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0" r:id="rId2"/>
    <p:sldId id="281" r:id="rId3"/>
    <p:sldId id="282" r:id="rId4"/>
    <p:sldId id="283" r:id="rId5"/>
    <p:sldId id="290" r:id="rId6"/>
    <p:sldId id="291" r:id="rId7"/>
    <p:sldId id="284" r:id="rId8"/>
    <p:sldId id="292" r:id="rId9"/>
    <p:sldId id="285" r:id="rId10"/>
    <p:sldId id="293" r:id="rId11"/>
    <p:sldId id="286" r:id="rId12"/>
    <p:sldId id="294" r:id="rId13"/>
    <p:sldId id="287" r:id="rId14"/>
    <p:sldId id="295" r:id="rId15"/>
    <p:sldId id="288" r:id="rId16"/>
    <p:sldId id="296" r:id="rId17"/>
    <p:sldId id="289" r:id="rId18"/>
    <p:sldId id="337" r:id="rId19"/>
    <p:sldId id="338" r:id="rId20"/>
    <p:sldId id="336" r:id="rId21"/>
    <p:sldId id="345" r:id="rId22"/>
    <p:sldId id="297" r:id="rId2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57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53" name="Group 52"/>
          <p:cNvGrpSpPr/>
          <p:nvPr/>
        </p:nvGrpSpPr>
        <p:grpSpPr>
          <a:xfrm>
            <a:off x="103644" y="1997845"/>
            <a:ext cx="9264100" cy="3669157"/>
            <a:chOff x="103644" y="1997845"/>
            <a:chExt cx="9264100" cy="3669157"/>
          </a:xfrm>
        </p:grpSpPr>
        <p:sp>
          <p:nvSpPr>
            <p:cNvPr id="21" name="Freeform 20"/>
            <p:cNvSpPr/>
            <p:nvPr/>
          </p:nvSpPr>
          <p:spPr>
            <a:xfrm rot="15669120">
              <a:off x="3703491" y="-842257"/>
              <a:ext cx="2064406" cy="9264100"/>
            </a:xfrm>
            <a:custGeom>
              <a:avLst/>
              <a:gdLst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0 w 2209695"/>
                <a:gd name="connsiteY9" fmla="*/ 9154402 h 9154402"/>
                <a:gd name="connsiteX10" fmla="*/ 0 w 2209695"/>
                <a:gd name="connsiteY10" fmla="*/ 1104848 h 9154402"/>
                <a:gd name="connsiteX11" fmla="*/ 323604 w 2209695"/>
                <a:gd name="connsiteY11" fmla="*/ 323603 h 9154402"/>
                <a:gd name="connsiteX12" fmla="*/ 1104850 w 2209695"/>
                <a:gd name="connsiteY12" fmla="*/ 2 h 9154402"/>
                <a:gd name="connsiteX13" fmla="*/ 1104848 w 2209695"/>
                <a:gd name="connsiteY13" fmla="*/ 0 h 9154402"/>
                <a:gd name="connsiteX0-1" fmla="*/ 1104848 w 2209695"/>
                <a:gd name="connsiteY0-2" fmla="*/ 0 h 9154402"/>
                <a:gd name="connsiteX1-3" fmla="*/ 1104848 w 2209695"/>
                <a:gd name="connsiteY1-4" fmla="*/ 0 h 9154402"/>
                <a:gd name="connsiteX2-5" fmla="*/ 1886093 w 2209695"/>
                <a:gd name="connsiteY2-6" fmla="*/ 323604 h 9154402"/>
                <a:gd name="connsiteX3-7" fmla="*/ 2209694 w 2209695"/>
                <a:gd name="connsiteY3-8" fmla="*/ 1104850 h 9154402"/>
                <a:gd name="connsiteX4-9" fmla="*/ 2209695 w 2209695"/>
                <a:gd name="connsiteY4-10" fmla="*/ 9154402 h 9154402"/>
                <a:gd name="connsiteX5-11" fmla="*/ 2209695 w 2209695"/>
                <a:gd name="connsiteY5-12" fmla="*/ 9154402 h 9154402"/>
                <a:gd name="connsiteX6-13" fmla="*/ 2209695 w 2209695"/>
                <a:gd name="connsiteY6-14" fmla="*/ 9154402 h 9154402"/>
                <a:gd name="connsiteX7-15" fmla="*/ 0 w 2209695"/>
                <a:gd name="connsiteY7-16" fmla="*/ 9154402 h 9154402"/>
                <a:gd name="connsiteX8-17" fmla="*/ 0 w 2209695"/>
                <a:gd name="connsiteY8-18" fmla="*/ 9154402 h 9154402"/>
                <a:gd name="connsiteX9-19" fmla="*/ 0 w 2209695"/>
                <a:gd name="connsiteY9-20" fmla="*/ 9154402 h 9154402"/>
                <a:gd name="connsiteX10-21" fmla="*/ 1503 w 2209695"/>
                <a:gd name="connsiteY10-22" fmla="*/ 8780893 h 9154402"/>
                <a:gd name="connsiteX11-23" fmla="*/ 0 w 2209695"/>
                <a:gd name="connsiteY11-24" fmla="*/ 1104848 h 9154402"/>
                <a:gd name="connsiteX12-25" fmla="*/ 323604 w 2209695"/>
                <a:gd name="connsiteY12-26" fmla="*/ 323603 h 9154402"/>
                <a:gd name="connsiteX13-27" fmla="*/ 1104850 w 2209695"/>
                <a:gd name="connsiteY13-28" fmla="*/ 2 h 9154402"/>
                <a:gd name="connsiteX14" fmla="*/ 1104848 w 2209695"/>
                <a:gd name="connsiteY14" fmla="*/ 0 h 9154402"/>
                <a:gd name="connsiteX0-29" fmla="*/ 1104848 w 2209695"/>
                <a:gd name="connsiteY0-30" fmla="*/ 0 h 9154402"/>
                <a:gd name="connsiteX1-31" fmla="*/ 1104848 w 2209695"/>
                <a:gd name="connsiteY1-32" fmla="*/ 0 h 9154402"/>
                <a:gd name="connsiteX2-33" fmla="*/ 1886093 w 2209695"/>
                <a:gd name="connsiteY2-34" fmla="*/ 323604 h 9154402"/>
                <a:gd name="connsiteX3-35" fmla="*/ 2209694 w 2209695"/>
                <a:gd name="connsiteY3-36" fmla="*/ 1104850 h 9154402"/>
                <a:gd name="connsiteX4-37" fmla="*/ 2209695 w 2209695"/>
                <a:gd name="connsiteY4-38" fmla="*/ 9154402 h 9154402"/>
                <a:gd name="connsiteX5-39" fmla="*/ 2209695 w 2209695"/>
                <a:gd name="connsiteY5-40" fmla="*/ 9154402 h 9154402"/>
                <a:gd name="connsiteX6-41" fmla="*/ 2209695 w 2209695"/>
                <a:gd name="connsiteY6-42" fmla="*/ 9154402 h 9154402"/>
                <a:gd name="connsiteX7-43" fmla="*/ 0 w 2209695"/>
                <a:gd name="connsiteY7-44" fmla="*/ 9154402 h 9154402"/>
                <a:gd name="connsiteX8-45" fmla="*/ 0 w 2209695"/>
                <a:gd name="connsiteY8-46" fmla="*/ 9154402 h 9154402"/>
                <a:gd name="connsiteX9-47" fmla="*/ 1503 w 2209695"/>
                <a:gd name="connsiteY9-48" fmla="*/ 8780893 h 9154402"/>
                <a:gd name="connsiteX10-49" fmla="*/ 0 w 2209695"/>
                <a:gd name="connsiteY10-50" fmla="*/ 1104848 h 9154402"/>
                <a:gd name="connsiteX11-51" fmla="*/ 323604 w 2209695"/>
                <a:gd name="connsiteY11-52" fmla="*/ 323603 h 9154402"/>
                <a:gd name="connsiteX12-53" fmla="*/ 1104850 w 2209695"/>
                <a:gd name="connsiteY12-54" fmla="*/ 2 h 9154402"/>
                <a:gd name="connsiteX13-55" fmla="*/ 1104848 w 2209695"/>
                <a:gd name="connsiteY13-56" fmla="*/ 0 h 9154402"/>
                <a:gd name="connsiteX0-57" fmla="*/ 1104848 w 2209695"/>
                <a:gd name="connsiteY0-58" fmla="*/ 0 h 9154402"/>
                <a:gd name="connsiteX1-59" fmla="*/ 1104848 w 2209695"/>
                <a:gd name="connsiteY1-60" fmla="*/ 0 h 9154402"/>
                <a:gd name="connsiteX2-61" fmla="*/ 1886093 w 2209695"/>
                <a:gd name="connsiteY2-62" fmla="*/ 323604 h 9154402"/>
                <a:gd name="connsiteX3-63" fmla="*/ 2209694 w 2209695"/>
                <a:gd name="connsiteY3-64" fmla="*/ 1104850 h 9154402"/>
                <a:gd name="connsiteX4-65" fmla="*/ 2209695 w 2209695"/>
                <a:gd name="connsiteY4-66" fmla="*/ 9154402 h 9154402"/>
                <a:gd name="connsiteX5-67" fmla="*/ 2209695 w 2209695"/>
                <a:gd name="connsiteY5-68" fmla="*/ 9154402 h 9154402"/>
                <a:gd name="connsiteX6-69" fmla="*/ 2209695 w 2209695"/>
                <a:gd name="connsiteY6-70" fmla="*/ 9154402 h 9154402"/>
                <a:gd name="connsiteX7-71" fmla="*/ 0 w 2209695"/>
                <a:gd name="connsiteY7-72" fmla="*/ 9154402 h 9154402"/>
                <a:gd name="connsiteX8-73" fmla="*/ 1503 w 2209695"/>
                <a:gd name="connsiteY8-74" fmla="*/ 8780893 h 9154402"/>
                <a:gd name="connsiteX9-75" fmla="*/ 0 w 2209695"/>
                <a:gd name="connsiteY9-76" fmla="*/ 1104848 h 9154402"/>
                <a:gd name="connsiteX10-77" fmla="*/ 323604 w 2209695"/>
                <a:gd name="connsiteY10-78" fmla="*/ 323603 h 9154402"/>
                <a:gd name="connsiteX11-79" fmla="*/ 1104850 w 2209695"/>
                <a:gd name="connsiteY11-80" fmla="*/ 2 h 9154402"/>
                <a:gd name="connsiteX12-81" fmla="*/ 1104848 w 2209695"/>
                <a:gd name="connsiteY12-82" fmla="*/ 0 h 9154402"/>
                <a:gd name="connsiteX0-83" fmla="*/ 1144487 w 2249334"/>
                <a:gd name="connsiteY0-84" fmla="*/ 0 h 9154755"/>
                <a:gd name="connsiteX1-85" fmla="*/ 1144487 w 2249334"/>
                <a:gd name="connsiteY1-86" fmla="*/ 0 h 9154755"/>
                <a:gd name="connsiteX2-87" fmla="*/ 1925732 w 2249334"/>
                <a:gd name="connsiteY2-88" fmla="*/ 323604 h 9154755"/>
                <a:gd name="connsiteX3-89" fmla="*/ 2249333 w 2249334"/>
                <a:gd name="connsiteY3-90" fmla="*/ 1104850 h 9154755"/>
                <a:gd name="connsiteX4-91" fmla="*/ 2249334 w 2249334"/>
                <a:gd name="connsiteY4-92" fmla="*/ 9154402 h 9154755"/>
                <a:gd name="connsiteX5-93" fmla="*/ 2249334 w 2249334"/>
                <a:gd name="connsiteY5-94" fmla="*/ 9154402 h 9154755"/>
                <a:gd name="connsiteX6-95" fmla="*/ 2249334 w 2249334"/>
                <a:gd name="connsiteY6-96" fmla="*/ 9154402 h 9154755"/>
                <a:gd name="connsiteX7-97" fmla="*/ 0 w 2249334"/>
                <a:gd name="connsiteY7-98" fmla="*/ 9154755 h 9154755"/>
                <a:gd name="connsiteX8-99" fmla="*/ 41142 w 2249334"/>
                <a:gd name="connsiteY8-100" fmla="*/ 8780893 h 9154755"/>
                <a:gd name="connsiteX9-101" fmla="*/ 39639 w 2249334"/>
                <a:gd name="connsiteY9-102" fmla="*/ 1104848 h 9154755"/>
                <a:gd name="connsiteX10-103" fmla="*/ 363243 w 2249334"/>
                <a:gd name="connsiteY10-104" fmla="*/ 323603 h 9154755"/>
                <a:gd name="connsiteX11-105" fmla="*/ 1144489 w 2249334"/>
                <a:gd name="connsiteY11-106" fmla="*/ 2 h 9154755"/>
                <a:gd name="connsiteX12-107" fmla="*/ 1144487 w 2249334"/>
                <a:gd name="connsiteY12-108" fmla="*/ 0 h 9154755"/>
                <a:gd name="connsiteX0-109" fmla="*/ 1104848 w 2209695"/>
                <a:gd name="connsiteY0-110" fmla="*/ 0 h 9154402"/>
                <a:gd name="connsiteX1-111" fmla="*/ 1104848 w 2209695"/>
                <a:gd name="connsiteY1-112" fmla="*/ 0 h 9154402"/>
                <a:gd name="connsiteX2-113" fmla="*/ 1886093 w 2209695"/>
                <a:gd name="connsiteY2-114" fmla="*/ 323604 h 9154402"/>
                <a:gd name="connsiteX3-115" fmla="*/ 2209694 w 2209695"/>
                <a:gd name="connsiteY3-116" fmla="*/ 1104850 h 9154402"/>
                <a:gd name="connsiteX4-117" fmla="*/ 2209695 w 2209695"/>
                <a:gd name="connsiteY4-118" fmla="*/ 9154402 h 9154402"/>
                <a:gd name="connsiteX5-119" fmla="*/ 2209695 w 2209695"/>
                <a:gd name="connsiteY5-120" fmla="*/ 9154402 h 9154402"/>
                <a:gd name="connsiteX6-121" fmla="*/ 2209695 w 2209695"/>
                <a:gd name="connsiteY6-122" fmla="*/ 9154402 h 9154402"/>
                <a:gd name="connsiteX7-123" fmla="*/ 1503 w 2209695"/>
                <a:gd name="connsiteY7-124" fmla="*/ 8780893 h 9154402"/>
                <a:gd name="connsiteX8-125" fmla="*/ 0 w 2209695"/>
                <a:gd name="connsiteY8-126" fmla="*/ 1104848 h 9154402"/>
                <a:gd name="connsiteX9-127" fmla="*/ 323604 w 2209695"/>
                <a:gd name="connsiteY9-128" fmla="*/ 323603 h 9154402"/>
                <a:gd name="connsiteX10-129" fmla="*/ 1104850 w 2209695"/>
                <a:gd name="connsiteY10-130" fmla="*/ 2 h 9154402"/>
                <a:gd name="connsiteX11-131" fmla="*/ 1104848 w 2209695"/>
                <a:gd name="connsiteY11-132" fmla="*/ 0 h 9154402"/>
                <a:gd name="connsiteX0-133" fmla="*/ 1104848 w 2209695"/>
                <a:gd name="connsiteY0-134" fmla="*/ 0 h 9154402"/>
                <a:gd name="connsiteX1-135" fmla="*/ 1104848 w 2209695"/>
                <a:gd name="connsiteY1-136" fmla="*/ 0 h 9154402"/>
                <a:gd name="connsiteX2-137" fmla="*/ 1886093 w 2209695"/>
                <a:gd name="connsiteY2-138" fmla="*/ 323604 h 9154402"/>
                <a:gd name="connsiteX3-139" fmla="*/ 2209694 w 2209695"/>
                <a:gd name="connsiteY3-140" fmla="*/ 1104850 h 9154402"/>
                <a:gd name="connsiteX4-141" fmla="*/ 2209695 w 2209695"/>
                <a:gd name="connsiteY4-142" fmla="*/ 9154402 h 9154402"/>
                <a:gd name="connsiteX5-143" fmla="*/ 2209695 w 2209695"/>
                <a:gd name="connsiteY5-144" fmla="*/ 9154402 h 9154402"/>
                <a:gd name="connsiteX6-145" fmla="*/ 2209695 w 2209695"/>
                <a:gd name="connsiteY6-146" fmla="*/ 9154402 h 9154402"/>
                <a:gd name="connsiteX7-147" fmla="*/ 37157 w 2209695"/>
                <a:gd name="connsiteY7-148" fmla="*/ 8792966 h 9154402"/>
                <a:gd name="connsiteX8-149" fmla="*/ 0 w 2209695"/>
                <a:gd name="connsiteY8-150" fmla="*/ 1104848 h 9154402"/>
                <a:gd name="connsiteX9-151" fmla="*/ 323604 w 2209695"/>
                <a:gd name="connsiteY9-152" fmla="*/ 323603 h 9154402"/>
                <a:gd name="connsiteX10-153" fmla="*/ 1104850 w 2209695"/>
                <a:gd name="connsiteY10-154" fmla="*/ 2 h 9154402"/>
                <a:gd name="connsiteX11-155" fmla="*/ 1104848 w 2209695"/>
                <a:gd name="connsiteY11-156" fmla="*/ 0 h 9154402"/>
                <a:gd name="connsiteX0-157" fmla="*/ 37157 w 2301135"/>
                <a:gd name="connsiteY0-158" fmla="*/ 8792966 h 9245842"/>
                <a:gd name="connsiteX1-159" fmla="*/ 0 w 2301135"/>
                <a:gd name="connsiteY1-160" fmla="*/ 1104848 h 9245842"/>
                <a:gd name="connsiteX2-161" fmla="*/ 323604 w 2301135"/>
                <a:gd name="connsiteY2-162" fmla="*/ 323603 h 9245842"/>
                <a:gd name="connsiteX3-163" fmla="*/ 1104850 w 2301135"/>
                <a:gd name="connsiteY3-164" fmla="*/ 2 h 9245842"/>
                <a:gd name="connsiteX4-165" fmla="*/ 1104848 w 2301135"/>
                <a:gd name="connsiteY4-166" fmla="*/ 0 h 9245842"/>
                <a:gd name="connsiteX5-167" fmla="*/ 1104848 w 2301135"/>
                <a:gd name="connsiteY5-168" fmla="*/ 0 h 9245842"/>
                <a:gd name="connsiteX6-169" fmla="*/ 1886093 w 2301135"/>
                <a:gd name="connsiteY6-170" fmla="*/ 323604 h 9245842"/>
                <a:gd name="connsiteX7-171" fmla="*/ 2209694 w 2301135"/>
                <a:gd name="connsiteY7-172" fmla="*/ 1104850 h 9245842"/>
                <a:gd name="connsiteX8-173" fmla="*/ 2209695 w 2301135"/>
                <a:gd name="connsiteY8-174" fmla="*/ 9154402 h 9245842"/>
                <a:gd name="connsiteX9-175" fmla="*/ 2209695 w 2301135"/>
                <a:gd name="connsiteY9-176" fmla="*/ 9154402 h 9245842"/>
                <a:gd name="connsiteX10-177" fmla="*/ 2301135 w 2301135"/>
                <a:gd name="connsiteY10-178" fmla="*/ 9245842 h 9245842"/>
                <a:gd name="connsiteX0-179" fmla="*/ 37157 w 2209695"/>
                <a:gd name="connsiteY0-180" fmla="*/ 8792966 h 9154402"/>
                <a:gd name="connsiteX1-181" fmla="*/ 0 w 2209695"/>
                <a:gd name="connsiteY1-182" fmla="*/ 1104848 h 9154402"/>
                <a:gd name="connsiteX2-183" fmla="*/ 323604 w 2209695"/>
                <a:gd name="connsiteY2-184" fmla="*/ 323603 h 9154402"/>
                <a:gd name="connsiteX3-185" fmla="*/ 1104850 w 2209695"/>
                <a:gd name="connsiteY3-186" fmla="*/ 2 h 9154402"/>
                <a:gd name="connsiteX4-187" fmla="*/ 1104848 w 2209695"/>
                <a:gd name="connsiteY4-188" fmla="*/ 0 h 9154402"/>
                <a:gd name="connsiteX5-189" fmla="*/ 1104848 w 2209695"/>
                <a:gd name="connsiteY5-190" fmla="*/ 0 h 9154402"/>
                <a:gd name="connsiteX6-191" fmla="*/ 1886093 w 2209695"/>
                <a:gd name="connsiteY6-192" fmla="*/ 323604 h 9154402"/>
                <a:gd name="connsiteX7-193" fmla="*/ 2209694 w 2209695"/>
                <a:gd name="connsiteY7-194" fmla="*/ 1104850 h 9154402"/>
                <a:gd name="connsiteX8-195" fmla="*/ 2209695 w 2209695"/>
                <a:gd name="connsiteY8-196" fmla="*/ 9154402 h 9154402"/>
                <a:gd name="connsiteX9-197" fmla="*/ 2209695 w 2209695"/>
                <a:gd name="connsiteY9-198" fmla="*/ 9154402 h 9154402"/>
                <a:gd name="connsiteX0-199" fmla="*/ 93577 w 2209695"/>
                <a:gd name="connsiteY0-200" fmla="*/ 8811781 h 9154402"/>
                <a:gd name="connsiteX1-201" fmla="*/ 0 w 2209695"/>
                <a:gd name="connsiteY1-202" fmla="*/ 1104848 h 9154402"/>
                <a:gd name="connsiteX2-203" fmla="*/ 323604 w 2209695"/>
                <a:gd name="connsiteY2-204" fmla="*/ 323603 h 9154402"/>
                <a:gd name="connsiteX3-205" fmla="*/ 1104850 w 2209695"/>
                <a:gd name="connsiteY3-206" fmla="*/ 2 h 9154402"/>
                <a:gd name="connsiteX4-207" fmla="*/ 1104848 w 2209695"/>
                <a:gd name="connsiteY4-208" fmla="*/ 0 h 9154402"/>
                <a:gd name="connsiteX5-209" fmla="*/ 1104848 w 2209695"/>
                <a:gd name="connsiteY5-210" fmla="*/ 0 h 9154402"/>
                <a:gd name="connsiteX6-211" fmla="*/ 1886093 w 2209695"/>
                <a:gd name="connsiteY6-212" fmla="*/ 323604 h 9154402"/>
                <a:gd name="connsiteX7-213" fmla="*/ 2209694 w 2209695"/>
                <a:gd name="connsiteY7-214" fmla="*/ 1104850 h 9154402"/>
                <a:gd name="connsiteX8-215" fmla="*/ 2209695 w 2209695"/>
                <a:gd name="connsiteY8-216" fmla="*/ 9154402 h 9154402"/>
                <a:gd name="connsiteX9-217" fmla="*/ 2209695 w 2209695"/>
                <a:gd name="connsiteY9-218" fmla="*/ 9154402 h 9154402"/>
                <a:gd name="connsiteX0-219" fmla="*/ 93577 w 2209695"/>
                <a:gd name="connsiteY0-220" fmla="*/ 8811781 h 9154402"/>
                <a:gd name="connsiteX1-221" fmla="*/ 0 w 2209695"/>
                <a:gd name="connsiteY1-222" fmla="*/ 1104848 h 9154402"/>
                <a:gd name="connsiteX2-223" fmla="*/ 323604 w 2209695"/>
                <a:gd name="connsiteY2-224" fmla="*/ 323603 h 9154402"/>
                <a:gd name="connsiteX3-225" fmla="*/ 1104850 w 2209695"/>
                <a:gd name="connsiteY3-226" fmla="*/ 2 h 9154402"/>
                <a:gd name="connsiteX4-227" fmla="*/ 1104848 w 2209695"/>
                <a:gd name="connsiteY4-228" fmla="*/ 0 h 9154402"/>
                <a:gd name="connsiteX5-229" fmla="*/ 1104848 w 2209695"/>
                <a:gd name="connsiteY5-230" fmla="*/ 0 h 9154402"/>
                <a:gd name="connsiteX6-231" fmla="*/ 1886093 w 2209695"/>
                <a:gd name="connsiteY6-232" fmla="*/ 323604 h 9154402"/>
                <a:gd name="connsiteX7-233" fmla="*/ 2209694 w 2209695"/>
                <a:gd name="connsiteY7-234" fmla="*/ 1104850 h 9154402"/>
                <a:gd name="connsiteX8-235" fmla="*/ 2209695 w 2209695"/>
                <a:gd name="connsiteY8-236" fmla="*/ 9154402 h 9154402"/>
                <a:gd name="connsiteX9-237" fmla="*/ 2209695 w 2209695"/>
                <a:gd name="connsiteY9-238" fmla="*/ 9154402 h 9154402"/>
                <a:gd name="connsiteX0-239" fmla="*/ 67397 w 2209695"/>
                <a:gd name="connsiteY0-240" fmla="*/ 8829966 h 9154402"/>
                <a:gd name="connsiteX1-241" fmla="*/ 0 w 2209695"/>
                <a:gd name="connsiteY1-242" fmla="*/ 1104848 h 9154402"/>
                <a:gd name="connsiteX2-243" fmla="*/ 323604 w 2209695"/>
                <a:gd name="connsiteY2-244" fmla="*/ 323603 h 9154402"/>
                <a:gd name="connsiteX3-245" fmla="*/ 1104850 w 2209695"/>
                <a:gd name="connsiteY3-246" fmla="*/ 2 h 9154402"/>
                <a:gd name="connsiteX4-247" fmla="*/ 1104848 w 2209695"/>
                <a:gd name="connsiteY4-248" fmla="*/ 0 h 9154402"/>
                <a:gd name="connsiteX5-249" fmla="*/ 1104848 w 2209695"/>
                <a:gd name="connsiteY5-250" fmla="*/ 0 h 9154402"/>
                <a:gd name="connsiteX6-251" fmla="*/ 1886093 w 2209695"/>
                <a:gd name="connsiteY6-252" fmla="*/ 323604 h 9154402"/>
                <a:gd name="connsiteX7-253" fmla="*/ 2209694 w 2209695"/>
                <a:gd name="connsiteY7-254" fmla="*/ 1104850 h 9154402"/>
                <a:gd name="connsiteX8-255" fmla="*/ 2209695 w 2209695"/>
                <a:gd name="connsiteY8-256" fmla="*/ 9154402 h 9154402"/>
                <a:gd name="connsiteX9-257" fmla="*/ 2209695 w 2209695"/>
                <a:gd name="connsiteY9-258" fmla="*/ 9154402 h 915440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209695" h="9154402">
                  <a:moveTo>
                    <a:pt x="67397" y="8829966"/>
                  </a:moveTo>
                  <a:lnTo>
                    <a:pt x="0" y="1104848"/>
                  </a:lnTo>
                  <a:cubicBezTo>
                    <a:pt x="0" y="811824"/>
                    <a:pt x="116404" y="530802"/>
                    <a:pt x="323604" y="323603"/>
                  </a:cubicBezTo>
                  <a:cubicBezTo>
                    <a:pt x="530804" y="116404"/>
                    <a:pt x="811826" y="1"/>
                    <a:pt x="1104850" y="2"/>
                  </a:cubicBezTo>
                  <a:lnTo>
                    <a:pt x="1104848" y="0"/>
                  </a:lnTo>
                  <a:lnTo>
                    <a:pt x="1104848" y="0"/>
                  </a:lnTo>
                  <a:cubicBezTo>
                    <a:pt x="1397872" y="0"/>
                    <a:pt x="1678894" y="116404"/>
                    <a:pt x="1886093" y="323604"/>
                  </a:cubicBezTo>
                  <a:cubicBezTo>
                    <a:pt x="2093292" y="530804"/>
                    <a:pt x="2209695" y="811826"/>
                    <a:pt x="2209694" y="1104850"/>
                  </a:cubicBezTo>
                  <a:cubicBezTo>
                    <a:pt x="2209694" y="3788034"/>
                    <a:pt x="2209695" y="6471218"/>
                    <a:pt x="2209695" y="9154402"/>
                  </a:cubicBezTo>
                  <a:lnTo>
                    <a:pt x="2209695" y="9154402"/>
                  </a:lnTo>
                </a:path>
              </a:pathLst>
            </a:custGeom>
            <a:solidFill>
              <a:srgbClr val="073779">
                <a:alpha val="80000"/>
              </a:srgbClr>
            </a:solidFill>
            <a:ln w="25400">
              <a:solidFill>
                <a:schemeClr val="accent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 rot="15660000">
              <a:off x="5179560" y="1579153"/>
              <a:ext cx="1040884" cy="7134813"/>
            </a:xfrm>
            <a:custGeom>
              <a:avLst/>
              <a:gdLst>
                <a:gd name="connsiteX0" fmla="*/ 498324 w 996648"/>
                <a:gd name="connsiteY0" fmla="*/ 0 h 6971904"/>
                <a:gd name="connsiteX1" fmla="*/ 498324 w 996648"/>
                <a:gd name="connsiteY1" fmla="*/ 0 h 6971904"/>
                <a:gd name="connsiteX2" fmla="*/ 850692 w 996648"/>
                <a:gd name="connsiteY2" fmla="*/ 145956 h 6971904"/>
                <a:gd name="connsiteX3" fmla="*/ 996647 w 996648"/>
                <a:gd name="connsiteY3" fmla="*/ 498325 h 6971904"/>
                <a:gd name="connsiteX4" fmla="*/ 996648 w 996648"/>
                <a:gd name="connsiteY4" fmla="*/ 6971904 h 6971904"/>
                <a:gd name="connsiteX5" fmla="*/ 996648 w 996648"/>
                <a:gd name="connsiteY5" fmla="*/ 6971904 h 6971904"/>
                <a:gd name="connsiteX6" fmla="*/ 996648 w 996648"/>
                <a:gd name="connsiteY6" fmla="*/ 6971904 h 6971904"/>
                <a:gd name="connsiteX7" fmla="*/ 0 w 996648"/>
                <a:gd name="connsiteY7" fmla="*/ 6971904 h 6971904"/>
                <a:gd name="connsiteX8" fmla="*/ 0 w 996648"/>
                <a:gd name="connsiteY8" fmla="*/ 6971904 h 6971904"/>
                <a:gd name="connsiteX9" fmla="*/ 0 w 996648"/>
                <a:gd name="connsiteY9" fmla="*/ 6971904 h 6971904"/>
                <a:gd name="connsiteX10" fmla="*/ 0 w 996648"/>
                <a:gd name="connsiteY10" fmla="*/ 498324 h 6971904"/>
                <a:gd name="connsiteX11" fmla="*/ 145956 w 996648"/>
                <a:gd name="connsiteY11" fmla="*/ 145956 h 6971904"/>
                <a:gd name="connsiteX12" fmla="*/ 498325 w 996648"/>
                <a:gd name="connsiteY12" fmla="*/ 1 h 6971904"/>
                <a:gd name="connsiteX13" fmla="*/ 498324 w 996648"/>
                <a:gd name="connsiteY13" fmla="*/ 0 h 6971904"/>
                <a:gd name="connsiteX0-1" fmla="*/ 498324 w 1051569"/>
                <a:gd name="connsiteY0-2" fmla="*/ 0 h 7134903"/>
                <a:gd name="connsiteX1-3" fmla="*/ 498324 w 1051569"/>
                <a:gd name="connsiteY1-4" fmla="*/ 0 h 7134903"/>
                <a:gd name="connsiteX2-5" fmla="*/ 850692 w 1051569"/>
                <a:gd name="connsiteY2-6" fmla="*/ 145956 h 7134903"/>
                <a:gd name="connsiteX3-7" fmla="*/ 996647 w 1051569"/>
                <a:gd name="connsiteY3-8" fmla="*/ 498325 h 7134903"/>
                <a:gd name="connsiteX4-9" fmla="*/ 996648 w 1051569"/>
                <a:gd name="connsiteY4-10" fmla="*/ 6971904 h 7134903"/>
                <a:gd name="connsiteX5-11" fmla="*/ 996648 w 1051569"/>
                <a:gd name="connsiteY5-12" fmla="*/ 6971904 h 7134903"/>
                <a:gd name="connsiteX6-13" fmla="*/ 1051569 w 1051569"/>
                <a:gd name="connsiteY6-14" fmla="*/ 7134903 h 7134903"/>
                <a:gd name="connsiteX7-15" fmla="*/ 0 w 1051569"/>
                <a:gd name="connsiteY7-16" fmla="*/ 6971904 h 7134903"/>
                <a:gd name="connsiteX8-17" fmla="*/ 0 w 1051569"/>
                <a:gd name="connsiteY8-18" fmla="*/ 6971904 h 7134903"/>
                <a:gd name="connsiteX9-19" fmla="*/ 0 w 1051569"/>
                <a:gd name="connsiteY9-20" fmla="*/ 6971904 h 7134903"/>
                <a:gd name="connsiteX10-21" fmla="*/ 0 w 1051569"/>
                <a:gd name="connsiteY10-22" fmla="*/ 498324 h 7134903"/>
                <a:gd name="connsiteX11-23" fmla="*/ 145956 w 1051569"/>
                <a:gd name="connsiteY11-24" fmla="*/ 145956 h 7134903"/>
                <a:gd name="connsiteX12-25" fmla="*/ 498325 w 1051569"/>
                <a:gd name="connsiteY12-26" fmla="*/ 1 h 7134903"/>
                <a:gd name="connsiteX13-27" fmla="*/ 498324 w 1051569"/>
                <a:gd name="connsiteY13-28" fmla="*/ 0 h 7134903"/>
                <a:gd name="connsiteX0-29" fmla="*/ 498324 w 1051569"/>
                <a:gd name="connsiteY0-30" fmla="*/ 0 h 7134903"/>
                <a:gd name="connsiteX1-31" fmla="*/ 498324 w 1051569"/>
                <a:gd name="connsiteY1-32" fmla="*/ 0 h 7134903"/>
                <a:gd name="connsiteX2-33" fmla="*/ 850692 w 1051569"/>
                <a:gd name="connsiteY2-34" fmla="*/ 145956 h 7134903"/>
                <a:gd name="connsiteX3-35" fmla="*/ 996647 w 1051569"/>
                <a:gd name="connsiteY3-36" fmla="*/ 498325 h 7134903"/>
                <a:gd name="connsiteX4-37" fmla="*/ 996648 w 1051569"/>
                <a:gd name="connsiteY4-38" fmla="*/ 6971904 h 7134903"/>
                <a:gd name="connsiteX5-39" fmla="*/ 1051569 w 1051569"/>
                <a:gd name="connsiteY5-40" fmla="*/ 7134903 h 7134903"/>
                <a:gd name="connsiteX6-41" fmla="*/ 0 w 1051569"/>
                <a:gd name="connsiteY6-42" fmla="*/ 6971904 h 7134903"/>
                <a:gd name="connsiteX7-43" fmla="*/ 0 w 1051569"/>
                <a:gd name="connsiteY7-44" fmla="*/ 6971904 h 7134903"/>
                <a:gd name="connsiteX8-45" fmla="*/ 0 w 1051569"/>
                <a:gd name="connsiteY8-46" fmla="*/ 6971904 h 7134903"/>
                <a:gd name="connsiteX9-47" fmla="*/ 0 w 1051569"/>
                <a:gd name="connsiteY9-48" fmla="*/ 498324 h 7134903"/>
                <a:gd name="connsiteX10-49" fmla="*/ 145956 w 1051569"/>
                <a:gd name="connsiteY10-50" fmla="*/ 145956 h 7134903"/>
                <a:gd name="connsiteX11-51" fmla="*/ 498325 w 1051569"/>
                <a:gd name="connsiteY11-52" fmla="*/ 1 h 7134903"/>
                <a:gd name="connsiteX12-53" fmla="*/ 498324 w 1051569"/>
                <a:gd name="connsiteY12-54" fmla="*/ 0 h 7134903"/>
                <a:gd name="connsiteX0-55" fmla="*/ 498324 w 1217677"/>
                <a:gd name="connsiteY0-56" fmla="*/ 0 h 7134903"/>
                <a:gd name="connsiteX1-57" fmla="*/ 498324 w 1217677"/>
                <a:gd name="connsiteY1-58" fmla="*/ 0 h 7134903"/>
                <a:gd name="connsiteX2-59" fmla="*/ 850692 w 1217677"/>
                <a:gd name="connsiteY2-60" fmla="*/ 145956 h 7134903"/>
                <a:gd name="connsiteX3-61" fmla="*/ 996647 w 1217677"/>
                <a:gd name="connsiteY3-62" fmla="*/ 498325 h 7134903"/>
                <a:gd name="connsiteX4-63" fmla="*/ 1051569 w 1217677"/>
                <a:gd name="connsiteY4-64" fmla="*/ 7134903 h 7134903"/>
                <a:gd name="connsiteX5-65" fmla="*/ 0 w 1217677"/>
                <a:gd name="connsiteY5-66" fmla="*/ 6971904 h 7134903"/>
                <a:gd name="connsiteX6-67" fmla="*/ 0 w 1217677"/>
                <a:gd name="connsiteY6-68" fmla="*/ 6971904 h 7134903"/>
                <a:gd name="connsiteX7-69" fmla="*/ 0 w 1217677"/>
                <a:gd name="connsiteY7-70" fmla="*/ 6971904 h 7134903"/>
                <a:gd name="connsiteX8-71" fmla="*/ 0 w 1217677"/>
                <a:gd name="connsiteY8-72" fmla="*/ 498324 h 7134903"/>
                <a:gd name="connsiteX9-73" fmla="*/ 145956 w 1217677"/>
                <a:gd name="connsiteY9-74" fmla="*/ 145956 h 7134903"/>
                <a:gd name="connsiteX10-75" fmla="*/ 498325 w 1217677"/>
                <a:gd name="connsiteY10-76" fmla="*/ 1 h 7134903"/>
                <a:gd name="connsiteX11-77" fmla="*/ 498324 w 1217677"/>
                <a:gd name="connsiteY11-78" fmla="*/ 0 h 7134903"/>
                <a:gd name="connsiteX0-79" fmla="*/ 498324 w 1051569"/>
                <a:gd name="connsiteY0-80" fmla="*/ 0 h 7134903"/>
                <a:gd name="connsiteX1-81" fmla="*/ 498324 w 1051569"/>
                <a:gd name="connsiteY1-82" fmla="*/ 0 h 7134903"/>
                <a:gd name="connsiteX2-83" fmla="*/ 850692 w 1051569"/>
                <a:gd name="connsiteY2-84" fmla="*/ 145956 h 7134903"/>
                <a:gd name="connsiteX3-85" fmla="*/ 996647 w 1051569"/>
                <a:gd name="connsiteY3-86" fmla="*/ 498325 h 7134903"/>
                <a:gd name="connsiteX4-87" fmla="*/ 1051569 w 1051569"/>
                <a:gd name="connsiteY4-88" fmla="*/ 7134903 h 7134903"/>
                <a:gd name="connsiteX5-89" fmla="*/ 0 w 1051569"/>
                <a:gd name="connsiteY5-90" fmla="*/ 6971904 h 7134903"/>
                <a:gd name="connsiteX6-91" fmla="*/ 0 w 1051569"/>
                <a:gd name="connsiteY6-92" fmla="*/ 6971904 h 7134903"/>
                <a:gd name="connsiteX7-93" fmla="*/ 0 w 1051569"/>
                <a:gd name="connsiteY7-94" fmla="*/ 6971904 h 7134903"/>
                <a:gd name="connsiteX8-95" fmla="*/ 0 w 1051569"/>
                <a:gd name="connsiteY8-96" fmla="*/ 498324 h 7134903"/>
                <a:gd name="connsiteX9-97" fmla="*/ 145956 w 1051569"/>
                <a:gd name="connsiteY9-98" fmla="*/ 145956 h 7134903"/>
                <a:gd name="connsiteX10-99" fmla="*/ 498325 w 1051569"/>
                <a:gd name="connsiteY10-100" fmla="*/ 1 h 7134903"/>
                <a:gd name="connsiteX11-101" fmla="*/ 498324 w 1051569"/>
                <a:gd name="connsiteY11-102" fmla="*/ 0 h 7134903"/>
                <a:gd name="connsiteX0-103" fmla="*/ 0 w 1143009"/>
                <a:gd name="connsiteY0-104" fmla="*/ 6971904 h 7226343"/>
                <a:gd name="connsiteX1-105" fmla="*/ 0 w 1143009"/>
                <a:gd name="connsiteY1-106" fmla="*/ 6971904 h 7226343"/>
                <a:gd name="connsiteX2-107" fmla="*/ 0 w 1143009"/>
                <a:gd name="connsiteY2-108" fmla="*/ 6971904 h 7226343"/>
                <a:gd name="connsiteX3-109" fmla="*/ 0 w 1143009"/>
                <a:gd name="connsiteY3-110" fmla="*/ 498324 h 7226343"/>
                <a:gd name="connsiteX4-111" fmla="*/ 145956 w 1143009"/>
                <a:gd name="connsiteY4-112" fmla="*/ 145956 h 7226343"/>
                <a:gd name="connsiteX5-113" fmla="*/ 498325 w 1143009"/>
                <a:gd name="connsiteY5-114" fmla="*/ 1 h 7226343"/>
                <a:gd name="connsiteX6-115" fmla="*/ 498324 w 1143009"/>
                <a:gd name="connsiteY6-116" fmla="*/ 0 h 7226343"/>
                <a:gd name="connsiteX7-117" fmla="*/ 498324 w 1143009"/>
                <a:gd name="connsiteY7-118" fmla="*/ 0 h 7226343"/>
                <a:gd name="connsiteX8-119" fmla="*/ 850692 w 1143009"/>
                <a:gd name="connsiteY8-120" fmla="*/ 145956 h 7226343"/>
                <a:gd name="connsiteX9-121" fmla="*/ 996647 w 1143009"/>
                <a:gd name="connsiteY9-122" fmla="*/ 498325 h 7226343"/>
                <a:gd name="connsiteX10-123" fmla="*/ 1143009 w 1143009"/>
                <a:gd name="connsiteY10-124" fmla="*/ 7226343 h 7226343"/>
                <a:gd name="connsiteX0-125" fmla="*/ 0 w 1095577"/>
                <a:gd name="connsiteY0-126" fmla="*/ 6971904 h 7197301"/>
                <a:gd name="connsiteX1-127" fmla="*/ 0 w 1095577"/>
                <a:gd name="connsiteY1-128" fmla="*/ 6971904 h 7197301"/>
                <a:gd name="connsiteX2-129" fmla="*/ 0 w 1095577"/>
                <a:gd name="connsiteY2-130" fmla="*/ 6971904 h 7197301"/>
                <a:gd name="connsiteX3-131" fmla="*/ 0 w 1095577"/>
                <a:gd name="connsiteY3-132" fmla="*/ 498324 h 7197301"/>
                <a:gd name="connsiteX4-133" fmla="*/ 145956 w 1095577"/>
                <a:gd name="connsiteY4-134" fmla="*/ 145956 h 7197301"/>
                <a:gd name="connsiteX5-135" fmla="*/ 498325 w 1095577"/>
                <a:gd name="connsiteY5-136" fmla="*/ 1 h 7197301"/>
                <a:gd name="connsiteX6-137" fmla="*/ 498324 w 1095577"/>
                <a:gd name="connsiteY6-138" fmla="*/ 0 h 7197301"/>
                <a:gd name="connsiteX7-139" fmla="*/ 498324 w 1095577"/>
                <a:gd name="connsiteY7-140" fmla="*/ 0 h 7197301"/>
                <a:gd name="connsiteX8-141" fmla="*/ 850692 w 1095577"/>
                <a:gd name="connsiteY8-142" fmla="*/ 145956 h 7197301"/>
                <a:gd name="connsiteX9-143" fmla="*/ 996647 w 1095577"/>
                <a:gd name="connsiteY9-144" fmla="*/ 498325 h 7197301"/>
                <a:gd name="connsiteX10-145" fmla="*/ 1095577 w 1095577"/>
                <a:gd name="connsiteY10-146" fmla="*/ 7197301 h 7197301"/>
                <a:gd name="connsiteX0-147" fmla="*/ 0 w 1045874"/>
                <a:gd name="connsiteY0-148" fmla="*/ 6971904 h 7103308"/>
                <a:gd name="connsiteX1-149" fmla="*/ 0 w 1045874"/>
                <a:gd name="connsiteY1-150" fmla="*/ 6971904 h 7103308"/>
                <a:gd name="connsiteX2-151" fmla="*/ 0 w 1045874"/>
                <a:gd name="connsiteY2-152" fmla="*/ 6971904 h 7103308"/>
                <a:gd name="connsiteX3-153" fmla="*/ 0 w 1045874"/>
                <a:gd name="connsiteY3-154" fmla="*/ 498324 h 7103308"/>
                <a:gd name="connsiteX4-155" fmla="*/ 145956 w 1045874"/>
                <a:gd name="connsiteY4-156" fmla="*/ 145956 h 7103308"/>
                <a:gd name="connsiteX5-157" fmla="*/ 498325 w 1045874"/>
                <a:gd name="connsiteY5-158" fmla="*/ 1 h 7103308"/>
                <a:gd name="connsiteX6-159" fmla="*/ 498324 w 1045874"/>
                <a:gd name="connsiteY6-160" fmla="*/ 0 h 7103308"/>
                <a:gd name="connsiteX7-161" fmla="*/ 498324 w 1045874"/>
                <a:gd name="connsiteY7-162" fmla="*/ 0 h 7103308"/>
                <a:gd name="connsiteX8-163" fmla="*/ 850692 w 1045874"/>
                <a:gd name="connsiteY8-164" fmla="*/ 145956 h 7103308"/>
                <a:gd name="connsiteX9-165" fmla="*/ 996647 w 1045874"/>
                <a:gd name="connsiteY9-166" fmla="*/ 498325 h 7103308"/>
                <a:gd name="connsiteX10-167" fmla="*/ 1045874 w 1045874"/>
                <a:gd name="connsiteY10-168" fmla="*/ 7103308 h 7103308"/>
                <a:gd name="connsiteX0-169" fmla="*/ 0 w 1040884"/>
                <a:gd name="connsiteY0-170" fmla="*/ 6971904 h 7134813"/>
                <a:gd name="connsiteX1-171" fmla="*/ 0 w 1040884"/>
                <a:gd name="connsiteY1-172" fmla="*/ 6971904 h 7134813"/>
                <a:gd name="connsiteX2-173" fmla="*/ 0 w 1040884"/>
                <a:gd name="connsiteY2-174" fmla="*/ 6971904 h 7134813"/>
                <a:gd name="connsiteX3-175" fmla="*/ 0 w 1040884"/>
                <a:gd name="connsiteY3-176" fmla="*/ 498324 h 7134813"/>
                <a:gd name="connsiteX4-177" fmla="*/ 145956 w 1040884"/>
                <a:gd name="connsiteY4-178" fmla="*/ 145956 h 7134813"/>
                <a:gd name="connsiteX5-179" fmla="*/ 498325 w 1040884"/>
                <a:gd name="connsiteY5-180" fmla="*/ 1 h 7134813"/>
                <a:gd name="connsiteX6-181" fmla="*/ 498324 w 1040884"/>
                <a:gd name="connsiteY6-182" fmla="*/ 0 h 7134813"/>
                <a:gd name="connsiteX7-183" fmla="*/ 498324 w 1040884"/>
                <a:gd name="connsiteY7-184" fmla="*/ 0 h 7134813"/>
                <a:gd name="connsiteX8-185" fmla="*/ 850692 w 1040884"/>
                <a:gd name="connsiteY8-186" fmla="*/ 145956 h 7134813"/>
                <a:gd name="connsiteX9-187" fmla="*/ 996647 w 1040884"/>
                <a:gd name="connsiteY9-188" fmla="*/ 498325 h 7134813"/>
                <a:gd name="connsiteX10-189" fmla="*/ 1040884 w 1040884"/>
                <a:gd name="connsiteY10-190" fmla="*/ 7134813 h 7134813"/>
                <a:gd name="connsiteX0-191" fmla="*/ 0 w 1040884"/>
                <a:gd name="connsiteY0-192" fmla="*/ 6971904 h 7134813"/>
                <a:gd name="connsiteX1-193" fmla="*/ 0 w 1040884"/>
                <a:gd name="connsiteY1-194" fmla="*/ 6971904 h 7134813"/>
                <a:gd name="connsiteX2-195" fmla="*/ 0 w 1040884"/>
                <a:gd name="connsiteY2-196" fmla="*/ 6971904 h 7134813"/>
                <a:gd name="connsiteX3-197" fmla="*/ 0 w 1040884"/>
                <a:gd name="connsiteY3-198" fmla="*/ 498324 h 7134813"/>
                <a:gd name="connsiteX4-199" fmla="*/ 145956 w 1040884"/>
                <a:gd name="connsiteY4-200" fmla="*/ 145956 h 7134813"/>
                <a:gd name="connsiteX5-201" fmla="*/ 498325 w 1040884"/>
                <a:gd name="connsiteY5-202" fmla="*/ 1 h 7134813"/>
                <a:gd name="connsiteX6-203" fmla="*/ 498324 w 1040884"/>
                <a:gd name="connsiteY6-204" fmla="*/ 0 h 7134813"/>
                <a:gd name="connsiteX7-205" fmla="*/ 498324 w 1040884"/>
                <a:gd name="connsiteY7-206" fmla="*/ 0 h 7134813"/>
                <a:gd name="connsiteX8-207" fmla="*/ 850692 w 1040884"/>
                <a:gd name="connsiteY8-208" fmla="*/ 145956 h 7134813"/>
                <a:gd name="connsiteX9-209" fmla="*/ 996647 w 1040884"/>
                <a:gd name="connsiteY9-210" fmla="*/ 498325 h 7134813"/>
                <a:gd name="connsiteX10-211" fmla="*/ 1040884 w 1040884"/>
                <a:gd name="connsiteY10-212" fmla="*/ 7134813 h 7134813"/>
                <a:gd name="connsiteX0-213" fmla="*/ 0 w 1040884"/>
                <a:gd name="connsiteY0-214" fmla="*/ 6971904 h 7134813"/>
                <a:gd name="connsiteX1-215" fmla="*/ 0 w 1040884"/>
                <a:gd name="connsiteY1-216" fmla="*/ 6971904 h 7134813"/>
                <a:gd name="connsiteX2-217" fmla="*/ 0 w 1040884"/>
                <a:gd name="connsiteY2-218" fmla="*/ 6971904 h 7134813"/>
                <a:gd name="connsiteX3-219" fmla="*/ 0 w 1040884"/>
                <a:gd name="connsiteY3-220" fmla="*/ 498324 h 7134813"/>
                <a:gd name="connsiteX4-221" fmla="*/ 145956 w 1040884"/>
                <a:gd name="connsiteY4-222" fmla="*/ 145956 h 7134813"/>
                <a:gd name="connsiteX5-223" fmla="*/ 498325 w 1040884"/>
                <a:gd name="connsiteY5-224" fmla="*/ 1 h 7134813"/>
                <a:gd name="connsiteX6-225" fmla="*/ 498324 w 1040884"/>
                <a:gd name="connsiteY6-226" fmla="*/ 0 h 7134813"/>
                <a:gd name="connsiteX7-227" fmla="*/ 498324 w 1040884"/>
                <a:gd name="connsiteY7-228" fmla="*/ 0 h 7134813"/>
                <a:gd name="connsiteX8-229" fmla="*/ 850692 w 1040884"/>
                <a:gd name="connsiteY8-230" fmla="*/ 145956 h 7134813"/>
                <a:gd name="connsiteX9-231" fmla="*/ 996647 w 1040884"/>
                <a:gd name="connsiteY9-232" fmla="*/ 498325 h 7134813"/>
                <a:gd name="connsiteX10-233" fmla="*/ 1040884 w 1040884"/>
                <a:gd name="connsiteY10-234" fmla="*/ 7134813 h 713481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</a:cxnLst>
              <a:rect l="l" t="t" r="r" b="b"/>
              <a:pathLst>
                <a:path w="1040884" h="7134813">
                  <a:moveTo>
                    <a:pt x="0" y="6971904"/>
                  </a:moveTo>
                  <a:lnTo>
                    <a:pt x="0" y="6971904"/>
                  </a:lnTo>
                  <a:lnTo>
                    <a:pt x="0" y="6971904"/>
                  </a:lnTo>
                  <a:lnTo>
                    <a:pt x="0" y="498324"/>
                  </a:lnTo>
                  <a:cubicBezTo>
                    <a:pt x="0" y="366160"/>
                    <a:pt x="52502" y="239410"/>
                    <a:pt x="145956" y="145956"/>
                  </a:cubicBezTo>
                  <a:cubicBezTo>
                    <a:pt x="239410" y="52502"/>
                    <a:pt x="366161" y="1"/>
                    <a:pt x="498325" y="1"/>
                  </a:cubicBezTo>
                  <a:lnTo>
                    <a:pt x="498324" y="0"/>
                  </a:lnTo>
                  <a:lnTo>
                    <a:pt x="498324" y="0"/>
                  </a:lnTo>
                  <a:cubicBezTo>
                    <a:pt x="630488" y="0"/>
                    <a:pt x="757238" y="52502"/>
                    <a:pt x="850692" y="145956"/>
                  </a:cubicBezTo>
                  <a:cubicBezTo>
                    <a:pt x="944146" y="239410"/>
                    <a:pt x="996647" y="366161"/>
                    <a:pt x="996647" y="498325"/>
                  </a:cubicBezTo>
                  <a:cubicBezTo>
                    <a:pt x="1030126" y="1663149"/>
                    <a:pt x="1037566" y="5867764"/>
                    <a:pt x="1040884" y="7134813"/>
                  </a:cubicBezTo>
                </a:path>
              </a:pathLst>
            </a:custGeom>
            <a:solidFill>
              <a:schemeClr val="tx2">
                <a:alpha val="60000"/>
              </a:schemeClr>
            </a:solidFill>
            <a:ln>
              <a:solidFill>
                <a:schemeClr val="bg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 rot="15660000">
              <a:off x="6127955" y="-68851"/>
              <a:ext cx="932370" cy="5296611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-1" fmla="*/ 457200 w 953241"/>
                <a:gd name="connsiteY0-2" fmla="*/ 0 h 6328114"/>
                <a:gd name="connsiteX1-3" fmla="*/ 457200 w 953241"/>
                <a:gd name="connsiteY1-4" fmla="*/ 0 h 6328114"/>
                <a:gd name="connsiteX2-5" fmla="*/ 780489 w 953241"/>
                <a:gd name="connsiteY2-6" fmla="*/ 133911 h 6328114"/>
                <a:gd name="connsiteX3-7" fmla="*/ 914399 w 953241"/>
                <a:gd name="connsiteY3-8" fmla="*/ 457201 h 6328114"/>
                <a:gd name="connsiteX4-9" fmla="*/ 914400 w 953241"/>
                <a:gd name="connsiteY4-10" fmla="*/ 6172200 h 6328114"/>
                <a:gd name="connsiteX5-11" fmla="*/ 914400 w 953241"/>
                <a:gd name="connsiteY5-12" fmla="*/ 6172200 h 6328114"/>
                <a:gd name="connsiteX6-13" fmla="*/ 953241 w 953241"/>
                <a:gd name="connsiteY6-14" fmla="*/ 6328114 h 6328114"/>
                <a:gd name="connsiteX7-15" fmla="*/ 0 w 953241"/>
                <a:gd name="connsiteY7-16" fmla="*/ 6172200 h 6328114"/>
                <a:gd name="connsiteX8-17" fmla="*/ 0 w 953241"/>
                <a:gd name="connsiteY8-18" fmla="*/ 6172200 h 6328114"/>
                <a:gd name="connsiteX9-19" fmla="*/ 0 w 953241"/>
                <a:gd name="connsiteY9-20" fmla="*/ 6172200 h 6328114"/>
                <a:gd name="connsiteX10-21" fmla="*/ 0 w 953241"/>
                <a:gd name="connsiteY10-22" fmla="*/ 457200 h 6328114"/>
                <a:gd name="connsiteX11-23" fmla="*/ 133911 w 953241"/>
                <a:gd name="connsiteY11-24" fmla="*/ 133911 h 6328114"/>
                <a:gd name="connsiteX12-25" fmla="*/ 457201 w 953241"/>
                <a:gd name="connsiteY12-26" fmla="*/ 1 h 6328114"/>
                <a:gd name="connsiteX13-27" fmla="*/ 457200 w 953241"/>
                <a:gd name="connsiteY13-28" fmla="*/ 0 h 6328114"/>
                <a:gd name="connsiteX0-29" fmla="*/ 457200 w 953241"/>
                <a:gd name="connsiteY0-30" fmla="*/ 0 h 6328114"/>
                <a:gd name="connsiteX1-31" fmla="*/ 457200 w 953241"/>
                <a:gd name="connsiteY1-32" fmla="*/ 0 h 6328114"/>
                <a:gd name="connsiteX2-33" fmla="*/ 780489 w 953241"/>
                <a:gd name="connsiteY2-34" fmla="*/ 133911 h 6328114"/>
                <a:gd name="connsiteX3-35" fmla="*/ 914399 w 953241"/>
                <a:gd name="connsiteY3-36" fmla="*/ 457201 h 6328114"/>
                <a:gd name="connsiteX4-37" fmla="*/ 914400 w 953241"/>
                <a:gd name="connsiteY4-38" fmla="*/ 6172200 h 6328114"/>
                <a:gd name="connsiteX5-39" fmla="*/ 953241 w 953241"/>
                <a:gd name="connsiteY5-40" fmla="*/ 6328114 h 6328114"/>
                <a:gd name="connsiteX6-41" fmla="*/ 0 w 953241"/>
                <a:gd name="connsiteY6-42" fmla="*/ 6172200 h 6328114"/>
                <a:gd name="connsiteX7-43" fmla="*/ 0 w 953241"/>
                <a:gd name="connsiteY7-44" fmla="*/ 6172200 h 6328114"/>
                <a:gd name="connsiteX8-45" fmla="*/ 0 w 953241"/>
                <a:gd name="connsiteY8-46" fmla="*/ 6172200 h 6328114"/>
                <a:gd name="connsiteX9-47" fmla="*/ 0 w 953241"/>
                <a:gd name="connsiteY9-48" fmla="*/ 457200 h 6328114"/>
                <a:gd name="connsiteX10-49" fmla="*/ 133911 w 953241"/>
                <a:gd name="connsiteY10-50" fmla="*/ 133911 h 6328114"/>
                <a:gd name="connsiteX11-51" fmla="*/ 457201 w 953241"/>
                <a:gd name="connsiteY11-52" fmla="*/ 1 h 6328114"/>
                <a:gd name="connsiteX12-53" fmla="*/ 457200 w 953241"/>
                <a:gd name="connsiteY12-54" fmla="*/ 0 h 6328114"/>
                <a:gd name="connsiteX0-55" fmla="*/ 457200 w 1105641"/>
                <a:gd name="connsiteY0-56" fmla="*/ 0 h 6328114"/>
                <a:gd name="connsiteX1-57" fmla="*/ 457200 w 1105641"/>
                <a:gd name="connsiteY1-58" fmla="*/ 0 h 6328114"/>
                <a:gd name="connsiteX2-59" fmla="*/ 780489 w 1105641"/>
                <a:gd name="connsiteY2-60" fmla="*/ 133911 h 6328114"/>
                <a:gd name="connsiteX3-61" fmla="*/ 914399 w 1105641"/>
                <a:gd name="connsiteY3-62" fmla="*/ 457201 h 6328114"/>
                <a:gd name="connsiteX4-63" fmla="*/ 953241 w 1105641"/>
                <a:gd name="connsiteY4-64" fmla="*/ 6328114 h 6328114"/>
                <a:gd name="connsiteX5-65" fmla="*/ 0 w 1105641"/>
                <a:gd name="connsiteY5-66" fmla="*/ 6172200 h 6328114"/>
                <a:gd name="connsiteX6-67" fmla="*/ 0 w 1105641"/>
                <a:gd name="connsiteY6-68" fmla="*/ 6172200 h 6328114"/>
                <a:gd name="connsiteX7-69" fmla="*/ 0 w 1105641"/>
                <a:gd name="connsiteY7-70" fmla="*/ 6172200 h 6328114"/>
                <a:gd name="connsiteX8-71" fmla="*/ 0 w 1105641"/>
                <a:gd name="connsiteY8-72" fmla="*/ 457200 h 6328114"/>
                <a:gd name="connsiteX9-73" fmla="*/ 133911 w 1105641"/>
                <a:gd name="connsiteY9-74" fmla="*/ 133911 h 6328114"/>
                <a:gd name="connsiteX10-75" fmla="*/ 457201 w 1105641"/>
                <a:gd name="connsiteY10-76" fmla="*/ 1 h 6328114"/>
                <a:gd name="connsiteX11-77" fmla="*/ 457200 w 1105641"/>
                <a:gd name="connsiteY11-78" fmla="*/ 0 h 6328114"/>
                <a:gd name="connsiteX0-79" fmla="*/ 457200 w 953241"/>
                <a:gd name="connsiteY0-80" fmla="*/ 0 h 6328114"/>
                <a:gd name="connsiteX1-81" fmla="*/ 457200 w 953241"/>
                <a:gd name="connsiteY1-82" fmla="*/ 0 h 6328114"/>
                <a:gd name="connsiteX2-83" fmla="*/ 780489 w 953241"/>
                <a:gd name="connsiteY2-84" fmla="*/ 133911 h 6328114"/>
                <a:gd name="connsiteX3-85" fmla="*/ 914399 w 953241"/>
                <a:gd name="connsiteY3-86" fmla="*/ 457201 h 6328114"/>
                <a:gd name="connsiteX4-87" fmla="*/ 953241 w 953241"/>
                <a:gd name="connsiteY4-88" fmla="*/ 6328114 h 6328114"/>
                <a:gd name="connsiteX5-89" fmla="*/ 0 w 953241"/>
                <a:gd name="connsiteY5-90" fmla="*/ 6172200 h 6328114"/>
                <a:gd name="connsiteX6-91" fmla="*/ 0 w 953241"/>
                <a:gd name="connsiteY6-92" fmla="*/ 6172200 h 6328114"/>
                <a:gd name="connsiteX7-93" fmla="*/ 0 w 953241"/>
                <a:gd name="connsiteY7-94" fmla="*/ 6172200 h 6328114"/>
                <a:gd name="connsiteX8-95" fmla="*/ 0 w 953241"/>
                <a:gd name="connsiteY8-96" fmla="*/ 457200 h 6328114"/>
                <a:gd name="connsiteX9-97" fmla="*/ 133911 w 953241"/>
                <a:gd name="connsiteY9-98" fmla="*/ 133911 h 6328114"/>
                <a:gd name="connsiteX10-99" fmla="*/ 457201 w 953241"/>
                <a:gd name="connsiteY10-100" fmla="*/ 1 h 6328114"/>
                <a:gd name="connsiteX11-101" fmla="*/ 457200 w 953241"/>
                <a:gd name="connsiteY11-102" fmla="*/ 0 h 6328114"/>
                <a:gd name="connsiteX0-103" fmla="*/ 457200 w 943191"/>
                <a:gd name="connsiteY0-104" fmla="*/ 0 h 6312729"/>
                <a:gd name="connsiteX1-105" fmla="*/ 457200 w 943191"/>
                <a:gd name="connsiteY1-106" fmla="*/ 0 h 6312729"/>
                <a:gd name="connsiteX2-107" fmla="*/ 780489 w 943191"/>
                <a:gd name="connsiteY2-108" fmla="*/ 133911 h 6312729"/>
                <a:gd name="connsiteX3-109" fmla="*/ 914399 w 943191"/>
                <a:gd name="connsiteY3-110" fmla="*/ 457201 h 6312729"/>
                <a:gd name="connsiteX4-111" fmla="*/ 942064 w 943191"/>
                <a:gd name="connsiteY4-112" fmla="*/ 6312729 h 6312729"/>
                <a:gd name="connsiteX5-113" fmla="*/ 0 w 943191"/>
                <a:gd name="connsiteY5-114" fmla="*/ 6172200 h 6312729"/>
                <a:gd name="connsiteX6-115" fmla="*/ 0 w 943191"/>
                <a:gd name="connsiteY6-116" fmla="*/ 6172200 h 6312729"/>
                <a:gd name="connsiteX7-117" fmla="*/ 0 w 943191"/>
                <a:gd name="connsiteY7-118" fmla="*/ 6172200 h 6312729"/>
                <a:gd name="connsiteX8-119" fmla="*/ 0 w 943191"/>
                <a:gd name="connsiteY8-120" fmla="*/ 457200 h 6312729"/>
                <a:gd name="connsiteX9-121" fmla="*/ 133911 w 943191"/>
                <a:gd name="connsiteY9-122" fmla="*/ 133911 h 6312729"/>
                <a:gd name="connsiteX10-123" fmla="*/ 457201 w 943191"/>
                <a:gd name="connsiteY10-124" fmla="*/ 1 h 6312729"/>
                <a:gd name="connsiteX11-125" fmla="*/ 457200 w 943191"/>
                <a:gd name="connsiteY11-126" fmla="*/ 0 h 6312729"/>
                <a:gd name="connsiteX0-127" fmla="*/ 0 w 1033504"/>
                <a:gd name="connsiteY0-128" fmla="*/ 6172200 h 6404169"/>
                <a:gd name="connsiteX1-129" fmla="*/ 0 w 1033504"/>
                <a:gd name="connsiteY1-130" fmla="*/ 6172200 h 6404169"/>
                <a:gd name="connsiteX2-131" fmla="*/ 0 w 1033504"/>
                <a:gd name="connsiteY2-132" fmla="*/ 6172200 h 6404169"/>
                <a:gd name="connsiteX3-133" fmla="*/ 0 w 1033504"/>
                <a:gd name="connsiteY3-134" fmla="*/ 457200 h 6404169"/>
                <a:gd name="connsiteX4-135" fmla="*/ 133911 w 1033504"/>
                <a:gd name="connsiteY4-136" fmla="*/ 133911 h 6404169"/>
                <a:gd name="connsiteX5-137" fmla="*/ 457201 w 1033504"/>
                <a:gd name="connsiteY5-138" fmla="*/ 1 h 6404169"/>
                <a:gd name="connsiteX6-139" fmla="*/ 457200 w 1033504"/>
                <a:gd name="connsiteY6-140" fmla="*/ 0 h 6404169"/>
                <a:gd name="connsiteX7-141" fmla="*/ 457200 w 1033504"/>
                <a:gd name="connsiteY7-142" fmla="*/ 0 h 6404169"/>
                <a:gd name="connsiteX8-143" fmla="*/ 780489 w 1033504"/>
                <a:gd name="connsiteY8-144" fmla="*/ 133911 h 6404169"/>
                <a:gd name="connsiteX9-145" fmla="*/ 914399 w 1033504"/>
                <a:gd name="connsiteY9-146" fmla="*/ 457201 h 6404169"/>
                <a:gd name="connsiteX10-147" fmla="*/ 1033504 w 1033504"/>
                <a:gd name="connsiteY10-148" fmla="*/ 6404169 h 6404169"/>
                <a:gd name="connsiteX0-149" fmla="*/ 0 w 1007327"/>
                <a:gd name="connsiteY0-150" fmla="*/ 6172200 h 6354462"/>
                <a:gd name="connsiteX1-151" fmla="*/ 0 w 1007327"/>
                <a:gd name="connsiteY1-152" fmla="*/ 6172200 h 6354462"/>
                <a:gd name="connsiteX2-153" fmla="*/ 0 w 1007327"/>
                <a:gd name="connsiteY2-154" fmla="*/ 6172200 h 6354462"/>
                <a:gd name="connsiteX3-155" fmla="*/ 0 w 1007327"/>
                <a:gd name="connsiteY3-156" fmla="*/ 457200 h 6354462"/>
                <a:gd name="connsiteX4-157" fmla="*/ 133911 w 1007327"/>
                <a:gd name="connsiteY4-158" fmla="*/ 133911 h 6354462"/>
                <a:gd name="connsiteX5-159" fmla="*/ 457201 w 1007327"/>
                <a:gd name="connsiteY5-160" fmla="*/ 1 h 6354462"/>
                <a:gd name="connsiteX6-161" fmla="*/ 457200 w 1007327"/>
                <a:gd name="connsiteY6-162" fmla="*/ 0 h 6354462"/>
                <a:gd name="connsiteX7-163" fmla="*/ 457200 w 1007327"/>
                <a:gd name="connsiteY7-164" fmla="*/ 0 h 6354462"/>
                <a:gd name="connsiteX8-165" fmla="*/ 780489 w 1007327"/>
                <a:gd name="connsiteY8-166" fmla="*/ 133911 h 6354462"/>
                <a:gd name="connsiteX9-167" fmla="*/ 914399 w 1007327"/>
                <a:gd name="connsiteY9-168" fmla="*/ 457201 h 6354462"/>
                <a:gd name="connsiteX10-169" fmla="*/ 1007327 w 1007327"/>
                <a:gd name="connsiteY10-170" fmla="*/ 6354462 h 6354462"/>
                <a:gd name="connsiteX0-171" fmla="*/ 0 w 1029242"/>
                <a:gd name="connsiteY0-172" fmla="*/ 6172200 h 6330704"/>
                <a:gd name="connsiteX1-173" fmla="*/ 0 w 1029242"/>
                <a:gd name="connsiteY1-174" fmla="*/ 6172200 h 6330704"/>
                <a:gd name="connsiteX2-175" fmla="*/ 0 w 1029242"/>
                <a:gd name="connsiteY2-176" fmla="*/ 6172200 h 6330704"/>
                <a:gd name="connsiteX3-177" fmla="*/ 0 w 1029242"/>
                <a:gd name="connsiteY3-178" fmla="*/ 457200 h 6330704"/>
                <a:gd name="connsiteX4-179" fmla="*/ 133911 w 1029242"/>
                <a:gd name="connsiteY4-180" fmla="*/ 133911 h 6330704"/>
                <a:gd name="connsiteX5-181" fmla="*/ 457201 w 1029242"/>
                <a:gd name="connsiteY5-182" fmla="*/ 1 h 6330704"/>
                <a:gd name="connsiteX6-183" fmla="*/ 457200 w 1029242"/>
                <a:gd name="connsiteY6-184" fmla="*/ 0 h 6330704"/>
                <a:gd name="connsiteX7-185" fmla="*/ 457200 w 1029242"/>
                <a:gd name="connsiteY7-186" fmla="*/ 0 h 6330704"/>
                <a:gd name="connsiteX8-187" fmla="*/ 780489 w 1029242"/>
                <a:gd name="connsiteY8-188" fmla="*/ 133911 h 6330704"/>
                <a:gd name="connsiteX9-189" fmla="*/ 914399 w 1029242"/>
                <a:gd name="connsiteY9-190" fmla="*/ 457201 h 6330704"/>
                <a:gd name="connsiteX10-191" fmla="*/ 1029242 w 1029242"/>
                <a:gd name="connsiteY10-192" fmla="*/ 6330704 h 6330704"/>
                <a:gd name="connsiteX0-193" fmla="*/ 0 w 964937"/>
                <a:gd name="connsiteY0-194" fmla="*/ 6172200 h 6306905"/>
                <a:gd name="connsiteX1-195" fmla="*/ 0 w 964937"/>
                <a:gd name="connsiteY1-196" fmla="*/ 6172200 h 6306905"/>
                <a:gd name="connsiteX2-197" fmla="*/ 0 w 964937"/>
                <a:gd name="connsiteY2-198" fmla="*/ 6172200 h 6306905"/>
                <a:gd name="connsiteX3-199" fmla="*/ 0 w 964937"/>
                <a:gd name="connsiteY3-200" fmla="*/ 457200 h 6306905"/>
                <a:gd name="connsiteX4-201" fmla="*/ 133911 w 964937"/>
                <a:gd name="connsiteY4-202" fmla="*/ 133911 h 6306905"/>
                <a:gd name="connsiteX5-203" fmla="*/ 457201 w 964937"/>
                <a:gd name="connsiteY5-204" fmla="*/ 1 h 6306905"/>
                <a:gd name="connsiteX6-205" fmla="*/ 457200 w 964937"/>
                <a:gd name="connsiteY6-206" fmla="*/ 0 h 6306905"/>
                <a:gd name="connsiteX7-207" fmla="*/ 457200 w 964937"/>
                <a:gd name="connsiteY7-208" fmla="*/ 0 h 6306905"/>
                <a:gd name="connsiteX8-209" fmla="*/ 780489 w 964937"/>
                <a:gd name="connsiteY8-210" fmla="*/ 133911 h 6306905"/>
                <a:gd name="connsiteX9-211" fmla="*/ 914399 w 964937"/>
                <a:gd name="connsiteY9-212" fmla="*/ 457201 h 6306905"/>
                <a:gd name="connsiteX10-213" fmla="*/ 964937 w 964937"/>
                <a:gd name="connsiteY10-214" fmla="*/ 6306905 h 6306905"/>
                <a:gd name="connsiteX0-215" fmla="*/ 0 w 958626"/>
                <a:gd name="connsiteY0-216" fmla="*/ 6172200 h 6346750"/>
                <a:gd name="connsiteX1-217" fmla="*/ 0 w 958626"/>
                <a:gd name="connsiteY1-218" fmla="*/ 6172200 h 6346750"/>
                <a:gd name="connsiteX2-219" fmla="*/ 0 w 958626"/>
                <a:gd name="connsiteY2-220" fmla="*/ 6172200 h 6346750"/>
                <a:gd name="connsiteX3-221" fmla="*/ 0 w 958626"/>
                <a:gd name="connsiteY3-222" fmla="*/ 457200 h 6346750"/>
                <a:gd name="connsiteX4-223" fmla="*/ 133911 w 958626"/>
                <a:gd name="connsiteY4-224" fmla="*/ 133911 h 6346750"/>
                <a:gd name="connsiteX5-225" fmla="*/ 457201 w 958626"/>
                <a:gd name="connsiteY5-226" fmla="*/ 1 h 6346750"/>
                <a:gd name="connsiteX6-227" fmla="*/ 457200 w 958626"/>
                <a:gd name="connsiteY6-228" fmla="*/ 0 h 6346750"/>
                <a:gd name="connsiteX7-229" fmla="*/ 457200 w 958626"/>
                <a:gd name="connsiteY7-230" fmla="*/ 0 h 6346750"/>
                <a:gd name="connsiteX8-231" fmla="*/ 780489 w 958626"/>
                <a:gd name="connsiteY8-232" fmla="*/ 133911 h 6346750"/>
                <a:gd name="connsiteX9-233" fmla="*/ 914399 w 958626"/>
                <a:gd name="connsiteY9-234" fmla="*/ 457201 h 6346750"/>
                <a:gd name="connsiteX10-235" fmla="*/ 958626 w 958626"/>
                <a:gd name="connsiteY10-236" fmla="*/ 6346750 h 6346750"/>
                <a:gd name="connsiteX0-237" fmla="*/ 0 w 960730"/>
                <a:gd name="connsiteY0-238" fmla="*/ 6172200 h 6333468"/>
                <a:gd name="connsiteX1-239" fmla="*/ 0 w 960730"/>
                <a:gd name="connsiteY1-240" fmla="*/ 6172200 h 6333468"/>
                <a:gd name="connsiteX2-241" fmla="*/ 0 w 960730"/>
                <a:gd name="connsiteY2-242" fmla="*/ 6172200 h 6333468"/>
                <a:gd name="connsiteX3-243" fmla="*/ 0 w 960730"/>
                <a:gd name="connsiteY3-244" fmla="*/ 457200 h 6333468"/>
                <a:gd name="connsiteX4-245" fmla="*/ 133911 w 960730"/>
                <a:gd name="connsiteY4-246" fmla="*/ 133911 h 6333468"/>
                <a:gd name="connsiteX5-247" fmla="*/ 457201 w 960730"/>
                <a:gd name="connsiteY5-248" fmla="*/ 1 h 6333468"/>
                <a:gd name="connsiteX6-249" fmla="*/ 457200 w 960730"/>
                <a:gd name="connsiteY6-250" fmla="*/ 0 h 6333468"/>
                <a:gd name="connsiteX7-251" fmla="*/ 457200 w 960730"/>
                <a:gd name="connsiteY7-252" fmla="*/ 0 h 6333468"/>
                <a:gd name="connsiteX8-253" fmla="*/ 780489 w 960730"/>
                <a:gd name="connsiteY8-254" fmla="*/ 133911 h 6333468"/>
                <a:gd name="connsiteX9-255" fmla="*/ 914399 w 960730"/>
                <a:gd name="connsiteY9-256" fmla="*/ 457201 h 6333468"/>
                <a:gd name="connsiteX10-257" fmla="*/ 960730 w 960730"/>
                <a:gd name="connsiteY10-258" fmla="*/ 6333468 h 6333468"/>
                <a:gd name="connsiteX0-259" fmla="*/ 0 w 962833"/>
                <a:gd name="connsiteY0-260" fmla="*/ 6172200 h 6320186"/>
                <a:gd name="connsiteX1-261" fmla="*/ 0 w 962833"/>
                <a:gd name="connsiteY1-262" fmla="*/ 6172200 h 6320186"/>
                <a:gd name="connsiteX2-263" fmla="*/ 0 w 962833"/>
                <a:gd name="connsiteY2-264" fmla="*/ 6172200 h 6320186"/>
                <a:gd name="connsiteX3-265" fmla="*/ 0 w 962833"/>
                <a:gd name="connsiteY3-266" fmla="*/ 457200 h 6320186"/>
                <a:gd name="connsiteX4-267" fmla="*/ 133911 w 962833"/>
                <a:gd name="connsiteY4-268" fmla="*/ 133911 h 6320186"/>
                <a:gd name="connsiteX5-269" fmla="*/ 457201 w 962833"/>
                <a:gd name="connsiteY5-270" fmla="*/ 1 h 6320186"/>
                <a:gd name="connsiteX6-271" fmla="*/ 457200 w 962833"/>
                <a:gd name="connsiteY6-272" fmla="*/ 0 h 6320186"/>
                <a:gd name="connsiteX7-273" fmla="*/ 457200 w 962833"/>
                <a:gd name="connsiteY7-274" fmla="*/ 0 h 6320186"/>
                <a:gd name="connsiteX8-275" fmla="*/ 780489 w 962833"/>
                <a:gd name="connsiteY8-276" fmla="*/ 133911 h 6320186"/>
                <a:gd name="connsiteX9-277" fmla="*/ 914399 w 962833"/>
                <a:gd name="connsiteY9-278" fmla="*/ 457201 h 6320186"/>
                <a:gd name="connsiteX10-279" fmla="*/ 962833 w 962833"/>
                <a:gd name="connsiteY10-280" fmla="*/ 6320186 h 6320186"/>
                <a:gd name="connsiteX0-281" fmla="*/ 0 w 962833"/>
                <a:gd name="connsiteY0-282" fmla="*/ 6172200 h 6320186"/>
                <a:gd name="connsiteX1-283" fmla="*/ 0 w 962833"/>
                <a:gd name="connsiteY1-284" fmla="*/ 6172200 h 6320186"/>
                <a:gd name="connsiteX2-285" fmla="*/ 5534 w 962833"/>
                <a:gd name="connsiteY2-286" fmla="*/ 6164375 h 6320186"/>
                <a:gd name="connsiteX3-287" fmla="*/ 0 w 962833"/>
                <a:gd name="connsiteY3-288" fmla="*/ 457200 h 6320186"/>
                <a:gd name="connsiteX4-289" fmla="*/ 133911 w 962833"/>
                <a:gd name="connsiteY4-290" fmla="*/ 133911 h 6320186"/>
                <a:gd name="connsiteX5-291" fmla="*/ 457201 w 962833"/>
                <a:gd name="connsiteY5-292" fmla="*/ 1 h 6320186"/>
                <a:gd name="connsiteX6-293" fmla="*/ 457200 w 962833"/>
                <a:gd name="connsiteY6-294" fmla="*/ 0 h 6320186"/>
                <a:gd name="connsiteX7-295" fmla="*/ 457200 w 962833"/>
                <a:gd name="connsiteY7-296" fmla="*/ 0 h 6320186"/>
                <a:gd name="connsiteX8-297" fmla="*/ 780489 w 962833"/>
                <a:gd name="connsiteY8-298" fmla="*/ 133911 h 6320186"/>
                <a:gd name="connsiteX9-299" fmla="*/ 914399 w 962833"/>
                <a:gd name="connsiteY9-300" fmla="*/ 457201 h 6320186"/>
                <a:gd name="connsiteX10-301" fmla="*/ 962833 w 962833"/>
                <a:gd name="connsiteY10-302" fmla="*/ 6320186 h 632018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5534" y="6164375"/>
                  </a:lnTo>
                  <a:cubicBezTo>
                    <a:pt x="3689" y="4261983"/>
                    <a:pt x="1845" y="2359592"/>
                    <a:pt x="0" y="457200"/>
                  </a:cubicBez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chemeClr val="tx2">
                <a:alpha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 rot="15660000">
              <a:off x="5624128" y="-611284"/>
              <a:ext cx="962833" cy="6320186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-1" fmla="*/ 457200 w 953241"/>
                <a:gd name="connsiteY0-2" fmla="*/ 0 h 6328114"/>
                <a:gd name="connsiteX1-3" fmla="*/ 457200 w 953241"/>
                <a:gd name="connsiteY1-4" fmla="*/ 0 h 6328114"/>
                <a:gd name="connsiteX2-5" fmla="*/ 780489 w 953241"/>
                <a:gd name="connsiteY2-6" fmla="*/ 133911 h 6328114"/>
                <a:gd name="connsiteX3-7" fmla="*/ 914399 w 953241"/>
                <a:gd name="connsiteY3-8" fmla="*/ 457201 h 6328114"/>
                <a:gd name="connsiteX4-9" fmla="*/ 914400 w 953241"/>
                <a:gd name="connsiteY4-10" fmla="*/ 6172200 h 6328114"/>
                <a:gd name="connsiteX5-11" fmla="*/ 914400 w 953241"/>
                <a:gd name="connsiteY5-12" fmla="*/ 6172200 h 6328114"/>
                <a:gd name="connsiteX6-13" fmla="*/ 953241 w 953241"/>
                <a:gd name="connsiteY6-14" fmla="*/ 6328114 h 6328114"/>
                <a:gd name="connsiteX7-15" fmla="*/ 0 w 953241"/>
                <a:gd name="connsiteY7-16" fmla="*/ 6172200 h 6328114"/>
                <a:gd name="connsiteX8-17" fmla="*/ 0 w 953241"/>
                <a:gd name="connsiteY8-18" fmla="*/ 6172200 h 6328114"/>
                <a:gd name="connsiteX9-19" fmla="*/ 0 w 953241"/>
                <a:gd name="connsiteY9-20" fmla="*/ 6172200 h 6328114"/>
                <a:gd name="connsiteX10-21" fmla="*/ 0 w 953241"/>
                <a:gd name="connsiteY10-22" fmla="*/ 457200 h 6328114"/>
                <a:gd name="connsiteX11-23" fmla="*/ 133911 w 953241"/>
                <a:gd name="connsiteY11-24" fmla="*/ 133911 h 6328114"/>
                <a:gd name="connsiteX12-25" fmla="*/ 457201 w 953241"/>
                <a:gd name="connsiteY12-26" fmla="*/ 1 h 6328114"/>
                <a:gd name="connsiteX13-27" fmla="*/ 457200 w 953241"/>
                <a:gd name="connsiteY13-28" fmla="*/ 0 h 6328114"/>
                <a:gd name="connsiteX0-29" fmla="*/ 457200 w 953241"/>
                <a:gd name="connsiteY0-30" fmla="*/ 0 h 6328114"/>
                <a:gd name="connsiteX1-31" fmla="*/ 457200 w 953241"/>
                <a:gd name="connsiteY1-32" fmla="*/ 0 h 6328114"/>
                <a:gd name="connsiteX2-33" fmla="*/ 780489 w 953241"/>
                <a:gd name="connsiteY2-34" fmla="*/ 133911 h 6328114"/>
                <a:gd name="connsiteX3-35" fmla="*/ 914399 w 953241"/>
                <a:gd name="connsiteY3-36" fmla="*/ 457201 h 6328114"/>
                <a:gd name="connsiteX4-37" fmla="*/ 914400 w 953241"/>
                <a:gd name="connsiteY4-38" fmla="*/ 6172200 h 6328114"/>
                <a:gd name="connsiteX5-39" fmla="*/ 953241 w 953241"/>
                <a:gd name="connsiteY5-40" fmla="*/ 6328114 h 6328114"/>
                <a:gd name="connsiteX6-41" fmla="*/ 0 w 953241"/>
                <a:gd name="connsiteY6-42" fmla="*/ 6172200 h 6328114"/>
                <a:gd name="connsiteX7-43" fmla="*/ 0 w 953241"/>
                <a:gd name="connsiteY7-44" fmla="*/ 6172200 h 6328114"/>
                <a:gd name="connsiteX8-45" fmla="*/ 0 w 953241"/>
                <a:gd name="connsiteY8-46" fmla="*/ 6172200 h 6328114"/>
                <a:gd name="connsiteX9-47" fmla="*/ 0 w 953241"/>
                <a:gd name="connsiteY9-48" fmla="*/ 457200 h 6328114"/>
                <a:gd name="connsiteX10-49" fmla="*/ 133911 w 953241"/>
                <a:gd name="connsiteY10-50" fmla="*/ 133911 h 6328114"/>
                <a:gd name="connsiteX11-51" fmla="*/ 457201 w 953241"/>
                <a:gd name="connsiteY11-52" fmla="*/ 1 h 6328114"/>
                <a:gd name="connsiteX12-53" fmla="*/ 457200 w 953241"/>
                <a:gd name="connsiteY12-54" fmla="*/ 0 h 6328114"/>
                <a:gd name="connsiteX0-55" fmla="*/ 457200 w 1105641"/>
                <a:gd name="connsiteY0-56" fmla="*/ 0 h 6328114"/>
                <a:gd name="connsiteX1-57" fmla="*/ 457200 w 1105641"/>
                <a:gd name="connsiteY1-58" fmla="*/ 0 h 6328114"/>
                <a:gd name="connsiteX2-59" fmla="*/ 780489 w 1105641"/>
                <a:gd name="connsiteY2-60" fmla="*/ 133911 h 6328114"/>
                <a:gd name="connsiteX3-61" fmla="*/ 914399 w 1105641"/>
                <a:gd name="connsiteY3-62" fmla="*/ 457201 h 6328114"/>
                <a:gd name="connsiteX4-63" fmla="*/ 953241 w 1105641"/>
                <a:gd name="connsiteY4-64" fmla="*/ 6328114 h 6328114"/>
                <a:gd name="connsiteX5-65" fmla="*/ 0 w 1105641"/>
                <a:gd name="connsiteY5-66" fmla="*/ 6172200 h 6328114"/>
                <a:gd name="connsiteX6-67" fmla="*/ 0 w 1105641"/>
                <a:gd name="connsiteY6-68" fmla="*/ 6172200 h 6328114"/>
                <a:gd name="connsiteX7-69" fmla="*/ 0 w 1105641"/>
                <a:gd name="connsiteY7-70" fmla="*/ 6172200 h 6328114"/>
                <a:gd name="connsiteX8-71" fmla="*/ 0 w 1105641"/>
                <a:gd name="connsiteY8-72" fmla="*/ 457200 h 6328114"/>
                <a:gd name="connsiteX9-73" fmla="*/ 133911 w 1105641"/>
                <a:gd name="connsiteY9-74" fmla="*/ 133911 h 6328114"/>
                <a:gd name="connsiteX10-75" fmla="*/ 457201 w 1105641"/>
                <a:gd name="connsiteY10-76" fmla="*/ 1 h 6328114"/>
                <a:gd name="connsiteX11-77" fmla="*/ 457200 w 1105641"/>
                <a:gd name="connsiteY11-78" fmla="*/ 0 h 6328114"/>
                <a:gd name="connsiteX0-79" fmla="*/ 457200 w 953241"/>
                <a:gd name="connsiteY0-80" fmla="*/ 0 h 6328114"/>
                <a:gd name="connsiteX1-81" fmla="*/ 457200 w 953241"/>
                <a:gd name="connsiteY1-82" fmla="*/ 0 h 6328114"/>
                <a:gd name="connsiteX2-83" fmla="*/ 780489 w 953241"/>
                <a:gd name="connsiteY2-84" fmla="*/ 133911 h 6328114"/>
                <a:gd name="connsiteX3-85" fmla="*/ 914399 w 953241"/>
                <a:gd name="connsiteY3-86" fmla="*/ 457201 h 6328114"/>
                <a:gd name="connsiteX4-87" fmla="*/ 953241 w 953241"/>
                <a:gd name="connsiteY4-88" fmla="*/ 6328114 h 6328114"/>
                <a:gd name="connsiteX5-89" fmla="*/ 0 w 953241"/>
                <a:gd name="connsiteY5-90" fmla="*/ 6172200 h 6328114"/>
                <a:gd name="connsiteX6-91" fmla="*/ 0 w 953241"/>
                <a:gd name="connsiteY6-92" fmla="*/ 6172200 h 6328114"/>
                <a:gd name="connsiteX7-93" fmla="*/ 0 w 953241"/>
                <a:gd name="connsiteY7-94" fmla="*/ 6172200 h 6328114"/>
                <a:gd name="connsiteX8-95" fmla="*/ 0 w 953241"/>
                <a:gd name="connsiteY8-96" fmla="*/ 457200 h 6328114"/>
                <a:gd name="connsiteX9-97" fmla="*/ 133911 w 953241"/>
                <a:gd name="connsiteY9-98" fmla="*/ 133911 h 6328114"/>
                <a:gd name="connsiteX10-99" fmla="*/ 457201 w 953241"/>
                <a:gd name="connsiteY10-100" fmla="*/ 1 h 6328114"/>
                <a:gd name="connsiteX11-101" fmla="*/ 457200 w 953241"/>
                <a:gd name="connsiteY11-102" fmla="*/ 0 h 6328114"/>
                <a:gd name="connsiteX0-103" fmla="*/ 457200 w 943191"/>
                <a:gd name="connsiteY0-104" fmla="*/ 0 h 6312729"/>
                <a:gd name="connsiteX1-105" fmla="*/ 457200 w 943191"/>
                <a:gd name="connsiteY1-106" fmla="*/ 0 h 6312729"/>
                <a:gd name="connsiteX2-107" fmla="*/ 780489 w 943191"/>
                <a:gd name="connsiteY2-108" fmla="*/ 133911 h 6312729"/>
                <a:gd name="connsiteX3-109" fmla="*/ 914399 w 943191"/>
                <a:gd name="connsiteY3-110" fmla="*/ 457201 h 6312729"/>
                <a:gd name="connsiteX4-111" fmla="*/ 942064 w 943191"/>
                <a:gd name="connsiteY4-112" fmla="*/ 6312729 h 6312729"/>
                <a:gd name="connsiteX5-113" fmla="*/ 0 w 943191"/>
                <a:gd name="connsiteY5-114" fmla="*/ 6172200 h 6312729"/>
                <a:gd name="connsiteX6-115" fmla="*/ 0 w 943191"/>
                <a:gd name="connsiteY6-116" fmla="*/ 6172200 h 6312729"/>
                <a:gd name="connsiteX7-117" fmla="*/ 0 w 943191"/>
                <a:gd name="connsiteY7-118" fmla="*/ 6172200 h 6312729"/>
                <a:gd name="connsiteX8-119" fmla="*/ 0 w 943191"/>
                <a:gd name="connsiteY8-120" fmla="*/ 457200 h 6312729"/>
                <a:gd name="connsiteX9-121" fmla="*/ 133911 w 943191"/>
                <a:gd name="connsiteY9-122" fmla="*/ 133911 h 6312729"/>
                <a:gd name="connsiteX10-123" fmla="*/ 457201 w 943191"/>
                <a:gd name="connsiteY10-124" fmla="*/ 1 h 6312729"/>
                <a:gd name="connsiteX11-125" fmla="*/ 457200 w 943191"/>
                <a:gd name="connsiteY11-126" fmla="*/ 0 h 6312729"/>
                <a:gd name="connsiteX0-127" fmla="*/ 0 w 1033504"/>
                <a:gd name="connsiteY0-128" fmla="*/ 6172200 h 6404169"/>
                <a:gd name="connsiteX1-129" fmla="*/ 0 w 1033504"/>
                <a:gd name="connsiteY1-130" fmla="*/ 6172200 h 6404169"/>
                <a:gd name="connsiteX2-131" fmla="*/ 0 w 1033504"/>
                <a:gd name="connsiteY2-132" fmla="*/ 6172200 h 6404169"/>
                <a:gd name="connsiteX3-133" fmla="*/ 0 w 1033504"/>
                <a:gd name="connsiteY3-134" fmla="*/ 457200 h 6404169"/>
                <a:gd name="connsiteX4-135" fmla="*/ 133911 w 1033504"/>
                <a:gd name="connsiteY4-136" fmla="*/ 133911 h 6404169"/>
                <a:gd name="connsiteX5-137" fmla="*/ 457201 w 1033504"/>
                <a:gd name="connsiteY5-138" fmla="*/ 1 h 6404169"/>
                <a:gd name="connsiteX6-139" fmla="*/ 457200 w 1033504"/>
                <a:gd name="connsiteY6-140" fmla="*/ 0 h 6404169"/>
                <a:gd name="connsiteX7-141" fmla="*/ 457200 w 1033504"/>
                <a:gd name="connsiteY7-142" fmla="*/ 0 h 6404169"/>
                <a:gd name="connsiteX8-143" fmla="*/ 780489 w 1033504"/>
                <a:gd name="connsiteY8-144" fmla="*/ 133911 h 6404169"/>
                <a:gd name="connsiteX9-145" fmla="*/ 914399 w 1033504"/>
                <a:gd name="connsiteY9-146" fmla="*/ 457201 h 6404169"/>
                <a:gd name="connsiteX10-147" fmla="*/ 1033504 w 1033504"/>
                <a:gd name="connsiteY10-148" fmla="*/ 6404169 h 6404169"/>
                <a:gd name="connsiteX0-149" fmla="*/ 0 w 1007327"/>
                <a:gd name="connsiteY0-150" fmla="*/ 6172200 h 6354462"/>
                <a:gd name="connsiteX1-151" fmla="*/ 0 w 1007327"/>
                <a:gd name="connsiteY1-152" fmla="*/ 6172200 h 6354462"/>
                <a:gd name="connsiteX2-153" fmla="*/ 0 w 1007327"/>
                <a:gd name="connsiteY2-154" fmla="*/ 6172200 h 6354462"/>
                <a:gd name="connsiteX3-155" fmla="*/ 0 w 1007327"/>
                <a:gd name="connsiteY3-156" fmla="*/ 457200 h 6354462"/>
                <a:gd name="connsiteX4-157" fmla="*/ 133911 w 1007327"/>
                <a:gd name="connsiteY4-158" fmla="*/ 133911 h 6354462"/>
                <a:gd name="connsiteX5-159" fmla="*/ 457201 w 1007327"/>
                <a:gd name="connsiteY5-160" fmla="*/ 1 h 6354462"/>
                <a:gd name="connsiteX6-161" fmla="*/ 457200 w 1007327"/>
                <a:gd name="connsiteY6-162" fmla="*/ 0 h 6354462"/>
                <a:gd name="connsiteX7-163" fmla="*/ 457200 w 1007327"/>
                <a:gd name="connsiteY7-164" fmla="*/ 0 h 6354462"/>
                <a:gd name="connsiteX8-165" fmla="*/ 780489 w 1007327"/>
                <a:gd name="connsiteY8-166" fmla="*/ 133911 h 6354462"/>
                <a:gd name="connsiteX9-167" fmla="*/ 914399 w 1007327"/>
                <a:gd name="connsiteY9-168" fmla="*/ 457201 h 6354462"/>
                <a:gd name="connsiteX10-169" fmla="*/ 1007327 w 1007327"/>
                <a:gd name="connsiteY10-170" fmla="*/ 6354462 h 6354462"/>
                <a:gd name="connsiteX0-171" fmla="*/ 0 w 1029242"/>
                <a:gd name="connsiteY0-172" fmla="*/ 6172200 h 6330704"/>
                <a:gd name="connsiteX1-173" fmla="*/ 0 w 1029242"/>
                <a:gd name="connsiteY1-174" fmla="*/ 6172200 h 6330704"/>
                <a:gd name="connsiteX2-175" fmla="*/ 0 w 1029242"/>
                <a:gd name="connsiteY2-176" fmla="*/ 6172200 h 6330704"/>
                <a:gd name="connsiteX3-177" fmla="*/ 0 w 1029242"/>
                <a:gd name="connsiteY3-178" fmla="*/ 457200 h 6330704"/>
                <a:gd name="connsiteX4-179" fmla="*/ 133911 w 1029242"/>
                <a:gd name="connsiteY4-180" fmla="*/ 133911 h 6330704"/>
                <a:gd name="connsiteX5-181" fmla="*/ 457201 w 1029242"/>
                <a:gd name="connsiteY5-182" fmla="*/ 1 h 6330704"/>
                <a:gd name="connsiteX6-183" fmla="*/ 457200 w 1029242"/>
                <a:gd name="connsiteY6-184" fmla="*/ 0 h 6330704"/>
                <a:gd name="connsiteX7-185" fmla="*/ 457200 w 1029242"/>
                <a:gd name="connsiteY7-186" fmla="*/ 0 h 6330704"/>
                <a:gd name="connsiteX8-187" fmla="*/ 780489 w 1029242"/>
                <a:gd name="connsiteY8-188" fmla="*/ 133911 h 6330704"/>
                <a:gd name="connsiteX9-189" fmla="*/ 914399 w 1029242"/>
                <a:gd name="connsiteY9-190" fmla="*/ 457201 h 6330704"/>
                <a:gd name="connsiteX10-191" fmla="*/ 1029242 w 1029242"/>
                <a:gd name="connsiteY10-192" fmla="*/ 6330704 h 6330704"/>
                <a:gd name="connsiteX0-193" fmla="*/ 0 w 964937"/>
                <a:gd name="connsiteY0-194" fmla="*/ 6172200 h 6306905"/>
                <a:gd name="connsiteX1-195" fmla="*/ 0 w 964937"/>
                <a:gd name="connsiteY1-196" fmla="*/ 6172200 h 6306905"/>
                <a:gd name="connsiteX2-197" fmla="*/ 0 w 964937"/>
                <a:gd name="connsiteY2-198" fmla="*/ 6172200 h 6306905"/>
                <a:gd name="connsiteX3-199" fmla="*/ 0 w 964937"/>
                <a:gd name="connsiteY3-200" fmla="*/ 457200 h 6306905"/>
                <a:gd name="connsiteX4-201" fmla="*/ 133911 w 964937"/>
                <a:gd name="connsiteY4-202" fmla="*/ 133911 h 6306905"/>
                <a:gd name="connsiteX5-203" fmla="*/ 457201 w 964937"/>
                <a:gd name="connsiteY5-204" fmla="*/ 1 h 6306905"/>
                <a:gd name="connsiteX6-205" fmla="*/ 457200 w 964937"/>
                <a:gd name="connsiteY6-206" fmla="*/ 0 h 6306905"/>
                <a:gd name="connsiteX7-207" fmla="*/ 457200 w 964937"/>
                <a:gd name="connsiteY7-208" fmla="*/ 0 h 6306905"/>
                <a:gd name="connsiteX8-209" fmla="*/ 780489 w 964937"/>
                <a:gd name="connsiteY8-210" fmla="*/ 133911 h 6306905"/>
                <a:gd name="connsiteX9-211" fmla="*/ 914399 w 964937"/>
                <a:gd name="connsiteY9-212" fmla="*/ 457201 h 6306905"/>
                <a:gd name="connsiteX10-213" fmla="*/ 964937 w 964937"/>
                <a:gd name="connsiteY10-214" fmla="*/ 6306905 h 6306905"/>
                <a:gd name="connsiteX0-215" fmla="*/ 0 w 958626"/>
                <a:gd name="connsiteY0-216" fmla="*/ 6172200 h 6346750"/>
                <a:gd name="connsiteX1-217" fmla="*/ 0 w 958626"/>
                <a:gd name="connsiteY1-218" fmla="*/ 6172200 h 6346750"/>
                <a:gd name="connsiteX2-219" fmla="*/ 0 w 958626"/>
                <a:gd name="connsiteY2-220" fmla="*/ 6172200 h 6346750"/>
                <a:gd name="connsiteX3-221" fmla="*/ 0 w 958626"/>
                <a:gd name="connsiteY3-222" fmla="*/ 457200 h 6346750"/>
                <a:gd name="connsiteX4-223" fmla="*/ 133911 w 958626"/>
                <a:gd name="connsiteY4-224" fmla="*/ 133911 h 6346750"/>
                <a:gd name="connsiteX5-225" fmla="*/ 457201 w 958626"/>
                <a:gd name="connsiteY5-226" fmla="*/ 1 h 6346750"/>
                <a:gd name="connsiteX6-227" fmla="*/ 457200 w 958626"/>
                <a:gd name="connsiteY6-228" fmla="*/ 0 h 6346750"/>
                <a:gd name="connsiteX7-229" fmla="*/ 457200 w 958626"/>
                <a:gd name="connsiteY7-230" fmla="*/ 0 h 6346750"/>
                <a:gd name="connsiteX8-231" fmla="*/ 780489 w 958626"/>
                <a:gd name="connsiteY8-232" fmla="*/ 133911 h 6346750"/>
                <a:gd name="connsiteX9-233" fmla="*/ 914399 w 958626"/>
                <a:gd name="connsiteY9-234" fmla="*/ 457201 h 6346750"/>
                <a:gd name="connsiteX10-235" fmla="*/ 958626 w 958626"/>
                <a:gd name="connsiteY10-236" fmla="*/ 6346750 h 6346750"/>
                <a:gd name="connsiteX0-237" fmla="*/ 0 w 960730"/>
                <a:gd name="connsiteY0-238" fmla="*/ 6172200 h 6333468"/>
                <a:gd name="connsiteX1-239" fmla="*/ 0 w 960730"/>
                <a:gd name="connsiteY1-240" fmla="*/ 6172200 h 6333468"/>
                <a:gd name="connsiteX2-241" fmla="*/ 0 w 960730"/>
                <a:gd name="connsiteY2-242" fmla="*/ 6172200 h 6333468"/>
                <a:gd name="connsiteX3-243" fmla="*/ 0 w 960730"/>
                <a:gd name="connsiteY3-244" fmla="*/ 457200 h 6333468"/>
                <a:gd name="connsiteX4-245" fmla="*/ 133911 w 960730"/>
                <a:gd name="connsiteY4-246" fmla="*/ 133911 h 6333468"/>
                <a:gd name="connsiteX5-247" fmla="*/ 457201 w 960730"/>
                <a:gd name="connsiteY5-248" fmla="*/ 1 h 6333468"/>
                <a:gd name="connsiteX6-249" fmla="*/ 457200 w 960730"/>
                <a:gd name="connsiteY6-250" fmla="*/ 0 h 6333468"/>
                <a:gd name="connsiteX7-251" fmla="*/ 457200 w 960730"/>
                <a:gd name="connsiteY7-252" fmla="*/ 0 h 6333468"/>
                <a:gd name="connsiteX8-253" fmla="*/ 780489 w 960730"/>
                <a:gd name="connsiteY8-254" fmla="*/ 133911 h 6333468"/>
                <a:gd name="connsiteX9-255" fmla="*/ 914399 w 960730"/>
                <a:gd name="connsiteY9-256" fmla="*/ 457201 h 6333468"/>
                <a:gd name="connsiteX10-257" fmla="*/ 960730 w 960730"/>
                <a:gd name="connsiteY10-258" fmla="*/ 6333468 h 6333468"/>
                <a:gd name="connsiteX0-259" fmla="*/ 0 w 962833"/>
                <a:gd name="connsiteY0-260" fmla="*/ 6172200 h 6320186"/>
                <a:gd name="connsiteX1-261" fmla="*/ 0 w 962833"/>
                <a:gd name="connsiteY1-262" fmla="*/ 6172200 h 6320186"/>
                <a:gd name="connsiteX2-263" fmla="*/ 0 w 962833"/>
                <a:gd name="connsiteY2-264" fmla="*/ 6172200 h 6320186"/>
                <a:gd name="connsiteX3-265" fmla="*/ 0 w 962833"/>
                <a:gd name="connsiteY3-266" fmla="*/ 457200 h 6320186"/>
                <a:gd name="connsiteX4-267" fmla="*/ 133911 w 962833"/>
                <a:gd name="connsiteY4-268" fmla="*/ 133911 h 6320186"/>
                <a:gd name="connsiteX5-269" fmla="*/ 457201 w 962833"/>
                <a:gd name="connsiteY5-270" fmla="*/ 1 h 6320186"/>
                <a:gd name="connsiteX6-271" fmla="*/ 457200 w 962833"/>
                <a:gd name="connsiteY6-272" fmla="*/ 0 h 6320186"/>
                <a:gd name="connsiteX7-273" fmla="*/ 457200 w 962833"/>
                <a:gd name="connsiteY7-274" fmla="*/ 0 h 6320186"/>
                <a:gd name="connsiteX8-275" fmla="*/ 780489 w 962833"/>
                <a:gd name="connsiteY8-276" fmla="*/ 133911 h 6320186"/>
                <a:gd name="connsiteX9-277" fmla="*/ 914399 w 962833"/>
                <a:gd name="connsiteY9-278" fmla="*/ 457201 h 6320186"/>
                <a:gd name="connsiteX10-279" fmla="*/ 962833 w 962833"/>
                <a:gd name="connsiteY10-280" fmla="*/ 6320186 h 632018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0" y="6172200"/>
                  </a:lnTo>
                  <a:lnTo>
                    <a:pt x="0" y="457200"/>
                  </a:ln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rgbClr val="073779">
                <a:alpha val="50000"/>
              </a:srgbClr>
            </a:solidFill>
            <a:ln w="25400">
              <a:solidFill>
                <a:schemeClr val="accent2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 rot="15660000">
              <a:off x="6395227" y="-278516"/>
              <a:ext cx="552099" cy="5104822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-1" fmla="*/ 251460 w 545528"/>
                <a:gd name="connsiteY0-2" fmla="*/ 0 h 5090883"/>
                <a:gd name="connsiteX1-3" fmla="*/ 251460 w 545528"/>
                <a:gd name="connsiteY1-4" fmla="*/ 0 h 5090883"/>
                <a:gd name="connsiteX2-5" fmla="*/ 429269 w 545528"/>
                <a:gd name="connsiteY2-6" fmla="*/ 73651 h 5090883"/>
                <a:gd name="connsiteX3-7" fmla="*/ 502920 w 545528"/>
                <a:gd name="connsiteY3-8" fmla="*/ 251460 h 5090883"/>
                <a:gd name="connsiteX4-9" fmla="*/ 502920 w 545528"/>
                <a:gd name="connsiteY4-10" fmla="*/ 5016061 h 5090883"/>
                <a:gd name="connsiteX5-11" fmla="*/ 502920 w 545528"/>
                <a:gd name="connsiteY5-12" fmla="*/ 5016061 h 5090883"/>
                <a:gd name="connsiteX6-13" fmla="*/ 545528 w 545528"/>
                <a:gd name="connsiteY6-14" fmla="*/ 5090883 h 5090883"/>
                <a:gd name="connsiteX7-15" fmla="*/ 0 w 545528"/>
                <a:gd name="connsiteY7-16" fmla="*/ 5016061 h 5090883"/>
                <a:gd name="connsiteX8-17" fmla="*/ 0 w 545528"/>
                <a:gd name="connsiteY8-18" fmla="*/ 5016061 h 5090883"/>
                <a:gd name="connsiteX9-19" fmla="*/ 0 w 545528"/>
                <a:gd name="connsiteY9-20" fmla="*/ 5016061 h 5090883"/>
                <a:gd name="connsiteX10-21" fmla="*/ 0 w 545528"/>
                <a:gd name="connsiteY10-22" fmla="*/ 251460 h 5090883"/>
                <a:gd name="connsiteX11-23" fmla="*/ 73651 w 545528"/>
                <a:gd name="connsiteY11-24" fmla="*/ 73651 h 5090883"/>
                <a:gd name="connsiteX12-25" fmla="*/ 251460 w 545528"/>
                <a:gd name="connsiteY12-26" fmla="*/ 0 h 5090883"/>
                <a:gd name="connsiteX0-27" fmla="*/ 251460 w 502920"/>
                <a:gd name="connsiteY0-28" fmla="*/ 0 h 5016061"/>
                <a:gd name="connsiteX1-29" fmla="*/ 251460 w 502920"/>
                <a:gd name="connsiteY1-30" fmla="*/ 0 h 5016061"/>
                <a:gd name="connsiteX2-31" fmla="*/ 429269 w 502920"/>
                <a:gd name="connsiteY2-32" fmla="*/ 73651 h 5016061"/>
                <a:gd name="connsiteX3-33" fmla="*/ 502920 w 502920"/>
                <a:gd name="connsiteY3-34" fmla="*/ 251460 h 5016061"/>
                <a:gd name="connsiteX4-35" fmla="*/ 502920 w 502920"/>
                <a:gd name="connsiteY4-36" fmla="*/ 5016061 h 5016061"/>
                <a:gd name="connsiteX5-37" fmla="*/ 502920 w 502920"/>
                <a:gd name="connsiteY5-38" fmla="*/ 5016061 h 5016061"/>
                <a:gd name="connsiteX6-39" fmla="*/ 0 w 502920"/>
                <a:gd name="connsiteY6-40" fmla="*/ 5016061 h 5016061"/>
                <a:gd name="connsiteX7-41" fmla="*/ 0 w 502920"/>
                <a:gd name="connsiteY7-42" fmla="*/ 5016061 h 5016061"/>
                <a:gd name="connsiteX8-43" fmla="*/ 0 w 502920"/>
                <a:gd name="connsiteY8-44" fmla="*/ 5016061 h 5016061"/>
                <a:gd name="connsiteX9-45" fmla="*/ 0 w 502920"/>
                <a:gd name="connsiteY9-46" fmla="*/ 251460 h 5016061"/>
                <a:gd name="connsiteX10-47" fmla="*/ 73651 w 502920"/>
                <a:gd name="connsiteY10-48" fmla="*/ 73651 h 5016061"/>
                <a:gd name="connsiteX11-49" fmla="*/ 251460 w 502920"/>
                <a:gd name="connsiteY11-50" fmla="*/ 0 h 5016061"/>
                <a:gd name="connsiteX0-51" fmla="*/ 251460 w 578872"/>
                <a:gd name="connsiteY0-52" fmla="*/ 0 h 5090304"/>
                <a:gd name="connsiteX1-53" fmla="*/ 251460 w 578872"/>
                <a:gd name="connsiteY1-54" fmla="*/ 0 h 5090304"/>
                <a:gd name="connsiteX2-55" fmla="*/ 429269 w 578872"/>
                <a:gd name="connsiteY2-56" fmla="*/ 73651 h 5090304"/>
                <a:gd name="connsiteX3-57" fmla="*/ 502920 w 578872"/>
                <a:gd name="connsiteY3-58" fmla="*/ 251460 h 5090304"/>
                <a:gd name="connsiteX4-59" fmla="*/ 502920 w 578872"/>
                <a:gd name="connsiteY4-60" fmla="*/ 5016061 h 5090304"/>
                <a:gd name="connsiteX5-61" fmla="*/ 502920 w 578872"/>
                <a:gd name="connsiteY5-62" fmla="*/ 5016061 h 5090304"/>
                <a:gd name="connsiteX6-63" fmla="*/ 578872 w 578872"/>
                <a:gd name="connsiteY6-64" fmla="*/ 5090304 h 5090304"/>
                <a:gd name="connsiteX7-65" fmla="*/ 0 w 578872"/>
                <a:gd name="connsiteY7-66" fmla="*/ 5016061 h 5090304"/>
                <a:gd name="connsiteX8-67" fmla="*/ 0 w 578872"/>
                <a:gd name="connsiteY8-68" fmla="*/ 5016061 h 5090304"/>
                <a:gd name="connsiteX9-69" fmla="*/ 0 w 578872"/>
                <a:gd name="connsiteY9-70" fmla="*/ 5016061 h 5090304"/>
                <a:gd name="connsiteX10-71" fmla="*/ 0 w 578872"/>
                <a:gd name="connsiteY10-72" fmla="*/ 251460 h 5090304"/>
                <a:gd name="connsiteX11-73" fmla="*/ 73651 w 578872"/>
                <a:gd name="connsiteY11-74" fmla="*/ 73651 h 5090304"/>
                <a:gd name="connsiteX12-75" fmla="*/ 251460 w 578872"/>
                <a:gd name="connsiteY12-76" fmla="*/ 0 h 5090304"/>
                <a:gd name="connsiteX0-77" fmla="*/ 251460 w 578872"/>
                <a:gd name="connsiteY0-78" fmla="*/ 0 h 5090304"/>
                <a:gd name="connsiteX1-79" fmla="*/ 251460 w 578872"/>
                <a:gd name="connsiteY1-80" fmla="*/ 0 h 5090304"/>
                <a:gd name="connsiteX2-81" fmla="*/ 429269 w 578872"/>
                <a:gd name="connsiteY2-82" fmla="*/ 73651 h 5090304"/>
                <a:gd name="connsiteX3-83" fmla="*/ 502920 w 578872"/>
                <a:gd name="connsiteY3-84" fmla="*/ 251460 h 5090304"/>
                <a:gd name="connsiteX4-85" fmla="*/ 502920 w 578872"/>
                <a:gd name="connsiteY4-86" fmla="*/ 5016061 h 5090304"/>
                <a:gd name="connsiteX5-87" fmla="*/ 551179 w 578872"/>
                <a:gd name="connsiteY5-88" fmla="*/ 4969246 h 5090304"/>
                <a:gd name="connsiteX6-89" fmla="*/ 578872 w 578872"/>
                <a:gd name="connsiteY6-90" fmla="*/ 5090304 h 5090304"/>
                <a:gd name="connsiteX7-91" fmla="*/ 0 w 578872"/>
                <a:gd name="connsiteY7-92" fmla="*/ 5016061 h 5090304"/>
                <a:gd name="connsiteX8-93" fmla="*/ 0 w 578872"/>
                <a:gd name="connsiteY8-94" fmla="*/ 5016061 h 5090304"/>
                <a:gd name="connsiteX9-95" fmla="*/ 0 w 578872"/>
                <a:gd name="connsiteY9-96" fmla="*/ 5016061 h 5090304"/>
                <a:gd name="connsiteX10-97" fmla="*/ 0 w 578872"/>
                <a:gd name="connsiteY10-98" fmla="*/ 251460 h 5090304"/>
                <a:gd name="connsiteX11-99" fmla="*/ 73651 w 578872"/>
                <a:gd name="connsiteY11-100" fmla="*/ 73651 h 5090304"/>
                <a:gd name="connsiteX12-101" fmla="*/ 251460 w 578872"/>
                <a:gd name="connsiteY12-102" fmla="*/ 0 h 5090304"/>
                <a:gd name="connsiteX0-103" fmla="*/ 251460 w 578872"/>
                <a:gd name="connsiteY0-104" fmla="*/ 0 h 5090304"/>
                <a:gd name="connsiteX1-105" fmla="*/ 251460 w 578872"/>
                <a:gd name="connsiteY1-106" fmla="*/ 0 h 5090304"/>
                <a:gd name="connsiteX2-107" fmla="*/ 429269 w 578872"/>
                <a:gd name="connsiteY2-108" fmla="*/ 73651 h 5090304"/>
                <a:gd name="connsiteX3-109" fmla="*/ 502920 w 578872"/>
                <a:gd name="connsiteY3-110" fmla="*/ 251460 h 5090304"/>
                <a:gd name="connsiteX4-111" fmla="*/ 502920 w 578872"/>
                <a:gd name="connsiteY4-112" fmla="*/ 5016061 h 5090304"/>
                <a:gd name="connsiteX5-113" fmla="*/ 578872 w 578872"/>
                <a:gd name="connsiteY5-114" fmla="*/ 5090304 h 5090304"/>
                <a:gd name="connsiteX6-115" fmla="*/ 0 w 578872"/>
                <a:gd name="connsiteY6-116" fmla="*/ 5016061 h 5090304"/>
                <a:gd name="connsiteX7-117" fmla="*/ 0 w 578872"/>
                <a:gd name="connsiteY7-118" fmla="*/ 5016061 h 5090304"/>
                <a:gd name="connsiteX8-119" fmla="*/ 0 w 578872"/>
                <a:gd name="connsiteY8-120" fmla="*/ 5016061 h 5090304"/>
                <a:gd name="connsiteX9-121" fmla="*/ 0 w 578872"/>
                <a:gd name="connsiteY9-122" fmla="*/ 251460 h 5090304"/>
                <a:gd name="connsiteX10-123" fmla="*/ 73651 w 578872"/>
                <a:gd name="connsiteY10-124" fmla="*/ 73651 h 5090304"/>
                <a:gd name="connsiteX11-125" fmla="*/ 251460 w 578872"/>
                <a:gd name="connsiteY11-126" fmla="*/ 0 h 5090304"/>
                <a:gd name="connsiteX0-127" fmla="*/ 251460 w 578872"/>
                <a:gd name="connsiteY0-128" fmla="*/ 0 h 5090304"/>
                <a:gd name="connsiteX1-129" fmla="*/ 251460 w 578872"/>
                <a:gd name="connsiteY1-130" fmla="*/ 0 h 5090304"/>
                <a:gd name="connsiteX2-131" fmla="*/ 429269 w 578872"/>
                <a:gd name="connsiteY2-132" fmla="*/ 73651 h 5090304"/>
                <a:gd name="connsiteX3-133" fmla="*/ 502920 w 578872"/>
                <a:gd name="connsiteY3-134" fmla="*/ 251460 h 5090304"/>
                <a:gd name="connsiteX4-135" fmla="*/ 578872 w 578872"/>
                <a:gd name="connsiteY4-136" fmla="*/ 5090304 h 5090304"/>
                <a:gd name="connsiteX5-137" fmla="*/ 0 w 578872"/>
                <a:gd name="connsiteY5-138" fmla="*/ 5016061 h 5090304"/>
                <a:gd name="connsiteX6-139" fmla="*/ 0 w 578872"/>
                <a:gd name="connsiteY6-140" fmla="*/ 5016061 h 5090304"/>
                <a:gd name="connsiteX7-141" fmla="*/ 0 w 578872"/>
                <a:gd name="connsiteY7-142" fmla="*/ 5016061 h 5090304"/>
                <a:gd name="connsiteX8-143" fmla="*/ 0 w 578872"/>
                <a:gd name="connsiteY8-144" fmla="*/ 251460 h 5090304"/>
                <a:gd name="connsiteX9-145" fmla="*/ 73651 w 578872"/>
                <a:gd name="connsiteY9-146" fmla="*/ 73651 h 5090304"/>
                <a:gd name="connsiteX10-147" fmla="*/ 251460 w 578872"/>
                <a:gd name="connsiteY10-148" fmla="*/ 0 h 5090304"/>
                <a:gd name="connsiteX0-149" fmla="*/ 0 w 670312"/>
                <a:gd name="connsiteY0-150" fmla="*/ 5016061 h 5181744"/>
                <a:gd name="connsiteX1-151" fmla="*/ 0 w 670312"/>
                <a:gd name="connsiteY1-152" fmla="*/ 5016061 h 5181744"/>
                <a:gd name="connsiteX2-153" fmla="*/ 0 w 670312"/>
                <a:gd name="connsiteY2-154" fmla="*/ 5016061 h 5181744"/>
                <a:gd name="connsiteX3-155" fmla="*/ 0 w 670312"/>
                <a:gd name="connsiteY3-156" fmla="*/ 251460 h 5181744"/>
                <a:gd name="connsiteX4-157" fmla="*/ 73651 w 670312"/>
                <a:gd name="connsiteY4-158" fmla="*/ 73651 h 5181744"/>
                <a:gd name="connsiteX5-159" fmla="*/ 251460 w 670312"/>
                <a:gd name="connsiteY5-160" fmla="*/ 0 h 5181744"/>
                <a:gd name="connsiteX6-161" fmla="*/ 251460 w 670312"/>
                <a:gd name="connsiteY6-162" fmla="*/ 0 h 5181744"/>
                <a:gd name="connsiteX7-163" fmla="*/ 429269 w 670312"/>
                <a:gd name="connsiteY7-164" fmla="*/ 73651 h 5181744"/>
                <a:gd name="connsiteX8-165" fmla="*/ 502920 w 670312"/>
                <a:gd name="connsiteY8-166" fmla="*/ 251460 h 5181744"/>
                <a:gd name="connsiteX9-167" fmla="*/ 670312 w 670312"/>
                <a:gd name="connsiteY9-168" fmla="*/ 5181744 h 5181744"/>
                <a:gd name="connsiteX0-169" fmla="*/ 0 w 572254"/>
                <a:gd name="connsiteY0-170" fmla="*/ 5016061 h 5084525"/>
                <a:gd name="connsiteX1-171" fmla="*/ 0 w 572254"/>
                <a:gd name="connsiteY1-172" fmla="*/ 5016061 h 5084525"/>
                <a:gd name="connsiteX2-173" fmla="*/ 0 w 572254"/>
                <a:gd name="connsiteY2-174" fmla="*/ 5016061 h 5084525"/>
                <a:gd name="connsiteX3-175" fmla="*/ 0 w 572254"/>
                <a:gd name="connsiteY3-176" fmla="*/ 251460 h 5084525"/>
                <a:gd name="connsiteX4-177" fmla="*/ 73651 w 572254"/>
                <a:gd name="connsiteY4-178" fmla="*/ 73651 h 5084525"/>
                <a:gd name="connsiteX5-179" fmla="*/ 251460 w 572254"/>
                <a:gd name="connsiteY5-180" fmla="*/ 0 h 5084525"/>
                <a:gd name="connsiteX6-181" fmla="*/ 251460 w 572254"/>
                <a:gd name="connsiteY6-182" fmla="*/ 0 h 5084525"/>
                <a:gd name="connsiteX7-183" fmla="*/ 429269 w 572254"/>
                <a:gd name="connsiteY7-184" fmla="*/ 73651 h 5084525"/>
                <a:gd name="connsiteX8-185" fmla="*/ 502920 w 572254"/>
                <a:gd name="connsiteY8-186" fmla="*/ 251460 h 5084525"/>
                <a:gd name="connsiteX9-187" fmla="*/ 572254 w 572254"/>
                <a:gd name="connsiteY9-188" fmla="*/ 5084525 h 5084525"/>
                <a:gd name="connsiteX0-189" fmla="*/ 0 w 570150"/>
                <a:gd name="connsiteY0-190" fmla="*/ 5016061 h 5097807"/>
                <a:gd name="connsiteX1-191" fmla="*/ 0 w 570150"/>
                <a:gd name="connsiteY1-192" fmla="*/ 5016061 h 5097807"/>
                <a:gd name="connsiteX2-193" fmla="*/ 0 w 570150"/>
                <a:gd name="connsiteY2-194" fmla="*/ 5016061 h 5097807"/>
                <a:gd name="connsiteX3-195" fmla="*/ 0 w 570150"/>
                <a:gd name="connsiteY3-196" fmla="*/ 251460 h 5097807"/>
                <a:gd name="connsiteX4-197" fmla="*/ 73651 w 570150"/>
                <a:gd name="connsiteY4-198" fmla="*/ 73651 h 5097807"/>
                <a:gd name="connsiteX5-199" fmla="*/ 251460 w 570150"/>
                <a:gd name="connsiteY5-200" fmla="*/ 0 h 5097807"/>
                <a:gd name="connsiteX6-201" fmla="*/ 251460 w 570150"/>
                <a:gd name="connsiteY6-202" fmla="*/ 0 h 5097807"/>
                <a:gd name="connsiteX7-203" fmla="*/ 429269 w 570150"/>
                <a:gd name="connsiteY7-204" fmla="*/ 73651 h 5097807"/>
                <a:gd name="connsiteX8-205" fmla="*/ 502920 w 570150"/>
                <a:gd name="connsiteY8-206" fmla="*/ 251460 h 5097807"/>
                <a:gd name="connsiteX9-207" fmla="*/ 570150 w 570150"/>
                <a:gd name="connsiteY9-208" fmla="*/ 5097807 h 5097807"/>
                <a:gd name="connsiteX0-209" fmla="*/ 0 w 570150"/>
                <a:gd name="connsiteY0-210" fmla="*/ 5016061 h 5097807"/>
                <a:gd name="connsiteX1-211" fmla="*/ 0 w 570150"/>
                <a:gd name="connsiteY1-212" fmla="*/ 5016061 h 5097807"/>
                <a:gd name="connsiteX2-213" fmla="*/ 0 w 570150"/>
                <a:gd name="connsiteY2-214" fmla="*/ 5016061 h 5097807"/>
                <a:gd name="connsiteX3-215" fmla="*/ 0 w 570150"/>
                <a:gd name="connsiteY3-216" fmla="*/ 251460 h 5097807"/>
                <a:gd name="connsiteX4-217" fmla="*/ 73651 w 570150"/>
                <a:gd name="connsiteY4-218" fmla="*/ 73651 h 5097807"/>
                <a:gd name="connsiteX5-219" fmla="*/ 251460 w 570150"/>
                <a:gd name="connsiteY5-220" fmla="*/ 0 h 5097807"/>
                <a:gd name="connsiteX6-221" fmla="*/ 251460 w 570150"/>
                <a:gd name="connsiteY6-222" fmla="*/ 0 h 5097807"/>
                <a:gd name="connsiteX7-223" fmla="*/ 429269 w 570150"/>
                <a:gd name="connsiteY7-224" fmla="*/ 73651 h 5097807"/>
                <a:gd name="connsiteX8-225" fmla="*/ 502920 w 570150"/>
                <a:gd name="connsiteY8-226" fmla="*/ 251460 h 5097807"/>
                <a:gd name="connsiteX9-227" fmla="*/ 570150 w 570150"/>
                <a:gd name="connsiteY9-228" fmla="*/ 5097807 h 5097807"/>
                <a:gd name="connsiteX0-229" fmla="*/ 0 w 570150"/>
                <a:gd name="connsiteY0-230" fmla="*/ 5016061 h 5097807"/>
                <a:gd name="connsiteX1-231" fmla="*/ 0 w 570150"/>
                <a:gd name="connsiteY1-232" fmla="*/ 5016061 h 5097807"/>
                <a:gd name="connsiteX2-233" fmla="*/ 0 w 570150"/>
                <a:gd name="connsiteY2-234" fmla="*/ 5016061 h 5097807"/>
                <a:gd name="connsiteX3-235" fmla="*/ 0 w 570150"/>
                <a:gd name="connsiteY3-236" fmla="*/ 251460 h 5097807"/>
                <a:gd name="connsiteX4-237" fmla="*/ 73651 w 570150"/>
                <a:gd name="connsiteY4-238" fmla="*/ 73651 h 5097807"/>
                <a:gd name="connsiteX5-239" fmla="*/ 251460 w 570150"/>
                <a:gd name="connsiteY5-240" fmla="*/ 0 h 5097807"/>
                <a:gd name="connsiteX6-241" fmla="*/ 251460 w 570150"/>
                <a:gd name="connsiteY6-242" fmla="*/ 0 h 5097807"/>
                <a:gd name="connsiteX7-243" fmla="*/ 429269 w 570150"/>
                <a:gd name="connsiteY7-244" fmla="*/ 73651 h 5097807"/>
                <a:gd name="connsiteX8-245" fmla="*/ 502920 w 570150"/>
                <a:gd name="connsiteY8-246" fmla="*/ 251460 h 5097807"/>
                <a:gd name="connsiteX9-247" fmla="*/ 570150 w 570150"/>
                <a:gd name="connsiteY9-248" fmla="*/ 5097807 h 5097807"/>
                <a:gd name="connsiteX0-249" fmla="*/ 0 w 552099"/>
                <a:gd name="connsiteY0-250" fmla="*/ 5016061 h 5109913"/>
                <a:gd name="connsiteX1-251" fmla="*/ 0 w 552099"/>
                <a:gd name="connsiteY1-252" fmla="*/ 5016061 h 5109913"/>
                <a:gd name="connsiteX2-253" fmla="*/ 0 w 552099"/>
                <a:gd name="connsiteY2-254" fmla="*/ 5016061 h 5109913"/>
                <a:gd name="connsiteX3-255" fmla="*/ 0 w 552099"/>
                <a:gd name="connsiteY3-256" fmla="*/ 251460 h 5109913"/>
                <a:gd name="connsiteX4-257" fmla="*/ 73651 w 552099"/>
                <a:gd name="connsiteY4-258" fmla="*/ 73651 h 5109913"/>
                <a:gd name="connsiteX5-259" fmla="*/ 251460 w 552099"/>
                <a:gd name="connsiteY5-260" fmla="*/ 0 h 5109913"/>
                <a:gd name="connsiteX6-261" fmla="*/ 251460 w 552099"/>
                <a:gd name="connsiteY6-262" fmla="*/ 0 h 5109913"/>
                <a:gd name="connsiteX7-263" fmla="*/ 429269 w 552099"/>
                <a:gd name="connsiteY7-264" fmla="*/ 73651 h 5109913"/>
                <a:gd name="connsiteX8-265" fmla="*/ 502920 w 552099"/>
                <a:gd name="connsiteY8-266" fmla="*/ 251460 h 5109913"/>
                <a:gd name="connsiteX9-267" fmla="*/ 552099 w 552099"/>
                <a:gd name="connsiteY9-268" fmla="*/ 5109913 h 5109913"/>
                <a:gd name="connsiteX0-269" fmla="*/ 0 w 552099"/>
                <a:gd name="connsiteY0-270" fmla="*/ 5016061 h 5109913"/>
                <a:gd name="connsiteX1-271" fmla="*/ 0 w 552099"/>
                <a:gd name="connsiteY1-272" fmla="*/ 5016061 h 5109913"/>
                <a:gd name="connsiteX2-273" fmla="*/ 17708 w 552099"/>
                <a:gd name="connsiteY2-274" fmla="*/ 5018867 h 5109913"/>
                <a:gd name="connsiteX3-275" fmla="*/ 0 w 552099"/>
                <a:gd name="connsiteY3-276" fmla="*/ 251460 h 5109913"/>
                <a:gd name="connsiteX4-277" fmla="*/ 73651 w 552099"/>
                <a:gd name="connsiteY4-278" fmla="*/ 73651 h 5109913"/>
                <a:gd name="connsiteX5-279" fmla="*/ 251460 w 552099"/>
                <a:gd name="connsiteY5-280" fmla="*/ 0 h 5109913"/>
                <a:gd name="connsiteX6-281" fmla="*/ 251460 w 552099"/>
                <a:gd name="connsiteY6-282" fmla="*/ 0 h 5109913"/>
                <a:gd name="connsiteX7-283" fmla="*/ 429269 w 552099"/>
                <a:gd name="connsiteY7-284" fmla="*/ 73651 h 5109913"/>
                <a:gd name="connsiteX8-285" fmla="*/ 502920 w 552099"/>
                <a:gd name="connsiteY8-286" fmla="*/ 251460 h 5109913"/>
                <a:gd name="connsiteX9-287" fmla="*/ 552099 w 552099"/>
                <a:gd name="connsiteY9-288" fmla="*/ 5109913 h 5109913"/>
                <a:gd name="connsiteX0-289" fmla="*/ 0 w 552099"/>
                <a:gd name="connsiteY0-290" fmla="*/ 5016061 h 5109913"/>
                <a:gd name="connsiteX1-291" fmla="*/ 0 w 552099"/>
                <a:gd name="connsiteY1-292" fmla="*/ 5016061 h 5109913"/>
                <a:gd name="connsiteX2-293" fmla="*/ 11177 w 552099"/>
                <a:gd name="connsiteY2-294" fmla="*/ 5031459 h 5109913"/>
                <a:gd name="connsiteX3-295" fmla="*/ 0 w 552099"/>
                <a:gd name="connsiteY3-296" fmla="*/ 251460 h 5109913"/>
                <a:gd name="connsiteX4-297" fmla="*/ 73651 w 552099"/>
                <a:gd name="connsiteY4-298" fmla="*/ 73651 h 5109913"/>
                <a:gd name="connsiteX5-299" fmla="*/ 251460 w 552099"/>
                <a:gd name="connsiteY5-300" fmla="*/ 0 h 5109913"/>
                <a:gd name="connsiteX6-301" fmla="*/ 251460 w 552099"/>
                <a:gd name="connsiteY6-302" fmla="*/ 0 h 5109913"/>
                <a:gd name="connsiteX7-303" fmla="*/ 429269 w 552099"/>
                <a:gd name="connsiteY7-304" fmla="*/ 73651 h 5109913"/>
                <a:gd name="connsiteX8-305" fmla="*/ 502920 w 552099"/>
                <a:gd name="connsiteY8-306" fmla="*/ 251460 h 5109913"/>
                <a:gd name="connsiteX9-307" fmla="*/ 552099 w 552099"/>
                <a:gd name="connsiteY9-308" fmla="*/ 5109913 h 5109913"/>
                <a:gd name="connsiteX0-309" fmla="*/ 14979 w 567078"/>
                <a:gd name="connsiteY0-310" fmla="*/ 5016061 h 5109913"/>
                <a:gd name="connsiteX1-311" fmla="*/ 14979 w 567078"/>
                <a:gd name="connsiteY1-312" fmla="*/ 5016061 h 5109913"/>
                <a:gd name="connsiteX2-313" fmla="*/ 5903 w 567078"/>
                <a:gd name="connsiteY2-314" fmla="*/ 4987363 h 5109913"/>
                <a:gd name="connsiteX3-315" fmla="*/ 14979 w 567078"/>
                <a:gd name="connsiteY3-316" fmla="*/ 251460 h 5109913"/>
                <a:gd name="connsiteX4-317" fmla="*/ 88630 w 567078"/>
                <a:gd name="connsiteY4-318" fmla="*/ 73651 h 5109913"/>
                <a:gd name="connsiteX5-319" fmla="*/ 266439 w 567078"/>
                <a:gd name="connsiteY5-320" fmla="*/ 0 h 5109913"/>
                <a:gd name="connsiteX6-321" fmla="*/ 266439 w 567078"/>
                <a:gd name="connsiteY6-322" fmla="*/ 0 h 5109913"/>
                <a:gd name="connsiteX7-323" fmla="*/ 444248 w 567078"/>
                <a:gd name="connsiteY7-324" fmla="*/ 73651 h 5109913"/>
                <a:gd name="connsiteX8-325" fmla="*/ 517899 w 567078"/>
                <a:gd name="connsiteY8-326" fmla="*/ 251460 h 5109913"/>
                <a:gd name="connsiteX9-327" fmla="*/ 567078 w 567078"/>
                <a:gd name="connsiteY9-328" fmla="*/ 5109913 h 5109913"/>
                <a:gd name="connsiteX0-329" fmla="*/ 0 w 552099"/>
                <a:gd name="connsiteY0-330" fmla="*/ 5016061 h 5109913"/>
                <a:gd name="connsiteX1-331" fmla="*/ 0 w 552099"/>
                <a:gd name="connsiteY1-332" fmla="*/ 5016061 h 5109913"/>
                <a:gd name="connsiteX2-333" fmla="*/ 0 w 552099"/>
                <a:gd name="connsiteY2-334" fmla="*/ 251460 h 5109913"/>
                <a:gd name="connsiteX3-335" fmla="*/ 73651 w 552099"/>
                <a:gd name="connsiteY3-336" fmla="*/ 73651 h 5109913"/>
                <a:gd name="connsiteX4-337" fmla="*/ 251460 w 552099"/>
                <a:gd name="connsiteY4-338" fmla="*/ 0 h 5109913"/>
                <a:gd name="connsiteX5-339" fmla="*/ 251460 w 552099"/>
                <a:gd name="connsiteY5-340" fmla="*/ 0 h 5109913"/>
                <a:gd name="connsiteX6-341" fmla="*/ 429269 w 552099"/>
                <a:gd name="connsiteY6-342" fmla="*/ 73651 h 5109913"/>
                <a:gd name="connsiteX7-343" fmla="*/ 502920 w 552099"/>
                <a:gd name="connsiteY7-344" fmla="*/ 251460 h 5109913"/>
                <a:gd name="connsiteX8-345" fmla="*/ 552099 w 552099"/>
                <a:gd name="connsiteY8-346" fmla="*/ 5109913 h 5109913"/>
                <a:gd name="connsiteX0-347" fmla="*/ 0 w 558409"/>
                <a:gd name="connsiteY0-348" fmla="*/ 5016061 h 5070028"/>
                <a:gd name="connsiteX1-349" fmla="*/ 0 w 558409"/>
                <a:gd name="connsiteY1-350" fmla="*/ 5016061 h 5070028"/>
                <a:gd name="connsiteX2-351" fmla="*/ 0 w 558409"/>
                <a:gd name="connsiteY2-352" fmla="*/ 251460 h 5070028"/>
                <a:gd name="connsiteX3-353" fmla="*/ 73651 w 558409"/>
                <a:gd name="connsiteY3-354" fmla="*/ 73651 h 5070028"/>
                <a:gd name="connsiteX4-355" fmla="*/ 251460 w 558409"/>
                <a:gd name="connsiteY4-356" fmla="*/ 0 h 5070028"/>
                <a:gd name="connsiteX5-357" fmla="*/ 251460 w 558409"/>
                <a:gd name="connsiteY5-358" fmla="*/ 0 h 5070028"/>
                <a:gd name="connsiteX6-359" fmla="*/ 429269 w 558409"/>
                <a:gd name="connsiteY6-360" fmla="*/ 73651 h 5070028"/>
                <a:gd name="connsiteX7-361" fmla="*/ 502920 w 558409"/>
                <a:gd name="connsiteY7-362" fmla="*/ 251460 h 5070028"/>
                <a:gd name="connsiteX8-363" fmla="*/ 558409 w 558409"/>
                <a:gd name="connsiteY8-364" fmla="*/ 5070028 h 5070028"/>
                <a:gd name="connsiteX0-365" fmla="*/ 0 w 552099"/>
                <a:gd name="connsiteY0-366" fmla="*/ 5016061 h 5109912"/>
                <a:gd name="connsiteX1-367" fmla="*/ 0 w 552099"/>
                <a:gd name="connsiteY1-368" fmla="*/ 5016061 h 5109912"/>
                <a:gd name="connsiteX2-369" fmla="*/ 0 w 552099"/>
                <a:gd name="connsiteY2-370" fmla="*/ 251460 h 5109912"/>
                <a:gd name="connsiteX3-371" fmla="*/ 73651 w 552099"/>
                <a:gd name="connsiteY3-372" fmla="*/ 73651 h 5109912"/>
                <a:gd name="connsiteX4-373" fmla="*/ 251460 w 552099"/>
                <a:gd name="connsiteY4-374" fmla="*/ 0 h 5109912"/>
                <a:gd name="connsiteX5-375" fmla="*/ 251460 w 552099"/>
                <a:gd name="connsiteY5-376" fmla="*/ 0 h 5109912"/>
                <a:gd name="connsiteX6-377" fmla="*/ 429269 w 552099"/>
                <a:gd name="connsiteY6-378" fmla="*/ 73651 h 5109912"/>
                <a:gd name="connsiteX7-379" fmla="*/ 502920 w 552099"/>
                <a:gd name="connsiteY7-380" fmla="*/ 251460 h 5109912"/>
                <a:gd name="connsiteX8-381" fmla="*/ 552099 w 552099"/>
                <a:gd name="connsiteY8-382" fmla="*/ 5109912 h 5109912"/>
                <a:gd name="connsiteX0-383" fmla="*/ 0 w 552099"/>
                <a:gd name="connsiteY0-384" fmla="*/ 5016061 h 5109912"/>
                <a:gd name="connsiteX1-385" fmla="*/ 0 w 552099"/>
                <a:gd name="connsiteY1-386" fmla="*/ 5016061 h 5109912"/>
                <a:gd name="connsiteX2-387" fmla="*/ 7986 w 552099"/>
                <a:gd name="connsiteY2-388" fmla="*/ 5032128 h 5109912"/>
                <a:gd name="connsiteX3-389" fmla="*/ 0 w 552099"/>
                <a:gd name="connsiteY3-390" fmla="*/ 251460 h 5109912"/>
                <a:gd name="connsiteX4-391" fmla="*/ 73651 w 552099"/>
                <a:gd name="connsiteY4-392" fmla="*/ 73651 h 5109912"/>
                <a:gd name="connsiteX5-393" fmla="*/ 251460 w 552099"/>
                <a:gd name="connsiteY5-394" fmla="*/ 0 h 5109912"/>
                <a:gd name="connsiteX6-395" fmla="*/ 251460 w 552099"/>
                <a:gd name="connsiteY6-396" fmla="*/ 0 h 5109912"/>
                <a:gd name="connsiteX7-397" fmla="*/ 429269 w 552099"/>
                <a:gd name="connsiteY7-398" fmla="*/ 73651 h 5109912"/>
                <a:gd name="connsiteX8-399" fmla="*/ 502920 w 552099"/>
                <a:gd name="connsiteY8-400" fmla="*/ 251460 h 5109912"/>
                <a:gd name="connsiteX9-401" fmla="*/ 552099 w 552099"/>
                <a:gd name="connsiteY9-402" fmla="*/ 5109912 h 5109912"/>
                <a:gd name="connsiteX0-403" fmla="*/ 0 w 552099"/>
                <a:gd name="connsiteY0-404" fmla="*/ 5016061 h 5109912"/>
                <a:gd name="connsiteX1-405" fmla="*/ 0 w 552099"/>
                <a:gd name="connsiteY1-406" fmla="*/ 5016061 h 5109912"/>
                <a:gd name="connsiteX2-407" fmla="*/ 0 w 552099"/>
                <a:gd name="connsiteY2-408" fmla="*/ 251460 h 5109912"/>
                <a:gd name="connsiteX3-409" fmla="*/ 73651 w 552099"/>
                <a:gd name="connsiteY3-410" fmla="*/ 73651 h 5109912"/>
                <a:gd name="connsiteX4-411" fmla="*/ 251460 w 552099"/>
                <a:gd name="connsiteY4-412" fmla="*/ 0 h 5109912"/>
                <a:gd name="connsiteX5-413" fmla="*/ 251460 w 552099"/>
                <a:gd name="connsiteY5-414" fmla="*/ 0 h 5109912"/>
                <a:gd name="connsiteX6-415" fmla="*/ 429269 w 552099"/>
                <a:gd name="connsiteY6-416" fmla="*/ 73651 h 5109912"/>
                <a:gd name="connsiteX7-417" fmla="*/ 502920 w 552099"/>
                <a:gd name="connsiteY7-418" fmla="*/ 251460 h 5109912"/>
                <a:gd name="connsiteX8-419" fmla="*/ 552099 w 552099"/>
                <a:gd name="connsiteY8-420" fmla="*/ 5109912 h 510991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552099" h="5109912">
                  <a:moveTo>
                    <a:pt x="0" y="5016061"/>
                  </a:moveTo>
                  <a:lnTo>
                    <a:pt x="0" y="5016061"/>
                  </a:lnTo>
                  <a:lnTo>
                    <a:pt x="0" y="251460"/>
                  </a:ln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36054" y="5039297"/>
                    <a:pt x="552099" y="5109912"/>
                  </a:cubicBezTo>
                </a:path>
              </a:pathLst>
            </a:custGeom>
            <a:solidFill>
              <a:schemeClr val="accent1">
                <a:alpha val="30000"/>
              </a:schemeClr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 rot="15660000">
              <a:off x="7468755" y="1178808"/>
              <a:ext cx="536285" cy="2936001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-1" fmla="*/ 251460 w 545528"/>
                <a:gd name="connsiteY0-2" fmla="*/ 0 h 5090883"/>
                <a:gd name="connsiteX1-3" fmla="*/ 251460 w 545528"/>
                <a:gd name="connsiteY1-4" fmla="*/ 0 h 5090883"/>
                <a:gd name="connsiteX2-5" fmla="*/ 429269 w 545528"/>
                <a:gd name="connsiteY2-6" fmla="*/ 73651 h 5090883"/>
                <a:gd name="connsiteX3-7" fmla="*/ 502920 w 545528"/>
                <a:gd name="connsiteY3-8" fmla="*/ 251460 h 5090883"/>
                <a:gd name="connsiteX4-9" fmla="*/ 502920 w 545528"/>
                <a:gd name="connsiteY4-10" fmla="*/ 5016061 h 5090883"/>
                <a:gd name="connsiteX5-11" fmla="*/ 502920 w 545528"/>
                <a:gd name="connsiteY5-12" fmla="*/ 5016061 h 5090883"/>
                <a:gd name="connsiteX6-13" fmla="*/ 545528 w 545528"/>
                <a:gd name="connsiteY6-14" fmla="*/ 5090883 h 5090883"/>
                <a:gd name="connsiteX7-15" fmla="*/ 0 w 545528"/>
                <a:gd name="connsiteY7-16" fmla="*/ 5016061 h 5090883"/>
                <a:gd name="connsiteX8-17" fmla="*/ 0 w 545528"/>
                <a:gd name="connsiteY8-18" fmla="*/ 5016061 h 5090883"/>
                <a:gd name="connsiteX9-19" fmla="*/ 0 w 545528"/>
                <a:gd name="connsiteY9-20" fmla="*/ 5016061 h 5090883"/>
                <a:gd name="connsiteX10-21" fmla="*/ 0 w 545528"/>
                <a:gd name="connsiteY10-22" fmla="*/ 251460 h 5090883"/>
                <a:gd name="connsiteX11-23" fmla="*/ 73651 w 545528"/>
                <a:gd name="connsiteY11-24" fmla="*/ 73651 h 5090883"/>
                <a:gd name="connsiteX12-25" fmla="*/ 251460 w 545528"/>
                <a:gd name="connsiteY12-26" fmla="*/ 0 h 5090883"/>
                <a:gd name="connsiteX0-27" fmla="*/ 251460 w 502920"/>
                <a:gd name="connsiteY0-28" fmla="*/ 0 h 5016061"/>
                <a:gd name="connsiteX1-29" fmla="*/ 251460 w 502920"/>
                <a:gd name="connsiteY1-30" fmla="*/ 0 h 5016061"/>
                <a:gd name="connsiteX2-31" fmla="*/ 429269 w 502920"/>
                <a:gd name="connsiteY2-32" fmla="*/ 73651 h 5016061"/>
                <a:gd name="connsiteX3-33" fmla="*/ 502920 w 502920"/>
                <a:gd name="connsiteY3-34" fmla="*/ 251460 h 5016061"/>
                <a:gd name="connsiteX4-35" fmla="*/ 502920 w 502920"/>
                <a:gd name="connsiteY4-36" fmla="*/ 5016061 h 5016061"/>
                <a:gd name="connsiteX5-37" fmla="*/ 502920 w 502920"/>
                <a:gd name="connsiteY5-38" fmla="*/ 5016061 h 5016061"/>
                <a:gd name="connsiteX6-39" fmla="*/ 0 w 502920"/>
                <a:gd name="connsiteY6-40" fmla="*/ 5016061 h 5016061"/>
                <a:gd name="connsiteX7-41" fmla="*/ 0 w 502920"/>
                <a:gd name="connsiteY7-42" fmla="*/ 5016061 h 5016061"/>
                <a:gd name="connsiteX8-43" fmla="*/ 0 w 502920"/>
                <a:gd name="connsiteY8-44" fmla="*/ 5016061 h 5016061"/>
                <a:gd name="connsiteX9-45" fmla="*/ 0 w 502920"/>
                <a:gd name="connsiteY9-46" fmla="*/ 251460 h 5016061"/>
                <a:gd name="connsiteX10-47" fmla="*/ 73651 w 502920"/>
                <a:gd name="connsiteY10-48" fmla="*/ 73651 h 5016061"/>
                <a:gd name="connsiteX11-49" fmla="*/ 251460 w 502920"/>
                <a:gd name="connsiteY11-50" fmla="*/ 0 h 5016061"/>
                <a:gd name="connsiteX0-51" fmla="*/ 251460 w 578872"/>
                <a:gd name="connsiteY0-52" fmla="*/ 0 h 5090304"/>
                <a:gd name="connsiteX1-53" fmla="*/ 251460 w 578872"/>
                <a:gd name="connsiteY1-54" fmla="*/ 0 h 5090304"/>
                <a:gd name="connsiteX2-55" fmla="*/ 429269 w 578872"/>
                <a:gd name="connsiteY2-56" fmla="*/ 73651 h 5090304"/>
                <a:gd name="connsiteX3-57" fmla="*/ 502920 w 578872"/>
                <a:gd name="connsiteY3-58" fmla="*/ 251460 h 5090304"/>
                <a:gd name="connsiteX4-59" fmla="*/ 502920 w 578872"/>
                <a:gd name="connsiteY4-60" fmla="*/ 5016061 h 5090304"/>
                <a:gd name="connsiteX5-61" fmla="*/ 502920 w 578872"/>
                <a:gd name="connsiteY5-62" fmla="*/ 5016061 h 5090304"/>
                <a:gd name="connsiteX6-63" fmla="*/ 578872 w 578872"/>
                <a:gd name="connsiteY6-64" fmla="*/ 5090304 h 5090304"/>
                <a:gd name="connsiteX7-65" fmla="*/ 0 w 578872"/>
                <a:gd name="connsiteY7-66" fmla="*/ 5016061 h 5090304"/>
                <a:gd name="connsiteX8-67" fmla="*/ 0 w 578872"/>
                <a:gd name="connsiteY8-68" fmla="*/ 5016061 h 5090304"/>
                <a:gd name="connsiteX9-69" fmla="*/ 0 w 578872"/>
                <a:gd name="connsiteY9-70" fmla="*/ 5016061 h 5090304"/>
                <a:gd name="connsiteX10-71" fmla="*/ 0 w 578872"/>
                <a:gd name="connsiteY10-72" fmla="*/ 251460 h 5090304"/>
                <a:gd name="connsiteX11-73" fmla="*/ 73651 w 578872"/>
                <a:gd name="connsiteY11-74" fmla="*/ 73651 h 5090304"/>
                <a:gd name="connsiteX12-75" fmla="*/ 251460 w 578872"/>
                <a:gd name="connsiteY12-76" fmla="*/ 0 h 5090304"/>
                <a:gd name="connsiteX0-77" fmla="*/ 251460 w 578872"/>
                <a:gd name="connsiteY0-78" fmla="*/ 0 h 5090304"/>
                <a:gd name="connsiteX1-79" fmla="*/ 251460 w 578872"/>
                <a:gd name="connsiteY1-80" fmla="*/ 0 h 5090304"/>
                <a:gd name="connsiteX2-81" fmla="*/ 429269 w 578872"/>
                <a:gd name="connsiteY2-82" fmla="*/ 73651 h 5090304"/>
                <a:gd name="connsiteX3-83" fmla="*/ 502920 w 578872"/>
                <a:gd name="connsiteY3-84" fmla="*/ 251460 h 5090304"/>
                <a:gd name="connsiteX4-85" fmla="*/ 502920 w 578872"/>
                <a:gd name="connsiteY4-86" fmla="*/ 5016061 h 5090304"/>
                <a:gd name="connsiteX5-87" fmla="*/ 551179 w 578872"/>
                <a:gd name="connsiteY5-88" fmla="*/ 4969246 h 5090304"/>
                <a:gd name="connsiteX6-89" fmla="*/ 578872 w 578872"/>
                <a:gd name="connsiteY6-90" fmla="*/ 5090304 h 5090304"/>
                <a:gd name="connsiteX7-91" fmla="*/ 0 w 578872"/>
                <a:gd name="connsiteY7-92" fmla="*/ 5016061 h 5090304"/>
                <a:gd name="connsiteX8-93" fmla="*/ 0 w 578872"/>
                <a:gd name="connsiteY8-94" fmla="*/ 5016061 h 5090304"/>
                <a:gd name="connsiteX9-95" fmla="*/ 0 w 578872"/>
                <a:gd name="connsiteY9-96" fmla="*/ 5016061 h 5090304"/>
                <a:gd name="connsiteX10-97" fmla="*/ 0 w 578872"/>
                <a:gd name="connsiteY10-98" fmla="*/ 251460 h 5090304"/>
                <a:gd name="connsiteX11-99" fmla="*/ 73651 w 578872"/>
                <a:gd name="connsiteY11-100" fmla="*/ 73651 h 5090304"/>
                <a:gd name="connsiteX12-101" fmla="*/ 251460 w 578872"/>
                <a:gd name="connsiteY12-102" fmla="*/ 0 h 5090304"/>
                <a:gd name="connsiteX0-103" fmla="*/ 251460 w 578872"/>
                <a:gd name="connsiteY0-104" fmla="*/ 0 h 5090304"/>
                <a:gd name="connsiteX1-105" fmla="*/ 251460 w 578872"/>
                <a:gd name="connsiteY1-106" fmla="*/ 0 h 5090304"/>
                <a:gd name="connsiteX2-107" fmla="*/ 429269 w 578872"/>
                <a:gd name="connsiteY2-108" fmla="*/ 73651 h 5090304"/>
                <a:gd name="connsiteX3-109" fmla="*/ 502920 w 578872"/>
                <a:gd name="connsiteY3-110" fmla="*/ 251460 h 5090304"/>
                <a:gd name="connsiteX4-111" fmla="*/ 502920 w 578872"/>
                <a:gd name="connsiteY4-112" fmla="*/ 5016061 h 5090304"/>
                <a:gd name="connsiteX5-113" fmla="*/ 578872 w 578872"/>
                <a:gd name="connsiteY5-114" fmla="*/ 5090304 h 5090304"/>
                <a:gd name="connsiteX6-115" fmla="*/ 0 w 578872"/>
                <a:gd name="connsiteY6-116" fmla="*/ 5016061 h 5090304"/>
                <a:gd name="connsiteX7-117" fmla="*/ 0 w 578872"/>
                <a:gd name="connsiteY7-118" fmla="*/ 5016061 h 5090304"/>
                <a:gd name="connsiteX8-119" fmla="*/ 0 w 578872"/>
                <a:gd name="connsiteY8-120" fmla="*/ 5016061 h 5090304"/>
                <a:gd name="connsiteX9-121" fmla="*/ 0 w 578872"/>
                <a:gd name="connsiteY9-122" fmla="*/ 251460 h 5090304"/>
                <a:gd name="connsiteX10-123" fmla="*/ 73651 w 578872"/>
                <a:gd name="connsiteY10-124" fmla="*/ 73651 h 5090304"/>
                <a:gd name="connsiteX11-125" fmla="*/ 251460 w 578872"/>
                <a:gd name="connsiteY11-126" fmla="*/ 0 h 5090304"/>
                <a:gd name="connsiteX0-127" fmla="*/ 251460 w 578872"/>
                <a:gd name="connsiteY0-128" fmla="*/ 0 h 5090304"/>
                <a:gd name="connsiteX1-129" fmla="*/ 251460 w 578872"/>
                <a:gd name="connsiteY1-130" fmla="*/ 0 h 5090304"/>
                <a:gd name="connsiteX2-131" fmla="*/ 429269 w 578872"/>
                <a:gd name="connsiteY2-132" fmla="*/ 73651 h 5090304"/>
                <a:gd name="connsiteX3-133" fmla="*/ 502920 w 578872"/>
                <a:gd name="connsiteY3-134" fmla="*/ 251460 h 5090304"/>
                <a:gd name="connsiteX4-135" fmla="*/ 578872 w 578872"/>
                <a:gd name="connsiteY4-136" fmla="*/ 5090304 h 5090304"/>
                <a:gd name="connsiteX5-137" fmla="*/ 0 w 578872"/>
                <a:gd name="connsiteY5-138" fmla="*/ 5016061 h 5090304"/>
                <a:gd name="connsiteX6-139" fmla="*/ 0 w 578872"/>
                <a:gd name="connsiteY6-140" fmla="*/ 5016061 h 5090304"/>
                <a:gd name="connsiteX7-141" fmla="*/ 0 w 578872"/>
                <a:gd name="connsiteY7-142" fmla="*/ 5016061 h 5090304"/>
                <a:gd name="connsiteX8-143" fmla="*/ 0 w 578872"/>
                <a:gd name="connsiteY8-144" fmla="*/ 251460 h 5090304"/>
                <a:gd name="connsiteX9-145" fmla="*/ 73651 w 578872"/>
                <a:gd name="connsiteY9-146" fmla="*/ 73651 h 5090304"/>
                <a:gd name="connsiteX10-147" fmla="*/ 251460 w 578872"/>
                <a:gd name="connsiteY10-148" fmla="*/ 0 h 5090304"/>
                <a:gd name="connsiteX0-149" fmla="*/ 0 w 670312"/>
                <a:gd name="connsiteY0-150" fmla="*/ 5016061 h 5181744"/>
                <a:gd name="connsiteX1-151" fmla="*/ 0 w 670312"/>
                <a:gd name="connsiteY1-152" fmla="*/ 5016061 h 5181744"/>
                <a:gd name="connsiteX2-153" fmla="*/ 0 w 670312"/>
                <a:gd name="connsiteY2-154" fmla="*/ 5016061 h 5181744"/>
                <a:gd name="connsiteX3-155" fmla="*/ 0 w 670312"/>
                <a:gd name="connsiteY3-156" fmla="*/ 251460 h 5181744"/>
                <a:gd name="connsiteX4-157" fmla="*/ 73651 w 670312"/>
                <a:gd name="connsiteY4-158" fmla="*/ 73651 h 5181744"/>
                <a:gd name="connsiteX5-159" fmla="*/ 251460 w 670312"/>
                <a:gd name="connsiteY5-160" fmla="*/ 0 h 5181744"/>
                <a:gd name="connsiteX6-161" fmla="*/ 251460 w 670312"/>
                <a:gd name="connsiteY6-162" fmla="*/ 0 h 5181744"/>
                <a:gd name="connsiteX7-163" fmla="*/ 429269 w 670312"/>
                <a:gd name="connsiteY7-164" fmla="*/ 73651 h 5181744"/>
                <a:gd name="connsiteX8-165" fmla="*/ 502920 w 670312"/>
                <a:gd name="connsiteY8-166" fmla="*/ 251460 h 5181744"/>
                <a:gd name="connsiteX9-167" fmla="*/ 670312 w 670312"/>
                <a:gd name="connsiteY9-168" fmla="*/ 5181744 h 5181744"/>
                <a:gd name="connsiteX0-169" fmla="*/ 0 w 572254"/>
                <a:gd name="connsiteY0-170" fmla="*/ 5016061 h 5084525"/>
                <a:gd name="connsiteX1-171" fmla="*/ 0 w 572254"/>
                <a:gd name="connsiteY1-172" fmla="*/ 5016061 h 5084525"/>
                <a:gd name="connsiteX2-173" fmla="*/ 0 w 572254"/>
                <a:gd name="connsiteY2-174" fmla="*/ 5016061 h 5084525"/>
                <a:gd name="connsiteX3-175" fmla="*/ 0 w 572254"/>
                <a:gd name="connsiteY3-176" fmla="*/ 251460 h 5084525"/>
                <a:gd name="connsiteX4-177" fmla="*/ 73651 w 572254"/>
                <a:gd name="connsiteY4-178" fmla="*/ 73651 h 5084525"/>
                <a:gd name="connsiteX5-179" fmla="*/ 251460 w 572254"/>
                <a:gd name="connsiteY5-180" fmla="*/ 0 h 5084525"/>
                <a:gd name="connsiteX6-181" fmla="*/ 251460 w 572254"/>
                <a:gd name="connsiteY6-182" fmla="*/ 0 h 5084525"/>
                <a:gd name="connsiteX7-183" fmla="*/ 429269 w 572254"/>
                <a:gd name="connsiteY7-184" fmla="*/ 73651 h 5084525"/>
                <a:gd name="connsiteX8-185" fmla="*/ 502920 w 572254"/>
                <a:gd name="connsiteY8-186" fmla="*/ 251460 h 5084525"/>
                <a:gd name="connsiteX9-187" fmla="*/ 572254 w 572254"/>
                <a:gd name="connsiteY9-188" fmla="*/ 5084525 h 5084525"/>
                <a:gd name="connsiteX0-189" fmla="*/ 0 w 570150"/>
                <a:gd name="connsiteY0-190" fmla="*/ 5016061 h 5097807"/>
                <a:gd name="connsiteX1-191" fmla="*/ 0 w 570150"/>
                <a:gd name="connsiteY1-192" fmla="*/ 5016061 h 5097807"/>
                <a:gd name="connsiteX2-193" fmla="*/ 0 w 570150"/>
                <a:gd name="connsiteY2-194" fmla="*/ 5016061 h 5097807"/>
                <a:gd name="connsiteX3-195" fmla="*/ 0 w 570150"/>
                <a:gd name="connsiteY3-196" fmla="*/ 251460 h 5097807"/>
                <a:gd name="connsiteX4-197" fmla="*/ 73651 w 570150"/>
                <a:gd name="connsiteY4-198" fmla="*/ 73651 h 5097807"/>
                <a:gd name="connsiteX5-199" fmla="*/ 251460 w 570150"/>
                <a:gd name="connsiteY5-200" fmla="*/ 0 h 5097807"/>
                <a:gd name="connsiteX6-201" fmla="*/ 251460 w 570150"/>
                <a:gd name="connsiteY6-202" fmla="*/ 0 h 5097807"/>
                <a:gd name="connsiteX7-203" fmla="*/ 429269 w 570150"/>
                <a:gd name="connsiteY7-204" fmla="*/ 73651 h 5097807"/>
                <a:gd name="connsiteX8-205" fmla="*/ 502920 w 570150"/>
                <a:gd name="connsiteY8-206" fmla="*/ 251460 h 5097807"/>
                <a:gd name="connsiteX9-207" fmla="*/ 570150 w 570150"/>
                <a:gd name="connsiteY9-208" fmla="*/ 5097807 h 5097807"/>
                <a:gd name="connsiteX0-209" fmla="*/ 0 w 570150"/>
                <a:gd name="connsiteY0-210" fmla="*/ 5016061 h 5097807"/>
                <a:gd name="connsiteX1-211" fmla="*/ 0 w 570150"/>
                <a:gd name="connsiteY1-212" fmla="*/ 5016061 h 5097807"/>
                <a:gd name="connsiteX2-213" fmla="*/ 0 w 570150"/>
                <a:gd name="connsiteY2-214" fmla="*/ 5016061 h 5097807"/>
                <a:gd name="connsiteX3-215" fmla="*/ 0 w 570150"/>
                <a:gd name="connsiteY3-216" fmla="*/ 251460 h 5097807"/>
                <a:gd name="connsiteX4-217" fmla="*/ 73651 w 570150"/>
                <a:gd name="connsiteY4-218" fmla="*/ 73651 h 5097807"/>
                <a:gd name="connsiteX5-219" fmla="*/ 251460 w 570150"/>
                <a:gd name="connsiteY5-220" fmla="*/ 0 h 5097807"/>
                <a:gd name="connsiteX6-221" fmla="*/ 251460 w 570150"/>
                <a:gd name="connsiteY6-222" fmla="*/ 0 h 5097807"/>
                <a:gd name="connsiteX7-223" fmla="*/ 429269 w 570150"/>
                <a:gd name="connsiteY7-224" fmla="*/ 73651 h 5097807"/>
                <a:gd name="connsiteX8-225" fmla="*/ 502920 w 570150"/>
                <a:gd name="connsiteY8-226" fmla="*/ 251460 h 5097807"/>
                <a:gd name="connsiteX9-227" fmla="*/ 570150 w 570150"/>
                <a:gd name="connsiteY9-228" fmla="*/ 5097807 h 5097807"/>
                <a:gd name="connsiteX0-229" fmla="*/ 0 w 570150"/>
                <a:gd name="connsiteY0-230" fmla="*/ 5016061 h 5097807"/>
                <a:gd name="connsiteX1-231" fmla="*/ 0 w 570150"/>
                <a:gd name="connsiteY1-232" fmla="*/ 5016061 h 5097807"/>
                <a:gd name="connsiteX2-233" fmla="*/ 0 w 570150"/>
                <a:gd name="connsiteY2-234" fmla="*/ 5016061 h 5097807"/>
                <a:gd name="connsiteX3-235" fmla="*/ 0 w 570150"/>
                <a:gd name="connsiteY3-236" fmla="*/ 251460 h 5097807"/>
                <a:gd name="connsiteX4-237" fmla="*/ 73651 w 570150"/>
                <a:gd name="connsiteY4-238" fmla="*/ 73651 h 5097807"/>
                <a:gd name="connsiteX5-239" fmla="*/ 251460 w 570150"/>
                <a:gd name="connsiteY5-240" fmla="*/ 0 h 5097807"/>
                <a:gd name="connsiteX6-241" fmla="*/ 251460 w 570150"/>
                <a:gd name="connsiteY6-242" fmla="*/ 0 h 5097807"/>
                <a:gd name="connsiteX7-243" fmla="*/ 429269 w 570150"/>
                <a:gd name="connsiteY7-244" fmla="*/ 73651 h 5097807"/>
                <a:gd name="connsiteX8-245" fmla="*/ 502920 w 570150"/>
                <a:gd name="connsiteY8-246" fmla="*/ 251460 h 5097807"/>
                <a:gd name="connsiteX9-247" fmla="*/ 570150 w 570150"/>
                <a:gd name="connsiteY9-248" fmla="*/ 5097807 h 5097807"/>
                <a:gd name="connsiteX0-249" fmla="*/ 0 w 552099"/>
                <a:gd name="connsiteY0-250" fmla="*/ 5016061 h 5109913"/>
                <a:gd name="connsiteX1-251" fmla="*/ 0 w 552099"/>
                <a:gd name="connsiteY1-252" fmla="*/ 5016061 h 5109913"/>
                <a:gd name="connsiteX2-253" fmla="*/ 0 w 552099"/>
                <a:gd name="connsiteY2-254" fmla="*/ 5016061 h 5109913"/>
                <a:gd name="connsiteX3-255" fmla="*/ 0 w 552099"/>
                <a:gd name="connsiteY3-256" fmla="*/ 251460 h 5109913"/>
                <a:gd name="connsiteX4-257" fmla="*/ 73651 w 552099"/>
                <a:gd name="connsiteY4-258" fmla="*/ 73651 h 5109913"/>
                <a:gd name="connsiteX5-259" fmla="*/ 251460 w 552099"/>
                <a:gd name="connsiteY5-260" fmla="*/ 0 h 5109913"/>
                <a:gd name="connsiteX6-261" fmla="*/ 251460 w 552099"/>
                <a:gd name="connsiteY6-262" fmla="*/ 0 h 5109913"/>
                <a:gd name="connsiteX7-263" fmla="*/ 429269 w 552099"/>
                <a:gd name="connsiteY7-264" fmla="*/ 73651 h 5109913"/>
                <a:gd name="connsiteX8-265" fmla="*/ 502920 w 552099"/>
                <a:gd name="connsiteY8-266" fmla="*/ 251460 h 5109913"/>
                <a:gd name="connsiteX9-267" fmla="*/ 552099 w 552099"/>
                <a:gd name="connsiteY9-268" fmla="*/ 5109913 h 5109913"/>
                <a:gd name="connsiteX0-269" fmla="*/ 0 w 552099"/>
                <a:gd name="connsiteY0-270" fmla="*/ 5016061 h 5109913"/>
                <a:gd name="connsiteX1-271" fmla="*/ 0 w 552099"/>
                <a:gd name="connsiteY1-272" fmla="*/ 5016061 h 5109913"/>
                <a:gd name="connsiteX2-273" fmla="*/ 17708 w 552099"/>
                <a:gd name="connsiteY2-274" fmla="*/ 5018867 h 5109913"/>
                <a:gd name="connsiteX3-275" fmla="*/ 0 w 552099"/>
                <a:gd name="connsiteY3-276" fmla="*/ 251460 h 5109913"/>
                <a:gd name="connsiteX4-277" fmla="*/ 73651 w 552099"/>
                <a:gd name="connsiteY4-278" fmla="*/ 73651 h 5109913"/>
                <a:gd name="connsiteX5-279" fmla="*/ 251460 w 552099"/>
                <a:gd name="connsiteY5-280" fmla="*/ 0 h 5109913"/>
                <a:gd name="connsiteX6-281" fmla="*/ 251460 w 552099"/>
                <a:gd name="connsiteY6-282" fmla="*/ 0 h 5109913"/>
                <a:gd name="connsiteX7-283" fmla="*/ 429269 w 552099"/>
                <a:gd name="connsiteY7-284" fmla="*/ 73651 h 5109913"/>
                <a:gd name="connsiteX8-285" fmla="*/ 502920 w 552099"/>
                <a:gd name="connsiteY8-286" fmla="*/ 251460 h 5109913"/>
                <a:gd name="connsiteX9-287" fmla="*/ 552099 w 552099"/>
                <a:gd name="connsiteY9-288" fmla="*/ 5109913 h 5109913"/>
                <a:gd name="connsiteX0-289" fmla="*/ 0 w 552099"/>
                <a:gd name="connsiteY0-290" fmla="*/ 5016061 h 5109913"/>
                <a:gd name="connsiteX1-291" fmla="*/ 0 w 552099"/>
                <a:gd name="connsiteY1-292" fmla="*/ 5016061 h 5109913"/>
                <a:gd name="connsiteX2-293" fmla="*/ 11177 w 552099"/>
                <a:gd name="connsiteY2-294" fmla="*/ 5031459 h 5109913"/>
                <a:gd name="connsiteX3-295" fmla="*/ 0 w 552099"/>
                <a:gd name="connsiteY3-296" fmla="*/ 251460 h 5109913"/>
                <a:gd name="connsiteX4-297" fmla="*/ 73651 w 552099"/>
                <a:gd name="connsiteY4-298" fmla="*/ 73651 h 5109913"/>
                <a:gd name="connsiteX5-299" fmla="*/ 251460 w 552099"/>
                <a:gd name="connsiteY5-300" fmla="*/ 0 h 5109913"/>
                <a:gd name="connsiteX6-301" fmla="*/ 251460 w 552099"/>
                <a:gd name="connsiteY6-302" fmla="*/ 0 h 5109913"/>
                <a:gd name="connsiteX7-303" fmla="*/ 429269 w 552099"/>
                <a:gd name="connsiteY7-304" fmla="*/ 73651 h 5109913"/>
                <a:gd name="connsiteX8-305" fmla="*/ 502920 w 552099"/>
                <a:gd name="connsiteY8-306" fmla="*/ 251460 h 5109913"/>
                <a:gd name="connsiteX9-307" fmla="*/ 552099 w 552099"/>
                <a:gd name="connsiteY9-308" fmla="*/ 5109913 h 5109913"/>
                <a:gd name="connsiteX0-309" fmla="*/ 14979 w 567078"/>
                <a:gd name="connsiteY0-310" fmla="*/ 5016061 h 5109913"/>
                <a:gd name="connsiteX1-311" fmla="*/ 14979 w 567078"/>
                <a:gd name="connsiteY1-312" fmla="*/ 5016061 h 5109913"/>
                <a:gd name="connsiteX2-313" fmla="*/ 5903 w 567078"/>
                <a:gd name="connsiteY2-314" fmla="*/ 4987363 h 5109913"/>
                <a:gd name="connsiteX3-315" fmla="*/ 14979 w 567078"/>
                <a:gd name="connsiteY3-316" fmla="*/ 251460 h 5109913"/>
                <a:gd name="connsiteX4-317" fmla="*/ 88630 w 567078"/>
                <a:gd name="connsiteY4-318" fmla="*/ 73651 h 5109913"/>
                <a:gd name="connsiteX5-319" fmla="*/ 266439 w 567078"/>
                <a:gd name="connsiteY5-320" fmla="*/ 0 h 5109913"/>
                <a:gd name="connsiteX6-321" fmla="*/ 266439 w 567078"/>
                <a:gd name="connsiteY6-322" fmla="*/ 0 h 5109913"/>
                <a:gd name="connsiteX7-323" fmla="*/ 444248 w 567078"/>
                <a:gd name="connsiteY7-324" fmla="*/ 73651 h 5109913"/>
                <a:gd name="connsiteX8-325" fmla="*/ 517899 w 567078"/>
                <a:gd name="connsiteY8-326" fmla="*/ 251460 h 5109913"/>
                <a:gd name="connsiteX9-327" fmla="*/ 567078 w 567078"/>
                <a:gd name="connsiteY9-328" fmla="*/ 5109913 h 5109913"/>
                <a:gd name="connsiteX0-329" fmla="*/ 0 w 552099"/>
                <a:gd name="connsiteY0-330" fmla="*/ 5016061 h 5109913"/>
                <a:gd name="connsiteX1-331" fmla="*/ 0 w 552099"/>
                <a:gd name="connsiteY1-332" fmla="*/ 5016061 h 5109913"/>
                <a:gd name="connsiteX2-333" fmla="*/ 0 w 552099"/>
                <a:gd name="connsiteY2-334" fmla="*/ 251460 h 5109913"/>
                <a:gd name="connsiteX3-335" fmla="*/ 73651 w 552099"/>
                <a:gd name="connsiteY3-336" fmla="*/ 73651 h 5109913"/>
                <a:gd name="connsiteX4-337" fmla="*/ 251460 w 552099"/>
                <a:gd name="connsiteY4-338" fmla="*/ 0 h 5109913"/>
                <a:gd name="connsiteX5-339" fmla="*/ 251460 w 552099"/>
                <a:gd name="connsiteY5-340" fmla="*/ 0 h 5109913"/>
                <a:gd name="connsiteX6-341" fmla="*/ 429269 w 552099"/>
                <a:gd name="connsiteY6-342" fmla="*/ 73651 h 5109913"/>
                <a:gd name="connsiteX7-343" fmla="*/ 502920 w 552099"/>
                <a:gd name="connsiteY7-344" fmla="*/ 251460 h 5109913"/>
                <a:gd name="connsiteX8-345" fmla="*/ 552099 w 552099"/>
                <a:gd name="connsiteY8-346" fmla="*/ 5109913 h 5109913"/>
                <a:gd name="connsiteX0-347" fmla="*/ 0 w 558409"/>
                <a:gd name="connsiteY0-348" fmla="*/ 5016061 h 5070028"/>
                <a:gd name="connsiteX1-349" fmla="*/ 0 w 558409"/>
                <a:gd name="connsiteY1-350" fmla="*/ 5016061 h 5070028"/>
                <a:gd name="connsiteX2-351" fmla="*/ 0 w 558409"/>
                <a:gd name="connsiteY2-352" fmla="*/ 251460 h 5070028"/>
                <a:gd name="connsiteX3-353" fmla="*/ 73651 w 558409"/>
                <a:gd name="connsiteY3-354" fmla="*/ 73651 h 5070028"/>
                <a:gd name="connsiteX4-355" fmla="*/ 251460 w 558409"/>
                <a:gd name="connsiteY4-356" fmla="*/ 0 h 5070028"/>
                <a:gd name="connsiteX5-357" fmla="*/ 251460 w 558409"/>
                <a:gd name="connsiteY5-358" fmla="*/ 0 h 5070028"/>
                <a:gd name="connsiteX6-359" fmla="*/ 429269 w 558409"/>
                <a:gd name="connsiteY6-360" fmla="*/ 73651 h 5070028"/>
                <a:gd name="connsiteX7-361" fmla="*/ 502920 w 558409"/>
                <a:gd name="connsiteY7-362" fmla="*/ 251460 h 5070028"/>
                <a:gd name="connsiteX8-363" fmla="*/ 558409 w 558409"/>
                <a:gd name="connsiteY8-364" fmla="*/ 5070028 h 5070028"/>
                <a:gd name="connsiteX0-365" fmla="*/ 0 w 552099"/>
                <a:gd name="connsiteY0-366" fmla="*/ 5016061 h 5109912"/>
                <a:gd name="connsiteX1-367" fmla="*/ 0 w 552099"/>
                <a:gd name="connsiteY1-368" fmla="*/ 5016061 h 5109912"/>
                <a:gd name="connsiteX2-369" fmla="*/ 0 w 552099"/>
                <a:gd name="connsiteY2-370" fmla="*/ 251460 h 5109912"/>
                <a:gd name="connsiteX3-371" fmla="*/ 73651 w 552099"/>
                <a:gd name="connsiteY3-372" fmla="*/ 73651 h 5109912"/>
                <a:gd name="connsiteX4-373" fmla="*/ 251460 w 552099"/>
                <a:gd name="connsiteY4-374" fmla="*/ 0 h 5109912"/>
                <a:gd name="connsiteX5-375" fmla="*/ 251460 w 552099"/>
                <a:gd name="connsiteY5-376" fmla="*/ 0 h 5109912"/>
                <a:gd name="connsiteX6-377" fmla="*/ 429269 w 552099"/>
                <a:gd name="connsiteY6-378" fmla="*/ 73651 h 5109912"/>
                <a:gd name="connsiteX7-379" fmla="*/ 502920 w 552099"/>
                <a:gd name="connsiteY7-380" fmla="*/ 251460 h 5109912"/>
                <a:gd name="connsiteX8-381" fmla="*/ 552099 w 552099"/>
                <a:gd name="connsiteY8-382" fmla="*/ 5109912 h 5109912"/>
                <a:gd name="connsiteX0-383" fmla="*/ 0 w 552099"/>
                <a:gd name="connsiteY0-384" fmla="*/ 5016061 h 5109912"/>
                <a:gd name="connsiteX1-385" fmla="*/ 0 w 552099"/>
                <a:gd name="connsiteY1-386" fmla="*/ 5016061 h 5109912"/>
                <a:gd name="connsiteX2-387" fmla="*/ 7986 w 552099"/>
                <a:gd name="connsiteY2-388" fmla="*/ 5032128 h 5109912"/>
                <a:gd name="connsiteX3-389" fmla="*/ 0 w 552099"/>
                <a:gd name="connsiteY3-390" fmla="*/ 251460 h 5109912"/>
                <a:gd name="connsiteX4-391" fmla="*/ 73651 w 552099"/>
                <a:gd name="connsiteY4-392" fmla="*/ 73651 h 5109912"/>
                <a:gd name="connsiteX5-393" fmla="*/ 251460 w 552099"/>
                <a:gd name="connsiteY5-394" fmla="*/ 0 h 5109912"/>
                <a:gd name="connsiteX6-395" fmla="*/ 251460 w 552099"/>
                <a:gd name="connsiteY6-396" fmla="*/ 0 h 5109912"/>
                <a:gd name="connsiteX7-397" fmla="*/ 429269 w 552099"/>
                <a:gd name="connsiteY7-398" fmla="*/ 73651 h 5109912"/>
                <a:gd name="connsiteX8-399" fmla="*/ 502920 w 552099"/>
                <a:gd name="connsiteY8-400" fmla="*/ 251460 h 5109912"/>
                <a:gd name="connsiteX9-401" fmla="*/ 552099 w 552099"/>
                <a:gd name="connsiteY9-402" fmla="*/ 5109912 h 5109912"/>
                <a:gd name="connsiteX0-403" fmla="*/ 0 w 552099"/>
                <a:gd name="connsiteY0-404" fmla="*/ 5016061 h 5109912"/>
                <a:gd name="connsiteX1-405" fmla="*/ 0 w 552099"/>
                <a:gd name="connsiteY1-406" fmla="*/ 5016061 h 5109912"/>
                <a:gd name="connsiteX2-407" fmla="*/ 0 w 552099"/>
                <a:gd name="connsiteY2-408" fmla="*/ 251460 h 5109912"/>
                <a:gd name="connsiteX3-409" fmla="*/ 73651 w 552099"/>
                <a:gd name="connsiteY3-410" fmla="*/ 73651 h 5109912"/>
                <a:gd name="connsiteX4-411" fmla="*/ 251460 w 552099"/>
                <a:gd name="connsiteY4-412" fmla="*/ 0 h 5109912"/>
                <a:gd name="connsiteX5-413" fmla="*/ 251460 w 552099"/>
                <a:gd name="connsiteY5-414" fmla="*/ 0 h 5109912"/>
                <a:gd name="connsiteX6-415" fmla="*/ 429269 w 552099"/>
                <a:gd name="connsiteY6-416" fmla="*/ 73651 h 5109912"/>
                <a:gd name="connsiteX7-417" fmla="*/ 502920 w 552099"/>
                <a:gd name="connsiteY7-418" fmla="*/ 251460 h 5109912"/>
                <a:gd name="connsiteX8-419" fmla="*/ 552099 w 552099"/>
                <a:gd name="connsiteY8-420" fmla="*/ 5109912 h 5109912"/>
                <a:gd name="connsiteX0-421" fmla="*/ 0 w 552099"/>
                <a:gd name="connsiteY0-422" fmla="*/ 5016061 h 5109912"/>
                <a:gd name="connsiteX1-423" fmla="*/ 0 w 552099"/>
                <a:gd name="connsiteY1-424" fmla="*/ 5016061 h 5109912"/>
                <a:gd name="connsiteX2-425" fmla="*/ 0 w 552099"/>
                <a:gd name="connsiteY2-426" fmla="*/ 251460 h 5109912"/>
                <a:gd name="connsiteX3-427" fmla="*/ 73651 w 552099"/>
                <a:gd name="connsiteY3-428" fmla="*/ 73651 h 5109912"/>
                <a:gd name="connsiteX4-429" fmla="*/ 251460 w 552099"/>
                <a:gd name="connsiteY4-430" fmla="*/ 0 h 5109912"/>
                <a:gd name="connsiteX5-431" fmla="*/ 251460 w 552099"/>
                <a:gd name="connsiteY5-432" fmla="*/ 0 h 5109912"/>
                <a:gd name="connsiteX6-433" fmla="*/ 429269 w 552099"/>
                <a:gd name="connsiteY6-434" fmla="*/ 73651 h 5109912"/>
                <a:gd name="connsiteX7-435" fmla="*/ 502920 w 552099"/>
                <a:gd name="connsiteY7-436" fmla="*/ 251460 h 5109912"/>
                <a:gd name="connsiteX8-437" fmla="*/ 552099 w 552099"/>
                <a:gd name="connsiteY8-438" fmla="*/ 5109912 h 5109912"/>
                <a:gd name="connsiteX0-439" fmla="*/ 0 w 552099"/>
                <a:gd name="connsiteY0-440" fmla="*/ 5016061 h 5109912"/>
                <a:gd name="connsiteX1-441" fmla="*/ 328 w 552099"/>
                <a:gd name="connsiteY1-442" fmla="*/ 2862849 h 5109912"/>
                <a:gd name="connsiteX2-443" fmla="*/ 0 w 552099"/>
                <a:gd name="connsiteY2-444" fmla="*/ 251460 h 5109912"/>
                <a:gd name="connsiteX3-445" fmla="*/ 73651 w 552099"/>
                <a:gd name="connsiteY3-446" fmla="*/ 73651 h 5109912"/>
                <a:gd name="connsiteX4-447" fmla="*/ 251460 w 552099"/>
                <a:gd name="connsiteY4-448" fmla="*/ 0 h 5109912"/>
                <a:gd name="connsiteX5-449" fmla="*/ 251460 w 552099"/>
                <a:gd name="connsiteY5-450" fmla="*/ 0 h 5109912"/>
                <a:gd name="connsiteX6-451" fmla="*/ 429269 w 552099"/>
                <a:gd name="connsiteY6-452" fmla="*/ 73651 h 5109912"/>
                <a:gd name="connsiteX7-453" fmla="*/ 502920 w 552099"/>
                <a:gd name="connsiteY7-454" fmla="*/ 251460 h 5109912"/>
                <a:gd name="connsiteX8-455" fmla="*/ 552099 w 552099"/>
                <a:gd name="connsiteY8-456" fmla="*/ 5109912 h 5109912"/>
                <a:gd name="connsiteX0-457" fmla="*/ 328 w 552099"/>
                <a:gd name="connsiteY0-458" fmla="*/ 2862849 h 5109912"/>
                <a:gd name="connsiteX1-459" fmla="*/ 0 w 552099"/>
                <a:gd name="connsiteY1-460" fmla="*/ 251460 h 5109912"/>
                <a:gd name="connsiteX2-461" fmla="*/ 73651 w 552099"/>
                <a:gd name="connsiteY2-462" fmla="*/ 73651 h 5109912"/>
                <a:gd name="connsiteX3-463" fmla="*/ 251460 w 552099"/>
                <a:gd name="connsiteY3-464" fmla="*/ 0 h 5109912"/>
                <a:gd name="connsiteX4-465" fmla="*/ 251460 w 552099"/>
                <a:gd name="connsiteY4-466" fmla="*/ 0 h 5109912"/>
                <a:gd name="connsiteX5-467" fmla="*/ 429269 w 552099"/>
                <a:gd name="connsiteY5-468" fmla="*/ 73651 h 5109912"/>
                <a:gd name="connsiteX6-469" fmla="*/ 502920 w 552099"/>
                <a:gd name="connsiteY6-470" fmla="*/ 251460 h 5109912"/>
                <a:gd name="connsiteX7-471" fmla="*/ 552099 w 552099"/>
                <a:gd name="connsiteY7-472" fmla="*/ 5109912 h 5109912"/>
                <a:gd name="connsiteX0-473" fmla="*/ 328 w 543353"/>
                <a:gd name="connsiteY0-474" fmla="*/ 2862849 h 2928006"/>
                <a:gd name="connsiteX1-475" fmla="*/ 0 w 543353"/>
                <a:gd name="connsiteY1-476" fmla="*/ 251460 h 2928006"/>
                <a:gd name="connsiteX2-477" fmla="*/ 73651 w 543353"/>
                <a:gd name="connsiteY2-478" fmla="*/ 73651 h 2928006"/>
                <a:gd name="connsiteX3-479" fmla="*/ 251460 w 543353"/>
                <a:gd name="connsiteY3-480" fmla="*/ 0 h 2928006"/>
                <a:gd name="connsiteX4-481" fmla="*/ 251460 w 543353"/>
                <a:gd name="connsiteY4-482" fmla="*/ 0 h 2928006"/>
                <a:gd name="connsiteX5-483" fmla="*/ 429269 w 543353"/>
                <a:gd name="connsiteY5-484" fmla="*/ 73651 h 2928006"/>
                <a:gd name="connsiteX6-485" fmla="*/ 502920 w 543353"/>
                <a:gd name="connsiteY6-486" fmla="*/ 251460 h 2928006"/>
                <a:gd name="connsiteX7-487" fmla="*/ 543353 w 543353"/>
                <a:gd name="connsiteY7-488" fmla="*/ 2928006 h 2928006"/>
                <a:gd name="connsiteX0-489" fmla="*/ 328 w 537043"/>
                <a:gd name="connsiteY0-490" fmla="*/ 2862849 h 2967890"/>
                <a:gd name="connsiteX1-491" fmla="*/ 0 w 537043"/>
                <a:gd name="connsiteY1-492" fmla="*/ 251460 h 2967890"/>
                <a:gd name="connsiteX2-493" fmla="*/ 73651 w 537043"/>
                <a:gd name="connsiteY2-494" fmla="*/ 73651 h 2967890"/>
                <a:gd name="connsiteX3-495" fmla="*/ 251460 w 537043"/>
                <a:gd name="connsiteY3-496" fmla="*/ 0 h 2967890"/>
                <a:gd name="connsiteX4-497" fmla="*/ 251460 w 537043"/>
                <a:gd name="connsiteY4-498" fmla="*/ 0 h 2967890"/>
                <a:gd name="connsiteX5-499" fmla="*/ 429269 w 537043"/>
                <a:gd name="connsiteY5-500" fmla="*/ 73651 h 2967890"/>
                <a:gd name="connsiteX6-501" fmla="*/ 502920 w 537043"/>
                <a:gd name="connsiteY6-502" fmla="*/ 251460 h 2967890"/>
                <a:gd name="connsiteX7-503" fmla="*/ 537043 w 537043"/>
                <a:gd name="connsiteY7-504" fmla="*/ 2967890 h 2967890"/>
                <a:gd name="connsiteX0-505" fmla="*/ 328 w 528237"/>
                <a:gd name="connsiteY0-506" fmla="*/ 2862849 h 2951509"/>
                <a:gd name="connsiteX1-507" fmla="*/ 0 w 528237"/>
                <a:gd name="connsiteY1-508" fmla="*/ 251460 h 2951509"/>
                <a:gd name="connsiteX2-509" fmla="*/ 73651 w 528237"/>
                <a:gd name="connsiteY2-510" fmla="*/ 73651 h 2951509"/>
                <a:gd name="connsiteX3-511" fmla="*/ 251460 w 528237"/>
                <a:gd name="connsiteY3-512" fmla="*/ 0 h 2951509"/>
                <a:gd name="connsiteX4-513" fmla="*/ 251460 w 528237"/>
                <a:gd name="connsiteY4-514" fmla="*/ 0 h 2951509"/>
                <a:gd name="connsiteX5-515" fmla="*/ 429269 w 528237"/>
                <a:gd name="connsiteY5-516" fmla="*/ 73651 h 2951509"/>
                <a:gd name="connsiteX6-517" fmla="*/ 502920 w 528237"/>
                <a:gd name="connsiteY6-518" fmla="*/ 251460 h 2951509"/>
                <a:gd name="connsiteX7-519" fmla="*/ 524305 w 528237"/>
                <a:gd name="connsiteY7-520" fmla="*/ 2951509 h 2951509"/>
                <a:gd name="connsiteX0-521" fmla="*/ 328 w 528237"/>
                <a:gd name="connsiteY0-522" fmla="*/ 2862849 h 2929811"/>
                <a:gd name="connsiteX1-523" fmla="*/ 0 w 528237"/>
                <a:gd name="connsiteY1-524" fmla="*/ 251460 h 2929811"/>
                <a:gd name="connsiteX2-525" fmla="*/ 73651 w 528237"/>
                <a:gd name="connsiteY2-526" fmla="*/ 73651 h 2929811"/>
                <a:gd name="connsiteX3-527" fmla="*/ 251460 w 528237"/>
                <a:gd name="connsiteY3-528" fmla="*/ 0 h 2929811"/>
                <a:gd name="connsiteX4-529" fmla="*/ 251460 w 528237"/>
                <a:gd name="connsiteY4-530" fmla="*/ 0 h 2929811"/>
                <a:gd name="connsiteX5-531" fmla="*/ 429269 w 528237"/>
                <a:gd name="connsiteY5-532" fmla="*/ 73651 h 2929811"/>
                <a:gd name="connsiteX6-533" fmla="*/ 502920 w 528237"/>
                <a:gd name="connsiteY6-534" fmla="*/ 251460 h 2929811"/>
                <a:gd name="connsiteX7-535" fmla="*/ 527738 w 528237"/>
                <a:gd name="connsiteY7-536" fmla="*/ 2929811 h 2929811"/>
                <a:gd name="connsiteX0-537" fmla="*/ 4542 w 528237"/>
                <a:gd name="connsiteY0-538" fmla="*/ 2863516 h 2929811"/>
                <a:gd name="connsiteX1-539" fmla="*/ 0 w 528237"/>
                <a:gd name="connsiteY1-540" fmla="*/ 251460 h 2929811"/>
                <a:gd name="connsiteX2-541" fmla="*/ 73651 w 528237"/>
                <a:gd name="connsiteY2-542" fmla="*/ 73651 h 2929811"/>
                <a:gd name="connsiteX3-543" fmla="*/ 251460 w 528237"/>
                <a:gd name="connsiteY3-544" fmla="*/ 0 h 2929811"/>
                <a:gd name="connsiteX4-545" fmla="*/ 251460 w 528237"/>
                <a:gd name="connsiteY4-546" fmla="*/ 0 h 2929811"/>
                <a:gd name="connsiteX5-547" fmla="*/ 429269 w 528237"/>
                <a:gd name="connsiteY5-548" fmla="*/ 73651 h 2929811"/>
                <a:gd name="connsiteX6-549" fmla="*/ 502920 w 528237"/>
                <a:gd name="connsiteY6-550" fmla="*/ 251460 h 2929811"/>
                <a:gd name="connsiteX7-551" fmla="*/ 527738 w 528237"/>
                <a:gd name="connsiteY7-552" fmla="*/ 2929811 h 2929811"/>
                <a:gd name="connsiteX0-553" fmla="*/ 4542 w 538755"/>
                <a:gd name="connsiteY0-554" fmla="*/ 2863516 h 2953801"/>
                <a:gd name="connsiteX1-555" fmla="*/ 0 w 538755"/>
                <a:gd name="connsiteY1-556" fmla="*/ 251460 h 2953801"/>
                <a:gd name="connsiteX2-557" fmla="*/ 73651 w 538755"/>
                <a:gd name="connsiteY2-558" fmla="*/ 73651 h 2953801"/>
                <a:gd name="connsiteX3-559" fmla="*/ 251460 w 538755"/>
                <a:gd name="connsiteY3-560" fmla="*/ 0 h 2953801"/>
                <a:gd name="connsiteX4-561" fmla="*/ 251460 w 538755"/>
                <a:gd name="connsiteY4-562" fmla="*/ 0 h 2953801"/>
                <a:gd name="connsiteX5-563" fmla="*/ 429269 w 538755"/>
                <a:gd name="connsiteY5-564" fmla="*/ 73651 h 2953801"/>
                <a:gd name="connsiteX6-565" fmla="*/ 502920 w 538755"/>
                <a:gd name="connsiteY6-566" fmla="*/ 251460 h 2953801"/>
                <a:gd name="connsiteX7-567" fmla="*/ 538755 w 538755"/>
                <a:gd name="connsiteY7-568" fmla="*/ 2953801 h 2953801"/>
                <a:gd name="connsiteX0-569" fmla="*/ 4542 w 536285"/>
                <a:gd name="connsiteY0-570" fmla="*/ 2863516 h 2938929"/>
                <a:gd name="connsiteX1-571" fmla="*/ 0 w 536285"/>
                <a:gd name="connsiteY1-572" fmla="*/ 251460 h 2938929"/>
                <a:gd name="connsiteX2-573" fmla="*/ 73651 w 536285"/>
                <a:gd name="connsiteY2-574" fmla="*/ 73651 h 2938929"/>
                <a:gd name="connsiteX3-575" fmla="*/ 251460 w 536285"/>
                <a:gd name="connsiteY3-576" fmla="*/ 0 h 2938929"/>
                <a:gd name="connsiteX4-577" fmla="*/ 251460 w 536285"/>
                <a:gd name="connsiteY4-578" fmla="*/ 0 h 2938929"/>
                <a:gd name="connsiteX5-579" fmla="*/ 429269 w 536285"/>
                <a:gd name="connsiteY5-580" fmla="*/ 73651 h 2938929"/>
                <a:gd name="connsiteX6-581" fmla="*/ 502920 w 536285"/>
                <a:gd name="connsiteY6-582" fmla="*/ 251460 h 2938929"/>
                <a:gd name="connsiteX7-583" fmla="*/ 536285 w 536285"/>
                <a:gd name="connsiteY7-584" fmla="*/ 2938929 h 2938929"/>
                <a:gd name="connsiteX0-585" fmla="*/ 6777 w 536285"/>
                <a:gd name="connsiteY0-586" fmla="*/ 2849391 h 2938929"/>
                <a:gd name="connsiteX1-587" fmla="*/ 0 w 536285"/>
                <a:gd name="connsiteY1-588" fmla="*/ 251460 h 2938929"/>
                <a:gd name="connsiteX2-589" fmla="*/ 73651 w 536285"/>
                <a:gd name="connsiteY2-590" fmla="*/ 73651 h 2938929"/>
                <a:gd name="connsiteX3-591" fmla="*/ 251460 w 536285"/>
                <a:gd name="connsiteY3-592" fmla="*/ 0 h 2938929"/>
                <a:gd name="connsiteX4-593" fmla="*/ 251460 w 536285"/>
                <a:gd name="connsiteY4-594" fmla="*/ 0 h 2938929"/>
                <a:gd name="connsiteX5-595" fmla="*/ 429269 w 536285"/>
                <a:gd name="connsiteY5-596" fmla="*/ 73651 h 2938929"/>
                <a:gd name="connsiteX6-597" fmla="*/ 502920 w 536285"/>
                <a:gd name="connsiteY6-598" fmla="*/ 251460 h 2938929"/>
                <a:gd name="connsiteX7-599" fmla="*/ 536285 w 536285"/>
                <a:gd name="connsiteY7-600" fmla="*/ 2938929 h 293892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536285" h="2938929">
                  <a:moveTo>
                    <a:pt x="6777" y="2849391"/>
                  </a:moveTo>
                  <a:cubicBezTo>
                    <a:pt x="6668" y="1978928"/>
                    <a:pt x="109" y="1121923"/>
                    <a:pt x="0" y="251460"/>
                  </a:cubicBez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17682" y="905440"/>
                    <a:pt x="536285" y="2938929"/>
                  </a:cubicBezTo>
                </a:path>
              </a:pathLst>
            </a:custGeom>
            <a:solidFill>
              <a:schemeClr val="accent1"/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0708" y="-641833"/>
            <a:ext cx="985797" cy="604813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-1" fmla="*/ 457200 w 953241"/>
              <a:gd name="connsiteY0-2" fmla="*/ 0 h 6328114"/>
              <a:gd name="connsiteX1-3" fmla="*/ 457200 w 953241"/>
              <a:gd name="connsiteY1-4" fmla="*/ 0 h 6328114"/>
              <a:gd name="connsiteX2-5" fmla="*/ 780489 w 953241"/>
              <a:gd name="connsiteY2-6" fmla="*/ 133911 h 6328114"/>
              <a:gd name="connsiteX3-7" fmla="*/ 914399 w 953241"/>
              <a:gd name="connsiteY3-8" fmla="*/ 457201 h 6328114"/>
              <a:gd name="connsiteX4-9" fmla="*/ 914400 w 953241"/>
              <a:gd name="connsiteY4-10" fmla="*/ 6172200 h 6328114"/>
              <a:gd name="connsiteX5-11" fmla="*/ 914400 w 953241"/>
              <a:gd name="connsiteY5-12" fmla="*/ 6172200 h 6328114"/>
              <a:gd name="connsiteX6-13" fmla="*/ 953241 w 953241"/>
              <a:gd name="connsiteY6-14" fmla="*/ 6328114 h 6328114"/>
              <a:gd name="connsiteX7-15" fmla="*/ 0 w 953241"/>
              <a:gd name="connsiteY7-16" fmla="*/ 6172200 h 6328114"/>
              <a:gd name="connsiteX8-17" fmla="*/ 0 w 953241"/>
              <a:gd name="connsiteY8-18" fmla="*/ 6172200 h 6328114"/>
              <a:gd name="connsiteX9-19" fmla="*/ 0 w 953241"/>
              <a:gd name="connsiteY9-20" fmla="*/ 6172200 h 6328114"/>
              <a:gd name="connsiteX10-21" fmla="*/ 0 w 953241"/>
              <a:gd name="connsiteY10-22" fmla="*/ 457200 h 6328114"/>
              <a:gd name="connsiteX11-23" fmla="*/ 133911 w 953241"/>
              <a:gd name="connsiteY11-24" fmla="*/ 133911 h 6328114"/>
              <a:gd name="connsiteX12-25" fmla="*/ 457201 w 953241"/>
              <a:gd name="connsiteY12-26" fmla="*/ 1 h 6328114"/>
              <a:gd name="connsiteX13-27" fmla="*/ 457200 w 953241"/>
              <a:gd name="connsiteY13-28" fmla="*/ 0 h 6328114"/>
              <a:gd name="connsiteX0-29" fmla="*/ 457200 w 953241"/>
              <a:gd name="connsiteY0-30" fmla="*/ 0 h 6328114"/>
              <a:gd name="connsiteX1-31" fmla="*/ 457200 w 953241"/>
              <a:gd name="connsiteY1-32" fmla="*/ 0 h 6328114"/>
              <a:gd name="connsiteX2-33" fmla="*/ 780489 w 953241"/>
              <a:gd name="connsiteY2-34" fmla="*/ 133911 h 6328114"/>
              <a:gd name="connsiteX3-35" fmla="*/ 914399 w 953241"/>
              <a:gd name="connsiteY3-36" fmla="*/ 457201 h 6328114"/>
              <a:gd name="connsiteX4-37" fmla="*/ 914400 w 953241"/>
              <a:gd name="connsiteY4-38" fmla="*/ 6172200 h 6328114"/>
              <a:gd name="connsiteX5-39" fmla="*/ 953241 w 953241"/>
              <a:gd name="connsiteY5-40" fmla="*/ 6328114 h 6328114"/>
              <a:gd name="connsiteX6-41" fmla="*/ 0 w 953241"/>
              <a:gd name="connsiteY6-42" fmla="*/ 6172200 h 6328114"/>
              <a:gd name="connsiteX7-43" fmla="*/ 0 w 953241"/>
              <a:gd name="connsiteY7-44" fmla="*/ 6172200 h 6328114"/>
              <a:gd name="connsiteX8-45" fmla="*/ 0 w 953241"/>
              <a:gd name="connsiteY8-46" fmla="*/ 6172200 h 6328114"/>
              <a:gd name="connsiteX9-47" fmla="*/ 0 w 953241"/>
              <a:gd name="connsiteY9-48" fmla="*/ 457200 h 6328114"/>
              <a:gd name="connsiteX10-49" fmla="*/ 133911 w 953241"/>
              <a:gd name="connsiteY10-50" fmla="*/ 133911 h 6328114"/>
              <a:gd name="connsiteX11-51" fmla="*/ 457201 w 953241"/>
              <a:gd name="connsiteY11-52" fmla="*/ 1 h 6328114"/>
              <a:gd name="connsiteX12-53" fmla="*/ 457200 w 953241"/>
              <a:gd name="connsiteY12-54" fmla="*/ 0 h 6328114"/>
              <a:gd name="connsiteX0-55" fmla="*/ 457200 w 1105641"/>
              <a:gd name="connsiteY0-56" fmla="*/ 0 h 6328114"/>
              <a:gd name="connsiteX1-57" fmla="*/ 457200 w 1105641"/>
              <a:gd name="connsiteY1-58" fmla="*/ 0 h 6328114"/>
              <a:gd name="connsiteX2-59" fmla="*/ 780489 w 1105641"/>
              <a:gd name="connsiteY2-60" fmla="*/ 133911 h 6328114"/>
              <a:gd name="connsiteX3-61" fmla="*/ 914399 w 1105641"/>
              <a:gd name="connsiteY3-62" fmla="*/ 457201 h 6328114"/>
              <a:gd name="connsiteX4-63" fmla="*/ 953241 w 1105641"/>
              <a:gd name="connsiteY4-64" fmla="*/ 6328114 h 6328114"/>
              <a:gd name="connsiteX5-65" fmla="*/ 0 w 1105641"/>
              <a:gd name="connsiteY5-66" fmla="*/ 6172200 h 6328114"/>
              <a:gd name="connsiteX6-67" fmla="*/ 0 w 1105641"/>
              <a:gd name="connsiteY6-68" fmla="*/ 6172200 h 6328114"/>
              <a:gd name="connsiteX7-69" fmla="*/ 0 w 1105641"/>
              <a:gd name="connsiteY7-70" fmla="*/ 6172200 h 6328114"/>
              <a:gd name="connsiteX8-71" fmla="*/ 0 w 1105641"/>
              <a:gd name="connsiteY8-72" fmla="*/ 457200 h 6328114"/>
              <a:gd name="connsiteX9-73" fmla="*/ 133911 w 1105641"/>
              <a:gd name="connsiteY9-74" fmla="*/ 133911 h 6328114"/>
              <a:gd name="connsiteX10-75" fmla="*/ 457201 w 1105641"/>
              <a:gd name="connsiteY10-76" fmla="*/ 1 h 6328114"/>
              <a:gd name="connsiteX11-77" fmla="*/ 457200 w 1105641"/>
              <a:gd name="connsiteY11-78" fmla="*/ 0 h 6328114"/>
              <a:gd name="connsiteX0-79" fmla="*/ 457200 w 953241"/>
              <a:gd name="connsiteY0-80" fmla="*/ 0 h 6328114"/>
              <a:gd name="connsiteX1-81" fmla="*/ 457200 w 953241"/>
              <a:gd name="connsiteY1-82" fmla="*/ 0 h 6328114"/>
              <a:gd name="connsiteX2-83" fmla="*/ 780489 w 953241"/>
              <a:gd name="connsiteY2-84" fmla="*/ 133911 h 6328114"/>
              <a:gd name="connsiteX3-85" fmla="*/ 914399 w 953241"/>
              <a:gd name="connsiteY3-86" fmla="*/ 457201 h 6328114"/>
              <a:gd name="connsiteX4-87" fmla="*/ 953241 w 953241"/>
              <a:gd name="connsiteY4-88" fmla="*/ 6328114 h 6328114"/>
              <a:gd name="connsiteX5-89" fmla="*/ 0 w 953241"/>
              <a:gd name="connsiteY5-90" fmla="*/ 6172200 h 6328114"/>
              <a:gd name="connsiteX6-91" fmla="*/ 0 w 953241"/>
              <a:gd name="connsiteY6-92" fmla="*/ 6172200 h 6328114"/>
              <a:gd name="connsiteX7-93" fmla="*/ 0 w 953241"/>
              <a:gd name="connsiteY7-94" fmla="*/ 6172200 h 6328114"/>
              <a:gd name="connsiteX8-95" fmla="*/ 0 w 953241"/>
              <a:gd name="connsiteY8-96" fmla="*/ 457200 h 6328114"/>
              <a:gd name="connsiteX9-97" fmla="*/ 133911 w 953241"/>
              <a:gd name="connsiteY9-98" fmla="*/ 133911 h 6328114"/>
              <a:gd name="connsiteX10-99" fmla="*/ 457201 w 953241"/>
              <a:gd name="connsiteY10-100" fmla="*/ 1 h 6328114"/>
              <a:gd name="connsiteX11-101" fmla="*/ 457200 w 953241"/>
              <a:gd name="connsiteY11-102" fmla="*/ 0 h 6328114"/>
              <a:gd name="connsiteX0-103" fmla="*/ 457200 w 943191"/>
              <a:gd name="connsiteY0-104" fmla="*/ 0 h 6312729"/>
              <a:gd name="connsiteX1-105" fmla="*/ 457200 w 943191"/>
              <a:gd name="connsiteY1-106" fmla="*/ 0 h 6312729"/>
              <a:gd name="connsiteX2-107" fmla="*/ 780489 w 943191"/>
              <a:gd name="connsiteY2-108" fmla="*/ 133911 h 6312729"/>
              <a:gd name="connsiteX3-109" fmla="*/ 914399 w 943191"/>
              <a:gd name="connsiteY3-110" fmla="*/ 457201 h 6312729"/>
              <a:gd name="connsiteX4-111" fmla="*/ 942064 w 943191"/>
              <a:gd name="connsiteY4-112" fmla="*/ 6312729 h 6312729"/>
              <a:gd name="connsiteX5-113" fmla="*/ 0 w 943191"/>
              <a:gd name="connsiteY5-114" fmla="*/ 6172200 h 6312729"/>
              <a:gd name="connsiteX6-115" fmla="*/ 0 w 943191"/>
              <a:gd name="connsiteY6-116" fmla="*/ 6172200 h 6312729"/>
              <a:gd name="connsiteX7-117" fmla="*/ 0 w 943191"/>
              <a:gd name="connsiteY7-118" fmla="*/ 6172200 h 6312729"/>
              <a:gd name="connsiteX8-119" fmla="*/ 0 w 943191"/>
              <a:gd name="connsiteY8-120" fmla="*/ 457200 h 6312729"/>
              <a:gd name="connsiteX9-121" fmla="*/ 133911 w 943191"/>
              <a:gd name="connsiteY9-122" fmla="*/ 133911 h 6312729"/>
              <a:gd name="connsiteX10-123" fmla="*/ 457201 w 943191"/>
              <a:gd name="connsiteY10-124" fmla="*/ 1 h 6312729"/>
              <a:gd name="connsiteX11-125" fmla="*/ 457200 w 943191"/>
              <a:gd name="connsiteY11-126" fmla="*/ 0 h 6312729"/>
              <a:gd name="connsiteX0-127" fmla="*/ 0 w 1033504"/>
              <a:gd name="connsiteY0-128" fmla="*/ 6172200 h 6404169"/>
              <a:gd name="connsiteX1-129" fmla="*/ 0 w 1033504"/>
              <a:gd name="connsiteY1-130" fmla="*/ 6172200 h 6404169"/>
              <a:gd name="connsiteX2-131" fmla="*/ 0 w 1033504"/>
              <a:gd name="connsiteY2-132" fmla="*/ 6172200 h 6404169"/>
              <a:gd name="connsiteX3-133" fmla="*/ 0 w 1033504"/>
              <a:gd name="connsiteY3-134" fmla="*/ 457200 h 6404169"/>
              <a:gd name="connsiteX4-135" fmla="*/ 133911 w 1033504"/>
              <a:gd name="connsiteY4-136" fmla="*/ 133911 h 6404169"/>
              <a:gd name="connsiteX5-137" fmla="*/ 457201 w 1033504"/>
              <a:gd name="connsiteY5-138" fmla="*/ 1 h 6404169"/>
              <a:gd name="connsiteX6-139" fmla="*/ 457200 w 1033504"/>
              <a:gd name="connsiteY6-140" fmla="*/ 0 h 6404169"/>
              <a:gd name="connsiteX7-141" fmla="*/ 457200 w 1033504"/>
              <a:gd name="connsiteY7-142" fmla="*/ 0 h 6404169"/>
              <a:gd name="connsiteX8-143" fmla="*/ 780489 w 1033504"/>
              <a:gd name="connsiteY8-144" fmla="*/ 133911 h 6404169"/>
              <a:gd name="connsiteX9-145" fmla="*/ 914399 w 1033504"/>
              <a:gd name="connsiteY9-146" fmla="*/ 457201 h 6404169"/>
              <a:gd name="connsiteX10-147" fmla="*/ 1033504 w 1033504"/>
              <a:gd name="connsiteY10-148" fmla="*/ 6404169 h 6404169"/>
              <a:gd name="connsiteX0-149" fmla="*/ 0 w 1007327"/>
              <a:gd name="connsiteY0-150" fmla="*/ 6172200 h 6354462"/>
              <a:gd name="connsiteX1-151" fmla="*/ 0 w 1007327"/>
              <a:gd name="connsiteY1-152" fmla="*/ 6172200 h 6354462"/>
              <a:gd name="connsiteX2-153" fmla="*/ 0 w 1007327"/>
              <a:gd name="connsiteY2-154" fmla="*/ 6172200 h 6354462"/>
              <a:gd name="connsiteX3-155" fmla="*/ 0 w 1007327"/>
              <a:gd name="connsiteY3-156" fmla="*/ 457200 h 6354462"/>
              <a:gd name="connsiteX4-157" fmla="*/ 133911 w 1007327"/>
              <a:gd name="connsiteY4-158" fmla="*/ 133911 h 6354462"/>
              <a:gd name="connsiteX5-159" fmla="*/ 457201 w 1007327"/>
              <a:gd name="connsiteY5-160" fmla="*/ 1 h 6354462"/>
              <a:gd name="connsiteX6-161" fmla="*/ 457200 w 1007327"/>
              <a:gd name="connsiteY6-162" fmla="*/ 0 h 6354462"/>
              <a:gd name="connsiteX7-163" fmla="*/ 457200 w 1007327"/>
              <a:gd name="connsiteY7-164" fmla="*/ 0 h 6354462"/>
              <a:gd name="connsiteX8-165" fmla="*/ 780489 w 1007327"/>
              <a:gd name="connsiteY8-166" fmla="*/ 133911 h 6354462"/>
              <a:gd name="connsiteX9-167" fmla="*/ 914399 w 1007327"/>
              <a:gd name="connsiteY9-168" fmla="*/ 457201 h 6354462"/>
              <a:gd name="connsiteX10-169" fmla="*/ 1007327 w 1007327"/>
              <a:gd name="connsiteY10-170" fmla="*/ 6354462 h 6354462"/>
              <a:gd name="connsiteX0-171" fmla="*/ 0 w 1029242"/>
              <a:gd name="connsiteY0-172" fmla="*/ 6172200 h 6330704"/>
              <a:gd name="connsiteX1-173" fmla="*/ 0 w 1029242"/>
              <a:gd name="connsiteY1-174" fmla="*/ 6172200 h 6330704"/>
              <a:gd name="connsiteX2-175" fmla="*/ 0 w 1029242"/>
              <a:gd name="connsiteY2-176" fmla="*/ 6172200 h 6330704"/>
              <a:gd name="connsiteX3-177" fmla="*/ 0 w 1029242"/>
              <a:gd name="connsiteY3-178" fmla="*/ 457200 h 6330704"/>
              <a:gd name="connsiteX4-179" fmla="*/ 133911 w 1029242"/>
              <a:gd name="connsiteY4-180" fmla="*/ 133911 h 6330704"/>
              <a:gd name="connsiteX5-181" fmla="*/ 457201 w 1029242"/>
              <a:gd name="connsiteY5-182" fmla="*/ 1 h 6330704"/>
              <a:gd name="connsiteX6-183" fmla="*/ 457200 w 1029242"/>
              <a:gd name="connsiteY6-184" fmla="*/ 0 h 6330704"/>
              <a:gd name="connsiteX7-185" fmla="*/ 457200 w 1029242"/>
              <a:gd name="connsiteY7-186" fmla="*/ 0 h 6330704"/>
              <a:gd name="connsiteX8-187" fmla="*/ 780489 w 1029242"/>
              <a:gd name="connsiteY8-188" fmla="*/ 133911 h 6330704"/>
              <a:gd name="connsiteX9-189" fmla="*/ 914399 w 1029242"/>
              <a:gd name="connsiteY9-190" fmla="*/ 457201 h 6330704"/>
              <a:gd name="connsiteX10-191" fmla="*/ 1029242 w 1029242"/>
              <a:gd name="connsiteY10-192" fmla="*/ 6330704 h 6330704"/>
              <a:gd name="connsiteX0-193" fmla="*/ 0 w 964937"/>
              <a:gd name="connsiteY0-194" fmla="*/ 6172200 h 6306905"/>
              <a:gd name="connsiteX1-195" fmla="*/ 0 w 964937"/>
              <a:gd name="connsiteY1-196" fmla="*/ 6172200 h 6306905"/>
              <a:gd name="connsiteX2-197" fmla="*/ 0 w 964937"/>
              <a:gd name="connsiteY2-198" fmla="*/ 6172200 h 6306905"/>
              <a:gd name="connsiteX3-199" fmla="*/ 0 w 964937"/>
              <a:gd name="connsiteY3-200" fmla="*/ 457200 h 6306905"/>
              <a:gd name="connsiteX4-201" fmla="*/ 133911 w 964937"/>
              <a:gd name="connsiteY4-202" fmla="*/ 133911 h 6306905"/>
              <a:gd name="connsiteX5-203" fmla="*/ 457201 w 964937"/>
              <a:gd name="connsiteY5-204" fmla="*/ 1 h 6306905"/>
              <a:gd name="connsiteX6-205" fmla="*/ 457200 w 964937"/>
              <a:gd name="connsiteY6-206" fmla="*/ 0 h 6306905"/>
              <a:gd name="connsiteX7-207" fmla="*/ 457200 w 964937"/>
              <a:gd name="connsiteY7-208" fmla="*/ 0 h 6306905"/>
              <a:gd name="connsiteX8-209" fmla="*/ 780489 w 964937"/>
              <a:gd name="connsiteY8-210" fmla="*/ 133911 h 6306905"/>
              <a:gd name="connsiteX9-211" fmla="*/ 914399 w 964937"/>
              <a:gd name="connsiteY9-212" fmla="*/ 457201 h 6306905"/>
              <a:gd name="connsiteX10-213" fmla="*/ 964937 w 964937"/>
              <a:gd name="connsiteY10-214" fmla="*/ 6306905 h 6306905"/>
              <a:gd name="connsiteX0-215" fmla="*/ 0 w 958626"/>
              <a:gd name="connsiteY0-216" fmla="*/ 6172200 h 6346750"/>
              <a:gd name="connsiteX1-217" fmla="*/ 0 w 958626"/>
              <a:gd name="connsiteY1-218" fmla="*/ 6172200 h 6346750"/>
              <a:gd name="connsiteX2-219" fmla="*/ 0 w 958626"/>
              <a:gd name="connsiteY2-220" fmla="*/ 6172200 h 6346750"/>
              <a:gd name="connsiteX3-221" fmla="*/ 0 w 958626"/>
              <a:gd name="connsiteY3-222" fmla="*/ 457200 h 6346750"/>
              <a:gd name="connsiteX4-223" fmla="*/ 133911 w 958626"/>
              <a:gd name="connsiteY4-224" fmla="*/ 133911 h 6346750"/>
              <a:gd name="connsiteX5-225" fmla="*/ 457201 w 958626"/>
              <a:gd name="connsiteY5-226" fmla="*/ 1 h 6346750"/>
              <a:gd name="connsiteX6-227" fmla="*/ 457200 w 958626"/>
              <a:gd name="connsiteY6-228" fmla="*/ 0 h 6346750"/>
              <a:gd name="connsiteX7-229" fmla="*/ 457200 w 958626"/>
              <a:gd name="connsiteY7-230" fmla="*/ 0 h 6346750"/>
              <a:gd name="connsiteX8-231" fmla="*/ 780489 w 958626"/>
              <a:gd name="connsiteY8-232" fmla="*/ 133911 h 6346750"/>
              <a:gd name="connsiteX9-233" fmla="*/ 914399 w 958626"/>
              <a:gd name="connsiteY9-234" fmla="*/ 457201 h 6346750"/>
              <a:gd name="connsiteX10-235" fmla="*/ 958626 w 958626"/>
              <a:gd name="connsiteY10-236" fmla="*/ 6346750 h 6346750"/>
              <a:gd name="connsiteX0-237" fmla="*/ 0 w 960730"/>
              <a:gd name="connsiteY0-238" fmla="*/ 6172200 h 6333468"/>
              <a:gd name="connsiteX1-239" fmla="*/ 0 w 960730"/>
              <a:gd name="connsiteY1-240" fmla="*/ 6172200 h 6333468"/>
              <a:gd name="connsiteX2-241" fmla="*/ 0 w 960730"/>
              <a:gd name="connsiteY2-242" fmla="*/ 6172200 h 6333468"/>
              <a:gd name="connsiteX3-243" fmla="*/ 0 w 960730"/>
              <a:gd name="connsiteY3-244" fmla="*/ 457200 h 6333468"/>
              <a:gd name="connsiteX4-245" fmla="*/ 133911 w 960730"/>
              <a:gd name="connsiteY4-246" fmla="*/ 133911 h 6333468"/>
              <a:gd name="connsiteX5-247" fmla="*/ 457201 w 960730"/>
              <a:gd name="connsiteY5-248" fmla="*/ 1 h 6333468"/>
              <a:gd name="connsiteX6-249" fmla="*/ 457200 w 960730"/>
              <a:gd name="connsiteY6-250" fmla="*/ 0 h 6333468"/>
              <a:gd name="connsiteX7-251" fmla="*/ 457200 w 960730"/>
              <a:gd name="connsiteY7-252" fmla="*/ 0 h 6333468"/>
              <a:gd name="connsiteX8-253" fmla="*/ 780489 w 960730"/>
              <a:gd name="connsiteY8-254" fmla="*/ 133911 h 6333468"/>
              <a:gd name="connsiteX9-255" fmla="*/ 914399 w 960730"/>
              <a:gd name="connsiteY9-256" fmla="*/ 457201 h 6333468"/>
              <a:gd name="connsiteX10-257" fmla="*/ 960730 w 960730"/>
              <a:gd name="connsiteY10-258" fmla="*/ 6333468 h 6333468"/>
              <a:gd name="connsiteX0-259" fmla="*/ 0 w 962833"/>
              <a:gd name="connsiteY0-260" fmla="*/ 6172200 h 6320186"/>
              <a:gd name="connsiteX1-261" fmla="*/ 0 w 962833"/>
              <a:gd name="connsiteY1-262" fmla="*/ 6172200 h 6320186"/>
              <a:gd name="connsiteX2-263" fmla="*/ 0 w 962833"/>
              <a:gd name="connsiteY2-264" fmla="*/ 6172200 h 6320186"/>
              <a:gd name="connsiteX3-265" fmla="*/ 0 w 962833"/>
              <a:gd name="connsiteY3-266" fmla="*/ 457200 h 6320186"/>
              <a:gd name="connsiteX4-267" fmla="*/ 133911 w 962833"/>
              <a:gd name="connsiteY4-268" fmla="*/ 133911 h 6320186"/>
              <a:gd name="connsiteX5-269" fmla="*/ 457201 w 962833"/>
              <a:gd name="connsiteY5-270" fmla="*/ 1 h 6320186"/>
              <a:gd name="connsiteX6-271" fmla="*/ 457200 w 962833"/>
              <a:gd name="connsiteY6-272" fmla="*/ 0 h 6320186"/>
              <a:gd name="connsiteX7-273" fmla="*/ 457200 w 962833"/>
              <a:gd name="connsiteY7-274" fmla="*/ 0 h 6320186"/>
              <a:gd name="connsiteX8-275" fmla="*/ 780489 w 962833"/>
              <a:gd name="connsiteY8-276" fmla="*/ 133911 h 6320186"/>
              <a:gd name="connsiteX9-277" fmla="*/ 914399 w 962833"/>
              <a:gd name="connsiteY9-278" fmla="*/ 457201 h 6320186"/>
              <a:gd name="connsiteX10-279" fmla="*/ 962833 w 962833"/>
              <a:gd name="connsiteY10-280" fmla="*/ 6320186 h 6320186"/>
              <a:gd name="connsiteX0-281" fmla="*/ 0 w 981537"/>
              <a:gd name="connsiteY0-282" fmla="*/ 6172200 h 6338829"/>
              <a:gd name="connsiteX1-283" fmla="*/ 0 w 981537"/>
              <a:gd name="connsiteY1-284" fmla="*/ 6172200 h 6338829"/>
              <a:gd name="connsiteX2-285" fmla="*/ 0 w 981537"/>
              <a:gd name="connsiteY2-286" fmla="*/ 6172200 h 6338829"/>
              <a:gd name="connsiteX3-287" fmla="*/ 0 w 981537"/>
              <a:gd name="connsiteY3-288" fmla="*/ 457200 h 6338829"/>
              <a:gd name="connsiteX4-289" fmla="*/ 133911 w 981537"/>
              <a:gd name="connsiteY4-290" fmla="*/ 133911 h 6338829"/>
              <a:gd name="connsiteX5-291" fmla="*/ 457201 w 981537"/>
              <a:gd name="connsiteY5-292" fmla="*/ 1 h 6338829"/>
              <a:gd name="connsiteX6-293" fmla="*/ 457200 w 981537"/>
              <a:gd name="connsiteY6-294" fmla="*/ 0 h 6338829"/>
              <a:gd name="connsiteX7-295" fmla="*/ 457200 w 981537"/>
              <a:gd name="connsiteY7-296" fmla="*/ 0 h 6338829"/>
              <a:gd name="connsiteX8-297" fmla="*/ 780489 w 981537"/>
              <a:gd name="connsiteY8-298" fmla="*/ 133911 h 6338829"/>
              <a:gd name="connsiteX9-299" fmla="*/ 914399 w 981537"/>
              <a:gd name="connsiteY9-300" fmla="*/ 457201 h 6338829"/>
              <a:gd name="connsiteX10-301" fmla="*/ 981537 w 981537"/>
              <a:gd name="connsiteY10-302" fmla="*/ 6338829 h 633882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981537" h="6338829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89058" y="4544471"/>
                  <a:pt x="981537" y="6338829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7" name="Oval 36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2" name="Oval 41"/>
            <p:cNvSpPr/>
            <p:nvPr userDrawn="1"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34" name="Pie 33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38" name="Arc 37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6" name="Pie 45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7" name="Arc 46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0" name="Arc 39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</p:grpSp>
      <p:sp>
        <p:nvSpPr>
          <p:cNvPr id="32" name="Rectangle 3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022823" y="2961459"/>
            <a:ext cx="7551601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704801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  <a:t>9/5/2020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(带图片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33"/>
          <p:cNvSpPr/>
          <p:nvPr/>
        </p:nvSpPr>
        <p:spPr>
          <a:xfrm rot="15660000">
            <a:off x="5179560" y="1837493"/>
            <a:ext cx="1040884" cy="7134813"/>
          </a:xfrm>
          <a:custGeom>
            <a:avLst/>
            <a:gdLst>
              <a:gd name="connsiteX0" fmla="*/ 498324 w 996648"/>
              <a:gd name="connsiteY0" fmla="*/ 0 h 6971904"/>
              <a:gd name="connsiteX1" fmla="*/ 498324 w 996648"/>
              <a:gd name="connsiteY1" fmla="*/ 0 h 6971904"/>
              <a:gd name="connsiteX2" fmla="*/ 850692 w 996648"/>
              <a:gd name="connsiteY2" fmla="*/ 145956 h 6971904"/>
              <a:gd name="connsiteX3" fmla="*/ 996647 w 996648"/>
              <a:gd name="connsiteY3" fmla="*/ 498325 h 6971904"/>
              <a:gd name="connsiteX4" fmla="*/ 996648 w 996648"/>
              <a:gd name="connsiteY4" fmla="*/ 6971904 h 6971904"/>
              <a:gd name="connsiteX5" fmla="*/ 996648 w 996648"/>
              <a:gd name="connsiteY5" fmla="*/ 6971904 h 6971904"/>
              <a:gd name="connsiteX6" fmla="*/ 996648 w 996648"/>
              <a:gd name="connsiteY6" fmla="*/ 6971904 h 6971904"/>
              <a:gd name="connsiteX7" fmla="*/ 0 w 996648"/>
              <a:gd name="connsiteY7" fmla="*/ 6971904 h 6971904"/>
              <a:gd name="connsiteX8" fmla="*/ 0 w 996648"/>
              <a:gd name="connsiteY8" fmla="*/ 6971904 h 6971904"/>
              <a:gd name="connsiteX9" fmla="*/ 0 w 996648"/>
              <a:gd name="connsiteY9" fmla="*/ 6971904 h 6971904"/>
              <a:gd name="connsiteX10" fmla="*/ 0 w 996648"/>
              <a:gd name="connsiteY10" fmla="*/ 498324 h 6971904"/>
              <a:gd name="connsiteX11" fmla="*/ 145956 w 996648"/>
              <a:gd name="connsiteY11" fmla="*/ 145956 h 6971904"/>
              <a:gd name="connsiteX12" fmla="*/ 498325 w 996648"/>
              <a:gd name="connsiteY12" fmla="*/ 1 h 6971904"/>
              <a:gd name="connsiteX13" fmla="*/ 498324 w 996648"/>
              <a:gd name="connsiteY13" fmla="*/ 0 h 6971904"/>
              <a:gd name="connsiteX0-1" fmla="*/ 498324 w 1051569"/>
              <a:gd name="connsiteY0-2" fmla="*/ 0 h 7134903"/>
              <a:gd name="connsiteX1-3" fmla="*/ 498324 w 1051569"/>
              <a:gd name="connsiteY1-4" fmla="*/ 0 h 7134903"/>
              <a:gd name="connsiteX2-5" fmla="*/ 850692 w 1051569"/>
              <a:gd name="connsiteY2-6" fmla="*/ 145956 h 7134903"/>
              <a:gd name="connsiteX3-7" fmla="*/ 996647 w 1051569"/>
              <a:gd name="connsiteY3-8" fmla="*/ 498325 h 7134903"/>
              <a:gd name="connsiteX4-9" fmla="*/ 996648 w 1051569"/>
              <a:gd name="connsiteY4-10" fmla="*/ 6971904 h 7134903"/>
              <a:gd name="connsiteX5-11" fmla="*/ 996648 w 1051569"/>
              <a:gd name="connsiteY5-12" fmla="*/ 6971904 h 7134903"/>
              <a:gd name="connsiteX6-13" fmla="*/ 1051569 w 1051569"/>
              <a:gd name="connsiteY6-14" fmla="*/ 7134903 h 7134903"/>
              <a:gd name="connsiteX7-15" fmla="*/ 0 w 1051569"/>
              <a:gd name="connsiteY7-16" fmla="*/ 6971904 h 7134903"/>
              <a:gd name="connsiteX8-17" fmla="*/ 0 w 1051569"/>
              <a:gd name="connsiteY8-18" fmla="*/ 6971904 h 7134903"/>
              <a:gd name="connsiteX9-19" fmla="*/ 0 w 1051569"/>
              <a:gd name="connsiteY9-20" fmla="*/ 6971904 h 7134903"/>
              <a:gd name="connsiteX10-21" fmla="*/ 0 w 1051569"/>
              <a:gd name="connsiteY10-22" fmla="*/ 498324 h 7134903"/>
              <a:gd name="connsiteX11-23" fmla="*/ 145956 w 1051569"/>
              <a:gd name="connsiteY11-24" fmla="*/ 145956 h 7134903"/>
              <a:gd name="connsiteX12-25" fmla="*/ 498325 w 1051569"/>
              <a:gd name="connsiteY12-26" fmla="*/ 1 h 7134903"/>
              <a:gd name="connsiteX13-27" fmla="*/ 498324 w 1051569"/>
              <a:gd name="connsiteY13-28" fmla="*/ 0 h 7134903"/>
              <a:gd name="connsiteX0-29" fmla="*/ 498324 w 1051569"/>
              <a:gd name="connsiteY0-30" fmla="*/ 0 h 7134903"/>
              <a:gd name="connsiteX1-31" fmla="*/ 498324 w 1051569"/>
              <a:gd name="connsiteY1-32" fmla="*/ 0 h 7134903"/>
              <a:gd name="connsiteX2-33" fmla="*/ 850692 w 1051569"/>
              <a:gd name="connsiteY2-34" fmla="*/ 145956 h 7134903"/>
              <a:gd name="connsiteX3-35" fmla="*/ 996647 w 1051569"/>
              <a:gd name="connsiteY3-36" fmla="*/ 498325 h 7134903"/>
              <a:gd name="connsiteX4-37" fmla="*/ 996648 w 1051569"/>
              <a:gd name="connsiteY4-38" fmla="*/ 6971904 h 7134903"/>
              <a:gd name="connsiteX5-39" fmla="*/ 1051569 w 1051569"/>
              <a:gd name="connsiteY5-40" fmla="*/ 7134903 h 7134903"/>
              <a:gd name="connsiteX6-41" fmla="*/ 0 w 1051569"/>
              <a:gd name="connsiteY6-42" fmla="*/ 6971904 h 7134903"/>
              <a:gd name="connsiteX7-43" fmla="*/ 0 w 1051569"/>
              <a:gd name="connsiteY7-44" fmla="*/ 6971904 h 7134903"/>
              <a:gd name="connsiteX8-45" fmla="*/ 0 w 1051569"/>
              <a:gd name="connsiteY8-46" fmla="*/ 6971904 h 7134903"/>
              <a:gd name="connsiteX9-47" fmla="*/ 0 w 1051569"/>
              <a:gd name="connsiteY9-48" fmla="*/ 498324 h 7134903"/>
              <a:gd name="connsiteX10-49" fmla="*/ 145956 w 1051569"/>
              <a:gd name="connsiteY10-50" fmla="*/ 145956 h 7134903"/>
              <a:gd name="connsiteX11-51" fmla="*/ 498325 w 1051569"/>
              <a:gd name="connsiteY11-52" fmla="*/ 1 h 7134903"/>
              <a:gd name="connsiteX12-53" fmla="*/ 498324 w 1051569"/>
              <a:gd name="connsiteY12-54" fmla="*/ 0 h 7134903"/>
              <a:gd name="connsiteX0-55" fmla="*/ 498324 w 1217677"/>
              <a:gd name="connsiteY0-56" fmla="*/ 0 h 7134903"/>
              <a:gd name="connsiteX1-57" fmla="*/ 498324 w 1217677"/>
              <a:gd name="connsiteY1-58" fmla="*/ 0 h 7134903"/>
              <a:gd name="connsiteX2-59" fmla="*/ 850692 w 1217677"/>
              <a:gd name="connsiteY2-60" fmla="*/ 145956 h 7134903"/>
              <a:gd name="connsiteX3-61" fmla="*/ 996647 w 1217677"/>
              <a:gd name="connsiteY3-62" fmla="*/ 498325 h 7134903"/>
              <a:gd name="connsiteX4-63" fmla="*/ 1051569 w 1217677"/>
              <a:gd name="connsiteY4-64" fmla="*/ 7134903 h 7134903"/>
              <a:gd name="connsiteX5-65" fmla="*/ 0 w 1217677"/>
              <a:gd name="connsiteY5-66" fmla="*/ 6971904 h 7134903"/>
              <a:gd name="connsiteX6-67" fmla="*/ 0 w 1217677"/>
              <a:gd name="connsiteY6-68" fmla="*/ 6971904 h 7134903"/>
              <a:gd name="connsiteX7-69" fmla="*/ 0 w 1217677"/>
              <a:gd name="connsiteY7-70" fmla="*/ 6971904 h 7134903"/>
              <a:gd name="connsiteX8-71" fmla="*/ 0 w 1217677"/>
              <a:gd name="connsiteY8-72" fmla="*/ 498324 h 7134903"/>
              <a:gd name="connsiteX9-73" fmla="*/ 145956 w 1217677"/>
              <a:gd name="connsiteY9-74" fmla="*/ 145956 h 7134903"/>
              <a:gd name="connsiteX10-75" fmla="*/ 498325 w 1217677"/>
              <a:gd name="connsiteY10-76" fmla="*/ 1 h 7134903"/>
              <a:gd name="connsiteX11-77" fmla="*/ 498324 w 1217677"/>
              <a:gd name="connsiteY11-78" fmla="*/ 0 h 7134903"/>
              <a:gd name="connsiteX0-79" fmla="*/ 498324 w 1051569"/>
              <a:gd name="connsiteY0-80" fmla="*/ 0 h 7134903"/>
              <a:gd name="connsiteX1-81" fmla="*/ 498324 w 1051569"/>
              <a:gd name="connsiteY1-82" fmla="*/ 0 h 7134903"/>
              <a:gd name="connsiteX2-83" fmla="*/ 850692 w 1051569"/>
              <a:gd name="connsiteY2-84" fmla="*/ 145956 h 7134903"/>
              <a:gd name="connsiteX3-85" fmla="*/ 996647 w 1051569"/>
              <a:gd name="connsiteY3-86" fmla="*/ 498325 h 7134903"/>
              <a:gd name="connsiteX4-87" fmla="*/ 1051569 w 1051569"/>
              <a:gd name="connsiteY4-88" fmla="*/ 7134903 h 7134903"/>
              <a:gd name="connsiteX5-89" fmla="*/ 0 w 1051569"/>
              <a:gd name="connsiteY5-90" fmla="*/ 6971904 h 7134903"/>
              <a:gd name="connsiteX6-91" fmla="*/ 0 w 1051569"/>
              <a:gd name="connsiteY6-92" fmla="*/ 6971904 h 7134903"/>
              <a:gd name="connsiteX7-93" fmla="*/ 0 w 1051569"/>
              <a:gd name="connsiteY7-94" fmla="*/ 6971904 h 7134903"/>
              <a:gd name="connsiteX8-95" fmla="*/ 0 w 1051569"/>
              <a:gd name="connsiteY8-96" fmla="*/ 498324 h 7134903"/>
              <a:gd name="connsiteX9-97" fmla="*/ 145956 w 1051569"/>
              <a:gd name="connsiteY9-98" fmla="*/ 145956 h 7134903"/>
              <a:gd name="connsiteX10-99" fmla="*/ 498325 w 1051569"/>
              <a:gd name="connsiteY10-100" fmla="*/ 1 h 7134903"/>
              <a:gd name="connsiteX11-101" fmla="*/ 498324 w 1051569"/>
              <a:gd name="connsiteY11-102" fmla="*/ 0 h 7134903"/>
              <a:gd name="connsiteX0-103" fmla="*/ 0 w 1143009"/>
              <a:gd name="connsiteY0-104" fmla="*/ 6971904 h 7226343"/>
              <a:gd name="connsiteX1-105" fmla="*/ 0 w 1143009"/>
              <a:gd name="connsiteY1-106" fmla="*/ 6971904 h 7226343"/>
              <a:gd name="connsiteX2-107" fmla="*/ 0 w 1143009"/>
              <a:gd name="connsiteY2-108" fmla="*/ 6971904 h 7226343"/>
              <a:gd name="connsiteX3-109" fmla="*/ 0 w 1143009"/>
              <a:gd name="connsiteY3-110" fmla="*/ 498324 h 7226343"/>
              <a:gd name="connsiteX4-111" fmla="*/ 145956 w 1143009"/>
              <a:gd name="connsiteY4-112" fmla="*/ 145956 h 7226343"/>
              <a:gd name="connsiteX5-113" fmla="*/ 498325 w 1143009"/>
              <a:gd name="connsiteY5-114" fmla="*/ 1 h 7226343"/>
              <a:gd name="connsiteX6-115" fmla="*/ 498324 w 1143009"/>
              <a:gd name="connsiteY6-116" fmla="*/ 0 h 7226343"/>
              <a:gd name="connsiteX7-117" fmla="*/ 498324 w 1143009"/>
              <a:gd name="connsiteY7-118" fmla="*/ 0 h 7226343"/>
              <a:gd name="connsiteX8-119" fmla="*/ 850692 w 1143009"/>
              <a:gd name="connsiteY8-120" fmla="*/ 145956 h 7226343"/>
              <a:gd name="connsiteX9-121" fmla="*/ 996647 w 1143009"/>
              <a:gd name="connsiteY9-122" fmla="*/ 498325 h 7226343"/>
              <a:gd name="connsiteX10-123" fmla="*/ 1143009 w 1143009"/>
              <a:gd name="connsiteY10-124" fmla="*/ 7226343 h 7226343"/>
              <a:gd name="connsiteX0-125" fmla="*/ 0 w 1095577"/>
              <a:gd name="connsiteY0-126" fmla="*/ 6971904 h 7197301"/>
              <a:gd name="connsiteX1-127" fmla="*/ 0 w 1095577"/>
              <a:gd name="connsiteY1-128" fmla="*/ 6971904 h 7197301"/>
              <a:gd name="connsiteX2-129" fmla="*/ 0 w 1095577"/>
              <a:gd name="connsiteY2-130" fmla="*/ 6971904 h 7197301"/>
              <a:gd name="connsiteX3-131" fmla="*/ 0 w 1095577"/>
              <a:gd name="connsiteY3-132" fmla="*/ 498324 h 7197301"/>
              <a:gd name="connsiteX4-133" fmla="*/ 145956 w 1095577"/>
              <a:gd name="connsiteY4-134" fmla="*/ 145956 h 7197301"/>
              <a:gd name="connsiteX5-135" fmla="*/ 498325 w 1095577"/>
              <a:gd name="connsiteY5-136" fmla="*/ 1 h 7197301"/>
              <a:gd name="connsiteX6-137" fmla="*/ 498324 w 1095577"/>
              <a:gd name="connsiteY6-138" fmla="*/ 0 h 7197301"/>
              <a:gd name="connsiteX7-139" fmla="*/ 498324 w 1095577"/>
              <a:gd name="connsiteY7-140" fmla="*/ 0 h 7197301"/>
              <a:gd name="connsiteX8-141" fmla="*/ 850692 w 1095577"/>
              <a:gd name="connsiteY8-142" fmla="*/ 145956 h 7197301"/>
              <a:gd name="connsiteX9-143" fmla="*/ 996647 w 1095577"/>
              <a:gd name="connsiteY9-144" fmla="*/ 498325 h 7197301"/>
              <a:gd name="connsiteX10-145" fmla="*/ 1095577 w 1095577"/>
              <a:gd name="connsiteY10-146" fmla="*/ 7197301 h 7197301"/>
              <a:gd name="connsiteX0-147" fmla="*/ 0 w 1045874"/>
              <a:gd name="connsiteY0-148" fmla="*/ 6971904 h 7103308"/>
              <a:gd name="connsiteX1-149" fmla="*/ 0 w 1045874"/>
              <a:gd name="connsiteY1-150" fmla="*/ 6971904 h 7103308"/>
              <a:gd name="connsiteX2-151" fmla="*/ 0 w 1045874"/>
              <a:gd name="connsiteY2-152" fmla="*/ 6971904 h 7103308"/>
              <a:gd name="connsiteX3-153" fmla="*/ 0 w 1045874"/>
              <a:gd name="connsiteY3-154" fmla="*/ 498324 h 7103308"/>
              <a:gd name="connsiteX4-155" fmla="*/ 145956 w 1045874"/>
              <a:gd name="connsiteY4-156" fmla="*/ 145956 h 7103308"/>
              <a:gd name="connsiteX5-157" fmla="*/ 498325 w 1045874"/>
              <a:gd name="connsiteY5-158" fmla="*/ 1 h 7103308"/>
              <a:gd name="connsiteX6-159" fmla="*/ 498324 w 1045874"/>
              <a:gd name="connsiteY6-160" fmla="*/ 0 h 7103308"/>
              <a:gd name="connsiteX7-161" fmla="*/ 498324 w 1045874"/>
              <a:gd name="connsiteY7-162" fmla="*/ 0 h 7103308"/>
              <a:gd name="connsiteX8-163" fmla="*/ 850692 w 1045874"/>
              <a:gd name="connsiteY8-164" fmla="*/ 145956 h 7103308"/>
              <a:gd name="connsiteX9-165" fmla="*/ 996647 w 1045874"/>
              <a:gd name="connsiteY9-166" fmla="*/ 498325 h 7103308"/>
              <a:gd name="connsiteX10-167" fmla="*/ 1045874 w 1045874"/>
              <a:gd name="connsiteY10-168" fmla="*/ 7103308 h 7103308"/>
              <a:gd name="connsiteX0-169" fmla="*/ 0 w 1040884"/>
              <a:gd name="connsiteY0-170" fmla="*/ 6971904 h 7134813"/>
              <a:gd name="connsiteX1-171" fmla="*/ 0 w 1040884"/>
              <a:gd name="connsiteY1-172" fmla="*/ 6971904 h 7134813"/>
              <a:gd name="connsiteX2-173" fmla="*/ 0 w 1040884"/>
              <a:gd name="connsiteY2-174" fmla="*/ 6971904 h 7134813"/>
              <a:gd name="connsiteX3-175" fmla="*/ 0 w 1040884"/>
              <a:gd name="connsiteY3-176" fmla="*/ 498324 h 7134813"/>
              <a:gd name="connsiteX4-177" fmla="*/ 145956 w 1040884"/>
              <a:gd name="connsiteY4-178" fmla="*/ 145956 h 7134813"/>
              <a:gd name="connsiteX5-179" fmla="*/ 498325 w 1040884"/>
              <a:gd name="connsiteY5-180" fmla="*/ 1 h 7134813"/>
              <a:gd name="connsiteX6-181" fmla="*/ 498324 w 1040884"/>
              <a:gd name="connsiteY6-182" fmla="*/ 0 h 7134813"/>
              <a:gd name="connsiteX7-183" fmla="*/ 498324 w 1040884"/>
              <a:gd name="connsiteY7-184" fmla="*/ 0 h 7134813"/>
              <a:gd name="connsiteX8-185" fmla="*/ 850692 w 1040884"/>
              <a:gd name="connsiteY8-186" fmla="*/ 145956 h 7134813"/>
              <a:gd name="connsiteX9-187" fmla="*/ 996647 w 1040884"/>
              <a:gd name="connsiteY9-188" fmla="*/ 498325 h 7134813"/>
              <a:gd name="connsiteX10-189" fmla="*/ 1040884 w 1040884"/>
              <a:gd name="connsiteY10-190" fmla="*/ 7134813 h 7134813"/>
              <a:gd name="connsiteX0-191" fmla="*/ 0 w 1040884"/>
              <a:gd name="connsiteY0-192" fmla="*/ 6971904 h 7134813"/>
              <a:gd name="connsiteX1-193" fmla="*/ 0 w 1040884"/>
              <a:gd name="connsiteY1-194" fmla="*/ 6971904 h 7134813"/>
              <a:gd name="connsiteX2-195" fmla="*/ 0 w 1040884"/>
              <a:gd name="connsiteY2-196" fmla="*/ 6971904 h 7134813"/>
              <a:gd name="connsiteX3-197" fmla="*/ 0 w 1040884"/>
              <a:gd name="connsiteY3-198" fmla="*/ 498324 h 7134813"/>
              <a:gd name="connsiteX4-199" fmla="*/ 145956 w 1040884"/>
              <a:gd name="connsiteY4-200" fmla="*/ 145956 h 7134813"/>
              <a:gd name="connsiteX5-201" fmla="*/ 498325 w 1040884"/>
              <a:gd name="connsiteY5-202" fmla="*/ 1 h 7134813"/>
              <a:gd name="connsiteX6-203" fmla="*/ 498324 w 1040884"/>
              <a:gd name="connsiteY6-204" fmla="*/ 0 h 7134813"/>
              <a:gd name="connsiteX7-205" fmla="*/ 498324 w 1040884"/>
              <a:gd name="connsiteY7-206" fmla="*/ 0 h 7134813"/>
              <a:gd name="connsiteX8-207" fmla="*/ 850692 w 1040884"/>
              <a:gd name="connsiteY8-208" fmla="*/ 145956 h 7134813"/>
              <a:gd name="connsiteX9-209" fmla="*/ 996647 w 1040884"/>
              <a:gd name="connsiteY9-210" fmla="*/ 498325 h 7134813"/>
              <a:gd name="connsiteX10-211" fmla="*/ 1040884 w 1040884"/>
              <a:gd name="connsiteY10-212" fmla="*/ 7134813 h 7134813"/>
              <a:gd name="connsiteX0-213" fmla="*/ 0 w 1040884"/>
              <a:gd name="connsiteY0-214" fmla="*/ 6971904 h 7134813"/>
              <a:gd name="connsiteX1-215" fmla="*/ 0 w 1040884"/>
              <a:gd name="connsiteY1-216" fmla="*/ 6971904 h 7134813"/>
              <a:gd name="connsiteX2-217" fmla="*/ 0 w 1040884"/>
              <a:gd name="connsiteY2-218" fmla="*/ 6971904 h 7134813"/>
              <a:gd name="connsiteX3-219" fmla="*/ 0 w 1040884"/>
              <a:gd name="connsiteY3-220" fmla="*/ 498324 h 7134813"/>
              <a:gd name="connsiteX4-221" fmla="*/ 145956 w 1040884"/>
              <a:gd name="connsiteY4-222" fmla="*/ 145956 h 7134813"/>
              <a:gd name="connsiteX5-223" fmla="*/ 498325 w 1040884"/>
              <a:gd name="connsiteY5-224" fmla="*/ 1 h 7134813"/>
              <a:gd name="connsiteX6-225" fmla="*/ 498324 w 1040884"/>
              <a:gd name="connsiteY6-226" fmla="*/ 0 h 7134813"/>
              <a:gd name="connsiteX7-227" fmla="*/ 498324 w 1040884"/>
              <a:gd name="connsiteY7-228" fmla="*/ 0 h 7134813"/>
              <a:gd name="connsiteX8-229" fmla="*/ 850692 w 1040884"/>
              <a:gd name="connsiteY8-230" fmla="*/ 145956 h 7134813"/>
              <a:gd name="connsiteX9-231" fmla="*/ 996647 w 1040884"/>
              <a:gd name="connsiteY9-232" fmla="*/ 498325 h 7134813"/>
              <a:gd name="connsiteX10-233" fmla="*/ 1040884 w 1040884"/>
              <a:gd name="connsiteY10-234" fmla="*/ 7134813 h 713481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1040884" h="7134813">
                <a:moveTo>
                  <a:pt x="0" y="6971904"/>
                </a:moveTo>
                <a:lnTo>
                  <a:pt x="0" y="6971904"/>
                </a:lnTo>
                <a:lnTo>
                  <a:pt x="0" y="6971904"/>
                </a:lnTo>
                <a:lnTo>
                  <a:pt x="0" y="498324"/>
                </a:lnTo>
                <a:cubicBezTo>
                  <a:pt x="0" y="366160"/>
                  <a:pt x="52502" y="239410"/>
                  <a:pt x="145956" y="145956"/>
                </a:cubicBezTo>
                <a:cubicBezTo>
                  <a:pt x="239410" y="52502"/>
                  <a:pt x="366161" y="1"/>
                  <a:pt x="498325" y="1"/>
                </a:cubicBezTo>
                <a:lnTo>
                  <a:pt x="498324" y="0"/>
                </a:lnTo>
                <a:lnTo>
                  <a:pt x="498324" y="0"/>
                </a:lnTo>
                <a:cubicBezTo>
                  <a:pt x="630488" y="0"/>
                  <a:pt x="757238" y="52502"/>
                  <a:pt x="850692" y="145956"/>
                </a:cubicBezTo>
                <a:cubicBezTo>
                  <a:pt x="944146" y="239410"/>
                  <a:pt x="996647" y="366161"/>
                  <a:pt x="996647" y="498325"/>
                </a:cubicBezTo>
                <a:cubicBezTo>
                  <a:pt x="1030126" y="1663149"/>
                  <a:pt x="1037566" y="5867764"/>
                  <a:pt x="1040884" y="7134813"/>
                </a:cubicBezTo>
              </a:path>
            </a:pathLst>
          </a:custGeom>
          <a:solidFill>
            <a:schemeClr val="tx2">
              <a:alpha val="60000"/>
            </a:schemeClr>
          </a:solidFill>
          <a:ln>
            <a:solidFill>
              <a:schemeClr val="bg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27" name="Group 26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1" name="Oval 30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35" name="Pie 34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3" name="Arc 42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4" name="Pie 43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5" name="Arc 44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55" name="Arc 54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2786" y="67657"/>
            <a:ext cx="967012" cy="6030348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-1" fmla="*/ 457200 w 953241"/>
              <a:gd name="connsiteY0-2" fmla="*/ 0 h 6328114"/>
              <a:gd name="connsiteX1-3" fmla="*/ 457200 w 953241"/>
              <a:gd name="connsiteY1-4" fmla="*/ 0 h 6328114"/>
              <a:gd name="connsiteX2-5" fmla="*/ 780489 w 953241"/>
              <a:gd name="connsiteY2-6" fmla="*/ 133911 h 6328114"/>
              <a:gd name="connsiteX3-7" fmla="*/ 914399 w 953241"/>
              <a:gd name="connsiteY3-8" fmla="*/ 457201 h 6328114"/>
              <a:gd name="connsiteX4-9" fmla="*/ 914400 w 953241"/>
              <a:gd name="connsiteY4-10" fmla="*/ 6172200 h 6328114"/>
              <a:gd name="connsiteX5-11" fmla="*/ 914400 w 953241"/>
              <a:gd name="connsiteY5-12" fmla="*/ 6172200 h 6328114"/>
              <a:gd name="connsiteX6-13" fmla="*/ 953241 w 953241"/>
              <a:gd name="connsiteY6-14" fmla="*/ 6328114 h 6328114"/>
              <a:gd name="connsiteX7-15" fmla="*/ 0 w 953241"/>
              <a:gd name="connsiteY7-16" fmla="*/ 6172200 h 6328114"/>
              <a:gd name="connsiteX8-17" fmla="*/ 0 w 953241"/>
              <a:gd name="connsiteY8-18" fmla="*/ 6172200 h 6328114"/>
              <a:gd name="connsiteX9-19" fmla="*/ 0 w 953241"/>
              <a:gd name="connsiteY9-20" fmla="*/ 6172200 h 6328114"/>
              <a:gd name="connsiteX10-21" fmla="*/ 0 w 953241"/>
              <a:gd name="connsiteY10-22" fmla="*/ 457200 h 6328114"/>
              <a:gd name="connsiteX11-23" fmla="*/ 133911 w 953241"/>
              <a:gd name="connsiteY11-24" fmla="*/ 133911 h 6328114"/>
              <a:gd name="connsiteX12-25" fmla="*/ 457201 w 953241"/>
              <a:gd name="connsiteY12-26" fmla="*/ 1 h 6328114"/>
              <a:gd name="connsiteX13-27" fmla="*/ 457200 w 953241"/>
              <a:gd name="connsiteY13-28" fmla="*/ 0 h 6328114"/>
              <a:gd name="connsiteX0-29" fmla="*/ 457200 w 953241"/>
              <a:gd name="connsiteY0-30" fmla="*/ 0 h 6328114"/>
              <a:gd name="connsiteX1-31" fmla="*/ 457200 w 953241"/>
              <a:gd name="connsiteY1-32" fmla="*/ 0 h 6328114"/>
              <a:gd name="connsiteX2-33" fmla="*/ 780489 w 953241"/>
              <a:gd name="connsiteY2-34" fmla="*/ 133911 h 6328114"/>
              <a:gd name="connsiteX3-35" fmla="*/ 914399 w 953241"/>
              <a:gd name="connsiteY3-36" fmla="*/ 457201 h 6328114"/>
              <a:gd name="connsiteX4-37" fmla="*/ 914400 w 953241"/>
              <a:gd name="connsiteY4-38" fmla="*/ 6172200 h 6328114"/>
              <a:gd name="connsiteX5-39" fmla="*/ 953241 w 953241"/>
              <a:gd name="connsiteY5-40" fmla="*/ 6328114 h 6328114"/>
              <a:gd name="connsiteX6-41" fmla="*/ 0 w 953241"/>
              <a:gd name="connsiteY6-42" fmla="*/ 6172200 h 6328114"/>
              <a:gd name="connsiteX7-43" fmla="*/ 0 w 953241"/>
              <a:gd name="connsiteY7-44" fmla="*/ 6172200 h 6328114"/>
              <a:gd name="connsiteX8-45" fmla="*/ 0 w 953241"/>
              <a:gd name="connsiteY8-46" fmla="*/ 6172200 h 6328114"/>
              <a:gd name="connsiteX9-47" fmla="*/ 0 w 953241"/>
              <a:gd name="connsiteY9-48" fmla="*/ 457200 h 6328114"/>
              <a:gd name="connsiteX10-49" fmla="*/ 133911 w 953241"/>
              <a:gd name="connsiteY10-50" fmla="*/ 133911 h 6328114"/>
              <a:gd name="connsiteX11-51" fmla="*/ 457201 w 953241"/>
              <a:gd name="connsiteY11-52" fmla="*/ 1 h 6328114"/>
              <a:gd name="connsiteX12-53" fmla="*/ 457200 w 953241"/>
              <a:gd name="connsiteY12-54" fmla="*/ 0 h 6328114"/>
              <a:gd name="connsiteX0-55" fmla="*/ 457200 w 1105641"/>
              <a:gd name="connsiteY0-56" fmla="*/ 0 h 6328114"/>
              <a:gd name="connsiteX1-57" fmla="*/ 457200 w 1105641"/>
              <a:gd name="connsiteY1-58" fmla="*/ 0 h 6328114"/>
              <a:gd name="connsiteX2-59" fmla="*/ 780489 w 1105641"/>
              <a:gd name="connsiteY2-60" fmla="*/ 133911 h 6328114"/>
              <a:gd name="connsiteX3-61" fmla="*/ 914399 w 1105641"/>
              <a:gd name="connsiteY3-62" fmla="*/ 457201 h 6328114"/>
              <a:gd name="connsiteX4-63" fmla="*/ 953241 w 1105641"/>
              <a:gd name="connsiteY4-64" fmla="*/ 6328114 h 6328114"/>
              <a:gd name="connsiteX5-65" fmla="*/ 0 w 1105641"/>
              <a:gd name="connsiteY5-66" fmla="*/ 6172200 h 6328114"/>
              <a:gd name="connsiteX6-67" fmla="*/ 0 w 1105641"/>
              <a:gd name="connsiteY6-68" fmla="*/ 6172200 h 6328114"/>
              <a:gd name="connsiteX7-69" fmla="*/ 0 w 1105641"/>
              <a:gd name="connsiteY7-70" fmla="*/ 6172200 h 6328114"/>
              <a:gd name="connsiteX8-71" fmla="*/ 0 w 1105641"/>
              <a:gd name="connsiteY8-72" fmla="*/ 457200 h 6328114"/>
              <a:gd name="connsiteX9-73" fmla="*/ 133911 w 1105641"/>
              <a:gd name="connsiteY9-74" fmla="*/ 133911 h 6328114"/>
              <a:gd name="connsiteX10-75" fmla="*/ 457201 w 1105641"/>
              <a:gd name="connsiteY10-76" fmla="*/ 1 h 6328114"/>
              <a:gd name="connsiteX11-77" fmla="*/ 457200 w 1105641"/>
              <a:gd name="connsiteY11-78" fmla="*/ 0 h 6328114"/>
              <a:gd name="connsiteX0-79" fmla="*/ 457200 w 953241"/>
              <a:gd name="connsiteY0-80" fmla="*/ 0 h 6328114"/>
              <a:gd name="connsiteX1-81" fmla="*/ 457200 w 953241"/>
              <a:gd name="connsiteY1-82" fmla="*/ 0 h 6328114"/>
              <a:gd name="connsiteX2-83" fmla="*/ 780489 w 953241"/>
              <a:gd name="connsiteY2-84" fmla="*/ 133911 h 6328114"/>
              <a:gd name="connsiteX3-85" fmla="*/ 914399 w 953241"/>
              <a:gd name="connsiteY3-86" fmla="*/ 457201 h 6328114"/>
              <a:gd name="connsiteX4-87" fmla="*/ 953241 w 953241"/>
              <a:gd name="connsiteY4-88" fmla="*/ 6328114 h 6328114"/>
              <a:gd name="connsiteX5-89" fmla="*/ 0 w 953241"/>
              <a:gd name="connsiteY5-90" fmla="*/ 6172200 h 6328114"/>
              <a:gd name="connsiteX6-91" fmla="*/ 0 w 953241"/>
              <a:gd name="connsiteY6-92" fmla="*/ 6172200 h 6328114"/>
              <a:gd name="connsiteX7-93" fmla="*/ 0 w 953241"/>
              <a:gd name="connsiteY7-94" fmla="*/ 6172200 h 6328114"/>
              <a:gd name="connsiteX8-95" fmla="*/ 0 w 953241"/>
              <a:gd name="connsiteY8-96" fmla="*/ 457200 h 6328114"/>
              <a:gd name="connsiteX9-97" fmla="*/ 133911 w 953241"/>
              <a:gd name="connsiteY9-98" fmla="*/ 133911 h 6328114"/>
              <a:gd name="connsiteX10-99" fmla="*/ 457201 w 953241"/>
              <a:gd name="connsiteY10-100" fmla="*/ 1 h 6328114"/>
              <a:gd name="connsiteX11-101" fmla="*/ 457200 w 953241"/>
              <a:gd name="connsiteY11-102" fmla="*/ 0 h 6328114"/>
              <a:gd name="connsiteX0-103" fmla="*/ 457200 w 943191"/>
              <a:gd name="connsiteY0-104" fmla="*/ 0 h 6312729"/>
              <a:gd name="connsiteX1-105" fmla="*/ 457200 w 943191"/>
              <a:gd name="connsiteY1-106" fmla="*/ 0 h 6312729"/>
              <a:gd name="connsiteX2-107" fmla="*/ 780489 w 943191"/>
              <a:gd name="connsiteY2-108" fmla="*/ 133911 h 6312729"/>
              <a:gd name="connsiteX3-109" fmla="*/ 914399 w 943191"/>
              <a:gd name="connsiteY3-110" fmla="*/ 457201 h 6312729"/>
              <a:gd name="connsiteX4-111" fmla="*/ 942064 w 943191"/>
              <a:gd name="connsiteY4-112" fmla="*/ 6312729 h 6312729"/>
              <a:gd name="connsiteX5-113" fmla="*/ 0 w 943191"/>
              <a:gd name="connsiteY5-114" fmla="*/ 6172200 h 6312729"/>
              <a:gd name="connsiteX6-115" fmla="*/ 0 w 943191"/>
              <a:gd name="connsiteY6-116" fmla="*/ 6172200 h 6312729"/>
              <a:gd name="connsiteX7-117" fmla="*/ 0 w 943191"/>
              <a:gd name="connsiteY7-118" fmla="*/ 6172200 h 6312729"/>
              <a:gd name="connsiteX8-119" fmla="*/ 0 w 943191"/>
              <a:gd name="connsiteY8-120" fmla="*/ 457200 h 6312729"/>
              <a:gd name="connsiteX9-121" fmla="*/ 133911 w 943191"/>
              <a:gd name="connsiteY9-122" fmla="*/ 133911 h 6312729"/>
              <a:gd name="connsiteX10-123" fmla="*/ 457201 w 943191"/>
              <a:gd name="connsiteY10-124" fmla="*/ 1 h 6312729"/>
              <a:gd name="connsiteX11-125" fmla="*/ 457200 w 943191"/>
              <a:gd name="connsiteY11-126" fmla="*/ 0 h 6312729"/>
              <a:gd name="connsiteX0-127" fmla="*/ 0 w 1033504"/>
              <a:gd name="connsiteY0-128" fmla="*/ 6172200 h 6404169"/>
              <a:gd name="connsiteX1-129" fmla="*/ 0 w 1033504"/>
              <a:gd name="connsiteY1-130" fmla="*/ 6172200 h 6404169"/>
              <a:gd name="connsiteX2-131" fmla="*/ 0 w 1033504"/>
              <a:gd name="connsiteY2-132" fmla="*/ 6172200 h 6404169"/>
              <a:gd name="connsiteX3-133" fmla="*/ 0 w 1033504"/>
              <a:gd name="connsiteY3-134" fmla="*/ 457200 h 6404169"/>
              <a:gd name="connsiteX4-135" fmla="*/ 133911 w 1033504"/>
              <a:gd name="connsiteY4-136" fmla="*/ 133911 h 6404169"/>
              <a:gd name="connsiteX5-137" fmla="*/ 457201 w 1033504"/>
              <a:gd name="connsiteY5-138" fmla="*/ 1 h 6404169"/>
              <a:gd name="connsiteX6-139" fmla="*/ 457200 w 1033504"/>
              <a:gd name="connsiteY6-140" fmla="*/ 0 h 6404169"/>
              <a:gd name="connsiteX7-141" fmla="*/ 457200 w 1033504"/>
              <a:gd name="connsiteY7-142" fmla="*/ 0 h 6404169"/>
              <a:gd name="connsiteX8-143" fmla="*/ 780489 w 1033504"/>
              <a:gd name="connsiteY8-144" fmla="*/ 133911 h 6404169"/>
              <a:gd name="connsiteX9-145" fmla="*/ 914399 w 1033504"/>
              <a:gd name="connsiteY9-146" fmla="*/ 457201 h 6404169"/>
              <a:gd name="connsiteX10-147" fmla="*/ 1033504 w 1033504"/>
              <a:gd name="connsiteY10-148" fmla="*/ 6404169 h 6404169"/>
              <a:gd name="connsiteX0-149" fmla="*/ 0 w 1007327"/>
              <a:gd name="connsiteY0-150" fmla="*/ 6172200 h 6354462"/>
              <a:gd name="connsiteX1-151" fmla="*/ 0 w 1007327"/>
              <a:gd name="connsiteY1-152" fmla="*/ 6172200 h 6354462"/>
              <a:gd name="connsiteX2-153" fmla="*/ 0 w 1007327"/>
              <a:gd name="connsiteY2-154" fmla="*/ 6172200 h 6354462"/>
              <a:gd name="connsiteX3-155" fmla="*/ 0 w 1007327"/>
              <a:gd name="connsiteY3-156" fmla="*/ 457200 h 6354462"/>
              <a:gd name="connsiteX4-157" fmla="*/ 133911 w 1007327"/>
              <a:gd name="connsiteY4-158" fmla="*/ 133911 h 6354462"/>
              <a:gd name="connsiteX5-159" fmla="*/ 457201 w 1007327"/>
              <a:gd name="connsiteY5-160" fmla="*/ 1 h 6354462"/>
              <a:gd name="connsiteX6-161" fmla="*/ 457200 w 1007327"/>
              <a:gd name="connsiteY6-162" fmla="*/ 0 h 6354462"/>
              <a:gd name="connsiteX7-163" fmla="*/ 457200 w 1007327"/>
              <a:gd name="connsiteY7-164" fmla="*/ 0 h 6354462"/>
              <a:gd name="connsiteX8-165" fmla="*/ 780489 w 1007327"/>
              <a:gd name="connsiteY8-166" fmla="*/ 133911 h 6354462"/>
              <a:gd name="connsiteX9-167" fmla="*/ 914399 w 1007327"/>
              <a:gd name="connsiteY9-168" fmla="*/ 457201 h 6354462"/>
              <a:gd name="connsiteX10-169" fmla="*/ 1007327 w 1007327"/>
              <a:gd name="connsiteY10-170" fmla="*/ 6354462 h 6354462"/>
              <a:gd name="connsiteX0-171" fmla="*/ 0 w 1029242"/>
              <a:gd name="connsiteY0-172" fmla="*/ 6172200 h 6330704"/>
              <a:gd name="connsiteX1-173" fmla="*/ 0 w 1029242"/>
              <a:gd name="connsiteY1-174" fmla="*/ 6172200 h 6330704"/>
              <a:gd name="connsiteX2-175" fmla="*/ 0 w 1029242"/>
              <a:gd name="connsiteY2-176" fmla="*/ 6172200 h 6330704"/>
              <a:gd name="connsiteX3-177" fmla="*/ 0 w 1029242"/>
              <a:gd name="connsiteY3-178" fmla="*/ 457200 h 6330704"/>
              <a:gd name="connsiteX4-179" fmla="*/ 133911 w 1029242"/>
              <a:gd name="connsiteY4-180" fmla="*/ 133911 h 6330704"/>
              <a:gd name="connsiteX5-181" fmla="*/ 457201 w 1029242"/>
              <a:gd name="connsiteY5-182" fmla="*/ 1 h 6330704"/>
              <a:gd name="connsiteX6-183" fmla="*/ 457200 w 1029242"/>
              <a:gd name="connsiteY6-184" fmla="*/ 0 h 6330704"/>
              <a:gd name="connsiteX7-185" fmla="*/ 457200 w 1029242"/>
              <a:gd name="connsiteY7-186" fmla="*/ 0 h 6330704"/>
              <a:gd name="connsiteX8-187" fmla="*/ 780489 w 1029242"/>
              <a:gd name="connsiteY8-188" fmla="*/ 133911 h 6330704"/>
              <a:gd name="connsiteX9-189" fmla="*/ 914399 w 1029242"/>
              <a:gd name="connsiteY9-190" fmla="*/ 457201 h 6330704"/>
              <a:gd name="connsiteX10-191" fmla="*/ 1029242 w 1029242"/>
              <a:gd name="connsiteY10-192" fmla="*/ 6330704 h 6330704"/>
              <a:gd name="connsiteX0-193" fmla="*/ 0 w 964937"/>
              <a:gd name="connsiteY0-194" fmla="*/ 6172200 h 6306905"/>
              <a:gd name="connsiteX1-195" fmla="*/ 0 w 964937"/>
              <a:gd name="connsiteY1-196" fmla="*/ 6172200 h 6306905"/>
              <a:gd name="connsiteX2-197" fmla="*/ 0 w 964937"/>
              <a:gd name="connsiteY2-198" fmla="*/ 6172200 h 6306905"/>
              <a:gd name="connsiteX3-199" fmla="*/ 0 w 964937"/>
              <a:gd name="connsiteY3-200" fmla="*/ 457200 h 6306905"/>
              <a:gd name="connsiteX4-201" fmla="*/ 133911 w 964937"/>
              <a:gd name="connsiteY4-202" fmla="*/ 133911 h 6306905"/>
              <a:gd name="connsiteX5-203" fmla="*/ 457201 w 964937"/>
              <a:gd name="connsiteY5-204" fmla="*/ 1 h 6306905"/>
              <a:gd name="connsiteX6-205" fmla="*/ 457200 w 964937"/>
              <a:gd name="connsiteY6-206" fmla="*/ 0 h 6306905"/>
              <a:gd name="connsiteX7-207" fmla="*/ 457200 w 964937"/>
              <a:gd name="connsiteY7-208" fmla="*/ 0 h 6306905"/>
              <a:gd name="connsiteX8-209" fmla="*/ 780489 w 964937"/>
              <a:gd name="connsiteY8-210" fmla="*/ 133911 h 6306905"/>
              <a:gd name="connsiteX9-211" fmla="*/ 914399 w 964937"/>
              <a:gd name="connsiteY9-212" fmla="*/ 457201 h 6306905"/>
              <a:gd name="connsiteX10-213" fmla="*/ 964937 w 964937"/>
              <a:gd name="connsiteY10-214" fmla="*/ 6306905 h 6306905"/>
              <a:gd name="connsiteX0-215" fmla="*/ 0 w 958626"/>
              <a:gd name="connsiteY0-216" fmla="*/ 6172200 h 6346750"/>
              <a:gd name="connsiteX1-217" fmla="*/ 0 w 958626"/>
              <a:gd name="connsiteY1-218" fmla="*/ 6172200 h 6346750"/>
              <a:gd name="connsiteX2-219" fmla="*/ 0 w 958626"/>
              <a:gd name="connsiteY2-220" fmla="*/ 6172200 h 6346750"/>
              <a:gd name="connsiteX3-221" fmla="*/ 0 w 958626"/>
              <a:gd name="connsiteY3-222" fmla="*/ 457200 h 6346750"/>
              <a:gd name="connsiteX4-223" fmla="*/ 133911 w 958626"/>
              <a:gd name="connsiteY4-224" fmla="*/ 133911 h 6346750"/>
              <a:gd name="connsiteX5-225" fmla="*/ 457201 w 958626"/>
              <a:gd name="connsiteY5-226" fmla="*/ 1 h 6346750"/>
              <a:gd name="connsiteX6-227" fmla="*/ 457200 w 958626"/>
              <a:gd name="connsiteY6-228" fmla="*/ 0 h 6346750"/>
              <a:gd name="connsiteX7-229" fmla="*/ 457200 w 958626"/>
              <a:gd name="connsiteY7-230" fmla="*/ 0 h 6346750"/>
              <a:gd name="connsiteX8-231" fmla="*/ 780489 w 958626"/>
              <a:gd name="connsiteY8-232" fmla="*/ 133911 h 6346750"/>
              <a:gd name="connsiteX9-233" fmla="*/ 914399 w 958626"/>
              <a:gd name="connsiteY9-234" fmla="*/ 457201 h 6346750"/>
              <a:gd name="connsiteX10-235" fmla="*/ 958626 w 958626"/>
              <a:gd name="connsiteY10-236" fmla="*/ 6346750 h 6346750"/>
              <a:gd name="connsiteX0-237" fmla="*/ 0 w 960730"/>
              <a:gd name="connsiteY0-238" fmla="*/ 6172200 h 6333468"/>
              <a:gd name="connsiteX1-239" fmla="*/ 0 w 960730"/>
              <a:gd name="connsiteY1-240" fmla="*/ 6172200 h 6333468"/>
              <a:gd name="connsiteX2-241" fmla="*/ 0 w 960730"/>
              <a:gd name="connsiteY2-242" fmla="*/ 6172200 h 6333468"/>
              <a:gd name="connsiteX3-243" fmla="*/ 0 w 960730"/>
              <a:gd name="connsiteY3-244" fmla="*/ 457200 h 6333468"/>
              <a:gd name="connsiteX4-245" fmla="*/ 133911 w 960730"/>
              <a:gd name="connsiteY4-246" fmla="*/ 133911 h 6333468"/>
              <a:gd name="connsiteX5-247" fmla="*/ 457201 w 960730"/>
              <a:gd name="connsiteY5-248" fmla="*/ 1 h 6333468"/>
              <a:gd name="connsiteX6-249" fmla="*/ 457200 w 960730"/>
              <a:gd name="connsiteY6-250" fmla="*/ 0 h 6333468"/>
              <a:gd name="connsiteX7-251" fmla="*/ 457200 w 960730"/>
              <a:gd name="connsiteY7-252" fmla="*/ 0 h 6333468"/>
              <a:gd name="connsiteX8-253" fmla="*/ 780489 w 960730"/>
              <a:gd name="connsiteY8-254" fmla="*/ 133911 h 6333468"/>
              <a:gd name="connsiteX9-255" fmla="*/ 914399 w 960730"/>
              <a:gd name="connsiteY9-256" fmla="*/ 457201 h 6333468"/>
              <a:gd name="connsiteX10-257" fmla="*/ 960730 w 960730"/>
              <a:gd name="connsiteY10-258" fmla="*/ 6333468 h 6333468"/>
              <a:gd name="connsiteX0-259" fmla="*/ 0 w 962833"/>
              <a:gd name="connsiteY0-260" fmla="*/ 6172200 h 6320186"/>
              <a:gd name="connsiteX1-261" fmla="*/ 0 w 962833"/>
              <a:gd name="connsiteY1-262" fmla="*/ 6172200 h 6320186"/>
              <a:gd name="connsiteX2-263" fmla="*/ 0 w 962833"/>
              <a:gd name="connsiteY2-264" fmla="*/ 6172200 h 6320186"/>
              <a:gd name="connsiteX3-265" fmla="*/ 0 w 962833"/>
              <a:gd name="connsiteY3-266" fmla="*/ 457200 h 6320186"/>
              <a:gd name="connsiteX4-267" fmla="*/ 133911 w 962833"/>
              <a:gd name="connsiteY4-268" fmla="*/ 133911 h 6320186"/>
              <a:gd name="connsiteX5-269" fmla="*/ 457201 w 962833"/>
              <a:gd name="connsiteY5-270" fmla="*/ 1 h 6320186"/>
              <a:gd name="connsiteX6-271" fmla="*/ 457200 w 962833"/>
              <a:gd name="connsiteY6-272" fmla="*/ 0 h 6320186"/>
              <a:gd name="connsiteX7-273" fmla="*/ 457200 w 962833"/>
              <a:gd name="connsiteY7-274" fmla="*/ 0 h 6320186"/>
              <a:gd name="connsiteX8-275" fmla="*/ 780489 w 962833"/>
              <a:gd name="connsiteY8-276" fmla="*/ 133911 h 6320186"/>
              <a:gd name="connsiteX9-277" fmla="*/ 914399 w 962833"/>
              <a:gd name="connsiteY9-278" fmla="*/ 457201 h 6320186"/>
              <a:gd name="connsiteX10-279" fmla="*/ 962833 w 962833"/>
              <a:gd name="connsiteY10-280" fmla="*/ 6320186 h 63201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1" name="Freeform 20"/>
          <p:cNvSpPr/>
          <p:nvPr/>
        </p:nvSpPr>
        <p:spPr>
          <a:xfrm rot="15669120">
            <a:off x="4038986" y="-17105"/>
            <a:ext cx="1788669" cy="8821162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-1" fmla="*/ 1104848 w 2209695"/>
              <a:gd name="connsiteY0-2" fmla="*/ 0 h 9154402"/>
              <a:gd name="connsiteX1-3" fmla="*/ 1104848 w 2209695"/>
              <a:gd name="connsiteY1-4" fmla="*/ 0 h 9154402"/>
              <a:gd name="connsiteX2-5" fmla="*/ 1886093 w 2209695"/>
              <a:gd name="connsiteY2-6" fmla="*/ 323604 h 9154402"/>
              <a:gd name="connsiteX3-7" fmla="*/ 2209694 w 2209695"/>
              <a:gd name="connsiteY3-8" fmla="*/ 1104850 h 9154402"/>
              <a:gd name="connsiteX4-9" fmla="*/ 2209695 w 2209695"/>
              <a:gd name="connsiteY4-10" fmla="*/ 9154402 h 9154402"/>
              <a:gd name="connsiteX5-11" fmla="*/ 2209695 w 2209695"/>
              <a:gd name="connsiteY5-12" fmla="*/ 9154402 h 9154402"/>
              <a:gd name="connsiteX6-13" fmla="*/ 2209695 w 2209695"/>
              <a:gd name="connsiteY6-14" fmla="*/ 9154402 h 9154402"/>
              <a:gd name="connsiteX7-15" fmla="*/ 0 w 2209695"/>
              <a:gd name="connsiteY7-16" fmla="*/ 9154402 h 9154402"/>
              <a:gd name="connsiteX8-17" fmla="*/ 0 w 2209695"/>
              <a:gd name="connsiteY8-18" fmla="*/ 9154402 h 9154402"/>
              <a:gd name="connsiteX9-19" fmla="*/ 0 w 2209695"/>
              <a:gd name="connsiteY9-20" fmla="*/ 9154402 h 9154402"/>
              <a:gd name="connsiteX10-21" fmla="*/ 1503 w 2209695"/>
              <a:gd name="connsiteY10-22" fmla="*/ 8780893 h 9154402"/>
              <a:gd name="connsiteX11-23" fmla="*/ 0 w 2209695"/>
              <a:gd name="connsiteY11-24" fmla="*/ 1104848 h 9154402"/>
              <a:gd name="connsiteX12-25" fmla="*/ 323604 w 2209695"/>
              <a:gd name="connsiteY12-26" fmla="*/ 323603 h 9154402"/>
              <a:gd name="connsiteX13-27" fmla="*/ 1104850 w 2209695"/>
              <a:gd name="connsiteY13-28" fmla="*/ 2 h 9154402"/>
              <a:gd name="connsiteX14" fmla="*/ 1104848 w 2209695"/>
              <a:gd name="connsiteY14" fmla="*/ 0 h 9154402"/>
              <a:gd name="connsiteX0-29" fmla="*/ 1104848 w 2209695"/>
              <a:gd name="connsiteY0-30" fmla="*/ 0 h 9154402"/>
              <a:gd name="connsiteX1-31" fmla="*/ 1104848 w 2209695"/>
              <a:gd name="connsiteY1-32" fmla="*/ 0 h 9154402"/>
              <a:gd name="connsiteX2-33" fmla="*/ 1886093 w 2209695"/>
              <a:gd name="connsiteY2-34" fmla="*/ 323604 h 9154402"/>
              <a:gd name="connsiteX3-35" fmla="*/ 2209694 w 2209695"/>
              <a:gd name="connsiteY3-36" fmla="*/ 1104850 h 9154402"/>
              <a:gd name="connsiteX4-37" fmla="*/ 2209695 w 2209695"/>
              <a:gd name="connsiteY4-38" fmla="*/ 9154402 h 9154402"/>
              <a:gd name="connsiteX5-39" fmla="*/ 2209695 w 2209695"/>
              <a:gd name="connsiteY5-40" fmla="*/ 9154402 h 9154402"/>
              <a:gd name="connsiteX6-41" fmla="*/ 2209695 w 2209695"/>
              <a:gd name="connsiteY6-42" fmla="*/ 9154402 h 9154402"/>
              <a:gd name="connsiteX7-43" fmla="*/ 0 w 2209695"/>
              <a:gd name="connsiteY7-44" fmla="*/ 9154402 h 9154402"/>
              <a:gd name="connsiteX8-45" fmla="*/ 0 w 2209695"/>
              <a:gd name="connsiteY8-46" fmla="*/ 9154402 h 9154402"/>
              <a:gd name="connsiteX9-47" fmla="*/ 1503 w 2209695"/>
              <a:gd name="connsiteY9-48" fmla="*/ 8780893 h 9154402"/>
              <a:gd name="connsiteX10-49" fmla="*/ 0 w 2209695"/>
              <a:gd name="connsiteY10-50" fmla="*/ 1104848 h 9154402"/>
              <a:gd name="connsiteX11-51" fmla="*/ 323604 w 2209695"/>
              <a:gd name="connsiteY11-52" fmla="*/ 323603 h 9154402"/>
              <a:gd name="connsiteX12-53" fmla="*/ 1104850 w 2209695"/>
              <a:gd name="connsiteY12-54" fmla="*/ 2 h 9154402"/>
              <a:gd name="connsiteX13-55" fmla="*/ 1104848 w 2209695"/>
              <a:gd name="connsiteY13-56" fmla="*/ 0 h 9154402"/>
              <a:gd name="connsiteX0-57" fmla="*/ 1104848 w 2209695"/>
              <a:gd name="connsiteY0-58" fmla="*/ 0 h 9154402"/>
              <a:gd name="connsiteX1-59" fmla="*/ 1104848 w 2209695"/>
              <a:gd name="connsiteY1-60" fmla="*/ 0 h 9154402"/>
              <a:gd name="connsiteX2-61" fmla="*/ 1886093 w 2209695"/>
              <a:gd name="connsiteY2-62" fmla="*/ 323604 h 9154402"/>
              <a:gd name="connsiteX3-63" fmla="*/ 2209694 w 2209695"/>
              <a:gd name="connsiteY3-64" fmla="*/ 1104850 h 9154402"/>
              <a:gd name="connsiteX4-65" fmla="*/ 2209695 w 2209695"/>
              <a:gd name="connsiteY4-66" fmla="*/ 9154402 h 9154402"/>
              <a:gd name="connsiteX5-67" fmla="*/ 2209695 w 2209695"/>
              <a:gd name="connsiteY5-68" fmla="*/ 9154402 h 9154402"/>
              <a:gd name="connsiteX6-69" fmla="*/ 2209695 w 2209695"/>
              <a:gd name="connsiteY6-70" fmla="*/ 9154402 h 9154402"/>
              <a:gd name="connsiteX7-71" fmla="*/ 0 w 2209695"/>
              <a:gd name="connsiteY7-72" fmla="*/ 9154402 h 9154402"/>
              <a:gd name="connsiteX8-73" fmla="*/ 1503 w 2209695"/>
              <a:gd name="connsiteY8-74" fmla="*/ 8780893 h 9154402"/>
              <a:gd name="connsiteX9-75" fmla="*/ 0 w 2209695"/>
              <a:gd name="connsiteY9-76" fmla="*/ 1104848 h 9154402"/>
              <a:gd name="connsiteX10-77" fmla="*/ 323604 w 2209695"/>
              <a:gd name="connsiteY10-78" fmla="*/ 323603 h 9154402"/>
              <a:gd name="connsiteX11-79" fmla="*/ 1104850 w 2209695"/>
              <a:gd name="connsiteY11-80" fmla="*/ 2 h 9154402"/>
              <a:gd name="connsiteX12-81" fmla="*/ 1104848 w 2209695"/>
              <a:gd name="connsiteY12-82" fmla="*/ 0 h 9154402"/>
              <a:gd name="connsiteX0-83" fmla="*/ 1144487 w 2249334"/>
              <a:gd name="connsiteY0-84" fmla="*/ 0 h 9154755"/>
              <a:gd name="connsiteX1-85" fmla="*/ 1144487 w 2249334"/>
              <a:gd name="connsiteY1-86" fmla="*/ 0 h 9154755"/>
              <a:gd name="connsiteX2-87" fmla="*/ 1925732 w 2249334"/>
              <a:gd name="connsiteY2-88" fmla="*/ 323604 h 9154755"/>
              <a:gd name="connsiteX3-89" fmla="*/ 2249333 w 2249334"/>
              <a:gd name="connsiteY3-90" fmla="*/ 1104850 h 9154755"/>
              <a:gd name="connsiteX4-91" fmla="*/ 2249334 w 2249334"/>
              <a:gd name="connsiteY4-92" fmla="*/ 9154402 h 9154755"/>
              <a:gd name="connsiteX5-93" fmla="*/ 2249334 w 2249334"/>
              <a:gd name="connsiteY5-94" fmla="*/ 9154402 h 9154755"/>
              <a:gd name="connsiteX6-95" fmla="*/ 2249334 w 2249334"/>
              <a:gd name="connsiteY6-96" fmla="*/ 9154402 h 9154755"/>
              <a:gd name="connsiteX7-97" fmla="*/ 0 w 2249334"/>
              <a:gd name="connsiteY7-98" fmla="*/ 9154755 h 9154755"/>
              <a:gd name="connsiteX8-99" fmla="*/ 41142 w 2249334"/>
              <a:gd name="connsiteY8-100" fmla="*/ 8780893 h 9154755"/>
              <a:gd name="connsiteX9-101" fmla="*/ 39639 w 2249334"/>
              <a:gd name="connsiteY9-102" fmla="*/ 1104848 h 9154755"/>
              <a:gd name="connsiteX10-103" fmla="*/ 363243 w 2249334"/>
              <a:gd name="connsiteY10-104" fmla="*/ 323603 h 9154755"/>
              <a:gd name="connsiteX11-105" fmla="*/ 1144489 w 2249334"/>
              <a:gd name="connsiteY11-106" fmla="*/ 2 h 9154755"/>
              <a:gd name="connsiteX12-107" fmla="*/ 1144487 w 2249334"/>
              <a:gd name="connsiteY12-108" fmla="*/ 0 h 9154755"/>
              <a:gd name="connsiteX0-109" fmla="*/ 1104848 w 2209695"/>
              <a:gd name="connsiteY0-110" fmla="*/ 0 h 9154402"/>
              <a:gd name="connsiteX1-111" fmla="*/ 1104848 w 2209695"/>
              <a:gd name="connsiteY1-112" fmla="*/ 0 h 9154402"/>
              <a:gd name="connsiteX2-113" fmla="*/ 1886093 w 2209695"/>
              <a:gd name="connsiteY2-114" fmla="*/ 323604 h 9154402"/>
              <a:gd name="connsiteX3-115" fmla="*/ 2209694 w 2209695"/>
              <a:gd name="connsiteY3-116" fmla="*/ 1104850 h 9154402"/>
              <a:gd name="connsiteX4-117" fmla="*/ 2209695 w 2209695"/>
              <a:gd name="connsiteY4-118" fmla="*/ 9154402 h 9154402"/>
              <a:gd name="connsiteX5-119" fmla="*/ 2209695 w 2209695"/>
              <a:gd name="connsiteY5-120" fmla="*/ 9154402 h 9154402"/>
              <a:gd name="connsiteX6-121" fmla="*/ 2209695 w 2209695"/>
              <a:gd name="connsiteY6-122" fmla="*/ 9154402 h 9154402"/>
              <a:gd name="connsiteX7-123" fmla="*/ 1503 w 2209695"/>
              <a:gd name="connsiteY7-124" fmla="*/ 8780893 h 9154402"/>
              <a:gd name="connsiteX8-125" fmla="*/ 0 w 2209695"/>
              <a:gd name="connsiteY8-126" fmla="*/ 1104848 h 9154402"/>
              <a:gd name="connsiteX9-127" fmla="*/ 323604 w 2209695"/>
              <a:gd name="connsiteY9-128" fmla="*/ 323603 h 9154402"/>
              <a:gd name="connsiteX10-129" fmla="*/ 1104850 w 2209695"/>
              <a:gd name="connsiteY10-130" fmla="*/ 2 h 9154402"/>
              <a:gd name="connsiteX11-131" fmla="*/ 1104848 w 2209695"/>
              <a:gd name="connsiteY11-132" fmla="*/ 0 h 9154402"/>
              <a:gd name="connsiteX0-133" fmla="*/ 1104848 w 2209695"/>
              <a:gd name="connsiteY0-134" fmla="*/ 0 h 9154402"/>
              <a:gd name="connsiteX1-135" fmla="*/ 1104848 w 2209695"/>
              <a:gd name="connsiteY1-136" fmla="*/ 0 h 9154402"/>
              <a:gd name="connsiteX2-137" fmla="*/ 1886093 w 2209695"/>
              <a:gd name="connsiteY2-138" fmla="*/ 323604 h 9154402"/>
              <a:gd name="connsiteX3-139" fmla="*/ 2209694 w 2209695"/>
              <a:gd name="connsiteY3-140" fmla="*/ 1104850 h 9154402"/>
              <a:gd name="connsiteX4-141" fmla="*/ 2209695 w 2209695"/>
              <a:gd name="connsiteY4-142" fmla="*/ 9154402 h 9154402"/>
              <a:gd name="connsiteX5-143" fmla="*/ 2209695 w 2209695"/>
              <a:gd name="connsiteY5-144" fmla="*/ 9154402 h 9154402"/>
              <a:gd name="connsiteX6-145" fmla="*/ 2209695 w 2209695"/>
              <a:gd name="connsiteY6-146" fmla="*/ 9154402 h 9154402"/>
              <a:gd name="connsiteX7-147" fmla="*/ 37157 w 2209695"/>
              <a:gd name="connsiteY7-148" fmla="*/ 8792966 h 9154402"/>
              <a:gd name="connsiteX8-149" fmla="*/ 0 w 2209695"/>
              <a:gd name="connsiteY8-150" fmla="*/ 1104848 h 9154402"/>
              <a:gd name="connsiteX9-151" fmla="*/ 323604 w 2209695"/>
              <a:gd name="connsiteY9-152" fmla="*/ 323603 h 9154402"/>
              <a:gd name="connsiteX10-153" fmla="*/ 1104850 w 2209695"/>
              <a:gd name="connsiteY10-154" fmla="*/ 2 h 9154402"/>
              <a:gd name="connsiteX11-155" fmla="*/ 1104848 w 2209695"/>
              <a:gd name="connsiteY11-156" fmla="*/ 0 h 9154402"/>
              <a:gd name="connsiteX0-157" fmla="*/ 37157 w 2301135"/>
              <a:gd name="connsiteY0-158" fmla="*/ 8792966 h 9245842"/>
              <a:gd name="connsiteX1-159" fmla="*/ 0 w 2301135"/>
              <a:gd name="connsiteY1-160" fmla="*/ 1104848 h 9245842"/>
              <a:gd name="connsiteX2-161" fmla="*/ 323604 w 2301135"/>
              <a:gd name="connsiteY2-162" fmla="*/ 323603 h 9245842"/>
              <a:gd name="connsiteX3-163" fmla="*/ 1104850 w 2301135"/>
              <a:gd name="connsiteY3-164" fmla="*/ 2 h 9245842"/>
              <a:gd name="connsiteX4-165" fmla="*/ 1104848 w 2301135"/>
              <a:gd name="connsiteY4-166" fmla="*/ 0 h 9245842"/>
              <a:gd name="connsiteX5-167" fmla="*/ 1104848 w 2301135"/>
              <a:gd name="connsiteY5-168" fmla="*/ 0 h 9245842"/>
              <a:gd name="connsiteX6-169" fmla="*/ 1886093 w 2301135"/>
              <a:gd name="connsiteY6-170" fmla="*/ 323604 h 9245842"/>
              <a:gd name="connsiteX7-171" fmla="*/ 2209694 w 2301135"/>
              <a:gd name="connsiteY7-172" fmla="*/ 1104850 h 9245842"/>
              <a:gd name="connsiteX8-173" fmla="*/ 2209695 w 2301135"/>
              <a:gd name="connsiteY8-174" fmla="*/ 9154402 h 9245842"/>
              <a:gd name="connsiteX9-175" fmla="*/ 2209695 w 2301135"/>
              <a:gd name="connsiteY9-176" fmla="*/ 9154402 h 9245842"/>
              <a:gd name="connsiteX10-177" fmla="*/ 2301135 w 2301135"/>
              <a:gd name="connsiteY10-178" fmla="*/ 9245842 h 9245842"/>
              <a:gd name="connsiteX0-179" fmla="*/ 37157 w 2209695"/>
              <a:gd name="connsiteY0-180" fmla="*/ 8792966 h 9154402"/>
              <a:gd name="connsiteX1-181" fmla="*/ 0 w 2209695"/>
              <a:gd name="connsiteY1-182" fmla="*/ 1104848 h 9154402"/>
              <a:gd name="connsiteX2-183" fmla="*/ 323604 w 2209695"/>
              <a:gd name="connsiteY2-184" fmla="*/ 323603 h 9154402"/>
              <a:gd name="connsiteX3-185" fmla="*/ 1104850 w 2209695"/>
              <a:gd name="connsiteY3-186" fmla="*/ 2 h 9154402"/>
              <a:gd name="connsiteX4-187" fmla="*/ 1104848 w 2209695"/>
              <a:gd name="connsiteY4-188" fmla="*/ 0 h 9154402"/>
              <a:gd name="connsiteX5-189" fmla="*/ 1104848 w 2209695"/>
              <a:gd name="connsiteY5-190" fmla="*/ 0 h 9154402"/>
              <a:gd name="connsiteX6-191" fmla="*/ 1886093 w 2209695"/>
              <a:gd name="connsiteY6-192" fmla="*/ 323604 h 9154402"/>
              <a:gd name="connsiteX7-193" fmla="*/ 2209694 w 2209695"/>
              <a:gd name="connsiteY7-194" fmla="*/ 1104850 h 9154402"/>
              <a:gd name="connsiteX8-195" fmla="*/ 2209695 w 2209695"/>
              <a:gd name="connsiteY8-196" fmla="*/ 9154402 h 9154402"/>
              <a:gd name="connsiteX9-197" fmla="*/ 2209695 w 2209695"/>
              <a:gd name="connsiteY9-198" fmla="*/ 9154402 h 9154402"/>
              <a:gd name="connsiteX0-199" fmla="*/ 93577 w 2209695"/>
              <a:gd name="connsiteY0-200" fmla="*/ 8811781 h 9154402"/>
              <a:gd name="connsiteX1-201" fmla="*/ 0 w 2209695"/>
              <a:gd name="connsiteY1-202" fmla="*/ 1104848 h 9154402"/>
              <a:gd name="connsiteX2-203" fmla="*/ 323604 w 2209695"/>
              <a:gd name="connsiteY2-204" fmla="*/ 323603 h 9154402"/>
              <a:gd name="connsiteX3-205" fmla="*/ 1104850 w 2209695"/>
              <a:gd name="connsiteY3-206" fmla="*/ 2 h 9154402"/>
              <a:gd name="connsiteX4-207" fmla="*/ 1104848 w 2209695"/>
              <a:gd name="connsiteY4-208" fmla="*/ 0 h 9154402"/>
              <a:gd name="connsiteX5-209" fmla="*/ 1104848 w 2209695"/>
              <a:gd name="connsiteY5-210" fmla="*/ 0 h 9154402"/>
              <a:gd name="connsiteX6-211" fmla="*/ 1886093 w 2209695"/>
              <a:gd name="connsiteY6-212" fmla="*/ 323604 h 9154402"/>
              <a:gd name="connsiteX7-213" fmla="*/ 2209694 w 2209695"/>
              <a:gd name="connsiteY7-214" fmla="*/ 1104850 h 9154402"/>
              <a:gd name="connsiteX8-215" fmla="*/ 2209695 w 2209695"/>
              <a:gd name="connsiteY8-216" fmla="*/ 9154402 h 9154402"/>
              <a:gd name="connsiteX9-217" fmla="*/ 2209695 w 2209695"/>
              <a:gd name="connsiteY9-218" fmla="*/ 9154402 h 9154402"/>
              <a:gd name="connsiteX0-219" fmla="*/ 132845 w 2209695"/>
              <a:gd name="connsiteY0-220" fmla="*/ 8856931 h 9154402"/>
              <a:gd name="connsiteX1-221" fmla="*/ 0 w 2209695"/>
              <a:gd name="connsiteY1-222" fmla="*/ 1104848 h 9154402"/>
              <a:gd name="connsiteX2-223" fmla="*/ 323604 w 2209695"/>
              <a:gd name="connsiteY2-224" fmla="*/ 323603 h 9154402"/>
              <a:gd name="connsiteX3-225" fmla="*/ 1104850 w 2209695"/>
              <a:gd name="connsiteY3-226" fmla="*/ 2 h 9154402"/>
              <a:gd name="connsiteX4-227" fmla="*/ 1104848 w 2209695"/>
              <a:gd name="connsiteY4-228" fmla="*/ 0 h 9154402"/>
              <a:gd name="connsiteX5-229" fmla="*/ 1104848 w 2209695"/>
              <a:gd name="connsiteY5-230" fmla="*/ 0 h 9154402"/>
              <a:gd name="connsiteX6-231" fmla="*/ 1886093 w 2209695"/>
              <a:gd name="connsiteY6-232" fmla="*/ 323604 h 9154402"/>
              <a:gd name="connsiteX7-233" fmla="*/ 2209694 w 2209695"/>
              <a:gd name="connsiteY7-234" fmla="*/ 1104850 h 9154402"/>
              <a:gd name="connsiteX8-235" fmla="*/ 2209695 w 2209695"/>
              <a:gd name="connsiteY8-236" fmla="*/ 9154402 h 9154402"/>
              <a:gd name="connsiteX9-237" fmla="*/ 2209695 w 2209695"/>
              <a:gd name="connsiteY9-238" fmla="*/ 9154402 h 9154402"/>
              <a:gd name="connsiteX0-239" fmla="*/ 70836 w 2209695"/>
              <a:gd name="connsiteY0-240" fmla="*/ 8848823 h 9154402"/>
              <a:gd name="connsiteX1-241" fmla="*/ 0 w 2209695"/>
              <a:gd name="connsiteY1-242" fmla="*/ 1104848 h 9154402"/>
              <a:gd name="connsiteX2-243" fmla="*/ 323604 w 2209695"/>
              <a:gd name="connsiteY2-244" fmla="*/ 323603 h 9154402"/>
              <a:gd name="connsiteX3-245" fmla="*/ 1104850 w 2209695"/>
              <a:gd name="connsiteY3-246" fmla="*/ 2 h 9154402"/>
              <a:gd name="connsiteX4-247" fmla="*/ 1104848 w 2209695"/>
              <a:gd name="connsiteY4-248" fmla="*/ 0 h 9154402"/>
              <a:gd name="connsiteX5-249" fmla="*/ 1104848 w 2209695"/>
              <a:gd name="connsiteY5-250" fmla="*/ 0 h 9154402"/>
              <a:gd name="connsiteX6-251" fmla="*/ 1886093 w 2209695"/>
              <a:gd name="connsiteY6-252" fmla="*/ 323604 h 9154402"/>
              <a:gd name="connsiteX7-253" fmla="*/ 2209694 w 2209695"/>
              <a:gd name="connsiteY7-254" fmla="*/ 1104850 h 9154402"/>
              <a:gd name="connsiteX8-255" fmla="*/ 2209695 w 2209695"/>
              <a:gd name="connsiteY8-256" fmla="*/ 9154402 h 9154402"/>
              <a:gd name="connsiteX9-257" fmla="*/ 2209695 w 2209695"/>
              <a:gd name="connsiteY9-258" fmla="*/ 9154402 h 915440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2209695" h="9154402">
                <a:moveTo>
                  <a:pt x="70836" y="8848823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6" name="Freeform 25"/>
          <p:cNvSpPr/>
          <p:nvPr/>
        </p:nvSpPr>
        <p:spPr>
          <a:xfrm rot="15660000">
            <a:off x="6127955" y="621077"/>
            <a:ext cx="932370" cy="5296611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-1" fmla="*/ 457200 w 953241"/>
              <a:gd name="connsiteY0-2" fmla="*/ 0 h 6328114"/>
              <a:gd name="connsiteX1-3" fmla="*/ 457200 w 953241"/>
              <a:gd name="connsiteY1-4" fmla="*/ 0 h 6328114"/>
              <a:gd name="connsiteX2-5" fmla="*/ 780489 w 953241"/>
              <a:gd name="connsiteY2-6" fmla="*/ 133911 h 6328114"/>
              <a:gd name="connsiteX3-7" fmla="*/ 914399 w 953241"/>
              <a:gd name="connsiteY3-8" fmla="*/ 457201 h 6328114"/>
              <a:gd name="connsiteX4-9" fmla="*/ 914400 w 953241"/>
              <a:gd name="connsiteY4-10" fmla="*/ 6172200 h 6328114"/>
              <a:gd name="connsiteX5-11" fmla="*/ 914400 w 953241"/>
              <a:gd name="connsiteY5-12" fmla="*/ 6172200 h 6328114"/>
              <a:gd name="connsiteX6-13" fmla="*/ 953241 w 953241"/>
              <a:gd name="connsiteY6-14" fmla="*/ 6328114 h 6328114"/>
              <a:gd name="connsiteX7-15" fmla="*/ 0 w 953241"/>
              <a:gd name="connsiteY7-16" fmla="*/ 6172200 h 6328114"/>
              <a:gd name="connsiteX8-17" fmla="*/ 0 w 953241"/>
              <a:gd name="connsiteY8-18" fmla="*/ 6172200 h 6328114"/>
              <a:gd name="connsiteX9-19" fmla="*/ 0 w 953241"/>
              <a:gd name="connsiteY9-20" fmla="*/ 6172200 h 6328114"/>
              <a:gd name="connsiteX10-21" fmla="*/ 0 w 953241"/>
              <a:gd name="connsiteY10-22" fmla="*/ 457200 h 6328114"/>
              <a:gd name="connsiteX11-23" fmla="*/ 133911 w 953241"/>
              <a:gd name="connsiteY11-24" fmla="*/ 133911 h 6328114"/>
              <a:gd name="connsiteX12-25" fmla="*/ 457201 w 953241"/>
              <a:gd name="connsiteY12-26" fmla="*/ 1 h 6328114"/>
              <a:gd name="connsiteX13-27" fmla="*/ 457200 w 953241"/>
              <a:gd name="connsiteY13-28" fmla="*/ 0 h 6328114"/>
              <a:gd name="connsiteX0-29" fmla="*/ 457200 w 953241"/>
              <a:gd name="connsiteY0-30" fmla="*/ 0 h 6328114"/>
              <a:gd name="connsiteX1-31" fmla="*/ 457200 w 953241"/>
              <a:gd name="connsiteY1-32" fmla="*/ 0 h 6328114"/>
              <a:gd name="connsiteX2-33" fmla="*/ 780489 w 953241"/>
              <a:gd name="connsiteY2-34" fmla="*/ 133911 h 6328114"/>
              <a:gd name="connsiteX3-35" fmla="*/ 914399 w 953241"/>
              <a:gd name="connsiteY3-36" fmla="*/ 457201 h 6328114"/>
              <a:gd name="connsiteX4-37" fmla="*/ 914400 w 953241"/>
              <a:gd name="connsiteY4-38" fmla="*/ 6172200 h 6328114"/>
              <a:gd name="connsiteX5-39" fmla="*/ 953241 w 953241"/>
              <a:gd name="connsiteY5-40" fmla="*/ 6328114 h 6328114"/>
              <a:gd name="connsiteX6-41" fmla="*/ 0 w 953241"/>
              <a:gd name="connsiteY6-42" fmla="*/ 6172200 h 6328114"/>
              <a:gd name="connsiteX7-43" fmla="*/ 0 w 953241"/>
              <a:gd name="connsiteY7-44" fmla="*/ 6172200 h 6328114"/>
              <a:gd name="connsiteX8-45" fmla="*/ 0 w 953241"/>
              <a:gd name="connsiteY8-46" fmla="*/ 6172200 h 6328114"/>
              <a:gd name="connsiteX9-47" fmla="*/ 0 w 953241"/>
              <a:gd name="connsiteY9-48" fmla="*/ 457200 h 6328114"/>
              <a:gd name="connsiteX10-49" fmla="*/ 133911 w 953241"/>
              <a:gd name="connsiteY10-50" fmla="*/ 133911 h 6328114"/>
              <a:gd name="connsiteX11-51" fmla="*/ 457201 w 953241"/>
              <a:gd name="connsiteY11-52" fmla="*/ 1 h 6328114"/>
              <a:gd name="connsiteX12-53" fmla="*/ 457200 w 953241"/>
              <a:gd name="connsiteY12-54" fmla="*/ 0 h 6328114"/>
              <a:gd name="connsiteX0-55" fmla="*/ 457200 w 1105641"/>
              <a:gd name="connsiteY0-56" fmla="*/ 0 h 6328114"/>
              <a:gd name="connsiteX1-57" fmla="*/ 457200 w 1105641"/>
              <a:gd name="connsiteY1-58" fmla="*/ 0 h 6328114"/>
              <a:gd name="connsiteX2-59" fmla="*/ 780489 w 1105641"/>
              <a:gd name="connsiteY2-60" fmla="*/ 133911 h 6328114"/>
              <a:gd name="connsiteX3-61" fmla="*/ 914399 w 1105641"/>
              <a:gd name="connsiteY3-62" fmla="*/ 457201 h 6328114"/>
              <a:gd name="connsiteX4-63" fmla="*/ 953241 w 1105641"/>
              <a:gd name="connsiteY4-64" fmla="*/ 6328114 h 6328114"/>
              <a:gd name="connsiteX5-65" fmla="*/ 0 w 1105641"/>
              <a:gd name="connsiteY5-66" fmla="*/ 6172200 h 6328114"/>
              <a:gd name="connsiteX6-67" fmla="*/ 0 w 1105641"/>
              <a:gd name="connsiteY6-68" fmla="*/ 6172200 h 6328114"/>
              <a:gd name="connsiteX7-69" fmla="*/ 0 w 1105641"/>
              <a:gd name="connsiteY7-70" fmla="*/ 6172200 h 6328114"/>
              <a:gd name="connsiteX8-71" fmla="*/ 0 w 1105641"/>
              <a:gd name="connsiteY8-72" fmla="*/ 457200 h 6328114"/>
              <a:gd name="connsiteX9-73" fmla="*/ 133911 w 1105641"/>
              <a:gd name="connsiteY9-74" fmla="*/ 133911 h 6328114"/>
              <a:gd name="connsiteX10-75" fmla="*/ 457201 w 1105641"/>
              <a:gd name="connsiteY10-76" fmla="*/ 1 h 6328114"/>
              <a:gd name="connsiteX11-77" fmla="*/ 457200 w 1105641"/>
              <a:gd name="connsiteY11-78" fmla="*/ 0 h 6328114"/>
              <a:gd name="connsiteX0-79" fmla="*/ 457200 w 953241"/>
              <a:gd name="connsiteY0-80" fmla="*/ 0 h 6328114"/>
              <a:gd name="connsiteX1-81" fmla="*/ 457200 w 953241"/>
              <a:gd name="connsiteY1-82" fmla="*/ 0 h 6328114"/>
              <a:gd name="connsiteX2-83" fmla="*/ 780489 w 953241"/>
              <a:gd name="connsiteY2-84" fmla="*/ 133911 h 6328114"/>
              <a:gd name="connsiteX3-85" fmla="*/ 914399 w 953241"/>
              <a:gd name="connsiteY3-86" fmla="*/ 457201 h 6328114"/>
              <a:gd name="connsiteX4-87" fmla="*/ 953241 w 953241"/>
              <a:gd name="connsiteY4-88" fmla="*/ 6328114 h 6328114"/>
              <a:gd name="connsiteX5-89" fmla="*/ 0 w 953241"/>
              <a:gd name="connsiteY5-90" fmla="*/ 6172200 h 6328114"/>
              <a:gd name="connsiteX6-91" fmla="*/ 0 w 953241"/>
              <a:gd name="connsiteY6-92" fmla="*/ 6172200 h 6328114"/>
              <a:gd name="connsiteX7-93" fmla="*/ 0 w 953241"/>
              <a:gd name="connsiteY7-94" fmla="*/ 6172200 h 6328114"/>
              <a:gd name="connsiteX8-95" fmla="*/ 0 w 953241"/>
              <a:gd name="connsiteY8-96" fmla="*/ 457200 h 6328114"/>
              <a:gd name="connsiteX9-97" fmla="*/ 133911 w 953241"/>
              <a:gd name="connsiteY9-98" fmla="*/ 133911 h 6328114"/>
              <a:gd name="connsiteX10-99" fmla="*/ 457201 w 953241"/>
              <a:gd name="connsiteY10-100" fmla="*/ 1 h 6328114"/>
              <a:gd name="connsiteX11-101" fmla="*/ 457200 w 953241"/>
              <a:gd name="connsiteY11-102" fmla="*/ 0 h 6328114"/>
              <a:gd name="connsiteX0-103" fmla="*/ 457200 w 943191"/>
              <a:gd name="connsiteY0-104" fmla="*/ 0 h 6312729"/>
              <a:gd name="connsiteX1-105" fmla="*/ 457200 w 943191"/>
              <a:gd name="connsiteY1-106" fmla="*/ 0 h 6312729"/>
              <a:gd name="connsiteX2-107" fmla="*/ 780489 w 943191"/>
              <a:gd name="connsiteY2-108" fmla="*/ 133911 h 6312729"/>
              <a:gd name="connsiteX3-109" fmla="*/ 914399 w 943191"/>
              <a:gd name="connsiteY3-110" fmla="*/ 457201 h 6312729"/>
              <a:gd name="connsiteX4-111" fmla="*/ 942064 w 943191"/>
              <a:gd name="connsiteY4-112" fmla="*/ 6312729 h 6312729"/>
              <a:gd name="connsiteX5-113" fmla="*/ 0 w 943191"/>
              <a:gd name="connsiteY5-114" fmla="*/ 6172200 h 6312729"/>
              <a:gd name="connsiteX6-115" fmla="*/ 0 w 943191"/>
              <a:gd name="connsiteY6-116" fmla="*/ 6172200 h 6312729"/>
              <a:gd name="connsiteX7-117" fmla="*/ 0 w 943191"/>
              <a:gd name="connsiteY7-118" fmla="*/ 6172200 h 6312729"/>
              <a:gd name="connsiteX8-119" fmla="*/ 0 w 943191"/>
              <a:gd name="connsiteY8-120" fmla="*/ 457200 h 6312729"/>
              <a:gd name="connsiteX9-121" fmla="*/ 133911 w 943191"/>
              <a:gd name="connsiteY9-122" fmla="*/ 133911 h 6312729"/>
              <a:gd name="connsiteX10-123" fmla="*/ 457201 w 943191"/>
              <a:gd name="connsiteY10-124" fmla="*/ 1 h 6312729"/>
              <a:gd name="connsiteX11-125" fmla="*/ 457200 w 943191"/>
              <a:gd name="connsiteY11-126" fmla="*/ 0 h 6312729"/>
              <a:gd name="connsiteX0-127" fmla="*/ 0 w 1033504"/>
              <a:gd name="connsiteY0-128" fmla="*/ 6172200 h 6404169"/>
              <a:gd name="connsiteX1-129" fmla="*/ 0 w 1033504"/>
              <a:gd name="connsiteY1-130" fmla="*/ 6172200 h 6404169"/>
              <a:gd name="connsiteX2-131" fmla="*/ 0 w 1033504"/>
              <a:gd name="connsiteY2-132" fmla="*/ 6172200 h 6404169"/>
              <a:gd name="connsiteX3-133" fmla="*/ 0 w 1033504"/>
              <a:gd name="connsiteY3-134" fmla="*/ 457200 h 6404169"/>
              <a:gd name="connsiteX4-135" fmla="*/ 133911 w 1033504"/>
              <a:gd name="connsiteY4-136" fmla="*/ 133911 h 6404169"/>
              <a:gd name="connsiteX5-137" fmla="*/ 457201 w 1033504"/>
              <a:gd name="connsiteY5-138" fmla="*/ 1 h 6404169"/>
              <a:gd name="connsiteX6-139" fmla="*/ 457200 w 1033504"/>
              <a:gd name="connsiteY6-140" fmla="*/ 0 h 6404169"/>
              <a:gd name="connsiteX7-141" fmla="*/ 457200 w 1033504"/>
              <a:gd name="connsiteY7-142" fmla="*/ 0 h 6404169"/>
              <a:gd name="connsiteX8-143" fmla="*/ 780489 w 1033504"/>
              <a:gd name="connsiteY8-144" fmla="*/ 133911 h 6404169"/>
              <a:gd name="connsiteX9-145" fmla="*/ 914399 w 1033504"/>
              <a:gd name="connsiteY9-146" fmla="*/ 457201 h 6404169"/>
              <a:gd name="connsiteX10-147" fmla="*/ 1033504 w 1033504"/>
              <a:gd name="connsiteY10-148" fmla="*/ 6404169 h 6404169"/>
              <a:gd name="connsiteX0-149" fmla="*/ 0 w 1007327"/>
              <a:gd name="connsiteY0-150" fmla="*/ 6172200 h 6354462"/>
              <a:gd name="connsiteX1-151" fmla="*/ 0 w 1007327"/>
              <a:gd name="connsiteY1-152" fmla="*/ 6172200 h 6354462"/>
              <a:gd name="connsiteX2-153" fmla="*/ 0 w 1007327"/>
              <a:gd name="connsiteY2-154" fmla="*/ 6172200 h 6354462"/>
              <a:gd name="connsiteX3-155" fmla="*/ 0 w 1007327"/>
              <a:gd name="connsiteY3-156" fmla="*/ 457200 h 6354462"/>
              <a:gd name="connsiteX4-157" fmla="*/ 133911 w 1007327"/>
              <a:gd name="connsiteY4-158" fmla="*/ 133911 h 6354462"/>
              <a:gd name="connsiteX5-159" fmla="*/ 457201 w 1007327"/>
              <a:gd name="connsiteY5-160" fmla="*/ 1 h 6354462"/>
              <a:gd name="connsiteX6-161" fmla="*/ 457200 w 1007327"/>
              <a:gd name="connsiteY6-162" fmla="*/ 0 h 6354462"/>
              <a:gd name="connsiteX7-163" fmla="*/ 457200 w 1007327"/>
              <a:gd name="connsiteY7-164" fmla="*/ 0 h 6354462"/>
              <a:gd name="connsiteX8-165" fmla="*/ 780489 w 1007327"/>
              <a:gd name="connsiteY8-166" fmla="*/ 133911 h 6354462"/>
              <a:gd name="connsiteX9-167" fmla="*/ 914399 w 1007327"/>
              <a:gd name="connsiteY9-168" fmla="*/ 457201 h 6354462"/>
              <a:gd name="connsiteX10-169" fmla="*/ 1007327 w 1007327"/>
              <a:gd name="connsiteY10-170" fmla="*/ 6354462 h 6354462"/>
              <a:gd name="connsiteX0-171" fmla="*/ 0 w 1029242"/>
              <a:gd name="connsiteY0-172" fmla="*/ 6172200 h 6330704"/>
              <a:gd name="connsiteX1-173" fmla="*/ 0 w 1029242"/>
              <a:gd name="connsiteY1-174" fmla="*/ 6172200 h 6330704"/>
              <a:gd name="connsiteX2-175" fmla="*/ 0 w 1029242"/>
              <a:gd name="connsiteY2-176" fmla="*/ 6172200 h 6330704"/>
              <a:gd name="connsiteX3-177" fmla="*/ 0 w 1029242"/>
              <a:gd name="connsiteY3-178" fmla="*/ 457200 h 6330704"/>
              <a:gd name="connsiteX4-179" fmla="*/ 133911 w 1029242"/>
              <a:gd name="connsiteY4-180" fmla="*/ 133911 h 6330704"/>
              <a:gd name="connsiteX5-181" fmla="*/ 457201 w 1029242"/>
              <a:gd name="connsiteY5-182" fmla="*/ 1 h 6330704"/>
              <a:gd name="connsiteX6-183" fmla="*/ 457200 w 1029242"/>
              <a:gd name="connsiteY6-184" fmla="*/ 0 h 6330704"/>
              <a:gd name="connsiteX7-185" fmla="*/ 457200 w 1029242"/>
              <a:gd name="connsiteY7-186" fmla="*/ 0 h 6330704"/>
              <a:gd name="connsiteX8-187" fmla="*/ 780489 w 1029242"/>
              <a:gd name="connsiteY8-188" fmla="*/ 133911 h 6330704"/>
              <a:gd name="connsiteX9-189" fmla="*/ 914399 w 1029242"/>
              <a:gd name="connsiteY9-190" fmla="*/ 457201 h 6330704"/>
              <a:gd name="connsiteX10-191" fmla="*/ 1029242 w 1029242"/>
              <a:gd name="connsiteY10-192" fmla="*/ 6330704 h 6330704"/>
              <a:gd name="connsiteX0-193" fmla="*/ 0 w 964937"/>
              <a:gd name="connsiteY0-194" fmla="*/ 6172200 h 6306905"/>
              <a:gd name="connsiteX1-195" fmla="*/ 0 w 964937"/>
              <a:gd name="connsiteY1-196" fmla="*/ 6172200 h 6306905"/>
              <a:gd name="connsiteX2-197" fmla="*/ 0 w 964937"/>
              <a:gd name="connsiteY2-198" fmla="*/ 6172200 h 6306905"/>
              <a:gd name="connsiteX3-199" fmla="*/ 0 w 964937"/>
              <a:gd name="connsiteY3-200" fmla="*/ 457200 h 6306905"/>
              <a:gd name="connsiteX4-201" fmla="*/ 133911 w 964937"/>
              <a:gd name="connsiteY4-202" fmla="*/ 133911 h 6306905"/>
              <a:gd name="connsiteX5-203" fmla="*/ 457201 w 964937"/>
              <a:gd name="connsiteY5-204" fmla="*/ 1 h 6306905"/>
              <a:gd name="connsiteX6-205" fmla="*/ 457200 w 964937"/>
              <a:gd name="connsiteY6-206" fmla="*/ 0 h 6306905"/>
              <a:gd name="connsiteX7-207" fmla="*/ 457200 w 964937"/>
              <a:gd name="connsiteY7-208" fmla="*/ 0 h 6306905"/>
              <a:gd name="connsiteX8-209" fmla="*/ 780489 w 964937"/>
              <a:gd name="connsiteY8-210" fmla="*/ 133911 h 6306905"/>
              <a:gd name="connsiteX9-211" fmla="*/ 914399 w 964937"/>
              <a:gd name="connsiteY9-212" fmla="*/ 457201 h 6306905"/>
              <a:gd name="connsiteX10-213" fmla="*/ 964937 w 964937"/>
              <a:gd name="connsiteY10-214" fmla="*/ 6306905 h 6306905"/>
              <a:gd name="connsiteX0-215" fmla="*/ 0 w 958626"/>
              <a:gd name="connsiteY0-216" fmla="*/ 6172200 h 6346750"/>
              <a:gd name="connsiteX1-217" fmla="*/ 0 w 958626"/>
              <a:gd name="connsiteY1-218" fmla="*/ 6172200 h 6346750"/>
              <a:gd name="connsiteX2-219" fmla="*/ 0 w 958626"/>
              <a:gd name="connsiteY2-220" fmla="*/ 6172200 h 6346750"/>
              <a:gd name="connsiteX3-221" fmla="*/ 0 w 958626"/>
              <a:gd name="connsiteY3-222" fmla="*/ 457200 h 6346750"/>
              <a:gd name="connsiteX4-223" fmla="*/ 133911 w 958626"/>
              <a:gd name="connsiteY4-224" fmla="*/ 133911 h 6346750"/>
              <a:gd name="connsiteX5-225" fmla="*/ 457201 w 958626"/>
              <a:gd name="connsiteY5-226" fmla="*/ 1 h 6346750"/>
              <a:gd name="connsiteX6-227" fmla="*/ 457200 w 958626"/>
              <a:gd name="connsiteY6-228" fmla="*/ 0 h 6346750"/>
              <a:gd name="connsiteX7-229" fmla="*/ 457200 w 958626"/>
              <a:gd name="connsiteY7-230" fmla="*/ 0 h 6346750"/>
              <a:gd name="connsiteX8-231" fmla="*/ 780489 w 958626"/>
              <a:gd name="connsiteY8-232" fmla="*/ 133911 h 6346750"/>
              <a:gd name="connsiteX9-233" fmla="*/ 914399 w 958626"/>
              <a:gd name="connsiteY9-234" fmla="*/ 457201 h 6346750"/>
              <a:gd name="connsiteX10-235" fmla="*/ 958626 w 958626"/>
              <a:gd name="connsiteY10-236" fmla="*/ 6346750 h 6346750"/>
              <a:gd name="connsiteX0-237" fmla="*/ 0 w 960730"/>
              <a:gd name="connsiteY0-238" fmla="*/ 6172200 h 6333468"/>
              <a:gd name="connsiteX1-239" fmla="*/ 0 w 960730"/>
              <a:gd name="connsiteY1-240" fmla="*/ 6172200 h 6333468"/>
              <a:gd name="connsiteX2-241" fmla="*/ 0 w 960730"/>
              <a:gd name="connsiteY2-242" fmla="*/ 6172200 h 6333468"/>
              <a:gd name="connsiteX3-243" fmla="*/ 0 w 960730"/>
              <a:gd name="connsiteY3-244" fmla="*/ 457200 h 6333468"/>
              <a:gd name="connsiteX4-245" fmla="*/ 133911 w 960730"/>
              <a:gd name="connsiteY4-246" fmla="*/ 133911 h 6333468"/>
              <a:gd name="connsiteX5-247" fmla="*/ 457201 w 960730"/>
              <a:gd name="connsiteY5-248" fmla="*/ 1 h 6333468"/>
              <a:gd name="connsiteX6-249" fmla="*/ 457200 w 960730"/>
              <a:gd name="connsiteY6-250" fmla="*/ 0 h 6333468"/>
              <a:gd name="connsiteX7-251" fmla="*/ 457200 w 960730"/>
              <a:gd name="connsiteY7-252" fmla="*/ 0 h 6333468"/>
              <a:gd name="connsiteX8-253" fmla="*/ 780489 w 960730"/>
              <a:gd name="connsiteY8-254" fmla="*/ 133911 h 6333468"/>
              <a:gd name="connsiteX9-255" fmla="*/ 914399 w 960730"/>
              <a:gd name="connsiteY9-256" fmla="*/ 457201 h 6333468"/>
              <a:gd name="connsiteX10-257" fmla="*/ 960730 w 960730"/>
              <a:gd name="connsiteY10-258" fmla="*/ 6333468 h 6333468"/>
              <a:gd name="connsiteX0-259" fmla="*/ 0 w 962833"/>
              <a:gd name="connsiteY0-260" fmla="*/ 6172200 h 6320186"/>
              <a:gd name="connsiteX1-261" fmla="*/ 0 w 962833"/>
              <a:gd name="connsiteY1-262" fmla="*/ 6172200 h 6320186"/>
              <a:gd name="connsiteX2-263" fmla="*/ 0 w 962833"/>
              <a:gd name="connsiteY2-264" fmla="*/ 6172200 h 6320186"/>
              <a:gd name="connsiteX3-265" fmla="*/ 0 w 962833"/>
              <a:gd name="connsiteY3-266" fmla="*/ 457200 h 6320186"/>
              <a:gd name="connsiteX4-267" fmla="*/ 133911 w 962833"/>
              <a:gd name="connsiteY4-268" fmla="*/ 133911 h 6320186"/>
              <a:gd name="connsiteX5-269" fmla="*/ 457201 w 962833"/>
              <a:gd name="connsiteY5-270" fmla="*/ 1 h 6320186"/>
              <a:gd name="connsiteX6-271" fmla="*/ 457200 w 962833"/>
              <a:gd name="connsiteY6-272" fmla="*/ 0 h 6320186"/>
              <a:gd name="connsiteX7-273" fmla="*/ 457200 w 962833"/>
              <a:gd name="connsiteY7-274" fmla="*/ 0 h 6320186"/>
              <a:gd name="connsiteX8-275" fmla="*/ 780489 w 962833"/>
              <a:gd name="connsiteY8-276" fmla="*/ 133911 h 6320186"/>
              <a:gd name="connsiteX9-277" fmla="*/ 914399 w 962833"/>
              <a:gd name="connsiteY9-278" fmla="*/ 457201 h 6320186"/>
              <a:gd name="connsiteX10-279" fmla="*/ 962833 w 962833"/>
              <a:gd name="connsiteY10-280" fmla="*/ 6320186 h 63201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tx2">
              <a:alpha val="5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4" name="Freeform 23"/>
          <p:cNvSpPr/>
          <p:nvPr/>
        </p:nvSpPr>
        <p:spPr>
          <a:xfrm rot="15660000">
            <a:off x="5624128" y="78644"/>
            <a:ext cx="962833" cy="632018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-1" fmla="*/ 457200 w 953241"/>
              <a:gd name="connsiteY0-2" fmla="*/ 0 h 6328114"/>
              <a:gd name="connsiteX1-3" fmla="*/ 457200 w 953241"/>
              <a:gd name="connsiteY1-4" fmla="*/ 0 h 6328114"/>
              <a:gd name="connsiteX2-5" fmla="*/ 780489 w 953241"/>
              <a:gd name="connsiteY2-6" fmla="*/ 133911 h 6328114"/>
              <a:gd name="connsiteX3-7" fmla="*/ 914399 w 953241"/>
              <a:gd name="connsiteY3-8" fmla="*/ 457201 h 6328114"/>
              <a:gd name="connsiteX4-9" fmla="*/ 914400 w 953241"/>
              <a:gd name="connsiteY4-10" fmla="*/ 6172200 h 6328114"/>
              <a:gd name="connsiteX5-11" fmla="*/ 914400 w 953241"/>
              <a:gd name="connsiteY5-12" fmla="*/ 6172200 h 6328114"/>
              <a:gd name="connsiteX6-13" fmla="*/ 953241 w 953241"/>
              <a:gd name="connsiteY6-14" fmla="*/ 6328114 h 6328114"/>
              <a:gd name="connsiteX7-15" fmla="*/ 0 w 953241"/>
              <a:gd name="connsiteY7-16" fmla="*/ 6172200 h 6328114"/>
              <a:gd name="connsiteX8-17" fmla="*/ 0 w 953241"/>
              <a:gd name="connsiteY8-18" fmla="*/ 6172200 h 6328114"/>
              <a:gd name="connsiteX9-19" fmla="*/ 0 w 953241"/>
              <a:gd name="connsiteY9-20" fmla="*/ 6172200 h 6328114"/>
              <a:gd name="connsiteX10-21" fmla="*/ 0 w 953241"/>
              <a:gd name="connsiteY10-22" fmla="*/ 457200 h 6328114"/>
              <a:gd name="connsiteX11-23" fmla="*/ 133911 w 953241"/>
              <a:gd name="connsiteY11-24" fmla="*/ 133911 h 6328114"/>
              <a:gd name="connsiteX12-25" fmla="*/ 457201 w 953241"/>
              <a:gd name="connsiteY12-26" fmla="*/ 1 h 6328114"/>
              <a:gd name="connsiteX13-27" fmla="*/ 457200 w 953241"/>
              <a:gd name="connsiteY13-28" fmla="*/ 0 h 6328114"/>
              <a:gd name="connsiteX0-29" fmla="*/ 457200 w 953241"/>
              <a:gd name="connsiteY0-30" fmla="*/ 0 h 6328114"/>
              <a:gd name="connsiteX1-31" fmla="*/ 457200 w 953241"/>
              <a:gd name="connsiteY1-32" fmla="*/ 0 h 6328114"/>
              <a:gd name="connsiteX2-33" fmla="*/ 780489 w 953241"/>
              <a:gd name="connsiteY2-34" fmla="*/ 133911 h 6328114"/>
              <a:gd name="connsiteX3-35" fmla="*/ 914399 w 953241"/>
              <a:gd name="connsiteY3-36" fmla="*/ 457201 h 6328114"/>
              <a:gd name="connsiteX4-37" fmla="*/ 914400 w 953241"/>
              <a:gd name="connsiteY4-38" fmla="*/ 6172200 h 6328114"/>
              <a:gd name="connsiteX5-39" fmla="*/ 953241 w 953241"/>
              <a:gd name="connsiteY5-40" fmla="*/ 6328114 h 6328114"/>
              <a:gd name="connsiteX6-41" fmla="*/ 0 w 953241"/>
              <a:gd name="connsiteY6-42" fmla="*/ 6172200 h 6328114"/>
              <a:gd name="connsiteX7-43" fmla="*/ 0 w 953241"/>
              <a:gd name="connsiteY7-44" fmla="*/ 6172200 h 6328114"/>
              <a:gd name="connsiteX8-45" fmla="*/ 0 w 953241"/>
              <a:gd name="connsiteY8-46" fmla="*/ 6172200 h 6328114"/>
              <a:gd name="connsiteX9-47" fmla="*/ 0 w 953241"/>
              <a:gd name="connsiteY9-48" fmla="*/ 457200 h 6328114"/>
              <a:gd name="connsiteX10-49" fmla="*/ 133911 w 953241"/>
              <a:gd name="connsiteY10-50" fmla="*/ 133911 h 6328114"/>
              <a:gd name="connsiteX11-51" fmla="*/ 457201 w 953241"/>
              <a:gd name="connsiteY11-52" fmla="*/ 1 h 6328114"/>
              <a:gd name="connsiteX12-53" fmla="*/ 457200 w 953241"/>
              <a:gd name="connsiteY12-54" fmla="*/ 0 h 6328114"/>
              <a:gd name="connsiteX0-55" fmla="*/ 457200 w 1105641"/>
              <a:gd name="connsiteY0-56" fmla="*/ 0 h 6328114"/>
              <a:gd name="connsiteX1-57" fmla="*/ 457200 w 1105641"/>
              <a:gd name="connsiteY1-58" fmla="*/ 0 h 6328114"/>
              <a:gd name="connsiteX2-59" fmla="*/ 780489 w 1105641"/>
              <a:gd name="connsiteY2-60" fmla="*/ 133911 h 6328114"/>
              <a:gd name="connsiteX3-61" fmla="*/ 914399 w 1105641"/>
              <a:gd name="connsiteY3-62" fmla="*/ 457201 h 6328114"/>
              <a:gd name="connsiteX4-63" fmla="*/ 953241 w 1105641"/>
              <a:gd name="connsiteY4-64" fmla="*/ 6328114 h 6328114"/>
              <a:gd name="connsiteX5-65" fmla="*/ 0 w 1105641"/>
              <a:gd name="connsiteY5-66" fmla="*/ 6172200 h 6328114"/>
              <a:gd name="connsiteX6-67" fmla="*/ 0 w 1105641"/>
              <a:gd name="connsiteY6-68" fmla="*/ 6172200 h 6328114"/>
              <a:gd name="connsiteX7-69" fmla="*/ 0 w 1105641"/>
              <a:gd name="connsiteY7-70" fmla="*/ 6172200 h 6328114"/>
              <a:gd name="connsiteX8-71" fmla="*/ 0 w 1105641"/>
              <a:gd name="connsiteY8-72" fmla="*/ 457200 h 6328114"/>
              <a:gd name="connsiteX9-73" fmla="*/ 133911 w 1105641"/>
              <a:gd name="connsiteY9-74" fmla="*/ 133911 h 6328114"/>
              <a:gd name="connsiteX10-75" fmla="*/ 457201 w 1105641"/>
              <a:gd name="connsiteY10-76" fmla="*/ 1 h 6328114"/>
              <a:gd name="connsiteX11-77" fmla="*/ 457200 w 1105641"/>
              <a:gd name="connsiteY11-78" fmla="*/ 0 h 6328114"/>
              <a:gd name="connsiteX0-79" fmla="*/ 457200 w 953241"/>
              <a:gd name="connsiteY0-80" fmla="*/ 0 h 6328114"/>
              <a:gd name="connsiteX1-81" fmla="*/ 457200 w 953241"/>
              <a:gd name="connsiteY1-82" fmla="*/ 0 h 6328114"/>
              <a:gd name="connsiteX2-83" fmla="*/ 780489 w 953241"/>
              <a:gd name="connsiteY2-84" fmla="*/ 133911 h 6328114"/>
              <a:gd name="connsiteX3-85" fmla="*/ 914399 w 953241"/>
              <a:gd name="connsiteY3-86" fmla="*/ 457201 h 6328114"/>
              <a:gd name="connsiteX4-87" fmla="*/ 953241 w 953241"/>
              <a:gd name="connsiteY4-88" fmla="*/ 6328114 h 6328114"/>
              <a:gd name="connsiteX5-89" fmla="*/ 0 w 953241"/>
              <a:gd name="connsiteY5-90" fmla="*/ 6172200 h 6328114"/>
              <a:gd name="connsiteX6-91" fmla="*/ 0 w 953241"/>
              <a:gd name="connsiteY6-92" fmla="*/ 6172200 h 6328114"/>
              <a:gd name="connsiteX7-93" fmla="*/ 0 w 953241"/>
              <a:gd name="connsiteY7-94" fmla="*/ 6172200 h 6328114"/>
              <a:gd name="connsiteX8-95" fmla="*/ 0 w 953241"/>
              <a:gd name="connsiteY8-96" fmla="*/ 457200 h 6328114"/>
              <a:gd name="connsiteX9-97" fmla="*/ 133911 w 953241"/>
              <a:gd name="connsiteY9-98" fmla="*/ 133911 h 6328114"/>
              <a:gd name="connsiteX10-99" fmla="*/ 457201 w 953241"/>
              <a:gd name="connsiteY10-100" fmla="*/ 1 h 6328114"/>
              <a:gd name="connsiteX11-101" fmla="*/ 457200 w 953241"/>
              <a:gd name="connsiteY11-102" fmla="*/ 0 h 6328114"/>
              <a:gd name="connsiteX0-103" fmla="*/ 457200 w 943191"/>
              <a:gd name="connsiteY0-104" fmla="*/ 0 h 6312729"/>
              <a:gd name="connsiteX1-105" fmla="*/ 457200 w 943191"/>
              <a:gd name="connsiteY1-106" fmla="*/ 0 h 6312729"/>
              <a:gd name="connsiteX2-107" fmla="*/ 780489 w 943191"/>
              <a:gd name="connsiteY2-108" fmla="*/ 133911 h 6312729"/>
              <a:gd name="connsiteX3-109" fmla="*/ 914399 w 943191"/>
              <a:gd name="connsiteY3-110" fmla="*/ 457201 h 6312729"/>
              <a:gd name="connsiteX4-111" fmla="*/ 942064 w 943191"/>
              <a:gd name="connsiteY4-112" fmla="*/ 6312729 h 6312729"/>
              <a:gd name="connsiteX5-113" fmla="*/ 0 w 943191"/>
              <a:gd name="connsiteY5-114" fmla="*/ 6172200 h 6312729"/>
              <a:gd name="connsiteX6-115" fmla="*/ 0 w 943191"/>
              <a:gd name="connsiteY6-116" fmla="*/ 6172200 h 6312729"/>
              <a:gd name="connsiteX7-117" fmla="*/ 0 w 943191"/>
              <a:gd name="connsiteY7-118" fmla="*/ 6172200 h 6312729"/>
              <a:gd name="connsiteX8-119" fmla="*/ 0 w 943191"/>
              <a:gd name="connsiteY8-120" fmla="*/ 457200 h 6312729"/>
              <a:gd name="connsiteX9-121" fmla="*/ 133911 w 943191"/>
              <a:gd name="connsiteY9-122" fmla="*/ 133911 h 6312729"/>
              <a:gd name="connsiteX10-123" fmla="*/ 457201 w 943191"/>
              <a:gd name="connsiteY10-124" fmla="*/ 1 h 6312729"/>
              <a:gd name="connsiteX11-125" fmla="*/ 457200 w 943191"/>
              <a:gd name="connsiteY11-126" fmla="*/ 0 h 6312729"/>
              <a:gd name="connsiteX0-127" fmla="*/ 0 w 1033504"/>
              <a:gd name="connsiteY0-128" fmla="*/ 6172200 h 6404169"/>
              <a:gd name="connsiteX1-129" fmla="*/ 0 w 1033504"/>
              <a:gd name="connsiteY1-130" fmla="*/ 6172200 h 6404169"/>
              <a:gd name="connsiteX2-131" fmla="*/ 0 w 1033504"/>
              <a:gd name="connsiteY2-132" fmla="*/ 6172200 h 6404169"/>
              <a:gd name="connsiteX3-133" fmla="*/ 0 w 1033504"/>
              <a:gd name="connsiteY3-134" fmla="*/ 457200 h 6404169"/>
              <a:gd name="connsiteX4-135" fmla="*/ 133911 w 1033504"/>
              <a:gd name="connsiteY4-136" fmla="*/ 133911 h 6404169"/>
              <a:gd name="connsiteX5-137" fmla="*/ 457201 w 1033504"/>
              <a:gd name="connsiteY5-138" fmla="*/ 1 h 6404169"/>
              <a:gd name="connsiteX6-139" fmla="*/ 457200 w 1033504"/>
              <a:gd name="connsiteY6-140" fmla="*/ 0 h 6404169"/>
              <a:gd name="connsiteX7-141" fmla="*/ 457200 w 1033504"/>
              <a:gd name="connsiteY7-142" fmla="*/ 0 h 6404169"/>
              <a:gd name="connsiteX8-143" fmla="*/ 780489 w 1033504"/>
              <a:gd name="connsiteY8-144" fmla="*/ 133911 h 6404169"/>
              <a:gd name="connsiteX9-145" fmla="*/ 914399 w 1033504"/>
              <a:gd name="connsiteY9-146" fmla="*/ 457201 h 6404169"/>
              <a:gd name="connsiteX10-147" fmla="*/ 1033504 w 1033504"/>
              <a:gd name="connsiteY10-148" fmla="*/ 6404169 h 6404169"/>
              <a:gd name="connsiteX0-149" fmla="*/ 0 w 1007327"/>
              <a:gd name="connsiteY0-150" fmla="*/ 6172200 h 6354462"/>
              <a:gd name="connsiteX1-151" fmla="*/ 0 w 1007327"/>
              <a:gd name="connsiteY1-152" fmla="*/ 6172200 h 6354462"/>
              <a:gd name="connsiteX2-153" fmla="*/ 0 w 1007327"/>
              <a:gd name="connsiteY2-154" fmla="*/ 6172200 h 6354462"/>
              <a:gd name="connsiteX3-155" fmla="*/ 0 w 1007327"/>
              <a:gd name="connsiteY3-156" fmla="*/ 457200 h 6354462"/>
              <a:gd name="connsiteX4-157" fmla="*/ 133911 w 1007327"/>
              <a:gd name="connsiteY4-158" fmla="*/ 133911 h 6354462"/>
              <a:gd name="connsiteX5-159" fmla="*/ 457201 w 1007327"/>
              <a:gd name="connsiteY5-160" fmla="*/ 1 h 6354462"/>
              <a:gd name="connsiteX6-161" fmla="*/ 457200 w 1007327"/>
              <a:gd name="connsiteY6-162" fmla="*/ 0 h 6354462"/>
              <a:gd name="connsiteX7-163" fmla="*/ 457200 w 1007327"/>
              <a:gd name="connsiteY7-164" fmla="*/ 0 h 6354462"/>
              <a:gd name="connsiteX8-165" fmla="*/ 780489 w 1007327"/>
              <a:gd name="connsiteY8-166" fmla="*/ 133911 h 6354462"/>
              <a:gd name="connsiteX9-167" fmla="*/ 914399 w 1007327"/>
              <a:gd name="connsiteY9-168" fmla="*/ 457201 h 6354462"/>
              <a:gd name="connsiteX10-169" fmla="*/ 1007327 w 1007327"/>
              <a:gd name="connsiteY10-170" fmla="*/ 6354462 h 6354462"/>
              <a:gd name="connsiteX0-171" fmla="*/ 0 w 1029242"/>
              <a:gd name="connsiteY0-172" fmla="*/ 6172200 h 6330704"/>
              <a:gd name="connsiteX1-173" fmla="*/ 0 w 1029242"/>
              <a:gd name="connsiteY1-174" fmla="*/ 6172200 h 6330704"/>
              <a:gd name="connsiteX2-175" fmla="*/ 0 w 1029242"/>
              <a:gd name="connsiteY2-176" fmla="*/ 6172200 h 6330704"/>
              <a:gd name="connsiteX3-177" fmla="*/ 0 w 1029242"/>
              <a:gd name="connsiteY3-178" fmla="*/ 457200 h 6330704"/>
              <a:gd name="connsiteX4-179" fmla="*/ 133911 w 1029242"/>
              <a:gd name="connsiteY4-180" fmla="*/ 133911 h 6330704"/>
              <a:gd name="connsiteX5-181" fmla="*/ 457201 w 1029242"/>
              <a:gd name="connsiteY5-182" fmla="*/ 1 h 6330704"/>
              <a:gd name="connsiteX6-183" fmla="*/ 457200 w 1029242"/>
              <a:gd name="connsiteY6-184" fmla="*/ 0 h 6330704"/>
              <a:gd name="connsiteX7-185" fmla="*/ 457200 w 1029242"/>
              <a:gd name="connsiteY7-186" fmla="*/ 0 h 6330704"/>
              <a:gd name="connsiteX8-187" fmla="*/ 780489 w 1029242"/>
              <a:gd name="connsiteY8-188" fmla="*/ 133911 h 6330704"/>
              <a:gd name="connsiteX9-189" fmla="*/ 914399 w 1029242"/>
              <a:gd name="connsiteY9-190" fmla="*/ 457201 h 6330704"/>
              <a:gd name="connsiteX10-191" fmla="*/ 1029242 w 1029242"/>
              <a:gd name="connsiteY10-192" fmla="*/ 6330704 h 6330704"/>
              <a:gd name="connsiteX0-193" fmla="*/ 0 w 964937"/>
              <a:gd name="connsiteY0-194" fmla="*/ 6172200 h 6306905"/>
              <a:gd name="connsiteX1-195" fmla="*/ 0 w 964937"/>
              <a:gd name="connsiteY1-196" fmla="*/ 6172200 h 6306905"/>
              <a:gd name="connsiteX2-197" fmla="*/ 0 w 964937"/>
              <a:gd name="connsiteY2-198" fmla="*/ 6172200 h 6306905"/>
              <a:gd name="connsiteX3-199" fmla="*/ 0 w 964937"/>
              <a:gd name="connsiteY3-200" fmla="*/ 457200 h 6306905"/>
              <a:gd name="connsiteX4-201" fmla="*/ 133911 w 964937"/>
              <a:gd name="connsiteY4-202" fmla="*/ 133911 h 6306905"/>
              <a:gd name="connsiteX5-203" fmla="*/ 457201 w 964937"/>
              <a:gd name="connsiteY5-204" fmla="*/ 1 h 6306905"/>
              <a:gd name="connsiteX6-205" fmla="*/ 457200 w 964937"/>
              <a:gd name="connsiteY6-206" fmla="*/ 0 h 6306905"/>
              <a:gd name="connsiteX7-207" fmla="*/ 457200 w 964937"/>
              <a:gd name="connsiteY7-208" fmla="*/ 0 h 6306905"/>
              <a:gd name="connsiteX8-209" fmla="*/ 780489 w 964937"/>
              <a:gd name="connsiteY8-210" fmla="*/ 133911 h 6306905"/>
              <a:gd name="connsiteX9-211" fmla="*/ 914399 w 964937"/>
              <a:gd name="connsiteY9-212" fmla="*/ 457201 h 6306905"/>
              <a:gd name="connsiteX10-213" fmla="*/ 964937 w 964937"/>
              <a:gd name="connsiteY10-214" fmla="*/ 6306905 h 6306905"/>
              <a:gd name="connsiteX0-215" fmla="*/ 0 w 958626"/>
              <a:gd name="connsiteY0-216" fmla="*/ 6172200 h 6346750"/>
              <a:gd name="connsiteX1-217" fmla="*/ 0 w 958626"/>
              <a:gd name="connsiteY1-218" fmla="*/ 6172200 h 6346750"/>
              <a:gd name="connsiteX2-219" fmla="*/ 0 w 958626"/>
              <a:gd name="connsiteY2-220" fmla="*/ 6172200 h 6346750"/>
              <a:gd name="connsiteX3-221" fmla="*/ 0 w 958626"/>
              <a:gd name="connsiteY3-222" fmla="*/ 457200 h 6346750"/>
              <a:gd name="connsiteX4-223" fmla="*/ 133911 w 958626"/>
              <a:gd name="connsiteY4-224" fmla="*/ 133911 h 6346750"/>
              <a:gd name="connsiteX5-225" fmla="*/ 457201 w 958626"/>
              <a:gd name="connsiteY5-226" fmla="*/ 1 h 6346750"/>
              <a:gd name="connsiteX6-227" fmla="*/ 457200 w 958626"/>
              <a:gd name="connsiteY6-228" fmla="*/ 0 h 6346750"/>
              <a:gd name="connsiteX7-229" fmla="*/ 457200 w 958626"/>
              <a:gd name="connsiteY7-230" fmla="*/ 0 h 6346750"/>
              <a:gd name="connsiteX8-231" fmla="*/ 780489 w 958626"/>
              <a:gd name="connsiteY8-232" fmla="*/ 133911 h 6346750"/>
              <a:gd name="connsiteX9-233" fmla="*/ 914399 w 958626"/>
              <a:gd name="connsiteY9-234" fmla="*/ 457201 h 6346750"/>
              <a:gd name="connsiteX10-235" fmla="*/ 958626 w 958626"/>
              <a:gd name="connsiteY10-236" fmla="*/ 6346750 h 6346750"/>
              <a:gd name="connsiteX0-237" fmla="*/ 0 w 960730"/>
              <a:gd name="connsiteY0-238" fmla="*/ 6172200 h 6333468"/>
              <a:gd name="connsiteX1-239" fmla="*/ 0 w 960730"/>
              <a:gd name="connsiteY1-240" fmla="*/ 6172200 h 6333468"/>
              <a:gd name="connsiteX2-241" fmla="*/ 0 w 960730"/>
              <a:gd name="connsiteY2-242" fmla="*/ 6172200 h 6333468"/>
              <a:gd name="connsiteX3-243" fmla="*/ 0 w 960730"/>
              <a:gd name="connsiteY3-244" fmla="*/ 457200 h 6333468"/>
              <a:gd name="connsiteX4-245" fmla="*/ 133911 w 960730"/>
              <a:gd name="connsiteY4-246" fmla="*/ 133911 h 6333468"/>
              <a:gd name="connsiteX5-247" fmla="*/ 457201 w 960730"/>
              <a:gd name="connsiteY5-248" fmla="*/ 1 h 6333468"/>
              <a:gd name="connsiteX6-249" fmla="*/ 457200 w 960730"/>
              <a:gd name="connsiteY6-250" fmla="*/ 0 h 6333468"/>
              <a:gd name="connsiteX7-251" fmla="*/ 457200 w 960730"/>
              <a:gd name="connsiteY7-252" fmla="*/ 0 h 6333468"/>
              <a:gd name="connsiteX8-253" fmla="*/ 780489 w 960730"/>
              <a:gd name="connsiteY8-254" fmla="*/ 133911 h 6333468"/>
              <a:gd name="connsiteX9-255" fmla="*/ 914399 w 960730"/>
              <a:gd name="connsiteY9-256" fmla="*/ 457201 h 6333468"/>
              <a:gd name="connsiteX10-257" fmla="*/ 960730 w 960730"/>
              <a:gd name="connsiteY10-258" fmla="*/ 6333468 h 6333468"/>
              <a:gd name="connsiteX0-259" fmla="*/ 0 w 962833"/>
              <a:gd name="connsiteY0-260" fmla="*/ 6172200 h 6320186"/>
              <a:gd name="connsiteX1-261" fmla="*/ 0 w 962833"/>
              <a:gd name="connsiteY1-262" fmla="*/ 6172200 h 6320186"/>
              <a:gd name="connsiteX2-263" fmla="*/ 0 w 962833"/>
              <a:gd name="connsiteY2-264" fmla="*/ 6172200 h 6320186"/>
              <a:gd name="connsiteX3-265" fmla="*/ 0 w 962833"/>
              <a:gd name="connsiteY3-266" fmla="*/ 457200 h 6320186"/>
              <a:gd name="connsiteX4-267" fmla="*/ 133911 w 962833"/>
              <a:gd name="connsiteY4-268" fmla="*/ 133911 h 6320186"/>
              <a:gd name="connsiteX5-269" fmla="*/ 457201 w 962833"/>
              <a:gd name="connsiteY5-270" fmla="*/ 1 h 6320186"/>
              <a:gd name="connsiteX6-271" fmla="*/ 457200 w 962833"/>
              <a:gd name="connsiteY6-272" fmla="*/ 0 h 6320186"/>
              <a:gd name="connsiteX7-273" fmla="*/ 457200 w 962833"/>
              <a:gd name="connsiteY7-274" fmla="*/ 0 h 6320186"/>
              <a:gd name="connsiteX8-275" fmla="*/ 780489 w 962833"/>
              <a:gd name="connsiteY8-276" fmla="*/ 133911 h 6320186"/>
              <a:gd name="connsiteX9-277" fmla="*/ 914399 w 962833"/>
              <a:gd name="connsiteY9-278" fmla="*/ 457201 h 6320186"/>
              <a:gd name="connsiteX10-279" fmla="*/ 962833 w 962833"/>
              <a:gd name="connsiteY10-280" fmla="*/ 6320186 h 63201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rgbClr val="073779">
              <a:alpha val="50000"/>
            </a:srgbClr>
          </a:solidFill>
          <a:ln w="25400">
            <a:solidFill>
              <a:schemeClr val="accent2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8" name="Freeform 27"/>
          <p:cNvSpPr/>
          <p:nvPr/>
        </p:nvSpPr>
        <p:spPr>
          <a:xfrm rot="15660000">
            <a:off x="6395227" y="411412"/>
            <a:ext cx="552099" cy="5104822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-1" fmla="*/ 251460 w 545528"/>
              <a:gd name="connsiteY0-2" fmla="*/ 0 h 5090883"/>
              <a:gd name="connsiteX1-3" fmla="*/ 251460 w 545528"/>
              <a:gd name="connsiteY1-4" fmla="*/ 0 h 5090883"/>
              <a:gd name="connsiteX2-5" fmla="*/ 429269 w 545528"/>
              <a:gd name="connsiteY2-6" fmla="*/ 73651 h 5090883"/>
              <a:gd name="connsiteX3-7" fmla="*/ 502920 w 545528"/>
              <a:gd name="connsiteY3-8" fmla="*/ 251460 h 5090883"/>
              <a:gd name="connsiteX4-9" fmla="*/ 502920 w 545528"/>
              <a:gd name="connsiteY4-10" fmla="*/ 5016061 h 5090883"/>
              <a:gd name="connsiteX5-11" fmla="*/ 502920 w 545528"/>
              <a:gd name="connsiteY5-12" fmla="*/ 5016061 h 5090883"/>
              <a:gd name="connsiteX6-13" fmla="*/ 545528 w 545528"/>
              <a:gd name="connsiteY6-14" fmla="*/ 5090883 h 5090883"/>
              <a:gd name="connsiteX7-15" fmla="*/ 0 w 545528"/>
              <a:gd name="connsiteY7-16" fmla="*/ 5016061 h 5090883"/>
              <a:gd name="connsiteX8-17" fmla="*/ 0 w 545528"/>
              <a:gd name="connsiteY8-18" fmla="*/ 5016061 h 5090883"/>
              <a:gd name="connsiteX9-19" fmla="*/ 0 w 545528"/>
              <a:gd name="connsiteY9-20" fmla="*/ 5016061 h 5090883"/>
              <a:gd name="connsiteX10-21" fmla="*/ 0 w 545528"/>
              <a:gd name="connsiteY10-22" fmla="*/ 251460 h 5090883"/>
              <a:gd name="connsiteX11-23" fmla="*/ 73651 w 545528"/>
              <a:gd name="connsiteY11-24" fmla="*/ 73651 h 5090883"/>
              <a:gd name="connsiteX12-25" fmla="*/ 251460 w 545528"/>
              <a:gd name="connsiteY12-26" fmla="*/ 0 h 5090883"/>
              <a:gd name="connsiteX0-27" fmla="*/ 251460 w 502920"/>
              <a:gd name="connsiteY0-28" fmla="*/ 0 h 5016061"/>
              <a:gd name="connsiteX1-29" fmla="*/ 251460 w 502920"/>
              <a:gd name="connsiteY1-30" fmla="*/ 0 h 5016061"/>
              <a:gd name="connsiteX2-31" fmla="*/ 429269 w 502920"/>
              <a:gd name="connsiteY2-32" fmla="*/ 73651 h 5016061"/>
              <a:gd name="connsiteX3-33" fmla="*/ 502920 w 502920"/>
              <a:gd name="connsiteY3-34" fmla="*/ 251460 h 5016061"/>
              <a:gd name="connsiteX4-35" fmla="*/ 502920 w 502920"/>
              <a:gd name="connsiteY4-36" fmla="*/ 5016061 h 5016061"/>
              <a:gd name="connsiteX5-37" fmla="*/ 502920 w 502920"/>
              <a:gd name="connsiteY5-38" fmla="*/ 5016061 h 5016061"/>
              <a:gd name="connsiteX6-39" fmla="*/ 0 w 502920"/>
              <a:gd name="connsiteY6-40" fmla="*/ 5016061 h 5016061"/>
              <a:gd name="connsiteX7-41" fmla="*/ 0 w 502920"/>
              <a:gd name="connsiteY7-42" fmla="*/ 5016061 h 5016061"/>
              <a:gd name="connsiteX8-43" fmla="*/ 0 w 502920"/>
              <a:gd name="connsiteY8-44" fmla="*/ 5016061 h 5016061"/>
              <a:gd name="connsiteX9-45" fmla="*/ 0 w 502920"/>
              <a:gd name="connsiteY9-46" fmla="*/ 251460 h 5016061"/>
              <a:gd name="connsiteX10-47" fmla="*/ 73651 w 502920"/>
              <a:gd name="connsiteY10-48" fmla="*/ 73651 h 5016061"/>
              <a:gd name="connsiteX11-49" fmla="*/ 251460 w 502920"/>
              <a:gd name="connsiteY11-50" fmla="*/ 0 h 5016061"/>
              <a:gd name="connsiteX0-51" fmla="*/ 251460 w 578872"/>
              <a:gd name="connsiteY0-52" fmla="*/ 0 h 5090304"/>
              <a:gd name="connsiteX1-53" fmla="*/ 251460 w 578872"/>
              <a:gd name="connsiteY1-54" fmla="*/ 0 h 5090304"/>
              <a:gd name="connsiteX2-55" fmla="*/ 429269 w 578872"/>
              <a:gd name="connsiteY2-56" fmla="*/ 73651 h 5090304"/>
              <a:gd name="connsiteX3-57" fmla="*/ 502920 w 578872"/>
              <a:gd name="connsiteY3-58" fmla="*/ 251460 h 5090304"/>
              <a:gd name="connsiteX4-59" fmla="*/ 502920 w 578872"/>
              <a:gd name="connsiteY4-60" fmla="*/ 5016061 h 5090304"/>
              <a:gd name="connsiteX5-61" fmla="*/ 502920 w 578872"/>
              <a:gd name="connsiteY5-62" fmla="*/ 5016061 h 5090304"/>
              <a:gd name="connsiteX6-63" fmla="*/ 578872 w 578872"/>
              <a:gd name="connsiteY6-64" fmla="*/ 5090304 h 5090304"/>
              <a:gd name="connsiteX7-65" fmla="*/ 0 w 578872"/>
              <a:gd name="connsiteY7-66" fmla="*/ 5016061 h 5090304"/>
              <a:gd name="connsiteX8-67" fmla="*/ 0 w 578872"/>
              <a:gd name="connsiteY8-68" fmla="*/ 5016061 h 5090304"/>
              <a:gd name="connsiteX9-69" fmla="*/ 0 w 578872"/>
              <a:gd name="connsiteY9-70" fmla="*/ 5016061 h 5090304"/>
              <a:gd name="connsiteX10-71" fmla="*/ 0 w 578872"/>
              <a:gd name="connsiteY10-72" fmla="*/ 251460 h 5090304"/>
              <a:gd name="connsiteX11-73" fmla="*/ 73651 w 578872"/>
              <a:gd name="connsiteY11-74" fmla="*/ 73651 h 5090304"/>
              <a:gd name="connsiteX12-75" fmla="*/ 251460 w 578872"/>
              <a:gd name="connsiteY12-76" fmla="*/ 0 h 5090304"/>
              <a:gd name="connsiteX0-77" fmla="*/ 251460 w 578872"/>
              <a:gd name="connsiteY0-78" fmla="*/ 0 h 5090304"/>
              <a:gd name="connsiteX1-79" fmla="*/ 251460 w 578872"/>
              <a:gd name="connsiteY1-80" fmla="*/ 0 h 5090304"/>
              <a:gd name="connsiteX2-81" fmla="*/ 429269 w 578872"/>
              <a:gd name="connsiteY2-82" fmla="*/ 73651 h 5090304"/>
              <a:gd name="connsiteX3-83" fmla="*/ 502920 w 578872"/>
              <a:gd name="connsiteY3-84" fmla="*/ 251460 h 5090304"/>
              <a:gd name="connsiteX4-85" fmla="*/ 502920 w 578872"/>
              <a:gd name="connsiteY4-86" fmla="*/ 5016061 h 5090304"/>
              <a:gd name="connsiteX5-87" fmla="*/ 551179 w 578872"/>
              <a:gd name="connsiteY5-88" fmla="*/ 4969246 h 5090304"/>
              <a:gd name="connsiteX6-89" fmla="*/ 578872 w 578872"/>
              <a:gd name="connsiteY6-90" fmla="*/ 5090304 h 5090304"/>
              <a:gd name="connsiteX7-91" fmla="*/ 0 w 578872"/>
              <a:gd name="connsiteY7-92" fmla="*/ 5016061 h 5090304"/>
              <a:gd name="connsiteX8-93" fmla="*/ 0 w 578872"/>
              <a:gd name="connsiteY8-94" fmla="*/ 5016061 h 5090304"/>
              <a:gd name="connsiteX9-95" fmla="*/ 0 w 578872"/>
              <a:gd name="connsiteY9-96" fmla="*/ 5016061 h 5090304"/>
              <a:gd name="connsiteX10-97" fmla="*/ 0 w 578872"/>
              <a:gd name="connsiteY10-98" fmla="*/ 251460 h 5090304"/>
              <a:gd name="connsiteX11-99" fmla="*/ 73651 w 578872"/>
              <a:gd name="connsiteY11-100" fmla="*/ 73651 h 5090304"/>
              <a:gd name="connsiteX12-101" fmla="*/ 251460 w 578872"/>
              <a:gd name="connsiteY12-102" fmla="*/ 0 h 5090304"/>
              <a:gd name="connsiteX0-103" fmla="*/ 251460 w 578872"/>
              <a:gd name="connsiteY0-104" fmla="*/ 0 h 5090304"/>
              <a:gd name="connsiteX1-105" fmla="*/ 251460 w 578872"/>
              <a:gd name="connsiteY1-106" fmla="*/ 0 h 5090304"/>
              <a:gd name="connsiteX2-107" fmla="*/ 429269 w 578872"/>
              <a:gd name="connsiteY2-108" fmla="*/ 73651 h 5090304"/>
              <a:gd name="connsiteX3-109" fmla="*/ 502920 w 578872"/>
              <a:gd name="connsiteY3-110" fmla="*/ 251460 h 5090304"/>
              <a:gd name="connsiteX4-111" fmla="*/ 502920 w 578872"/>
              <a:gd name="connsiteY4-112" fmla="*/ 5016061 h 5090304"/>
              <a:gd name="connsiteX5-113" fmla="*/ 578872 w 578872"/>
              <a:gd name="connsiteY5-114" fmla="*/ 5090304 h 5090304"/>
              <a:gd name="connsiteX6-115" fmla="*/ 0 w 578872"/>
              <a:gd name="connsiteY6-116" fmla="*/ 5016061 h 5090304"/>
              <a:gd name="connsiteX7-117" fmla="*/ 0 w 578872"/>
              <a:gd name="connsiteY7-118" fmla="*/ 5016061 h 5090304"/>
              <a:gd name="connsiteX8-119" fmla="*/ 0 w 578872"/>
              <a:gd name="connsiteY8-120" fmla="*/ 5016061 h 5090304"/>
              <a:gd name="connsiteX9-121" fmla="*/ 0 w 578872"/>
              <a:gd name="connsiteY9-122" fmla="*/ 251460 h 5090304"/>
              <a:gd name="connsiteX10-123" fmla="*/ 73651 w 578872"/>
              <a:gd name="connsiteY10-124" fmla="*/ 73651 h 5090304"/>
              <a:gd name="connsiteX11-125" fmla="*/ 251460 w 578872"/>
              <a:gd name="connsiteY11-126" fmla="*/ 0 h 5090304"/>
              <a:gd name="connsiteX0-127" fmla="*/ 251460 w 578872"/>
              <a:gd name="connsiteY0-128" fmla="*/ 0 h 5090304"/>
              <a:gd name="connsiteX1-129" fmla="*/ 251460 w 578872"/>
              <a:gd name="connsiteY1-130" fmla="*/ 0 h 5090304"/>
              <a:gd name="connsiteX2-131" fmla="*/ 429269 w 578872"/>
              <a:gd name="connsiteY2-132" fmla="*/ 73651 h 5090304"/>
              <a:gd name="connsiteX3-133" fmla="*/ 502920 w 578872"/>
              <a:gd name="connsiteY3-134" fmla="*/ 251460 h 5090304"/>
              <a:gd name="connsiteX4-135" fmla="*/ 578872 w 578872"/>
              <a:gd name="connsiteY4-136" fmla="*/ 5090304 h 5090304"/>
              <a:gd name="connsiteX5-137" fmla="*/ 0 w 578872"/>
              <a:gd name="connsiteY5-138" fmla="*/ 5016061 h 5090304"/>
              <a:gd name="connsiteX6-139" fmla="*/ 0 w 578872"/>
              <a:gd name="connsiteY6-140" fmla="*/ 5016061 h 5090304"/>
              <a:gd name="connsiteX7-141" fmla="*/ 0 w 578872"/>
              <a:gd name="connsiteY7-142" fmla="*/ 5016061 h 5090304"/>
              <a:gd name="connsiteX8-143" fmla="*/ 0 w 578872"/>
              <a:gd name="connsiteY8-144" fmla="*/ 251460 h 5090304"/>
              <a:gd name="connsiteX9-145" fmla="*/ 73651 w 578872"/>
              <a:gd name="connsiteY9-146" fmla="*/ 73651 h 5090304"/>
              <a:gd name="connsiteX10-147" fmla="*/ 251460 w 578872"/>
              <a:gd name="connsiteY10-148" fmla="*/ 0 h 5090304"/>
              <a:gd name="connsiteX0-149" fmla="*/ 0 w 670312"/>
              <a:gd name="connsiteY0-150" fmla="*/ 5016061 h 5181744"/>
              <a:gd name="connsiteX1-151" fmla="*/ 0 w 670312"/>
              <a:gd name="connsiteY1-152" fmla="*/ 5016061 h 5181744"/>
              <a:gd name="connsiteX2-153" fmla="*/ 0 w 670312"/>
              <a:gd name="connsiteY2-154" fmla="*/ 5016061 h 5181744"/>
              <a:gd name="connsiteX3-155" fmla="*/ 0 w 670312"/>
              <a:gd name="connsiteY3-156" fmla="*/ 251460 h 5181744"/>
              <a:gd name="connsiteX4-157" fmla="*/ 73651 w 670312"/>
              <a:gd name="connsiteY4-158" fmla="*/ 73651 h 5181744"/>
              <a:gd name="connsiteX5-159" fmla="*/ 251460 w 670312"/>
              <a:gd name="connsiteY5-160" fmla="*/ 0 h 5181744"/>
              <a:gd name="connsiteX6-161" fmla="*/ 251460 w 670312"/>
              <a:gd name="connsiteY6-162" fmla="*/ 0 h 5181744"/>
              <a:gd name="connsiteX7-163" fmla="*/ 429269 w 670312"/>
              <a:gd name="connsiteY7-164" fmla="*/ 73651 h 5181744"/>
              <a:gd name="connsiteX8-165" fmla="*/ 502920 w 670312"/>
              <a:gd name="connsiteY8-166" fmla="*/ 251460 h 5181744"/>
              <a:gd name="connsiteX9-167" fmla="*/ 670312 w 670312"/>
              <a:gd name="connsiteY9-168" fmla="*/ 5181744 h 5181744"/>
              <a:gd name="connsiteX0-169" fmla="*/ 0 w 572254"/>
              <a:gd name="connsiteY0-170" fmla="*/ 5016061 h 5084525"/>
              <a:gd name="connsiteX1-171" fmla="*/ 0 w 572254"/>
              <a:gd name="connsiteY1-172" fmla="*/ 5016061 h 5084525"/>
              <a:gd name="connsiteX2-173" fmla="*/ 0 w 572254"/>
              <a:gd name="connsiteY2-174" fmla="*/ 5016061 h 5084525"/>
              <a:gd name="connsiteX3-175" fmla="*/ 0 w 572254"/>
              <a:gd name="connsiteY3-176" fmla="*/ 251460 h 5084525"/>
              <a:gd name="connsiteX4-177" fmla="*/ 73651 w 572254"/>
              <a:gd name="connsiteY4-178" fmla="*/ 73651 h 5084525"/>
              <a:gd name="connsiteX5-179" fmla="*/ 251460 w 572254"/>
              <a:gd name="connsiteY5-180" fmla="*/ 0 h 5084525"/>
              <a:gd name="connsiteX6-181" fmla="*/ 251460 w 572254"/>
              <a:gd name="connsiteY6-182" fmla="*/ 0 h 5084525"/>
              <a:gd name="connsiteX7-183" fmla="*/ 429269 w 572254"/>
              <a:gd name="connsiteY7-184" fmla="*/ 73651 h 5084525"/>
              <a:gd name="connsiteX8-185" fmla="*/ 502920 w 572254"/>
              <a:gd name="connsiteY8-186" fmla="*/ 251460 h 5084525"/>
              <a:gd name="connsiteX9-187" fmla="*/ 572254 w 572254"/>
              <a:gd name="connsiteY9-188" fmla="*/ 5084525 h 5084525"/>
              <a:gd name="connsiteX0-189" fmla="*/ 0 w 570150"/>
              <a:gd name="connsiteY0-190" fmla="*/ 5016061 h 5097807"/>
              <a:gd name="connsiteX1-191" fmla="*/ 0 w 570150"/>
              <a:gd name="connsiteY1-192" fmla="*/ 5016061 h 5097807"/>
              <a:gd name="connsiteX2-193" fmla="*/ 0 w 570150"/>
              <a:gd name="connsiteY2-194" fmla="*/ 5016061 h 5097807"/>
              <a:gd name="connsiteX3-195" fmla="*/ 0 w 570150"/>
              <a:gd name="connsiteY3-196" fmla="*/ 251460 h 5097807"/>
              <a:gd name="connsiteX4-197" fmla="*/ 73651 w 570150"/>
              <a:gd name="connsiteY4-198" fmla="*/ 73651 h 5097807"/>
              <a:gd name="connsiteX5-199" fmla="*/ 251460 w 570150"/>
              <a:gd name="connsiteY5-200" fmla="*/ 0 h 5097807"/>
              <a:gd name="connsiteX6-201" fmla="*/ 251460 w 570150"/>
              <a:gd name="connsiteY6-202" fmla="*/ 0 h 5097807"/>
              <a:gd name="connsiteX7-203" fmla="*/ 429269 w 570150"/>
              <a:gd name="connsiteY7-204" fmla="*/ 73651 h 5097807"/>
              <a:gd name="connsiteX8-205" fmla="*/ 502920 w 570150"/>
              <a:gd name="connsiteY8-206" fmla="*/ 251460 h 5097807"/>
              <a:gd name="connsiteX9-207" fmla="*/ 570150 w 570150"/>
              <a:gd name="connsiteY9-208" fmla="*/ 5097807 h 5097807"/>
              <a:gd name="connsiteX0-209" fmla="*/ 0 w 570150"/>
              <a:gd name="connsiteY0-210" fmla="*/ 5016061 h 5097807"/>
              <a:gd name="connsiteX1-211" fmla="*/ 0 w 570150"/>
              <a:gd name="connsiteY1-212" fmla="*/ 5016061 h 5097807"/>
              <a:gd name="connsiteX2-213" fmla="*/ 0 w 570150"/>
              <a:gd name="connsiteY2-214" fmla="*/ 5016061 h 5097807"/>
              <a:gd name="connsiteX3-215" fmla="*/ 0 w 570150"/>
              <a:gd name="connsiteY3-216" fmla="*/ 251460 h 5097807"/>
              <a:gd name="connsiteX4-217" fmla="*/ 73651 w 570150"/>
              <a:gd name="connsiteY4-218" fmla="*/ 73651 h 5097807"/>
              <a:gd name="connsiteX5-219" fmla="*/ 251460 w 570150"/>
              <a:gd name="connsiteY5-220" fmla="*/ 0 h 5097807"/>
              <a:gd name="connsiteX6-221" fmla="*/ 251460 w 570150"/>
              <a:gd name="connsiteY6-222" fmla="*/ 0 h 5097807"/>
              <a:gd name="connsiteX7-223" fmla="*/ 429269 w 570150"/>
              <a:gd name="connsiteY7-224" fmla="*/ 73651 h 5097807"/>
              <a:gd name="connsiteX8-225" fmla="*/ 502920 w 570150"/>
              <a:gd name="connsiteY8-226" fmla="*/ 251460 h 5097807"/>
              <a:gd name="connsiteX9-227" fmla="*/ 570150 w 570150"/>
              <a:gd name="connsiteY9-228" fmla="*/ 5097807 h 5097807"/>
              <a:gd name="connsiteX0-229" fmla="*/ 0 w 570150"/>
              <a:gd name="connsiteY0-230" fmla="*/ 5016061 h 5097807"/>
              <a:gd name="connsiteX1-231" fmla="*/ 0 w 570150"/>
              <a:gd name="connsiteY1-232" fmla="*/ 5016061 h 5097807"/>
              <a:gd name="connsiteX2-233" fmla="*/ 0 w 570150"/>
              <a:gd name="connsiteY2-234" fmla="*/ 5016061 h 5097807"/>
              <a:gd name="connsiteX3-235" fmla="*/ 0 w 570150"/>
              <a:gd name="connsiteY3-236" fmla="*/ 251460 h 5097807"/>
              <a:gd name="connsiteX4-237" fmla="*/ 73651 w 570150"/>
              <a:gd name="connsiteY4-238" fmla="*/ 73651 h 5097807"/>
              <a:gd name="connsiteX5-239" fmla="*/ 251460 w 570150"/>
              <a:gd name="connsiteY5-240" fmla="*/ 0 h 5097807"/>
              <a:gd name="connsiteX6-241" fmla="*/ 251460 w 570150"/>
              <a:gd name="connsiteY6-242" fmla="*/ 0 h 5097807"/>
              <a:gd name="connsiteX7-243" fmla="*/ 429269 w 570150"/>
              <a:gd name="connsiteY7-244" fmla="*/ 73651 h 5097807"/>
              <a:gd name="connsiteX8-245" fmla="*/ 502920 w 570150"/>
              <a:gd name="connsiteY8-246" fmla="*/ 251460 h 5097807"/>
              <a:gd name="connsiteX9-247" fmla="*/ 570150 w 570150"/>
              <a:gd name="connsiteY9-248" fmla="*/ 5097807 h 5097807"/>
              <a:gd name="connsiteX0-249" fmla="*/ 0 w 552099"/>
              <a:gd name="connsiteY0-250" fmla="*/ 5016061 h 5109913"/>
              <a:gd name="connsiteX1-251" fmla="*/ 0 w 552099"/>
              <a:gd name="connsiteY1-252" fmla="*/ 5016061 h 5109913"/>
              <a:gd name="connsiteX2-253" fmla="*/ 0 w 552099"/>
              <a:gd name="connsiteY2-254" fmla="*/ 5016061 h 5109913"/>
              <a:gd name="connsiteX3-255" fmla="*/ 0 w 552099"/>
              <a:gd name="connsiteY3-256" fmla="*/ 251460 h 5109913"/>
              <a:gd name="connsiteX4-257" fmla="*/ 73651 w 552099"/>
              <a:gd name="connsiteY4-258" fmla="*/ 73651 h 5109913"/>
              <a:gd name="connsiteX5-259" fmla="*/ 251460 w 552099"/>
              <a:gd name="connsiteY5-260" fmla="*/ 0 h 5109913"/>
              <a:gd name="connsiteX6-261" fmla="*/ 251460 w 552099"/>
              <a:gd name="connsiteY6-262" fmla="*/ 0 h 5109913"/>
              <a:gd name="connsiteX7-263" fmla="*/ 429269 w 552099"/>
              <a:gd name="connsiteY7-264" fmla="*/ 73651 h 5109913"/>
              <a:gd name="connsiteX8-265" fmla="*/ 502920 w 552099"/>
              <a:gd name="connsiteY8-266" fmla="*/ 251460 h 5109913"/>
              <a:gd name="connsiteX9-267" fmla="*/ 552099 w 552099"/>
              <a:gd name="connsiteY9-268" fmla="*/ 5109913 h 5109913"/>
              <a:gd name="connsiteX0-269" fmla="*/ 0 w 552099"/>
              <a:gd name="connsiteY0-270" fmla="*/ 5016061 h 5109913"/>
              <a:gd name="connsiteX1-271" fmla="*/ 0 w 552099"/>
              <a:gd name="connsiteY1-272" fmla="*/ 5016061 h 5109913"/>
              <a:gd name="connsiteX2-273" fmla="*/ 17708 w 552099"/>
              <a:gd name="connsiteY2-274" fmla="*/ 5018867 h 5109913"/>
              <a:gd name="connsiteX3-275" fmla="*/ 0 w 552099"/>
              <a:gd name="connsiteY3-276" fmla="*/ 251460 h 5109913"/>
              <a:gd name="connsiteX4-277" fmla="*/ 73651 w 552099"/>
              <a:gd name="connsiteY4-278" fmla="*/ 73651 h 5109913"/>
              <a:gd name="connsiteX5-279" fmla="*/ 251460 w 552099"/>
              <a:gd name="connsiteY5-280" fmla="*/ 0 h 5109913"/>
              <a:gd name="connsiteX6-281" fmla="*/ 251460 w 552099"/>
              <a:gd name="connsiteY6-282" fmla="*/ 0 h 5109913"/>
              <a:gd name="connsiteX7-283" fmla="*/ 429269 w 552099"/>
              <a:gd name="connsiteY7-284" fmla="*/ 73651 h 5109913"/>
              <a:gd name="connsiteX8-285" fmla="*/ 502920 w 552099"/>
              <a:gd name="connsiteY8-286" fmla="*/ 251460 h 5109913"/>
              <a:gd name="connsiteX9-287" fmla="*/ 552099 w 552099"/>
              <a:gd name="connsiteY9-288" fmla="*/ 5109913 h 5109913"/>
              <a:gd name="connsiteX0-289" fmla="*/ 0 w 552099"/>
              <a:gd name="connsiteY0-290" fmla="*/ 5016061 h 5109913"/>
              <a:gd name="connsiteX1-291" fmla="*/ 0 w 552099"/>
              <a:gd name="connsiteY1-292" fmla="*/ 5016061 h 5109913"/>
              <a:gd name="connsiteX2-293" fmla="*/ 11177 w 552099"/>
              <a:gd name="connsiteY2-294" fmla="*/ 5031459 h 5109913"/>
              <a:gd name="connsiteX3-295" fmla="*/ 0 w 552099"/>
              <a:gd name="connsiteY3-296" fmla="*/ 251460 h 5109913"/>
              <a:gd name="connsiteX4-297" fmla="*/ 73651 w 552099"/>
              <a:gd name="connsiteY4-298" fmla="*/ 73651 h 5109913"/>
              <a:gd name="connsiteX5-299" fmla="*/ 251460 w 552099"/>
              <a:gd name="connsiteY5-300" fmla="*/ 0 h 5109913"/>
              <a:gd name="connsiteX6-301" fmla="*/ 251460 w 552099"/>
              <a:gd name="connsiteY6-302" fmla="*/ 0 h 5109913"/>
              <a:gd name="connsiteX7-303" fmla="*/ 429269 w 552099"/>
              <a:gd name="connsiteY7-304" fmla="*/ 73651 h 5109913"/>
              <a:gd name="connsiteX8-305" fmla="*/ 502920 w 552099"/>
              <a:gd name="connsiteY8-306" fmla="*/ 251460 h 5109913"/>
              <a:gd name="connsiteX9-307" fmla="*/ 552099 w 552099"/>
              <a:gd name="connsiteY9-308" fmla="*/ 5109913 h 5109913"/>
              <a:gd name="connsiteX0-309" fmla="*/ 14979 w 567078"/>
              <a:gd name="connsiteY0-310" fmla="*/ 5016061 h 5109913"/>
              <a:gd name="connsiteX1-311" fmla="*/ 14979 w 567078"/>
              <a:gd name="connsiteY1-312" fmla="*/ 5016061 h 5109913"/>
              <a:gd name="connsiteX2-313" fmla="*/ 5903 w 567078"/>
              <a:gd name="connsiteY2-314" fmla="*/ 4987363 h 5109913"/>
              <a:gd name="connsiteX3-315" fmla="*/ 14979 w 567078"/>
              <a:gd name="connsiteY3-316" fmla="*/ 251460 h 5109913"/>
              <a:gd name="connsiteX4-317" fmla="*/ 88630 w 567078"/>
              <a:gd name="connsiteY4-318" fmla="*/ 73651 h 5109913"/>
              <a:gd name="connsiteX5-319" fmla="*/ 266439 w 567078"/>
              <a:gd name="connsiteY5-320" fmla="*/ 0 h 5109913"/>
              <a:gd name="connsiteX6-321" fmla="*/ 266439 w 567078"/>
              <a:gd name="connsiteY6-322" fmla="*/ 0 h 5109913"/>
              <a:gd name="connsiteX7-323" fmla="*/ 444248 w 567078"/>
              <a:gd name="connsiteY7-324" fmla="*/ 73651 h 5109913"/>
              <a:gd name="connsiteX8-325" fmla="*/ 517899 w 567078"/>
              <a:gd name="connsiteY8-326" fmla="*/ 251460 h 5109913"/>
              <a:gd name="connsiteX9-327" fmla="*/ 567078 w 567078"/>
              <a:gd name="connsiteY9-328" fmla="*/ 5109913 h 5109913"/>
              <a:gd name="connsiteX0-329" fmla="*/ 0 w 552099"/>
              <a:gd name="connsiteY0-330" fmla="*/ 5016061 h 5109913"/>
              <a:gd name="connsiteX1-331" fmla="*/ 0 w 552099"/>
              <a:gd name="connsiteY1-332" fmla="*/ 5016061 h 5109913"/>
              <a:gd name="connsiteX2-333" fmla="*/ 0 w 552099"/>
              <a:gd name="connsiteY2-334" fmla="*/ 251460 h 5109913"/>
              <a:gd name="connsiteX3-335" fmla="*/ 73651 w 552099"/>
              <a:gd name="connsiteY3-336" fmla="*/ 73651 h 5109913"/>
              <a:gd name="connsiteX4-337" fmla="*/ 251460 w 552099"/>
              <a:gd name="connsiteY4-338" fmla="*/ 0 h 5109913"/>
              <a:gd name="connsiteX5-339" fmla="*/ 251460 w 552099"/>
              <a:gd name="connsiteY5-340" fmla="*/ 0 h 5109913"/>
              <a:gd name="connsiteX6-341" fmla="*/ 429269 w 552099"/>
              <a:gd name="connsiteY6-342" fmla="*/ 73651 h 5109913"/>
              <a:gd name="connsiteX7-343" fmla="*/ 502920 w 552099"/>
              <a:gd name="connsiteY7-344" fmla="*/ 251460 h 5109913"/>
              <a:gd name="connsiteX8-345" fmla="*/ 552099 w 552099"/>
              <a:gd name="connsiteY8-346" fmla="*/ 5109913 h 5109913"/>
              <a:gd name="connsiteX0-347" fmla="*/ 0 w 558409"/>
              <a:gd name="connsiteY0-348" fmla="*/ 5016061 h 5070028"/>
              <a:gd name="connsiteX1-349" fmla="*/ 0 w 558409"/>
              <a:gd name="connsiteY1-350" fmla="*/ 5016061 h 5070028"/>
              <a:gd name="connsiteX2-351" fmla="*/ 0 w 558409"/>
              <a:gd name="connsiteY2-352" fmla="*/ 251460 h 5070028"/>
              <a:gd name="connsiteX3-353" fmla="*/ 73651 w 558409"/>
              <a:gd name="connsiteY3-354" fmla="*/ 73651 h 5070028"/>
              <a:gd name="connsiteX4-355" fmla="*/ 251460 w 558409"/>
              <a:gd name="connsiteY4-356" fmla="*/ 0 h 5070028"/>
              <a:gd name="connsiteX5-357" fmla="*/ 251460 w 558409"/>
              <a:gd name="connsiteY5-358" fmla="*/ 0 h 5070028"/>
              <a:gd name="connsiteX6-359" fmla="*/ 429269 w 558409"/>
              <a:gd name="connsiteY6-360" fmla="*/ 73651 h 5070028"/>
              <a:gd name="connsiteX7-361" fmla="*/ 502920 w 558409"/>
              <a:gd name="connsiteY7-362" fmla="*/ 251460 h 5070028"/>
              <a:gd name="connsiteX8-363" fmla="*/ 558409 w 558409"/>
              <a:gd name="connsiteY8-364" fmla="*/ 5070028 h 5070028"/>
              <a:gd name="connsiteX0-365" fmla="*/ 0 w 552099"/>
              <a:gd name="connsiteY0-366" fmla="*/ 5016061 h 5109912"/>
              <a:gd name="connsiteX1-367" fmla="*/ 0 w 552099"/>
              <a:gd name="connsiteY1-368" fmla="*/ 5016061 h 5109912"/>
              <a:gd name="connsiteX2-369" fmla="*/ 0 w 552099"/>
              <a:gd name="connsiteY2-370" fmla="*/ 251460 h 5109912"/>
              <a:gd name="connsiteX3-371" fmla="*/ 73651 w 552099"/>
              <a:gd name="connsiteY3-372" fmla="*/ 73651 h 5109912"/>
              <a:gd name="connsiteX4-373" fmla="*/ 251460 w 552099"/>
              <a:gd name="connsiteY4-374" fmla="*/ 0 h 5109912"/>
              <a:gd name="connsiteX5-375" fmla="*/ 251460 w 552099"/>
              <a:gd name="connsiteY5-376" fmla="*/ 0 h 5109912"/>
              <a:gd name="connsiteX6-377" fmla="*/ 429269 w 552099"/>
              <a:gd name="connsiteY6-378" fmla="*/ 73651 h 5109912"/>
              <a:gd name="connsiteX7-379" fmla="*/ 502920 w 552099"/>
              <a:gd name="connsiteY7-380" fmla="*/ 251460 h 5109912"/>
              <a:gd name="connsiteX8-381" fmla="*/ 552099 w 552099"/>
              <a:gd name="connsiteY8-382" fmla="*/ 5109912 h 5109912"/>
              <a:gd name="connsiteX0-383" fmla="*/ 0 w 552099"/>
              <a:gd name="connsiteY0-384" fmla="*/ 5016061 h 5109912"/>
              <a:gd name="connsiteX1-385" fmla="*/ 0 w 552099"/>
              <a:gd name="connsiteY1-386" fmla="*/ 5016061 h 5109912"/>
              <a:gd name="connsiteX2-387" fmla="*/ 7986 w 552099"/>
              <a:gd name="connsiteY2-388" fmla="*/ 5032128 h 5109912"/>
              <a:gd name="connsiteX3-389" fmla="*/ 0 w 552099"/>
              <a:gd name="connsiteY3-390" fmla="*/ 251460 h 5109912"/>
              <a:gd name="connsiteX4-391" fmla="*/ 73651 w 552099"/>
              <a:gd name="connsiteY4-392" fmla="*/ 73651 h 5109912"/>
              <a:gd name="connsiteX5-393" fmla="*/ 251460 w 552099"/>
              <a:gd name="connsiteY5-394" fmla="*/ 0 h 5109912"/>
              <a:gd name="connsiteX6-395" fmla="*/ 251460 w 552099"/>
              <a:gd name="connsiteY6-396" fmla="*/ 0 h 5109912"/>
              <a:gd name="connsiteX7-397" fmla="*/ 429269 w 552099"/>
              <a:gd name="connsiteY7-398" fmla="*/ 73651 h 5109912"/>
              <a:gd name="connsiteX8-399" fmla="*/ 502920 w 552099"/>
              <a:gd name="connsiteY8-400" fmla="*/ 251460 h 5109912"/>
              <a:gd name="connsiteX9-401" fmla="*/ 552099 w 552099"/>
              <a:gd name="connsiteY9-402" fmla="*/ 5109912 h 5109912"/>
              <a:gd name="connsiteX0-403" fmla="*/ 0 w 552099"/>
              <a:gd name="connsiteY0-404" fmla="*/ 5016061 h 5109912"/>
              <a:gd name="connsiteX1-405" fmla="*/ 0 w 552099"/>
              <a:gd name="connsiteY1-406" fmla="*/ 5016061 h 5109912"/>
              <a:gd name="connsiteX2-407" fmla="*/ 0 w 552099"/>
              <a:gd name="connsiteY2-408" fmla="*/ 251460 h 5109912"/>
              <a:gd name="connsiteX3-409" fmla="*/ 73651 w 552099"/>
              <a:gd name="connsiteY3-410" fmla="*/ 73651 h 5109912"/>
              <a:gd name="connsiteX4-411" fmla="*/ 251460 w 552099"/>
              <a:gd name="connsiteY4-412" fmla="*/ 0 h 5109912"/>
              <a:gd name="connsiteX5-413" fmla="*/ 251460 w 552099"/>
              <a:gd name="connsiteY5-414" fmla="*/ 0 h 5109912"/>
              <a:gd name="connsiteX6-415" fmla="*/ 429269 w 552099"/>
              <a:gd name="connsiteY6-416" fmla="*/ 73651 h 5109912"/>
              <a:gd name="connsiteX7-417" fmla="*/ 502920 w 552099"/>
              <a:gd name="connsiteY7-418" fmla="*/ 251460 h 5109912"/>
              <a:gd name="connsiteX8-419" fmla="*/ 552099 w 552099"/>
              <a:gd name="connsiteY8-420" fmla="*/ 5109912 h 510991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552099" h="5109912">
                <a:moveTo>
                  <a:pt x="0" y="5016061"/>
                </a:moveTo>
                <a:lnTo>
                  <a:pt x="0" y="5016061"/>
                </a:lnTo>
                <a:lnTo>
                  <a:pt x="0" y="251460"/>
                </a:ln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36054" y="5039297"/>
                  <a:pt x="552099" y="5109912"/>
                </a:cubicBezTo>
              </a:path>
            </a:pathLst>
          </a:custGeom>
          <a:solidFill>
            <a:schemeClr val="accent1">
              <a:alpha val="30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9" name="Freeform 28"/>
          <p:cNvSpPr/>
          <p:nvPr/>
        </p:nvSpPr>
        <p:spPr>
          <a:xfrm rot="15660000">
            <a:off x="7468982" y="1865445"/>
            <a:ext cx="528237" cy="2948568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-1" fmla="*/ 251460 w 545528"/>
              <a:gd name="connsiteY0-2" fmla="*/ 0 h 5090883"/>
              <a:gd name="connsiteX1-3" fmla="*/ 251460 w 545528"/>
              <a:gd name="connsiteY1-4" fmla="*/ 0 h 5090883"/>
              <a:gd name="connsiteX2-5" fmla="*/ 429269 w 545528"/>
              <a:gd name="connsiteY2-6" fmla="*/ 73651 h 5090883"/>
              <a:gd name="connsiteX3-7" fmla="*/ 502920 w 545528"/>
              <a:gd name="connsiteY3-8" fmla="*/ 251460 h 5090883"/>
              <a:gd name="connsiteX4-9" fmla="*/ 502920 w 545528"/>
              <a:gd name="connsiteY4-10" fmla="*/ 5016061 h 5090883"/>
              <a:gd name="connsiteX5-11" fmla="*/ 502920 w 545528"/>
              <a:gd name="connsiteY5-12" fmla="*/ 5016061 h 5090883"/>
              <a:gd name="connsiteX6-13" fmla="*/ 545528 w 545528"/>
              <a:gd name="connsiteY6-14" fmla="*/ 5090883 h 5090883"/>
              <a:gd name="connsiteX7-15" fmla="*/ 0 w 545528"/>
              <a:gd name="connsiteY7-16" fmla="*/ 5016061 h 5090883"/>
              <a:gd name="connsiteX8-17" fmla="*/ 0 w 545528"/>
              <a:gd name="connsiteY8-18" fmla="*/ 5016061 h 5090883"/>
              <a:gd name="connsiteX9-19" fmla="*/ 0 w 545528"/>
              <a:gd name="connsiteY9-20" fmla="*/ 5016061 h 5090883"/>
              <a:gd name="connsiteX10-21" fmla="*/ 0 w 545528"/>
              <a:gd name="connsiteY10-22" fmla="*/ 251460 h 5090883"/>
              <a:gd name="connsiteX11-23" fmla="*/ 73651 w 545528"/>
              <a:gd name="connsiteY11-24" fmla="*/ 73651 h 5090883"/>
              <a:gd name="connsiteX12-25" fmla="*/ 251460 w 545528"/>
              <a:gd name="connsiteY12-26" fmla="*/ 0 h 5090883"/>
              <a:gd name="connsiteX0-27" fmla="*/ 251460 w 502920"/>
              <a:gd name="connsiteY0-28" fmla="*/ 0 h 5016061"/>
              <a:gd name="connsiteX1-29" fmla="*/ 251460 w 502920"/>
              <a:gd name="connsiteY1-30" fmla="*/ 0 h 5016061"/>
              <a:gd name="connsiteX2-31" fmla="*/ 429269 w 502920"/>
              <a:gd name="connsiteY2-32" fmla="*/ 73651 h 5016061"/>
              <a:gd name="connsiteX3-33" fmla="*/ 502920 w 502920"/>
              <a:gd name="connsiteY3-34" fmla="*/ 251460 h 5016061"/>
              <a:gd name="connsiteX4-35" fmla="*/ 502920 w 502920"/>
              <a:gd name="connsiteY4-36" fmla="*/ 5016061 h 5016061"/>
              <a:gd name="connsiteX5-37" fmla="*/ 502920 w 502920"/>
              <a:gd name="connsiteY5-38" fmla="*/ 5016061 h 5016061"/>
              <a:gd name="connsiteX6-39" fmla="*/ 0 w 502920"/>
              <a:gd name="connsiteY6-40" fmla="*/ 5016061 h 5016061"/>
              <a:gd name="connsiteX7-41" fmla="*/ 0 w 502920"/>
              <a:gd name="connsiteY7-42" fmla="*/ 5016061 h 5016061"/>
              <a:gd name="connsiteX8-43" fmla="*/ 0 w 502920"/>
              <a:gd name="connsiteY8-44" fmla="*/ 5016061 h 5016061"/>
              <a:gd name="connsiteX9-45" fmla="*/ 0 w 502920"/>
              <a:gd name="connsiteY9-46" fmla="*/ 251460 h 5016061"/>
              <a:gd name="connsiteX10-47" fmla="*/ 73651 w 502920"/>
              <a:gd name="connsiteY10-48" fmla="*/ 73651 h 5016061"/>
              <a:gd name="connsiteX11-49" fmla="*/ 251460 w 502920"/>
              <a:gd name="connsiteY11-50" fmla="*/ 0 h 5016061"/>
              <a:gd name="connsiteX0-51" fmla="*/ 251460 w 578872"/>
              <a:gd name="connsiteY0-52" fmla="*/ 0 h 5090304"/>
              <a:gd name="connsiteX1-53" fmla="*/ 251460 w 578872"/>
              <a:gd name="connsiteY1-54" fmla="*/ 0 h 5090304"/>
              <a:gd name="connsiteX2-55" fmla="*/ 429269 w 578872"/>
              <a:gd name="connsiteY2-56" fmla="*/ 73651 h 5090304"/>
              <a:gd name="connsiteX3-57" fmla="*/ 502920 w 578872"/>
              <a:gd name="connsiteY3-58" fmla="*/ 251460 h 5090304"/>
              <a:gd name="connsiteX4-59" fmla="*/ 502920 w 578872"/>
              <a:gd name="connsiteY4-60" fmla="*/ 5016061 h 5090304"/>
              <a:gd name="connsiteX5-61" fmla="*/ 502920 w 578872"/>
              <a:gd name="connsiteY5-62" fmla="*/ 5016061 h 5090304"/>
              <a:gd name="connsiteX6-63" fmla="*/ 578872 w 578872"/>
              <a:gd name="connsiteY6-64" fmla="*/ 5090304 h 5090304"/>
              <a:gd name="connsiteX7-65" fmla="*/ 0 w 578872"/>
              <a:gd name="connsiteY7-66" fmla="*/ 5016061 h 5090304"/>
              <a:gd name="connsiteX8-67" fmla="*/ 0 w 578872"/>
              <a:gd name="connsiteY8-68" fmla="*/ 5016061 h 5090304"/>
              <a:gd name="connsiteX9-69" fmla="*/ 0 w 578872"/>
              <a:gd name="connsiteY9-70" fmla="*/ 5016061 h 5090304"/>
              <a:gd name="connsiteX10-71" fmla="*/ 0 w 578872"/>
              <a:gd name="connsiteY10-72" fmla="*/ 251460 h 5090304"/>
              <a:gd name="connsiteX11-73" fmla="*/ 73651 w 578872"/>
              <a:gd name="connsiteY11-74" fmla="*/ 73651 h 5090304"/>
              <a:gd name="connsiteX12-75" fmla="*/ 251460 w 578872"/>
              <a:gd name="connsiteY12-76" fmla="*/ 0 h 5090304"/>
              <a:gd name="connsiteX0-77" fmla="*/ 251460 w 578872"/>
              <a:gd name="connsiteY0-78" fmla="*/ 0 h 5090304"/>
              <a:gd name="connsiteX1-79" fmla="*/ 251460 w 578872"/>
              <a:gd name="connsiteY1-80" fmla="*/ 0 h 5090304"/>
              <a:gd name="connsiteX2-81" fmla="*/ 429269 w 578872"/>
              <a:gd name="connsiteY2-82" fmla="*/ 73651 h 5090304"/>
              <a:gd name="connsiteX3-83" fmla="*/ 502920 w 578872"/>
              <a:gd name="connsiteY3-84" fmla="*/ 251460 h 5090304"/>
              <a:gd name="connsiteX4-85" fmla="*/ 502920 w 578872"/>
              <a:gd name="connsiteY4-86" fmla="*/ 5016061 h 5090304"/>
              <a:gd name="connsiteX5-87" fmla="*/ 551179 w 578872"/>
              <a:gd name="connsiteY5-88" fmla="*/ 4969246 h 5090304"/>
              <a:gd name="connsiteX6-89" fmla="*/ 578872 w 578872"/>
              <a:gd name="connsiteY6-90" fmla="*/ 5090304 h 5090304"/>
              <a:gd name="connsiteX7-91" fmla="*/ 0 w 578872"/>
              <a:gd name="connsiteY7-92" fmla="*/ 5016061 h 5090304"/>
              <a:gd name="connsiteX8-93" fmla="*/ 0 w 578872"/>
              <a:gd name="connsiteY8-94" fmla="*/ 5016061 h 5090304"/>
              <a:gd name="connsiteX9-95" fmla="*/ 0 w 578872"/>
              <a:gd name="connsiteY9-96" fmla="*/ 5016061 h 5090304"/>
              <a:gd name="connsiteX10-97" fmla="*/ 0 w 578872"/>
              <a:gd name="connsiteY10-98" fmla="*/ 251460 h 5090304"/>
              <a:gd name="connsiteX11-99" fmla="*/ 73651 w 578872"/>
              <a:gd name="connsiteY11-100" fmla="*/ 73651 h 5090304"/>
              <a:gd name="connsiteX12-101" fmla="*/ 251460 w 578872"/>
              <a:gd name="connsiteY12-102" fmla="*/ 0 h 5090304"/>
              <a:gd name="connsiteX0-103" fmla="*/ 251460 w 578872"/>
              <a:gd name="connsiteY0-104" fmla="*/ 0 h 5090304"/>
              <a:gd name="connsiteX1-105" fmla="*/ 251460 w 578872"/>
              <a:gd name="connsiteY1-106" fmla="*/ 0 h 5090304"/>
              <a:gd name="connsiteX2-107" fmla="*/ 429269 w 578872"/>
              <a:gd name="connsiteY2-108" fmla="*/ 73651 h 5090304"/>
              <a:gd name="connsiteX3-109" fmla="*/ 502920 w 578872"/>
              <a:gd name="connsiteY3-110" fmla="*/ 251460 h 5090304"/>
              <a:gd name="connsiteX4-111" fmla="*/ 502920 w 578872"/>
              <a:gd name="connsiteY4-112" fmla="*/ 5016061 h 5090304"/>
              <a:gd name="connsiteX5-113" fmla="*/ 578872 w 578872"/>
              <a:gd name="connsiteY5-114" fmla="*/ 5090304 h 5090304"/>
              <a:gd name="connsiteX6-115" fmla="*/ 0 w 578872"/>
              <a:gd name="connsiteY6-116" fmla="*/ 5016061 h 5090304"/>
              <a:gd name="connsiteX7-117" fmla="*/ 0 w 578872"/>
              <a:gd name="connsiteY7-118" fmla="*/ 5016061 h 5090304"/>
              <a:gd name="connsiteX8-119" fmla="*/ 0 w 578872"/>
              <a:gd name="connsiteY8-120" fmla="*/ 5016061 h 5090304"/>
              <a:gd name="connsiteX9-121" fmla="*/ 0 w 578872"/>
              <a:gd name="connsiteY9-122" fmla="*/ 251460 h 5090304"/>
              <a:gd name="connsiteX10-123" fmla="*/ 73651 w 578872"/>
              <a:gd name="connsiteY10-124" fmla="*/ 73651 h 5090304"/>
              <a:gd name="connsiteX11-125" fmla="*/ 251460 w 578872"/>
              <a:gd name="connsiteY11-126" fmla="*/ 0 h 5090304"/>
              <a:gd name="connsiteX0-127" fmla="*/ 251460 w 578872"/>
              <a:gd name="connsiteY0-128" fmla="*/ 0 h 5090304"/>
              <a:gd name="connsiteX1-129" fmla="*/ 251460 w 578872"/>
              <a:gd name="connsiteY1-130" fmla="*/ 0 h 5090304"/>
              <a:gd name="connsiteX2-131" fmla="*/ 429269 w 578872"/>
              <a:gd name="connsiteY2-132" fmla="*/ 73651 h 5090304"/>
              <a:gd name="connsiteX3-133" fmla="*/ 502920 w 578872"/>
              <a:gd name="connsiteY3-134" fmla="*/ 251460 h 5090304"/>
              <a:gd name="connsiteX4-135" fmla="*/ 578872 w 578872"/>
              <a:gd name="connsiteY4-136" fmla="*/ 5090304 h 5090304"/>
              <a:gd name="connsiteX5-137" fmla="*/ 0 w 578872"/>
              <a:gd name="connsiteY5-138" fmla="*/ 5016061 h 5090304"/>
              <a:gd name="connsiteX6-139" fmla="*/ 0 w 578872"/>
              <a:gd name="connsiteY6-140" fmla="*/ 5016061 h 5090304"/>
              <a:gd name="connsiteX7-141" fmla="*/ 0 w 578872"/>
              <a:gd name="connsiteY7-142" fmla="*/ 5016061 h 5090304"/>
              <a:gd name="connsiteX8-143" fmla="*/ 0 w 578872"/>
              <a:gd name="connsiteY8-144" fmla="*/ 251460 h 5090304"/>
              <a:gd name="connsiteX9-145" fmla="*/ 73651 w 578872"/>
              <a:gd name="connsiteY9-146" fmla="*/ 73651 h 5090304"/>
              <a:gd name="connsiteX10-147" fmla="*/ 251460 w 578872"/>
              <a:gd name="connsiteY10-148" fmla="*/ 0 h 5090304"/>
              <a:gd name="connsiteX0-149" fmla="*/ 0 w 670312"/>
              <a:gd name="connsiteY0-150" fmla="*/ 5016061 h 5181744"/>
              <a:gd name="connsiteX1-151" fmla="*/ 0 w 670312"/>
              <a:gd name="connsiteY1-152" fmla="*/ 5016061 h 5181744"/>
              <a:gd name="connsiteX2-153" fmla="*/ 0 w 670312"/>
              <a:gd name="connsiteY2-154" fmla="*/ 5016061 h 5181744"/>
              <a:gd name="connsiteX3-155" fmla="*/ 0 w 670312"/>
              <a:gd name="connsiteY3-156" fmla="*/ 251460 h 5181744"/>
              <a:gd name="connsiteX4-157" fmla="*/ 73651 w 670312"/>
              <a:gd name="connsiteY4-158" fmla="*/ 73651 h 5181744"/>
              <a:gd name="connsiteX5-159" fmla="*/ 251460 w 670312"/>
              <a:gd name="connsiteY5-160" fmla="*/ 0 h 5181744"/>
              <a:gd name="connsiteX6-161" fmla="*/ 251460 w 670312"/>
              <a:gd name="connsiteY6-162" fmla="*/ 0 h 5181744"/>
              <a:gd name="connsiteX7-163" fmla="*/ 429269 w 670312"/>
              <a:gd name="connsiteY7-164" fmla="*/ 73651 h 5181744"/>
              <a:gd name="connsiteX8-165" fmla="*/ 502920 w 670312"/>
              <a:gd name="connsiteY8-166" fmla="*/ 251460 h 5181744"/>
              <a:gd name="connsiteX9-167" fmla="*/ 670312 w 670312"/>
              <a:gd name="connsiteY9-168" fmla="*/ 5181744 h 5181744"/>
              <a:gd name="connsiteX0-169" fmla="*/ 0 w 572254"/>
              <a:gd name="connsiteY0-170" fmla="*/ 5016061 h 5084525"/>
              <a:gd name="connsiteX1-171" fmla="*/ 0 w 572254"/>
              <a:gd name="connsiteY1-172" fmla="*/ 5016061 h 5084525"/>
              <a:gd name="connsiteX2-173" fmla="*/ 0 w 572254"/>
              <a:gd name="connsiteY2-174" fmla="*/ 5016061 h 5084525"/>
              <a:gd name="connsiteX3-175" fmla="*/ 0 w 572254"/>
              <a:gd name="connsiteY3-176" fmla="*/ 251460 h 5084525"/>
              <a:gd name="connsiteX4-177" fmla="*/ 73651 w 572254"/>
              <a:gd name="connsiteY4-178" fmla="*/ 73651 h 5084525"/>
              <a:gd name="connsiteX5-179" fmla="*/ 251460 w 572254"/>
              <a:gd name="connsiteY5-180" fmla="*/ 0 h 5084525"/>
              <a:gd name="connsiteX6-181" fmla="*/ 251460 w 572254"/>
              <a:gd name="connsiteY6-182" fmla="*/ 0 h 5084525"/>
              <a:gd name="connsiteX7-183" fmla="*/ 429269 w 572254"/>
              <a:gd name="connsiteY7-184" fmla="*/ 73651 h 5084525"/>
              <a:gd name="connsiteX8-185" fmla="*/ 502920 w 572254"/>
              <a:gd name="connsiteY8-186" fmla="*/ 251460 h 5084525"/>
              <a:gd name="connsiteX9-187" fmla="*/ 572254 w 572254"/>
              <a:gd name="connsiteY9-188" fmla="*/ 5084525 h 5084525"/>
              <a:gd name="connsiteX0-189" fmla="*/ 0 w 570150"/>
              <a:gd name="connsiteY0-190" fmla="*/ 5016061 h 5097807"/>
              <a:gd name="connsiteX1-191" fmla="*/ 0 w 570150"/>
              <a:gd name="connsiteY1-192" fmla="*/ 5016061 h 5097807"/>
              <a:gd name="connsiteX2-193" fmla="*/ 0 w 570150"/>
              <a:gd name="connsiteY2-194" fmla="*/ 5016061 h 5097807"/>
              <a:gd name="connsiteX3-195" fmla="*/ 0 w 570150"/>
              <a:gd name="connsiteY3-196" fmla="*/ 251460 h 5097807"/>
              <a:gd name="connsiteX4-197" fmla="*/ 73651 w 570150"/>
              <a:gd name="connsiteY4-198" fmla="*/ 73651 h 5097807"/>
              <a:gd name="connsiteX5-199" fmla="*/ 251460 w 570150"/>
              <a:gd name="connsiteY5-200" fmla="*/ 0 h 5097807"/>
              <a:gd name="connsiteX6-201" fmla="*/ 251460 w 570150"/>
              <a:gd name="connsiteY6-202" fmla="*/ 0 h 5097807"/>
              <a:gd name="connsiteX7-203" fmla="*/ 429269 w 570150"/>
              <a:gd name="connsiteY7-204" fmla="*/ 73651 h 5097807"/>
              <a:gd name="connsiteX8-205" fmla="*/ 502920 w 570150"/>
              <a:gd name="connsiteY8-206" fmla="*/ 251460 h 5097807"/>
              <a:gd name="connsiteX9-207" fmla="*/ 570150 w 570150"/>
              <a:gd name="connsiteY9-208" fmla="*/ 5097807 h 5097807"/>
              <a:gd name="connsiteX0-209" fmla="*/ 0 w 570150"/>
              <a:gd name="connsiteY0-210" fmla="*/ 5016061 h 5097807"/>
              <a:gd name="connsiteX1-211" fmla="*/ 0 w 570150"/>
              <a:gd name="connsiteY1-212" fmla="*/ 5016061 h 5097807"/>
              <a:gd name="connsiteX2-213" fmla="*/ 0 w 570150"/>
              <a:gd name="connsiteY2-214" fmla="*/ 5016061 h 5097807"/>
              <a:gd name="connsiteX3-215" fmla="*/ 0 w 570150"/>
              <a:gd name="connsiteY3-216" fmla="*/ 251460 h 5097807"/>
              <a:gd name="connsiteX4-217" fmla="*/ 73651 w 570150"/>
              <a:gd name="connsiteY4-218" fmla="*/ 73651 h 5097807"/>
              <a:gd name="connsiteX5-219" fmla="*/ 251460 w 570150"/>
              <a:gd name="connsiteY5-220" fmla="*/ 0 h 5097807"/>
              <a:gd name="connsiteX6-221" fmla="*/ 251460 w 570150"/>
              <a:gd name="connsiteY6-222" fmla="*/ 0 h 5097807"/>
              <a:gd name="connsiteX7-223" fmla="*/ 429269 w 570150"/>
              <a:gd name="connsiteY7-224" fmla="*/ 73651 h 5097807"/>
              <a:gd name="connsiteX8-225" fmla="*/ 502920 w 570150"/>
              <a:gd name="connsiteY8-226" fmla="*/ 251460 h 5097807"/>
              <a:gd name="connsiteX9-227" fmla="*/ 570150 w 570150"/>
              <a:gd name="connsiteY9-228" fmla="*/ 5097807 h 5097807"/>
              <a:gd name="connsiteX0-229" fmla="*/ 0 w 570150"/>
              <a:gd name="connsiteY0-230" fmla="*/ 5016061 h 5097807"/>
              <a:gd name="connsiteX1-231" fmla="*/ 0 w 570150"/>
              <a:gd name="connsiteY1-232" fmla="*/ 5016061 h 5097807"/>
              <a:gd name="connsiteX2-233" fmla="*/ 0 w 570150"/>
              <a:gd name="connsiteY2-234" fmla="*/ 5016061 h 5097807"/>
              <a:gd name="connsiteX3-235" fmla="*/ 0 w 570150"/>
              <a:gd name="connsiteY3-236" fmla="*/ 251460 h 5097807"/>
              <a:gd name="connsiteX4-237" fmla="*/ 73651 w 570150"/>
              <a:gd name="connsiteY4-238" fmla="*/ 73651 h 5097807"/>
              <a:gd name="connsiteX5-239" fmla="*/ 251460 w 570150"/>
              <a:gd name="connsiteY5-240" fmla="*/ 0 h 5097807"/>
              <a:gd name="connsiteX6-241" fmla="*/ 251460 w 570150"/>
              <a:gd name="connsiteY6-242" fmla="*/ 0 h 5097807"/>
              <a:gd name="connsiteX7-243" fmla="*/ 429269 w 570150"/>
              <a:gd name="connsiteY7-244" fmla="*/ 73651 h 5097807"/>
              <a:gd name="connsiteX8-245" fmla="*/ 502920 w 570150"/>
              <a:gd name="connsiteY8-246" fmla="*/ 251460 h 5097807"/>
              <a:gd name="connsiteX9-247" fmla="*/ 570150 w 570150"/>
              <a:gd name="connsiteY9-248" fmla="*/ 5097807 h 5097807"/>
              <a:gd name="connsiteX0-249" fmla="*/ 0 w 552099"/>
              <a:gd name="connsiteY0-250" fmla="*/ 5016061 h 5109913"/>
              <a:gd name="connsiteX1-251" fmla="*/ 0 w 552099"/>
              <a:gd name="connsiteY1-252" fmla="*/ 5016061 h 5109913"/>
              <a:gd name="connsiteX2-253" fmla="*/ 0 w 552099"/>
              <a:gd name="connsiteY2-254" fmla="*/ 5016061 h 5109913"/>
              <a:gd name="connsiteX3-255" fmla="*/ 0 w 552099"/>
              <a:gd name="connsiteY3-256" fmla="*/ 251460 h 5109913"/>
              <a:gd name="connsiteX4-257" fmla="*/ 73651 w 552099"/>
              <a:gd name="connsiteY4-258" fmla="*/ 73651 h 5109913"/>
              <a:gd name="connsiteX5-259" fmla="*/ 251460 w 552099"/>
              <a:gd name="connsiteY5-260" fmla="*/ 0 h 5109913"/>
              <a:gd name="connsiteX6-261" fmla="*/ 251460 w 552099"/>
              <a:gd name="connsiteY6-262" fmla="*/ 0 h 5109913"/>
              <a:gd name="connsiteX7-263" fmla="*/ 429269 w 552099"/>
              <a:gd name="connsiteY7-264" fmla="*/ 73651 h 5109913"/>
              <a:gd name="connsiteX8-265" fmla="*/ 502920 w 552099"/>
              <a:gd name="connsiteY8-266" fmla="*/ 251460 h 5109913"/>
              <a:gd name="connsiteX9-267" fmla="*/ 552099 w 552099"/>
              <a:gd name="connsiteY9-268" fmla="*/ 5109913 h 5109913"/>
              <a:gd name="connsiteX0-269" fmla="*/ 0 w 552099"/>
              <a:gd name="connsiteY0-270" fmla="*/ 5016061 h 5109913"/>
              <a:gd name="connsiteX1-271" fmla="*/ 0 w 552099"/>
              <a:gd name="connsiteY1-272" fmla="*/ 5016061 h 5109913"/>
              <a:gd name="connsiteX2-273" fmla="*/ 17708 w 552099"/>
              <a:gd name="connsiteY2-274" fmla="*/ 5018867 h 5109913"/>
              <a:gd name="connsiteX3-275" fmla="*/ 0 w 552099"/>
              <a:gd name="connsiteY3-276" fmla="*/ 251460 h 5109913"/>
              <a:gd name="connsiteX4-277" fmla="*/ 73651 w 552099"/>
              <a:gd name="connsiteY4-278" fmla="*/ 73651 h 5109913"/>
              <a:gd name="connsiteX5-279" fmla="*/ 251460 w 552099"/>
              <a:gd name="connsiteY5-280" fmla="*/ 0 h 5109913"/>
              <a:gd name="connsiteX6-281" fmla="*/ 251460 w 552099"/>
              <a:gd name="connsiteY6-282" fmla="*/ 0 h 5109913"/>
              <a:gd name="connsiteX7-283" fmla="*/ 429269 w 552099"/>
              <a:gd name="connsiteY7-284" fmla="*/ 73651 h 5109913"/>
              <a:gd name="connsiteX8-285" fmla="*/ 502920 w 552099"/>
              <a:gd name="connsiteY8-286" fmla="*/ 251460 h 5109913"/>
              <a:gd name="connsiteX9-287" fmla="*/ 552099 w 552099"/>
              <a:gd name="connsiteY9-288" fmla="*/ 5109913 h 5109913"/>
              <a:gd name="connsiteX0-289" fmla="*/ 0 w 552099"/>
              <a:gd name="connsiteY0-290" fmla="*/ 5016061 h 5109913"/>
              <a:gd name="connsiteX1-291" fmla="*/ 0 w 552099"/>
              <a:gd name="connsiteY1-292" fmla="*/ 5016061 h 5109913"/>
              <a:gd name="connsiteX2-293" fmla="*/ 11177 w 552099"/>
              <a:gd name="connsiteY2-294" fmla="*/ 5031459 h 5109913"/>
              <a:gd name="connsiteX3-295" fmla="*/ 0 w 552099"/>
              <a:gd name="connsiteY3-296" fmla="*/ 251460 h 5109913"/>
              <a:gd name="connsiteX4-297" fmla="*/ 73651 w 552099"/>
              <a:gd name="connsiteY4-298" fmla="*/ 73651 h 5109913"/>
              <a:gd name="connsiteX5-299" fmla="*/ 251460 w 552099"/>
              <a:gd name="connsiteY5-300" fmla="*/ 0 h 5109913"/>
              <a:gd name="connsiteX6-301" fmla="*/ 251460 w 552099"/>
              <a:gd name="connsiteY6-302" fmla="*/ 0 h 5109913"/>
              <a:gd name="connsiteX7-303" fmla="*/ 429269 w 552099"/>
              <a:gd name="connsiteY7-304" fmla="*/ 73651 h 5109913"/>
              <a:gd name="connsiteX8-305" fmla="*/ 502920 w 552099"/>
              <a:gd name="connsiteY8-306" fmla="*/ 251460 h 5109913"/>
              <a:gd name="connsiteX9-307" fmla="*/ 552099 w 552099"/>
              <a:gd name="connsiteY9-308" fmla="*/ 5109913 h 5109913"/>
              <a:gd name="connsiteX0-309" fmla="*/ 14979 w 567078"/>
              <a:gd name="connsiteY0-310" fmla="*/ 5016061 h 5109913"/>
              <a:gd name="connsiteX1-311" fmla="*/ 14979 w 567078"/>
              <a:gd name="connsiteY1-312" fmla="*/ 5016061 h 5109913"/>
              <a:gd name="connsiteX2-313" fmla="*/ 5903 w 567078"/>
              <a:gd name="connsiteY2-314" fmla="*/ 4987363 h 5109913"/>
              <a:gd name="connsiteX3-315" fmla="*/ 14979 w 567078"/>
              <a:gd name="connsiteY3-316" fmla="*/ 251460 h 5109913"/>
              <a:gd name="connsiteX4-317" fmla="*/ 88630 w 567078"/>
              <a:gd name="connsiteY4-318" fmla="*/ 73651 h 5109913"/>
              <a:gd name="connsiteX5-319" fmla="*/ 266439 w 567078"/>
              <a:gd name="connsiteY5-320" fmla="*/ 0 h 5109913"/>
              <a:gd name="connsiteX6-321" fmla="*/ 266439 w 567078"/>
              <a:gd name="connsiteY6-322" fmla="*/ 0 h 5109913"/>
              <a:gd name="connsiteX7-323" fmla="*/ 444248 w 567078"/>
              <a:gd name="connsiteY7-324" fmla="*/ 73651 h 5109913"/>
              <a:gd name="connsiteX8-325" fmla="*/ 517899 w 567078"/>
              <a:gd name="connsiteY8-326" fmla="*/ 251460 h 5109913"/>
              <a:gd name="connsiteX9-327" fmla="*/ 567078 w 567078"/>
              <a:gd name="connsiteY9-328" fmla="*/ 5109913 h 5109913"/>
              <a:gd name="connsiteX0-329" fmla="*/ 0 w 552099"/>
              <a:gd name="connsiteY0-330" fmla="*/ 5016061 h 5109913"/>
              <a:gd name="connsiteX1-331" fmla="*/ 0 w 552099"/>
              <a:gd name="connsiteY1-332" fmla="*/ 5016061 h 5109913"/>
              <a:gd name="connsiteX2-333" fmla="*/ 0 w 552099"/>
              <a:gd name="connsiteY2-334" fmla="*/ 251460 h 5109913"/>
              <a:gd name="connsiteX3-335" fmla="*/ 73651 w 552099"/>
              <a:gd name="connsiteY3-336" fmla="*/ 73651 h 5109913"/>
              <a:gd name="connsiteX4-337" fmla="*/ 251460 w 552099"/>
              <a:gd name="connsiteY4-338" fmla="*/ 0 h 5109913"/>
              <a:gd name="connsiteX5-339" fmla="*/ 251460 w 552099"/>
              <a:gd name="connsiteY5-340" fmla="*/ 0 h 5109913"/>
              <a:gd name="connsiteX6-341" fmla="*/ 429269 w 552099"/>
              <a:gd name="connsiteY6-342" fmla="*/ 73651 h 5109913"/>
              <a:gd name="connsiteX7-343" fmla="*/ 502920 w 552099"/>
              <a:gd name="connsiteY7-344" fmla="*/ 251460 h 5109913"/>
              <a:gd name="connsiteX8-345" fmla="*/ 552099 w 552099"/>
              <a:gd name="connsiteY8-346" fmla="*/ 5109913 h 5109913"/>
              <a:gd name="connsiteX0-347" fmla="*/ 0 w 558409"/>
              <a:gd name="connsiteY0-348" fmla="*/ 5016061 h 5070028"/>
              <a:gd name="connsiteX1-349" fmla="*/ 0 w 558409"/>
              <a:gd name="connsiteY1-350" fmla="*/ 5016061 h 5070028"/>
              <a:gd name="connsiteX2-351" fmla="*/ 0 w 558409"/>
              <a:gd name="connsiteY2-352" fmla="*/ 251460 h 5070028"/>
              <a:gd name="connsiteX3-353" fmla="*/ 73651 w 558409"/>
              <a:gd name="connsiteY3-354" fmla="*/ 73651 h 5070028"/>
              <a:gd name="connsiteX4-355" fmla="*/ 251460 w 558409"/>
              <a:gd name="connsiteY4-356" fmla="*/ 0 h 5070028"/>
              <a:gd name="connsiteX5-357" fmla="*/ 251460 w 558409"/>
              <a:gd name="connsiteY5-358" fmla="*/ 0 h 5070028"/>
              <a:gd name="connsiteX6-359" fmla="*/ 429269 w 558409"/>
              <a:gd name="connsiteY6-360" fmla="*/ 73651 h 5070028"/>
              <a:gd name="connsiteX7-361" fmla="*/ 502920 w 558409"/>
              <a:gd name="connsiteY7-362" fmla="*/ 251460 h 5070028"/>
              <a:gd name="connsiteX8-363" fmla="*/ 558409 w 558409"/>
              <a:gd name="connsiteY8-364" fmla="*/ 5070028 h 5070028"/>
              <a:gd name="connsiteX0-365" fmla="*/ 0 w 552099"/>
              <a:gd name="connsiteY0-366" fmla="*/ 5016061 h 5109912"/>
              <a:gd name="connsiteX1-367" fmla="*/ 0 w 552099"/>
              <a:gd name="connsiteY1-368" fmla="*/ 5016061 h 5109912"/>
              <a:gd name="connsiteX2-369" fmla="*/ 0 w 552099"/>
              <a:gd name="connsiteY2-370" fmla="*/ 251460 h 5109912"/>
              <a:gd name="connsiteX3-371" fmla="*/ 73651 w 552099"/>
              <a:gd name="connsiteY3-372" fmla="*/ 73651 h 5109912"/>
              <a:gd name="connsiteX4-373" fmla="*/ 251460 w 552099"/>
              <a:gd name="connsiteY4-374" fmla="*/ 0 h 5109912"/>
              <a:gd name="connsiteX5-375" fmla="*/ 251460 w 552099"/>
              <a:gd name="connsiteY5-376" fmla="*/ 0 h 5109912"/>
              <a:gd name="connsiteX6-377" fmla="*/ 429269 w 552099"/>
              <a:gd name="connsiteY6-378" fmla="*/ 73651 h 5109912"/>
              <a:gd name="connsiteX7-379" fmla="*/ 502920 w 552099"/>
              <a:gd name="connsiteY7-380" fmla="*/ 251460 h 5109912"/>
              <a:gd name="connsiteX8-381" fmla="*/ 552099 w 552099"/>
              <a:gd name="connsiteY8-382" fmla="*/ 5109912 h 5109912"/>
              <a:gd name="connsiteX0-383" fmla="*/ 0 w 552099"/>
              <a:gd name="connsiteY0-384" fmla="*/ 5016061 h 5109912"/>
              <a:gd name="connsiteX1-385" fmla="*/ 0 w 552099"/>
              <a:gd name="connsiteY1-386" fmla="*/ 5016061 h 5109912"/>
              <a:gd name="connsiteX2-387" fmla="*/ 7986 w 552099"/>
              <a:gd name="connsiteY2-388" fmla="*/ 5032128 h 5109912"/>
              <a:gd name="connsiteX3-389" fmla="*/ 0 w 552099"/>
              <a:gd name="connsiteY3-390" fmla="*/ 251460 h 5109912"/>
              <a:gd name="connsiteX4-391" fmla="*/ 73651 w 552099"/>
              <a:gd name="connsiteY4-392" fmla="*/ 73651 h 5109912"/>
              <a:gd name="connsiteX5-393" fmla="*/ 251460 w 552099"/>
              <a:gd name="connsiteY5-394" fmla="*/ 0 h 5109912"/>
              <a:gd name="connsiteX6-395" fmla="*/ 251460 w 552099"/>
              <a:gd name="connsiteY6-396" fmla="*/ 0 h 5109912"/>
              <a:gd name="connsiteX7-397" fmla="*/ 429269 w 552099"/>
              <a:gd name="connsiteY7-398" fmla="*/ 73651 h 5109912"/>
              <a:gd name="connsiteX8-399" fmla="*/ 502920 w 552099"/>
              <a:gd name="connsiteY8-400" fmla="*/ 251460 h 5109912"/>
              <a:gd name="connsiteX9-401" fmla="*/ 552099 w 552099"/>
              <a:gd name="connsiteY9-402" fmla="*/ 5109912 h 5109912"/>
              <a:gd name="connsiteX0-403" fmla="*/ 0 w 552099"/>
              <a:gd name="connsiteY0-404" fmla="*/ 5016061 h 5109912"/>
              <a:gd name="connsiteX1-405" fmla="*/ 0 w 552099"/>
              <a:gd name="connsiteY1-406" fmla="*/ 5016061 h 5109912"/>
              <a:gd name="connsiteX2-407" fmla="*/ 0 w 552099"/>
              <a:gd name="connsiteY2-408" fmla="*/ 251460 h 5109912"/>
              <a:gd name="connsiteX3-409" fmla="*/ 73651 w 552099"/>
              <a:gd name="connsiteY3-410" fmla="*/ 73651 h 5109912"/>
              <a:gd name="connsiteX4-411" fmla="*/ 251460 w 552099"/>
              <a:gd name="connsiteY4-412" fmla="*/ 0 h 5109912"/>
              <a:gd name="connsiteX5-413" fmla="*/ 251460 w 552099"/>
              <a:gd name="connsiteY5-414" fmla="*/ 0 h 5109912"/>
              <a:gd name="connsiteX6-415" fmla="*/ 429269 w 552099"/>
              <a:gd name="connsiteY6-416" fmla="*/ 73651 h 5109912"/>
              <a:gd name="connsiteX7-417" fmla="*/ 502920 w 552099"/>
              <a:gd name="connsiteY7-418" fmla="*/ 251460 h 5109912"/>
              <a:gd name="connsiteX8-419" fmla="*/ 552099 w 552099"/>
              <a:gd name="connsiteY8-420" fmla="*/ 5109912 h 5109912"/>
              <a:gd name="connsiteX0-421" fmla="*/ 0 w 552099"/>
              <a:gd name="connsiteY0-422" fmla="*/ 5016061 h 5109912"/>
              <a:gd name="connsiteX1-423" fmla="*/ 0 w 552099"/>
              <a:gd name="connsiteY1-424" fmla="*/ 5016061 h 5109912"/>
              <a:gd name="connsiteX2-425" fmla="*/ 0 w 552099"/>
              <a:gd name="connsiteY2-426" fmla="*/ 251460 h 5109912"/>
              <a:gd name="connsiteX3-427" fmla="*/ 73651 w 552099"/>
              <a:gd name="connsiteY3-428" fmla="*/ 73651 h 5109912"/>
              <a:gd name="connsiteX4-429" fmla="*/ 251460 w 552099"/>
              <a:gd name="connsiteY4-430" fmla="*/ 0 h 5109912"/>
              <a:gd name="connsiteX5-431" fmla="*/ 251460 w 552099"/>
              <a:gd name="connsiteY5-432" fmla="*/ 0 h 5109912"/>
              <a:gd name="connsiteX6-433" fmla="*/ 429269 w 552099"/>
              <a:gd name="connsiteY6-434" fmla="*/ 73651 h 5109912"/>
              <a:gd name="connsiteX7-435" fmla="*/ 502920 w 552099"/>
              <a:gd name="connsiteY7-436" fmla="*/ 251460 h 5109912"/>
              <a:gd name="connsiteX8-437" fmla="*/ 552099 w 552099"/>
              <a:gd name="connsiteY8-438" fmla="*/ 5109912 h 5109912"/>
              <a:gd name="connsiteX0-439" fmla="*/ 0 w 552099"/>
              <a:gd name="connsiteY0-440" fmla="*/ 5016061 h 5109912"/>
              <a:gd name="connsiteX1-441" fmla="*/ 328 w 552099"/>
              <a:gd name="connsiteY1-442" fmla="*/ 2862849 h 5109912"/>
              <a:gd name="connsiteX2-443" fmla="*/ 0 w 552099"/>
              <a:gd name="connsiteY2-444" fmla="*/ 251460 h 5109912"/>
              <a:gd name="connsiteX3-445" fmla="*/ 73651 w 552099"/>
              <a:gd name="connsiteY3-446" fmla="*/ 73651 h 5109912"/>
              <a:gd name="connsiteX4-447" fmla="*/ 251460 w 552099"/>
              <a:gd name="connsiteY4-448" fmla="*/ 0 h 5109912"/>
              <a:gd name="connsiteX5-449" fmla="*/ 251460 w 552099"/>
              <a:gd name="connsiteY5-450" fmla="*/ 0 h 5109912"/>
              <a:gd name="connsiteX6-451" fmla="*/ 429269 w 552099"/>
              <a:gd name="connsiteY6-452" fmla="*/ 73651 h 5109912"/>
              <a:gd name="connsiteX7-453" fmla="*/ 502920 w 552099"/>
              <a:gd name="connsiteY7-454" fmla="*/ 251460 h 5109912"/>
              <a:gd name="connsiteX8-455" fmla="*/ 552099 w 552099"/>
              <a:gd name="connsiteY8-456" fmla="*/ 5109912 h 5109912"/>
              <a:gd name="connsiteX0-457" fmla="*/ 328 w 552099"/>
              <a:gd name="connsiteY0-458" fmla="*/ 2862849 h 5109912"/>
              <a:gd name="connsiteX1-459" fmla="*/ 0 w 552099"/>
              <a:gd name="connsiteY1-460" fmla="*/ 251460 h 5109912"/>
              <a:gd name="connsiteX2-461" fmla="*/ 73651 w 552099"/>
              <a:gd name="connsiteY2-462" fmla="*/ 73651 h 5109912"/>
              <a:gd name="connsiteX3-463" fmla="*/ 251460 w 552099"/>
              <a:gd name="connsiteY3-464" fmla="*/ 0 h 5109912"/>
              <a:gd name="connsiteX4-465" fmla="*/ 251460 w 552099"/>
              <a:gd name="connsiteY4-466" fmla="*/ 0 h 5109912"/>
              <a:gd name="connsiteX5-467" fmla="*/ 429269 w 552099"/>
              <a:gd name="connsiteY5-468" fmla="*/ 73651 h 5109912"/>
              <a:gd name="connsiteX6-469" fmla="*/ 502920 w 552099"/>
              <a:gd name="connsiteY6-470" fmla="*/ 251460 h 5109912"/>
              <a:gd name="connsiteX7-471" fmla="*/ 552099 w 552099"/>
              <a:gd name="connsiteY7-472" fmla="*/ 5109912 h 5109912"/>
              <a:gd name="connsiteX0-473" fmla="*/ 328 w 543353"/>
              <a:gd name="connsiteY0-474" fmla="*/ 2862849 h 2928006"/>
              <a:gd name="connsiteX1-475" fmla="*/ 0 w 543353"/>
              <a:gd name="connsiteY1-476" fmla="*/ 251460 h 2928006"/>
              <a:gd name="connsiteX2-477" fmla="*/ 73651 w 543353"/>
              <a:gd name="connsiteY2-478" fmla="*/ 73651 h 2928006"/>
              <a:gd name="connsiteX3-479" fmla="*/ 251460 w 543353"/>
              <a:gd name="connsiteY3-480" fmla="*/ 0 h 2928006"/>
              <a:gd name="connsiteX4-481" fmla="*/ 251460 w 543353"/>
              <a:gd name="connsiteY4-482" fmla="*/ 0 h 2928006"/>
              <a:gd name="connsiteX5-483" fmla="*/ 429269 w 543353"/>
              <a:gd name="connsiteY5-484" fmla="*/ 73651 h 2928006"/>
              <a:gd name="connsiteX6-485" fmla="*/ 502920 w 543353"/>
              <a:gd name="connsiteY6-486" fmla="*/ 251460 h 2928006"/>
              <a:gd name="connsiteX7-487" fmla="*/ 543353 w 543353"/>
              <a:gd name="connsiteY7-488" fmla="*/ 2928006 h 2928006"/>
              <a:gd name="connsiteX0-489" fmla="*/ 328 w 537043"/>
              <a:gd name="connsiteY0-490" fmla="*/ 2862849 h 2967890"/>
              <a:gd name="connsiteX1-491" fmla="*/ 0 w 537043"/>
              <a:gd name="connsiteY1-492" fmla="*/ 251460 h 2967890"/>
              <a:gd name="connsiteX2-493" fmla="*/ 73651 w 537043"/>
              <a:gd name="connsiteY2-494" fmla="*/ 73651 h 2967890"/>
              <a:gd name="connsiteX3-495" fmla="*/ 251460 w 537043"/>
              <a:gd name="connsiteY3-496" fmla="*/ 0 h 2967890"/>
              <a:gd name="connsiteX4-497" fmla="*/ 251460 w 537043"/>
              <a:gd name="connsiteY4-498" fmla="*/ 0 h 2967890"/>
              <a:gd name="connsiteX5-499" fmla="*/ 429269 w 537043"/>
              <a:gd name="connsiteY5-500" fmla="*/ 73651 h 2967890"/>
              <a:gd name="connsiteX6-501" fmla="*/ 502920 w 537043"/>
              <a:gd name="connsiteY6-502" fmla="*/ 251460 h 2967890"/>
              <a:gd name="connsiteX7-503" fmla="*/ 537043 w 537043"/>
              <a:gd name="connsiteY7-504" fmla="*/ 2967890 h 2967890"/>
              <a:gd name="connsiteX0-505" fmla="*/ 328 w 528237"/>
              <a:gd name="connsiteY0-506" fmla="*/ 2862849 h 2951509"/>
              <a:gd name="connsiteX1-507" fmla="*/ 0 w 528237"/>
              <a:gd name="connsiteY1-508" fmla="*/ 251460 h 2951509"/>
              <a:gd name="connsiteX2-509" fmla="*/ 73651 w 528237"/>
              <a:gd name="connsiteY2-510" fmla="*/ 73651 h 2951509"/>
              <a:gd name="connsiteX3-511" fmla="*/ 251460 w 528237"/>
              <a:gd name="connsiteY3-512" fmla="*/ 0 h 2951509"/>
              <a:gd name="connsiteX4-513" fmla="*/ 251460 w 528237"/>
              <a:gd name="connsiteY4-514" fmla="*/ 0 h 2951509"/>
              <a:gd name="connsiteX5-515" fmla="*/ 429269 w 528237"/>
              <a:gd name="connsiteY5-516" fmla="*/ 73651 h 2951509"/>
              <a:gd name="connsiteX6-517" fmla="*/ 502920 w 528237"/>
              <a:gd name="connsiteY6-518" fmla="*/ 251460 h 2951509"/>
              <a:gd name="connsiteX7-519" fmla="*/ 524305 w 528237"/>
              <a:gd name="connsiteY7-520" fmla="*/ 2951509 h 29515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528237" h="2951509">
                <a:moveTo>
                  <a:pt x="328" y="2862849"/>
                </a:moveTo>
                <a:cubicBezTo>
                  <a:pt x="219" y="1992386"/>
                  <a:pt x="109" y="1121923"/>
                  <a:pt x="0" y="251460"/>
                </a:cubicBez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05702" y="918020"/>
                  <a:pt x="524305" y="2951509"/>
                </a:cubicBezTo>
              </a:path>
            </a:pathLst>
          </a:custGeom>
          <a:solidFill>
            <a:schemeClr val="accent1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248863" y="3564661"/>
            <a:ext cx="7324068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0" name="Picture Placeholder 2"/>
          <p:cNvSpPr>
            <a:spLocks noGrp="1"/>
          </p:cNvSpPr>
          <p:nvPr>
            <p:ph type="pic" idx="13" hasCustomPrompt="1"/>
          </p:nvPr>
        </p:nvSpPr>
        <p:spPr>
          <a:xfrm rot="21068552">
            <a:off x="914505" y="836686"/>
            <a:ext cx="3923711" cy="280465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将图片拖动到占位符，或单击添加图标</a:t>
            </a:r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36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990824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ectionHeader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3" name="Freeform 42"/>
          <p:cNvSpPr/>
          <p:nvPr/>
        </p:nvSpPr>
        <p:spPr>
          <a:xfrm rot="4809906">
            <a:off x="3408662" y="1817251"/>
            <a:ext cx="1100209" cy="8104720"/>
          </a:xfrm>
          <a:custGeom>
            <a:avLst/>
            <a:gdLst>
              <a:gd name="connsiteX0" fmla="*/ 533400 w 1066800"/>
              <a:gd name="connsiteY0" fmla="*/ 0 h 8120268"/>
              <a:gd name="connsiteX1" fmla="*/ 533400 w 1066800"/>
              <a:gd name="connsiteY1" fmla="*/ 0 h 8120268"/>
              <a:gd name="connsiteX2" fmla="*/ 910571 w 1066800"/>
              <a:gd name="connsiteY2" fmla="*/ 156230 h 8120268"/>
              <a:gd name="connsiteX3" fmla="*/ 1066800 w 1066800"/>
              <a:gd name="connsiteY3" fmla="*/ 533401 h 8120268"/>
              <a:gd name="connsiteX4" fmla="*/ 1066800 w 1066800"/>
              <a:gd name="connsiteY4" fmla="*/ 8120268 h 8120268"/>
              <a:gd name="connsiteX5" fmla="*/ 1066800 w 1066800"/>
              <a:gd name="connsiteY5" fmla="*/ 8120268 h 8120268"/>
              <a:gd name="connsiteX6" fmla="*/ 1066800 w 1066800"/>
              <a:gd name="connsiteY6" fmla="*/ 8120268 h 8120268"/>
              <a:gd name="connsiteX7" fmla="*/ 0 w 1066800"/>
              <a:gd name="connsiteY7" fmla="*/ 8120268 h 8120268"/>
              <a:gd name="connsiteX8" fmla="*/ 0 w 1066800"/>
              <a:gd name="connsiteY8" fmla="*/ 8120268 h 8120268"/>
              <a:gd name="connsiteX9" fmla="*/ 0 w 1066800"/>
              <a:gd name="connsiteY9" fmla="*/ 8120268 h 8120268"/>
              <a:gd name="connsiteX10" fmla="*/ 0 w 1066800"/>
              <a:gd name="connsiteY10" fmla="*/ 533400 h 8120268"/>
              <a:gd name="connsiteX11" fmla="*/ 156230 w 1066800"/>
              <a:gd name="connsiteY11" fmla="*/ 156229 h 8120268"/>
              <a:gd name="connsiteX12" fmla="*/ 533401 w 1066800"/>
              <a:gd name="connsiteY12" fmla="*/ 0 h 8120268"/>
              <a:gd name="connsiteX13" fmla="*/ 533400 w 1066800"/>
              <a:gd name="connsiteY13" fmla="*/ 0 h 8120268"/>
              <a:gd name="connsiteX0-1" fmla="*/ 533400 w 1109411"/>
              <a:gd name="connsiteY0-2" fmla="*/ 602505 h 8722773"/>
              <a:gd name="connsiteX1-3" fmla="*/ 533400 w 1109411"/>
              <a:gd name="connsiteY1-4" fmla="*/ 602505 h 8722773"/>
              <a:gd name="connsiteX2-5" fmla="*/ 910571 w 1109411"/>
              <a:gd name="connsiteY2-6" fmla="*/ 758735 h 8722773"/>
              <a:gd name="connsiteX3-7" fmla="*/ 1066800 w 1109411"/>
              <a:gd name="connsiteY3-8" fmla="*/ 1135906 h 8722773"/>
              <a:gd name="connsiteX4-9" fmla="*/ 1109048 w 1109411"/>
              <a:gd name="connsiteY4-10" fmla="*/ 7478466 h 8722773"/>
              <a:gd name="connsiteX5-11" fmla="*/ 1066800 w 1109411"/>
              <a:gd name="connsiteY5-12" fmla="*/ 8722773 h 8722773"/>
              <a:gd name="connsiteX6-13" fmla="*/ 1066800 w 1109411"/>
              <a:gd name="connsiteY6-14" fmla="*/ 8722773 h 8722773"/>
              <a:gd name="connsiteX7-15" fmla="*/ 1066800 w 1109411"/>
              <a:gd name="connsiteY7-16" fmla="*/ 8722773 h 8722773"/>
              <a:gd name="connsiteX8-17" fmla="*/ 0 w 1109411"/>
              <a:gd name="connsiteY8-18" fmla="*/ 8722773 h 8722773"/>
              <a:gd name="connsiteX9-19" fmla="*/ 0 w 1109411"/>
              <a:gd name="connsiteY9-20" fmla="*/ 8722773 h 8722773"/>
              <a:gd name="connsiteX10-21" fmla="*/ 0 w 1109411"/>
              <a:gd name="connsiteY10-22" fmla="*/ 8722773 h 8722773"/>
              <a:gd name="connsiteX11-23" fmla="*/ 0 w 1109411"/>
              <a:gd name="connsiteY11-24" fmla="*/ 1135905 h 8722773"/>
              <a:gd name="connsiteX12-25" fmla="*/ 156230 w 1109411"/>
              <a:gd name="connsiteY12-26" fmla="*/ 758734 h 8722773"/>
              <a:gd name="connsiteX13-27" fmla="*/ 533401 w 1109411"/>
              <a:gd name="connsiteY13-28" fmla="*/ 602505 h 8722773"/>
              <a:gd name="connsiteX14" fmla="*/ 533400 w 1109411"/>
              <a:gd name="connsiteY14" fmla="*/ 602505 h 8722773"/>
              <a:gd name="connsiteX0-29" fmla="*/ 533400 w 1109411"/>
              <a:gd name="connsiteY0-30" fmla="*/ 602505 h 8722773"/>
              <a:gd name="connsiteX1-31" fmla="*/ 533400 w 1109411"/>
              <a:gd name="connsiteY1-32" fmla="*/ 602505 h 8722773"/>
              <a:gd name="connsiteX2-33" fmla="*/ 910571 w 1109411"/>
              <a:gd name="connsiteY2-34" fmla="*/ 758735 h 8722773"/>
              <a:gd name="connsiteX3-35" fmla="*/ 1066800 w 1109411"/>
              <a:gd name="connsiteY3-36" fmla="*/ 1135906 h 8722773"/>
              <a:gd name="connsiteX4-37" fmla="*/ 1109048 w 1109411"/>
              <a:gd name="connsiteY4-38" fmla="*/ 7478466 h 8722773"/>
              <a:gd name="connsiteX5-39" fmla="*/ 1066800 w 1109411"/>
              <a:gd name="connsiteY5-40" fmla="*/ 8722773 h 8722773"/>
              <a:gd name="connsiteX6-41" fmla="*/ 1066800 w 1109411"/>
              <a:gd name="connsiteY6-42" fmla="*/ 8722773 h 8722773"/>
              <a:gd name="connsiteX7-43" fmla="*/ 1066800 w 1109411"/>
              <a:gd name="connsiteY7-44" fmla="*/ 8722773 h 8722773"/>
              <a:gd name="connsiteX8-45" fmla="*/ 0 w 1109411"/>
              <a:gd name="connsiteY8-46" fmla="*/ 8722773 h 8722773"/>
              <a:gd name="connsiteX9-47" fmla="*/ 0 w 1109411"/>
              <a:gd name="connsiteY9-48" fmla="*/ 8722773 h 8722773"/>
              <a:gd name="connsiteX10-49" fmla="*/ 0 w 1109411"/>
              <a:gd name="connsiteY10-50" fmla="*/ 8722773 h 8722773"/>
              <a:gd name="connsiteX11-51" fmla="*/ 0 w 1109411"/>
              <a:gd name="connsiteY11-52" fmla="*/ 1135905 h 8722773"/>
              <a:gd name="connsiteX12-53" fmla="*/ 156230 w 1109411"/>
              <a:gd name="connsiteY12-54" fmla="*/ 758734 h 8722773"/>
              <a:gd name="connsiteX13-55" fmla="*/ 533401 w 1109411"/>
              <a:gd name="connsiteY13-56" fmla="*/ 602505 h 8722773"/>
              <a:gd name="connsiteX14-57" fmla="*/ 533400 w 1109411"/>
              <a:gd name="connsiteY14-58" fmla="*/ 602505 h 8722773"/>
              <a:gd name="connsiteX0-59" fmla="*/ 533400 w 1128952"/>
              <a:gd name="connsiteY0-60" fmla="*/ 602505 h 8722773"/>
              <a:gd name="connsiteX1-61" fmla="*/ 533400 w 1128952"/>
              <a:gd name="connsiteY1-62" fmla="*/ 602505 h 8722773"/>
              <a:gd name="connsiteX2-63" fmla="*/ 910571 w 1128952"/>
              <a:gd name="connsiteY2-64" fmla="*/ 758735 h 8722773"/>
              <a:gd name="connsiteX3-65" fmla="*/ 1066800 w 1128952"/>
              <a:gd name="connsiteY3-66" fmla="*/ 1135906 h 8722773"/>
              <a:gd name="connsiteX4-67" fmla="*/ 1109048 w 1128952"/>
              <a:gd name="connsiteY4-68" fmla="*/ 7478466 h 8722773"/>
              <a:gd name="connsiteX5-69" fmla="*/ 1066800 w 1128952"/>
              <a:gd name="connsiteY5-70" fmla="*/ 8722773 h 8722773"/>
              <a:gd name="connsiteX6-71" fmla="*/ 1066800 w 1128952"/>
              <a:gd name="connsiteY6-72" fmla="*/ 8722773 h 8722773"/>
              <a:gd name="connsiteX7-73" fmla="*/ 1066800 w 1128952"/>
              <a:gd name="connsiteY7-74" fmla="*/ 8722773 h 8722773"/>
              <a:gd name="connsiteX8-75" fmla="*/ 0 w 1128952"/>
              <a:gd name="connsiteY8-76" fmla="*/ 8722773 h 8722773"/>
              <a:gd name="connsiteX9-77" fmla="*/ 0 w 1128952"/>
              <a:gd name="connsiteY9-78" fmla="*/ 8722773 h 8722773"/>
              <a:gd name="connsiteX10-79" fmla="*/ 0 w 1128952"/>
              <a:gd name="connsiteY10-80" fmla="*/ 8722773 h 8722773"/>
              <a:gd name="connsiteX11-81" fmla="*/ 0 w 1128952"/>
              <a:gd name="connsiteY11-82" fmla="*/ 1135905 h 8722773"/>
              <a:gd name="connsiteX12-83" fmla="*/ 156230 w 1128952"/>
              <a:gd name="connsiteY12-84" fmla="*/ 758734 h 8722773"/>
              <a:gd name="connsiteX13-85" fmla="*/ 533401 w 1128952"/>
              <a:gd name="connsiteY13-86" fmla="*/ 602505 h 8722773"/>
              <a:gd name="connsiteX14-87" fmla="*/ 533400 w 1128952"/>
              <a:gd name="connsiteY14-88" fmla="*/ 602505 h 8722773"/>
              <a:gd name="connsiteX0-89" fmla="*/ 533400 w 1109048"/>
              <a:gd name="connsiteY0-90" fmla="*/ 602505 h 8722773"/>
              <a:gd name="connsiteX1-91" fmla="*/ 533400 w 1109048"/>
              <a:gd name="connsiteY1-92" fmla="*/ 602505 h 8722773"/>
              <a:gd name="connsiteX2-93" fmla="*/ 910571 w 1109048"/>
              <a:gd name="connsiteY2-94" fmla="*/ 758735 h 8722773"/>
              <a:gd name="connsiteX3-95" fmla="*/ 1066800 w 1109048"/>
              <a:gd name="connsiteY3-96" fmla="*/ 1135906 h 8722773"/>
              <a:gd name="connsiteX4-97" fmla="*/ 1109048 w 1109048"/>
              <a:gd name="connsiteY4-98" fmla="*/ 7478466 h 8722773"/>
              <a:gd name="connsiteX5-99" fmla="*/ 1066800 w 1109048"/>
              <a:gd name="connsiteY5-100" fmla="*/ 8722773 h 8722773"/>
              <a:gd name="connsiteX6-101" fmla="*/ 1066800 w 1109048"/>
              <a:gd name="connsiteY6-102" fmla="*/ 8722773 h 8722773"/>
              <a:gd name="connsiteX7-103" fmla="*/ 1066800 w 1109048"/>
              <a:gd name="connsiteY7-104" fmla="*/ 8722773 h 8722773"/>
              <a:gd name="connsiteX8-105" fmla="*/ 0 w 1109048"/>
              <a:gd name="connsiteY8-106" fmla="*/ 8722773 h 8722773"/>
              <a:gd name="connsiteX9-107" fmla="*/ 0 w 1109048"/>
              <a:gd name="connsiteY9-108" fmla="*/ 8722773 h 8722773"/>
              <a:gd name="connsiteX10-109" fmla="*/ 0 w 1109048"/>
              <a:gd name="connsiteY10-110" fmla="*/ 8722773 h 8722773"/>
              <a:gd name="connsiteX11-111" fmla="*/ 0 w 1109048"/>
              <a:gd name="connsiteY11-112" fmla="*/ 1135905 h 8722773"/>
              <a:gd name="connsiteX12-113" fmla="*/ 156230 w 1109048"/>
              <a:gd name="connsiteY12-114" fmla="*/ 758734 h 8722773"/>
              <a:gd name="connsiteX13-115" fmla="*/ 533401 w 1109048"/>
              <a:gd name="connsiteY13-116" fmla="*/ 602505 h 8722773"/>
              <a:gd name="connsiteX14-117" fmla="*/ 533400 w 1109048"/>
              <a:gd name="connsiteY14-118" fmla="*/ 602505 h 8722773"/>
              <a:gd name="connsiteX0-119" fmla="*/ 533400 w 1109048"/>
              <a:gd name="connsiteY0-120" fmla="*/ 602799 h 8723067"/>
              <a:gd name="connsiteX1-121" fmla="*/ 533400 w 1109048"/>
              <a:gd name="connsiteY1-122" fmla="*/ 602799 h 8723067"/>
              <a:gd name="connsiteX2-123" fmla="*/ 910571 w 1109048"/>
              <a:gd name="connsiteY2-124" fmla="*/ 759029 h 8723067"/>
              <a:gd name="connsiteX3-125" fmla="*/ 1066800 w 1109048"/>
              <a:gd name="connsiteY3-126" fmla="*/ 1136200 h 8723067"/>
              <a:gd name="connsiteX4-127" fmla="*/ 1109048 w 1109048"/>
              <a:gd name="connsiteY4-128" fmla="*/ 7478760 h 8723067"/>
              <a:gd name="connsiteX5-129" fmla="*/ 1066800 w 1109048"/>
              <a:gd name="connsiteY5-130" fmla="*/ 8723067 h 8723067"/>
              <a:gd name="connsiteX6-131" fmla="*/ 1066800 w 1109048"/>
              <a:gd name="connsiteY6-132" fmla="*/ 8723067 h 8723067"/>
              <a:gd name="connsiteX7-133" fmla="*/ 1066800 w 1109048"/>
              <a:gd name="connsiteY7-134" fmla="*/ 8723067 h 8723067"/>
              <a:gd name="connsiteX8-135" fmla="*/ 0 w 1109048"/>
              <a:gd name="connsiteY8-136" fmla="*/ 8723067 h 8723067"/>
              <a:gd name="connsiteX9-137" fmla="*/ 0 w 1109048"/>
              <a:gd name="connsiteY9-138" fmla="*/ 8723067 h 8723067"/>
              <a:gd name="connsiteX10-139" fmla="*/ 0 w 1109048"/>
              <a:gd name="connsiteY10-140" fmla="*/ 8723067 h 8723067"/>
              <a:gd name="connsiteX11-141" fmla="*/ 0 w 1109048"/>
              <a:gd name="connsiteY11-142" fmla="*/ 1136199 h 8723067"/>
              <a:gd name="connsiteX12-143" fmla="*/ 156230 w 1109048"/>
              <a:gd name="connsiteY12-144" fmla="*/ 759028 h 8723067"/>
              <a:gd name="connsiteX13-145" fmla="*/ 533401 w 1109048"/>
              <a:gd name="connsiteY13-146" fmla="*/ 602799 h 8723067"/>
              <a:gd name="connsiteX14-147" fmla="*/ 533400 w 1109048"/>
              <a:gd name="connsiteY14-148" fmla="*/ 602799 h 8723067"/>
              <a:gd name="connsiteX0-149" fmla="*/ 533400 w 1109048"/>
              <a:gd name="connsiteY0-150" fmla="*/ 0 h 8120268"/>
              <a:gd name="connsiteX1-151" fmla="*/ 533400 w 1109048"/>
              <a:gd name="connsiteY1-152" fmla="*/ 0 h 8120268"/>
              <a:gd name="connsiteX2-153" fmla="*/ 910571 w 1109048"/>
              <a:gd name="connsiteY2-154" fmla="*/ 156230 h 8120268"/>
              <a:gd name="connsiteX3-155" fmla="*/ 1066800 w 1109048"/>
              <a:gd name="connsiteY3-156" fmla="*/ 533401 h 8120268"/>
              <a:gd name="connsiteX4-157" fmla="*/ 1109048 w 1109048"/>
              <a:gd name="connsiteY4-158" fmla="*/ 6875961 h 8120268"/>
              <a:gd name="connsiteX5-159" fmla="*/ 1066800 w 1109048"/>
              <a:gd name="connsiteY5-160" fmla="*/ 8120268 h 8120268"/>
              <a:gd name="connsiteX6-161" fmla="*/ 1066800 w 1109048"/>
              <a:gd name="connsiteY6-162" fmla="*/ 8120268 h 8120268"/>
              <a:gd name="connsiteX7-163" fmla="*/ 1066800 w 1109048"/>
              <a:gd name="connsiteY7-164" fmla="*/ 8120268 h 8120268"/>
              <a:gd name="connsiteX8-165" fmla="*/ 0 w 1109048"/>
              <a:gd name="connsiteY8-166" fmla="*/ 8120268 h 8120268"/>
              <a:gd name="connsiteX9-167" fmla="*/ 0 w 1109048"/>
              <a:gd name="connsiteY9-168" fmla="*/ 8120268 h 8120268"/>
              <a:gd name="connsiteX10-169" fmla="*/ 0 w 1109048"/>
              <a:gd name="connsiteY10-170" fmla="*/ 8120268 h 8120268"/>
              <a:gd name="connsiteX11-171" fmla="*/ 0 w 1109048"/>
              <a:gd name="connsiteY11-172" fmla="*/ 533400 h 8120268"/>
              <a:gd name="connsiteX12-173" fmla="*/ 156230 w 1109048"/>
              <a:gd name="connsiteY12-174" fmla="*/ 156229 h 8120268"/>
              <a:gd name="connsiteX13-175" fmla="*/ 533401 w 1109048"/>
              <a:gd name="connsiteY13-176" fmla="*/ 0 h 8120268"/>
              <a:gd name="connsiteX14-177" fmla="*/ 533400 w 1109048"/>
              <a:gd name="connsiteY14-178" fmla="*/ 0 h 8120268"/>
              <a:gd name="connsiteX0-179" fmla="*/ 533400 w 1109048"/>
              <a:gd name="connsiteY0-180" fmla="*/ 0 h 8120268"/>
              <a:gd name="connsiteX1-181" fmla="*/ 533400 w 1109048"/>
              <a:gd name="connsiteY1-182" fmla="*/ 0 h 8120268"/>
              <a:gd name="connsiteX2-183" fmla="*/ 910571 w 1109048"/>
              <a:gd name="connsiteY2-184" fmla="*/ 156230 h 8120268"/>
              <a:gd name="connsiteX3-185" fmla="*/ 1066800 w 1109048"/>
              <a:gd name="connsiteY3-186" fmla="*/ 533401 h 8120268"/>
              <a:gd name="connsiteX4-187" fmla="*/ 1109048 w 1109048"/>
              <a:gd name="connsiteY4-188" fmla="*/ 6875961 h 8120268"/>
              <a:gd name="connsiteX5-189" fmla="*/ 1066800 w 1109048"/>
              <a:gd name="connsiteY5-190" fmla="*/ 8120268 h 8120268"/>
              <a:gd name="connsiteX6-191" fmla="*/ 1066800 w 1109048"/>
              <a:gd name="connsiteY6-192" fmla="*/ 8120268 h 8120268"/>
              <a:gd name="connsiteX7-193" fmla="*/ 852372 w 1109048"/>
              <a:gd name="connsiteY7-194" fmla="*/ 8083096 h 8120268"/>
              <a:gd name="connsiteX8-195" fmla="*/ 0 w 1109048"/>
              <a:gd name="connsiteY8-196" fmla="*/ 8120268 h 8120268"/>
              <a:gd name="connsiteX9-197" fmla="*/ 0 w 1109048"/>
              <a:gd name="connsiteY9-198" fmla="*/ 8120268 h 8120268"/>
              <a:gd name="connsiteX10-199" fmla="*/ 0 w 1109048"/>
              <a:gd name="connsiteY10-200" fmla="*/ 8120268 h 8120268"/>
              <a:gd name="connsiteX11-201" fmla="*/ 0 w 1109048"/>
              <a:gd name="connsiteY11-202" fmla="*/ 533400 h 8120268"/>
              <a:gd name="connsiteX12-203" fmla="*/ 156230 w 1109048"/>
              <a:gd name="connsiteY12-204" fmla="*/ 156229 h 8120268"/>
              <a:gd name="connsiteX13-205" fmla="*/ 533401 w 1109048"/>
              <a:gd name="connsiteY13-206" fmla="*/ 0 h 8120268"/>
              <a:gd name="connsiteX14-207" fmla="*/ 533400 w 1109048"/>
              <a:gd name="connsiteY14-208" fmla="*/ 0 h 8120268"/>
              <a:gd name="connsiteX0-209" fmla="*/ 533400 w 1109048"/>
              <a:gd name="connsiteY0-210" fmla="*/ 0 h 8120268"/>
              <a:gd name="connsiteX1-211" fmla="*/ 533400 w 1109048"/>
              <a:gd name="connsiteY1-212" fmla="*/ 0 h 8120268"/>
              <a:gd name="connsiteX2-213" fmla="*/ 910571 w 1109048"/>
              <a:gd name="connsiteY2-214" fmla="*/ 156230 h 8120268"/>
              <a:gd name="connsiteX3-215" fmla="*/ 1066800 w 1109048"/>
              <a:gd name="connsiteY3-216" fmla="*/ 533401 h 8120268"/>
              <a:gd name="connsiteX4-217" fmla="*/ 1109048 w 1109048"/>
              <a:gd name="connsiteY4-218" fmla="*/ 6875961 h 8120268"/>
              <a:gd name="connsiteX5-219" fmla="*/ 1066800 w 1109048"/>
              <a:gd name="connsiteY5-220" fmla="*/ 8120268 h 8120268"/>
              <a:gd name="connsiteX6-221" fmla="*/ 1066800 w 1109048"/>
              <a:gd name="connsiteY6-222" fmla="*/ 8120268 h 8120268"/>
              <a:gd name="connsiteX7-223" fmla="*/ 1084010 w 1109048"/>
              <a:gd name="connsiteY7-224" fmla="*/ 8053661 h 8120268"/>
              <a:gd name="connsiteX8-225" fmla="*/ 852372 w 1109048"/>
              <a:gd name="connsiteY8-226" fmla="*/ 8083096 h 8120268"/>
              <a:gd name="connsiteX9-227" fmla="*/ 0 w 1109048"/>
              <a:gd name="connsiteY9-228" fmla="*/ 8120268 h 8120268"/>
              <a:gd name="connsiteX10-229" fmla="*/ 0 w 1109048"/>
              <a:gd name="connsiteY10-230" fmla="*/ 8120268 h 8120268"/>
              <a:gd name="connsiteX11-231" fmla="*/ 0 w 1109048"/>
              <a:gd name="connsiteY11-232" fmla="*/ 8120268 h 8120268"/>
              <a:gd name="connsiteX12-233" fmla="*/ 0 w 1109048"/>
              <a:gd name="connsiteY12-234" fmla="*/ 533400 h 8120268"/>
              <a:gd name="connsiteX13-235" fmla="*/ 156230 w 1109048"/>
              <a:gd name="connsiteY13-236" fmla="*/ 156229 h 8120268"/>
              <a:gd name="connsiteX14-237" fmla="*/ 533401 w 1109048"/>
              <a:gd name="connsiteY14-238" fmla="*/ 0 h 8120268"/>
              <a:gd name="connsiteX15" fmla="*/ 533400 w 1109048"/>
              <a:gd name="connsiteY15" fmla="*/ 0 h 8120268"/>
              <a:gd name="connsiteX0-239" fmla="*/ 533400 w 1109048"/>
              <a:gd name="connsiteY0-240" fmla="*/ 0 h 8120268"/>
              <a:gd name="connsiteX1-241" fmla="*/ 533400 w 1109048"/>
              <a:gd name="connsiteY1-242" fmla="*/ 0 h 8120268"/>
              <a:gd name="connsiteX2-243" fmla="*/ 910571 w 1109048"/>
              <a:gd name="connsiteY2-244" fmla="*/ 156230 h 8120268"/>
              <a:gd name="connsiteX3-245" fmla="*/ 1066800 w 1109048"/>
              <a:gd name="connsiteY3-246" fmla="*/ 533401 h 8120268"/>
              <a:gd name="connsiteX4-247" fmla="*/ 1109048 w 1109048"/>
              <a:gd name="connsiteY4-248" fmla="*/ 6875961 h 8120268"/>
              <a:gd name="connsiteX5-249" fmla="*/ 1066800 w 1109048"/>
              <a:gd name="connsiteY5-250" fmla="*/ 8120268 h 8120268"/>
              <a:gd name="connsiteX6-251" fmla="*/ 1066800 w 1109048"/>
              <a:gd name="connsiteY6-252" fmla="*/ 8120268 h 8120268"/>
              <a:gd name="connsiteX7-253" fmla="*/ 852372 w 1109048"/>
              <a:gd name="connsiteY7-254" fmla="*/ 8083096 h 8120268"/>
              <a:gd name="connsiteX8-255" fmla="*/ 0 w 1109048"/>
              <a:gd name="connsiteY8-256" fmla="*/ 8120268 h 8120268"/>
              <a:gd name="connsiteX9-257" fmla="*/ 0 w 1109048"/>
              <a:gd name="connsiteY9-258" fmla="*/ 8120268 h 8120268"/>
              <a:gd name="connsiteX10-259" fmla="*/ 0 w 1109048"/>
              <a:gd name="connsiteY10-260" fmla="*/ 8120268 h 8120268"/>
              <a:gd name="connsiteX11-261" fmla="*/ 0 w 1109048"/>
              <a:gd name="connsiteY11-262" fmla="*/ 533400 h 8120268"/>
              <a:gd name="connsiteX12-263" fmla="*/ 156230 w 1109048"/>
              <a:gd name="connsiteY12-264" fmla="*/ 156229 h 8120268"/>
              <a:gd name="connsiteX13-265" fmla="*/ 533401 w 1109048"/>
              <a:gd name="connsiteY13-266" fmla="*/ 0 h 8120268"/>
              <a:gd name="connsiteX14-267" fmla="*/ 533400 w 1109048"/>
              <a:gd name="connsiteY14-268" fmla="*/ 0 h 8120268"/>
              <a:gd name="connsiteX0-269" fmla="*/ 533400 w 1109048"/>
              <a:gd name="connsiteY0-270" fmla="*/ 0 h 8120268"/>
              <a:gd name="connsiteX1-271" fmla="*/ 533400 w 1109048"/>
              <a:gd name="connsiteY1-272" fmla="*/ 0 h 8120268"/>
              <a:gd name="connsiteX2-273" fmla="*/ 910571 w 1109048"/>
              <a:gd name="connsiteY2-274" fmla="*/ 156230 h 8120268"/>
              <a:gd name="connsiteX3-275" fmla="*/ 1066800 w 1109048"/>
              <a:gd name="connsiteY3-276" fmla="*/ 533401 h 8120268"/>
              <a:gd name="connsiteX4-277" fmla="*/ 1109048 w 1109048"/>
              <a:gd name="connsiteY4-278" fmla="*/ 6875961 h 8120268"/>
              <a:gd name="connsiteX5-279" fmla="*/ 1066800 w 1109048"/>
              <a:gd name="connsiteY5-280" fmla="*/ 8120268 h 8120268"/>
              <a:gd name="connsiteX6-281" fmla="*/ 852372 w 1109048"/>
              <a:gd name="connsiteY6-282" fmla="*/ 8083096 h 8120268"/>
              <a:gd name="connsiteX7-283" fmla="*/ 0 w 1109048"/>
              <a:gd name="connsiteY7-284" fmla="*/ 8120268 h 8120268"/>
              <a:gd name="connsiteX8-285" fmla="*/ 0 w 1109048"/>
              <a:gd name="connsiteY8-286" fmla="*/ 8120268 h 8120268"/>
              <a:gd name="connsiteX9-287" fmla="*/ 0 w 1109048"/>
              <a:gd name="connsiteY9-288" fmla="*/ 8120268 h 8120268"/>
              <a:gd name="connsiteX10-289" fmla="*/ 0 w 1109048"/>
              <a:gd name="connsiteY10-290" fmla="*/ 533400 h 8120268"/>
              <a:gd name="connsiteX11-291" fmla="*/ 156230 w 1109048"/>
              <a:gd name="connsiteY11-292" fmla="*/ 156229 h 8120268"/>
              <a:gd name="connsiteX12-293" fmla="*/ 533401 w 1109048"/>
              <a:gd name="connsiteY12-294" fmla="*/ 0 h 8120268"/>
              <a:gd name="connsiteX13-295" fmla="*/ 533400 w 1109048"/>
              <a:gd name="connsiteY13-296" fmla="*/ 0 h 8120268"/>
              <a:gd name="connsiteX0-297" fmla="*/ 533400 w 1109048"/>
              <a:gd name="connsiteY0-298" fmla="*/ 0 h 8120268"/>
              <a:gd name="connsiteX1-299" fmla="*/ 533400 w 1109048"/>
              <a:gd name="connsiteY1-300" fmla="*/ 0 h 8120268"/>
              <a:gd name="connsiteX2-301" fmla="*/ 910571 w 1109048"/>
              <a:gd name="connsiteY2-302" fmla="*/ 156230 h 8120268"/>
              <a:gd name="connsiteX3-303" fmla="*/ 1066800 w 1109048"/>
              <a:gd name="connsiteY3-304" fmla="*/ 533401 h 8120268"/>
              <a:gd name="connsiteX4-305" fmla="*/ 1109048 w 1109048"/>
              <a:gd name="connsiteY4-306" fmla="*/ 6875961 h 8120268"/>
              <a:gd name="connsiteX5-307" fmla="*/ 852372 w 1109048"/>
              <a:gd name="connsiteY5-308" fmla="*/ 8083096 h 8120268"/>
              <a:gd name="connsiteX6-309" fmla="*/ 0 w 1109048"/>
              <a:gd name="connsiteY6-310" fmla="*/ 8120268 h 8120268"/>
              <a:gd name="connsiteX7-311" fmla="*/ 0 w 1109048"/>
              <a:gd name="connsiteY7-312" fmla="*/ 8120268 h 8120268"/>
              <a:gd name="connsiteX8-313" fmla="*/ 0 w 1109048"/>
              <a:gd name="connsiteY8-314" fmla="*/ 8120268 h 8120268"/>
              <a:gd name="connsiteX9-315" fmla="*/ 0 w 1109048"/>
              <a:gd name="connsiteY9-316" fmla="*/ 533400 h 8120268"/>
              <a:gd name="connsiteX10-317" fmla="*/ 156230 w 1109048"/>
              <a:gd name="connsiteY10-318" fmla="*/ 156229 h 8120268"/>
              <a:gd name="connsiteX11-319" fmla="*/ 533401 w 1109048"/>
              <a:gd name="connsiteY11-320" fmla="*/ 0 h 8120268"/>
              <a:gd name="connsiteX12-321" fmla="*/ 533400 w 1109048"/>
              <a:gd name="connsiteY12-322" fmla="*/ 0 h 8120268"/>
              <a:gd name="connsiteX0-323" fmla="*/ 533400 w 1109048"/>
              <a:gd name="connsiteY0-324" fmla="*/ 0 h 8120268"/>
              <a:gd name="connsiteX1-325" fmla="*/ 533400 w 1109048"/>
              <a:gd name="connsiteY1-326" fmla="*/ 0 h 8120268"/>
              <a:gd name="connsiteX2-327" fmla="*/ 910571 w 1109048"/>
              <a:gd name="connsiteY2-328" fmla="*/ 156230 h 8120268"/>
              <a:gd name="connsiteX3-329" fmla="*/ 1066800 w 1109048"/>
              <a:gd name="connsiteY3-330" fmla="*/ 533401 h 8120268"/>
              <a:gd name="connsiteX4-331" fmla="*/ 1109048 w 1109048"/>
              <a:gd name="connsiteY4-332" fmla="*/ 6875961 h 8120268"/>
              <a:gd name="connsiteX5-333" fmla="*/ 852372 w 1109048"/>
              <a:gd name="connsiteY5-334" fmla="*/ 8083096 h 8120268"/>
              <a:gd name="connsiteX6-335" fmla="*/ 0 w 1109048"/>
              <a:gd name="connsiteY6-336" fmla="*/ 8120268 h 8120268"/>
              <a:gd name="connsiteX7-337" fmla="*/ 0 w 1109048"/>
              <a:gd name="connsiteY7-338" fmla="*/ 8120268 h 8120268"/>
              <a:gd name="connsiteX8-339" fmla="*/ 17782 w 1109048"/>
              <a:gd name="connsiteY8-340" fmla="*/ 7974865 h 8120268"/>
              <a:gd name="connsiteX9-341" fmla="*/ 0 w 1109048"/>
              <a:gd name="connsiteY9-342" fmla="*/ 533400 h 8120268"/>
              <a:gd name="connsiteX10-343" fmla="*/ 156230 w 1109048"/>
              <a:gd name="connsiteY10-344" fmla="*/ 156229 h 8120268"/>
              <a:gd name="connsiteX11-345" fmla="*/ 533401 w 1109048"/>
              <a:gd name="connsiteY11-346" fmla="*/ 0 h 8120268"/>
              <a:gd name="connsiteX12-347" fmla="*/ 533400 w 1109048"/>
              <a:gd name="connsiteY12-348" fmla="*/ 0 h 8120268"/>
              <a:gd name="connsiteX0-349" fmla="*/ 533400 w 1109048"/>
              <a:gd name="connsiteY0-350" fmla="*/ 0 h 8120268"/>
              <a:gd name="connsiteX1-351" fmla="*/ 533400 w 1109048"/>
              <a:gd name="connsiteY1-352" fmla="*/ 0 h 8120268"/>
              <a:gd name="connsiteX2-353" fmla="*/ 910571 w 1109048"/>
              <a:gd name="connsiteY2-354" fmla="*/ 156230 h 8120268"/>
              <a:gd name="connsiteX3-355" fmla="*/ 1066800 w 1109048"/>
              <a:gd name="connsiteY3-356" fmla="*/ 533401 h 8120268"/>
              <a:gd name="connsiteX4-357" fmla="*/ 1109048 w 1109048"/>
              <a:gd name="connsiteY4-358" fmla="*/ 6875961 h 8120268"/>
              <a:gd name="connsiteX5-359" fmla="*/ 852372 w 1109048"/>
              <a:gd name="connsiteY5-360" fmla="*/ 8083096 h 8120268"/>
              <a:gd name="connsiteX6-361" fmla="*/ 0 w 1109048"/>
              <a:gd name="connsiteY6-362" fmla="*/ 8120268 h 8120268"/>
              <a:gd name="connsiteX7-363" fmla="*/ 17782 w 1109048"/>
              <a:gd name="connsiteY7-364" fmla="*/ 7974865 h 8120268"/>
              <a:gd name="connsiteX8-365" fmla="*/ 0 w 1109048"/>
              <a:gd name="connsiteY8-366" fmla="*/ 533400 h 8120268"/>
              <a:gd name="connsiteX9-367" fmla="*/ 156230 w 1109048"/>
              <a:gd name="connsiteY9-368" fmla="*/ 156229 h 8120268"/>
              <a:gd name="connsiteX10-369" fmla="*/ 533401 w 1109048"/>
              <a:gd name="connsiteY10-370" fmla="*/ 0 h 8120268"/>
              <a:gd name="connsiteX11-371" fmla="*/ 533400 w 1109048"/>
              <a:gd name="connsiteY11-372" fmla="*/ 0 h 8120268"/>
              <a:gd name="connsiteX0-373" fmla="*/ 533400 w 1109048"/>
              <a:gd name="connsiteY0-374" fmla="*/ 0 h 8083096"/>
              <a:gd name="connsiteX1-375" fmla="*/ 533400 w 1109048"/>
              <a:gd name="connsiteY1-376" fmla="*/ 0 h 8083096"/>
              <a:gd name="connsiteX2-377" fmla="*/ 910571 w 1109048"/>
              <a:gd name="connsiteY2-378" fmla="*/ 156230 h 8083096"/>
              <a:gd name="connsiteX3-379" fmla="*/ 1066800 w 1109048"/>
              <a:gd name="connsiteY3-380" fmla="*/ 533401 h 8083096"/>
              <a:gd name="connsiteX4-381" fmla="*/ 1109048 w 1109048"/>
              <a:gd name="connsiteY4-382" fmla="*/ 6875961 h 8083096"/>
              <a:gd name="connsiteX5-383" fmla="*/ 852372 w 1109048"/>
              <a:gd name="connsiteY5-384" fmla="*/ 8083096 h 8083096"/>
              <a:gd name="connsiteX6-385" fmla="*/ 17782 w 1109048"/>
              <a:gd name="connsiteY6-386" fmla="*/ 7974865 h 8083096"/>
              <a:gd name="connsiteX7-387" fmla="*/ 0 w 1109048"/>
              <a:gd name="connsiteY7-388" fmla="*/ 533400 h 8083096"/>
              <a:gd name="connsiteX8-389" fmla="*/ 156230 w 1109048"/>
              <a:gd name="connsiteY8-390" fmla="*/ 156229 h 8083096"/>
              <a:gd name="connsiteX9-391" fmla="*/ 533401 w 1109048"/>
              <a:gd name="connsiteY9-392" fmla="*/ 0 h 8083096"/>
              <a:gd name="connsiteX10-393" fmla="*/ 533400 w 1109048"/>
              <a:gd name="connsiteY10-394" fmla="*/ 0 h 8083096"/>
              <a:gd name="connsiteX0-395" fmla="*/ 533400 w 1100209"/>
              <a:gd name="connsiteY0-396" fmla="*/ 0 h 8083096"/>
              <a:gd name="connsiteX1-397" fmla="*/ 533400 w 1100209"/>
              <a:gd name="connsiteY1-398" fmla="*/ 0 h 8083096"/>
              <a:gd name="connsiteX2-399" fmla="*/ 910571 w 1100209"/>
              <a:gd name="connsiteY2-400" fmla="*/ 156230 h 8083096"/>
              <a:gd name="connsiteX3-401" fmla="*/ 1066800 w 1100209"/>
              <a:gd name="connsiteY3-402" fmla="*/ 533401 h 8083096"/>
              <a:gd name="connsiteX4-403" fmla="*/ 1100209 w 1100209"/>
              <a:gd name="connsiteY4-404" fmla="*/ 6755640 h 8083096"/>
              <a:gd name="connsiteX5-405" fmla="*/ 852372 w 1100209"/>
              <a:gd name="connsiteY5-406" fmla="*/ 8083096 h 8083096"/>
              <a:gd name="connsiteX6-407" fmla="*/ 17782 w 1100209"/>
              <a:gd name="connsiteY6-408" fmla="*/ 7974865 h 8083096"/>
              <a:gd name="connsiteX7-409" fmla="*/ 0 w 1100209"/>
              <a:gd name="connsiteY7-410" fmla="*/ 533400 h 8083096"/>
              <a:gd name="connsiteX8-411" fmla="*/ 156230 w 1100209"/>
              <a:gd name="connsiteY8-412" fmla="*/ 156229 h 8083096"/>
              <a:gd name="connsiteX9-413" fmla="*/ 533401 w 1100209"/>
              <a:gd name="connsiteY9-414" fmla="*/ 0 h 8083096"/>
              <a:gd name="connsiteX10-415" fmla="*/ 533400 w 1100209"/>
              <a:gd name="connsiteY10-416" fmla="*/ 0 h 8083096"/>
              <a:gd name="connsiteX0-417" fmla="*/ 533400 w 1100209"/>
              <a:gd name="connsiteY0-418" fmla="*/ 0 h 8104720"/>
              <a:gd name="connsiteX1-419" fmla="*/ 533400 w 1100209"/>
              <a:gd name="connsiteY1-420" fmla="*/ 0 h 8104720"/>
              <a:gd name="connsiteX2-421" fmla="*/ 910571 w 1100209"/>
              <a:gd name="connsiteY2-422" fmla="*/ 156230 h 8104720"/>
              <a:gd name="connsiteX3-423" fmla="*/ 1066800 w 1100209"/>
              <a:gd name="connsiteY3-424" fmla="*/ 533401 h 8104720"/>
              <a:gd name="connsiteX4-425" fmla="*/ 1100209 w 1100209"/>
              <a:gd name="connsiteY4-426" fmla="*/ 6755640 h 8104720"/>
              <a:gd name="connsiteX5-427" fmla="*/ 848624 w 1100209"/>
              <a:gd name="connsiteY5-428" fmla="*/ 8104720 h 8104720"/>
              <a:gd name="connsiteX6-429" fmla="*/ 17782 w 1100209"/>
              <a:gd name="connsiteY6-430" fmla="*/ 7974865 h 8104720"/>
              <a:gd name="connsiteX7-431" fmla="*/ 0 w 1100209"/>
              <a:gd name="connsiteY7-432" fmla="*/ 533400 h 8104720"/>
              <a:gd name="connsiteX8-433" fmla="*/ 156230 w 1100209"/>
              <a:gd name="connsiteY8-434" fmla="*/ 156229 h 8104720"/>
              <a:gd name="connsiteX9-435" fmla="*/ 533401 w 1100209"/>
              <a:gd name="connsiteY9-436" fmla="*/ 0 h 8104720"/>
              <a:gd name="connsiteX10-437" fmla="*/ 533400 w 1100209"/>
              <a:gd name="connsiteY10-438" fmla="*/ 0 h 810472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1100209" h="8104720">
                <a:moveTo>
                  <a:pt x="533400" y="0"/>
                </a:moveTo>
                <a:lnTo>
                  <a:pt x="533400" y="0"/>
                </a:lnTo>
                <a:cubicBezTo>
                  <a:pt x="674867" y="0"/>
                  <a:pt x="810539" y="56198"/>
                  <a:pt x="910571" y="156230"/>
                </a:cubicBezTo>
                <a:cubicBezTo>
                  <a:pt x="1010603" y="256262"/>
                  <a:pt x="1055019" y="390601"/>
                  <a:pt x="1066800" y="533401"/>
                </a:cubicBezTo>
                <a:cubicBezTo>
                  <a:pt x="1066437" y="2679490"/>
                  <a:pt x="1093715" y="6711917"/>
                  <a:pt x="1100209" y="6755640"/>
                </a:cubicBezTo>
                <a:lnTo>
                  <a:pt x="848624" y="8104720"/>
                </a:lnTo>
                <a:lnTo>
                  <a:pt x="17782" y="7974865"/>
                </a:lnTo>
                <a:cubicBezTo>
                  <a:pt x="11855" y="5494377"/>
                  <a:pt x="5927" y="3013888"/>
                  <a:pt x="0" y="533400"/>
                </a:cubicBezTo>
                <a:cubicBezTo>
                  <a:pt x="0" y="391933"/>
                  <a:pt x="56198" y="256261"/>
                  <a:pt x="156230" y="156229"/>
                </a:cubicBezTo>
                <a:cubicBezTo>
                  <a:pt x="256262" y="56197"/>
                  <a:pt x="391935" y="0"/>
                  <a:pt x="533401" y="0"/>
                </a:cubicBezTo>
                <a:lnTo>
                  <a:pt x="533400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37" name="Freeform 36"/>
          <p:cNvSpPr/>
          <p:nvPr/>
        </p:nvSpPr>
        <p:spPr>
          <a:xfrm rot="15600000" flipH="1" flipV="1">
            <a:off x="3393402" y="-445315"/>
            <a:ext cx="2008191" cy="9264100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-1" fmla="*/ 1104848 w 2209695"/>
              <a:gd name="connsiteY0-2" fmla="*/ 0 h 9154402"/>
              <a:gd name="connsiteX1-3" fmla="*/ 1104848 w 2209695"/>
              <a:gd name="connsiteY1-4" fmla="*/ 0 h 9154402"/>
              <a:gd name="connsiteX2-5" fmla="*/ 1886093 w 2209695"/>
              <a:gd name="connsiteY2-6" fmla="*/ 323604 h 9154402"/>
              <a:gd name="connsiteX3-7" fmla="*/ 2209694 w 2209695"/>
              <a:gd name="connsiteY3-8" fmla="*/ 1104850 h 9154402"/>
              <a:gd name="connsiteX4-9" fmla="*/ 2209695 w 2209695"/>
              <a:gd name="connsiteY4-10" fmla="*/ 9154402 h 9154402"/>
              <a:gd name="connsiteX5-11" fmla="*/ 2209695 w 2209695"/>
              <a:gd name="connsiteY5-12" fmla="*/ 9154402 h 9154402"/>
              <a:gd name="connsiteX6-13" fmla="*/ 2209695 w 2209695"/>
              <a:gd name="connsiteY6-14" fmla="*/ 9154402 h 9154402"/>
              <a:gd name="connsiteX7-15" fmla="*/ 0 w 2209695"/>
              <a:gd name="connsiteY7-16" fmla="*/ 9154402 h 9154402"/>
              <a:gd name="connsiteX8-17" fmla="*/ 0 w 2209695"/>
              <a:gd name="connsiteY8-18" fmla="*/ 9154402 h 9154402"/>
              <a:gd name="connsiteX9-19" fmla="*/ 0 w 2209695"/>
              <a:gd name="connsiteY9-20" fmla="*/ 9154402 h 9154402"/>
              <a:gd name="connsiteX10-21" fmla="*/ 1503 w 2209695"/>
              <a:gd name="connsiteY10-22" fmla="*/ 8780893 h 9154402"/>
              <a:gd name="connsiteX11-23" fmla="*/ 0 w 2209695"/>
              <a:gd name="connsiteY11-24" fmla="*/ 1104848 h 9154402"/>
              <a:gd name="connsiteX12-25" fmla="*/ 323604 w 2209695"/>
              <a:gd name="connsiteY12-26" fmla="*/ 323603 h 9154402"/>
              <a:gd name="connsiteX13-27" fmla="*/ 1104850 w 2209695"/>
              <a:gd name="connsiteY13-28" fmla="*/ 2 h 9154402"/>
              <a:gd name="connsiteX14" fmla="*/ 1104848 w 2209695"/>
              <a:gd name="connsiteY14" fmla="*/ 0 h 9154402"/>
              <a:gd name="connsiteX0-29" fmla="*/ 1104848 w 2209695"/>
              <a:gd name="connsiteY0-30" fmla="*/ 0 h 9154402"/>
              <a:gd name="connsiteX1-31" fmla="*/ 1104848 w 2209695"/>
              <a:gd name="connsiteY1-32" fmla="*/ 0 h 9154402"/>
              <a:gd name="connsiteX2-33" fmla="*/ 1886093 w 2209695"/>
              <a:gd name="connsiteY2-34" fmla="*/ 323604 h 9154402"/>
              <a:gd name="connsiteX3-35" fmla="*/ 2209694 w 2209695"/>
              <a:gd name="connsiteY3-36" fmla="*/ 1104850 h 9154402"/>
              <a:gd name="connsiteX4-37" fmla="*/ 2209695 w 2209695"/>
              <a:gd name="connsiteY4-38" fmla="*/ 9154402 h 9154402"/>
              <a:gd name="connsiteX5-39" fmla="*/ 2209695 w 2209695"/>
              <a:gd name="connsiteY5-40" fmla="*/ 9154402 h 9154402"/>
              <a:gd name="connsiteX6-41" fmla="*/ 2209695 w 2209695"/>
              <a:gd name="connsiteY6-42" fmla="*/ 9154402 h 9154402"/>
              <a:gd name="connsiteX7-43" fmla="*/ 0 w 2209695"/>
              <a:gd name="connsiteY7-44" fmla="*/ 9154402 h 9154402"/>
              <a:gd name="connsiteX8-45" fmla="*/ 0 w 2209695"/>
              <a:gd name="connsiteY8-46" fmla="*/ 9154402 h 9154402"/>
              <a:gd name="connsiteX9-47" fmla="*/ 1503 w 2209695"/>
              <a:gd name="connsiteY9-48" fmla="*/ 8780893 h 9154402"/>
              <a:gd name="connsiteX10-49" fmla="*/ 0 w 2209695"/>
              <a:gd name="connsiteY10-50" fmla="*/ 1104848 h 9154402"/>
              <a:gd name="connsiteX11-51" fmla="*/ 323604 w 2209695"/>
              <a:gd name="connsiteY11-52" fmla="*/ 323603 h 9154402"/>
              <a:gd name="connsiteX12-53" fmla="*/ 1104850 w 2209695"/>
              <a:gd name="connsiteY12-54" fmla="*/ 2 h 9154402"/>
              <a:gd name="connsiteX13-55" fmla="*/ 1104848 w 2209695"/>
              <a:gd name="connsiteY13-56" fmla="*/ 0 h 9154402"/>
              <a:gd name="connsiteX0-57" fmla="*/ 1104848 w 2209695"/>
              <a:gd name="connsiteY0-58" fmla="*/ 0 h 9154402"/>
              <a:gd name="connsiteX1-59" fmla="*/ 1104848 w 2209695"/>
              <a:gd name="connsiteY1-60" fmla="*/ 0 h 9154402"/>
              <a:gd name="connsiteX2-61" fmla="*/ 1886093 w 2209695"/>
              <a:gd name="connsiteY2-62" fmla="*/ 323604 h 9154402"/>
              <a:gd name="connsiteX3-63" fmla="*/ 2209694 w 2209695"/>
              <a:gd name="connsiteY3-64" fmla="*/ 1104850 h 9154402"/>
              <a:gd name="connsiteX4-65" fmla="*/ 2209695 w 2209695"/>
              <a:gd name="connsiteY4-66" fmla="*/ 9154402 h 9154402"/>
              <a:gd name="connsiteX5-67" fmla="*/ 2209695 w 2209695"/>
              <a:gd name="connsiteY5-68" fmla="*/ 9154402 h 9154402"/>
              <a:gd name="connsiteX6-69" fmla="*/ 2209695 w 2209695"/>
              <a:gd name="connsiteY6-70" fmla="*/ 9154402 h 9154402"/>
              <a:gd name="connsiteX7-71" fmla="*/ 0 w 2209695"/>
              <a:gd name="connsiteY7-72" fmla="*/ 9154402 h 9154402"/>
              <a:gd name="connsiteX8-73" fmla="*/ 1503 w 2209695"/>
              <a:gd name="connsiteY8-74" fmla="*/ 8780893 h 9154402"/>
              <a:gd name="connsiteX9-75" fmla="*/ 0 w 2209695"/>
              <a:gd name="connsiteY9-76" fmla="*/ 1104848 h 9154402"/>
              <a:gd name="connsiteX10-77" fmla="*/ 323604 w 2209695"/>
              <a:gd name="connsiteY10-78" fmla="*/ 323603 h 9154402"/>
              <a:gd name="connsiteX11-79" fmla="*/ 1104850 w 2209695"/>
              <a:gd name="connsiteY11-80" fmla="*/ 2 h 9154402"/>
              <a:gd name="connsiteX12-81" fmla="*/ 1104848 w 2209695"/>
              <a:gd name="connsiteY12-82" fmla="*/ 0 h 9154402"/>
              <a:gd name="connsiteX0-83" fmla="*/ 1144487 w 2249334"/>
              <a:gd name="connsiteY0-84" fmla="*/ 0 h 9154755"/>
              <a:gd name="connsiteX1-85" fmla="*/ 1144487 w 2249334"/>
              <a:gd name="connsiteY1-86" fmla="*/ 0 h 9154755"/>
              <a:gd name="connsiteX2-87" fmla="*/ 1925732 w 2249334"/>
              <a:gd name="connsiteY2-88" fmla="*/ 323604 h 9154755"/>
              <a:gd name="connsiteX3-89" fmla="*/ 2249333 w 2249334"/>
              <a:gd name="connsiteY3-90" fmla="*/ 1104850 h 9154755"/>
              <a:gd name="connsiteX4-91" fmla="*/ 2249334 w 2249334"/>
              <a:gd name="connsiteY4-92" fmla="*/ 9154402 h 9154755"/>
              <a:gd name="connsiteX5-93" fmla="*/ 2249334 w 2249334"/>
              <a:gd name="connsiteY5-94" fmla="*/ 9154402 h 9154755"/>
              <a:gd name="connsiteX6-95" fmla="*/ 2249334 w 2249334"/>
              <a:gd name="connsiteY6-96" fmla="*/ 9154402 h 9154755"/>
              <a:gd name="connsiteX7-97" fmla="*/ 0 w 2249334"/>
              <a:gd name="connsiteY7-98" fmla="*/ 9154755 h 9154755"/>
              <a:gd name="connsiteX8-99" fmla="*/ 41142 w 2249334"/>
              <a:gd name="connsiteY8-100" fmla="*/ 8780893 h 9154755"/>
              <a:gd name="connsiteX9-101" fmla="*/ 39639 w 2249334"/>
              <a:gd name="connsiteY9-102" fmla="*/ 1104848 h 9154755"/>
              <a:gd name="connsiteX10-103" fmla="*/ 363243 w 2249334"/>
              <a:gd name="connsiteY10-104" fmla="*/ 323603 h 9154755"/>
              <a:gd name="connsiteX11-105" fmla="*/ 1144489 w 2249334"/>
              <a:gd name="connsiteY11-106" fmla="*/ 2 h 9154755"/>
              <a:gd name="connsiteX12-107" fmla="*/ 1144487 w 2249334"/>
              <a:gd name="connsiteY12-108" fmla="*/ 0 h 9154755"/>
              <a:gd name="connsiteX0-109" fmla="*/ 1104848 w 2209695"/>
              <a:gd name="connsiteY0-110" fmla="*/ 0 h 9154402"/>
              <a:gd name="connsiteX1-111" fmla="*/ 1104848 w 2209695"/>
              <a:gd name="connsiteY1-112" fmla="*/ 0 h 9154402"/>
              <a:gd name="connsiteX2-113" fmla="*/ 1886093 w 2209695"/>
              <a:gd name="connsiteY2-114" fmla="*/ 323604 h 9154402"/>
              <a:gd name="connsiteX3-115" fmla="*/ 2209694 w 2209695"/>
              <a:gd name="connsiteY3-116" fmla="*/ 1104850 h 9154402"/>
              <a:gd name="connsiteX4-117" fmla="*/ 2209695 w 2209695"/>
              <a:gd name="connsiteY4-118" fmla="*/ 9154402 h 9154402"/>
              <a:gd name="connsiteX5-119" fmla="*/ 2209695 w 2209695"/>
              <a:gd name="connsiteY5-120" fmla="*/ 9154402 h 9154402"/>
              <a:gd name="connsiteX6-121" fmla="*/ 2209695 w 2209695"/>
              <a:gd name="connsiteY6-122" fmla="*/ 9154402 h 9154402"/>
              <a:gd name="connsiteX7-123" fmla="*/ 1503 w 2209695"/>
              <a:gd name="connsiteY7-124" fmla="*/ 8780893 h 9154402"/>
              <a:gd name="connsiteX8-125" fmla="*/ 0 w 2209695"/>
              <a:gd name="connsiteY8-126" fmla="*/ 1104848 h 9154402"/>
              <a:gd name="connsiteX9-127" fmla="*/ 323604 w 2209695"/>
              <a:gd name="connsiteY9-128" fmla="*/ 323603 h 9154402"/>
              <a:gd name="connsiteX10-129" fmla="*/ 1104850 w 2209695"/>
              <a:gd name="connsiteY10-130" fmla="*/ 2 h 9154402"/>
              <a:gd name="connsiteX11-131" fmla="*/ 1104848 w 2209695"/>
              <a:gd name="connsiteY11-132" fmla="*/ 0 h 9154402"/>
              <a:gd name="connsiteX0-133" fmla="*/ 1104848 w 2209695"/>
              <a:gd name="connsiteY0-134" fmla="*/ 0 h 9154402"/>
              <a:gd name="connsiteX1-135" fmla="*/ 1104848 w 2209695"/>
              <a:gd name="connsiteY1-136" fmla="*/ 0 h 9154402"/>
              <a:gd name="connsiteX2-137" fmla="*/ 1886093 w 2209695"/>
              <a:gd name="connsiteY2-138" fmla="*/ 323604 h 9154402"/>
              <a:gd name="connsiteX3-139" fmla="*/ 2209694 w 2209695"/>
              <a:gd name="connsiteY3-140" fmla="*/ 1104850 h 9154402"/>
              <a:gd name="connsiteX4-141" fmla="*/ 2209695 w 2209695"/>
              <a:gd name="connsiteY4-142" fmla="*/ 9154402 h 9154402"/>
              <a:gd name="connsiteX5-143" fmla="*/ 2209695 w 2209695"/>
              <a:gd name="connsiteY5-144" fmla="*/ 9154402 h 9154402"/>
              <a:gd name="connsiteX6-145" fmla="*/ 2209695 w 2209695"/>
              <a:gd name="connsiteY6-146" fmla="*/ 9154402 h 9154402"/>
              <a:gd name="connsiteX7-147" fmla="*/ 37157 w 2209695"/>
              <a:gd name="connsiteY7-148" fmla="*/ 8792966 h 9154402"/>
              <a:gd name="connsiteX8-149" fmla="*/ 0 w 2209695"/>
              <a:gd name="connsiteY8-150" fmla="*/ 1104848 h 9154402"/>
              <a:gd name="connsiteX9-151" fmla="*/ 323604 w 2209695"/>
              <a:gd name="connsiteY9-152" fmla="*/ 323603 h 9154402"/>
              <a:gd name="connsiteX10-153" fmla="*/ 1104850 w 2209695"/>
              <a:gd name="connsiteY10-154" fmla="*/ 2 h 9154402"/>
              <a:gd name="connsiteX11-155" fmla="*/ 1104848 w 2209695"/>
              <a:gd name="connsiteY11-156" fmla="*/ 0 h 9154402"/>
              <a:gd name="connsiteX0-157" fmla="*/ 37157 w 2301135"/>
              <a:gd name="connsiteY0-158" fmla="*/ 8792966 h 9245842"/>
              <a:gd name="connsiteX1-159" fmla="*/ 0 w 2301135"/>
              <a:gd name="connsiteY1-160" fmla="*/ 1104848 h 9245842"/>
              <a:gd name="connsiteX2-161" fmla="*/ 323604 w 2301135"/>
              <a:gd name="connsiteY2-162" fmla="*/ 323603 h 9245842"/>
              <a:gd name="connsiteX3-163" fmla="*/ 1104850 w 2301135"/>
              <a:gd name="connsiteY3-164" fmla="*/ 2 h 9245842"/>
              <a:gd name="connsiteX4-165" fmla="*/ 1104848 w 2301135"/>
              <a:gd name="connsiteY4-166" fmla="*/ 0 h 9245842"/>
              <a:gd name="connsiteX5-167" fmla="*/ 1104848 w 2301135"/>
              <a:gd name="connsiteY5-168" fmla="*/ 0 h 9245842"/>
              <a:gd name="connsiteX6-169" fmla="*/ 1886093 w 2301135"/>
              <a:gd name="connsiteY6-170" fmla="*/ 323604 h 9245842"/>
              <a:gd name="connsiteX7-171" fmla="*/ 2209694 w 2301135"/>
              <a:gd name="connsiteY7-172" fmla="*/ 1104850 h 9245842"/>
              <a:gd name="connsiteX8-173" fmla="*/ 2209695 w 2301135"/>
              <a:gd name="connsiteY8-174" fmla="*/ 9154402 h 9245842"/>
              <a:gd name="connsiteX9-175" fmla="*/ 2209695 w 2301135"/>
              <a:gd name="connsiteY9-176" fmla="*/ 9154402 h 9245842"/>
              <a:gd name="connsiteX10-177" fmla="*/ 2301135 w 2301135"/>
              <a:gd name="connsiteY10-178" fmla="*/ 9245842 h 9245842"/>
              <a:gd name="connsiteX0-179" fmla="*/ 37157 w 2209695"/>
              <a:gd name="connsiteY0-180" fmla="*/ 8792966 h 9154402"/>
              <a:gd name="connsiteX1-181" fmla="*/ 0 w 2209695"/>
              <a:gd name="connsiteY1-182" fmla="*/ 1104848 h 9154402"/>
              <a:gd name="connsiteX2-183" fmla="*/ 323604 w 2209695"/>
              <a:gd name="connsiteY2-184" fmla="*/ 323603 h 9154402"/>
              <a:gd name="connsiteX3-185" fmla="*/ 1104850 w 2209695"/>
              <a:gd name="connsiteY3-186" fmla="*/ 2 h 9154402"/>
              <a:gd name="connsiteX4-187" fmla="*/ 1104848 w 2209695"/>
              <a:gd name="connsiteY4-188" fmla="*/ 0 h 9154402"/>
              <a:gd name="connsiteX5-189" fmla="*/ 1104848 w 2209695"/>
              <a:gd name="connsiteY5-190" fmla="*/ 0 h 9154402"/>
              <a:gd name="connsiteX6-191" fmla="*/ 1886093 w 2209695"/>
              <a:gd name="connsiteY6-192" fmla="*/ 323604 h 9154402"/>
              <a:gd name="connsiteX7-193" fmla="*/ 2209694 w 2209695"/>
              <a:gd name="connsiteY7-194" fmla="*/ 1104850 h 9154402"/>
              <a:gd name="connsiteX8-195" fmla="*/ 2209695 w 2209695"/>
              <a:gd name="connsiteY8-196" fmla="*/ 9154402 h 9154402"/>
              <a:gd name="connsiteX9-197" fmla="*/ 2209695 w 2209695"/>
              <a:gd name="connsiteY9-198" fmla="*/ 9154402 h 9154402"/>
              <a:gd name="connsiteX0-199" fmla="*/ 93577 w 2209695"/>
              <a:gd name="connsiteY0-200" fmla="*/ 8811781 h 9154402"/>
              <a:gd name="connsiteX1-201" fmla="*/ 0 w 2209695"/>
              <a:gd name="connsiteY1-202" fmla="*/ 1104848 h 9154402"/>
              <a:gd name="connsiteX2-203" fmla="*/ 323604 w 2209695"/>
              <a:gd name="connsiteY2-204" fmla="*/ 323603 h 9154402"/>
              <a:gd name="connsiteX3-205" fmla="*/ 1104850 w 2209695"/>
              <a:gd name="connsiteY3-206" fmla="*/ 2 h 9154402"/>
              <a:gd name="connsiteX4-207" fmla="*/ 1104848 w 2209695"/>
              <a:gd name="connsiteY4-208" fmla="*/ 0 h 9154402"/>
              <a:gd name="connsiteX5-209" fmla="*/ 1104848 w 2209695"/>
              <a:gd name="connsiteY5-210" fmla="*/ 0 h 9154402"/>
              <a:gd name="connsiteX6-211" fmla="*/ 1886093 w 2209695"/>
              <a:gd name="connsiteY6-212" fmla="*/ 323604 h 9154402"/>
              <a:gd name="connsiteX7-213" fmla="*/ 2209694 w 2209695"/>
              <a:gd name="connsiteY7-214" fmla="*/ 1104850 h 9154402"/>
              <a:gd name="connsiteX8-215" fmla="*/ 2209695 w 2209695"/>
              <a:gd name="connsiteY8-216" fmla="*/ 9154402 h 9154402"/>
              <a:gd name="connsiteX9-217" fmla="*/ 2209695 w 2209695"/>
              <a:gd name="connsiteY9-218" fmla="*/ 9154402 h 915440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2209695" h="9154402">
                <a:moveTo>
                  <a:pt x="93577" y="8811781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80000"/>
            </a:srgbClr>
          </a:solidFill>
          <a:ln w="254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21000000">
            <a:off x="887172" y="5303003"/>
            <a:ext cx="6904501" cy="977900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r" defTabSz="914400" rtl="0" eaLnBrk="1" latinLnBrk="0" hangingPunct="1">
              <a:spcAft>
                <a:spcPts val="0"/>
              </a:spcAft>
              <a:buFontTx/>
              <a:buNone/>
              <a:defRPr sz="2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2786799" y="-981635"/>
            <a:ext cx="4391155" cy="2734235"/>
            <a:chOff x="2786799" y="-981635"/>
            <a:chExt cx="4391155" cy="2734235"/>
          </a:xfrm>
        </p:grpSpPr>
        <p:sp>
          <p:nvSpPr>
            <p:cNvPr id="17" name="Oval 16"/>
            <p:cNvSpPr/>
            <p:nvPr/>
          </p:nvSpPr>
          <p:spPr>
            <a:xfrm>
              <a:off x="4495800" y="1143000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 flipH="1">
              <a:off x="2913529" y="-726141"/>
              <a:ext cx="1671367" cy="1685976"/>
              <a:chOff x="7015433" y="-737502"/>
              <a:chExt cx="1671367" cy="1685976"/>
            </a:xfrm>
          </p:grpSpPr>
          <p:sp>
            <p:nvSpPr>
              <p:cNvPr id="24" name="Arc 23"/>
              <p:cNvSpPr/>
              <p:nvPr/>
            </p:nvSpPr>
            <p:spPr>
              <a:xfrm rot="6387309">
                <a:off x="7124585" y="-846654"/>
                <a:ext cx="1453063" cy="1671367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7624910" y="304800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7062935" y="145351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3352800" y="-981635"/>
              <a:ext cx="3825154" cy="2064221"/>
              <a:chOff x="3441115" y="-977153"/>
              <a:chExt cx="4194039" cy="2064221"/>
            </a:xfrm>
          </p:grpSpPr>
          <p:sp>
            <p:nvSpPr>
              <p:cNvPr id="20" name="Pie 19"/>
              <p:cNvSpPr/>
              <p:nvPr/>
            </p:nvSpPr>
            <p:spPr>
              <a:xfrm>
                <a:off x="3481535" y="-772181"/>
                <a:ext cx="3505316" cy="1521076"/>
              </a:xfrm>
              <a:prstGeom prst="pie">
                <a:avLst>
                  <a:gd name="adj1" fmla="val 22874"/>
                  <a:gd name="adj2" fmla="val 10786258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4607455" y="134134"/>
                <a:ext cx="1023669" cy="952934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Arc 21"/>
              <p:cNvSpPr/>
              <p:nvPr/>
            </p:nvSpPr>
            <p:spPr>
              <a:xfrm rot="12469977">
                <a:off x="3441115" y="-185498"/>
                <a:ext cx="1133352" cy="831645"/>
              </a:xfrm>
              <a:prstGeom prst="arc">
                <a:avLst>
                  <a:gd name="adj1" fmla="val 11101214"/>
                  <a:gd name="adj2" fmla="val 21230192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Arc 26"/>
              <p:cNvSpPr/>
              <p:nvPr/>
            </p:nvSpPr>
            <p:spPr>
              <a:xfrm rot="6387309">
                <a:off x="5658551" y="-1047889"/>
                <a:ext cx="1905868" cy="2047339"/>
              </a:xfrm>
              <a:prstGeom prst="arc">
                <a:avLst>
                  <a:gd name="adj1" fmla="val 15243146"/>
                  <a:gd name="adj2" fmla="val 436902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8" name="Oval 27"/>
            <p:cNvSpPr/>
            <p:nvPr/>
          </p:nvSpPr>
          <p:spPr>
            <a:xfrm>
              <a:off x="3063128" y="89647"/>
              <a:ext cx="267260" cy="26726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32" name="Chord 31"/>
            <p:cNvSpPr/>
            <p:nvPr/>
          </p:nvSpPr>
          <p:spPr>
            <a:xfrm rot="17618442">
              <a:off x="2809659" y="-85690"/>
              <a:ext cx="182880" cy="228600"/>
            </a:xfrm>
            <a:prstGeom prst="chor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</p:grpSp>
      <p:sp>
        <p:nvSpPr>
          <p:cNvPr id="54" name="Round Same Side Corner Rectangle 53"/>
          <p:cNvSpPr/>
          <p:nvPr/>
        </p:nvSpPr>
        <p:spPr>
          <a:xfrm rot="4733987">
            <a:off x="1458981" y="2141099"/>
            <a:ext cx="809714" cy="260755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alpha val="65000"/>
            </a:schemeClr>
          </a:solidFill>
          <a:ln w="25400">
            <a:solidFill>
              <a:schemeClr val="accent2">
                <a:alpha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52" name="Freeform 51"/>
          <p:cNvSpPr/>
          <p:nvPr/>
        </p:nvSpPr>
        <p:spPr>
          <a:xfrm rot="4733987">
            <a:off x="814850" y="2202342"/>
            <a:ext cx="699135" cy="2512599"/>
          </a:xfrm>
          <a:custGeom>
            <a:avLst/>
            <a:gdLst>
              <a:gd name="connsiteX0" fmla="*/ 370199 w 740398"/>
              <a:gd name="connsiteY0" fmla="*/ 0 h 2607556"/>
              <a:gd name="connsiteX1" fmla="*/ 370199 w 740398"/>
              <a:gd name="connsiteY1" fmla="*/ 0 h 2607556"/>
              <a:gd name="connsiteX2" fmla="*/ 631969 w 740398"/>
              <a:gd name="connsiteY2" fmla="*/ 108429 h 2607556"/>
              <a:gd name="connsiteX3" fmla="*/ 740397 w 740398"/>
              <a:gd name="connsiteY3" fmla="*/ 370199 h 2607556"/>
              <a:gd name="connsiteX4" fmla="*/ 740398 w 740398"/>
              <a:gd name="connsiteY4" fmla="*/ 2607556 h 2607556"/>
              <a:gd name="connsiteX5" fmla="*/ 740398 w 740398"/>
              <a:gd name="connsiteY5" fmla="*/ 2607556 h 2607556"/>
              <a:gd name="connsiteX6" fmla="*/ 740398 w 740398"/>
              <a:gd name="connsiteY6" fmla="*/ 2607556 h 2607556"/>
              <a:gd name="connsiteX7" fmla="*/ 0 w 740398"/>
              <a:gd name="connsiteY7" fmla="*/ 2607556 h 2607556"/>
              <a:gd name="connsiteX8" fmla="*/ 0 w 740398"/>
              <a:gd name="connsiteY8" fmla="*/ 2607556 h 2607556"/>
              <a:gd name="connsiteX9" fmla="*/ 0 w 740398"/>
              <a:gd name="connsiteY9" fmla="*/ 2607556 h 2607556"/>
              <a:gd name="connsiteX10" fmla="*/ 0 w 740398"/>
              <a:gd name="connsiteY10" fmla="*/ 370199 h 2607556"/>
              <a:gd name="connsiteX11" fmla="*/ 108429 w 740398"/>
              <a:gd name="connsiteY11" fmla="*/ 108429 h 2607556"/>
              <a:gd name="connsiteX12" fmla="*/ 370199 w 740398"/>
              <a:gd name="connsiteY12" fmla="*/ 1 h 2607556"/>
              <a:gd name="connsiteX13" fmla="*/ 370199 w 740398"/>
              <a:gd name="connsiteY13" fmla="*/ 0 h 2607556"/>
              <a:gd name="connsiteX0-1" fmla="*/ 0 w 831838"/>
              <a:gd name="connsiteY0-2" fmla="*/ 2607556 h 2698996"/>
              <a:gd name="connsiteX1-3" fmla="*/ 0 w 831838"/>
              <a:gd name="connsiteY1-4" fmla="*/ 2607556 h 2698996"/>
              <a:gd name="connsiteX2-5" fmla="*/ 0 w 831838"/>
              <a:gd name="connsiteY2-6" fmla="*/ 2607556 h 2698996"/>
              <a:gd name="connsiteX3-7" fmla="*/ 0 w 831838"/>
              <a:gd name="connsiteY3-8" fmla="*/ 370199 h 2698996"/>
              <a:gd name="connsiteX4-9" fmla="*/ 108429 w 831838"/>
              <a:gd name="connsiteY4-10" fmla="*/ 108429 h 2698996"/>
              <a:gd name="connsiteX5-11" fmla="*/ 370199 w 831838"/>
              <a:gd name="connsiteY5-12" fmla="*/ 1 h 2698996"/>
              <a:gd name="connsiteX6-13" fmla="*/ 370199 w 831838"/>
              <a:gd name="connsiteY6-14" fmla="*/ 0 h 2698996"/>
              <a:gd name="connsiteX7-15" fmla="*/ 370199 w 831838"/>
              <a:gd name="connsiteY7-16" fmla="*/ 0 h 2698996"/>
              <a:gd name="connsiteX8-17" fmla="*/ 631969 w 831838"/>
              <a:gd name="connsiteY8-18" fmla="*/ 108429 h 2698996"/>
              <a:gd name="connsiteX9-19" fmla="*/ 740397 w 831838"/>
              <a:gd name="connsiteY9-20" fmla="*/ 370199 h 2698996"/>
              <a:gd name="connsiteX10-21" fmla="*/ 740398 w 831838"/>
              <a:gd name="connsiteY10-22" fmla="*/ 2607556 h 2698996"/>
              <a:gd name="connsiteX11-23" fmla="*/ 740398 w 831838"/>
              <a:gd name="connsiteY11-24" fmla="*/ 2607556 h 2698996"/>
              <a:gd name="connsiteX12-25" fmla="*/ 831838 w 831838"/>
              <a:gd name="connsiteY12-26" fmla="*/ 2698996 h 2698996"/>
              <a:gd name="connsiteX0-27" fmla="*/ 19377 w 851215"/>
              <a:gd name="connsiteY0-28" fmla="*/ 2607556 h 2698996"/>
              <a:gd name="connsiteX1-29" fmla="*/ 19377 w 851215"/>
              <a:gd name="connsiteY1-30" fmla="*/ 2607556 h 2698996"/>
              <a:gd name="connsiteX2-31" fmla="*/ 0 w 851215"/>
              <a:gd name="connsiteY2-32" fmla="*/ 2357093 h 2698996"/>
              <a:gd name="connsiteX3-33" fmla="*/ 19377 w 851215"/>
              <a:gd name="connsiteY3-34" fmla="*/ 370199 h 2698996"/>
              <a:gd name="connsiteX4-35" fmla="*/ 127806 w 851215"/>
              <a:gd name="connsiteY4-36" fmla="*/ 108429 h 2698996"/>
              <a:gd name="connsiteX5-37" fmla="*/ 389576 w 851215"/>
              <a:gd name="connsiteY5-38" fmla="*/ 1 h 2698996"/>
              <a:gd name="connsiteX6-39" fmla="*/ 389576 w 851215"/>
              <a:gd name="connsiteY6-40" fmla="*/ 0 h 2698996"/>
              <a:gd name="connsiteX7-41" fmla="*/ 389576 w 851215"/>
              <a:gd name="connsiteY7-42" fmla="*/ 0 h 2698996"/>
              <a:gd name="connsiteX8-43" fmla="*/ 651346 w 851215"/>
              <a:gd name="connsiteY8-44" fmla="*/ 108429 h 2698996"/>
              <a:gd name="connsiteX9-45" fmla="*/ 759774 w 851215"/>
              <a:gd name="connsiteY9-46" fmla="*/ 370199 h 2698996"/>
              <a:gd name="connsiteX10-47" fmla="*/ 759775 w 851215"/>
              <a:gd name="connsiteY10-48" fmla="*/ 2607556 h 2698996"/>
              <a:gd name="connsiteX11-49" fmla="*/ 759775 w 851215"/>
              <a:gd name="connsiteY11-50" fmla="*/ 2607556 h 2698996"/>
              <a:gd name="connsiteX12-51" fmla="*/ 851215 w 851215"/>
              <a:gd name="connsiteY12-52" fmla="*/ 2698996 h 2698996"/>
              <a:gd name="connsiteX0-53" fmla="*/ 19377 w 851215"/>
              <a:gd name="connsiteY0-54" fmla="*/ 2607556 h 2698996"/>
              <a:gd name="connsiteX1-55" fmla="*/ 0 w 851215"/>
              <a:gd name="connsiteY1-56" fmla="*/ 2357093 h 2698996"/>
              <a:gd name="connsiteX2-57" fmla="*/ 19377 w 851215"/>
              <a:gd name="connsiteY2-58" fmla="*/ 370199 h 2698996"/>
              <a:gd name="connsiteX3-59" fmla="*/ 127806 w 851215"/>
              <a:gd name="connsiteY3-60" fmla="*/ 108429 h 2698996"/>
              <a:gd name="connsiteX4-61" fmla="*/ 389576 w 851215"/>
              <a:gd name="connsiteY4-62" fmla="*/ 1 h 2698996"/>
              <a:gd name="connsiteX5-63" fmla="*/ 389576 w 851215"/>
              <a:gd name="connsiteY5-64" fmla="*/ 0 h 2698996"/>
              <a:gd name="connsiteX6-65" fmla="*/ 389576 w 851215"/>
              <a:gd name="connsiteY6-66" fmla="*/ 0 h 2698996"/>
              <a:gd name="connsiteX7-67" fmla="*/ 651346 w 851215"/>
              <a:gd name="connsiteY7-68" fmla="*/ 108429 h 2698996"/>
              <a:gd name="connsiteX8-69" fmla="*/ 759774 w 851215"/>
              <a:gd name="connsiteY8-70" fmla="*/ 370199 h 2698996"/>
              <a:gd name="connsiteX9-71" fmla="*/ 759775 w 851215"/>
              <a:gd name="connsiteY9-72" fmla="*/ 2607556 h 2698996"/>
              <a:gd name="connsiteX10-73" fmla="*/ 759775 w 851215"/>
              <a:gd name="connsiteY10-74" fmla="*/ 2607556 h 2698996"/>
              <a:gd name="connsiteX11-75" fmla="*/ 851215 w 851215"/>
              <a:gd name="connsiteY11-76" fmla="*/ 2698996 h 2698996"/>
              <a:gd name="connsiteX0-77" fmla="*/ 0 w 851215"/>
              <a:gd name="connsiteY0-78" fmla="*/ 2357093 h 2698996"/>
              <a:gd name="connsiteX1-79" fmla="*/ 19377 w 851215"/>
              <a:gd name="connsiteY1-80" fmla="*/ 370199 h 2698996"/>
              <a:gd name="connsiteX2-81" fmla="*/ 127806 w 851215"/>
              <a:gd name="connsiteY2-82" fmla="*/ 108429 h 2698996"/>
              <a:gd name="connsiteX3-83" fmla="*/ 389576 w 851215"/>
              <a:gd name="connsiteY3-84" fmla="*/ 1 h 2698996"/>
              <a:gd name="connsiteX4-85" fmla="*/ 389576 w 851215"/>
              <a:gd name="connsiteY4-86" fmla="*/ 0 h 2698996"/>
              <a:gd name="connsiteX5-87" fmla="*/ 389576 w 851215"/>
              <a:gd name="connsiteY5-88" fmla="*/ 0 h 2698996"/>
              <a:gd name="connsiteX6-89" fmla="*/ 651346 w 851215"/>
              <a:gd name="connsiteY6-90" fmla="*/ 108429 h 2698996"/>
              <a:gd name="connsiteX7-91" fmla="*/ 759774 w 851215"/>
              <a:gd name="connsiteY7-92" fmla="*/ 370199 h 2698996"/>
              <a:gd name="connsiteX8-93" fmla="*/ 759775 w 851215"/>
              <a:gd name="connsiteY8-94" fmla="*/ 2607556 h 2698996"/>
              <a:gd name="connsiteX9-95" fmla="*/ 759775 w 851215"/>
              <a:gd name="connsiteY9-96" fmla="*/ 2607556 h 2698996"/>
              <a:gd name="connsiteX10-97" fmla="*/ 851215 w 851215"/>
              <a:gd name="connsiteY10-98" fmla="*/ 2698996 h 2698996"/>
              <a:gd name="connsiteX0-99" fmla="*/ 0 w 759775"/>
              <a:gd name="connsiteY0-100" fmla="*/ 2357093 h 2607556"/>
              <a:gd name="connsiteX1-101" fmla="*/ 19377 w 759775"/>
              <a:gd name="connsiteY1-102" fmla="*/ 370199 h 2607556"/>
              <a:gd name="connsiteX2-103" fmla="*/ 127806 w 759775"/>
              <a:gd name="connsiteY2-104" fmla="*/ 108429 h 2607556"/>
              <a:gd name="connsiteX3-105" fmla="*/ 389576 w 759775"/>
              <a:gd name="connsiteY3-106" fmla="*/ 1 h 2607556"/>
              <a:gd name="connsiteX4-107" fmla="*/ 389576 w 759775"/>
              <a:gd name="connsiteY4-108" fmla="*/ 0 h 2607556"/>
              <a:gd name="connsiteX5-109" fmla="*/ 389576 w 759775"/>
              <a:gd name="connsiteY5-110" fmla="*/ 0 h 2607556"/>
              <a:gd name="connsiteX6-111" fmla="*/ 651346 w 759775"/>
              <a:gd name="connsiteY6-112" fmla="*/ 108429 h 2607556"/>
              <a:gd name="connsiteX7-113" fmla="*/ 759774 w 759775"/>
              <a:gd name="connsiteY7-114" fmla="*/ 370199 h 2607556"/>
              <a:gd name="connsiteX8-115" fmla="*/ 759775 w 759775"/>
              <a:gd name="connsiteY8-116" fmla="*/ 2607556 h 2607556"/>
              <a:gd name="connsiteX9-117" fmla="*/ 759775 w 759775"/>
              <a:gd name="connsiteY9-118" fmla="*/ 2607556 h 2607556"/>
              <a:gd name="connsiteX0-119" fmla="*/ 0 w 764702"/>
              <a:gd name="connsiteY0-120" fmla="*/ 2357093 h 2607556"/>
              <a:gd name="connsiteX1-121" fmla="*/ 19377 w 764702"/>
              <a:gd name="connsiteY1-122" fmla="*/ 370199 h 2607556"/>
              <a:gd name="connsiteX2-123" fmla="*/ 127806 w 764702"/>
              <a:gd name="connsiteY2-124" fmla="*/ 108429 h 2607556"/>
              <a:gd name="connsiteX3-125" fmla="*/ 389576 w 764702"/>
              <a:gd name="connsiteY3-126" fmla="*/ 1 h 2607556"/>
              <a:gd name="connsiteX4-127" fmla="*/ 389576 w 764702"/>
              <a:gd name="connsiteY4-128" fmla="*/ 0 h 2607556"/>
              <a:gd name="connsiteX5-129" fmla="*/ 389576 w 764702"/>
              <a:gd name="connsiteY5-130" fmla="*/ 0 h 2607556"/>
              <a:gd name="connsiteX6-131" fmla="*/ 651346 w 764702"/>
              <a:gd name="connsiteY6-132" fmla="*/ 108429 h 2607556"/>
              <a:gd name="connsiteX7-133" fmla="*/ 759774 w 764702"/>
              <a:gd name="connsiteY7-134" fmla="*/ 370199 h 2607556"/>
              <a:gd name="connsiteX8-135" fmla="*/ 759775 w 764702"/>
              <a:gd name="connsiteY8-136" fmla="*/ 2607556 h 2607556"/>
              <a:gd name="connsiteX9-137" fmla="*/ 764702 w 764702"/>
              <a:gd name="connsiteY9-138" fmla="*/ 2512599 h 2607556"/>
              <a:gd name="connsiteX0-139" fmla="*/ 0 w 778667"/>
              <a:gd name="connsiteY0-140" fmla="*/ 2357093 h 2512599"/>
              <a:gd name="connsiteX1-141" fmla="*/ 19377 w 778667"/>
              <a:gd name="connsiteY1-142" fmla="*/ 370199 h 2512599"/>
              <a:gd name="connsiteX2-143" fmla="*/ 127806 w 778667"/>
              <a:gd name="connsiteY2-144" fmla="*/ 108429 h 2512599"/>
              <a:gd name="connsiteX3-145" fmla="*/ 389576 w 778667"/>
              <a:gd name="connsiteY3-146" fmla="*/ 1 h 2512599"/>
              <a:gd name="connsiteX4-147" fmla="*/ 389576 w 778667"/>
              <a:gd name="connsiteY4-148" fmla="*/ 0 h 2512599"/>
              <a:gd name="connsiteX5-149" fmla="*/ 389576 w 778667"/>
              <a:gd name="connsiteY5-150" fmla="*/ 0 h 2512599"/>
              <a:gd name="connsiteX6-151" fmla="*/ 651346 w 778667"/>
              <a:gd name="connsiteY6-152" fmla="*/ 108429 h 2512599"/>
              <a:gd name="connsiteX7-153" fmla="*/ 759774 w 778667"/>
              <a:gd name="connsiteY7-154" fmla="*/ 370199 h 2512599"/>
              <a:gd name="connsiteX8-155" fmla="*/ 764702 w 778667"/>
              <a:gd name="connsiteY8-156" fmla="*/ 2512599 h 251259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778667" h="2512599">
                <a:moveTo>
                  <a:pt x="0" y="2357093"/>
                </a:moveTo>
                <a:lnTo>
                  <a:pt x="19377" y="370199"/>
                </a:lnTo>
                <a:cubicBezTo>
                  <a:pt x="19377" y="272016"/>
                  <a:pt x="58380" y="177855"/>
                  <a:pt x="127806" y="108429"/>
                </a:cubicBezTo>
                <a:cubicBezTo>
                  <a:pt x="197232" y="39003"/>
                  <a:pt x="291394" y="0"/>
                  <a:pt x="389576" y="1"/>
                </a:cubicBezTo>
                <a:lnTo>
                  <a:pt x="389576" y="0"/>
                </a:lnTo>
                <a:lnTo>
                  <a:pt x="389576" y="0"/>
                </a:lnTo>
                <a:cubicBezTo>
                  <a:pt x="487759" y="0"/>
                  <a:pt x="581920" y="39003"/>
                  <a:pt x="651346" y="108429"/>
                </a:cubicBezTo>
                <a:cubicBezTo>
                  <a:pt x="720772" y="177855"/>
                  <a:pt x="759775" y="272017"/>
                  <a:pt x="759774" y="370199"/>
                </a:cubicBezTo>
                <a:cubicBezTo>
                  <a:pt x="778667" y="770894"/>
                  <a:pt x="763675" y="2066266"/>
                  <a:pt x="764702" y="2512599"/>
                </a:cubicBezTo>
              </a:path>
            </a:pathLst>
          </a:custGeom>
          <a:ln w="1270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53" name="Freeform 52"/>
          <p:cNvSpPr/>
          <p:nvPr/>
        </p:nvSpPr>
        <p:spPr>
          <a:xfrm rot="4733987">
            <a:off x="390772" y="3357641"/>
            <a:ext cx="379174" cy="1207375"/>
          </a:xfrm>
          <a:custGeom>
            <a:avLst/>
            <a:gdLst>
              <a:gd name="connsiteX0" fmla="*/ 229291 w 458582"/>
              <a:gd name="connsiteY0" fmla="*/ 0 h 1615047"/>
              <a:gd name="connsiteX1" fmla="*/ 229291 w 458582"/>
              <a:gd name="connsiteY1" fmla="*/ 0 h 1615047"/>
              <a:gd name="connsiteX2" fmla="*/ 391424 w 458582"/>
              <a:gd name="connsiteY2" fmla="*/ 67158 h 1615047"/>
              <a:gd name="connsiteX3" fmla="*/ 458582 w 458582"/>
              <a:gd name="connsiteY3" fmla="*/ 229291 h 1615047"/>
              <a:gd name="connsiteX4" fmla="*/ 458582 w 458582"/>
              <a:gd name="connsiteY4" fmla="*/ 1615047 h 1615047"/>
              <a:gd name="connsiteX5" fmla="*/ 458582 w 458582"/>
              <a:gd name="connsiteY5" fmla="*/ 1615047 h 1615047"/>
              <a:gd name="connsiteX6" fmla="*/ 458582 w 458582"/>
              <a:gd name="connsiteY6" fmla="*/ 1615047 h 1615047"/>
              <a:gd name="connsiteX7" fmla="*/ 0 w 458582"/>
              <a:gd name="connsiteY7" fmla="*/ 1615047 h 1615047"/>
              <a:gd name="connsiteX8" fmla="*/ 0 w 458582"/>
              <a:gd name="connsiteY8" fmla="*/ 1615047 h 1615047"/>
              <a:gd name="connsiteX9" fmla="*/ 0 w 458582"/>
              <a:gd name="connsiteY9" fmla="*/ 1615047 h 1615047"/>
              <a:gd name="connsiteX10" fmla="*/ 0 w 458582"/>
              <a:gd name="connsiteY10" fmla="*/ 229291 h 1615047"/>
              <a:gd name="connsiteX11" fmla="*/ 67158 w 458582"/>
              <a:gd name="connsiteY11" fmla="*/ 67158 h 1615047"/>
              <a:gd name="connsiteX12" fmla="*/ 229291 w 458582"/>
              <a:gd name="connsiteY12" fmla="*/ 0 h 1615047"/>
              <a:gd name="connsiteX0-1" fmla="*/ 0 w 550022"/>
              <a:gd name="connsiteY0-2" fmla="*/ 1615047 h 1706487"/>
              <a:gd name="connsiteX1-3" fmla="*/ 0 w 550022"/>
              <a:gd name="connsiteY1-4" fmla="*/ 1615047 h 1706487"/>
              <a:gd name="connsiteX2-5" fmla="*/ 0 w 550022"/>
              <a:gd name="connsiteY2-6" fmla="*/ 1615047 h 1706487"/>
              <a:gd name="connsiteX3-7" fmla="*/ 0 w 550022"/>
              <a:gd name="connsiteY3-8" fmla="*/ 229291 h 1706487"/>
              <a:gd name="connsiteX4-9" fmla="*/ 67158 w 550022"/>
              <a:gd name="connsiteY4-10" fmla="*/ 67158 h 1706487"/>
              <a:gd name="connsiteX5-11" fmla="*/ 229291 w 550022"/>
              <a:gd name="connsiteY5-12" fmla="*/ 0 h 1706487"/>
              <a:gd name="connsiteX6-13" fmla="*/ 229291 w 550022"/>
              <a:gd name="connsiteY6-14" fmla="*/ 0 h 1706487"/>
              <a:gd name="connsiteX7-15" fmla="*/ 391424 w 550022"/>
              <a:gd name="connsiteY7-16" fmla="*/ 67158 h 1706487"/>
              <a:gd name="connsiteX8-17" fmla="*/ 458582 w 550022"/>
              <a:gd name="connsiteY8-18" fmla="*/ 229291 h 1706487"/>
              <a:gd name="connsiteX9-19" fmla="*/ 458582 w 550022"/>
              <a:gd name="connsiteY9-20" fmla="*/ 1615047 h 1706487"/>
              <a:gd name="connsiteX10-21" fmla="*/ 458582 w 550022"/>
              <a:gd name="connsiteY10-22" fmla="*/ 1615047 h 1706487"/>
              <a:gd name="connsiteX11-23" fmla="*/ 550022 w 550022"/>
              <a:gd name="connsiteY11-24" fmla="*/ 1706487 h 1706487"/>
              <a:gd name="connsiteX0-25" fmla="*/ 0 w 550022"/>
              <a:gd name="connsiteY0-26" fmla="*/ 1615047 h 1706487"/>
              <a:gd name="connsiteX1-27" fmla="*/ 0 w 550022"/>
              <a:gd name="connsiteY1-28" fmla="*/ 1615047 h 1706487"/>
              <a:gd name="connsiteX2-29" fmla="*/ 9603 w 550022"/>
              <a:gd name="connsiteY2-30" fmla="*/ 1356566 h 1706487"/>
              <a:gd name="connsiteX3-31" fmla="*/ 0 w 550022"/>
              <a:gd name="connsiteY3-32" fmla="*/ 229291 h 1706487"/>
              <a:gd name="connsiteX4-33" fmla="*/ 67158 w 550022"/>
              <a:gd name="connsiteY4-34" fmla="*/ 67158 h 1706487"/>
              <a:gd name="connsiteX5-35" fmla="*/ 229291 w 550022"/>
              <a:gd name="connsiteY5-36" fmla="*/ 0 h 1706487"/>
              <a:gd name="connsiteX6-37" fmla="*/ 229291 w 550022"/>
              <a:gd name="connsiteY6-38" fmla="*/ 0 h 1706487"/>
              <a:gd name="connsiteX7-39" fmla="*/ 391424 w 550022"/>
              <a:gd name="connsiteY7-40" fmla="*/ 67158 h 1706487"/>
              <a:gd name="connsiteX8-41" fmla="*/ 458582 w 550022"/>
              <a:gd name="connsiteY8-42" fmla="*/ 229291 h 1706487"/>
              <a:gd name="connsiteX9-43" fmla="*/ 458582 w 550022"/>
              <a:gd name="connsiteY9-44" fmla="*/ 1615047 h 1706487"/>
              <a:gd name="connsiteX10-45" fmla="*/ 458582 w 550022"/>
              <a:gd name="connsiteY10-46" fmla="*/ 1615047 h 1706487"/>
              <a:gd name="connsiteX11-47" fmla="*/ 550022 w 550022"/>
              <a:gd name="connsiteY11-48" fmla="*/ 1706487 h 1706487"/>
              <a:gd name="connsiteX0-49" fmla="*/ 0 w 550022"/>
              <a:gd name="connsiteY0-50" fmla="*/ 1615047 h 1706487"/>
              <a:gd name="connsiteX1-51" fmla="*/ 9603 w 550022"/>
              <a:gd name="connsiteY1-52" fmla="*/ 1356566 h 1706487"/>
              <a:gd name="connsiteX2-53" fmla="*/ 0 w 550022"/>
              <a:gd name="connsiteY2-54" fmla="*/ 229291 h 1706487"/>
              <a:gd name="connsiteX3-55" fmla="*/ 67158 w 550022"/>
              <a:gd name="connsiteY3-56" fmla="*/ 67158 h 1706487"/>
              <a:gd name="connsiteX4-57" fmla="*/ 229291 w 550022"/>
              <a:gd name="connsiteY4-58" fmla="*/ 0 h 1706487"/>
              <a:gd name="connsiteX5-59" fmla="*/ 229291 w 550022"/>
              <a:gd name="connsiteY5-60" fmla="*/ 0 h 1706487"/>
              <a:gd name="connsiteX6-61" fmla="*/ 391424 w 550022"/>
              <a:gd name="connsiteY6-62" fmla="*/ 67158 h 1706487"/>
              <a:gd name="connsiteX7-63" fmla="*/ 458582 w 550022"/>
              <a:gd name="connsiteY7-64" fmla="*/ 229291 h 1706487"/>
              <a:gd name="connsiteX8-65" fmla="*/ 458582 w 550022"/>
              <a:gd name="connsiteY8-66" fmla="*/ 1615047 h 1706487"/>
              <a:gd name="connsiteX9-67" fmla="*/ 458582 w 550022"/>
              <a:gd name="connsiteY9-68" fmla="*/ 1615047 h 1706487"/>
              <a:gd name="connsiteX10-69" fmla="*/ 550022 w 550022"/>
              <a:gd name="connsiteY10-70" fmla="*/ 1706487 h 1706487"/>
              <a:gd name="connsiteX0-71" fmla="*/ 9603 w 550022"/>
              <a:gd name="connsiteY0-72" fmla="*/ 1356566 h 1706487"/>
              <a:gd name="connsiteX1-73" fmla="*/ 0 w 550022"/>
              <a:gd name="connsiteY1-74" fmla="*/ 229291 h 1706487"/>
              <a:gd name="connsiteX2-75" fmla="*/ 67158 w 550022"/>
              <a:gd name="connsiteY2-76" fmla="*/ 67158 h 1706487"/>
              <a:gd name="connsiteX3-77" fmla="*/ 229291 w 550022"/>
              <a:gd name="connsiteY3-78" fmla="*/ 0 h 1706487"/>
              <a:gd name="connsiteX4-79" fmla="*/ 229291 w 550022"/>
              <a:gd name="connsiteY4-80" fmla="*/ 0 h 1706487"/>
              <a:gd name="connsiteX5-81" fmla="*/ 391424 w 550022"/>
              <a:gd name="connsiteY5-82" fmla="*/ 67158 h 1706487"/>
              <a:gd name="connsiteX6-83" fmla="*/ 458582 w 550022"/>
              <a:gd name="connsiteY6-84" fmla="*/ 229291 h 1706487"/>
              <a:gd name="connsiteX7-85" fmla="*/ 458582 w 550022"/>
              <a:gd name="connsiteY7-86" fmla="*/ 1615047 h 1706487"/>
              <a:gd name="connsiteX8-87" fmla="*/ 458582 w 550022"/>
              <a:gd name="connsiteY8-88" fmla="*/ 1615047 h 1706487"/>
              <a:gd name="connsiteX9-89" fmla="*/ 550022 w 550022"/>
              <a:gd name="connsiteY9-90" fmla="*/ 1706487 h 1706487"/>
              <a:gd name="connsiteX0-91" fmla="*/ 9603 w 458582"/>
              <a:gd name="connsiteY0-92" fmla="*/ 1356566 h 1615047"/>
              <a:gd name="connsiteX1-93" fmla="*/ 0 w 458582"/>
              <a:gd name="connsiteY1-94" fmla="*/ 229291 h 1615047"/>
              <a:gd name="connsiteX2-95" fmla="*/ 67158 w 458582"/>
              <a:gd name="connsiteY2-96" fmla="*/ 67158 h 1615047"/>
              <a:gd name="connsiteX3-97" fmla="*/ 229291 w 458582"/>
              <a:gd name="connsiteY3-98" fmla="*/ 0 h 1615047"/>
              <a:gd name="connsiteX4-99" fmla="*/ 229291 w 458582"/>
              <a:gd name="connsiteY4-100" fmla="*/ 0 h 1615047"/>
              <a:gd name="connsiteX5-101" fmla="*/ 391424 w 458582"/>
              <a:gd name="connsiteY5-102" fmla="*/ 67158 h 1615047"/>
              <a:gd name="connsiteX6-103" fmla="*/ 458582 w 458582"/>
              <a:gd name="connsiteY6-104" fmla="*/ 229291 h 1615047"/>
              <a:gd name="connsiteX7-105" fmla="*/ 458582 w 458582"/>
              <a:gd name="connsiteY7-106" fmla="*/ 1615047 h 1615047"/>
              <a:gd name="connsiteX8-107" fmla="*/ 458582 w 458582"/>
              <a:gd name="connsiteY8-108" fmla="*/ 1615047 h 1615047"/>
              <a:gd name="connsiteX0-109" fmla="*/ 9603 w 458582"/>
              <a:gd name="connsiteY0-110" fmla="*/ 1356566 h 1615047"/>
              <a:gd name="connsiteX1-111" fmla="*/ 0 w 458582"/>
              <a:gd name="connsiteY1-112" fmla="*/ 229291 h 1615047"/>
              <a:gd name="connsiteX2-113" fmla="*/ 67158 w 458582"/>
              <a:gd name="connsiteY2-114" fmla="*/ 67158 h 1615047"/>
              <a:gd name="connsiteX3-115" fmla="*/ 229291 w 458582"/>
              <a:gd name="connsiteY3-116" fmla="*/ 0 h 1615047"/>
              <a:gd name="connsiteX4-117" fmla="*/ 229291 w 458582"/>
              <a:gd name="connsiteY4-118" fmla="*/ 0 h 1615047"/>
              <a:gd name="connsiteX5-119" fmla="*/ 391424 w 458582"/>
              <a:gd name="connsiteY5-120" fmla="*/ 67158 h 1615047"/>
              <a:gd name="connsiteX6-121" fmla="*/ 458582 w 458582"/>
              <a:gd name="connsiteY6-122" fmla="*/ 229291 h 1615047"/>
              <a:gd name="connsiteX7-123" fmla="*/ 458582 w 458582"/>
              <a:gd name="connsiteY7-124" fmla="*/ 1615047 h 1615047"/>
              <a:gd name="connsiteX8-125" fmla="*/ 447473 w 458582"/>
              <a:gd name="connsiteY8-126" fmla="*/ 1462129 h 1615047"/>
              <a:gd name="connsiteX0-127" fmla="*/ 9603 w 458582"/>
              <a:gd name="connsiteY0-128" fmla="*/ 1356566 h 1462129"/>
              <a:gd name="connsiteX1-129" fmla="*/ 0 w 458582"/>
              <a:gd name="connsiteY1-130" fmla="*/ 229291 h 1462129"/>
              <a:gd name="connsiteX2-131" fmla="*/ 67158 w 458582"/>
              <a:gd name="connsiteY2-132" fmla="*/ 67158 h 1462129"/>
              <a:gd name="connsiteX3-133" fmla="*/ 229291 w 458582"/>
              <a:gd name="connsiteY3-134" fmla="*/ 0 h 1462129"/>
              <a:gd name="connsiteX4-135" fmla="*/ 229291 w 458582"/>
              <a:gd name="connsiteY4-136" fmla="*/ 0 h 1462129"/>
              <a:gd name="connsiteX5-137" fmla="*/ 391424 w 458582"/>
              <a:gd name="connsiteY5-138" fmla="*/ 67158 h 1462129"/>
              <a:gd name="connsiteX6-139" fmla="*/ 458582 w 458582"/>
              <a:gd name="connsiteY6-140" fmla="*/ 229291 h 1462129"/>
              <a:gd name="connsiteX7-141" fmla="*/ 447473 w 458582"/>
              <a:gd name="connsiteY7-142" fmla="*/ 1462129 h 1462129"/>
              <a:gd name="connsiteX0-143" fmla="*/ 28227 w 458582"/>
              <a:gd name="connsiteY0-144" fmla="*/ 1401330 h 1462129"/>
              <a:gd name="connsiteX1-145" fmla="*/ 0 w 458582"/>
              <a:gd name="connsiteY1-146" fmla="*/ 229291 h 1462129"/>
              <a:gd name="connsiteX2-147" fmla="*/ 67158 w 458582"/>
              <a:gd name="connsiteY2-148" fmla="*/ 67158 h 1462129"/>
              <a:gd name="connsiteX3-149" fmla="*/ 229291 w 458582"/>
              <a:gd name="connsiteY3-150" fmla="*/ 0 h 1462129"/>
              <a:gd name="connsiteX4-151" fmla="*/ 229291 w 458582"/>
              <a:gd name="connsiteY4-152" fmla="*/ 0 h 1462129"/>
              <a:gd name="connsiteX5-153" fmla="*/ 391424 w 458582"/>
              <a:gd name="connsiteY5-154" fmla="*/ 67158 h 1462129"/>
              <a:gd name="connsiteX6-155" fmla="*/ 458582 w 458582"/>
              <a:gd name="connsiteY6-156" fmla="*/ 229291 h 1462129"/>
              <a:gd name="connsiteX7-157" fmla="*/ 447473 w 458582"/>
              <a:gd name="connsiteY7-158" fmla="*/ 1462129 h 1462129"/>
              <a:gd name="connsiteX0-159" fmla="*/ 0 w 459179"/>
              <a:gd name="connsiteY0-160" fmla="*/ 1379079 h 1462129"/>
              <a:gd name="connsiteX1-161" fmla="*/ 597 w 459179"/>
              <a:gd name="connsiteY1-162" fmla="*/ 229291 h 1462129"/>
              <a:gd name="connsiteX2-163" fmla="*/ 67755 w 459179"/>
              <a:gd name="connsiteY2-164" fmla="*/ 67158 h 1462129"/>
              <a:gd name="connsiteX3-165" fmla="*/ 229888 w 459179"/>
              <a:gd name="connsiteY3-166" fmla="*/ 0 h 1462129"/>
              <a:gd name="connsiteX4-167" fmla="*/ 229888 w 459179"/>
              <a:gd name="connsiteY4-168" fmla="*/ 0 h 1462129"/>
              <a:gd name="connsiteX5-169" fmla="*/ 392021 w 459179"/>
              <a:gd name="connsiteY5-170" fmla="*/ 67158 h 1462129"/>
              <a:gd name="connsiteX6-171" fmla="*/ 459179 w 459179"/>
              <a:gd name="connsiteY6-172" fmla="*/ 229291 h 1462129"/>
              <a:gd name="connsiteX7-173" fmla="*/ 448070 w 459179"/>
              <a:gd name="connsiteY7-174" fmla="*/ 1462129 h 146212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459179" h="1462129">
                <a:moveTo>
                  <a:pt x="0" y="1379079"/>
                </a:moveTo>
                <a:lnTo>
                  <a:pt x="597" y="229291"/>
                </a:lnTo>
                <a:cubicBezTo>
                  <a:pt x="597" y="168479"/>
                  <a:pt x="24755" y="110158"/>
                  <a:pt x="67755" y="67158"/>
                </a:cubicBezTo>
                <a:cubicBezTo>
                  <a:pt x="110755" y="24158"/>
                  <a:pt x="169077" y="0"/>
                  <a:pt x="229888" y="0"/>
                </a:cubicBezTo>
                <a:lnTo>
                  <a:pt x="229888" y="0"/>
                </a:lnTo>
                <a:cubicBezTo>
                  <a:pt x="290700" y="0"/>
                  <a:pt x="349021" y="24158"/>
                  <a:pt x="392021" y="67158"/>
                </a:cubicBezTo>
                <a:cubicBezTo>
                  <a:pt x="435021" y="110158"/>
                  <a:pt x="459179" y="168480"/>
                  <a:pt x="459179" y="229291"/>
                </a:cubicBezTo>
                <a:lnTo>
                  <a:pt x="448070" y="1462129"/>
                </a:lnTo>
              </a:path>
            </a:pathLst>
          </a:custGeom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000000">
            <a:off x="600152" y="3389654"/>
            <a:ext cx="7622161" cy="1679594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r" defTabSz="914400" rtl="0" eaLnBrk="1" latinLnBrk="0" hangingPunct="1">
              <a:lnSpc>
                <a:spcPts val="5600"/>
              </a:lnSpc>
              <a:spcBef>
                <a:spcPct val="0"/>
              </a:spcBef>
              <a:buNone/>
              <a:defRPr sz="4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 Same Side Corner Rectangle 31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9247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294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  <a:t>9/5/2020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 Same Side Corner Rectangle 34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2788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3706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3706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  <a:t>9/5/2020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Same Side Corner Rectangle 6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  <a:t>9/5/2020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  <a:t>9/5/2020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ounded Rectangle 32"/>
          <p:cNvSpPr/>
          <p:nvPr/>
        </p:nvSpPr>
        <p:spPr>
          <a:xfrm>
            <a:off x="366713" y="1447800"/>
            <a:ext cx="3748087" cy="4800600"/>
          </a:xfrm>
          <a:prstGeom prst="roundRect">
            <a:avLst/>
          </a:prstGeom>
          <a:solidFill>
            <a:schemeClr val="accent1">
              <a:alpha val="60000"/>
            </a:schemeClr>
          </a:solidFill>
          <a:ln w="635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1676400"/>
            <a:ext cx="3429000" cy="1066800"/>
          </a:xfrm>
        </p:spPr>
        <p:txBody>
          <a:bodyPr anchor="b"/>
          <a:lstStyle>
            <a:lvl1pPr algn="ctr">
              <a:lnSpc>
                <a:spcPct val="100000"/>
              </a:lnSpc>
              <a:defRPr sz="3000" b="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766" y="990600"/>
            <a:ext cx="4258234" cy="5257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0" y="2850775"/>
            <a:ext cx="3429000" cy="3169025"/>
          </a:xfrm>
        </p:spPr>
        <p:txBody>
          <a:bodyPr>
            <a:normAutofit/>
          </a:bodyPr>
          <a:lstStyle>
            <a:lvl1pPr marL="0" indent="0" algn="ctr">
              <a:spcAft>
                <a:spcPts val="1000"/>
              </a:spcAft>
              <a:buNone/>
              <a:defRPr sz="16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  <a:t>9/5/2020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9144" y="2476500"/>
            <a:ext cx="9125712" cy="436880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>
            <a:off x="9144" y="2476500"/>
            <a:ext cx="9125712" cy="1588"/>
          </a:xfrm>
          <a:prstGeom prst="line">
            <a:avLst/>
          </a:prstGeom>
          <a:ln w="25400">
            <a:solidFill>
              <a:schemeClr val="accent2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  <a:t>9/5/2020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7870" y="990600"/>
            <a:ext cx="3951755" cy="1431832"/>
          </a:xfrm>
        </p:spPr>
        <p:txBody>
          <a:bodyPr anchor="b"/>
          <a:lstStyle>
            <a:lvl1pPr algn="l">
              <a:lnSpc>
                <a:spcPct val="100000"/>
              </a:lnSpc>
              <a:defRPr sz="3000" b="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 rot="21416935">
            <a:off x="414291" y="1321671"/>
            <a:ext cx="3703911" cy="520297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将图片拖动到占位符，或单击添加图标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77870" y="2547938"/>
            <a:ext cx="3951755" cy="3700462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(位于标题上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5" name="Rectangle 34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cxnSp>
          <p:nvCxnSpPr>
            <p:cNvPr id="36" name="Straight Connector 35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  <a:t>9/5/2020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 rot="21338992">
            <a:off x="2407361" y="921379"/>
            <a:ext cx="4329278" cy="3340716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将图片拖动到占位符，或单击添加图标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 张图片(位于标题上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3" name="Rectangle 32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cxnSp>
          <p:nvCxnSpPr>
            <p:cNvPr id="35" name="Straight Connector 34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  <a:t>9/5/2020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 rot="21338992">
            <a:off x="4305320" y="997812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将图片拖动到占位符，或单击添加图标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4" name="Picture Placeholder 2"/>
          <p:cNvSpPr>
            <a:spLocks noGrp="1"/>
          </p:cNvSpPr>
          <p:nvPr>
            <p:ph type="pic" idx="13" hasCustomPrompt="1"/>
          </p:nvPr>
        </p:nvSpPr>
        <p:spPr>
          <a:xfrm rot="153739">
            <a:off x="451737" y="946831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将图片拖动到占位符，或单击添加图标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  <a:t>9/5/2020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>
            <a:off x="7299292" y="443753"/>
            <a:ext cx="1535425" cy="64008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8248" y="914400"/>
            <a:ext cx="1444752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2787" y="1183341"/>
            <a:ext cx="6104871" cy="5217458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  <a:t>9/5/2020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SlideOverlay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-573169" y="-607194"/>
            <a:ext cx="7563453" cy="1983277"/>
            <a:chOff x="-573169" y="-607194"/>
            <a:chExt cx="7563453" cy="1983277"/>
          </a:xfrm>
        </p:grpSpPr>
        <p:grpSp>
          <p:nvGrpSpPr>
            <p:cNvPr id="9" name="Group 32"/>
            <p:cNvGrpSpPr/>
            <p:nvPr userDrawn="1"/>
          </p:nvGrpSpPr>
          <p:grpSpPr>
            <a:xfrm>
              <a:off x="-263314" y="-607194"/>
              <a:ext cx="7253598" cy="1983277"/>
              <a:chOff x="-263314" y="-607194"/>
              <a:chExt cx="7253598" cy="1983277"/>
            </a:xfrm>
          </p:grpSpPr>
          <p:sp>
            <p:nvSpPr>
              <p:cNvPr id="11" name="Oval 10"/>
              <p:cNvSpPr/>
              <p:nvPr userDrawn="1"/>
            </p:nvSpPr>
            <p:spPr>
              <a:xfrm rot="4368687">
                <a:off x="2839420" y="-41330"/>
                <a:ext cx="581935" cy="790091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Oval 11"/>
              <p:cNvSpPr/>
              <p:nvPr userDrawn="1"/>
            </p:nvSpPr>
            <p:spPr>
              <a:xfrm>
                <a:off x="334576" y="12540"/>
                <a:ext cx="1189424" cy="101213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Arc 12"/>
              <p:cNvSpPr/>
              <p:nvPr userDrawn="1"/>
            </p:nvSpPr>
            <p:spPr>
              <a:xfrm rot="6387309">
                <a:off x="5839613" y="-548177"/>
                <a:ext cx="1106354" cy="1194988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Oval 13"/>
              <p:cNvSpPr/>
              <p:nvPr userDrawn="1"/>
            </p:nvSpPr>
            <p:spPr>
              <a:xfrm>
                <a:off x="5472545" y="62345"/>
                <a:ext cx="609600" cy="4912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Pie 14"/>
              <p:cNvSpPr/>
              <p:nvPr userDrawn="1"/>
            </p:nvSpPr>
            <p:spPr>
              <a:xfrm>
                <a:off x="-7411" y="-607194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Pie 15"/>
              <p:cNvSpPr/>
              <p:nvPr userDrawn="1"/>
            </p:nvSpPr>
            <p:spPr>
              <a:xfrm>
                <a:off x="1905000" y="-402266"/>
                <a:ext cx="1600200" cy="8001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Oval 16"/>
              <p:cNvSpPr/>
              <p:nvPr userDrawn="1"/>
            </p:nvSpPr>
            <p:spPr>
              <a:xfrm>
                <a:off x="2631141" y="762000"/>
                <a:ext cx="416859" cy="416859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Oval 17"/>
              <p:cNvSpPr/>
              <p:nvPr userDrawn="1"/>
            </p:nvSpPr>
            <p:spPr>
              <a:xfrm rot="2510439">
                <a:off x="170710" y="163548"/>
                <a:ext cx="778552" cy="982318"/>
              </a:xfrm>
              <a:prstGeom prst="ellipse">
                <a:avLst/>
              </a:prstGeom>
              <a:solidFill>
                <a:schemeClr val="bg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Pie 18"/>
              <p:cNvSpPr/>
              <p:nvPr userDrawn="1"/>
            </p:nvSpPr>
            <p:spPr>
              <a:xfrm rot="16200000">
                <a:off x="-263314" y="842683"/>
                <a:ext cx="533400" cy="5334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Oval 19"/>
              <p:cNvSpPr/>
              <p:nvPr userDrawn="1"/>
            </p:nvSpPr>
            <p:spPr>
              <a:xfrm>
                <a:off x="1558635" y="491274"/>
                <a:ext cx="228600" cy="19452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1" name="Pie 20"/>
              <p:cNvSpPr/>
              <p:nvPr userDrawn="1"/>
            </p:nvSpPr>
            <p:spPr>
              <a:xfrm>
                <a:off x="990600" y="-603972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Pie 21"/>
              <p:cNvSpPr/>
              <p:nvPr userDrawn="1"/>
            </p:nvSpPr>
            <p:spPr>
              <a:xfrm>
                <a:off x="5181600" y="-343143"/>
                <a:ext cx="1600200" cy="6858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Oval 22"/>
              <p:cNvSpPr/>
              <p:nvPr userDrawn="1"/>
            </p:nvSpPr>
            <p:spPr>
              <a:xfrm>
                <a:off x="5728855" y="62345"/>
                <a:ext cx="685800" cy="533400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Pie 23"/>
              <p:cNvSpPr/>
              <p:nvPr userDrawn="1"/>
            </p:nvSpPr>
            <p:spPr>
              <a:xfrm>
                <a:off x="6136341" y="-257607"/>
                <a:ext cx="838200" cy="527288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Oval 24"/>
              <p:cNvSpPr/>
              <p:nvPr userDrawn="1"/>
            </p:nvSpPr>
            <p:spPr>
              <a:xfrm rot="4368687">
                <a:off x="3664192" y="-146482"/>
                <a:ext cx="581935" cy="909203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Pie 25"/>
              <p:cNvSpPr/>
              <p:nvPr userDrawn="1"/>
            </p:nvSpPr>
            <p:spPr>
              <a:xfrm>
                <a:off x="4384965" y="-146937"/>
                <a:ext cx="300317" cy="300317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Pie 26"/>
              <p:cNvSpPr/>
              <p:nvPr userDrawn="1"/>
            </p:nvSpPr>
            <p:spPr>
              <a:xfrm>
                <a:off x="4756593" y="-119227"/>
                <a:ext cx="18288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ie 27"/>
              <p:cNvSpPr/>
              <p:nvPr userDrawn="1"/>
            </p:nvSpPr>
            <p:spPr>
              <a:xfrm>
                <a:off x="5029200" y="-114543"/>
                <a:ext cx="22860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Oval 28"/>
              <p:cNvSpPr/>
              <p:nvPr userDrawn="1"/>
            </p:nvSpPr>
            <p:spPr>
              <a:xfrm>
                <a:off x="2403765" y="0"/>
                <a:ext cx="665018" cy="665018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Pie 29"/>
              <p:cNvSpPr/>
              <p:nvPr userDrawn="1"/>
            </p:nvSpPr>
            <p:spPr>
              <a:xfrm>
                <a:off x="3012141" y="-299172"/>
                <a:ext cx="838200" cy="6096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0" name="Pie 9"/>
            <p:cNvSpPr/>
            <p:nvPr userDrawn="1"/>
          </p:nvSpPr>
          <p:spPr>
            <a:xfrm rot="16200000">
              <a:off x="-431058" y="-79768"/>
              <a:ext cx="852056" cy="1136277"/>
            </a:xfrm>
            <a:prstGeom prst="pie">
              <a:avLst>
                <a:gd name="adj1" fmla="val 0"/>
                <a:gd name="adj2" fmla="val 1080006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2788" y="1371600"/>
            <a:ext cx="7716837" cy="1447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3012142"/>
            <a:ext cx="7716838" cy="33886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040" y="300690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  <a:t>9/5/2020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" y="116541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" y="605491"/>
            <a:ext cx="1385887" cy="2327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ts val="5600"/>
        </a:lnSpc>
        <a:spcBef>
          <a:spcPct val="0"/>
        </a:spcBef>
        <a:buNone/>
        <a:defRPr sz="4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0"/>
        </a:spcBef>
        <a:spcAft>
          <a:spcPts val="2000"/>
        </a:spcAft>
        <a:buFontTx/>
        <a:buBlip>
          <a:blip r:embed="rId17"/>
        </a:buBlip>
        <a:defRPr sz="2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3182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22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914400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20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19697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492250" indent="-2952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7748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6pPr>
      <a:lvl7pPr marL="2056130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7pPr>
      <a:lvl8pPr marL="234505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8pPr>
      <a:lvl9pPr marL="26257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id="{C41E8640-42AA-4543-9621-CD80297225BA}"/>
              </a:ext>
            </a:extLst>
          </p:cNvPr>
          <p:cNvSpPr/>
          <p:nvPr/>
        </p:nvSpPr>
        <p:spPr>
          <a:xfrm>
            <a:off x="2735796" y="2201347"/>
            <a:ext cx="3672408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/>
              <a:t>Ph</a:t>
            </a:r>
            <a:r>
              <a:rPr lang="de-DE" altLang="zh-CN" sz="4400" dirty="0"/>
              <a:t>onetik</a:t>
            </a:r>
            <a:endParaRPr lang="ksh-DE" sz="4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内容占位符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904273358"/>
              </p:ext>
            </p:extLst>
          </p:nvPr>
        </p:nvGraphicFramePr>
        <p:xfrm>
          <a:off x="635000" y="1988840"/>
          <a:ext cx="7874000" cy="467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r:id="rId3" imgW="7875905" imgH="4681855" progId="Excel.Chart.8">
                  <p:embed/>
                </p:oleObj>
              </mc:Choice>
              <mc:Fallback>
                <p:oleObj r:id="rId3" imgW="7875905" imgH="4681855" progId="Excel.Char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35000" y="1988840"/>
                        <a:ext cx="7874000" cy="46736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5" name="文本框 6"/>
          <p:cNvSpPr txBox="1"/>
          <p:nvPr/>
        </p:nvSpPr>
        <p:spPr>
          <a:xfrm>
            <a:off x="3059832" y="3717119"/>
            <a:ext cx="136842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字母表</a:t>
            </a:r>
            <a:endParaRPr lang="en-US" altLang="zh-CN" sz="2800" b="1" dirty="0">
              <a:solidFill>
                <a:schemeClr val="bg1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3316" name="文本框 8"/>
          <p:cNvSpPr txBox="1"/>
          <p:nvPr/>
        </p:nvSpPr>
        <p:spPr>
          <a:xfrm>
            <a:off x="4054475" y="5229200"/>
            <a:ext cx="103505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辅音</a:t>
            </a:r>
            <a:endParaRPr lang="en-US" altLang="zh-CN" sz="2800" b="1" dirty="0">
              <a:solidFill>
                <a:schemeClr val="bg1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3317" name="文本框 10"/>
          <p:cNvSpPr txBox="1"/>
          <p:nvPr/>
        </p:nvSpPr>
        <p:spPr>
          <a:xfrm>
            <a:off x="4913673" y="3739110"/>
            <a:ext cx="1036637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元音</a:t>
            </a:r>
            <a:endParaRPr lang="en-US" altLang="zh-CN" sz="2800" b="1" dirty="0">
              <a:solidFill>
                <a:schemeClr val="bg1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1"/>
          <p:cNvSpPr>
            <a:spLocks noGrp="1"/>
          </p:cNvSpPr>
          <p:nvPr>
            <p:ph type="title"/>
          </p:nvPr>
        </p:nvSpPr>
        <p:spPr>
          <a:xfrm>
            <a:off x="685800" y="1700808"/>
            <a:ext cx="7772400" cy="725487"/>
          </a:xfrm>
        </p:spPr>
        <p:txBody>
          <a:bodyPr vert="horz" wrap="square" lIns="91440" tIns="45720" rIns="91440" bIns="91440" anchor="b"/>
          <a:lstStyle/>
          <a:p>
            <a:pPr>
              <a:buNone/>
            </a:pPr>
            <a:r>
              <a:rPr lang="zh-CN" altLang="en-US" dirty="0"/>
              <a:t>元音及复合元音</a:t>
            </a:r>
            <a:endParaRPr lang="en-US" altLang="zh-CN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36587" y="3068960"/>
            <a:ext cx="8050213" cy="3277344"/>
          </a:xfrm>
        </p:spPr>
        <p:txBody>
          <a:bodyPr vert="horz" wrap="square" lIns="91440" tIns="45720" rIns="91440" bIns="45720" numCol="1" anchor="t" anchorCtr="0" compatLnSpc="1"/>
          <a:lstStyle/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zh-CN" altLang="en-US" b="1" dirty="0"/>
              <a:t>元音：</a:t>
            </a:r>
            <a:r>
              <a:rPr lang="de-DE" altLang="zh-CN" b="1" dirty="0">
                <a:latin typeface="Times New Roman" panose="02020603050405020304" pitchFamily="18" charset="0"/>
              </a:rPr>
              <a:t>a, e, i,o,u, ä, ö, ü </a:t>
            </a:r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zh-CN" altLang="en-US" b="1" dirty="0">
                <a:latin typeface="Times New Roman" panose="02020603050405020304" pitchFamily="18" charset="0"/>
              </a:rPr>
              <a:t>长元音与短元音</a:t>
            </a:r>
            <a:endParaRPr lang="en-US" altLang="zh-CN" b="1" dirty="0">
              <a:latin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zh-CN" altLang="en-US" b="1" dirty="0">
                <a:latin typeface="Times New Roman" panose="02020603050405020304" pitchFamily="18" charset="0"/>
              </a:rPr>
              <a:t>音节：</a:t>
            </a:r>
            <a:endParaRPr lang="en-US" altLang="zh-CN" b="1" dirty="0">
              <a:latin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  <a:buAutoNum type="arabicPeriod"/>
            </a:pPr>
            <a:r>
              <a:rPr lang="zh-CN" altLang="en-US" b="1" dirty="0">
                <a:latin typeface="Times New Roman" panose="02020603050405020304" pitchFamily="18" charset="0"/>
              </a:rPr>
              <a:t>由一个元音或一个元音加上一个或几个辅音组成。</a:t>
            </a:r>
            <a:endParaRPr lang="en-US" altLang="zh-CN" b="1" dirty="0">
              <a:latin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  <a:buAutoNum type="arabicPeriod"/>
            </a:pPr>
            <a:r>
              <a:rPr lang="zh-CN" altLang="en-US" b="1" dirty="0">
                <a:latin typeface="Times New Roman" panose="02020603050405020304" pitchFamily="18" charset="0"/>
              </a:rPr>
              <a:t>一个单词里有几个原因就有几个音节。</a:t>
            </a:r>
            <a:endParaRPr lang="en-US" altLang="zh-CN" b="1" dirty="0">
              <a:latin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  <a:buNone/>
            </a:pPr>
            <a:endParaRPr lang="en-US" altLang="zh-CN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标题 1"/>
          <p:cNvSpPr>
            <a:spLocks noGrp="1"/>
          </p:cNvSpPr>
          <p:nvPr>
            <p:ph type="title"/>
          </p:nvPr>
        </p:nvSpPr>
        <p:spPr>
          <a:xfrm>
            <a:off x="683568" y="1628800"/>
            <a:ext cx="7343775" cy="792162"/>
          </a:xfrm>
        </p:spPr>
        <p:txBody>
          <a:bodyPr vert="horz" wrap="square" lIns="91440" tIns="45720" rIns="91440" bIns="91440" anchor="b"/>
          <a:lstStyle/>
          <a:p>
            <a:r>
              <a:rPr lang="zh-CN" altLang="en-US" dirty="0"/>
              <a:t>元音 </a:t>
            </a:r>
            <a:r>
              <a:rPr lang="en-US" altLang="zh-CN" dirty="0"/>
              <a:t>a-e-i-o-u</a:t>
            </a:r>
            <a:endParaRPr lang="zh-CN" altLang="en-US" dirty="0"/>
          </a:p>
        </p:txBody>
      </p:sp>
      <p:sp>
        <p:nvSpPr>
          <p:cNvPr id="18435" name="内容占位符 2"/>
          <p:cNvSpPr>
            <a:spLocks noGrp="1" noChangeArrowheads="1"/>
          </p:cNvSpPr>
          <p:nvPr>
            <p:ph sz="quarter" idx="1"/>
          </p:nvPr>
        </p:nvSpPr>
        <p:spPr>
          <a:xfrm>
            <a:off x="556915" y="2716712"/>
            <a:ext cx="7020520" cy="4033118"/>
          </a:xfrm>
        </p:spPr>
        <p:txBody>
          <a:bodyPr vert="horz" wrap="square" lIns="91440" tIns="45720" rIns="91440" bIns="45720" numCol="1" anchor="t" anchorCtr="0" compatLnSpc="1">
            <a:normAutofit fontScale="92500"/>
          </a:bodyPr>
          <a:lstStyle/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en-US" altLang="zh-CN" sz="2800" dirty="0"/>
              <a:t>1. a,aa,ah[a:], </a:t>
            </a:r>
            <a:r>
              <a:rPr lang="zh-CN" altLang="en-US" sz="2800" dirty="0"/>
              <a:t>口张大，比汉语“啊”更大；</a:t>
            </a:r>
            <a:endParaRPr lang="en-US" altLang="zh-CN" sz="2800" dirty="0"/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  <a:buNone/>
            </a:pPr>
            <a:r>
              <a:rPr lang="zh-CN" altLang="en-US" sz="2400" dirty="0">
                <a:latin typeface="FangSong" panose="02010609060101010101" pitchFamily="49" charset="-122"/>
                <a:ea typeface="FangSong" panose="02010609060101010101" pitchFamily="49" charset="-122"/>
              </a:rPr>
              <a:t>范例及讲解</a:t>
            </a:r>
            <a:endParaRPr lang="en-US" altLang="zh-CN" sz="2400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de-DE" altLang="zh-CN" sz="2400" dirty="0">
                <a:latin typeface="FangSong" panose="02010609060101010101" pitchFamily="49" charset="-122"/>
                <a:ea typeface="FangSong" panose="02010609060101010101" pitchFamily="49" charset="-122"/>
              </a:rPr>
              <a:t>ja    </a:t>
            </a:r>
            <a:r>
              <a:rPr lang="zh-CN" altLang="en-US" sz="2400" dirty="0">
                <a:latin typeface="FangSong" panose="02010609060101010101" pitchFamily="49" charset="-122"/>
                <a:ea typeface="FangSong" panose="02010609060101010101" pitchFamily="49" charset="-122"/>
              </a:rPr>
              <a:t>元音字母后无辅音字母</a:t>
            </a:r>
            <a:endParaRPr lang="en-US" altLang="zh-CN" sz="2400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400" dirty="0">
                <a:latin typeface="FangSong" panose="02010609060101010101" pitchFamily="49" charset="-122"/>
                <a:ea typeface="FangSong" panose="02010609060101010101" pitchFamily="49" charset="-122"/>
              </a:rPr>
              <a:t>Tag   </a:t>
            </a:r>
            <a:r>
              <a:rPr lang="zh-CN" altLang="en-US" sz="2400" dirty="0">
                <a:latin typeface="FangSong" panose="02010609060101010101" pitchFamily="49" charset="-122"/>
                <a:ea typeface="FangSong" panose="02010609060101010101" pitchFamily="49" charset="-122"/>
              </a:rPr>
              <a:t>元音字母后面只有一个辅音字母</a:t>
            </a:r>
            <a:endParaRPr lang="en-US" altLang="zh-CN" sz="2400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400" dirty="0">
                <a:latin typeface="FangSong" panose="02010609060101010101" pitchFamily="49" charset="-122"/>
                <a:ea typeface="FangSong" panose="02010609060101010101" pitchFamily="49" charset="-122"/>
              </a:rPr>
              <a:t>Abend </a:t>
            </a:r>
            <a:r>
              <a:rPr lang="zh-CN" altLang="en-US" sz="2400" dirty="0">
                <a:latin typeface="FangSong" panose="02010609060101010101" pitchFamily="49" charset="-122"/>
                <a:ea typeface="FangSong" panose="02010609060101010101" pitchFamily="49" charset="-122"/>
              </a:rPr>
              <a:t>元音字母独立构成音节</a:t>
            </a:r>
            <a:endParaRPr lang="en-US" altLang="zh-CN" sz="2400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endParaRPr lang="en-US" altLang="zh-CN" sz="2400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  <a:buNone/>
            </a:pPr>
            <a:endParaRPr lang="en-US" altLang="zh-CN" sz="2400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endParaRPr lang="zh-CN" altLang="en-US" sz="2400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BBB38BC3-6B5A-40D7-8248-C91B63BF709F}"/>
              </a:ext>
            </a:extLst>
          </p:cNvPr>
          <p:cNvSpPr txBox="1"/>
          <p:nvPr/>
        </p:nvSpPr>
        <p:spPr>
          <a:xfrm>
            <a:off x="683568" y="3068960"/>
            <a:ext cx="7488832" cy="2991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2000"/>
              </a:spcAft>
              <a:buClr>
                <a:srgbClr val="073779"/>
              </a:buClr>
              <a:buSzPct val="85000"/>
              <a:buFont typeface="Wingdings 2" panose="05020102010507070707" pitchFamily="18" charset="2"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aa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重叠元音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angSong" panose="02010609060101010101" pitchFamily="49" charset="-122"/>
              <a:ea typeface="FangSong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2000"/>
              </a:spcAft>
              <a:buClr>
                <a:srgbClr val="073779"/>
              </a:buClr>
              <a:buSzPct val="85000"/>
              <a:buFont typeface="Wingdings" panose="05000000000000000000" pitchFamily="2" charset="2"/>
              <a:buChar char="v"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范例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: </a:t>
            </a:r>
            <a:r>
              <a:rPr kumimoji="0" lang="en-US" altLang="zh-CN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Haar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, </a:t>
            </a:r>
            <a:r>
              <a:rPr kumimoji="0" lang="en-US" altLang="zh-CN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Staat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, </a:t>
            </a:r>
            <a:r>
              <a:rPr kumimoji="0" lang="en-US" altLang="zh-CN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Paar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angSong" panose="02010609060101010101" pitchFamily="49" charset="-122"/>
              <a:ea typeface="FangSong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2000"/>
              </a:spcAft>
              <a:buClr>
                <a:srgbClr val="073779"/>
              </a:buClr>
              <a:buSzPct val="85000"/>
              <a:buFont typeface="Wingdings 2" panose="05020102010507070707" pitchFamily="18" charset="2"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Ah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元音字母后有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h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，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h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不发音，元音发长音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angSong" panose="02010609060101010101" pitchFamily="49" charset="-122"/>
              <a:ea typeface="FangSong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2000"/>
              </a:spcAft>
              <a:buClr>
                <a:srgbClr val="073779"/>
              </a:buClr>
              <a:buSzPct val="85000"/>
              <a:buFont typeface="Wingdings" panose="05000000000000000000" pitchFamily="2" charset="2"/>
              <a:buChar char="v"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范例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: Hahn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，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Bahn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，</a:t>
            </a:r>
            <a:r>
              <a:rPr kumimoji="0" lang="en-US" altLang="zh-CN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angSong" panose="02010609060101010101" pitchFamily="49" charset="-122"/>
                <a:ea typeface="FangSong" panose="02010609060101010101" pitchFamily="49" charset="-122"/>
                <a:cs typeface="+mn-cs"/>
              </a:rPr>
              <a:t>Ahnung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angSong" panose="02010609060101010101" pitchFamily="49" charset="-122"/>
              <a:ea typeface="FangSong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70111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84A433D0-15E5-48D9-82DB-1DDC340B22FD}"/>
              </a:ext>
            </a:extLst>
          </p:cNvPr>
          <p:cNvSpPr txBox="1"/>
          <p:nvPr/>
        </p:nvSpPr>
        <p:spPr>
          <a:xfrm>
            <a:off x="467544" y="2939458"/>
            <a:ext cx="633670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en-US" altLang="zh-CN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/>
                <a:ea typeface="宋体" panose="02010600030101010101" pitchFamily="2" charset="-122"/>
              </a:rPr>
              <a:t>a 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[a],   </a:t>
            </a:r>
            <a:r>
              <a:rPr kumimoji="0" lang="en-US" altLang="zh-CN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dann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, Mann</a:t>
            </a:r>
          </a:p>
          <a:p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/>
                <a:ea typeface="宋体" panose="02010600030101010101" pitchFamily="2" charset="-122"/>
              </a:rPr>
              <a:t>                    am, ab, an</a:t>
            </a:r>
            <a:endParaRPr lang="ksh-DE" dirty="0"/>
          </a:p>
        </p:txBody>
      </p:sp>
    </p:spTree>
    <p:extLst>
      <p:ext uri="{BB962C8B-B14F-4D97-AF65-F5344CB8AC3E}">
        <p14:creationId xmlns:p14="http://schemas.microsoft.com/office/powerpoint/2010/main" val="14084977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"/>
          <p:cNvSpPr>
            <a:spLocks noGrp="1"/>
          </p:cNvSpPr>
          <p:nvPr>
            <p:ph type="title"/>
          </p:nvPr>
        </p:nvSpPr>
        <p:spPr>
          <a:xfrm>
            <a:off x="683568" y="1700808"/>
            <a:ext cx="7343775" cy="792163"/>
          </a:xfrm>
        </p:spPr>
        <p:txBody>
          <a:bodyPr vert="horz" wrap="square" lIns="91440" tIns="45720" rIns="91440" bIns="91440" anchor="b"/>
          <a:lstStyle/>
          <a:p>
            <a:pPr>
              <a:buNone/>
            </a:pPr>
            <a:r>
              <a:rPr lang="zh-CN" altLang="en-US" dirty="0"/>
              <a:t>元音 </a:t>
            </a:r>
            <a:r>
              <a:rPr lang="en-US" altLang="zh-CN" dirty="0"/>
              <a:t>a-e-i-o-u</a:t>
            </a:r>
            <a:endParaRPr lang="zh-CN" altLang="en-US" dirty="0"/>
          </a:p>
        </p:txBody>
      </p:sp>
      <p:sp>
        <p:nvSpPr>
          <p:cNvPr id="18435" name="内容占位符 2"/>
          <p:cNvSpPr>
            <a:spLocks noGrp="1" noChangeArrowheads="1"/>
          </p:cNvSpPr>
          <p:nvPr>
            <p:ph sz="quarter" idx="1"/>
          </p:nvPr>
        </p:nvSpPr>
        <p:spPr>
          <a:xfrm>
            <a:off x="323528" y="2897213"/>
            <a:ext cx="8280400" cy="3960787"/>
          </a:xfrm>
        </p:spPr>
        <p:txBody>
          <a:bodyPr vert="horz" wrap="square" lIns="91440" tIns="45720" rIns="91440" bIns="45720" numCol="1" anchor="t" anchorCtr="0" compatLnSpc="1">
            <a:normAutofit fontScale="92500" lnSpcReduction="10000"/>
          </a:bodyPr>
          <a:lstStyle/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en-US" altLang="zh-CN" sz="2800" dirty="0"/>
              <a:t>2. e,ee,eh [e:], </a:t>
            </a:r>
            <a:r>
              <a:rPr lang="zh-CN" altLang="en-US" sz="2800" dirty="0"/>
              <a:t>舌尖抵下门齿，上下嘴唇略分开，其宽度约为一小拇指。</a:t>
            </a:r>
            <a:endParaRPr lang="en-US" altLang="zh-CN" sz="2800" dirty="0"/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dirty="0"/>
              <a:t>e     Meter,  eben</a:t>
            </a: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dirty="0"/>
              <a:t>ee    Tee, Kaffee</a:t>
            </a: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dirty="0"/>
              <a:t>eh    Fehler</a:t>
            </a: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  <a:buNone/>
            </a:pPr>
            <a:endParaRPr lang="zh-CN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CC4834-7AD5-4DA8-AD5A-12C63513EA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2400" dirty="0"/>
              <a:t>e [</a:t>
            </a:r>
            <a:r>
              <a:rPr lang="en-US" b="1" i="0" dirty="0">
                <a:effectLst/>
                <a:latin typeface="Arial" panose="020B0604020202020204" pitchFamily="34" charset="0"/>
              </a:rPr>
              <a:t>ɛ</a:t>
            </a:r>
            <a:r>
              <a:rPr lang="en-US" altLang="zh-CN" sz="2400" dirty="0"/>
              <a:t>],  </a:t>
            </a:r>
            <a:r>
              <a:rPr lang="en-US" altLang="zh-CN" sz="2400" dirty="0" err="1"/>
              <a:t>denn</a:t>
            </a:r>
            <a:r>
              <a:rPr lang="en-US" altLang="zh-CN" sz="2400" dirty="0"/>
              <a:t>, </a:t>
            </a:r>
            <a:r>
              <a:rPr lang="en-US" altLang="zh-CN" sz="2400" dirty="0" err="1"/>
              <a:t>etwas,nett</a:t>
            </a:r>
            <a:endParaRPr lang="en-US" altLang="zh-CN" sz="2400" dirty="0"/>
          </a:p>
          <a:p>
            <a:r>
              <a:rPr lang="en-US" altLang="zh-CN" dirty="0"/>
              <a:t>e</a:t>
            </a:r>
            <a:r>
              <a:rPr lang="en-US" dirty="0"/>
              <a:t> </a:t>
            </a:r>
            <a:r>
              <a:rPr lang="en-US" altLang="zh-CN" sz="2400" dirty="0"/>
              <a:t>[</a:t>
            </a:r>
            <a:r>
              <a:rPr lang="en-US" dirty="0"/>
              <a:t>ə</a:t>
            </a:r>
            <a:r>
              <a:rPr lang="en-US" altLang="zh-CN" sz="2400" dirty="0"/>
              <a:t>]   </a:t>
            </a:r>
            <a:r>
              <a:rPr lang="en-US" altLang="zh-CN" sz="2400" dirty="0" err="1"/>
              <a:t>Ehe</a:t>
            </a:r>
            <a:r>
              <a:rPr lang="en-US" altLang="zh-CN" sz="2400" dirty="0"/>
              <a:t>, </a:t>
            </a:r>
            <a:r>
              <a:rPr lang="en-US" altLang="zh-CN" sz="2400" dirty="0" err="1"/>
              <a:t>Kette</a:t>
            </a:r>
            <a:r>
              <a:rPr lang="en-US" altLang="zh-CN" sz="2400" dirty="0"/>
              <a:t>, Name</a:t>
            </a:r>
            <a:endParaRPr lang="ksh-DE" dirty="0"/>
          </a:p>
        </p:txBody>
      </p:sp>
    </p:spTree>
    <p:extLst>
      <p:ext uri="{BB962C8B-B14F-4D97-AF65-F5344CB8AC3E}">
        <p14:creationId xmlns:p14="http://schemas.microsoft.com/office/powerpoint/2010/main" val="578005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/>
          <p:cNvSpPr>
            <a:spLocks noGrp="1"/>
          </p:cNvSpPr>
          <p:nvPr>
            <p:ph type="title"/>
          </p:nvPr>
        </p:nvSpPr>
        <p:spPr>
          <a:xfrm>
            <a:off x="683568" y="1741893"/>
            <a:ext cx="7343775" cy="792163"/>
          </a:xfrm>
        </p:spPr>
        <p:txBody>
          <a:bodyPr vert="horz" wrap="square" lIns="91440" tIns="45720" rIns="91440" bIns="91440" anchor="b"/>
          <a:lstStyle/>
          <a:p>
            <a:pPr>
              <a:buNone/>
            </a:pPr>
            <a:r>
              <a:rPr lang="zh-CN" altLang="en-US" dirty="0"/>
              <a:t>元音 </a:t>
            </a:r>
            <a:r>
              <a:rPr lang="en-US" altLang="zh-CN" dirty="0"/>
              <a:t>a-e-i-o-u</a:t>
            </a:r>
            <a:endParaRPr lang="zh-CN" altLang="en-US" dirty="0"/>
          </a:p>
        </p:txBody>
      </p:sp>
      <p:sp>
        <p:nvSpPr>
          <p:cNvPr id="17411" name="内容占位符 2"/>
          <p:cNvSpPr>
            <a:spLocks noGrp="1"/>
          </p:cNvSpPr>
          <p:nvPr>
            <p:ph sz="quarter" idx="1"/>
          </p:nvPr>
        </p:nvSpPr>
        <p:spPr>
          <a:xfrm>
            <a:off x="431800" y="2924944"/>
            <a:ext cx="8280400" cy="4752975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en-US" altLang="zh-CN" sz="2800" dirty="0"/>
              <a:t>3. i,ie,ih,ieh [i:], </a:t>
            </a:r>
            <a:r>
              <a:rPr lang="zh-CN" altLang="en-US" sz="2800" dirty="0"/>
              <a:t>嘴角尽量向后咧，舌尖抵下门齿。</a:t>
            </a:r>
            <a:endParaRPr lang="en-US" altLang="zh-CN" sz="2800" dirty="0"/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</a:pPr>
            <a:endParaRPr lang="zh-CN" altLang="en-US" sz="2800" dirty="0"/>
          </a:p>
        </p:txBody>
      </p:sp>
      <p:sp>
        <p:nvSpPr>
          <p:cNvPr id="17412" name="文本框 6"/>
          <p:cNvSpPr txBox="1"/>
          <p:nvPr/>
        </p:nvSpPr>
        <p:spPr>
          <a:xfrm>
            <a:off x="431800" y="3645024"/>
            <a:ext cx="6264275" cy="285462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i     Liter</a:t>
            </a:r>
          </a:p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ih    ihm, ihr, ihnen</a:t>
            </a:r>
          </a:p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ie (</a:t>
            </a:r>
            <a:r>
              <a:rPr lang="zh-CN" altLang="en-US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复合元音</a:t>
            </a: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)    viel, hier, Sieben</a:t>
            </a:r>
          </a:p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 err="1">
                <a:solidFill>
                  <a:schemeClr val="bg1"/>
                </a:solidFill>
                <a:latin typeface="Perpetua" panose="02020502060401020303" pitchFamily="18" charset="0"/>
              </a:rPr>
              <a:t>ieh</a:t>
            </a: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                       </a:t>
            </a:r>
            <a:r>
              <a:rPr lang="en-US" altLang="zh-CN" sz="2800" b="1" dirty="0" err="1">
                <a:solidFill>
                  <a:schemeClr val="bg1"/>
                </a:solidFill>
                <a:latin typeface="Perpetua" panose="02020502060401020303" pitchFamily="18" charset="0"/>
              </a:rPr>
              <a:t>ziehen</a:t>
            </a: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, </a:t>
            </a:r>
            <a:r>
              <a:rPr lang="en-US" altLang="zh-CN" sz="2800" b="1" dirty="0" err="1">
                <a:solidFill>
                  <a:schemeClr val="bg1"/>
                </a:solidFill>
                <a:latin typeface="Perpetua" panose="02020502060401020303" pitchFamily="18" charset="0"/>
              </a:rPr>
              <a:t>sieht</a:t>
            </a:r>
            <a:endParaRPr lang="en-US" altLang="zh-CN" sz="2800" b="1" dirty="0">
              <a:solidFill>
                <a:schemeClr val="bg1"/>
              </a:solidFill>
              <a:latin typeface="Perpetua" panose="02020502060401020303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C25E99B-9DC9-451B-A25F-890A4823BB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788" y="3012142"/>
            <a:ext cx="7716838" cy="920914"/>
          </a:xfrm>
        </p:spPr>
        <p:txBody>
          <a:bodyPr/>
          <a:lstStyle/>
          <a:p>
            <a:r>
              <a:rPr lang="en-US" altLang="zh-CN" dirty="0" err="1"/>
              <a:t>i</a:t>
            </a:r>
            <a:r>
              <a:rPr lang="en-US" altLang="zh-CN" dirty="0"/>
              <a:t> </a:t>
            </a:r>
            <a:r>
              <a:rPr lang="en-US" altLang="zh-CN" sz="2400" dirty="0"/>
              <a:t> [</a:t>
            </a:r>
            <a:r>
              <a:rPr lang="en-US" altLang="zh-CN" sz="2400" dirty="0" err="1"/>
              <a:t>i</a:t>
            </a:r>
            <a:r>
              <a:rPr lang="en-US" altLang="zh-CN" sz="2400" dirty="0"/>
              <a:t>]       </a:t>
            </a:r>
            <a:r>
              <a:rPr lang="en-US" altLang="zh-CN" sz="2400" dirty="0" err="1"/>
              <a:t>Bitte</a:t>
            </a:r>
            <a:r>
              <a:rPr lang="en-US" altLang="zh-CN" sz="2400" dirty="0"/>
              <a:t>, </a:t>
            </a:r>
            <a:r>
              <a:rPr lang="en-US" altLang="zh-CN" sz="2400" dirty="0" err="1"/>
              <a:t>Kippe</a:t>
            </a:r>
            <a:r>
              <a:rPr lang="en-US" altLang="zh-CN" sz="2400" dirty="0"/>
              <a:t>, </a:t>
            </a:r>
            <a:r>
              <a:rPr lang="en-US" altLang="zh-CN" sz="2400" dirty="0" err="1"/>
              <a:t>im</a:t>
            </a:r>
            <a:r>
              <a:rPr lang="en-US" altLang="zh-CN" sz="2400" dirty="0"/>
              <a:t>, fit</a:t>
            </a:r>
            <a:endParaRPr lang="ksh-DE" dirty="0"/>
          </a:p>
        </p:txBody>
      </p:sp>
    </p:spTree>
    <p:extLst>
      <p:ext uri="{BB962C8B-B14F-4D97-AF65-F5344CB8AC3E}">
        <p14:creationId xmlns:p14="http://schemas.microsoft.com/office/powerpoint/2010/main" val="35922450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标题 1"/>
          <p:cNvSpPr>
            <a:spLocks noGrp="1"/>
          </p:cNvSpPr>
          <p:nvPr>
            <p:ph type="title"/>
          </p:nvPr>
        </p:nvSpPr>
        <p:spPr>
          <a:xfrm>
            <a:off x="683568" y="1772816"/>
            <a:ext cx="7343775" cy="792163"/>
          </a:xfrm>
        </p:spPr>
        <p:txBody>
          <a:bodyPr vert="horz" wrap="square" lIns="91440" tIns="45720" rIns="91440" bIns="91440" anchor="b"/>
          <a:lstStyle/>
          <a:p>
            <a:pPr>
              <a:buNone/>
            </a:pPr>
            <a:r>
              <a:rPr lang="zh-CN" altLang="en-US" dirty="0"/>
              <a:t>元音 </a:t>
            </a:r>
            <a:r>
              <a:rPr lang="en-US" altLang="zh-CN" dirty="0"/>
              <a:t>a-e-i-o-u</a:t>
            </a:r>
            <a:endParaRPr lang="zh-CN" altLang="en-US" dirty="0"/>
          </a:p>
        </p:txBody>
      </p:sp>
      <p:sp>
        <p:nvSpPr>
          <p:cNvPr id="18435" name="内容占位符 2"/>
          <p:cNvSpPr>
            <a:spLocks noGrp="1" noChangeArrowheads="1"/>
          </p:cNvSpPr>
          <p:nvPr>
            <p:ph sz="quarter" idx="1"/>
          </p:nvPr>
        </p:nvSpPr>
        <p:spPr>
          <a:xfrm>
            <a:off x="539552" y="3068960"/>
            <a:ext cx="8280400" cy="4752975"/>
          </a:xfrm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en-US" altLang="zh-CN" sz="2800" dirty="0"/>
              <a:t>4. o,oo,oh[o:], </a:t>
            </a:r>
            <a:r>
              <a:rPr lang="zh-CN" altLang="en-US" sz="2800" dirty="0"/>
              <a:t>双唇撮成圆形，舌尖不抵下门齿。</a:t>
            </a:r>
            <a:endParaRPr lang="en-US" altLang="zh-CN" sz="2800" dirty="0"/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  <a:buNone/>
            </a:pPr>
            <a:endParaRPr lang="en-US" altLang="zh-CN" sz="2800" dirty="0"/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</a:pPr>
            <a:endParaRPr lang="zh-CN" altLang="en-US" dirty="0"/>
          </a:p>
        </p:txBody>
      </p:sp>
      <p:sp>
        <p:nvSpPr>
          <p:cNvPr id="18436" name="文本框 6"/>
          <p:cNvSpPr txBox="1"/>
          <p:nvPr/>
        </p:nvSpPr>
        <p:spPr>
          <a:xfrm>
            <a:off x="539552" y="3861048"/>
            <a:ext cx="4572000" cy="2130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o     Brot, oben, so</a:t>
            </a:r>
          </a:p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oo    Zoo, Boot, doof</a:t>
            </a:r>
          </a:p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oh    Sohn, Lohn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C7780C0-CEC9-4D22-993B-BC125E755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788" y="3012142"/>
            <a:ext cx="7716838" cy="920914"/>
          </a:xfrm>
        </p:spPr>
        <p:txBody>
          <a:bodyPr/>
          <a:lstStyle/>
          <a:p>
            <a:r>
              <a:rPr lang="en-US" altLang="zh-CN" dirty="0"/>
              <a:t>o  </a:t>
            </a:r>
            <a:r>
              <a:rPr lang="en-US" altLang="zh-CN" sz="2400" dirty="0"/>
              <a:t>[</a:t>
            </a:r>
            <a:r>
              <a:rPr lang="en-US" b="0" i="0" dirty="0">
                <a:effectLst/>
                <a:latin typeface="Arial" panose="020B0604020202020204" pitchFamily="34" charset="0"/>
              </a:rPr>
              <a:t>ɔ</a:t>
            </a:r>
            <a:r>
              <a:rPr lang="en-US" altLang="zh-CN" sz="2400" dirty="0"/>
              <a:t>],  Bonn, </a:t>
            </a:r>
            <a:r>
              <a:rPr lang="en-US" altLang="zh-CN" sz="2400" dirty="0" err="1"/>
              <a:t>Komm</a:t>
            </a:r>
            <a:r>
              <a:rPr lang="en-US" altLang="zh-CN" sz="2400" dirty="0"/>
              <a:t>, oft. </a:t>
            </a:r>
            <a:r>
              <a:rPr lang="en-US" altLang="zh-CN" sz="2400" dirty="0" err="1"/>
              <a:t>ob</a:t>
            </a:r>
            <a:endParaRPr lang="ksh-DE" dirty="0"/>
          </a:p>
        </p:txBody>
      </p:sp>
    </p:spTree>
    <p:extLst>
      <p:ext uri="{BB962C8B-B14F-4D97-AF65-F5344CB8AC3E}">
        <p14:creationId xmlns:p14="http://schemas.microsoft.com/office/powerpoint/2010/main" val="39871818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标题 1"/>
          <p:cNvSpPr>
            <a:spLocks noGrp="1"/>
          </p:cNvSpPr>
          <p:nvPr>
            <p:ph type="title"/>
          </p:nvPr>
        </p:nvSpPr>
        <p:spPr>
          <a:xfrm>
            <a:off x="674756" y="1668464"/>
            <a:ext cx="7343775" cy="792163"/>
          </a:xfrm>
        </p:spPr>
        <p:txBody>
          <a:bodyPr vert="horz" wrap="square" lIns="91440" tIns="45720" rIns="91440" bIns="91440" anchor="b"/>
          <a:lstStyle/>
          <a:p>
            <a:pPr>
              <a:buNone/>
            </a:pPr>
            <a:r>
              <a:rPr lang="zh-CN" altLang="en-US" dirty="0"/>
              <a:t>元音 </a:t>
            </a:r>
            <a:r>
              <a:rPr lang="en-US" altLang="zh-CN" dirty="0"/>
              <a:t>a-e-i-o-u</a:t>
            </a:r>
            <a:endParaRPr lang="zh-CN" altLang="en-US" dirty="0"/>
          </a:p>
        </p:txBody>
      </p:sp>
      <p:sp>
        <p:nvSpPr>
          <p:cNvPr id="19459" name="内容占位符 2"/>
          <p:cNvSpPr>
            <a:spLocks noGrp="1"/>
          </p:cNvSpPr>
          <p:nvPr>
            <p:ph sz="quarter" idx="1"/>
          </p:nvPr>
        </p:nvSpPr>
        <p:spPr>
          <a:xfrm>
            <a:off x="431800" y="2924719"/>
            <a:ext cx="8280400" cy="4752975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en-US" altLang="zh-CN" sz="2800" dirty="0"/>
              <a:t>5. u,uh[u:],</a:t>
            </a:r>
            <a:r>
              <a:rPr lang="zh-CN" altLang="en-US" sz="2800" dirty="0"/>
              <a:t>双唇尽量前伸，撮成圆形。双唇比发汉语的“屋”要更用力。</a:t>
            </a:r>
            <a:endParaRPr lang="en-US" altLang="zh-CN" sz="2800" dirty="0"/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</a:pPr>
            <a:endParaRPr lang="zh-CN" altLang="en-US" dirty="0"/>
          </a:p>
        </p:txBody>
      </p:sp>
      <p:sp>
        <p:nvSpPr>
          <p:cNvPr id="19460" name="文本框 1"/>
          <p:cNvSpPr txBox="1"/>
          <p:nvPr/>
        </p:nvSpPr>
        <p:spPr>
          <a:xfrm>
            <a:off x="683568" y="4365104"/>
            <a:ext cx="4572000" cy="1408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u      Ufer, gut, Nudel</a:t>
            </a:r>
          </a:p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uh    Schuh, Ruhe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F1D6A21-C87B-44D4-94AC-B2938332B6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788" y="3012142"/>
            <a:ext cx="7716838" cy="704890"/>
          </a:xfrm>
        </p:spPr>
        <p:txBody>
          <a:bodyPr/>
          <a:lstStyle/>
          <a:p>
            <a:r>
              <a:rPr lang="en-US" altLang="zh-CN" dirty="0"/>
              <a:t>u </a:t>
            </a:r>
            <a:r>
              <a:rPr lang="en-US" altLang="zh-CN" sz="2400" dirty="0"/>
              <a:t>[u], </a:t>
            </a:r>
            <a:r>
              <a:rPr lang="en-US" altLang="zh-CN" sz="2400" dirty="0" err="1"/>
              <a:t>dumm</a:t>
            </a:r>
            <a:r>
              <a:rPr lang="en-US" altLang="zh-CN" sz="2400" dirty="0"/>
              <a:t>, Hund, Kunde, </a:t>
            </a:r>
            <a:r>
              <a:rPr lang="en-US" altLang="zh-CN" sz="2400" dirty="0" err="1"/>
              <a:t>Mund</a:t>
            </a:r>
            <a:endParaRPr lang="ksh-DE" dirty="0"/>
          </a:p>
        </p:txBody>
      </p:sp>
    </p:spTree>
    <p:extLst>
      <p:ext uri="{BB962C8B-B14F-4D97-AF65-F5344CB8AC3E}">
        <p14:creationId xmlns:p14="http://schemas.microsoft.com/office/powerpoint/2010/main" val="15599603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323528" y="3140968"/>
            <a:ext cx="3528194" cy="3717032"/>
          </a:xfrm>
        </p:spPr>
        <p:txBody>
          <a:bodyPr vert="horz" wrap="square" lIns="91440" tIns="45720" rIns="91440" bIns="45720" numCol="1" anchor="t" anchorCtr="0" compatLnSpc="1">
            <a:normAutofit fontScale="70000" lnSpcReduction="20000"/>
          </a:bodyPr>
          <a:lstStyle/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de-DE" altLang="zh-CN" sz="4000" b="1" dirty="0">
                <a:latin typeface="Times New Roman" panose="02020603050405020304" pitchFamily="18" charset="0"/>
              </a:rPr>
              <a:t>ä </a:t>
            </a:r>
            <a:r>
              <a:rPr lang="en-US" altLang="zh-CN" sz="4000" b="1" dirty="0"/>
              <a:t>[</a:t>
            </a:r>
            <a:r>
              <a:rPr lang="en-US" sz="4000" b="1" i="0" dirty="0">
                <a:effectLst/>
                <a:latin typeface="Arial" panose="020B0604020202020204" pitchFamily="34" charset="0"/>
              </a:rPr>
              <a:t>ɛ:</a:t>
            </a:r>
            <a:r>
              <a:rPr lang="en-US" altLang="zh-CN" sz="4000" b="1" dirty="0"/>
              <a:t>]</a:t>
            </a: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de-DE" altLang="zh-CN" sz="4000" b="1" dirty="0">
                <a:latin typeface="Times New Roman" panose="02020603050405020304" pitchFamily="18" charset="0"/>
              </a:rPr>
              <a:t>ä</a:t>
            </a:r>
            <a:r>
              <a:rPr lang="en-US" altLang="zh-CN" sz="4000" b="1" dirty="0"/>
              <a:t>     V</a:t>
            </a:r>
            <a:r>
              <a:rPr lang="de-DE" altLang="zh-CN" sz="4000" b="1" dirty="0">
                <a:latin typeface="Times New Roman" panose="02020603050405020304" pitchFamily="18" charset="0"/>
              </a:rPr>
              <a:t>äter</a:t>
            </a:r>
            <a:endParaRPr lang="en-US" altLang="zh-CN" sz="4000" b="1" dirty="0"/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de-DE" altLang="zh-CN" sz="4000" b="1" dirty="0">
                <a:latin typeface="Times New Roman" panose="02020603050405020304" pitchFamily="18" charset="0"/>
              </a:rPr>
              <a:t>ä</a:t>
            </a:r>
            <a:r>
              <a:rPr lang="en-US" altLang="zh-CN" sz="4000" b="1" dirty="0">
                <a:latin typeface="Times New Roman" panose="02020603050405020304" pitchFamily="18" charset="0"/>
              </a:rPr>
              <a:t>h</a:t>
            </a:r>
            <a:r>
              <a:rPr lang="en-US" altLang="zh-CN" sz="4000" b="1" dirty="0"/>
              <a:t>    N</a:t>
            </a:r>
            <a:r>
              <a:rPr lang="de-DE" altLang="zh-CN" sz="4000" b="1" dirty="0">
                <a:latin typeface="Times New Roman" panose="02020603050405020304" pitchFamily="18" charset="0"/>
              </a:rPr>
              <a:t>ähe</a:t>
            </a: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  <a:buNone/>
            </a:pPr>
            <a:r>
              <a:rPr lang="zh-CN" altLang="en-US" sz="4000" b="1" dirty="0">
                <a:latin typeface="Times New Roman" panose="02020603050405020304" pitchFamily="18" charset="0"/>
              </a:rPr>
              <a:t>备注：变元音无叠音</a:t>
            </a:r>
            <a:endParaRPr lang="en-US" altLang="zh-CN" sz="4000" b="1" dirty="0"/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  <a:buNone/>
            </a:pPr>
            <a:endParaRPr lang="en-US" altLang="zh-CN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0C49B17-AD6F-4C0B-8A15-FAA20F0ABE8E}"/>
              </a:ext>
            </a:extLst>
          </p:cNvPr>
          <p:cNvSpPr txBox="1"/>
          <p:nvPr/>
        </p:nvSpPr>
        <p:spPr>
          <a:xfrm>
            <a:off x="611560" y="1700808"/>
            <a:ext cx="45365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600" dirty="0">
                <a:solidFill>
                  <a:prstClr val="white"/>
                </a:solidFill>
                <a:latin typeface="Arial Rounded MT Bold"/>
                <a:ea typeface="宋体" panose="02010600030101010101" pitchFamily="2" charset="-122"/>
                <a:cs typeface="+mj-cs"/>
              </a:rPr>
              <a:t>变</a:t>
            </a:r>
            <a:r>
              <a:rPr kumimoji="0" lang="zh-CN" altLang="en-US" sz="4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/>
                <a:ea typeface="宋体" panose="02010600030101010101" pitchFamily="2" charset="-122"/>
                <a:cs typeface="+mj-cs"/>
              </a:rPr>
              <a:t>元音</a:t>
            </a:r>
            <a:r>
              <a:rPr kumimoji="0" lang="de-DE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ä</a:t>
            </a:r>
            <a:r>
              <a:rPr lang="en-US" altLang="zh-CN" sz="4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de-DE" altLang="zh-CN" sz="4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</a:t>
            </a:r>
            <a:r>
              <a:rPr lang="en-US" altLang="zh-CN" sz="4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-</a:t>
            </a:r>
            <a:r>
              <a:rPr kumimoji="0" lang="de-DE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lang="de-DE" altLang="zh-CN" sz="4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ü</a:t>
            </a:r>
            <a:endParaRPr lang="en-US" altLang="zh-CN" sz="48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内容占位符 2">
            <a:extLst>
              <a:ext uri="{FF2B5EF4-FFF2-40B4-BE49-F238E27FC236}">
                <a16:creationId xmlns:a16="http://schemas.microsoft.com/office/drawing/2014/main" id="{8836831C-FEBB-49D4-B6A4-53C58FD33401}"/>
              </a:ext>
            </a:extLst>
          </p:cNvPr>
          <p:cNvSpPr txBox="1">
            <a:spLocks/>
          </p:cNvSpPr>
          <p:nvPr/>
        </p:nvSpPr>
        <p:spPr>
          <a:xfrm>
            <a:off x="4544576" y="3140968"/>
            <a:ext cx="3339792" cy="1728192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ts val="0"/>
              </a:spcBef>
              <a:spcAft>
                <a:spcPts val="2000"/>
              </a:spcAft>
              <a:buFontTx/>
              <a:buBlip>
                <a:blip r:embed="rId2"/>
              </a:buBlip>
              <a:defRPr sz="2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31825" indent="-282575" algn="l" defTabSz="914400" rtl="0" eaLnBrk="1" latinLnBrk="0" hangingPunct="1">
              <a:spcBef>
                <a:spcPts val="0"/>
              </a:spcBef>
              <a:spcAft>
                <a:spcPts val="1000"/>
              </a:spcAft>
              <a:buFontTx/>
              <a:buBlip>
                <a:blip r:embed="rId2"/>
              </a:buBlip>
              <a:defRPr sz="22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-282575" algn="l" defTabSz="914400" rtl="0" eaLnBrk="1" latinLnBrk="0" hangingPunct="1">
              <a:spcBef>
                <a:spcPts val="0"/>
              </a:spcBef>
              <a:spcAft>
                <a:spcPts val="1000"/>
              </a:spcAft>
              <a:buFontTx/>
              <a:buBlip>
                <a:blip r:embed="rId2"/>
              </a:buBlip>
              <a:defRPr sz="20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196975" indent="-282575" algn="l" defTabSz="914400" rtl="0" eaLnBrk="1" latinLnBrk="0" hangingPunct="1">
              <a:spcBef>
                <a:spcPts val="0"/>
              </a:spcBef>
              <a:spcAft>
                <a:spcPts val="1000"/>
              </a:spcAft>
              <a:buFontTx/>
              <a:buBlip>
                <a:blip r:embed="rId2"/>
              </a:buBlip>
              <a:defRPr sz="18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492250" indent="-295275" algn="l" defTabSz="914400" rtl="0" eaLnBrk="1" latinLnBrk="0" hangingPunct="1">
              <a:spcBef>
                <a:spcPts val="0"/>
              </a:spcBef>
              <a:spcAft>
                <a:spcPts val="1000"/>
              </a:spcAft>
              <a:buFontTx/>
              <a:buBlip>
                <a:blip r:embed="rId2"/>
              </a:buBlip>
              <a:defRPr sz="18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774825" indent="-288925" algn="l" defTabSz="914400" rtl="0" eaLnBrk="1" latinLnBrk="0" hangingPunct="1">
              <a:spcBef>
                <a:spcPts val="0"/>
              </a:spcBef>
              <a:spcAft>
                <a:spcPts val="600"/>
              </a:spcAft>
              <a:buFontTx/>
              <a:buBlip>
                <a:blip r:embed="rId2"/>
              </a:buBlip>
              <a:defRPr lang="en-US" sz="18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056130" indent="-288925" algn="l" defTabSz="914400" rtl="0" eaLnBrk="1" latinLnBrk="0" hangingPunct="1">
              <a:spcBef>
                <a:spcPts val="0"/>
              </a:spcBef>
              <a:spcAft>
                <a:spcPts val="600"/>
              </a:spcAft>
              <a:buFontTx/>
              <a:buBlip>
                <a:blip r:embed="rId2"/>
              </a:buBlip>
              <a:defRPr lang="en-US" sz="18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345055" indent="-288925" algn="l" defTabSz="914400" rtl="0" eaLnBrk="1" latinLnBrk="0" hangingPunct="1">
              <a:spcBef>
                <a:spcPts val="0"/>
              </a:spcBef>
              <a:spcAft>
                <a:spcPts val="600"/>
              </a:spcAft>
              <a:buFontTx/>
              <a:buBlip>
                <a:blip r:embed="rId2"/>
              </a:buBlip>
              <a:defRPr lang="en-US" sz="18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625725" indent="-288925" algn="l" defTabSz="914400" rtl="0" eaLnBrk="1" latinLnBrk="0" hangingPunct="1">
              <a:spcBef>
                <a:spcPts val="0"/>
              </a:spcBef>
              <a:spcAft>
                <a:spcPts val="600"/>
              </a:spcAft>
              <a:buFontTx/>
              <a:buBlip>
                <a:blip r:embed="rId2"/>
              </a:buBlip>
              <a:defRPr lang="en-US" sz="1800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  <a:buBlip>
                <a:blip r:embed="rId2"/>
              </a:buBlip>
            </a:pPr>
            <a:r>
              <a:rPr lang="de-DE" altLang="zh-CN" sz="4000" b="1" dirty="0">
                <a:latin typeface="Times New Roman" panose="02020603050405020304" pitchFamily="18" charset="0"/>
              </a:rPr>
              <a:t>ä </a:t>
            </a:r>
            <a:r>
              <a:rPr lang="en-US" altLang="zh-CN" sz="4000" b="1" dirty="0"/>
              <a:t>[</a:t>
            </a:r>
            <a:r>
              <a:rPr lang="en-US" sz="4000" b="1" dirty="0">
                <a:effectLst/>
                <a:latin typeface="Arial" panose="020B0604020202020204" pitchFamily="34" charset="0"/>
              </a:rPr>
              <a:t>ɛ</a:t>
            </a:r>
            <a:r>
              <a:rPr lang="en-US" altLang="zh-CN" sz="4000" b="1" dirty="0"/>
              <a:t>]</a:t>
            </a: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de-DE" altLang="zh-CN" sz="4000" b="1" dirty="0">
                <a:latin typeface="Times New Roman" panose="02020603050405020304" pitchFamily="18" charset="0"/>
              </a:rPr>
              <a:t>ä</a:t>
            </a:r>
            <a:r>
              <a:rPr lang="en-US" altLang="zh-CN" sz="4000" b="1" dirty="0"/>
              <a:t>     h</a:t>
            </a:r>
            <a:r>
              <a:rPr lang="de-DE" altLang="zh-CN" sz="4000" b="1" dirty="0">
                <a:latin typeface="Times New Roman" panose="02020603050405020304" pitchFamily="18" charset="0"/>
              </a:rPr>
              <a:t>ätte, Wände</a:t>
            </a:r>
            <a:r>
              <a:rPr lang="en-US" altLang="zh-CN" sz="4000" b="1" dirty="0"/>
              <a:t> </a:t>
            </a:r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  <a:buNone/>
            </a:pPr>
            <a:endParaRPr lang="en-US" altLang="zh-CN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>
            <a:extLst>
              <a:ext uri="{FF2B5EF4-FFF2-40B4-BE49-F238E27FC236}">
                <a16:creationId xmlns:a16="http://schemas.microsoft.com/office/drawing/2014/main" id="{C1AFC03A-2260-4EA6-86A0-4DA051EDEE8B}"/>
              </a:ext>
            </a:extLst>
          </p:cNvPr>
          <p:cNvSpPr txBox="1"/>
          <p:nvPr/>
        </p:nvSpPr>
        <p:spPr>
          <a:xfrm>
            <a:off x="712788" y="3056068"/>
            <a:ext cx="3528194" cy="244827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1pPr>
            <a:lvl2pPr marL="54800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3pPr>
            <a:lvl4pPr marL="109728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5pPr>
          </a:lstStyle>
          <a:p>
            <a:pPr lvl="0"/>
            <a:r>
              <a:rPr lang="de-DE" altLang="zh-CN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[</a:t>
            </a: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Ø 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: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]</a:t>
            </a:r>
          </a:p>
          <a:p>
            <a:pPr marL="273050" lvl="0" indent="-2730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</a:t>
            </a:r>
            <a:r>
              <a:rPr lang="en-US" altLang="zh-CN" sz="2400" b="1" dirty="0">
                <a:solidFill>
                  <a:schemeClr val="bg1"/>
                </a:solidFill>
              </a:rPr>
              <a:t>     l</a:t>
            </a: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ösen, hören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pPr marL="273050" lvl="0" indent="-2730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h</a:t>
            </a:r>
            <a:r>
              <a:rPr lang="en-US" altLang="zh-CN" sz="2400" b="1" dirty="0">
                <a:solidFill>
                  <a:schemeClr val="bg1"/>
                </a:solidFill>
              </a:rPr>
              <a:t>    H</a:t>
            </a: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öhle, </a:t>
            </a:r>
            <a:r>
              <a:rPr lang="en-US" altLang="zh-CN" sz="2400" b="1" dirty="0">
                <a:solidFill>
                  <a:schemeClr val="bg1"/>
                </a:solidFill>
              </a:rPr>
              <a:t>S</a:t>
            </a: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öhne</a:t>
            </a:r>
          </a:p>
        </p:txBody>
      </p:sp>
      <p:sp>
        <p:nvSpPr>
          <p:cNvPr id="5" name="内容占位符 2">
            <a:extLst>
              <a:ext uri="{FF2B5EF4-FFF2-40B4-BE49-F238E27FC236}">
                <a16:creationId xmlns:a16="http://schemas.microsoft.com/office/drawing/2014/main" id="{BAD46AB4-94CD-450B-9397-2ECC592742E6}"/>
              </a:ext>
            </a:extLst>
          </p:cNvPr>
          <p:cNvSpPr txBox="1"/>
          <p:nvPr/>
        </p:nvSpPr>
        <p:spPr>
          <a:xfrm>
            <a:off x="4580265" y="3056068"/>
            <a:ext cx="3528194" cy="244827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1pPr>
            <a:lvl2pPr marL="54800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3pPr>
            <a:lvl4pPr marL="109728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5pPr>
          </a:lstStyle>
          <a:p>
            <a:pPr lvl="0"/>
            <a:r>
              <a:rPr lang="de-DE" altLang="zh-CN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[</a:t>
            </a: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oe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]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pPr marL="273050" lvl="0" indent="-2730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</a:t>
            </a:r>
            <a:r>
              <a:rPr lang="en-US" altLang="zh-CN" sz="2400" b="1" dirty="0">
                <a:solidFill>
                  <a:schemeClr val="bg1"/>
                </a:solidFill>
              </a:rPr>
              <a:t>     l</a:t>
            </a: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ösen, hören</a:t>
            </a:r>
            <a:endParaRPr lang="en-US" altLang="zh-CN" sz="2400" b="1" dirty="0">
              <a:solidFill>
                <a:schemeClr val="bg1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460A3BF-7C0A-4C0D-90A7-93FD31E6AED7}"/>
              </a:ext>
            </a:extLst>
          </p:cNvPr>
          <p:cNvSpPr txBox="1"/>
          <p:nvPr/>
        </p:nvSpPr>
        <p:spPr>
          <a:xfrm>
            <a:off x="611560" y="1700808"/>
            <a:ext cx="45365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600" dirty="0">
                <a:solidFill>
                  <a:prstClr val="white"/>
                </a:solidFill>
                <a:latin typeface="Arial Rounded MT Bold"/>
                <a:ea typeface="宋体" panose="02010600030101010101" pitchFamily="2" charset="-122"/>
                <a:cs typeface="+mj-cs"/>
              </a:rPr>
              <a:t>变</a:t>
            </a:r>
            <a:r>
              <a:rPr kumimoji="0" lang="zh-CN" altLang="en-US" sz="4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/>
                <a:ea typeface="宋体" panose="02010600030101010101" pitchFamily="2" charset="-122"/>
                <a:cs typeface="+mj-cs"/>
              </a:rPr>
              <a:t>元音</a:t>
            </a:r>
            <a:r>
              <a:rPr kumimoji="0" lang="de-DE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ä</a:t>
            </a: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</a:t>
            </a:r>
            <a:r>
              <a:rPr kumimoji="0" lang="de-DE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ö</a:t>
            </a: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</a:t>
            </a:r>
            <a:r>
              <a:rPr kumimoji="0" lang="de-DE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de-DE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ü</a:t>
            </a:r>
            <a:endParaRPr lang="ksh-DE" dirty="0"/>
          </a:p>
        </p:txBody>
      </p:sp>
    </p:spTree>
    <p:extLst>
      <p:ext uri="{BB962C8B-B14F-4D97-AF65-F5344CB8AC3E}">
        <p14:creationId xmlns:p14="http://schemas.microsoft.com/office/powerpoint/2010/main" val="246151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/>
          <p:nvPr/>
        </p:nvSpPr>
        <p:spPr>
          <a:xfrm>
            <a:off x="611560" y="2916814"/>
            <a:ext cx="4340319" cy="288032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1pPr>
            <a:lvl2pPr marL="54800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3pPr>
            <a:lvl4pPr marL="109728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5pPr>
          </a:lstStyle>
          <a:p>
            <a:pPr lvl="0"/>
            <a:r>
              <a:rPr lang="de-DE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ü</a:t>
            </a:r>
            <a:r>
              <a:rPr lang="de-DE" altLang="zh-CN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[</a:t>
            </a:r>
            <a:r>
              <a:rPr lang="de-DE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y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: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]</a:t>
            </a:r>
            <a:r>
              <a:rPr lang="de-DE" altLang="zh-CN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b="1" dirty="0">
                <a:solidFill>
                  <a:schemeClr val="bg1"/>
                </a:solidFill>
                <a:latin typeface="Times New Roman" panose="02020603050405020304" pitchFamily="18" charset="0"/>
              </a:rPr>
              <a:t> 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pPr marL="273050" lvl="0" indent="-2730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ü     Tür, üben, müde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pPr marL="273050" lvl="0" indent="-2730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ü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h</a:t>
            </a:r>
            <a:r>
              <a:rPr lang="en-US" altLang="zh-CN" sz="2400" b="1" dirty="0">
                <a:solidFill>
                  <a:schemeClr val="bg1"/>
                </a:solidFill>
              </a:rPr>
              <a:t>    f</a:t>
            </a: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ühlen</a:t>
            </a:r>
          </a:p>
          <a:p>
            <a:pPr marL="273050" lvl="0" indent="-2730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y    Typ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0C22E44-D4EB-4F6C-B0BB-384C979D7F21}"/>
              </a:ext>
            </a:extLst>
          </p:cNvPr>
          <p:cNvSpPr txBox="1"/>
          <p:nvPr/>
        </p:nvSpPr>
        <p:spPr>
          <a:xfrm>
            <a:off x="611560" y="1700808"/>
            <a:ext cx="45365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600" dirty="0">
                <a:solidFill>
                  <a:prstClr val="white"/>
                </a:solidFill>
                <a:latin typeface="Arial Rounded MT Bold"/>
                <a:ea typeface="宋体" panose="02010600030101010101" pitchFamily="2" charset="-122"/>
                <a:cs typeface="+mj-cs"/>
              </a:rPr>
              <a:t>变</a:t>
            </a:r>
            <a:r>
              <a:rPr kumimoji="0" lang="zh-CN" altLang="en-US" sz="4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/>
                <a:ea typeface="宋体" panose="02010600030101010101" pitchFamily="2" charset="-122"/>
                <a:cs typeface="+mj-cs"/>
              </a:rPr>
              <a:t>元音</a:t>
            </a:r>
            <a:r>
              <a:rPr kumimoji="0" lang="de-DE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ä</a:t>
            </a: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</a:t>
            </a:r>
            <a:r>
              <a:rPr kumimoji="0" lang="de-DE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ö</a:t>
            </a: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</a:t>
            </a:r>
            <a:r>
              <a:rPr kumimoji="0" lang="de-DE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de-DE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ü</a:t>
            </a:r>
            <a:endParaRPr lang="ksh-DE" dirty="0"/>
          </a:p>
        </p:txBody>
      </p:sp>
      <p:sp>
        <p:nvSpPr>
          <p:cNvPr id="5" name="内容占位符 2">
            <a:extLst>
              <a:ext uri="{FF2B5EF4-FFF2-40B4-BE49-F238E27FC236}">
                <a16:creationId xmlns:a16="http://schemas.microsoft.com/office/drawing/2014/main" id="{7715E597-93F7-40B9-9682-FEA13C6E3CE2}"/>
              </a:ext>
            </a:extLst>
          </p:cNvPr>
          <p:cNvSpPr txBox="1"/>
          <p:nvPr/>
        </p:nvSpPr>
        <p:spPr>
          <a:xfrm>
            <a:off x="4247680" y="2886036"/>
            <a:ext cx="4340319" cy="288032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1pPr>
            <a:lvl2pPr marL="54800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3pPr>
            <a:lvl4pPr marL="109728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SimSun" panose="02010600030101010101" pitchFamily="2" charset="-122"/>
                <a:cs typeface="+mn-cs"/>
              </a:defRPr>
            </a:lvl5pPr>
          </a:lstStyle>
          <a:p>
            <a:pPr lvl="0"/>
            <a:r>
              <a:rPr lang="de-DE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ü</a:t>
            </a:r>
            <a:r>
              <a:rPr lang="de-DE" altLang="zh-CN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[</a:t>
            </a:r>
            <a:r>
              <a:rPr lang="de-DE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]</a:t>
            </a:r>
            <a:r>
              <a:rPr lang="de-DE" altLang="zh-CN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b="1" dirty="0">
                <a:solidFill>
                  <a:schemeClr val="bg1"/>
                </a:solidFill>
                <a:latin typeface="Times New Roman" panose="02020603050405020304" pitchFamily="18" charset="0"/>
              </a:rPr>
              <a:t> 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pPr marL="273050" lvl="0" indent="-2730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ü     dünn, fünf, 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pPr marL="273050" lvl="0" indent="-2730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y    System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标题 1">
            <a:extLst>
              <a:ext uri="{FF2B5EF4-FFF2-40B4-BE49-F238E27FC236}">
                <a16:creationId xmlns:a16="http://schemas.microsoft.com/office/drawing/2014/main" id="{56A028C8-8624-41C7-AE85-ACE7BBE3FB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27584" y="1520677"/>
            <a:ext cx="7772400" cy="792162"/>
          </a:xfrm>
        </p:spPr>
        <p:txBody>
          <a:bodyPr/>
          <a:lstStyle/>
          <a:p>
            <a:r>
              <a:rPr lang="zh-CN" altLang="en-US" dirty="0"/>
              <a:t>辅音     </a:t>
            </a:r>
            <a:r>
              <a:rPr lang="en-US" altLang="zh-CN" dirty="0"/>
              <a:t>b/p--d/t--g/k</a:t>
            </a:r>
            <a:endParaRPr lang="zh-CN" altLang="en-US" dirty="0"/>
          </a:p>
        </p:txBody>
      </p:sp>
      <p:sp>
        <p:nvSpPr>
          <p:cNvPr id="5" name="圆角矩形 4">
            <a:extLst>
              <a:ext uri="{FF2B5EF4-FFF2-40B4-BE49-F238E27FC236}">
                <a16:creationId xmlns:a16="http://schemas.microsoft.com/office/drawing/2014/main" id="{1039F0B1-94A6-4972-B0C4-AC50C25CF411}"/>
              </a:ext>
            </a:extLst>
          </p:cNvPr>
          <p:cNvSpPr/>
          <p:nvPr/>
        </p:nvSpPr>
        <p:spPr bwMode="auto">
          <a:xfrm>
            <a:off x="209059" y="2996952"/>
            <a:ext cx="8501063" cy="3286125"/>
          </a:xfrm>
          <a:prstGeom prst="roundRect">
            <a:avLst/>
          </a:prstGeom>
          <a:solidFill>
            <a:srgbClr val="FFCCFF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de-DE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b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[b]   1, b+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元音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lobe </a:t>
            </a: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          2, b 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位于词首，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bitte</a:t>
            </a: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b [p]   1, b+ 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辅音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lobst</a:t>
            </a: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          2, b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位于词尾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hob</a:t>
            </a: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p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永远都发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[p] </a:t>
            </a:r>
          </a:p>
        </p:txBody>
      </p:sp>
      <p:pic>
        <p:nvPicPr>
          <p:cNvPr id="6" name="图片 5" descr="19521913.jpg">
            <a:extLst>
              <a:ext uri="{FF2B5EF4-FFF2-40B4-BE49-F238E27FC236}">
                <a16:creationId xmlns:a16="http://schemas.microsoft.com/office/drawing/2014/main" id="{65505230-452C-427C-8FEF-823C4EC2C3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59" y="2420888"/>
            <a:ext cx="1643063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标题 1">
            <a:extLst>
              <a:ext uri="{FF2B5EF4-FFF2-40B4-BE49-F238E27FC236}">
                <a16:creationId xmlns:a16="http://schemas.microsoft.com/office/drawing/2014/main" id="{C15C1C36-F093-42D0-8060-9ADE7C8AC9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27584" y="1532543"/>
            <a:ext cx="7772400" cy="792162"/>
          </a:xfrm>
        </p:spPr>
        <p:txBody>
          <a:bodyPr/>
          <a:lstStyle/>
          <a:p>
            <a:r>
              <a:rPr lang="zh-CN" altLang="en-US" dirty="0"/>
              <a:t>辅音     </a:t>
            </a:r>
            <a:r>
              <a:rPr lang="en-US" altLang="zh-CN" dirty="0"/>
              <a:t>b/p--d/t--g/k</a:t>
            </a:r>
            <a:endParaRPr lang="zh-CN" altLang="en-US" dirty="0"/>
          </a:p>
        </p:txBody>
      </p:sp>
      <p:sp>
        <p:nvSpPr>
          <p:cNvPr id="5" name="圆角矩形 4">
            <a:extLst>
              <a:ext uri="{FF2B5EF4-FFF2-40B4-BE49-F238E27FC236}">
                <a16:creationId xmlns:a16="http://schemas.microsoft.com/office/drawing/2014/main" id="{EC2BB82B-B619-4D9B-B762-3256ACED062B}"/>
              </a:ext>
            </a:extLst>
          </p:cNvPr>
          <p:cNvSpPr/>
          <p:nvPr/>
        </p:nvSpPr>
        <p:spPr bwMode="auto">
          <a:xfrm>
            <a:off x="321468" y="3131551"/>
            <a:ext cx="8501063" cy="3286125"/>
          </a:xfrm>
          <a:prstGeom prst="roundRect">
            <a:avLst/>
          </a:prstGeom>
          <a:solidFill>
            <a:srgbClr val="FFCCFF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de-DE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d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[d]   1, d+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元音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Bude </a:t>
            </a: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          2, d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位于词首，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Daten</a:t>
            </a: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d [t]    1.d+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辅音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ladst</a:t>
            </a: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          2.d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位于词尾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Bad</a:t>
            </a: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</a:t>
            </a: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 t,th,dt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永远都发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[t] </a:t>
            </a:r>
          </a:p>
        </p:txBody>
      </p:sp>
      <p:pic>
        <p:nvPicPr>
          <p:cNvPr id="6" name="图片 5" descr="19521913.jpg">
            <a:extLst>
              <a:ext uri="{FF2B5EF4-FFF2-40B4-BE49-F238E27FC236}">
                <a16:creationId xmlns:a16="http://schemas.microsoft.com/office/drawing/2014/main" id="{BA674A15-082E-4ED5-8548-A9323F297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" y="2310020"/>
            <a:ext cx="1643063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标题 1">
            <a:extLst>
              <a:ext uri="{FF2B5EF4-FFF2-40B4-BE49-F238E27FC236}">
                <a16:creationId xmlns:a16="http://schemas.microsoft.com/office/drawing/2014/main" id="{4A8DCD42-093C-4C66-B1F3-BF3BA4E00A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00894" y="1546652"/>
            <a:ext cx="7772400" cy="922337"/>
          </a:xfrm>
        </p:spPr>
        <p:txBody>
          <a:bodyPr/>
          <a:lstStyle/>
          <a:p>
            <a:r>
              <a:rPr lang="zh-CN" altLang="en-US" dirty="0"/>
              <a:t>辅音     </a:t>
            </a:r>
            <a:r>
              <a:rPr lang="en-US" altLang="zh-CN" dirty="0"/>
              <a:t>b/p--d/t--g/k</a:t>
            </a:r>
            <a:endParaRPr lang="zh-CN" altLang="en-US" dirty="0"/>
          </a:p>
        </p:txBody>
      </p:sp>
      <p:sp>
        <p:nvSpPr>
          <p:cNvPr id="4" name="圆角矩形 3">
            <a:extLst>
              <a:ext uri="{FF2B5EF4-FFF2-40B4-BE49-F238E27FC236}">
                <a16:creationId xmlns:a16="http://schemas.microsoft.com/office/drawing/2014/main" id="{D7279397-0B17-48D6-9A34-86859CBCD097}"/>
              </a:ext>
            </a:extLst>
          </p:cNvPr>
          <p:cNvSpPr/>
          <p:nvPr/>
        </p:nvSpPr>
        <p:spPr bwMode="auto">
          <a:xfrm>
            <a:off x="230188" y="3262957"/>
            <a:ext cx="8913812" cy="3286125"/>
          </a:xfrm>
          <a:prstGeom prst="roundRect">
            <a:avLst/>
          </a:prstGeom>
          <a:solidFill>
            <a:srgbClr val="FFCCFF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de-DE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g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[g]   1, g+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元音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, legen</a:t>
            </a: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          2, g 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位于词首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, guten</a:t>
            </a: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g [k]   1, g+ 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辅音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legt</a:t>
            </a: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          2, g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位于词尾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mag</a:t>
            </a: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k,ck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永远都发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[k] </a:t>
            </a:r>
          </a:p>
        </p:txBody>
      </p:sp>
      <p:pic>
        <p:nvPicPr>
          <p:cNvPr id="5" name="图片 4" descr="19521913.jpg">
            <a:extLst>
              <a:ext uri="{FF2B5EF4-FFF2-40B4-BE49-F238E27FC236}">
                <a16:creationId xmlns:a16="http://schemas.microsoft.com/office/drawing/2014/main" id="{DFBD12D1-D921-44AA-B213-286E8279E6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2441425"/>
            <a:ext cx="1643063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标题 1">
            <a:extLst>
              <a:ext uri="{FF2B5EF4-FFF2-40B4-BE49-F238E27FC236}">
                <a16:creationId xmlns:a16="http://schemas.microsoft.com/office/drawing/2014/main" id="{0EABB9ED-0B5D-495E-8EC9-F9615491D3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f/w-m/n-s/sch</a:t>
            </a:r>
            <a:endParaRPr lang="zh-CN" altLang="en-US" dirty="0"/>
          </a:p>
        </p:txBody>
      </p:sp>
      <p:sp>
        <p:nvSpPr>
          <p:cNvPr id="21506" name="内容占位符 2">
            <a:extLst>
              <a:ext uri="{FF2B5EF4-FFF2-40B4-BE49-F238E27FC236}">
                <a16:creationId xmlns:a16="http://schemas.microsoft.com/office/drawing/2014/main" id="{B0E15DB3-0159-4D42-939A-3DB42F4B44A3}"/>
              </a:ext>
            </a:extLst>
          </p:cNvPr>
          <p:cNvSpPr>
            <a:spLocks noGrp="1" noChangeArrowheads="1"/>
          </p:cNvSpPr>
          <p:nvPr>
            <p:ph sz="quarter" idx="1"/>
          </p:nvPr>
        </p:nvSpPr>
        <p:spPr>
          <a:xfrm>
            <a:off x="539552" y="3068960"/>
            <a:ext cx="7772400" cy="2701280"/>
          </a:xfrm>
        </p:spPr>
        <p:txBody>
          <a:bodyPr>
            <a:normAutofit/>
          </a:bodyPr>
          <a:lstStyle/>
          <a:p>
            <a:r>
              <a:rPr lang="en-US" altLang="zh-CN" dirty="0" err="1"/>
              <a:t>f,ph,v</a:t>
            </a:r>
            <a:r>
              <a:rPr lang="en-US" altLang="zh-CN" dirty="0"/>
              <a:t> [f], </a:t>
            </a:r>
            <a:r>
              <a:rPr lang="zh-CN" altLang="en-US" dirty="0"/>
              <a:t>上门齿清贴下嘴唇，送气。与汉语的</a:t>
            </a:r>
            <a:r>
              <a:rPr lang="en-US" altLang="zh-CN" dirty="0"/>
              <a:t>f</a:t>
            </a:r>
            <a:r>
              <a:rPr lang="zh-CN" altLang="en-US" dirty="0"/>
              <a:t>，送气比汉语的</a:t>
            </a:r>
            <a:r>
              <a:rPr lang="en-US" altLang="zh-CN" dirty="0"/>
              <a:t>f</a:t>
            </a:r>
            <a:r>
              <a:rPr lang="zh-CN" altLang="en-US" dirty="0"/>
              <a:t>强。</a:t>
            </a:r>
            <a:r>
              <a:rPr lang="en-US" altLang="zh-CN" dirty="0"/>
              <a:t> </a:t>
            </a:r>
          </a:p>
          <a:p>
            <a:r>
              <a:rPr lang="en-US" altLang="zh-CN" dirty="0" err="1"/>
              <a:t>w,v</a:t>
            </a:r>
            <a:r>
              <a:rPr lang="en-US" altLang="zh-CN" dirty="0"/>
              <a:t>[v]</a:t>
            </a:r>
            <a:r>
              <a:rPr lang="zh-CN" altLang="en-US" dirty="0"/>
              <a:t>，发音与</a:t>
            </a:r>
            <a:r>
              <a:rPr lang="en-US" altLang="zh-CN" dirty="0"/>
              <a:t>[f]</a:t>
            </a:r>
            <a:r>
              <a:rPr lang="zh-CN" altLang="en-US" dirty="0"/>
              <a:t>相同，只是要震动声带。</a:t>
            </a:r>
            <a:endParaRPr lang="en-US" altLang="zh-CN" dirty="0"/>
          </a:p>
          <a:p>
            <a:r>
              <a:rPr lang="en-US" altLang="zh-CN" dirty="0"/>
              <a:t>m[m],</a:t>
            </a:r>
            <a:r>
              <a:rPr lang="zh-CN" altLang="en-US" dirty="0"/>
              <a:t>与汉语中“马”（</a:t>
            </a:r>
            <a:r>
              <a:rPr lang="en-US" altLang="zh-CN" dirty="0"/>
              <a:t>ma</a:t>
            </a:r>
            <a:r>
              <a:rPr lang="zh-CN" altLang="en-US" dirty="0"/>
              <a:t>）中的（</a:t>
            </a:r>
            <a:r>
              <a:rPr lang="en-US" altLang="zh-CN" dirty="0"/>
              <a:t>m</a:t>
            </a:r>
            <a:r>
              <a:rPr lang="zh-CN" altLang="en-US" dirty="0"/>
              <a:t>）相似，但肌肉要更用力。</a:t>
            </a: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725ED47-A6B8-4CD5-9F03-A6D80A194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f/w-m/n-s/sch</a:t>
            </a:r>
            <a:endParaRPr lang="ksh-DE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D3B931A-5C92-4DA2-BF00-B78B68CF2F3C}"/>
              </a:ext>
            </a:extLst>
          </p:cNvPr>
          <p:cNvSpPr txBox="1"/>
          <p:nvPr/>
        </p:nvSpPr>
        <p:spPr>
          <a:xfrm>
            <a:off x="721629" y="3140968"/>
            <a:ext cx="6325482" cy="28212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n[n]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，与汉语中“拿”（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na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）中的（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n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）相似，但鼻音效果较汉语的（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n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）更明显。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s</a:t>
            </a:r>
            <a:r>
              <a:rPr kumimoji="0" lang="de-DE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,ß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[s]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，与汉语中“撕”（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si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）中的（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s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）相似，但送气比汉语的（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s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）有力。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sch[ʃ], 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与汉语中“湿”（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shi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）中的（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sh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/>
                <a:ea typeface="宋体" panose="02010600030101010101" pitchFamily="2" charset="-122"/>
                <a:cs typeface="+mn-cs"/>
              </a:rPr>
              <a:t>）相似，但双唇更前伸。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5192120"/>
      </p:ext>
    </p:extLst>
  </p:cSld>
  <p:clrMapOvr>
    <a:masterClrMapping/>
  </p:clrMapOvr>
</p:sld>
</file>

<file path=ppt/theme/theme1.xml><?xml version="1.0" encoding="utf-8"?>
<a:theme xmlns:a="http://schemas.openxmlformats.org/drawingml/2006/main" name="天空">
  <a:themeElements>
    <a:clrScheme name="Sky">
      <a:dk1>
        <a:sysClr val="windowText" lastClr="000000"/>
      </a:dk1>
      <a:lt1>
        <a:sysClr val="window" lastClr="FFFFFF"/>
      </a:lt1>
      <a:dk2>
        <a:srgbClr val="1782BF"/>
      </a:dk2>
      <a:lt2>
        <a:srgbClr val="62BCE9"/>
      </a:lt2>
      <a:accent1>
        <a:srgbClr val="073779"/>
      </a:accent1>
      <a:accent2>
        <a:srgbClr val="8FD9FB"/>
      </a:accent2>
      <a:accent3>
        <a:srgbClr val="FFCC00"/>
      </a:accent3>
      <a:accent4>
        <a:srgbClr val="EB6615"/>
      </a:accent4>
      <a:accent5>
        <a:srgbClr val="C76402"/>
      </a:accent5>
      <a:accent6>
        <a:srgbClr val="B523B4"/>
      </a:accent6>
      <a:hlink>
        <a:srgbClr val="FFDE26"/>
      </a:hlink>
      <a:folHlink>
        <a:srgbClr val="DEBE00"/>
      </a:folHlink>
    </a:clrScheme>
    <a:fontScheme name="Sky">
      <a:maj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Sky">
      <a:fillStyleLst>
        <a:solidFill>
          <a:schemeClr val="phClr"/>
        </a:solidFill>
        <a:solidFill>
          <a:schemeClr val="phClr">
            <a:alpha val="50000"/>
          </a:schemeClr>
        </a:solidFill>
        <a:gradFill rotWithShape="1">
          <a:gsLst>
            <a:gs pos="0">
              <a:schemeClr val="phClr">
                <a:shade val="30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4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63500" dir="3000000" algn="br" rotWithShape="0">
              <a:srgbClr val="000000">
                <a:alpha val="35000"/>
              </a:srgbClr>
            </a:outerShdw>
          </a:effectLst>
        </a:effectStyle>
        <a:effectStyle>
          <a:effectLst>
            <a:innerShdw blurRad="50800" dist="25400" dir="6600000">
              <a:srgbClr val="000000">
                <a:alpha val="50000"/>
              </a:srgbClr>
            </a:innerShdw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40000"/>
                <a:lumMod val="105000"/>
              </a:schemeClr>
            </a:gs>
            <a:gs pos="100000">
              <a:schemeClr val="phClr">
                <a:shade val="20000"/>
                <a:satMod val="250000"/>
                <a:lumMod val="11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820</Words>
  <Application>Microsoft Office PowerPoint</Application>
  <PresentationFormat>全屏显示(4:3)</PresentationFormat>
  <Paragraphs>96</Paragraphs>
  <Slides>22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FangSong</vt:lpstr>
      <vt:lpstr>Arial</vt:lpstr>
      <vt:lpstr>Arial Rounded MT Bold</vt:lpstr>
      <vt:lpstr>Perpetua</vt:lpstr>
      <vt:lpstr>Times New Roman</vt:lpstr>
      <vt:lpstr>Wingdings</vt:lpstr>
      <vt:lpstr>Wingdings 2</vt:lpstr>
      <vt:lpstr>天空</vt:lpstr>
      <vt:lpstr>Microsoft Excel Chart</vt:lpstr>
      <vt:lpstr>PowerPoint 演示文稿</vt:lpstr>
      <vt:lpstr>PowerPoint 演示文稿</vt:lpstr>
      <vt:lpstr>元音及复合元音</vt:lpstr>
      <vt:lpstr>元音 a-e-i-o-u</vt:lpstr>
      <vt:lpstr>PowerPoint 演示文稿</vt:lpstr>
      <vt:lpstr>PowerPoint 演示文稿</vt:lpstr>
      <vt:lpstr>元音 a-e-i-o-u</vt:lpstr>
      <vt:lpstr>PowerPoint 演示文稿</vt:lpstr>
      <vt:lpstr>元音 a-e-i-o-u</vt:lpstr>
      <vt:lpstr>PowerPoint 演示文稿</vt:lpstr>
      <vt:lpstr>元音 a-e-i-o-u</vt:lpstr>
      <vt:lpstr>PowerPoint 演示文稿</vt:lpstr>
      <vt:lpstr>元音 a-e-i-o-u</vt:lpstr>
      <vt:lpstr>PowerPoint 演示文稿</vt:lpstr>
      <vt:lpstr>PowerPoint 演示文稿</vt:lpstr>
      <vt:lpstr>PowerPoint 演示文稿</vt:lpstr>
      <vt:lpstr>PowerPoint 演示文稿</vt:lpstr>
      <vt:lpstr>辅音     b/p--d/t--g/k</vt:lpstr>
      <vt:lpstr>辅音     b/p--d/t--g/k</vt:lpstr>
      <vt:lpstr>辅音     b/p--d/t--g/k</vt:lpstr>
      <vt:lpstr>f/w-m/n-s/sch</vt:lpstr>
      <vt:lpstr>f/w-m/n-s/sch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pc</dc:creator>
  <cp:lastModifiedBy>Ji Kexin</cp:lastModifiedBy>
  <cp:revision>59</cp:revision>
  <dcterms:created xsi:type="dcterms:W3CDTF">2017-03-08T00:51:00Z</dcterms:created>
  <dcterms:modified xsi:type="dcterms:W3CDTF">2020-09-05T02:25:07Z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