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3"/>
    <p:sldId id="258" r:id="rId4"/>
    <p:sldId id="279" r:id="rId5"/>
    <p:sldId id="280" r:id="rId6"/>
    <p:sldId id="281" r:id="rId7"/>
    <p:sldId id="262" r:id="rId8"/>
    <p:sldId id="263" r:id="rId9"/>
    <p:sldId id="264" r:id="rId10"/>
    <p:sldId id="265" r:id="rId11"/>
    <p:sldId id="282" r:id="rId12"/>
    <p:sldId id="284" r:id="rId13"/>
    <p:sldId id="266" r:id="rId14"/>
    <p:sldId id="283" r:id="rId15"/>
    <p:sldId id="267" r:id="rId16"/>
    <p:sldId id="285" r:id="rId17"/>
    <p:sldId id="286" r:id="rId18"/>
    <p:sldId id="268" r:id="rId19"/>
    <p:sldId id="287" r:id="rId20"/>
    <p:sldId id="269" r:id="rId21"/>
    <p:sldId id="288" r:id="rId22"/>
    <p:sldId id="289" r:id="rId23"/>
    <p:sldId id="290" r:id="rId24"/>
    <p:sldId id="291" r:id="rId25"/>
    <p:sldId id="278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9" name="标题 1"/>
          <p:cNvSpPr>
            <a:spLocks noGrp="1"/>
          </p:cNvSpPr>
          <p:nvPr>
            <p:ph type="ctrTitle"/>
          </p:nvPr>
        </p:nvSpPr>
        <p:spPr>
          <a:xfrm>
            <a:off x="1524000" y="506095"/>
            <a:ext cx="9144000" cy="2924810"/>
          </a:xfrm>
          <a:solidFill>
            <a:schemeClr val="accent5">
              <a:lumMod val="60000"/>
              <a:lumOff val="40000"/>
            </a:schemeClr>
          </a:solidFill>
        </p:spPr>
        <p:txBody>
          <a:bodyPr lIns="91440" tIns="45720" rIns="91440" bIns="45720" anchor="b">
            <a:normAutofit/>
          </a:bodyPr>
          <a:p>
            <a:pPr defTabSz="914400">
              <a:buNone/>
            </a:pPr>
            <a:r>
              <a:rPr lang="zh-CN" altLang="en-US" sz="8800" b="1" kern="1200">
                <a:latin typeface="微软雅黑" charset="0"/>
                <a:ea typeface="微软雅黑" charset="0"/>
                <a:cs typeface="+mj-cs"/>
              </a:rPr>
              <a:t>与妻书</a:t>
            </a:r>
            <a:br>
              <a:rPr lang="zh-CN" altLang="en-US" sz="8800" b="1" kern="1200">
                <a:latin typeface="微软雅黑" charset="0"/>
                <a:ea typeface="微软雅黑" charset="0"/>
                <a:cs typeface="+mj-cs"/>
              </a:rPr>
            </a:br>
            <a:r>
              <a:rPr lang="en-US" altLang="zh-CN" sz="8800" b="1" kern="1200">
                <a:latin typeface="微软雅黑" charset="0"/>
                <a:ea typeface="微软雅黑" charset="0"/>
                <a:cs typeface="+mj-cs"/>
              </a:rPr>
              <a:t>--</a:t>
            </a:r>
            <a:r>
              <a:rPr lang="zh-CN" altLang="en-US" sz="8800" b="1" kern="1200">
                <a:latin typeface="微软雅黑" charset="0"/>
                <a:ea typeface="微软雅黑" charset="0"/>
                <a:cs typeface="+mj-cs"/>
              </a:rPr>
              <a:t>林觉民</a:t>
            </a:r>
            <a:endParaRPr lang="zh-CN" altLang="en-US" sz="8800" b="1" kern="1200">
              <a:latin typeface="微软雅黑" charset="0"/>
              <a:ea typeface="微软雅黑" charset="0"/>
              <a:cs typeface="+mj-cs"/>
            </a:endParaRPr>
          </a:p>
        </p:txBody>
      </p:sp>
      <p:sp>
        <p:nvSpPr>
          <p:cNvPr id="2050" name="副标题 2"/>
          <p:cNvSpPr>
            <a:spLocks noGrp="1"/>
          </p:cNvSpPr>
          <p:nvPr>
            <p:ph type="subTitle" idx="1"/>
          </p:nvPr>
        </p:nvSpPr>
        <p:spPr>
          <a:xfrm>
            <a:off x="1524000" y="3788410"/>
            <a:ext cx="9144000" cy="2102485"/>
          </a:xfrm>
          <a:solidFill>
            <a:srgbClr val="00B050"/>
          </a:solidFill>
        </p:spPr>
        <p:txBody>
          <a:bodyPr lIns="91440" tIns="45720" rIns="91440" bIns="45720" anchor="t">
            <a:normAutofit lnSpcReduction="10000"/>
          </a:bodyPr>
          <a:p>
            <a:pPr defTabSz="914400"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3600" b="1" kern="120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翻译与考点</a:t>
            </a:r>
            <a:endParaRPr lang="zh-CN" altLang="en-US" sz="3600" b="1" kern="120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defTabSz="914400">
              <a:buFont typeface="Arial" pitchFamily="34" charset="0"/>
              <a:buNone/>
            </a:pPr>
            <a:r>
              <a:rPr lang="zh-CN" altLang="en-US" sz="3600" b="1" kern="120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詹保胜</a:t>
            </a:r>
            <a:endParaRPr lang="zh-CN" altLang="en-US" sz="3600" b="1" kern="120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defTabSz="914400">
              <a:buFont typeface="Arial" pitchFamily="34" charset="0"/>
              <a:buNone/>
            </a:pPr>
            <a:r>
              <a:rPr lang="en-US" altLang="zh-CN" sz="3600" b="1" kern="120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2015.12.10-11</a:t>
            </a:r>
            <a:endParaRPr lang="en-US" altLang="zh-CN" sz="3600" b="1" kern="120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内容占位符 2"/>
          <p:cNvSpPr>
            <a:spLocks noGrp="1"/>
          </p:cNvSpPr>
          <p:nvPr>
            <p:ph idx="1"/>
          </p:nvPr>
        </p:nvSpPr>
        <p:spPr/>
        <p:txBody>
          <a:bodyPr lIns="91440" tIns="45720" rIns="91440" bIns="45720" anchor="t"/>
          <a:p>
            <a:r>
              <a:rPr lang="zh-CN" altLang="en-US" sz="5400"/>
              <a:t>小测试，请认真读题，按要求回答后面问题。</a:t>
            </a:r>
            <a:endParaRPr lang="zh-CN" altLang="en-US" sz="5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614680"/>
            <a:ext cx="10515600" cy="5562600"/>
          </a:xfrm>
          <a:solidFill>
            <a:schemeClr val="tx1"/>
          </a:solidFill>
        </p:spPr>
        <p:txBody>
          <a:bodyPr/>
          <a:p>
            <a:r>
              <a:rPr lang="zh-CN" altLang="en-US" b="1">
                <a:solidFill>
                  <a:schemeClr val="bg1"/>
                </a:solidFill>
              </a:rPr>
              <a:t>1．下列词语中加点字的读音完全正确的一项是	(　　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A．</a:t>
            </a:r>
            <a:r>
              <a:rPr lang="zh-CN" altLang="en-US" b="1">
                <a:solidFill>
                  <a:srgbClr val="FF0000"/>
                </a:solidFill>
              </a:rPr>
              <a:t>称</a:t>
            </a:r>
            <a:r>
              <a:rPr lang="zh-CN" altLang="en-US" b="1">
                <a:solidFill>
                  <a:schemeClr val="bg1"/>
                </a:solidFill>
              </a:rPr>
              <a:t>心快意(chēng)　　</a:t>
            </a:r>
            <a:r>
              <a:rPr lang="zh-CN" altLang="en-US" b="1">
                <a:solidFill>
                  <a:srgbClr val="FF0000"/>
                </a:solidFill>
              </a:rPr>
              <a:t>眷</a:t>
            </a:r>
            <a:r>
              <a:rPr lang="zh-CN" altLang="en-US" b="1">
                <a:solidFill>
                  <a:schemeClr val="bg1"/>
                </a:solidFill>
              </a:rPr>
              <a:t>属(juàn)　　</a:t>
            </a:r>
            <a:r>
              <a:rPr lang="zh-CN" altLang="en-US" b="1">
                <a:solidFill>
                  <a:srgbClr val="FF0000"/>
                </a:solidFill>
              </a:rPr>
              <a:t>卿卿</a:t>
            </a:r>
            <a:r>
              <a:rPr lang="zh-CN" altLang="en-US" b="1">
                <a:solidFill>
                  <a:schemeClr val="bg1"/>
                </a:solidFill>
              </a:rPr>
              <a:t>(qīng)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B．几家能</a:t>
            </a:r>
            <a:r>
              <a:rPr lang="zh-CN" altLang="en-US" b="1">
                <a:solidFill>
                  <a:srgbClr val="FF0000"/>
                </a:solidFill>
              </a:rPr>
              <a:t>彀</a:t>
            </a:r>
            <a:r>
              <a:rPr lang="zh-CN" altLang="en-US" b="1">
                <a:solidFill>
                  <a:schemeClr val="bg1"/>
                </a:solidFill>
              </a:rPr>
              <a:t>(gòu)  	如</a:t>
            </a:r>
            <a:r>
              <a:rPr lang="zh-CN" altLang="en-US" b="1">
                <a:solidFill>
                  <a:srgbClr val="FF0000"/>
                </a:solidFill>
              </a:rPr>
              <a:t>晤</a:t>
            </a:r>
            <a:r>
              <a:rPr lang="zh-CN" altLang="en-US" b="1">
                <a:solidFill>
                  <a:schemeClr val="bg1"/>
                </a:solidFill>
              </a:rPr>
              <a:t>(wù)  	    一</a:t>
            </a:r>
            <a:r>
              <a:rPr lang="zh-CN" altLang="en-US" b="1">
                <a:solidFill>
                  <a:srgbClr val="FF0000"/>
                </a:solidFill>
              </a:rPr>
              <a:t>恸</a:t>
            </a:r>
            <a:r>
              <a:rPr lang="zh-CN" altLang="en-US" b="1">
                <a:solidFill>
                  <a:schemeClr val="bg1"/>
                </a:solidFill>
              </a:rPr>
              <a:t>(tòng)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C．心不能</a:t>
            </a:r>
            <a:r>
              <a:rPr lang="zh-CN" altLang="en-US" b="1">
                <a:solidFill>
                  <a:srgbClr val="FF0000"/>
                </a:solidFill>
              </a:rPr>
              <a:t>禁</a:t>
            </a:r>
            <a:r>
              <a:rPr lang="zh-CN" altLang="en-US" b="1">
                <a:solidFill>
                  <a:schemeClr val="bg1"/>
                </a:solidFill>
              </a:rPr>
              <a:t>(jīn)  		</a:t>
            </a:r>
            <a:r>
              <a:rPr lang="zh-CN" altLang="en-US" b="1">
                <a:solidFill>
                  <a:srgbClr val="FF0000"/>
                </a:solidFill>
              </a:rPr>
              <a:t>婉</a:t>
            </a:r>
            <a:r>
              <a:rPr lang="zh-CN" altLang="en-US" b="1">
                <a:solidFill>
                  <a:schemeClr val="bg1"/>
                </a:solidFill>
              </a:rPr>
              <a:t>解(wǎn)  	依</a:t>
            </a:r>
            <a:r>
              <a:rPr lang="zh-CN" altLang="en-US" b="1">
                <a:solidFill>
                  <a:srgbClr val="FF0000"/>
                </a:solidFill>
              </a:rPr>
              <a:t>旁</a:t>
            </a:r>
            <a:r>
              <a:rPr lang="zh-CN" altLang="en-US" b="1">
                <a:solidFill>
                  <a:schemeClr val="bg1"/>
                </a:solidFill>
              </a:rPr>
              <a:t>(páng)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D．双</a:t>
            </a:r>
            <a:r>
              <a:rPr lang="zh-CN" altLang="en-US" b="1">
                <a:solidFill>
                  <a:srgbClr val="FF0000"/>
                </a:solidFill>
              </a:rPr>
              <a:t>栖</a:t>
            </a:r>
            <a:r>
              <a:rPr lang="zh-CN" altLang="en-US" b="1">
                <a:solidFill>
                  <a:schemeClr val="bg1"/>
                </a:solidFill>
              </a:rPr>
              <a:t>(xī)  			</a:t>
            </a:r>
            <a:r>
              <a:rPr lang="zh-CN" altLang="en-US" b="1">
                <a:solidFill>
                  <a:srgbClr val="FF0000"/>
                </a:solidFill>
              </a:rPr>
              <a:t>肖</a:t>
            </a:r>
            <a:r>
              <a:rPr lang="zh-CN" altLang="en-US" b="1">
                <a:solidFill>
                  <a:schemeClr val="bg1"/>
                </a:solidFill>
              </a:rPr>
              <a:t>我(xiào)  	相</a:t>
            </a:r>
            <a:r>
              <a:rPr lang="zh-CN" altLang="en-US" b="1">
                <a:solidFill>
                  <a:srgbClr val="FF0000"/>
                </a:solidFill>
              </a:rPr>
              <a:t>和</a:t>
            </a:r>
            <a:r>
              <a:rPr lang="zh-CN" altLang="en-US" b="1">
                <a:solidFill>
                  <a:schemeClr val="bg1"/>
                </a:solidFill>
              </a:rPr>
              <a:t>(hè)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2．下列加点的词语活用分类正确的一项是		(　　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①卒不忍独</a:t>
            </a:r>
            <a:r>
              <a:rPr lang="zh-CN" altLang="en-US" b="1">
                <a:solidFill>
                  <a:srgbClr val="FF0000"/>
                </a:solidFill>
              </a:rPr>
              <a:t>善</a:t>
            </a:r>
            <a:r>
              <a:rPr lang="zh-CN" altLang="en-US" b="1">
                <a:solidFill>
                  <a:schemeClr val="bg1"/>
                </a:solidFill>
              </a:rPr>
              <a:t>其身　②</a:t>
            </a:r>
            <a:r>
              <a:rPr lang="zh-CN" altLang="en-US" b="1">
                <a:solidFill>
                  <a:srgbClr val="FF0000"/>
                </a:solidFill>
              </a:rPr>
              <a:t>老</a:t>
            </a:r>
            <a:r>
              <a:rPr lang="zh-CN" altLang="en-US" b="1">
                <a:solidFill>
                  <a:schemeClr val="bg1"/>
                </a:solidFill>
              </a:rPr>
              <a:t>吾老，以及人之老　③汝幸而</a:t>
            </a:r>
            <a:r>
              <a:rPr lang="zh-CN" altLang="en-US" b="1">
                <a:solidFill>
                  <a:srgbClr val="FF0000"/>
                </a:solidFill>
              </a:rPr>
              <a:t>偶</a:t>
            </a:r>
            <a:r>
              <a:rPr lang="zh-CN" altLang="en-US" b="1">
                <a:solidFill>
                  <a:schemeClr val="bg1"/>
                </a:solidFill>
              </a:rPr>
              <a:t>我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④</a:t>
            </a:r>
            <a:r>
              <a:rPr lang="zh-CN" altLang="en-US" b="1">
                <a:solidFill>
                  <a:srgbClr val="FF0000"/>
                </a:solidFill>
              </a:rPr>
              <a:t>瓜</a:t>
            </a:r>
            <a:r>
              <a:rPr lang="zh-CN" altLang="en-US" b="1">
                <a:solidFill>
                  <a:schemeClr val="bg1"/>
                </a:solidFill>
              </a:rPr>
              <a:t>分之日可以死　⑤当亦</a:t>
            </a:r>
            <a:r>
              <a:rPr lang="zh-CN" altLang="en-US" b="1">
                <a:solidFill>
                  <a:srgbClr val="FF0000"/>
                </a:solidFill>
              </a:rPr>
              <a:t>乐</a:t>
            </a:r>
            <a:r>
              <a:rPr lang="zh-CN" altLang="en-US" b="1">
                <a:solidFill>
                  <a:schemeClr val="bg1"/>
                </a:solidFill>
              </a:rPr>
              <a:t>牺牲吾身与汝身之福利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A．①/②③/④/⑤  		B．①②/③/④/⑤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C．①②/③④/⑤  			D．①/②/③④/⑤</a:t>
            </a:r>
            <a:endParaRPr lang="zh-CN" alt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835" y="550545"/>
            <a:ext cx="10909935" cy="5628005"/>
          </a:xfrm>
          <a:solidFill>
            <a:schemeClr val="tx1"/>
          </a:solidFill>
        </p:spPr>
        <p:txBody>
          <a:bodyPr/>
          <a:p>
            <a:r>
              <a:rPr lang="zh-CN" altLang="en-US" sz="3200" b="1">
                <a:solidFill>
                  <a:schemeClr val="bg1"/>
                </a:solidFill>
              </a:rPr>
              <a:t>3．下列各组加点的字意思相同的一项是	(　　)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A.必不能</a:t>
            </a:r>
            <a:r>
              <a:rPr lang="zh-CN" altLang="en-US" sz="3200" b="1">
                <a:solidFill>
                  <a:srgbClr val="FF0000"/>
                </a:solidFill>
              </a:rPr>
              <a:t>禁</a:t>
            </a:r>
            <a:r>
              <a:rPr lang="zh-CN" altLang="en-US" sz="3200" b="1">
                <a:solidFill>
                  <a:schemeClr val="bg1"/>
                </a:solidFill>
              </a:rPr>
              <a:t>失吾之悲  重刑法以</a:t>
            </a:r>
            <a:r>
              <a:rPr lang="zh-CN" altLang="en-US" sz="3200" b="1">
                <a:solidFill>
                  <a:srgbClr val="FF0000"/>
                </a:solidFill>
              </a:rPr>
              <a:t>禁</a:t>
            </a:r>
            <a:r>
              <a:rPr lang="zh-CN" altLang="en-US" sz="3200" b="1">
                <a:solidFill>
                  <a:schemeClr val="bg1"/>
                </a:solidFill>
              </a:rPr>
              <a:t>之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B.吾之逃家复归也，汝泣</a:t>
            </a:r>
            <a:r>
              <a:rPr lang="zh-CN" altLang="en-US" sz="3200" b="1">
                <a:solidFill>
                  <a:srgbClr val="FF0000"/>
                </a:solidFill>
              </a:rPr>
              <a:t>告</a:t>
            </a:r>
            <a:r>
              <a:rPr lang="zh-CN" altLang="en-US" sz="3200" b="1">
                <a:solidFill>
                  <a:schemeClr val="bg1"/>
                </a:solidFill>
              </a:rPr>
              <a:t>我     望今后有远行，必以</a:t>
            </a:r>
            <a:r>
              <a:rPr lang="zh-CN" altLang="en-US" sz="3200" b="1">
                <a:solidFill>
                  <a:srgbClr val="FF0000"/>
                </a:solidFill>
              </a:rPr>
              <a:t>告</a:t>
            </a:r>
            <a:r>
              <a:rPr lang="zh-CN" altLang="en-US" sz="3200" b="1">
                <a:solidFill>
                  <a:schemeClr val="bg1"/>
                </a:solidFill>
              </a:rPr>
              <a:t>妾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C.不能</a:t>
            </a:r>
            <a:r>
              <a:rPr lang="zh-CN" altLang="en-US" sz="3200" b="1">
                <a:solidFill>
                  <a:srgbClr val="FF0000"/>
                </a:solidFill>
              </a:rPr>
              <a:t>竟</a:t>
            </a:r>
            <a:r>
              <a:rPr lang="zh-CN" altLang="en-US" sz="3200" b="1">
                <a:solidFill>
                  <a:schemeClr val="bg1"/>
                </a:solidFill>
              </a:rPr>
              <a:t>书而欲搁笔      </a:t>
            </a:r>
            <a:r>
              <a:rPr lang="zh-CN" altLang="en-US" sz="3200" b="1">
                <a:solidFill>
                  <a:srgbClr val="FF0000"/>
                </a:solidFill>
              </a:rPr>
              <a:t>竟</a:t>
            </a:r>
            <a:r>
              <a:rPr lang="zh-CN" altLang="en-US" sz="3200" b="1">
                <a:solidFill>
                  <a:schemeClr val="bg1"/>
                </a:solidFill>
              </a:rPr>
              <a:t>日不出门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D.吾今以此</a:t>
            </a:r>
            <a:r>
              <a:rPr lang="zh-CN" altLang="en-US" sz="3200" b="1">
                <a:solidFill>
                  <a:srgbClr val="FF0000"/>
                </a:solidFill>
              </a:rPr>
              <a:t>书</a:t>
            </a:r>
            <a:r>
              <a:rPr lang="zh-CN" altLang="en-US" sz="3200" b="1">
                <a:solidFill>
                  <a:schemeClr val="bg1"/>
                </a:solidFill>
              </a:rPr>
              <a:t>与汝永别也      吾作此</a:t>
            </a:r>
            <a:r>
              <a:rPr lang="zh-CN" altLang="en-US" sz="3200" b="1">
                <a:solidFill>
                  <a:srgbClr val="FF0000"/>
                </a:solidFill>
              </a:rPr>
              <a:t>书</a:t>
            </a:r>
            <a:r>
              <a:rPr lang="zh-CN" altLang="en-US" sz="3200" b="1">
                <a:solidFill>
                  <a:schemeClr val="bg1"/>
                </a:solidFill>
              </a:rPr>
              <a:t>，泪珠和笔墨齐下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4．下句中哪个红字的意义和用法与例句相同	(　　)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例句：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汝之有身也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A．亦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天下人为念  		B．汝可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模拟得之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C．汝不必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无侣悲  		D．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今日事势观之</a:t>
            </a:r>
            <a:endParaRPr lang="zh-CN" altLang="en-US" sz="32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694690"/>
            <a:ext cx="10515600" cy="5483225"/>
          </a:xfrm>
          <a:solidFill>
            <a:schemeClr val="tx1"/>
          </a:solidFill>
        </p:spPr>
        <p:txBody>
          <a:bodyPr>
            <a:normAutofit lnSpcReduction="20000"/>
          </a:bodyPr>
          <a:p>
            <a:r>
              <a:rPr lang="zh-CN" altLang="en-US" b="1">
                <a:solidFill>
                  <a:schemeClr val="bg1"/>
                </a:solidFill>
              </a:rPr>
              <a:t>5．加点词的解释错误的一项是	(　　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A．</a:t>
            </a:r>
            <a:r>
              <a:rPr lang="zh-CN" altLang="en-US" b="1">
                <a:solidFill>
                  <a:srgbClr val="FF0000"/>
                </a:solidFill>
              </a:rPr>
              <a:t>是</a:t>
            </a:r>
            <a:r>
              <a:rPr lang="zh-CN" altLang="en-US" b="1">
                <a:solidFill>
                  <a:schemeClr val="bg1"/>
                </a:solidFill>
              </a:rPr>
              <a:t>吾不是处　　　　　是：这。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B．汝幸而</a:t>
            </a:r>
            <a:r>
              <a:rPr lang="zh-CN" altLang="en-US" b="1">
                <a:solidFill>
                  <a:srgbClr val="FF0000"/>
                </a:solidFill>
              </a:rPr>
              <a:t>偶</a:t>
            </a:r>
            <a:r>
              <a:rPr lang="zh-CN" altLang="en-US" b="1">
                <a:solidFill>
                  <a:schemeClr val="bg1"/>
                </a:solidFill>
              </a:rPr>
              <a:t>我  			偶：嫁。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C．汝可以</a:t>
            </a:r>
            <a:r>
              <a:rPr lang="zh-CN" altLang="en-US" b="1">
                <a:solidFill>
                  <a:srgbClr val="FF0000"/>
                </a:solidFill>
              </a:rPr>
              <a:t>模拟</a:t>
            </a:r>
            <a:r>
              <a:rPr lang="zh-CN" altLang="en-US" b="1">
                <a:solidFill>
                  <a:schemeClr val="bg1"/>
                </a:solidFill>
              </a:rPr>
              <a:t>得之  		模拟：想像。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D．辛未三月</a:t>
            </a:r>
            <a:r>
              <a:rPr lang="zh-CN" altLang="en-US" b="1">
                <a:solidFill>
                  <a:srgbClr val="FF0000"/>
                </a:solidFill>
              </a:rPr>
              <a:t>念</a:t>
            </a:r>
            <a:r>
              <a:rPr lang="zh-CN" altLang="en-US" b="1">
                <a:solidFill>
                  <a:schemeClr val="bg1"/>
                </a:solidFill>
              </a:rPr>
              <a:t>六夜四鼓  	念：思念。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6．下列加点词的解释错误的一项是	(　　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A．</a:t>
            </a:r>
            <a:r>
              <a:rPr lang="zh-CN" altLang="en-US" b="1">
                <a:solidFill>
                  <a:srgbClr val="FF0000"/>
                </a:solidFill>
              </a:rPr>
              <a:t>的的</a:t>
            </a:r>
            <a:r>
              <a:rPr lang="zh-CN" altLang="en-US" b="1">
                <a:solidFill>
                  <a:schemeClr val="bg1"/>
                </a:solidFill>
              </a:rPr>
              <a:t>非吾所忍  			的的：的的确确。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B．辛未三月念六夜</a:t>
            </a:r>
            <a:r>
              <a:rPr lang="zh-CN" altLang="en-US" b="1">
                <a:solidFill>
                  <a:srgbClr val="FF0000"/>
                </a:solidFill>
              </a:rPr>
              <a:t>四鼓</a:t>
            </a:r>
            <a:r>
              <a:rPr lang="zh-CN" altLang="en-US" b="1">
                <a:solidFill>
                  <a:schemeClr val="bg1"/>
                </a:solidFill>
              </a:rPr>
              <a:t>  		四鼓：四次击鼓。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C．</a:t>
            </a:r>
            <a:r>
              <a:rPr lang="zh-CN" altLang="en-US" b="1">
                <a:solidFill>
                  <a:srgbClr val="FF0000"/>
                </a:solidFill>
              </a:rPr>
              <a:t>一</a:t>
            </a:r>
            <a:r>
              <a:rPr lang="zh-CN" altLang="en-US" b="1">
                <a:solidFill>
                  <a:schemeClr val="bg1"/>
                </a:solidFill>
              </a:rPr>
              <a:t>恸  					一：多么。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D．是吾不</a:t>
            </a:r>
            <a:r>
              <a:rPr lang="zh-CN" altLang="en-US" b="1">
                <a:solidFill>
                  <a:srgbClr val="FF0000"/>
                </a:solidFill>
              </a:rPr>
              <a:t>是</a:t>
            </a:r>
            <a:r>
              <a:rPr lang="zh-CN" altLang="en-US" b="1">
                <a:solidFill>
                  <a:schemeClr val="bg1"/>
                </a:solidFill>
              </a:rPr>
              <a:t>处  			是：对，正确。</a:t>
            </a:r>
            <a:endParaRPr lang="zh-CN" alt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722630"/>
            <a:ext cx="10515600" cy="5758815"/>
          </a:xfrm>
          <a:solidFill>
            <a:schemeClr val="tx1"/>
          </a:solidFill>
        </p:spPr>
        <p:txBody>
          <a:bodyPr/>
          <a:p>
            <a:pPr>
              <a:lnSpc>
                <a:spcPct val="150000"/>
              </a:lnSpc>
            </a:pPr>
            <a:r>
              <a:rPr lang="en-US" altLang="zh-CN" sz="4000" b="1">
                <a:solidFill>
                  <a:schemeClr val="bg1"/>
                </a:solidFill>
              </a:rPr>
              <a:t>7.</a:t>
            </a:r>
            <a:r>
              <a:rPr lang="zh-CN" altLang="en-US" sz="4000" b="1">
                <a:solidFill>
                  <a:schemeClr val="bg1"/>
                </a:solidFill>
              </a:rPr>
              <a:t>请翻译下面句子：</a:t>
            </a:r>
            <a:endParaRPr lang="zh-CN" altLang="en-US" sz="4000" b="1">
              <a:solidFill>
                <a:schemeClr val="bg1"/>
              </a:solidFill>
            </a:endParaRPr>
          </a:p>
          <a:p>
            <a:r>
              <a:rPr lang="zh-CN" altLang="en-US" sz="4000" b="1">
                <a:solidFill>
                  <a:schemeClr val="bg1"/>
                </a:solidFill>
              </a:rPr>
              <a:t>①</a:t>
            </a:r>
            <a:r>
              <a:rPr lang="zh-CN" altLang="en-US" sz="3200" b="1">
                <a:solidFill>
                  <a:schemeClr val="bg1"/>
                </a:solidFill>
                <a:sym typeface="+mn-ea"/>
              </a:rPr>
              <a:t>仁者 “老吾老，以及人之老；幼吾幼，以及人之幼”</a:t>
            </a:r>
            <a:endParaRPr lang="zh-CN" altLang="en-US" sz="3200" b="1">
              <a:solidFill>
                <a:schemeClr val="bg1"/>
              </a:solidFill>
              <a:sym typeface="+mn-ea"/>
            </a:endParaRPr>
          </a:p>
          <a:p>
            <a:r>
              <a:rPr lang="zh-CN" altLang="en-US" sz="4000" b="1">
                <a:solidFill>
                  <a:schemeClr val="bg1"/>
                </a:solidFill>
              </a:rPr>
              <a:t>②</a:t>
            </a:r>
            <a:r>
              <a:rPr lang="zh-CN" altLang="en-US" sz="3200" b="1">
                <a:solidFill>
                  <a:schemeClr val="bg1"/>
                </a:solidFill>
                <a:sym typeface="+mn-ea"/>
              </a:rPr>
              <a:t>且以汝之有身也，更恐不胜悲，故惟日日呼酒买醉</a:t>
            </a:r>
            <a:endParaRPr lang="zh-CN" altLang="en-US" sz="3200" b="1">
              <a:solidFill>
                <a:schemeClr val="bg1"/>
              </a:solidFill>
              <a:sym typeface="+mn-ea"/>
            </a:endParaRPr>
          </a:p>
          <a:p>
            <a:r>
              <a:rPr lang="zh-CN" altLang="en-US" sz="4000" b="1">
                <a:solidFill>
                  <a:schemeClr val="bg1"/>
                </a:solidFill>
              </a:rPr>
              <a:t>③</a:t>
            </a:r>
            <a:endParaRPr lang="zh-CN" altLang="en-US" sz="4000" b="1">
              <a:solidFill>
                <a:schemeClr val="bg1"/>
              </a:solidFill>
            </a:endParaRPr>
          </a:p>
          <a:p>
            <a:r>
              <a:rPr lang="zh-CN" altLang="en-US" sz="4000" b="1">
                <a:solidFill>
                  <a:schemeClr val="bg1"/>
                </a:solidFill>
              </a:rPr>
              <a:t>④</a:t>
            </a:r>
            <a:endParaRPr lang="zh-CN" altLang="en-US" sz="40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内容占位符 2"/>
          <p:cNvSpPr>
            <a:spLocks noGrp="1"/>
          </p:cNvSpPr>
          <p:nvPr>
            <p:ph idx="1"/>
          </p:nvPr>
        </p:nvSpPr>
        <p:spPr/>
        <p:txBody>
          <a:bodyPr lIns="91440" tIns="45720" rIns="91440" bIns="45720" anchor="t"/>
          <a:p>
            <a:r>
              <a:rPr lang="zh-CN" altLang="en-US" sz="5400"/>
              <a:t>请翻到课本</a:t>
            </a:r>
            <a:r>
              <a:rPr lang="en-US" altLang="zh-CN" sz="5400"/>
              <a:t>105</a:t>
            </a:r>
            <a:r>
              <a:rPr lang="zh-CN" altLang="en-US" sz="5400"/>
              <a:t>页，边看大屏幕，边寻找考点，时刻准备回答问题。</a:t>
            </a:r>
            <a:endParaRPr lang="zh-CN" altLang="en-US" sz="5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标题 1"/>
          <p:cNvSpPr>
            <a:spLocks noGrp="1"/>
          </p:cNvSpPr>
          <p:nvPr>
            <p:ph type="title"/>
          </p:nvPr>
        </p:nvSpPr>
        <p:spPr>
          <a:xfrm>
            <a:off x="771525" y="234950"/>
            <a:ext cx="3368675" cy="798513"/>
          </a:xfrm>
        </p:spPr>
        <p:txBody>
          <a:bodyPr lIns="91440" tIns="45720" rIns="91440" bIns="45720" anchor="ctr"/>
          <a:p>
            <a:r>
              <a:rPr lang="zh-CN" altLang="en-US"/>
              <a:t>第一段问题</a:t>
            </a:r>
            <a:endParaRPr lang="zh-CN" altLang="en-US"/>
          </a:p>
        </p:txBody>
      </p:sp>
      <p:sp>
        <p:nvSpPr>
          <p:cNvPr id="4098" name="内容占位符 3"/>
          <p:cNvSpPr>
            <a:spLocks noGrp="1"/>
          </p:cNvSpPr>
          <p:nvPr>
            <p:ph sz="half" idx="1"/>
          </p:nvPr>
        </p:nvSpPr>
        <p:spPr>
          <a:xfrm>
            <a:off x="207645" y="958215"/>
            <a:ext cx="4549775" cy="5429250"/>
          </a:xfrm>
          <a:solidFill>
            <a:srgbClr val="92D050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200" b="1" kern="1200"/>
              <a:t>意映卿卿如</a:t>
            </a:r>
            <a:r>
              <a:rPr lang="zh-CN" altLang="en-US" sz="3200" b="1" kern="1200">
                <a:solidFill>
                  <a:srgbClr val="FF0000"/>
                </a:solidFill>
              </a:rPr>
              <a:t>晤</a:t>
            </a:r>
            <a:r>
              <a:rPr lang="zh-CN" altLang="en-US" sz="3200" b="1" kern="1200"/>
              <a:t>：吾今以此</a:t>
            </a:r>
            <a:r>
              <a:rPr lang="zh-CN" altLang="en-US" sz="3200" b="1" kern="1200">
                <a:solidFill>
                  <a:srgbClr val="FF0000"/>
                </a:solidFill>
              </a:rPr>
              <a:t>书</a:t>
            </a:r>
            <a:r>
              <a:rPr lang="zh-CN" altLang="en-US" sz="3200" b="1" kern="1200"/>
              <a:t>与汝永别矣！吾作此书时，</a:t>
            </a:r>
            <a:r>
              <a:rPr lang="zh-CN" altLang="en-US" sz="3200" b="1" kern="1200">
                <a:solidFill>
                  <a:srgbClr val="FF0000"/>
                </a:solidFill>
              </a:rPr>
              <a:t>尚</a:t>
            </a:r>
            <a:r>
              <a:rPr lang="zh-CN" altLang="en-US" sz="3200" b="1" kern="1200"/>
              <a:t>是世中一人；汝看此书时，吾已成为阴间一鬼。吾作此书，泪珠和笔墨齐下，不能</a:t>
            </a:r>
            <a:r>
              <a:rPr lang="zh-CN" altLang="en-US" sz="3200" b="1" kern="1200">
                <a:solidFill>
                  <a:srgbClr val="FF0000"/>
                </a:solidFill>
              </a:rPr>
              <a:t>竟</a:t>
            </a:r>
            <a:r>
              <a:rPr lang="zh-CN" altLang="en-US" sz="3200" b="1" kern="1200"/>
              <a:t>书而欲搁笔，又恐汝不察吾</a:t>
            </a:r>
            <a:r>
              <a:rPr lang="zh-CN" altLang="en-US" sz="3200" b="1" kern="1200">
                <a:solidFill>
                  <a:srgbClr val="FF0000"/>
                </a:solidFill>
              </a:rPr>
              <a:t>衷</a:t>
            </a:r>
            <a:r>
              <a:rPr lang="zh-CN" altLang="en-US" sz="3200" b="1" kern="1200"/>
              <a:t>，谓吾忍舍汝而死，谓吾不知汝</a:t>
            </a:r>
            <a:r>
              <a:rPr lang="zh-CN" altLang="en-US" sz="3200" b="1" kern="1200">
                <a:solidFill>
                  <a:srgbClr val="FF0000"/>
                </a:solidFill>
              </a:rPr>
              <a:t>之</a:t>
            </a:r>
            <a:r>
              <a:rPr lang="zh-CN" altLang="en-US" sz="3200" b="1" kern="1200"/>
              <a:t>不欲吾死也，</a:t>
            </a:r>
            <a:r>
              <a:rPr lang="zh-CN" altLang="en-US" sz="3200" b="1" kern="1200">
                <a:solidFill>
                  <a:srgbClr val="FF0000"/>
                </a:solidFill>
              </a:rPr>
              <a:t>故遂</a:t>
            </a:r>
            <a:r>
              <a:rPr lang="zh-CN" altLang="en-US" sz="3200" b="1" kern="1200"/>
              <a:t>忍悲为</a:t>
            </a:r>
            <a:r>
              <a:rPr lang="zh-CN" altLang="en-US" sz="3200" b="1" kern="1200">
                <a:solidFill>
                  <a:srgbClr val="FF0000"/>
                </a:solidFill>
              </a:rPr>
              <a:t>汝</a:t>
            </a:r>
            <a:r>
              <a:rPr lang="zh-CN" altLang="en-US" sz="3200" b="1" kern="1200"/>
              <a:t>言之。</a:t>
            </a:r>
            <a:endParaRPr lang="zh-CN" altLang="en-US" sz="3200" b="1" kern="1200"/>
          </a:p>
        </p:txBody>
      </p:sp>
      <p:sp>
        <p:nvSpPr>
          <p:cNvPr id="4099" name="内容占位符 4"/>
          <p:cNvSpPr>
            <a:spLocks noGrp="1"/>
          </p:cNvSpPr>
          <p:nvPr>
            <p:ph sz="half" idx="2"/>
          </p:nvPr>
        </p:nvSpPr>
        <p:spPr>
          <a:xfrm>
            <a:off x="4806315" y="497205"/>
            <a:ext cx="7011035" cy="6046470"/>
          </a:xfrm>
          <a:solidFill>
            <a:srgbClr val="002060"/>
          </a:solidFill>
        </p:spPr>
        <p:txBody>
          <a:bodyPr lIns="91440" tIns="45720" rIns="91440" bIns="45720" anchor="t">
            <a:normAutofit/>
          </a:bodyPr>
          <a:p>
            <a:r>
              <a:rPr lang="zh-CN" altLang="en-US" sz="3600" b="1" kern="1200">
                <a:solidFill>
                  <a:schemeClr val="bg1"/>
                </a:solidFill>
                <a:latin typeface="楷体" charset="-122"/>
                <a:ea typeface="楷体" charset="-122"/>
              </a:rPr>
              <a:t>意映爱妻，见字如见面：我现在用这封信跟你永远分别了！我写这封信时，还是人世间一个人；你看这封信时，我已经成为阴间一鬼了。我写这封信，泪珠和笔墨一齐落下，不能够写完信就想放下笔，又怕你不了解我的苦衷，说我忍心抛弃你去死，说我不知道你不想让我死，所以就强忍着悲痛给你说这些话。</a:t>
            </a:r>
            <a:endParaRPr lang="zh-CN" altLang="en-US" sz="3600" b="1" kern="1200">
              <a:solidFill>
                <a:schemeClr val="bg1"/>
              </a:solidFill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标题 1"/>
          <p:cNvSpPr>
            <a:spLocks noGrp="1"/>
          </p:cNvSpPr>
          <p:nvPr>
            <p:ph type="title"/>
          </p:nvPr>
        </p:nvSpPr>
        <p:spPr>
          <a:xfrm>
            <a:off x="771525" y="234950"/>
            <a:ext cx="3368675" cy="798513"/>
          </a:xfrm>
        </p:spPr>
        <p:txBody>
          <a:bodyPr lIns="91440" tIns="45720" rIns="91440" bIns="45720" anchor="ctr"/>
          <a:p>
            <a:r>
              <a:rPr lang="zh-CN" altLang="en-US"/>
              <a:t>第二段问题</a:t>
            </a:r>
            <a:endParaRPr lang="zh-CN" altLang="en-US"/>
          </a:p>
        </p:txBody>
      </p:sp>
      <p:sp>
        <p:nvSpPr>
          <p:cNvPr id="5122" name="内容占位符 3"/>
          <p:cNvSpPr>
            <a:spLocks noGrp="1"/>
          </p:cNvSpPr>
          <p:nvPr>
            <p:ph sz="half" idx="1"/>
          </p:nvPr>
        </p:nvSpPr>
        <p:spPr>
          <a:xfrm>
            <a:off x="274955" y="1036955"/>
            <a:ext cx="4379595" cy="5640070"/>
          </a:xfrm>
          <a:solidFill>
            <a:srgbClr val="92D050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100" b="1" kern="1200"/>
              <a:t>吾</a:t>
            </a:r>
            <a:r>
              <a:rPr lang="zh-CN" altLang="en-US" sz="3200" b="1" kern="1200">
                <a:solidFill>
                  <a:srgbClr val="FF0000"/>
                </a:solidFill>
              </a:rPr>
              <a:t>至</a:t>
            </a:r>
            <a:r>
              <a:rPr lang="zh-CN" altLang="en-US" sz="3100" b="1" kern="1200"/>
              <a:t>爱汝，即此爱汝一</a:t>
            </a:r>
            <a:r>
              <a:rPr lang="zh-CN" altLang="en-US" sz="3200" b="1" kern="1200">
                <a:solidFill>
                  <a:srgbClr val="FF0000"/>
                </a:solidFill>
              </a:rPr>
              <a:t>念</a:t>
            </a:r>
            <a:r>
              <a:rPr lang="zh-CN" altLang="en-US" sz="3100" b="1" kern="1200"/>
              <a:t>，</a:t>
            </a:r>
            <a:r>
              <a:rPr lang="zh-CN" altLang="en-US" sz="3200" b="1" kern="1200">
                <a:solidFill>
                  <a:srgbClr val="FF0000"/>
                </a:solidFill>
              </a:rPr>
              <a:t>使</a:t>
            </a:r>
            <a:r>
              <a:rPr lang="zh-CN" altLang="en-US" sz="3100" b="1" kern="1200"/>
              <a:t>吾勇</a:t>
            </a:r>
            <a:r>
              <a:rPr lang="zh-CN" altLang="en-US" sz="3200" b="1" kern="1200">
                <a:solidFill>
                  <a:srgbClr val="FF0000"/>
                </a:solidFill>
              </a:rPr>
              <a:t>于就</a:t>
            </a:r>
            <a:r>
              <a:rPr lang="zh-CN" altLang="en-US" sz="3100" b="1" kern="1200"/>
              <a:t>死也。吾自遇汝以来，常愿</a:t>
            </a:r>
            <a:r>
              <a:rPr lang="zh-CN" altLang="en-US" sz="3200" b="1" kern="1200">
                <a:solidFill>
                  <a:srgbClr val="FF0000"/>
                </a:solidFill>
              </a:rPr>
              <a:t>天下有情人都成眷属</a:t>
            </a:r>
            <a:r>
              <a:rPr lang="zh-CN" altLang="en-US" sz="3100" b="1" kern="1200"/>
              <a:t>；然遍地腥云，</a:t>
            </a:r>
            <a:r>
              <a:rPr lang="zh-CN" altLang="en-US" sz="3200" b="1" kern="1200">
                <a:solidFill>
                  <a:srgbClr val="FF0000"/>
                </a:solidFill>
              </a:rPr>
              <a:t>满街狼犬</a:t>
            </a:r>
            <a:r>
              <a:rPr lang="zh-CN" altLang="en-US" sz="3100" b="1" kern="1200"/>
              <a:t>，称心</a:t>
            </a:r>
            <a:r>
              <a:rPr lang="zh-CN" altLang="en-US" sz="3200" b="1" kern="1200">
                <a:solidFill>
                  <a:srgbClr val="FF0000"/>
                </a:solidFill>
              </a:rPr>
              <a:t>快</a:t>
            </a:r>
            <a:r>
              <a:rPr lang="zh-CN" altLang="en-US" sz="3100" b="1" kern="1200"/>
              <a:t>意，几家能彀？司马青衫，吾不能学</a:t>
            </a:r>
            <a:r>
              <a:rPr lang="zh-CN" altLang="en-US" sz="3200" b="1" kern="1200">
                <a:solidFill>
                  <a:srgbClr val="FF0000"/>
                </a:solidFill>
              </a:rPr>
              <a:t>太上之忘情</a:t>
            </a:r>
            <a:r>
              <a:rPr lang="zh-CN" altLang="en-US" sz="3100" b="1" kern="1200"/>
              <a:t>也。语云：仁者 “</a:t>
            </a:r>
            <a:r>
              <a:rPr lang="zh-CN" altLang="en-US" sz="3200" b="1" kern="1200">
                <a:solidFill>
                  <a:srgbClr val="FF0000"/>
                </a:solidFill>
              </a:rPr>
              <a:t>老</a:t>
            </a:r>
            <a:r>
              <a:rPr lang="zh-CN" altLang="en-US" sz="3100" b="1" kern="1200"/>
              <a:t>吾</a:t>
            </a:r>
            <a:r>
              <a:rPr lang="zh-CN" altLang="en-US" sz="3200" b="1" kern="1200">
                <a:solidFill>
                  <a:srgbClr val="FF0000"/>
                </a:solidFill>
              </a:rPr>
              <a:t>老</a:t>
            </a:r>
            <a:r>
              <a:rPr lang="zh-CN" altLang="en-US" sz="3100" b="1" kern="1200"/>
              <a:t>，以</a:t>
            </a:r>
            <a:r>
              <a:rPr lang="zh-CN" altLang="en-US" sz="3200" b="1" kern="1200">
                <a:solidFill>
                  <a:srgbClr val="FF0000"/>
                </a:solidFill>
              </a:rPr>
              <a:t>及</a:t>
            </a:r>
            <a:r>
              <a:rPr lang="zh-CN" altLang="en-US" sz="3100" b="1" kern="1200"/>
              <a:t>人之老；</a:t>
            </a:r>
            <a:r>
              <a:rPr lang="zh-CN" altLang="en-US" sz="3200" b="1" kern="1200">
                <a:solidFill>
                  <a:srgbClr val="FF0000"/>
                </a:solidFill>
              </a:rPr>
              <a:t>幼</a:t>
            </a:r>
            <a:r>
              <a:rPr lang="zh-CN" altLang="en-US" sz="3100" b="1" kern="1200"/>
              <a:t>吾</a:t>
            </a:r>
            <a:r>
              <a:rPr lang="zh-CN" altLang="en-US" sz="3200" b="1" kern="1200">
                <a:solidFill>
                  <a:srgbClr val="FF0000"/>
                </a:solidFill>
              </a:rPr>
              <a:t>幼</a:t>
            </a:r>
            <a:r>
              <a:rPr lang="zh-CN" altLang="en-US" sz="3100" b="1" kern="1200"/>
              <a:t>，</a:t>
            </a:r>
            <a:r>
              <a:rPr lang="zh-CN" altLang="en-US" sz="3200" b="1" kern="1200">
                <a:solidFill>
                  <a:srgbClr val="FF0000"/>
                </a:solidFill>
              </a:rPr>
              <a:t>以及</a:t>
            </a:r>
            <a:r>
              <a:rPr lang="zh-CN" altLang="en-US" sz="3100" b="1" kern="1200"/>
              <a:t>人之</a:t>
            </a:r>
            <a:r>
              <a:rPr lang="zh-CN" altLang="en-US" sz="3200" b="1" kern="1200">
                <a:solidFill>
                  <a:srgbClr val="FF0000"/>
                </a:solidFill>
              </a:rPr>
              <a:t>幼</a:t>
            </a:r>
            <a:r>
              <a:rPr lang="zh-CN" altLang="en-US" sz="3100" b="1" kern="1200"/>
              <a:t>”。</a:t>
            </a:r>
            <a:endParaRPr lang="zh-CN" altLang="en-US" sz="3100" b="1" kern="1200"/>
          </a:p>
        </p:txBody>
      </p:sp>
      <p:sp>
        <p:nvSpPr>
          <p:cNvPr id="5123" name="内容占位符 4"/>
          <p:cNvSpPr>
            <a:spLocks noGrp="1"/>
          </p:cNvSpPr>
          <p:nvPr>
            <p:ph sz="half" idx="2"/>
          </p:nvPr>
        </p:nvSpPr>
        <p:spPr>
          <a:xfrm>
            <a:off x="4804410" y="812800"/>
            <a:ext cx="6550025" cy="5773420"/>
          </a:xfrm>
          <a:solidFill>
            <a:srgbClr val="002060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200" b="1" kern="1200">
                <a:solidFill>
                  <a:schemeClr val="bg1"/>
                </a:solidFill>
                <a:latin typeface="楷体" charset="-122"/>
                <a:ea typeface="楷体" charset="-122"/>
              </a:rPr>
              <a:t>我非常爱你，也就是爱你的这一意念，促使我勇敢地去死呀。我自从结识你以来，常希望天下的有情人都能结为夫妇；然而遍地血腥阴云，满街凶狼恶犬，有几家能称心满意呢？江州司马同情琵琶女的遭遇而泪湿青衫，我不能学习那种思想境界高的圣人而忘掉感情啊。古语说：仁爱的人“尊敬自己的老人，从而推及尊敬别人的老人，爱护自己的儿女，从而推及爱护别人的儿女”。</a:t>
            </a:r>
            <a:endParaRPr lang="zh-CN" altLang="en-US" sz="3200" b="1" kern="1200">
              <a:solidFill>
                <a:schemeClr val="bg1"/>
              </a:solidFill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标题 1"/>
          <p:cNvSpPr>
            <a:spLocks noGrp="1"/>
          </p:cNvSpPr>
          <p:nvPr>
            <p:ph type="title"/>
          </p:nvPr>
        </p:nvSpPr>
        <p:spPr>
          <a:xfrm>
            <a:off x="771525" y="234950"/>
            <a:ext cx="3368675" cy="798513"/>
          </a:xfrm>
        </p:spPr>
        <p:txBody>
          <a:bodyPr lIns="91440" tIns="45720" rIns="91440" bIns="45720" anchor="ctr"/>
          <a:p>
            <a:r>
              <a:rPr lang="zh-CN" altLang="en-US"/>
              <a:t>第二段问题</a:t>
            </a:r>
            <a:endParaRPr lang="zh-CN" altLang="en-US"/>
          </a:p>
        </p:txBody>
      </p:sp>
      <p:sp>
        <p:nvSpPr>
          <p:cNvPr id="5122" name="内容占位符 3"/>
          <p:cNvSpPr>
            <a:spLocks noGrp="1"/>
          </p:cNvSpPr>
          <p:nvPr>
            <p:ph sz="half" idx="1"/>
          </p:nvPr>
        </p:nvSpPr>
        <p:spPr>
          <a:xfrm>
            <a:off x="457835" y="1038225"/>
            <a:ext cx="4050665" cy="5403215"/>
          </a:xfrm>
          <a:solidFill>
            <a:srgbClr val="92D050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400" b="1" kern="1200"/>
              <a:t>吾</a:t>
            </a:r>
            <a:r>
              <a:rPr lang="zh-CN" altLang="en-US" sz="3600" b="1" kern="1200">
                <a:solidFill>
                  <a:srgbClr val="FF0000"/>
                </a:solidFill>
              </a:rPr>
              <a:t>充</a:t>
            </a:r>
            <a:r>
              <a:rPr lang="zh-CN" altLang="en-US" sz="3400" b="1" kern="1200"/>
              <a:t>吾爱汝之心，助天下人爱其所爱，所以敢</a:t>
            </a:r>
            <a:r>
              <a:rPr lang="zh-CN" altLang="en-US" sz="3200" b="1" kern="1200">
                <a:solidFill>
                  <a:srgbClr val="FF0000"/>
                </a:solidFill>
              </a:rPr>
              <a:t>先汝</a:t>
            </a:r>
            <a:r>
              <a:rPr lang="zh-CN" altLang="en-US" sz="3400" b="1" kern="1200"/>
              <a:t>而死，不顾汝也。汝</a:t>
            </a:r>
            <a:r>
              <a:rPr lang="zh-CN" altLang="en-US" sz="3200" b="1" kern="1200">
                <a:solidFill>
                  <a:srgbClr val="FF0000"/>
                </a:solidFill>
              </a:rPr>
              <a:t>体</a:t>
            </a:r>
            <a:r>
              <a:rPr lang="zh-CN" altLang="en-US" sz="3400" b="1" kern="1200"/>
              <a:t>吾此心，于啼泣之余，亦以天下人为</a:t>
            </a:r>
            <a:r>
              <a:rPr lang="zh-CN" altLang="en-US" sz="3600" b="1" kern="1200">
                <a:solidFill>
                  <a:srgbClr val="FF0000"/>
                </a:solidFill>
              </a:rPr>
              <a:t>念</a:t>
            </a:r>
            <a:r>
              <a:rPr lang="zh-CN" altLang="en-US" sz="3400" b="1" kern="1200"/>
              <a:t>，当亦</a:t>
            </a:r>
            <a:r>
              <a:rPr lang="zh-CN" altLang="en-US" sz="3600" b="1" kern="1200">
                <a:solidFill>
                  <a:srgbClr val="FF0000"/>
                </a:solidFill>
              </a:rPr>
              <a:t>乐</a:t>
            </a:r>
            <a:r>
              <a:rPr lang="zh-CN" altLang="en-US" sz="3400" b="1" kern="1200"/>
              <a:t>牺牲吾身与 汝身之福利，</a:t>
            </a:r>
            <a:r>
              <a:rPr lang="zh-CN" altLang="en-US" sz="3400" b="1" kern="1200">
                <a:solidFill>
                  <a:srgbClr val="FF0000"/>
                </a:solidFill>
              </a:rPr>
              <a:t>为</a:t>
            </a:r>
            <a:r>
              <a:rPr lang="zh-CN" altLang="en-US" sz="3400" b="1" kern="1200"/>
              <a:t>天下人</a:t>
            </a:r>
            <a:r>
              <a:rPr lang="zh-CN" altLang="en-US" sz="3400" b="1" kern="1200">
                <a:solidFill>
                  <a:srgbClr val="FF0000"/>
                </a:solidFill>
              </a:rPr>
              <a:t>谋永福</a:t>
            </a:r>
            <a:r>
              <a:rPr lang="zh-CN" altLang="en-US" sz="3400" b="1" kern="1200"/>
              <a:t>也。汝</a:t>
            </a:r>
            <a:r>
              <a:rPr lang="zh-CN" altLang="en-US" sz="3600" b="1" kern="1200">
                <a:solidFill>
                  <a:srgbClr val="FF0000"/>
                </a:solidFill>
              </a:rPr>
              <a:t>其勿悲</a:t>
            </a:r>
            <a:r>
              <a:rPr lang="zh-CN" altLang="en-US" sz="3400" b="1" kern="1200"/>
              <a:t>！</a:t>
            </a:r>
            <a:endParaRPr lang="zh-CN" altLang="en-US" sz="3400" b="1" kern="1200"/>
          </a:p>
        </p:txBody>
      </p:sp>
      <p:sp>
        <p:nvSpPr>
          <p:cNvPr id="5123" name="内容占位符 4"/>
          <p:cNvSpPr>
            <a:spLocks noGrp="1"/>
          </p:cNvSpPr>
          <p:nvPr>
            <p:ph sz="half" idx="2"/>
          </p:nvPr>
        </p:nvSpPr>
        <p:spPr>
          <a:xfrm>
            <a:off x="4803775" y="812800"/>
            <a:ext cx="6550025" cy="5365750"/>
          </a:xfrm>
          <a:solidFill>
            <a:srgbClr val="002060"/>
          </a:solidFill>
        </p:spPr>
        <p:txBody>
          <a:bodyPr lIns="91440" tIns="45720" rIns="91440" bIns="45720" anchor="t">
            <a:normAutofit/>
          </a:bodyPr>
          <a:p>
            <a:r>
              <a:rPr lang="zh-CN" altLang="en-US" sz="3600" b="1" kern="1200">
                <a:solidFill>
                  <a:schemeClr val="bg1"/>
                </a:solidFill>
                <a:latin typeface="楷体" charset="-122"/>
                <a:ea typeface="楷体" charset="-122"/>
              </a:rPr>
              <a:t>我扩充我爱你的心情，帮助天下人爱他们所爱的人，所以我才敢在你之前死而不顾你呀。你能体谅我这种心情，在哭泣之后，也把天下的人作为自己的考虑，应该也乐意牺牲我自身和你自身的福利，替天下人谋求永久的幸福了。你千万不要悲伤啊！</a:t>
            </a:r>
            <a:endParaRPr lang="zh-CN" altLang="en-US" sz="3600" b="1" kern="1200">
              <a:solidFill>
                <a:schemeClr val="bg1"/>
              </a:solidFill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标题 1"/>
          <p:cNvSpPr>
            <a:spLocks noGrp="1"/>
          </p:cNvSpPr>
          <p:nvPr>
            <p:ph type="title"/>
          </p:nvPr>
        </p:nvSpPr>
        <p:spPr>
          <a:xfrm>
            <a:off x="771525" y="234950"/>
            <a:ext cx="3368675" cy="798513"/>
          </a:xfrm>
        </p:spPr>
        <p:txBody>
          <a:bodyPr lIns="91440" tIns="45720" rIns="91440" bIns="45720" anchor="ctr"/>
          <a:p>
            <a:r>
              <a:rPr lang="zh-CN" altLang="en-US"/>
              <a:t>第三段问题</a:t>
            </a:r>
            <a:endParaRPr lang="zh-CN" altLang="en-US"/>
          </a:p>
        </p:txBody>
      </p:sp>
      <p:sp>
        <p:nvSpPr>
          <p:cNvPr id="6146" name="内容占位符 3"/>
          <p:cNvSpPr>
            <a:spLocks noGrp="1"/>
          </p:cNvSpPr>
          <p:nvPr>
            <p:ph sz="half" idx="1"/>
          </p:nvPr>
        </p:nvSpPr>
        <p:spPr>
          <a:xfrm>
            <a:off x="340360" y="1038860"/>
            <a:ext cx="4168140" cy="5640705"/>
          </a:xfrm>
          <a:solidFill>
            <a:srgbClr val="92D050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000" b="1" kern="1200"/>
              <a:t>汝忆否？四五年前某夕，吾尝语曰：“</a:t>
            </a:r>
            <a:r>
              <a:rPr lang="zh-CN" altLang="en-US" sz="3000" b="1" kern="1200">
                <a:solidFill>
                  <a:srgbClr val="FF0000"/>
                </a:solidFill>
              </a:rPr>
              <a:t>与其</a:t>
            </a:r>
            <a:r>
              <a:rPr lang="zh-CN" altLang="en-US" sz="3000" b="1" kern="1200"/>
              <a:t>使吾先死也，</a:t>
            </a:r>
            <a:r>
              <a:rPr lang="zh-CN" altLang="en-US" sz="3000" b="1" kern="1200">
                <a:solidFill>
                  <a:srgbClr val="FF0000"/>
                </a:solidFill>
              </a:rPr>
              <a:t>无宁</a:t>
            </a:r>
            <a:r>
              <a:rPr lang="zh-CN" altLang="en-US" sz="3000" b="1" kern="1200"/>
              <a:t>汝先我而死。”汝初闻言而怒，后经吾</a:t>
            </a:r>
            <a:r>
              <a:rPr lang="zh-CN" altLang="en-US" sz="3000" b="1" kern="1200">
                <a:solidFill>
                  <a:srgbClr val="FF0000"/>
                </a:solidFill>
              </a:rPr>
              <a:t>婉解</a:t>
            </a:r>
            <a:r>
              <a:rPr lang="zh-CN" altLang="en-US" sz="3000" b="1" kern="1200"/>
              <a:t>，虽不谓吾言</a:t>
            </a:r>
            <a:r>
              <a:rPr lang="zh-CN" altLang="en-US" sz="3000" b="1" kern="1200">
                <a:solidFill>
                  <a:srgbClr val="FF0000"/>
                </a:solidFill>
              </a:rPr>
              <a:t>为是</a:t>
            </a:r>
            <a:r>
              <a:rPr lang="zh-CN" altLang="en-US" sz="3000" b="1" kern="1200"/>
              <a:t>，</a:t>
            </a:r>
            <a:r>
              <a:rPr lang="zh-CN" altLang="en-US" sz="3000" b="1" kern="1200">
                <a:solidFill>
                  <a:srgbClr val="FF0000"/>
                </a:solidFill>
              </a:rPr>
              <a:t>而</a:t>
            </a:r>
            <a:r>
              <a:rPr lang="zh-CN" altLang="en-US" sz="3000" b="1" kern="1200"/>
              <a:t>亦无词相答。吾之意盖谓</a:t>
            </a:r>
            <a:r>
              <a:rPr lang="zh-CN" altLang="en-US" sz="3000" b="1" kern="1200">
                <a:solidFill>
                  <a:srgbClr val="FF0000"/>
                </a:solidFill>
              </a:rPr>
              <a:t>以汝之弱</a:t>
            </a:r>
            <a:r>
              <a:rPr lang="zh-CN" altLang="en-US" sz="3000" b="1" kern="1200"/>
              <a:t>，必不能</a:t>
            </a:r>
            <a:r>
              <a:rPr lang="zh-CN" altLang="en-US" sz="3000" b="1" kern="1200">
                <a:solidFill>
                  <a:srgbClr val="FF0000"/>
                </a:solidFill>
              </a:rPr>
              <a:t>禁</a:t>
            </a:r>
            <a:r>
              <a:rPr lang="zh-CN" altLang="en-US" sz="3000" b="1" kern="1200"/>
              <a:t>失吾之悲，吾先死</a:t>
            </a:r>
            <a:r>
              <a:rPr lang="zh-CN" altLang="en-US" sz="3000" b="1" kern="1200">
                <a:solidFill>
                  <a:srgbClr val="FF0000"/>
                </a:solidFill>
              </a:rPr>
              <a:t>留苦与汝</a:t>
            </a:r>
            <a:r>
              <a:rPr lang="zh-CN" altLang="en-US" sz="3000" b="1" kern="1200"/>
              <a:t>，吾心不忍，故宁请汝先死，吾担悲也。</a:t>
            </a:r>
            <a:endParaRPr lang="zh-CN" altLang="en-US" sz="3000" b="1" kern="1200"/>
          </a:p>
        </p:txBody>
      </p:sp>
      <p:sp>
        <p:nvSpPr>
          <p:cNvPr id="6147" name="内容占位符 4"/>
          <p:cNvSpPr>
            <a:spLocks noGrp="1"/>
          </p:cNvSpPr>
          <p:nvPr>
            <p:ph sz="half" idx="2"/>
          </p:nvPr>
        </p:nvSpPr>
        <p:spPr>
          <a:xfrm>
            <a:off x="4805363" y="401638"/>
            <a:ext cx="6550025" cy="6064250"/>
          </a:xfrm>
          <a:solidFill>
            <a:srgbClr val="002060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600" b="1" kern="1200">
                <a:solidFill>
                  <a:schemeClr val="bg1"/>
                </a:solidFill>
                <a:latin typeface="楷体" charset="-122"/>
                <a:ea typeface="楷体" charset="-122"/>
              </a:rPr>
              <a:t>你还记得吗？四五年前的一个晚上，我曾经对你说：“与其让我先死，不如让你先死。”你刚听这话就很生气，后来经过我委婉的解释，你虽然不说我的话是对的，但也无话可答。我的意思是说凭你的瘦弱身体，一定经受不住失去我的悲痛，我先死，把痛苦留给你，我内心不忍，所以宁愿希望你先死，让我来承担悲痛吧。</a:t>
            </a:r>
            <a:endParaRPr lang="zh-CN" altLang="en-US" sz="3600" b="1" kern="1200">
              <a:solidFill>
                <a:schemeClr val="bg1"/>
              </a:solidFill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标题 1"/>
          <p:cNvSpPr>
            <a:spLocks noGrp="1"/>
          </p:cNvSpPr>
          <p:nvPr>
            <p:ph type="title"/>
          </p:nvPr>
        </p:nvSpPr>
        <p:spPr>
          <a:xfrm>
            <a:off x="771525" y="234950"/>
            <a:ext cx="3368675" cy="798513"/>
          </a:xfrm>
        </p:spPr>
        <p:txBody>
          <a:bodyPr lIns="91440" tIns="45720" rIns="91440" bIns="45720" anchor="ctr"/>
          <a:p>
            <a:r>
              <a:rPr lang="zh-CN" altLang="en-US"/>
              <a:t>第三段问题</a:t>
            </a:r>
            <a:endParaRPr lang="zh-CN" altLang="en-US"/>
          </a:p>
        </p:txBody>
      </p:sp>
      <p:sp>
        <p:nvSpPr>
          <p:cNvPr id="6146" name="内容占位符 3"/>
          <p:cNvSpPr>
            <a:spLocks noGrp="1"/>
          </p:cNvSpPr>
          <p:nvPr>
            <p:ph sz="half" idx="1"/>
          </p:nvPr>
        </p:nvSpPr>
        <p:spPr>
          <a:xfrm>
            <a:off x="351790" y="1037590"/>
            <a:ext cx="4155440" cy="5468620"/>
          </a:xfrm>
          <a:solidFill>
            <a:srgbClr val="92D050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b="1" kern="1200"/>
              <a:t>嗟夫！谁知吾</a:t>
            </a:r>
            <a:r>
              <a:rPr lang="zh-CN" altLang="en-US" b="1" kern="1200">
                <a:solidFill>
                  <a:srgbClr val="FF0000"/>
                </a:solidFill>
              </a:rPr>
              <a:t>卒</a:t>
            </a:r>
            <a:r>
              <a:rPr lang="zh-CN" altLang="en-US" b="1" kern="1200"/>
              <a:t>先汝而死乎？吾真真不能忘汝也！回忆后街之屋，入门</a:t>
            </a:r>
            <a:r>
              <a:rPr lang="zh-CN" altLang="en-US" b="1" kern="1200">
                <a:solidFill>
                  <a:srgbClr val="FF0000"/>
                </a:solidFill>
              </a:rPr>
              <a:t>穿廊</a:t>
            </a:r>
            <a:r>
              <a:rPr lang="zh-CN" altLang="en-US" b="1" kern="1200"/>
              <a:t>，过前后厅，又三四</a:t>
            </a:r>
            <a:r>
              <a:rPr lang="zh-CN" altLang="en-US" b="1" kern="1200">
                <a:solidFill>
                  <a:srgbClr val="FF0000"/>
                </a:solidFill>
              </a:rPr>
              <a:t>折</a:t>
            </a:r>
            <a:r>
              <a:rPr lang="zh-CN" altLang="en-US" b="1" kern="1200"/>
              <a:t>，有小厅，厅旁一室，为吾与汝</a:t>
            </a:r>
            <a:r>
              <a:rPr lang="zh-CN" altLang="en-US" b="1" kern="1200">
                <a:solidFill>
                  <a:srgbClr val="FF0000"/>
                </a:solidFill>
              </a:rPr>
              <a:t>双栖</a:t>
            </a:r>
            <a:r>
              <a:rPr lang="zh-CN" altLang="en-US" b="1" kern="1200"/>
              <a:t>之</a:t>
            </a:r>
            <a:r>
              <a:rPr lang="zh-CN" altLang="en-US" b="1" kern="1200">
                <a:solidFill>
                  <a:srgbClr val="FF0000"/>
                </a:solidFill>
              </a:rPr>
              <a:t>所</a:t>
            </a:r>
            <a:r>
              <a:rPr lang="zh-CN" altLang="en-US" b="1" kern="1200"/>
              <a:t>。初婚三四个月，</a:t>
            </a:r>
            <a:r>
              <a:rPr lang="zh-CN" altLang="en-US" b="1" kern="1200">
                <a:solidFill>
                  <a:srgbClr val="FF0000"/>
                </a:solidFill>
              </a:rPr>
              <a:t>适</a:t>
            </a:r>
            <a:r>
              <a:rPr lang="zh-CN" altLang="en-US" b="1" kern="1200"/>
              <a:t>冬之</a:t>
            </a:r>
            <a:r>
              <a:rPr lang="zh-CN" altLang="en-US" b="1" kern="1200">
                <a:solidFill>
                  <a:srgbClr val="FF0000"/>
                </a:solidFill>
              </a:rPr>
              <a:t>望日</a:t>
            </a:r>
            <a:r>
              <a:rPr lang="zh-CN" altLang="en-US" b="1" kern="1200"/>
              <a:t>前后，窗外疏梅筛月影，依稀掩映；吾与（汝）并肩携手，</a:t>
            </a:r>
            <a:r>
              <a:rPr lang="zh-CN" altLang="en-US" b="1" kern="1200">
                <a:solidFill>
                  <a:srgbClr val="FF0000"/>
                </a:solidFill>
              </a:rPr>
              <a:t>低低切切</a:t>
            </a:r>
            <a:r>
              <a:rPr lang="zh-CN" altLang="en-US" b="1" kern="1200"/>
              <a:t>，</a:t>
            </a:r>
            <a:r>
              <a:rPr lang="zh-CN" altLang="en-US" b="1" kern="1200">
                <a:solidFill>
                  <a:srgbClr val="FF0000"/>
                </a:solidFill>
              </a:rPr>
              <a:t>何</a:t>
            </a:r>
            <a:r>
              <a:rPr lang="zh-CN" altLang="en-US" b="1" kern="1200"/>
              <a:t>事不语？</a:t>
            </a:r>
            <a:r>
              <a:rPr lang="zh-CN" altLang="en-US" b="1" kern="1200">
                <a:solidFill>
                  <a:srgbClr val="FF0000"/>
                </a:solidFill>
              </a:rPr>
              <a:t>何</a:t>
            </a:r>
            <a:r>
              <a:rPr lang="zh-CN" altLang="en-US" b="1" kern="1200"/>
              <a:t>情不诉？及今思之，</a:t>
            </a:r>
            <a:r>
              <a:rPr lang="zh-CN" altLang="en-US" b="1" kern="1200">
                <a:solidFill>
                  <a:srgbClr val="FF0000"/>
                </a:solidFill>
              </a:rPr>
              <a:t>空余</a:t>
            </a:r>
            <a:r>
              <a:rPr lang="zh-CN" altLang="en-US" b="1" kern="1200"/>
              <a:t>泪痕。</a:t>
            </a:r>
            <a:endParaRPr lang="zh-CN" altLang="en-US" b="1" kern="1200"/>
          </a:p>
        </p:txBody>
      </p:sp>
      <p:sp>
        <p:nvSpPr>
          <p:cNvPr id="6147" name="内容占位符 4"/>
          <p:cNvSpPr>
            <a:spLocks noGrp="1"/>
          </p:cNvSpPr>
          <p:nvPr>
            <p:ph sz="half" idx="2"/>
          </p:nvPr>
        </p:nvSpPr>
        <p:spPr>
          <a:xfrm>
            <a:off x="4805363" y="401638"/>
            <a:ext cx="6550025" cy="6064250"/>
          </a:xfrm>
          <a:solidFill>
            <a:srgbClr val="002060"/>
          </a:solidFill>
        </p:spPr>
        <p:txBody>
          <a:bodyPr lIns="91440" tIns="45720" rIns="91440" bIns="45720" anchor="t">
            <a:normAutofit/>
          </a:bodyPr>
          <a:p>
            <a:r>
              <a:rPr lang="zh-CN" altLang="en-US" sz="3200" b="1" kern="1200">
                <a:solidFill>
                  <a:schemeClr val="bg1"/>
                </a:solidFill>
                <a:latin typeface="楷体" charset="-122"/>
                <a:ea typeface="楷体" charset="-122"/>
              </a:rPr>
              <a:t>唉！谁知道我终究比你先死呢？我实在是不能忘记你啊！回忆后街我们的家，进入大门，穿过走廊，经过前厅和后厅，又转三四个弯，有一个小厅，小厅旁有一间房，那是我和你共同居住的地方。刚结婚三四个月，正赶上冬月十五日前后，窗外稀疏的梅枝筛下月影遮掩映衬；我和你并肩携手，低声私语，什么事不说？什么感情不倾诉呢？到现在回想起当时的情景，只剩下泪痕。</a:t>
            </a:r>
            <a:endParaRPr lang="zh-CN" altLang="en-US" sz="3200" b="1" kern="1200">
              <a:solidFill>
                <a:schemeClr val="bg1"/>
              </a:solidFill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标题 1"/>
          <p:cNvSpPr>
            <a:spLocks noGrp="1"/>
          </p:cNvSpPr>
          <p:nvPr>
            <p:ph type="title"/>
          </p:nvPr>
        </p:nvSpPr>
        <p:spPr>
          <a:xfrm>
            <a:off x="771525" y="234950"/>
            <a:ext cx="3368675" cy="798513"/>
          </a:xfrm>
        </p:spPr>
        <p:txBody>
          <a:bodyPr lIns="91440" tIns="45720" rIns="91440" bIns="45720" anchor="ctr"/>
          <a:p>
            <a:r>
              <a:rPr lang="zh-CN" altLang="en-US"/>
              <a:t>第三段问题</a:t>
            </a:r>
            <a:endParaRPr lang="zh-CN" altLang="en-US"/>
          </a:p>
        </p:txBody>
      </p:sp>
      <p:sp>
        <p:nvSpPr>
          <p:cNvPr id="6146" name="内容占位符 3"/>
          <p:cNvSpPr>
            <a:spLocks noGrp="1"/>
          </p:cNvSpPr>
          <p:nvPr>
            <p:ph sz="half" idx="1"/>
          </p:nvPr>
        </p:nvSpPr>
        <p:spPr>
          <a:xfrm>
            <a:off x="300990" y="1038225"/>
            <a:ext cx="4326890" cy="5588000"/>
          </a:xfrm>
          <a:solidFill>
            <a:srgbClr val="92D050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000" b="1" kern="1200"/>
              <a:t>又回忆六七年前，吾</a:t>
            </a:r>
            <a:r>
              <a:rPr lang="zh-CN" altLang="en-US" sz="2800" b="1" kern="1200">
                <a:solidFill>
                  <a:srgbClr val="FF0000"/>
                </a:solidFill>
              </a:rPr>
              <a:t>之</a:t>
            </a:r>
            <a:r>
              <a:rPr lang="zh-CN" altLang="en-US" sz="3000" b="1" kern="1200"/>
              <a:t>逃家复归也，汝</a:t>
            </a:r>
            <a:r>
              <a:rPr lang="zh-CN" altLang="en-US" sz="2800" b="1" kern="1200">
                <a:solidFill>
                  <a:srgbClr val="FF0000"/>
                </a:solidFill>
              </a:rPr>
              <a:t>泣告</a:t>
            </a:r>
            <a:r>
              <a:rPr lang="zh-CN" altLang="en-US" sz="3000" b="1" kern="1200"/>
              <a:t>我：“望今后有远行，必以</a:t>
            </a:r>
            <a:r>
              <a:rPr lang="zh-CN" altLang="en-US" sz="2800" b="1" kern="1200">
                <a:solidFill>
                  <a:srgbClr val="FF0000"/>
                </a:solidFill>
              </a:rPr>
              <a:t>告</a:t>
            </a:r>
            <a:r>
              <a:rPr lang="zh-CN" altLang="en-US" sz="3000" b="1" kern="1200"/>
              <a:t>妾，妾愿随君行。”吾亦</a:t>
            </a:r>
            <a:r>
              <a:rPr lang="zh-CN" altLang="en-US" sz="3000" b="1" kern="1200">
                <a:solidFill>
                  <a:srgbClr val="FF0000"/>
                </a:solidFill>
              </a:rPr>
              <a:t>既许</a:t>
            </a:r>
            <a:r>
              <a:rPr lang="zh-CN" altLang="en-US" sz="3000" b="1" kern="1200"/>
              <a:t>汝矣</a:t>
            </a:r>
            <a:r>
              <a:rPr lang="zh-CN" altLang="en-US" sz="2800" b="1" kern="1200">
                <a:solidFill>
                  <a:srgbClr val="FF0000"/>
                </a:solidFill>
              </a:rPr>
              <a:t>。</a:t>
            </a:r>
            <a:r>
              <a:rPr lang="zh-CN" altLang="en-US" sz="3000" b="1" kern="1200"/>
              <a:t>前十余日回家，即欲乘便以此行之事</a:t>
            </a:r>
            <a:r>
              <a:rPr lang="zh-CN" altLang="en-US" sz="3000" b="1" kern="1200">
                <a:solidFill>
                  <a:srgbClr val="FF0000"/>
                </a:solidFill>
              </a:rPr>
              <a:t>语</a:t>
            </a:r>
            <a:r>
              <a:rPr lang="zh-CN" altLang="en-US" sz="3000" b="1" kern="1200"/>
              <a:t>汝，及与汝相对，又不能</a:t>
            </a:r>
            <a:r>
              <a:rPr lang="zh-CN" altLang="en-US" sz="3000" b="1" kern="1200">
                <a:solidFill>
                  <a:srgbClr val="FF0000"/>
                </a:solidFill>
              </a:rPr>
              <a:t>启</a:t>
            </a:r>
            <a:r>
              <a:rPr lang="zh-CN" altLang="en-US" sz="3000" b="1" kern="1200"/>
              <a:t>口，且</a:t>
            </a:r>
            <a:r>
              <a:rPr lang="zh-CN" altLang="en-US" sz="3000" b="1" kern="1200">
                <a:solidFill>
                  <a:srgbClr val="FF0000"/>
                </a:solidFill>
              </a:rPr>
              <a:t>以</a:t>
            </a:r>
            <a:r>
              <a:rPr lang="zh-CN" altLang="en-US" sz="3000" b="1" kern="1200"/>
              <a:t>汝</a:t>
            </a:r>
            <a:r>
              <a:rPr lang="zh-CN" altLang="en-US" sz="3000" b="1" kern="1200">
                <a:solidFill>
                  <a:srgbClr val="FF0000"/>
                </a:solidFill>
              </a:rPr>
              <a:t>之</a:t>
            </a:r>
            <a:r>
              <a:rPr lang="zh-CN" altLang="en-US" sz="3000" b="1" kern="1200"/>
              <a:t>有身也，更恐不</a:t>
            </a:r>
            <a:r>
              <a:rPr lang="zh-CN" altLang="en-US" sz="3000" b="1" kern="1200">
                <a:solidFill>
                  <a:srgbClr val="FF0000"/>
                </a:solidFill>
              </a:rPr>
              <a:t>胜</a:t>
            </a:r>
            <a:r>
              <a:rPr lang="zh-CN" altLang="en-US" sz="3000" b="1" kern="1200"/>
              <a:t>悲，故</a:t>
            </a:r>
            <a:r>
              <a:rPr lang="zh-CN" altLang="en-US" sz="3000" b="1" kern="1200">
                <a:solidFill>
                  <a:srgbClr val="FF0000"/>
                </a:solidFill>
              </a:rPr>
              <a:t>惟</a:t>
            </a:r>
            <a:r>
              <a:rPr lang="zh-CN" altLang="en-US" sz="3000" b="1" kern="1200"/>
              <a:t>日日呼酒买醉。嗟夫！当时余心之悲，盖不能以寸管形容之。</a:t>
            </a:r>
            <a:endParaRPr lang="zh-CN" altLang="en-US" sz="3000" b="1" kern="1200"/>
          </a:p>
        </p:txBody>
      </p:sp>
      <p:sp>
        <p:nvSpPr>
          <p:cNvPr id="6147" name="内容占位符 4"/>
          <p:cNvSpPr>
            <a:spLocks noGrp="1"/>
          </p:cNvSpPr>
          <p:nvPr>
            <p:ph sz="half" idx="2"/>
          </p:nvPr>
        </p:nvSpPr>
        <p:spPr>
          <a:xfrm>
            <a:off x="4807585" y="403860"/>
            <a:ext cx="7063105" cy="6287135"/>
          </a:xfrm>
          <a:solidFill>
            <a:srgbClr val="002060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400" b="1" kern="1200">
                <a:solidFill>
                  <a:schemeClr val="bg1"/>
                </a:solidFill>
                <a:latin typeface="楷体" charset="-122"/>
                <a:ea typeface="楷体" charset="-122"/>
              </a:rPr>
              <a:t>又回忆起六七年前，我背着家里人出走又回到家时，你小声哭着告诉我：“希望今后要远走，一定把这事告诉我，我愿随着你远行。”我也已经答应你了。十几天前回家，就想顺便把这次远行的事告诉你，等到跟你面对时，又开不了口，况且因你怀孕了，更怕你不能承受悲伤，所以只天天要酒求得一醉。唉！当时我内心的悲痛，是不能用笔墨来形容的。</a:t>
            </a:r>
            <a:endParaRPr lang="zh-CN" altLang="en-US" sz="3400" b="1" kern="1200">
              <a:solidFill>
                <a:schemeClr val="bg1"/>
              </a:solidFill>
              <a:latin typeface="楷体" charset="-122"/>
              <a:ea typeface="楷体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标题 3"/>
          <p:cNvSpPr>
            <a:spLocks noGrp="1"/>
          </p:cNvSpPr>
          <p:nvPr>
            <p:ph type="title"/>
          </p:nvPr>
        </p:nvSpPr>
        <p:spPr>
          <a:xfrm>
            <a:off x="839788" y="365125"/>
            <a:ext cx="3340100" cy="644525"/>
          </a:xfrm>
        </p:spPr>
        <p:txBody>
          <a:bodyPr lIns="91440" tIns="45720" rIns="91440" bIns="45720" anchor="ctr"/>
          <a:p>
            <a:r>
              <a:rPr lang="zh-CN" altLang="en-US" sz="3600"/>
              <a:t>第四段问题</a:t>
            </a:r>
            <a:endParaRPr lang="zh-CN" altLang="en-US" sz="3600"/>
          </a:p>
        </p:txBody>
      </p:sp>
      <p:sp>
        <p:nvSpPr>
          <p:cNvPr id="7170" name="内容占位符 4"/>
          <p:cNvSpPr>
            <a:spLocks noGrp="1"/>
          </p:cNvSpPr>
          <p:nvPr>
            <p:ph sz="half" idx="1"/>
          </p:nvPr>
        </p:nvSpPr>
        <p:spPr>
          <a:xfrm>
            <a:off x="178435" y="1002030"/>
            <a:ext cx="4097655" cy="5430520"/>
          </a:xfrm>
          <a:solidFill>
            <a:schemeClr val="tx1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000" b="1" kern="1200">
                <a:solidFill>
                  <a:schemeClr val="bg1"/>
                </a:solidFill>
              </a:rPr>
              <a:t>吾诚愿与汝</a:t>
            </a:r>
            <a:r>
              <a:rPr lang="zh-CN" altLang="en-US" sz="3000" b="1" kern="1200">
                <a:solidFill>
                  <a:srgbClr val="FF0000"/>
                </a:solidFill>
              </a:rPr>
              <a:t>相守以死</a:t>
            </a:r>
            <a:r>
              <a:rPr lang="zh-CN" altLang="en-US" sz="3000" b="1" kern="1200">
                <a:solidFill>
                  <a:schemeClr val="bg1"/>
                </a:solidFill>
              </a:rPr>
              <a:t>，</a:t>
            </a:r>
            <a:r>
              <a:rPr lang="zh-CN" altLang="en-US" sz="3000" b="1" kern="1200">
                <a:solidFill>
                  <a:srgbClr val="FF0000"/>
                </a:solidFill>
              </a:rPr>
              <a:t>第以</a:t>
            </a:r>
            <a:r>
              <a:rPr lang="zh-CN" altLang="en-US" sz="3000" b="1" kern="1200">
                <a:solidFill>
                  <a:schemeClr val="bg1"/>
                </a:solidFill>
              </a:rPr>
              <a:t>今日事势观之，天灾</a:t>
            </a:r>
            <a:r>
              <a:rPr lang="zh-CN" altLang="en-US" sz="3000" b="1" kern="1200">
                <a:solidFill>
                  <a:srgbClr val="FF0000"/>
                </a:solidFill>
              </a:rPr>
              <a:t>可以死</a:t>
            </a:r>
            <a:r>
              <a:rPr lang="zh-CN" altLang="en-US" sz="3000" b="1" kern="1200">
                <a:solidFill>
                  <a:schemeClr val="bg1"/>
                </a:solidFill>
              </a:rPr>
              <a:t>，盗贼可以死，</a:t>
            </a:r>
            <a:r>
              <a:rPr lang="zh-CN" altLang="en-US" sz="3000" b="1" kern="1200">
                <a:solidFill>
                  <a:srgbClr val="FF0000"/>
                </a:solidFill>
              </a:rPr>
              <a:t>瓜分</a:t>
            </a:r>
            <a:r>
              <a:rPr lang="zh-CN" altLang="en-US" sz="3000" b="1" kern="1200">
                <a:solidFill>
                  <a:schemeClr val="bg1"/>
                </a:solidFill>
              </a:rPr>
              <a:t>之日可以死，奸官污吏</a:t>
            </a:r>
            <a:r>
              <a:rPr lang="zh-CN" altLang="en-US" sz="3000" b="1" kern="1200">
                <a:solidFill>
                  <a:srgbClr val="FF0000"/>
                </a:solidFill>
              </a:rPr>
              <a:t>虐民</a:t>
            </a:r>
            <a:r>
              <a:rPr lang="zh-CN" altLang="en-US" sz="3000" b="1" kern="1200">
                <a:solidFill>
                  <a:schemeClr val="bg1"/>
                </a:solidFill>
              </a:rPr>
              <a:t>可以死，吾辈处今日之中国，国中无地无时不可以死，到那时使吾眼睁睁看汝死，或使汝眼睁睁看吾死，吾能之乎？</a:t>
            </a:r>
            <a:r>
              <a:rPr lang="zh-CN" altLang="en-US" sz="3000" b="1" kern="1200">
                <a:solidFill>
                  <a:srgbClr val="FF0000"/>
                </a:solidFill>
              </a:rPr>
              <a:t>抑</a:t>
            </a:r>
            <a:r>
              <a:rPr lang="zh-CN" altLang="en-US" sz="3000" b="1" kern="1200">
                <a:solidFill>
                  <a:schemeClr val="bg1"/>
                </a:solidFill>
              </a:rPr>
              <a:t>汝能之乎？</a:t>
            </a:r>
            <a:endParaRPr lang="zh-CN" altLang="en-US" sz="3000" b="1" kern="1200">
              <a:solidFill>
                <a:schemeClr val="bg1"/>
              </a:solidFill>
            </a:endParaRPr>
          </a:p>
        </p:txBody>
      </p:sp>
      <p:sp>
        <p:nvSpPr>
          <p:cNvPr id="7171" name="内容占位符 5"/>
          <p:cNvSpPr>
            <a:spLocks noGrp="1"/>
          </p:cNvSpPr>
          <p:nvPr>
            <p:ph sz="half" idx="2"/>
          </p:nvPr>
        </p:nvSpPr>
        <p:spPr>
          <a:xfrm>
            <a:off x="4554538" y="398463"/>
            <a:ext cx="6942137" cy="6000750"/>
          </a:xfrm>
          <a:solidFill>
            <a:schemeClr val="tx1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sz="3600" b="1" kern="1200">
                <a:solidFill>
                  <a:schemeClr val="bg1"/>
                </a:solidFill>
              </a:rPr>
              <a:t>我确实愿意和你相依为命直到老死，但根据现在的局势来看，天灾可以使人死亡，盗贼可以使人死亡，列强瓜分中国的时候可以使人死亡，贪官污吏虐待百姓可以使人死亡，我们这辈人生在今天的中国，国家内无时无地不可以使人死亡。到那时让我眼睁睁看你死，或者让你眼睁睁看我死，我能够这样吗？还是你能这样做呢？</a:t>
            </a:r>
            <a:endParaRPr lang="zh-CN" altLang="en-US" sz="3600" b="1" kern="12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标题 3"/>
          <p:cNvSpPr>
            <a:spLocks noGrp="1"/>
          </p:cNvSpPr>
          <p:nvPr>
            <p:ph type="title"/>
          </p:nvPr>
        </p:nvSpPr>
        <p:spPr>
          <a:xfrm>
            <a:off x="839788" y="365125"/>
            <a:ext cx="3340100" cy="644525"/>
          </a:xfrm>
        </p:spPr>
        <p:txBody>
          <a:bodyPr lIns="91440" tIns="45720" rIns="91440" bIns="45720" anchor="ctr"/>
          <a:p>
            <a:r>
              <a:rPr lang="zh-CN" altLang="en-US" sz="3600"/>
              <a:t>第四段问题</a:t>
            </a:r>
            <a:endParaRPr lang="zh-CN" altLang="en-US" sz="3600"/>
          </a:p>
        </p:txBody>
      </p:sp>
      <p:sp>
        <p:nvSpPr>
          <p:cNvPr id="7170" name="内容占位符 4"/>
          <p:cNvSpPr>
            <a:spLocks noGrp="1"/>
          </p:cNvSpPr>
          <p:nvPr>
            <p:ph sz="half" idx="1"/>
          </p:nvPr>
        </p:nvSpPr>
        <p:spPr>
          <a:xfrm>
            <a:off x="245745" y="1002665"/>
            <a:ext cx="4149725" cy="5614035"/>
          </a:xfrm>
          <a:solidFill>
            <a:schemeClr val="tx1"/>
          </a:solidFill>
        </p:spPr>
        <p:txBody>
          <a:bodyPr lIns="91440" tIns="45720" rIns="91440" bIns="45720" anchor="t">
            <a:noAutofit/>
          </a:bodyPr>
          <a:p>
            <a:r>
              <a:rPr lang="zh-CN" altLang="en-US" b="1" kern="1200">
                <a:solidFill>
                  <a:schemeClr val="bg1"/>
                </a:solidFill>
              </a:rPr>
              <a:t>即可不死，而离散不相见，</a:t>
            </a:r>
            <a:r>
              <a:rPr lang="zh-CN" altLang="en-US" b="1" kern="1200">
                <a:solidFill>
                  <a:srgbClr val="FF0000"/>
                </a:solidFill>
              </a:rPr>
              <a:t>徒</a:t>
            </a:r>
            <a:r>
              <a:rPr lang="zh-CN" altLang="en-US" b="1" kern="1200">
                <a:solidFill>
                  <a:schemeClr val="bg1"/>
                </a:solidFill>
              </a:rPr>
              <a:t>使两地</a:t>
            </a:r>
            <a:r>
              <a:rPr lang="zh-CN" altLang="en-US" b="1" kern="1200">
                <a:solidFill>
                  <a:srgbClr val="FF0000"/>
                </a:solidFill>
              </a:rPr>
              <a:t>眼成穿</a:t>
            </a:r>
            <a:r>
              <a:rPr lang="zh-CN" altLang="en-US" b="1" kern="1200">
                <a:solidFill>
                  <a:schemeClr val="bg1"/>
                </a:solidFill>
              </a:rPr>
              <a:t>而</a:t>
            </a:r>
            <a:r>
              <a:rPr lang="zh-CN" altLang="en-US" b="1" kern="1200">
                <a:solidFill>
                  <a:srgbClr val="FF0000"/>
                </a:solidFill>
              </a:rPr>
              <a:t>骨化石</a:t>
            </a:r>
            <a:r>
              <a:rPr lang="zh-CN" altLang="en-US" b="1" kern="1200">
                <a:solidFill>
                  <a:schemeClr val="bg1"/>
                </a:solidFill>
              </a:rPr>
              <a:t>，试问古来几曾见破镜能重圆？</a:t>
            </a:r>
            <a:r>
              <a:rPr lang="zh-CN" altLang="en-US" b="1" kern="1200">
                <a:solidFill>
                  <a:srgbClr val="FF0000"/>
                </a:solidFill>
              </a:rPr>
              <a:t>则较死为苦也，将奈之何</a:t>
            </a:r>
            <a:r>
              <a:rPr lang="zh-CN" altLang="en-US" b="1" kern="1200">
                <a:solidFill>
                  <a:schemeClr val="bg1"/>
                </a:solidFill>
              </a:rPr>
              <a:t>？今日吾与汝幸双健。天下人不当死而死与不愿离而离者，不可数计，</a:t>
            </a:r>
            <a:r>
              <a:rPr lang="zh-CN" altLang="en-US" b="1" kern="1200">
                <a:solidFill>
                  <a:srgbClr val="FF0000"/>
                </a:solidFill>
              </a:rPr>
              <a:t>钟情</a:t>
            </a:r>
            <a:r>
              <a:rPr lang="zh-CN" altLang="en-US" b="1" kern="1200">
                <a:solidFill>
                  <a:schemeClr val="bg1"/>
                </a:solidFill>
              </a:rPr>
              <a:t>如</a:t>
            </a:r>
            <a:r>
              <a:rPr lang="zh-CN" altLang="en-US" b="1" kern="1200">
                <a:solidFill>
                  <a:srgbClr val="FF0000"/>
                </a:solidFill>
              </a:rPr>
              <a:t>我辈者</a:t>
            </a:r>
            <a:r>
              <a:rPr lang="zh-CN" altLang="en-US" b="1" kern="1200">
                <a:solidFill>
                  <a:schemeClr val="bg1"/>
                </a:solidFill>
              </a:rPr>
              <a:t>，能忍之乎？此吾所以敢</a:t>
            </a:r>
            <a:r>
              <a:rPr lang="zh-CN" altLang="en-US" b="1" kern="1200">
                <a:solidFill>
                  <a:srgbClr val="FF0000"/>
                </a:solidFill>
              </a:rPr>
              <a:t>率性就死</a:t>
            </a:r>
            <a:r>
              <a:rPr lang="zh-CN" altLang="en-US" b="1" kern="1200">
                <a:solidFill>
                  <a:schemeClr val="bg1"/>
                </a:solidFill>
              </a:rPr>
              <a:t>不顾汝也。吾今死无余憾，国事成不成自有同志者在。</a:t>
            </a:r>
            <a:endParaRPr lang="zh-CN" altLang="en-US" b="1" kern="1200">
              <a:solidFill>
                <a:schemeClr val="bg1"/>
              </a:solidFill>
            </a:endParaRPr>
          </a:p>
        </p:txBody>
      </p:sp>
      <p:sp>
        <p:nvSpPr>
          <p:cNvPr id="7171" name="内容占位符 5"/>
          <p:cNvSpPr>
            <a:spLocks noGrp="1"/>
          </p:cNvSpPr>
          <p:nvPr>
            <p:ph sz="half" idx="2"/>
          </p:nvPr>
        </p:nvSpPr>
        <p:spPr>
          <a:xfrm>
            <a:off x="4554538" y="398463"/>
            <a:ext cx="6942137" cy="6000750"/>
          </a:xfrm>
          <a:solidFill>
            <a:schemeClr val="tx1"/>
          </a:solidFill>
        </p:spPr>
        <p:txBody>
          <a:bodyPr lIns="91440" tIns="45720" rIns="91440" bIns="45720" anchor="t">
            <a:normAutofit fontScale="90000" lnSpcReduction="10000"/>
          </a:bodyPr>
          <a:p>
            <a:r>
              <a:rPr lang="zh-CN" altLang="en-US" sz="3600" b="1" kern="1200">
                <a:solidFill>
                  <a:schemeClr val="bg1"/>
                </a:solidFill>
              </a:rPr>
              <a:t>即使能不死，但是夫妻离别分散不能相见，白白地使我们两地双眼望穿，尸骨化为石头，试问自古以来什么时候曾见过破镜能重圆的？那么这种离散比死要痛苦啊，这将怎么办呢？今天我和你幸好双双健在，天下的不应当死却死了和不愿意分离却分离了的人，不能用数字来计算，像我们这样爱情专一的人，能忍受这种事情吗？这是我敢于毅然去死而不顾你的缘故啊！我现在死去没有什么遗憾，国家大事成功与不成功自有同志们在继续奋斗。</a:t>
            </a:r>
            <a:endParaRPr lang="zh-CN" altLang="en-US" sz="3600" b="1" kern="12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标题 3"/>
          <p:cNvSpPr>
            <a:spLocks noGrp="1"/>
          </p:cNvSpPr>
          <p:nvPr>
            <p:ph type="title"/>
          </p:nvPr>
        </p:nvSpPr>
        <p:spPr>
          <a:xfrm>
            <a:off x="839788" y="365125"/>
            <a:ext cx="3340100" cy="644525"/>
          </a:xfrm>
        </p:spPr>
        <p:txBody>
          <a:bodyPr lIns="91440" tIns="45720" rIns="91440" bIns="45720" anchor="ctr"/>
          <a:p>
            <a:r>
              <a:rPr lang="zh-CN" altLang="en-US" sz="3600"/>
              <a:t>第四段问题</a:t>
            </a:r>
            <a:endParaRPr lang="zh-CN" altLang="en-US" sz="3600"/>
          </a:p>
        </p:txBody>
      </p:sp>
      <p:sp>
        <p:nvSpPr>
          <p:cNvPr id="7170" name="内容占位符 4"/>
          <p:cNvSpPr>
            <a:spLocks noGrp="1"/>
          </p:cNvSpPr>
          <p:nvPr>
            <p:ph sz="half" idx="1"/>
          </p:nvPr>
        </p:nvSpPr>
        <p:spPr>
          <a:xfrm>
            <a:off x="427038" y="1001713"/>
            <a:ext cx="3848100" cy="5430837"/>
          </a:xfrm>
          <a:solidFill>
            <a:schemeClr val="tx1"/>
          </a:solidFill>
        </p:spPr>
        <p:txBody>
          <a:bodyPr lIns="91440" tIns="45720" rIns="91440" bIns="45720" anchor="t">
            <a:normAutofit fontScale="90000"/>
          </a:bodyPr>
          <a:p>
            <a:r>
              <a:rPr lang="zh-CN" altLang="en-US" sz="3600" b="1" kern="1200">
                <a:solidFill>
                  <a:schemeClr val="bg1"/>
                </a:solidFill>
              </a:rPr>
              <a:t>依新已五岁，转眼成人，汝</a:t>
            </a:r>
            <a:r>
              <a:rPr lang="zh-CN" altLang="en-US" sz="3600" b="1" kern="1200">
                <a:solidFill>
                  <a:srgbClr val="FF0000"/>
                </a:solidFill>
              </a:rPr>
              <a:t>其善</a:t>
            </a:r>
            <a:r>
              <a:rPr lang="zh-CN" altLang="en-US" sz="3600" b="1" kern="1200">
                <a:solidFill>
                  <a:schemeClr val="bg1"/>
                </a:solidFill>
              </a:rPr>
              <a:t>抚之，使之</a:t>
            </a:r>
            <a:r>
              <a:rPr lang="zh-CN" altLang="en-US" sz="3600" b="1" kern="1200">
                <a:solidFill>
                  <a:srgbClr val="FF0000"/>
                </a:solidFill>
              </a:rPr>
              <a:t>肖</a:t>
            </a:r>
            <a:r>
              <a:rPr lang="zh-CN" altLang="en-US" sz="3600" b="1" kern="1200">
                <a:solidFill>
                  <a:schemeClr val="bg1"/>
                </a:solidFill>
              </a:rPr>
              <a:t>我。汝腹中之物，吾疑其女也，女必像汝，吾心甚慰。或又是男，则亦教其以父志为</a:t>
            </a:r>
            <a:r>
              <a:rPr lang="zh-CN" altLang="en-US" sz="3600" b="1" kern="1200">
                <a:solidFill>
                  <a:srgbClr val="FF0000"/>
                </a:solidFill>
              </a:rPr>
              <a:t>志</a:t>
            </a:r>
            <a:r>
              <a:rPr lang="zh-CN" altLang="en-US" sz="3600" b="1" kern="1200">
                <a:solidFill>
                  <a:schemeClr val="bg1"/>
                </a:solidFill>
              </a:rPr>
              <a:t>，</a:t>
            </a:r>
            <a:r>
              <a:rPr lang="zh-CN" altLang="en-US" sz="3600" b="1" kern="1200">
                <a:solidFill>
                  <a:srgbClr val="FF0000"/>
                </a:solidFill>
              </a:rPr>
              <a:t>则</a:t>
            </a:r>
            <a:r>
              <a:rPr lang="zh-CN" altLang="en-US" sz="3600" b="1" kern="1200">
                <a:solidFill>
                  <a:schemeClr val="bg1"/>
                </a:solidFill>
              </a:rPr>
              <a:t>吾死后尚有二意洞在也。</a:t>
            </a:r>
            <a:r>
              <a:rPr lang="zh-CN" altLang="en-US" sz="3600" b="1" kern="1200">
                <a:solidFill>
                  <a:srgbClr val="FF0000"/>
                </a:solidFill>
              </a:rPr>
              <a:t>幸甚</a:t>
            </a:r>
            <a:r>
              <a:rPr lang="zh-CN" altLang="en-US" sz="3600" b="1" kern="1200">
                <a:solidFill>
                  <a:schemeClr val="bg1"/>
                </a:solidFill>
              </a:rPr>
              <a:t>，</a:t>
            </a:r>
            <a:r>
              <a:rPr lang="zh-CN" altLang="en-US" sz="3600" b="1" kern="1200">
                <a:solidFill>
                  <a:srgbClr val="FF0000"/>
                </a:solidFill>
              </a:rPr>
              <a:t>幸甚</a:t>
            </a:r>
            <a:r>
              <a:rPr lang="zh-CN" altLang="en-US" sz="3600" b="1" kern="1200">
                <a:solidFill>
                  <a:schemeClr val="bg1"/>
                </a:solidFill>
              </a:rPr>
              <a:t>！吾家后日当甚贫，</a:t>
            </a:r>
            <a:r>
              <a:rPr lang="zh-CN" altLang="en-US" sz="3600" b="1" kern="1200">
                <a:solidFill>
                  <a:srgbClr val="FF0000"/>
                </a:solidFill>
              </a:rPr>
              <a:t>贫无所苦</a:t>
            </a:r>
            <a:r>
              <a:rPr lang="zh-CN" altLang="en-US" sz="3600" b="1" kern="1200">
                <a:solidFill>
                  <a:schemeClr val="bg1"/>
                </a:solidFill>
              </a:rPr>
              <a:t>，清静过日而已。</a:t>
            </a:r>
            <a:endParaRPr lang="zh-CN" altLang="en-US" sz="3600" b="1" kern="1200">
              <a:solidFill>
                <a:schemeClr val="bg1"/>
              </a:solidFill>
            </a:endParaRPr>
          </a:p>
        </p:txBody>
      </p:sp>
      <p:sp>
        <p:nvSpPr>
          <p:cNvPr id="7171" name="内容占位符 5"/>
          <p:cNvSpPr>
            <a:spLocks noGrp="1"/>
          </p:cNvSpPr>
          <p:nvPr>
            <p:ph sz="half" idx="2"/>
          </p:nvPr>
        </p:nvSpPr>
        <p:spPr>
          <a:xfrm>
            <a:off x="4554855" y="636270"/>
            <a:ext cx="6941820" cy="5763895"/>
          </a:xfrm>
          <a:solidFill>
            <a:schemeClr val="tx1"/>
          </a:solidFill>
        </p:spPr>
        <p:txBody>
          <a:bodyPr lIns="91440" tIns="45720" rIns="91440" bIns="45720" anchor="t">
            <a:normAutofit lnSpcReduction="20000"/>
          </a:bodyPr>
          <a:p>
            <a:endParaRPr lang="zh-CN" altLang="en-US" sz="1800" b="1" kern="1200">
              <a:solidFill>
                <a:schemeClr val="bg1"/>
              </a:solidFill>
            </a:endParaRPr>
          </a:p>
          <a:p>
            <a:r>
              <a:rPr lang="zh-CN" altLang="en-US" sz="3600" b="1" kern="1200">
                <a:solidFill>
                  <a:schemeClr val="bg1"/>
                </a:solidFill>
              </a:rPr>
              <a:t>依新已经五岁了，转眼之间就要长大成人了，希望你好好地抚养他，使他像我。你腹中的胎儿，我猜她是个女孩，是女孩一定像你，我心里非常欣慰。或许又是个男孩，你就也教育他以父亲的志向作为志向，那么我死后还有两个意洞在呀。太高兴啦，太高兴啦！我们家以后的生活该会很贫困，但贫困没有什么痛苦，清清静静过日子罢了。</a:t>
            </a:r>
            <a:endParaRPr lang="zh-CN" altLang="en-US" sz="3600" b="1" kern="12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标题 3"/>
          <p:cNvSpPr>
            <a:spLocks noGrp="1"/>
          </p:cNvSpPr>
          <p:nvPr>
            <p:ph type="title"/>
          </p:nvPr>
        </p:nvSpPr>
        <p:spPr>
          <a:xfrm>
            <a:off x="839788" y="365125"/>
            <a:ext cx="3338512" cy="1055688"/>
          </a:xfrm>
        </p:spPr>
        <p:txBody>
          <a:bodyPr lIns="91440" tIns="45720" rIns="91440" bIns="45720" anchor="ctr"/>
          <a:p>
            <a:r>
              <a:rPr lang="zh-CN" altLang="en-US"/>
              <a:t>第五段问题</a:t>
            </a:r>
            <a:endParaRPr lang="zh-CN" altLang="en-US"/>
          </a:p>
        </p:txBody>
      </p:sp>
      <p:sp>
        <p:nvSpPr>
          <p:cNvPr id="8194" name="内容占位符 4"/>
          <p:cNvSpPr>
            <a:spLocks noGrp="1"/>
          </p:cNvSpPr>
          <p:nvPr>
            <p:ph sz="half" idx="1"/>
          </p:nvPr>
        </p:nvSpPr>
        <p:spPr>
          <a:xfrm>
            <a:off x="219075" y="1229360"/>
            <a:ext cx="4056380" cy="4949190"/>
          </a:xfrm>
          <a:solidFill>
            <a:schemeClr val="tx1"/>
          </a:solidFill>
        </p:spPr>
        <p:txBody>
          <a:bodyPr lIns="91440" tIns="45720" rIns="91440" bIns="45720" anchor="t">
            <a:normAutofit fontScale="80000"/>
          </a:bodyPr>
          <a:p>
            <a:r>
              <a:rPr lang="zh-CN" altLang="en-US" sz="3600" b="1" kern="1200">
                <a:solidFill>
                  <a:schemeClr val="bg1"/>
                </a:solidFill>
              </a:rPr>
              <a:t>吾今与汝无言矣。</a:t>
            </a:r>
            <a:r>
              <a:rPr lang="zh-CN" altLang="en-US" sz="3600" b="1" kern="1200">
                <a:solidFill>
                  <a:srgbClr val="FF0000"/>
                </a:solidFill>
              </a:rPr>
              <a:t>吾居</a:t>
            </a:r>
            <a:r>
              <a:rPr lang="zh-CN" altLang="en-US" sz="3600" b="1" kern="1200">
                <a:solidFill>
                  <a:schemeClr val="bg1"/>
                </a:solidFill>
              </a:rPr>
              <a:t>九泉之下遥闻汝哭声，当哭</a:t>
            </a:r>
            <a:r>
              <a:rPr lang="zh-CN" altLang="en-US" sz="3600" b="1" kern="1200">
                <a:solidFill>
                  <a:srgbClr val="FF0000"/>
                </a:solidFill>
              </a:rPr>
              <a:t>相和</a:t>
            </a:r>
            <a:r>
              <a:rPr lang="zh-CN" altLang="en-US" sz="3600" b="1" kern="1200">
                <a:solidFill>
                  <a:schemeClr val="bg1"/>
                </a:solidFill>
              </a:rPr>
              <a:t>也。吾平日不信有鬼，今则又望其真有。今是人又言心电感应有道，吾亦望其言是</a:t>
            </a:r>
            <a:r>
              <a:rPr lang="zh-CN" altLang="en-US" sz="3600" b="1" kern="1200">
                <a:solidFill>
                  <a:srgbClr val="FF0000"/>
                </a:solidFill>
              </a:rPr>
              <a:t>实</a:t>
            </a:r>
            <a:r>
              <a:rPr lang="zh-CN" altLang="en-US" sz="3600" b="1" kern="1200">
                <a:solidFill>
                  <a:schemeClr val="bg1"/>
                </a:solidFill>
              </a:rPr>
              <a:t>，则吾</a:t>
            </a:r>
            <a:r>
              <a:rPr lang="zh-CN" altLang="en-US" sz="3600" b="1" kern="1200">
                <a:solidFill>
                  <a:srgbClr val="FF0000"/>
                </a:solidFill>
              </a:rPr>
              <a:t>之</a:t>
            </a:r>
            <a:r>
              <a:rPr lang="zh-CN" altLang="en-US" sz="3600" b="1" kern="1200">
                <a:solidFill>
                  <a:schemeClr val="bg1"/>
                </a:solidFill>
              </a:rPr>
              <a:t>死，吾灵尚依依</a:t>
            </a:r>
            <a:r>
              <a:rPr lang="zh-CN" altLang="en-US" sz="3600" b="1" kern="1200">
                <a:solidFill>
                  <a:srgbClr val="FF0000"/>
                </a:solidFill>
              </a:rPr>
              <a:t>旁</a:t>
            </a:r>
            <a:r>
              <a:rPr lang="zh-CN" altLang="en-US" sz="3600" b="1" kern="1200">
                <a:solidFill>
                  <a:schemeClr val="bg1"/>
                </a:solidFill>
              </a:rPr>
              <a:t>汝也，汝不必</a:t>
            </a:r>
            <a:r>
              <a:rPr lang="zh-CN" altLang="en-US" sz="3600" b="1" kern="1200">
                <a:solidFill>
                  <a:srgbClr val="FF0000"/>
                </a:solidFill>
              </a:rPr>
              <a:t>以</a:t>
            </a:r>
            <a:r>
              <a:rPr lang="zh-CN" altLang="en-US" sz="3600" b="1" kern="1200">
                <a:solidFill>
                  <a:schemeClr val="bg1"/>
                </a:solidFill>
              </a:rPr>
              <a:t>无侣悲。</a:t>
            </a:r>
            <a:endParaRPr lang="zh-CN" altLang="en-US" sz="3600" b="1" kern="1200">
              <a:solidFill>
                <a:schemeClr val="bg1"/>
              </a:solidFill>
            </a:endParaRPr>
          </a:p>
        </p:txBody>
      </p:sp>
      <p:sp>
        <p:nvSpPr>
          <p:cNvPr id="8195" name="内容占位符 5"/>
          <p:cNvSpPr>
            <a:spLocks noGrp="1"/>
          </p:cNvSpPr>
          <p:nvPr>
            <p:ph sz="half" idx="2"/>
          </p:nvPr>
        </p:nvSpPr>
        <p:spPr>
          <a:xfrm>
            <a:off x="4792663" y="492125"/>
            <a:ext cx="6989762" cy="5684838"/>
          </a:xfrm>
          <a:solidFill>
            <a:schemeClr val="tx1"/>
          </a:solidFill>
        </p:spPr>
        <p:txBody>
          <a:bodyPr lIns="91440" tIns="45720" rIns="91440" bIns="45720" anchor="t">
            <a:normAutofit/>
          </a:bodyPr>
          <a:p>
            <a:r>
              <a:rPr lang="zh-CN" altLang="en-US" sz="4000" b="1" kern="1200">
                <a:solidFill>
                  <a:schemeClr val="bg1"/>
                </a:solidFill>
              </a:rPr>
              <a:t>我现在跟你再没有什么话说了。我在九泉之下远远地听到你的哭声，应当也用哭声相应和。我平时不相信有鬼，现在却又希望它真有。现在又有人说心电感应有道，我也希望这话是真的。那么我死了，我的灵魂还能依依不舍地伴着你，你不必因为失去伴侣而悲伤了。</a:t>
            </a:r>
            <a:endParaRPr lang="zh-CN" altLang="en-US" sz="4000" b="1" kern="12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标题 3"/>
          <p:cNvSpPr>
            <a:spLocks noGrp="1"/>
          </p:cNvSpPr>
          <p:nvPr>
            <p:ph type="title"/>
          </p:nvPr>
        </p:nvSpPr>
        <p:spPr>
          <a:xfrm>
            <a:off x="841375" y="366713"/>
            <a:ext cx="3338513" cy="547687"/>
          </a:xfrm>
        </p:spPr>
        <p:txBody>
          <a:bodyPr lIns="91440" tIns="45720" rIns="91440" bIns="45720" anchor="ctr">
            <a:normAutofit fontScale="90000"/>
          </a:bodyPr>
          <a:p>
            <a:r>
              <a:rPr lang="zh-CN" altLang="en-US" sz="4000"/>
              <a:t>第六段问题</a:t>
            </a:r>
            <a:endParaRPr lang="zh-CN" altLang="en-US" sz="4000"/>
          </a:p>
        </p:txBody>
      </p:sp>
      <p:sp>
        <p:nvSpPr>
          <p:cNvPr id="9218" name="内容占位符 4"/>
          <p:cNvSpPr>
            <a:spLocks noGrp="1"/>
          </p:cNvSpPr>
          <p:nvPr>
            <p:ph sz="half" idx="1"/>
          </p:nvPr>
        </p:nvSpPr>
        <p:spPr>
          <a:xfrm>
            <a:off x="379413" y="1063625"/>
            <a:ext cx="3897312" cy="5541963"/>
          </a:xfrm>
          <a:solidFill>
            <a:schemeClr val="tx1"/>
          </a:solidFill>
        </p:spPr>
        <p:txBody>
          <a:bodyPr lIns="91440" tIns="45720" rIns="91440" bIns="45720" anchor="t">
            <a:normAutofit/>
          </a:bodyPr>
          <a:p>
            <a:r>
              <a:rPr lang="zh-CN" altLang="en-US" sz="3200" b="1" kern="1200">
                <a:solidFill>
                  <a:schemeClr val="bg1"/>
                </a:solidFill>
              </a:rPr>
              <a:t>吾平生未尝</a:t>
            </a:r>
            <a:r>
              <a:rPr lang="zh-CN" altLang="en-US" sz="3200" b="1" kern="1200">
                <a:solidFill>
                  <a:srgbClr val="FF0000"/>
                </a:solidFill>
              </a:rPr>
              <a:t>以</a:t>
            </a:r>
            <a:r>
              <a:rPr lang="zh-CN" altLang="en-US" sz="3200" b="1" kern="1200">
                <a:solidFill>
                  <a:schemeClr val="bg1"/>
                </a:solidFill>
              </a:rPr>
              <a:t>吾所志</a:t>
            </a:r>
            <a:r>
              <a:rPr lang="zh-CN" altLang="en-US" sz="3200" b="1" kern="1200">
                <a:solidFill>
                  <a:srgbClr val="FF0000"/>
                </a:solidFill>
              </a:rPr>
              <a:t>语</a:t>
            </a:r>
            <a:r>
              <a:rPr lang="zh-CN" altLang="en-US" sz="3200" b="1" kern="1200">
                <a:solidFill>
                  <a:schemeClr val="bg1"/>
                </a:solidFill>
              </a:rPr>
              <a:t>汝，</a:t>
            </a:r>
            <a:r>
              <a:rPr lang="zh-CN" altLang="en-US" sz="3200" b="1" kern="1200">
                <a:solidFill>
                  <a:srgbClr val="FF0000"/>
                </a:solidFill>
              </a:rPr>
              <a:t>是</a:t>
            </a:r>
            <a:r>
              <a:rPr lang="zh-CN" altLang="en-US" sz="3200" b="1" kern="1200">
                <a:solidFill>
                  <a:schemeClr val="bg1"/>
                </a:solidFill>
              </a:rPr>
              <a:t>吾不</a:t>
            </a:r>
            <a:r>
              <a:rPr lang="zh-CN" altLang="en-US" sz="3200" b="1" kern="1200">
                <a:solidFill>
                  <a:srgbClr val="FF0000"/>
                </a:solidFill>
              </a:rPr>
              <a:t>是</a:t>
            </a:r>
            <a:r>
              <a:rPr lang="zh-CN" altLang="en-US" sz="3200" b="1" kern="1200">
                <a:solidFill>
                  <a:schemeClr val="bg1"/>
                </a:solidFill>
              </a:rPr>
              <a:t>处；然</a:t>
            </a:r>
            <a:r>
              <a:rPr lang="zh-CN" altLang="en-US" sz="3200" b="1" kern="1200">
                <a:solidFill>
                  <a:srgbClr val="FF0000"/>
                </a:solidFill>
              </a:rPr>
              <a:t>语之</a:t>
            </a:r>
            <a:r>
              <a:rPr lang="zh-CN" altLang="en-US" sz="3200" b="1" kern="1200">
                <a:solidFill>
                  <a:schemeClr val="bg1"/>
                </a:solidFill>
              </a:rPr>
              <a:t>，又恐汝日日为吾担忧。吾牺牲百死而不</a:t>
            </a:r>
            <a:r>
              <a:rPr lang="zh-CN" altLang="en-US" sz="3200" b="1" kern="1200">
                <a:solidFill>
                  <a:srgbClr val="FF0000"/>
                </a:solidFill>
              </a:rPr>
              <a:t>辞</a:t>
            </a:r>
            <a:r>
              <a:rPr lang="zh-CN" altLang="en-US" sz="3200" b="1" kern="1200">
                <a:solidFill>
                  <a:schemeClr val="bg1"/>
                </a:solidFill>
              </a:rPr>
              <a:t>，</a:t>
            </a:r>
            <a:r>
              <a:rPr lang="zh-CN" altLang="en-US" sz="3200" b="1" kern="1200">
                <a:solidFill>
                  <a:srgbClr val="FF0000"/>
                </a:solidFill>
              </a:rPr>
              <a:t>而</a:t>
            </a:r>
            <a:r>
              <a:rPr lang="zh-CN" altLang="en-US" sz="3200" b="1" kern="1200">
                <a:solidFill>
                  <a:schemeClr val="bg1"/>
                </a:solidFill>
              </a:rPr>
              <a:t>使汝担忧，的的非吾所忍。吾爱汝</a:t>
            </a:r>
            <a:r>
              <a:rPr lang="zh-CN" altLang="en-US" sz="3200" b="1" kern="1200">
                <a:solidFill>
                  <a:srgbClr val="FF0000"/>
                </a:solidFill>
              </a:rPr>
              <a:t>至</a:t>
            </a:r>
            <a:r>
              <a:rPr lang="zh-CN" altLang="en-US" sz="3200" b="1" kern="1200">
                <a:solidFill>
                  <a:schemeClr val="bg1"/>
                </a:solidFill>
              </a:rPr>
              <a:t>，所以为汝谋者</a:t>
            </a:r>
            <a:r>
              <a:rPr lang="zh-CN" altLang="en-US" sz="3200" b="1" kern="1200">
                <a:solidFill>
                  <a:srgbClr val="FF0000"/>
                </a:solidFill>
              </a:rPr>
              <a:t>惟恐未尽</a:t>
            </a:r>
            <a:r>
              <a:rPr lang="zh-CN" altLang="en-US" sz="3200" b="1" kern="1200">
                <a:solidFill>
                  <a:schemeClr val="bg1"/>
                </a:solidFill>
              </a:rPr>
              <a:t>。汝</a:t>
            </a:r>
            <a:r>
              <a:rPr lang="zh-CN" altLang="en-US" sz="3200" b="1" kern="1200">
                <a:solidFill>
                  <a:srgbClr val="FF0000"/>
                </a:solidFill>
              </a:rPr>
              <a:t>幸</a:t>
            </a:r>
            <a:r>
              <a:rPr lang="zh-CN" altLang="en-US" sz="3200" b="1" kern="1200">
                <a:solidFill>
                  <a:schemeClr val="bg1"/>
                </a:solidFill>
              </a:rPr>
              <a:t>而</a:t>
            </a:r>
            <a:r>
              <a:rPr lang="zh-CN" altLang="en-US" sz="3200" b="1" kern="1200">
                <a:solidFill>
                  <a:srgbClr val="FF0000"/>
                </a:solidFill>
              </a:rPr>
              <a:t>偶</a:t>
            </a:r>
            <a:r>
              <a:rPr lang="zh-CN" altLang="en-US" sz="3200" b="1" kern="1200">
                <a:solidFill>
                  <a:schemeClr val="bg1"/>
                </a:solidFill>
              </a:rPr>
              <a:t>我，又何不幸而生今日中国！</a:t>
            </a:r>
            <a:endParaRPr lang="zh-CN" altLang="en-US" sz="3200" b="1" kern="1200">
              <a:solidFill>
                <a:schemeClr val="bg1"/>
              </a:solidFill>
            </a:endParaRPr>
          </a:p>
        </p:txBody>
      </p:sp>
      <p:sp>
        <p:nvSpPr>
          <p:cNvPr id="9219" name="内容占位符 5"/>
          <p:cNvSpPr>
            <a:spLocks noGrp="1"/>
          </p:cNvSpPr>
          <p:nvPr>
            <p:ph sz="half" idx="2"/>
          </p:nvPr>
        </p:nvSpPr>
        <p:spPr>
          <a:xfrm>
            <a:off x="4522788" y="477838"/>
            <a:ext cx="6831012" cy="5699125"/>
          </a:xfrm>
          <a:solidFill>
            <a:schemeClr val="tx1"/>
          </a:solidFill>
        </p:spPr>
        <p:txBody>
          <a:bodyPr lIns="91440" tIns="45720" rIns="91440" bIns="45720" anchor="t"/>
          <a:p>
            <a:r>
              <a:rPr lang="zh-CN" altLang="en-US" sz="3600" b="1" kern="1200">
                <a:solidFill>
                  <a:schemeClr val="bg1"/>
                </a:solidFill>
              </a:rPr>
              <a:t>我平素不曾把我的志向告诉你，这是我的不对的地方；可是告诉你，又怕你天天为我担忧。我为国牺牲，死一百次也不推辞，可是让你担忧，的确不是我能忍受的。我爱你到了极点，所以替你打算的事情只怕不周全。你有幸嫁给了我，可又如此不幸生在今天的中国！</a:t>
            </a:r>
            <a:endParaRPr lang="zh-CN" altLang="en-US" sz="3600" b="1" kern="12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标题 3"/>
          <p:cNvSpPr>
            <a:spLocks noGrp="1"/>
          </p:cNvSpPr>
          <p:nvPr>
            <p:ph type="title"/>
          </p:nvPr>
        </p:nvSpPr>
        <p:spPr>
          <a:xfrm>
            <a:off x="841375" y="366713"/>
            <a:ext cx="3338513" cy="547687"/>
          </a:xfrm>
        </p:spPr>
        <p:txBody>
          <a:bodyPr lIns="91440" tIns="45720" rIns="91440" bIns="45720" anchor="ctr">
            <a:normAutofit fontScale="90000"/>
          </a:bodyPr>
          <a:p>
            <a:r>
              <a:rPr lang="zh-CN" altLang="en-US" sz="4000"/>
              <a:t>第六段问题</a:t>
            </a:r>
            <a:endParaRPr lang="zh-CN" altLang="en-US" sz="4000"/>
          </a:p>
        </p:txBody>
      </p:sp>
      <p:sp>
        <p:nvSpPr>
          <p:cNvPr id="9218" name="内容占位符 4"/>
          <p:cNvSpPr>
            <a:spLocks noGrp="1"/>
          </p:cNvSpPr>
          <p:nvPr>
            <p:ph sz="half" idx="1"/>
          </p:nvPr>
        </p:nvSpPr>
        <p:spPr>
          <a:xfrm>
            <a:off x="379413" y="1063625"/>
            <a:ext cx="3897312" cy="5541963"/>
          </a:xfrm>
          <a:solidFill>
            <a:schemeClr val="tx1"/>
          </a:solidFill>
        </p:spPr>
        <p:txBody>
          <a:bodyPr lIns="91440" tIns="45720" rIns="91440" bIns="45720" anchor="t">
            <a:normAutofit/>
          </a:bodyPr>
          <a:p>
            <a:r>
              <a:rPr lang="zh-CN" altLang="en-US" sz="3200" b="1" kern="1200">
                <a:solidFill>
                  <a:schemeClr val="bg1"/>
                </a:solidFill>
              </a:rPr>
              <a:t>吾幸而得汝，又何不幸而生今日之中国！</a:t>
            </a:r>
            <a:r>
              <a:rPr lang="zh-CN" altLang="en-US" sz="3200" b="1" kern="1200">
                <a:solidFill>
                  <a:srgbClr val="FF0000"/>
                </a:solidFill>
              </a:rPr>
              <a:t>卒</a:t>
            </a:r>
            <a:r>
              <a:rPr lang="zh-CN" altLang="en-US" sz="3200" b="1" kern="1200">
                <a:solidFill>
                  <a:schemeClr val="bg1"/>
                </a:solidFill>
              </a:rPr>
              <a:t>不忍</a:t>
            </a:r>
            <a:r>
              <a:rPr lang="zh-CN" altLang="en-US" sz="3200" b="1" kern="1200">
                <a:solidFill>
                  <a:srgbClr val="FF0000"/>
                </a:solidFill>
              </a:rPr>
              <a:t>独善其身</a:t>
            </a:r>
            <a:r>
              <a:rPr lang="zh-CN" altLang="en-US" sz="3200" b="1" kern="1200">
                <a:solidFill>
                  <a:schemeClr val="bg1"/>
                </a:solidFill>
              </a:rPr>
              <a:t>。嗟夫！巾短情长，所未尽者，尚有万千，汝可以</a:t>
            </a:r>
            <a:r>
              <a:rPr lang="zh-CN" altLang="en-US" sz="3200" b="1" kern="1200">
                <a:solidFill>
                  <a:srgbClr val="FF0000"/>
                </a:solidFill>
              </a:rPr>
              <a:t>模拟</a:t>
            </a:r>
            <a:r>
              <a:rPr lang="zh-CN" altLang="en-US" sz="3200" b="1" kern="1200">
                <a:solidFill>
                  <a:schemeClr val="bg1"/>
                </a:solidFill>
              </a:rPr>
              <a:t>得之。吾今不能见汝矣！汝不能舍吾，</a:t>
            </a:r>
            <a:r>
              <a:rPr lang="zh-CN" altLang="en-US" sz="3200" b="1" kern="1200">
                <a:solidFill>
                  <a:srgbClr val="FF0000"/>
                </a:solidFill>
              </a:rPr>
              <a:t>其</a:t>
            </a:r>
            <a:r>
              <a:rPr lang="zh-CN" altLang="en-US" sz="3200" b="1" kern="1200">
                <a:solidFill>
                  <a:schemeClr val="bg1"/>
                </a:solidFill>
              </a:rPr>
              <a:t>时时于梦中得我乎！一</a:t>
            </a:r>
            <a:r>
              <a:rPr lang="zh-CN" altLang="en-US" sz="3200" b="1" kern="1200">
                <a:solidFill>
                  <a:srgbClr val="FF0000"/>
                </a:solidFill>
              </a:rPr>
              <a:t>恸</a:t>
            </a:r>
            <a:r>
              <a:rPr lang="zh-CN" altLang="en-US" sz="3200" b="1" kern="1200">
                <a:solidFill>
                  <a:schemeClr val="bg1"/>
                </a:solidFill>
              </a:rPr>
              <a:t>！辛未三月</a:t>
            </a:r>
            <a:r>
              <a:rPr lang="zh-CN" altLang="en-US" sz="3200" b="1" kern="1200">
                <a:solidFill>
                  <a:srgbClr val="FF0000"/>
                </a:solidFill>
              </a:rPr>
              <a:t>念</a:t>
            </a:r>
            <a:r>
              <a:rPr lang="zh-CN" altLang="en-US" sz="3200" b="1" kern="1200">
                <a:solidFill>
                  <a:schemeClr val="bg1"/>
                </a:solidFill>
              </a:rPr>
              <a:t>六夜</a:t>
            </a:r>
            <a:r>
              <a:rPr lang="zh-CN" altLang="en-US" sz="3200" b="1" kern="1200">
                <a:solidFill>
                  <a:srgbClr val="FF0000"/>
                </a:solidFill>
              </a:rPr>
              <a:t>四鼓</a:t>
            </a:r>
            <a:r>
              <a:rPr lang="zh-CN" altLang="en-US" sz="3200" b="1" kern="1200">
                <a:solidFill>
                  <a:schemeClr val="bg1"/>
                </a:solidFill>
              </a:rPr>
              <a:t>，意洞</a:t>
            </a:r>
            <a:r>
              <a:rPr lang="zh-CN" altLang="en-US" sz="3200" b="1" kern="1200">
                <a:solidFill>
                  <a:srgbClr val="FF0000"/>
                </a:solidFill>
              </a:rPr>
              <a:t>手书</a:t>
            </a:r>
            <a:r>
              <a:rPr lang="zh-CN" altLang="en-US" sz="3200" b="1" kern="1200">
                <a:solidFill>
                  <a:schemeClr val="bg1"/>
                </a:solidFill>
              </a:rPr>
              <a:t>。</a:t>
            </a:r>
            <a:endParaRPr lang="zh-CN" altLang="en-US" sz="3200" b="1" kern="1200">
              <a:solidFill>
                <a:schemeClr val="bg1"/>
              </a:solidFill>
            </a:endParaRPr>
          </a:p>
        </p:txBody>
      </p:sp>
      <p:sp>
        <p:nvSpPr>
          <p:cNvPr id="9219" name="内容占位符 5"/>
          <p:cNvSpPr>
            <a:spLocks noGrp="1"/>
          </p:cNvSpPr>
          <p:nvPr>
            <p:ph sz="half" idx="2"/>
          </p:nvPr>
        </p:nvSpPr>
        <p:spPr>
          <a:xfrm>
            <a:off x="4522788" y="477838"/>
            <a:ext cx="6831012" cy="5699125"/>
          </a:xfrm>
          <a:solidFill>
            <a:schemeClr val="tx1"/>
          </a:solidFill>
        </p:spPr>
        <p:txBody>
          <a:bodyPr lIns="91440" tIns="45720" rIns="91440" bIns="45720" anchor="t"/>
          <a:p>
            <a:r>
              <a:rPr lang="zh-CN" altLang="en-US" sz="3600" b="1" kern="1200">
                <a:solidFill>
                  <a:schemeClr val="bg1"/>
                </a:solidFill>
              </a:rPr>
              <a:t>我有幸娶到你，可又如此不幸生在今天的中国！我终究不忍心只顾全自己。唉！方巾短小情义深长，没有写完的心里话，还有成千上万，你可以凭方巾领会没写完的话。我现在不能见到你了，你又不能忘掉我，大概你会在梦中梦到我吧！写到这里太悲痛了！辛未年三月二十六日深夜四更，意洞亲笔写。</a:t>
            </a:r>
            <a:endParaRPr lang="zh-CN" altLang="en-US" sz="3600" b="1" kern="12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标题 3"/>
          <p:cNvSpPr>
            <a:spLocks noGrp="1"/>
          </p:cNvSpPr>
          <p:nvPr>
            <p:ph type="title"/>
          </p:nvPr>
        </p:nvSpPr>
        <p:spPr>
          <a:xfrm>
            <a:off x="841375" y="366713"/>
            <a:ext cx="3338513" cy="547687"/>
          </a:xfrm>
        </p:spPr>
        <p:txBody>
          <a:bodyPr lIns="91440" tIns="45720" rIns="91440" bIns="45720" anchor="ctr">
            <a:normAutofit fontScale="90000"/>
          </a:bodyPr>
          <a:p>
            <a:r>
              <a:rPr lang="zh-CN" altLang="en-US" sz="4000"/>
              <a:t>第六段问题</a:t>
            </a:r>
            <a:endParaRPr lang="zh-CN" altLang="en-US" sz="4000"/>
          </a:p>
        </p:txBody>
      </p:sp>
      <p:sp>
        <p:nvSpPr>
          <p:cNvPr id="9218" name="内容占位符 4"/>
          <p:cNvSpPr>
            <a:spLocks noGrp="1"/>
          </p:cNvSpPr>
          <p:nvPr>
            <p:ph sz="half" idx="1"/>
          </p:nvPr>
        </p:nvSpPr>
        <p:spPr>
          <a:xfrm>
            <a:off x="379413" y="1063625"/>
            <a:ext cx="3897312" cy="5541963"/>
          </a:xfrm>
          <a:solidFill>
            <a:schemeClr val="tx1"/>
          </a:solidFill>
        </p:spPr>
        <p:txBody>
          <a:bodyPr lIns="91440" tIns="45720" rIns="91440" bIns="45720" anchor="t"/>
          <a:p>
            <a:r>
              <a:rPr lang="zh-CN" altLang="en-US" sz="6000" b="1" kern="1200">
                <a:solidFill>
                  <a:schemeClr val="bg1"/>
                </a:solidFill>
              </a:rPr>
              <a:t>家中诸母皆</a:t>
            </a:r>
            <a:r>
              <a:rPr lang="zh-CN" altLang="en-US" sz="5400" b="1" kern="1200">
                <a:solidFill>
                  <a:srgbClr val="FF0000"/>
                </a:solidFill>
              </a:rPr>
              <a:t>通</a:t>
            </a:r>
            <a:r>
              <a:rPr lang="zh-CN" altLang="en-US" sz="6000" b="1" kern="1200">
                <a:solidFill>
                  <a:schemeClr val="bg1"/>
                </a:solidFill>
              </a:rPr>
              <a:t>文，有不</a:t>
            </a:r>
            <a:r>
              <a:rPr lang="zh-CN" altLang="en-US" sz="5400" b="1" kern="1200">
                <a:solidFill>
                  <a:srgbClr val="FF0000"/>
                </a:solidFill>
              </a:rPr>
              <a:t>解</a:t>
            </a:r>
            <a:r>
              <a:rPr lang="zh-CN" altLang="en-US" sz="6000" b="1" kern="1200">
                <a:solidFill>
                  <a:schemeClr val="bg1"/>
                </a:solidFill>
              </a:rPr>
              <a:t>处，望请其指教，当尽吾意</a:t>
            </a:r>
            <a:r>
              <a:rPr lang="zh-CN" altLang="en-US" sz="5400" b="1" kern="1200">
                <a:solidFill>
                  <a:srgbClr val="FF0000"/>
                </a:solidFill>
              </a:rPr>
              <a:t>为幸</a:t>
            </a:r>
            <a:r>
              <a:rPr lang="zh-CN" altLang="en-US" sz="6000" b="1" kern="1200">
                <a:solidFill>
                  <a:schemeClr val="bg1"/>
                </a:solidFill>
              </a:rPr>
              <a:t>。</a:t>
            </a:r>
            <a:endParaRPr lang="zh-CN" altLang="en-US" sz="6000" b="1" kern="1200">
              <a:solidFill>
                <a:schemeClr val="bg1"/>
              </a:solidFill>
            </a:endParaRPr>
          </a:p>
        </p:txBody>
      </p:sp>
      <p:sp>
        <p:nvSpPr>
          <p:cNvPr id="9219" name="内容占位符 5"/>
          <p:cNvSpPr>
            <a:spLocks noGrp="1"/>
          </p:cNvSpPr>
          <p:nvPr>
            <p:ph sz="half" idx="2"/>
          </p:nvPr>
        </p:nvSpPr>
        <p:spPr>
          <a:xfrm>
            <a:off x="4523740" y="478790"/>
            <a:ext cx="7027545" cy="5699125"/>
          </a:xfrm>
          <a:solidFill>
            <a:schemeClr val="tx1"/>
          </a:solidFill>
        </p:spPr>
        <p:txBody>
          <a:bodyPr lIns="91440" tIns="45720" rIns="91440" bIns="45720" anchor="t"/>
          <a:p>
            <a:r>
              <a:rPr lang="zh-CN" altLang="en-US" sz="6000" b="1">
                <a:solidFill>
                  <a:schemeClr val="bg1"/>
                </a:solidFill>
                <a:sym typeface="+mn-ea"/>
              </a:rPr>
              <a:t>家中各位伯母、叔母都通晓文字，有不理解的地方，希望请她们指教。应当完全理解我的心意是好。</a:t>
            </a:r>
            <a:endParaRPr lang="zh-CN" altLang="en-US" sz="6000" b="1" kern="1200">
              <a:solidFill>
                <a:schemeClr val="bg1"/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614680"/>
            <a:ext cx="10515600" cy="5562600"/>
          </a:xfrm>
          <a:solidFill>
            <a:schemeClr val="tx1"/>
          </a:solidFill>
        </p:spPr>
        <p:txBody>
          <a:bodyPr/>
          <a:p>
            <a:r>
              <a:rPr lang="zh-CN" altLang="en-US" b="1">
                <a:solidFill>
                  <a:schemeClr val="bg1"/>
                </a:solidFill>
              </a:rPr>
              <a:t>1．下列词语中加点字的读音完全正确的一项是	(　　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A．</a:t>
            </a:r>
            <a:r>
              <a:rPr lang="zh-CN" altLang="en-US" b="1">
                <a:solidFill>
                  <a:srgbClr val="FF0000"/>
                </a:solidFill>
              </a:rPr>
              <a:t>称</a:t>
            </a:r>
            <a:r>
              <a:rPr lang="zh-CN" altLang="en-US" b="1">
                <a:solidFill>
                  <a:schemeClr val="bg1"/>
                </a:solidFill>
              </a:rPr>
              <a:t>心快意(chēng)　　</a:t>
            </a:r>
            <a:r>
              <a:rPr lang="zh-CN" altLang="en-US" b="1">
                <a:solidFill>
                  <a:srgbClr val="FF0000"/>
                </a:solidFill>
              </a:rPr>
              <a:t>眷</a:t>
            </a:r>
            <a:r>
              <a:rPr lang="zh-CN" altLang="en-US" b="1">
                <a:solidFill>
                  <a:schemeClr val="bg1"/>
                </a:solidFill>
              </a:rPr>
              <a:t>属(juàn)　　</a:t>
            </a:r>
            <a:r>
              <a:rPr lang="zh-CN" altLang="en-US" b="1">
                <a:solidFill>
                  <a:srgbClr val="FF0000"/>
                </a:solidFill>
              </a:rPr>
              <a:t>卿卿</a:t>
            </a:r>
            <a:r>
              <a:rPr lang="zh-CN" altLang="en-US" b="1">
                <a:solidFill>
                  <a:schemeClr val="bg1"/>
                </a:solidFill>
              </a:rPr>
              <a:t>(qīng)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B．几家能</a:t>
            </a:r>
            <a:r>
              <a:rPr lang="zh-CN" altLang="en-US" b="1">
                <a:solidFill>
                  <a:srgbClr val="FF0000"/>
                </a:solidFill>
              </a:rPr>
              <a:t>彀</a:t>
            </a:r>
            <a:r>
              <a:rPr lang="zh-CN" altLang="en-US" b="1">
                <a:solidFill>
                  <a:schemeClr val="bg1"/>
                </a:solidFill>
              </a:rPr>
              <a:t>(gòu)  	如</a:t>
            </a:r>
            <a:r>
              <a:rPr lang="zh-CN" altLang="en-US" b="1">
                <a:solidFill>
                  <a:srgbClr val="FF0000"/>
                </a:solidFill>
              </a:rPr>
              <a:t>晤</a:t>
            </a:r>
            <a:r>
              <a:rPr lang="zh-CN" altLang="en-US" b="1">
                <a:solidFill>
                  <a:schemeClr val="bg1"/>
                </a:solidFill>
              </a:rPr>
              <a:t>(wù)  	    一</a:t>
            </a:r>
            <a:r>
              <a:rPr lang="zh-CN" altLang="en-US" b="1">
                <a:solidFill>
                  <a:srgbClr val="FF0000"/>
                </a:solidFill>
              </a:rPr>
              <a:t>恸</a:t>
            </a:r>
            <a:r>
              <a:rPr lang="zh-CN" altLang="en-US" b="1">
                <a:solidFill>
                  <a:schemeClr val="bg1"/>
                </a:solidFill>
              </a:rPr>
              <a:t>(tòng)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C．心不能</a:t>
            </a:r>
            <a:r>
              <a:rPr lang="zh-CN" altLang="en-US" b="1">
                <a:solidFill>
                  <a:srgbClr val="FF0000"/>
                </a:solidFill>
              </a:rPr>
              <a:t>禁</a:t>
            </a:r>
            <a:r>
              <a:rPr lang="zh-CN" altLang="en-US" b="1">
                <a:solidFill>
                  <a:schemeClr val="bg1"/>
                </a:solidFill>
              </a:rPr>
              <a:t>(jīn)  		</a:t>
            </a:r>
            <a:r>
              <a:rPr lang="zh-CN" altLang="en-US" b="1">
                <a:solidFill>
                  <a:srgbClr val="FF0000"/>
                </a:solidFill>
              </a:rPr>
              <a:t>婉</a:t>
            </a:r>
            <a:r>
              <a:rPr lang="zh-CN" altLang="en-US" b="1">
                <a:solidFill>
                  <a:schemeClr val="bg1"/>
                </a:solidFill>
              </a:rPr>
              <a:t>解(wǎn)  	依</a:t>
            </a:r>
            <a:r>
              <a:rPr lang="zh-CN" altLang="en-US" b="1">
                <a:solidFill>
                  <a:srgbClr val="FF0000"/>
                </a:solidFill>
              </a:rPr>
              <a:t>旁</a:t>
            </a:r>
            <a:r>
              <a:rPr lang="zh-CN" altLang="en-US" b="1">
                <a:solidFill>
                  <a:schemeClr val="bg1"/>
                </a:solidFill>
              </a:rPr>
              <a:t>(páng)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D．双</a:t>
            </a:r>
            <a:r>
              <a:rPr lang="zh-CN" altLang="en-US" b="1">
                <a:solidFill>
                  <a:srgbClr val="FF0000"/>
                </a:solidFill>
              </a:rPr>
              <a:t>栖</a:t>
            </a:r>
            <a:r>
              <a:rPr lang="zh-CN" altLang="en-US" b="1">
                <a:solidFill>
                  <a:schemeClr val="bg1"/>
                </a:solidFill>
              </a:rPr>
              <a:t>(xī)  			</a:t>
            </a:r>
            <a:r>
              <a:rPr lang="zh-CN" altLang="en-US" b="1">
                <a:solidFill>
                  <a:srgbClr val="FF0000"/>
                </a:solidFill>
              </a:rPr>
              <a:t>肖</a:t>
            </a:r>
            <a:r>
              <a:rPr lang="zh-CN" altLang="en-US" b="1">
                <a:solidFill>
                  <a:schemeClr val="bg1"/>
                </a:solidFill>
              </a:rPr>
              <a:t>我(xiào)  	相</a:t>
            </a:r>
            <a:r>
              <a:rPr lang="zh-CN" altLang="en-US" b="1">
                <a:solidFill>
                  <a:srgbClr val="FF0000"/>
                </a:solidFill>
              </a:rPr>
              <a:t>和</a:t>
            </a:r>
            <a:r>
              <a:rPr lang="zh-CN" altLang="en-US" b="1">
                <a:solidFill>
                  <a:schemeClr val="bg1"/>
                </a:solidFill>
              </a:rPr>
              <a:t>(hè)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2．下列加点的词语活用分类正确的一项是		(　　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①卒不忍独</a:t>
            </a:r>
            <a:r>
              <a:rPr lang="zh-CN" altLang="en-US" b="1">
                <a:solidFill>
                  <a:srgbClr val="FF0000"/>
                </a:solidFill>
              </a:rPr>
              <a:t>善</a:t>
            </a:r>
            <a:r>
              <a:rPr lang="zh-CN" altLang="en-US" b="1">
                <a:solidFill>
                  <a:schemeClr val="bg1"/>
                </a:solidFill>
              </a:rPr>
              <a:t>其身　②</a:t>
            </a:r>
            <a:r>
              <a:rPr lang="zh-CN" altLang="en-US" b="1">
                <a:solidFill>
                  <a:srgbClr val="FF0000"/>
                </a:solidFill>
              </a:rPr>
              <a:t>老</a:t>
            </a:r>
            <a:r>
              <a:rPr lang="zh-CN" altLang="en-US" b="1">
                <a:solidFill>
                  <a:schemeClr val="bg1"/>
                </a:solidFill>
              </a:rPr>
              <a:t>吾老，以及人之老　③汝幸而</a:t>
            </a:r>
            <a:r>
              <a:rPr lang="zh-CN" altLang="en-US" b="1">
                <a:solidFill>
                  <a:srgbClr val="FF0000"/>
                </a:solidFill>
              </a:rPr>
              <a:t>偶</a:t>
            </a:r>
            <a:r>
              <a:rPr lang="zh-CN" altLang="en-US" b="1">
                <a:solidFill>
                  <a:schemeClr val="bg1"/>
                </a:solidFill>
              </a:rPr>
              <a:t>我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④</a:t>
            </a:r>
            <a:r>
              <a:rPr lang="zh-CN" altLang="en-US" b="1">
                <a:solidFill>
                  <a:srgbClr val="FF0000"/>
                </a:solidFill>
              </a:rPr>
              <a:t>瓜</a:t>
            </a:r>
            <a:r>
              <a:rPr lang="zh-CN" altLang="en-US" b="1">
                <a:solidFill>
                  <a:schemeClr val="bg1"/>
                </a:solidFill>
              </a:rPr>
              <a:t>分之日可以死　⑤当亦</a:t>
            </a:r>
            <a:r>
              <a:rPr lang="zh-CN" altLang="en-US" b="1">
                <a:solidFill>
                  <a:srgbClr val="FF0000"/>
                </a:solidFill>
              </a:rPr>
              <a:t>乐</a:t>
            </a:r>
            <a:r>
              <a:rPr lang="zh-CN" altLang="en-US" b="1">
                <a:solidFill>
                  <a:schemeClr val="bg1"/>
                </a:solidFill>
              </a:rPr>
              <a:t>牺牲吾身与汝身之福利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A．①/②③/④/⑤  		B．①②/③/④/⑤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C．①②/③④/⑤  			D．①/②/③④/⑤</a:t>
            </a:r>
            <a:endParaRPr lang="zh-CN" alt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835" y="550545"/>
            <a:ext cx="10909935" cy="5628005"/>
          </a:xfrm>
          <a:solidFill>
            <a:schemeClr val="tx1"/>
          </a:solidFill>
        </p:spPr>
        <p:txBody>
          <a:bodyPr/>
          <a:p>
            <a:r>
              <a:rPr lang="zh-CN" altLang="en-US" sz="3200" b="1">
                <a:solidFill>
                  <a:schemeClr val="bg1"/>
                </a:solidFill>
              </a:rPr>
              <a:t>3．下列各组加点的字意思相同的一项是	(　　)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A.必不能</a:t>
            </a:r>
            <a:r>
              <a:rPr lang="zh-CN" altLang="en-US" sz="3200" b="1">
                <a:solidFill>
                  <a:srgbClr val="FF0000"/>
                </a:solidFill>
              </a:rPr>
              <a:t>禁</a:t>
            </a:r>
            <a:r>
              <a:rPr lang="zh-CN" altLang="en-US" sz="3200" b="1">
                <a:solidFill>
                  <a:schemeClr val="bg1"/>
                </a:solidFill>
              </a:rPr>
              <a:t>失吾之悲  重刑法以</a:t>
            </a:r>
            <a:r>
              <a:rPr lang="zh-CN" altLang="en-US" sz="3200" b="1">
                <a:solidFill>
                  <a:srgbClr val="FF0000"/>
                </a:solidFill>
              </a:rPr>
              <a:t>禁</a:t>
            </a:r>
            <a:r>
              <a:rPr lang="zh-CN" altLang="en-US" sz="3200" b="1">
                <a:solidFill>
                  <a:schemeClr val="bg1"/>
                </a:solidFill>
              </a:rPr>
              <a:t>之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B.吾之逃家复归也，汝泣</a:t>
            </a:r>
            <a:r>
              <a:rPr lang="zh-CN" altLang="en-US" sz="3200" b="1">
                <a:solidFill>
                  <a:srgbClr val="FF0000"/>
                </a:solidFill>
              </a:rPr>
              <a:t>告</a:t>
            </a:r>
            <a:r>
              <a:rPr lang="zh-CN" altLang="en-US" sz="3200" b="1">
                <a:solidFill>
                  <a:schemeClr val="bg1"/>
                </a:solidFill>
              </a:rPr>
              <a:t>我     望今后有远行，必以</a:t>
            </a:r>
            <a:r>
              <a:rPr lang="zh-CN" altLang="en-US" sz="3200" b="1">
                <a:solidFill>
                  <a:srgbClr val="FF0000"/>
                </a:solidFill>
              </a:rPr>
              <a:t>告</a:t>
            </a:r>
            <a:r>
              <a:rPr lang="zh-CN" altLang="en-US" sz="3200" b="1">
                <a:solidFill>
                  <a:schemeClr val="bg1"/>
                </a:solidFill>
              </a:rPr>
              <a:t>妾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C.不能</a:t>
            </a:r>
            <a:r>
              <a:rPr lang="zh-CN" altLang="en-US" sz="3200" b="1">
                <a:solidFill>
                  <a:srgbClr val="FF0000"/>
                </a:solidFill>
              </a:rPr>
              <a:t>竟</a:t>
            </a:r>
            <a:r>
              <a:rPr lang="zh-CN" altLang="en-US" sz="3200" b="1">
                <a:solidFill>
                  <a:schemeClr val="bg1"/>
                </a:solidFill>
              </a:rPr>
              <a:t>书而欲搁笔      </a:t>
            </a:r>
            <a:r>
              <a:rPr lang="zh-CN" altLang="en-US" sz="3200" b="1">
                <a:solidFill>
                  <a:srgbClr val="FF0000"/>
                </a:solidFill>
              </a:rPr>
              <a:t>竟</a:t>
            </a:r>
            <a:r>
              <a:rPr lang="zh-CN" altLang="en-US" sz="3200" b="1">
                <a:solidFill>
                  <a:schemeClr val="bg1"/>
                </a:solidFill>
              </a:rPr>
              <a:t>日不出门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D.吾今以此</a:t>
            </a:r>
            <a:r>
              <a:rPr lang="zh-CN" altLang="en-US" sz="3200" b="1">
                <a:solidFill>
                  <a:srgbClr val="FF0000"/>
                </a:solidFill>
              </a:rPr>
              <a:t>书</a:t>
            </a:r>
            <a:r>
              <a:rPr lang="zh-CN" altLang="en-US" sz="3200" b="1">
                <a:solidFill>
                  <a:schemeClr val="bg1"/>
                </a:solidFill>
              </a:rPr>
              <a:t>与汝永别也      吾作此</a:t>
            </a:r>
            <a:r>
              <a:rPr lang="zh-CN" altLang="en-US" sz="3200" b="1">
                <a:solidFill>
                  <a:srgbClr val="FF0000"/>
                </a:solidFill>
              </a:rPr>
              <a:t>书</a:t>
            </a:r>
            <a:r>
              <a:rPr lang="zh-CN" altLang="en-US" sz="3200" b="1">
                <a:solidFill>
                  <a:schemeClr val="bg1"/>
                </a:solidFill>
              </a:rPr>
              <a:t>，泪珠和笔墨齐下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4．下句中哪个红字的意义和用法与例句相同	(　　)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例句：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汝之有身也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A．亦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天下人为念  		B．汝可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模拟得之</a:t>
            </a:r>
            <a:endParaRPr lang="zh-CN" altLang="en-US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C．汝不必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无侣悲  		D．</a:t>
            </a:r>
            <a:r>
              <a:rPr lang="zh-CN" altLang="en-US" sz="3200" b="1">
                <a:solidFill>
                  <a:srgbClr val="FF0000"/>
                </a:solidFill>
              </a:rPr>
              <a:t>以</a:t>
            </a:r>
            <a:r>
              <a:rPr lang="zh-CN" altLang="en-US" sz="3200" b="1">
                <a:solidFill>
                  <a:schemeClr val="bg1"/>
                </a:solidFill>
              </a:rPr>
              <a:t>今日事势观之</a:t>
            </a:r>
            <a:endParaRPr lang="zh-CN" altLang="en-US" sz="32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694690"/>
            <a:ext cx="10515600" cy="5483225"/>
          </a:xfrm>
          <a:solidFill>
            <a:schemeClr val="tx1"/>
          </a:solidFill>
        </p:spPr>
        <p:txBody>
          <a:bodyPr>
            <a:normAutofit lnSpcReduction="20000"/>
          </a:bodyPr>
          <a:p>
            <a:r>
              <a:rPr lang="zh-CN" altLang="en-US" b="1">
                <a:solidFill>
                  <a:schemeClr val="bg1"/>
                </a:solidFill>
              </a:rPr>
              <a:t>5．加点词的解释错误的一项是	(　　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A．</a:t>
            </a:r>
            <a:r>
              <a:rPr lang="zh-CN" altLang="en-US" b="1">
                <a:solidFill>
                  <a:srgbClr val="FF0000"/>
                </a:solidFill>
              </a:rPr>
              <a:t>是</a:t>
            </a:r>
            <a:r>
              <a:rPr lang="zh-CN" altLang="en-US" b="1">
                <a:solidFill>
                  <a:schemeClr val="bg1"/>
                </a:solidFill>
              </a:rPr>
              <a:t>吾不是处　　　　　是：这。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B．汝幸而</a:t>
            </a:r>
            <a:r>
              <a:rPr lang="zh-CN" altLang="en-US" b="1">
                <a:solidFill>
                  <a:srgbClr val="FF0000"/>
                </a:solidFill>
              </a:rPr>
              <a:t>偶</a:t>
            </a:r>
            <a:r>
              <a:rPr lang="zh-CN" altLang="en-US" b="1">
                <a:solidFill>
                  <a:schemeClr val="bg1"/>
                </a:solidFill>
              </a:rPr>
              <a:t>我  			偶：嫁。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C．汝可以</a:t>
            </a:r>
            <a:r>
              <a:rPr lang="zh-CN" altLang="en-US" b="1">
                <a:solidFill>
                  <a:srgbClr val="FF0000"/>
                </a:solidFill>
              </a:rPr>
              <a:t>模拟</a:t>
            </a:r>
            <a:r>
              <a:rPr lang="zh-CN" altLang="en-US" b="1">
                <a:solidFill>
                  <a:schemeClr val="bg1"/>
                </a:solidFill>
              </a:rPr>
              <a:t>得之  		模拟：想像。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D．辛未三月</a:t>
            </a:r>
            <a:r>
              <a:rPr lang="zh-CN" altLang="en-US" b="1">
                <a:solidFill>
                  <a:srgbClr val="FF0000"/>
                </a:solidFill>
              </a:rPr>
              <a:t>念</a:t>
            </a:r>
            <a:r>
              <a:rPr lang="zh-CN" altLang="en-US" b="1">
                <a:solidFill>
                  <a:schemeClr val="bg1"/>
                </a:solidFill>
              </a:rPr>
              <a:t>六夜四鼓  	念：思念。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6．下列加点词的解释错误的一项是	(　　)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A．</a:t>
            </a:r>
            <a:r>
              <a:rPr lang="zh-CN" altLang="en-US" b="1">
                <a:solidFill>
                  <a:srgbClr val="FF0000"/>
                </a:solidFill>
              </a:rPr>
              <a:t>的的</a:t>
            </a:r>
            <a:r>
              <a:rPr lang="zh-CN" altLang="en-US" b="1">
                <a:solidFill>
                  <a:schemeClr val="bg1"/>
                </a:solidFill>
              </a:rPr>
              <a:t>非吾所忍  			的的：的的确确。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B．辛未三月念六夜</a:t>
            </a:r>
            <a:r>
              <a:rPr lang="zh-CN" altLang="en-US" b="1">
                <a:solidFill>
                  <a:srgbClr val="FF0000"/>
                </a:solidFill>
              </a:rPr>
              <a:t>四鼓</a:t>
            </a:r>
            <a:r>
              <a:rPr lang="zh-CN" altLang="en-US" b="1">
                <a:solidFill>
                  <a:schemeClr val="bg1"/>
                </a:solidFill>
              </a:rPr>
              <a:t>  		四鼓：四次击鼓。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C．</a:t>
            </a:r>
            <a:r>
              <a:rPr lang="zh-CN" altLang="en-US" b="1">
                <a:solidFill>
                  <a:srgbClr val="FF0000"/>
                </a:solidFill>
              </a:rPr>
              <a:t>一</a:t>
            </a:r>
            <a:r>
              <a:rPr lang="zh-CN" altLang="en-US" b="1">
                <a:solidFill>
                  <a:schemeClr val="bg1"/>
                </a:solidFill>
              </a:rPr>
              <a:t>恸  					一：多么。</a:t>
            </a:r>
            <a:endParaRPr lang="zh-CN" altLang="en-US" b="1">
              <a:solidFill>
                <a:schemeClr val="bg1"/>
              </a:solidFill>
            </a:endParaRPr>
          </a:p>
          <a:p>
            <a:r>
              <a:rPr lang="zh-CN" altLang="en-US" b="1">
                <a:solidFill>
                  <a:schemeClr val="bg1"/>
                </a:solidFill>
              </a:rPr>
              <a:t>D．是吾不</a:t>
            </a:r>
            <a:r>
              <a:rPr lang="zh-CN" altLang="en-US" b="1">
                <a:solidFill>
                  <a:srgbClr val="FF0000"/>
                </a:solidFill>
              </a:rPr>
              <a:t>是</a:t>
            </a:r>
            <a:r>
              <a:rPr lang="zh-CN" altLang="en-US" b="1">
                <a:solidFill>
                  <a:schemeClr val="bg1"/>
                </a:solidFill>
              </a:rPr>
              <a:t>处  			是：对，正确。</a:t>
            </a:r>
            <a:endParaRPr lang="zh-CN" alt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内容占位符 2"/>
          <p:cNvSpPr>
            <a:spLocks noGrp="1"/>
          </p:cNvSpPr>
          <p:nvPr>
            <p:ph idx="1"/>
          </p:nvPr>
        </p:nvSpPr>
        <p:spPr>
          <a:xfrm>
            <a:off x="798830" y="851535"/>
            <a:ext cx="10515600" cy="4838700"/>
          </a:xfrm>
          <a:ln w="9525">
            <a:noFill/>
            <a:miter/>
          </a:ln>
        </p:spPr>
        <p:txBody>
          <a:bodyPr lIns="91440" tIns="45720" rIns="91440" bIns="45720" anchor="t"/>
          <a:p>
            <a:pPr algn="ctr"/>
            <a:endParaRPr lang="zh-CN" altLang="en-US" sz="11500" b="1">
              <a:solidFill>
                <a:srgbClr val="0070C0"/>
              </a:solidFill>
              <a:latin typeface="微软雅黑" charset="0"/>
              <a:ea typeface="微软雅黑" charset="0"/>
            </a:endParaRPr>
          </a:p>
          <a:p>
            <a:pPr marL="0" indent="0" algn="ctr">
              <a:buNone/>
            </a:pPr>
            <a:r>
              <a:rPr lang="zh-CN" altLang="en-US" sz="11500" b="1">
                <a:solidFill>
                  <a:srgbClr val="0070C0"/>
                </a:solidFill>
                <a:latin typeface="微软雅黑" charset="0"/>
                <a:ea typeface="微软雅黑" charset="0"/>
              </a:rPr>
              <a:t>还有困难吗？</a:t>
            </a:r>
            <a:endParaRPr lang="zh-CN" altLang="en-US" sz="11500" b="1">
              <a:solidFill>
                <a:srgbClr val="0070C0"/>
              </a:solidFill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4581</Words>
  <Application>Kingsoft Office WPP</Application>
  <PresentationFormat>宽屏</PresentationFormat>
  <Paragraphs>160</Paragraphs>
  <Slides>24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</vt:lpstr>
      <vt:lpstr>与妻书 --林觉民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第一段问题</vt:lpstr>
      <vt:lpstr>第二段问题</vt:lpstr>
      <vt:lpstr>第二段问题</vt:lpstr>
      <vt:lpstr>第三段问题</vt:lpstr>
      <vt:lpstr>第三段问题</vt:lpstr>
      <vt:lpstr>第三段问题</vt:lpstr>
      <vt:lpstr>第四段问题</vt:lpstr>
      <vt:lpstr>第四段问题</vt:lpstr>
      <vt:lpstr>第四段问题</vt:lpstr>
      <vt:lpstr>第五段问题</vt:lpstr>
      <vt:lpstr>第六段问题</vt:lpstr>
      <vt:lpstr>第六段问题</vt:lpstr>
      <vt:lpstr>第六段问题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6</cp:revision>
  <dcterms:created xsi:type="dcterms:W3CDTF">2015-12-08T23:32:00Z</dcterms:created>
  <dcterms:modified xsi:type="dcterms:W3CDTF">2015-12-10T06:58:51Z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2052-10.1.0.5400</vt:lpwstr>
  </property>
</Properties>
</file>