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99" r:id="rId4"/>
    <p:sldId id="284" r:id="rId5"/>
    <p:sldId id="304" r:id="rId6"/>
    <p:sldId id="285" r:id="rId7"/>
    <p:sldId id="300" r:id="rId8"/>
    <p:sldId id="301" r:id="rId9"/>
    <p:sldId id="305" r:id="rId10"/>
    <p:sldId id="302" r:id="rId11"/>
    <p:sldId id="303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</p:sldIdLst>
  <p:sldSz cx="9144000" cy="51435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699"/>
            <a:ext cx="7886700" cy="11253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803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2949178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698"/>
            <a:ext cx="4629150" cy="3655858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2949178" cy="28591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8035" indent="0">
              <a:buNone/>
              <a:defRPr sz="56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8035" indent="0">
              <a:buNone/>
              <a:defRPr sz="11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8035" indent="0">
              <a:buNone/>
              <a:defRPr sz="790"/>
            </a:lvl9pPr>
          </a:lstStyle>
          <a:p>
            <a:pPr lvl="0" fontAlgn="base"/>
            <a:r>
              <a:rPr lang="zh-CN" altLang="en-US" sz="11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15"/>
            <a:ext cx="2057400" cy="4389411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15"/>
            <a:ext cx="6052930" cy="438941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699"/>
            <a:ext cx="7886700" cy="11253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803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2949178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698"/>
            <a:ext cx="4629150" cy="3655858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2949178" cy="28591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8035" indent="0">
              <a:buNone/>
              <a:defRPr sz="56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8035" indent="0">
              <a:buNone/>
              <a:defRPr sz="11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8035" indent="0">
              <a:buNone/>
              <a:defRPr sz="790"/>
            </a:lvl9pPr>
          </a:lstStyle>
          <a:p>
            <a:pPr lvl="0" fontAlgn="base"/>
            <a:r>
              <a:rPr lang="zh-CN" altLang="en-US" sz="11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15"/>
            <a:ext cx="2057400" cy="4389411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15"/>
            <a:ext cx="6052930" cy="438941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1025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1026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56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/>
            </a:lvl1pPr>
          </a:lstStyle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16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45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1026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56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/>
            </a:lvl1pPr>
          </a:lstStyle>
          <a:p>
            <a:pPr lvl="0" fontAlgn="base"/>
            <a:fld id="{9A0DB2DC-4C9A-4742-B13C-FB6460FD3503}" type="slidenum">
              <a:rPr lang="zh-CN" altLang="en-US" sz="105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16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45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file:///D:\&#20013;&#32771;&#35797;&#39064;\&#32593;&#39029;&#19979;&#36733;&#19979;&#36733;\2019&#24180;&#28246;&#21335;&#30465;&#37045;&#38451;&#24066;&#20013;&#32771;&#25968;&#23398;&#35797;&#21367;%2520-%2520&#21021;&#20013;&#25968;&#23398;%2520-%2520&#33729;&#20248;&#32593;_files\b0aaed77.png" TargetMode="Externa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标题 1"/>
          <p:cNvSpPr>
            <a:spLocks noGrp="1"/>
          </p:cNvSpPr>
          <p:nvPr>
            <p:ph type="title"/>
          </p:nvPr>
        </p:nvSpPr>
        <p:spPr>
          <a:xfrm>
            <a:off x="457200" y="1635125"/>
            <a:ext cx="8229600" cy="857250"/>
          </a:xfrm>
        </p:spPr>
        <p:txBody>
          <a:bodyPr anchor="ctr" anchorCtr="0"/>
          <a:p>
            <a:r>
              <a:rPr lang="en-US" altLang="zh-CN"/>
              <a:t>23.2.3 </a:t>
            </a:r>
            <a:r>
              <a:rPr lang="zh-CN" altLang="en-US"/>
              <a:t>关于原点对称的点的坐标</a:t>
            </a:r>
            <a:endParaRPr lang="zh-CN" altLang="en-US"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P69.6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4330" y="727710"/>
            <a:ext cx="866711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已知点P（a﹣3，2﹣a）关于原点对称的点在第四象限，则a的取值范围在数轴上表示正确的是（　　）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0975" y="2067560"/>
            <a:ext cx="11336655" cy="17970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P69.8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4330" y="727710"/>
            <a:ext cx="866711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若x</a:t>
            </a:r>
            <a:r>
              <a:rPr lang="zh-CN" altLang="en-US" sz="2800" baseline="-25000"/>
              <a:t>1</a:t>
            </a:r>
            <a:r>
              <a:rPr lang="zh-CN" altLang="en-US" sz="2800"/>
              <a:t>，x</a:t>
            </a:r>
            <a:r>
              <a:rPr lang="zh-CN" altLang="en-US" sz="2800" baseline="-25000"/>
              <a:t>2</a:t>
            </a:r>
            <a:r>
              <a:rPr lang="zh-CN" altLang="en-US" sz="2800"/>
              <a:t>是方程x</a:t>
            </a:r>
            <a:r>
              <a:rPr lang="zh-CN" altLang="en-US" sz="2800" baseline="30000"/>
              <a:t>2</a:t>
            </a:r>
            <a:r>
              <a:rPr lang="zh-CN" altLang="en-US" sz="2800"/>
              <a:t>−4x−</a:t>
            </a:r>
            <a:r>
              <a:rPr lang="en-US" altLang="zh-CN" sz="2800"/>
              <a:t>5</a:t>
            </a:r>
            <a:r>
              <a:rPr lang="zh-CN" altLang="en-US" sz="2800"/>
              <a:t>＝0的两个根，且点A（x</a:t>
            </a:r>
            <a:r>
              <a:rPr lang="zh-CN" altLang="en-US" sz="2800" baseline="-25000"/>
              <a:t>1</a:t>
            </a:r>
            <a:r>
              <a:rPr lang="zh-CN" altLang="en-US" sz="2800"/>
              <a:t>，x</a:t>
            </a:r>
            <a:r>
              <a:rPr lang="zh-CN" altLang="en-US" sz="2800" baseline="-25000"/>
              <a:t>2</a:t>
            </a:r>
            <a:r>
              <a:rPr lang="zh-CN" altLang="en-US" sz="2800"/>
              <a:t>）在第二象限，点B（m，n）和点A关于原点O对称，求m＋n的值</a:t>
            </a:r>
            <a:r>
              <a:rPr lang="en-US" altLang="zh-CN" sz="2800"/>
              <a:t>.</a:t>
            </a:r>
            <a:endParaRPr lang="en-US" altLang="zh-CN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P70.10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485076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如图，在直角坐标系中，已知菱形OABC的顶点A（1，2），B（3，3）．作菱形OABC关于y轴的对称图形OA'B'C'，再作图形OA'B'C'关于点O的中心对称图形OA″B″C″，则点C的对应点C″的坐标是（　　）</a:t>
            </a:r>
            <a:endParaRPr lang="zh-CN" altLang="en-US" sz="2400"/>
          </a:p>
          <a:p>
            <a:r>
              <a:rPr lang="zh-CN" altLang="en-US" sz="2400"/>
              <a:t>A．（2，﹣1）B．（1，﹣2）</a:t>
            </a:r>
            <a:endParaRPr lang="zh-CN" altLang="en-US" sz="2400"/>
          </a:p>
          <a:p>
            <a:r>
              <a:rPr lang="zh-CN" altLang="en-US" sz="2400"/>
              <a:t>C．（﹣2，1）D．（﹣2，﹣1）</a:t>
            </a:r>
            <a:endParaRPr lang="zh-CN" altLang="en-US" sz="2400"/>
          </a:p>
        </p:txBody>
      </p:sp>
      <p:pic>
        <p:nvPicPr>
          <p:cNvPr id="-2147482407" name="图片 -2147482408" descr=" 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3800" y="703580"/>
            <a:ext cx="3500120" cy="3238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P70.11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3253105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如图，将△ABC绕点C（0，−1）旋转180°得到△A′B′C，设点A′的坐标为（a，b），则点A的坐标为（　　）</a:t>
            </a:r>
            <a:endParaRPr lang="zh-CN" altLang="en-US" sz="2800"/>
          </a:p>
          <a:p>
            <a:r>
              <a:rPr lang="zh-CN" altLang="en-US" sz="2800"/>
              <a:t>A、（−a，−b）</a:t>
            </a:r>
            <a:endParaRPr lang="zh-CN" altLang="en-US" sz="2800"/>
          </a:p>
          <a:p>
            <a:r>
              <a:rPr lang="zh-CN" altLang="en-US" sz="2800"/>
              <a:t>B、（−a，−b−1）</a:t>
            </a:r>
            <a:endParaRPr lang="zh-CN" altLang="en-US" sz="2800"/>
          </a:p>
          <a:p>
            <a:r>
              <a:rPr lang="zh-CN" altLang="en-US" sz="2800"/>
              <a:t>C、（−a，−b＋1）</a:t>
            </a:r>
            <a:endParaRPr lang="zh-CN" altLang="en-US" sz="2800"/>
          </a:p>
          <a:p>
            <a:r>
              <a:rPr lang="zh-CN" altLang="en-US" sz="2800"/>
              <a:t>D、（−a，−b−2）</a:t>
            </a:r>
            <a:endParaRPr lang="zh-CN" altLang="en-US" sz="28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5420" y="1203325"/>
            <a:ext cx="3217545" cy="268160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P70.12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85407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2800"/>
              <a:t>若点A（2m−1，2n＋3）与B（2</a:t>
            </a:r>
            <a:r>
              <a:rPr lang="en-US" sz="2800"/>
              <a:t>n</a:t>
            </a:r>
            <a:r>
              <a:rPr sz="2800"/>
              <a:t>−</a:t>
            </a:r>
            <a:r>
              <a:rPr lang="en-US" sz="2800"/>
              <a:t>7</a:t>
            </a:r>
            <a:r>
              <a:rPr sz="2800"/>
              <a:t>，</a:t>
            </a:r>
            <a:r>
              <a:rPr lang="en-US" sz="2800"/>
              <a:t>n</a:t>
            </a:r>
            <a:r>
              <a:rPr sz="2800"/>
              <a:t>−</a:t>
            </a:r>
            <a:r>
              <a:rPr lang="en-US" sz="2800"/>
              <a:t>2m</a:t>
            </a:r>
            <a:r>
              <a:rPr sz="2800"/>
              <a:t>）关于原点O对称，则m＝</a:t>
            </a:r>
            <a:r>
              <a:rPr lang="en-US" altLang="zh-CN" sz="2800" u="sng">
                <a:sym typeface="+mn-ea"/>
              </a:rPr>
              <a:t>      </a:t>
            </a:r>
            <a:r>
              <a:rPr lang="zh-CN" altLang="en-US" sz="2800">
                <a:sym typeface="+mn-ea"/>
              </a:rPr>
              <a:t>，</a:t>
            </a:r>
            <a:r>
              <a:rPr sz="2800"/>
              <a:t>且n＝</a:t>
            </a:r>
            <a:r>
              <a:rPr lang="en-US" altLang="zh-CN" sz="2800" u="sng">
                <a:sym typeface="+mn-ea"/>
              </a:rPr>
              <a:t>      </a:t>
            </a:r>
            <a:r>
              <a:rPr lang="en-US" altLang="zh-CN" sz="2800"/>
              <a:t>.</a:t>
            </a:r>
            <a:endParaRPr lang="en-US" altLang="zh-CN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P70.13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85407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2800"/>
              <a:t>已知点A与点B关于原点O的对称，若点A的坐标为（−3，</a:t>
            </a:r>
            <a:r>
              <a:rPr lang="en-US" sz="2800"/>
              <a:t>y</a:t>
            </a:r>
            <a:r>
              <a:rPr sz="2800"/>
              <a:t>），</a:t>
            </a:r>
            <a:r>
              <a:rPr lang="en-US" sz="2800"/>
              <a:t>AB=10</a:t>
            </a:r>
            <a:r>
              <a:rPr lang="zh-CN" altLang="en-US" sz="2800"/>
              <a:t>，</a:t>
            </a:r>
            <a:r>
              <a:rPr sz="2800"/>
              <a:t>则点B的坐标为</a:t>
            </a:r>
            <a:r>
              <a:rPr lang="en-US" altLang="zh-CN" sz="2800" u="sng">
                <a:sym typeface="+mn-ea"/>
              </a:rPr>
              <a:t>      </a:t>
            </a:r>
            <a:r>
              <a:rPr lang="en-US" altLang="zh-CN" sz="2800"/>
              <a:t>.</a:t>
            </a:r>
            <a:endParaRPr lang="en-US" altLang="zh-CN"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P70.14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854075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2800"/>
              <a:t>在平面直角坐标系中，已知A（2，3），B（0，1），C（3，1），若线段AC与BD互相平分，则点D关于坐标原点的对称点的坐标为</a:t>
            </a:r>
            <a:r>
              <a:rPr lang="en-US" altLang="zh-CN" sz="2800" u="sng">
                <a:sym typeface="+mn-ea"/>
              </a:rPr>
              <a:t>      </a:t>
            </a:r>
            <a:r>
              <a:rPr lang="en-US" altLang="zh-CN" sz="2800"/>
              <a:t>.</a:t>
            </a:r>
            <a:endParaRPr lang="en-US" altLang="zh-CN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P70.15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70" y="554990"/>
            <a:ext cx="3253105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如图，将等边△AOB放在平面直角坐标系中，点A的坐标为（4，0），点B在第一象限，将等边△AOB绕点O顺时针旋转180°得到△A′OB′，则点B′的坐标是_______．</a:t>
            </a:r>
            <a:endParaRPr lang="zh-CN" altLang="en-US" sz="2800"/>
          </a:p>
        </p:txBody>
      </p:sp>
      <p:pic>
        <p:nvPicPr>
          <p:cNvPr id="16" name="图片 1194" descr=" "/>
          <p:cNvPicPr>
            <a:picLocks noChangeAspect="1" noChangeArrowheads="1"/>
          </p:cNvPicPr>
          <p:nvPr/>
        </p:nvPicPr>
        <p:blipFill>
          <a:blip r:embed="rId1" r:link="rId2" cstate="print"/>
          <a:stretch>
            <a:fillRect/>
          </a:stretch>
        </p:blipFill>
        <p:spPr>
          <a:xfrm>
            <a:off x="4211955" y="1131570"/>
            <a:ext cx="3429000" cy="306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标题 3073"/>
          <p:cNvSpPr>
            <a:spLocks noGrp="1"/>
          </p:cNvSpPr>
          <p:nvPr>
            <p:ph type="ctrTitle"/>
          </p:nvPr>
        </p:nvSpPr>
        <p:spPr>
          <a:xfrm>
            <a:off x="34925" y="50800"/>
            <a:ext cx="1708150" cy="546100"/>
          </a:xfrm>
          <a:ln/>
        </p:spPr>
        <p:txBody>
          <a:bodyPr anchor="ctr" anchorCtr="0"/>
          <a:p>
            <a:pPr algn="l" defTabSz="914400">
              <a:buClrTx/>
              <a:buSzTx/>
              <a:buFontTx/>
              <a:buNone/>
            </a:pP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（</a:t>
            </a:r>
            <a:r>
              <a:rPr lang="en-US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P60.16</a:t>
            </a:r>
            <a:r>
              <a:rPr lang="zh-CN" altLang="zh-CN" sz="2800" kern="1200" baseline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+mj-cs"/>
              </a:rPr>
              <a:t>）</a:t>
            </a:r>
            <a:endParaRPr lang="zh-CN" altLang="zh-CN" sz="2800" kern="1200" baseline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779</Words>
  <Application>WPS 演示</Application>
  <PresentationFormat/>
  <Paragraphs>62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5" baseType="lpstr">
      <vt:lpstr>Arial</vt:lpstr>
      <vt:lpstr>宋体</vt:lpstr>
      <vt:lpstr>Wingdings</vt:lpstr>
      <vt:lpstr>微软雅黑</vt:lpstr>
      <vt:lpstr>Arial Unicode MS</vt:lpstr>
      <vt:lpstr>Calibri</vt:lpstr>
      <vt:lpstr>汉仪青云简</vt:lpstr>
      <vt:lpstr>等线</vt:lpstr>
      <vt:lpstr>华文隶书</vt:lpstr>
      <vt:lpstr>华文楷体</vt:lpstr>
      <vt:lpstr>Times New Roman</vt:lpstr>
      <vt:lpstr>新宋体</vt:lpstr>
      <vt:lpstr>Cambria Math</vt:lpstr>
      <vt:lpstr>1_默认设计模板</vt:lpstr>
      <vt:lpstr>3_默认设计模板</vt:lpstr>
      <vt:lpstr>23.1图形的旋转</vt:lpstr>
      <vt:lpstr>PowerPoint 演示文稿</vt:lpstr>
      <vt:lpstr>（P69.6）</vt:lpstr>
      <vt:lpstr>PowerPoint 演示文稿</vt:lpstr>
      <vt:lpstr>（P70.10）</vt:lpstr>
      <vt:lpstr>（P70.11）</vt:lpstr>
      <vt:lpstr>（P70.13）</vt:lpstr>
      <vt:lpstr>（P70.14）</vt:lpstr>
      <vt:lpstr>（P70.11）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（P39.11）已知二次函数y＝x2＋（m−1）x＋1，当 x&lt;1时，y随x的增大而减小，而m的取值范围是（　）A、m＝−1   B、m&gt;−1   C、m≥−1      D、m≤−1</dc:title>
  <dc:creator>shuch</dc:creator>
  <cp:lastModifiedBy>貪戀那縷陽光</cp:lastModifiedBy>
  <cp:revision>58</cp:revision>
  <dcterms:created xsi:type="dcterms:W3CDTF">2021-09-23T06:26:53Z</dcterms:created>
  <dcterms:modified xsi:type="dcterms:W3CDTF">2021-10-18T06:13:58Z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2052-11.1.0.10938</vt:lpwstr>
  </property>
  <property fmtid="{D5CDD505-2E9C-101B-9397-08002B2CF9AE}" pid="3" name="ICV">
    <vt:lpwstr>449D1118B56445FA87743F55E1786B97</vt:lpwstr>
  </property>
</Properties>
</file>