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bin" ContentType="application/vnd.openxmlformats-officedocument.oleObject"/>
  <Default Extension="wav" ContentType="audio/x-wav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958" r:id="rId4"/>
    <p:sldId id="2987" r:id="rId5"/>
    <p:sldId id="2988" r:id="rId6"/>
    <p:sldId id="2991" r:id="rId7"/>
    <p:sldId id="2992" r:id="rId8"/>
    <p:sldId id="2993" r:id="rId9"/>
    <p:sldId id="2997" r:id="rId10"/>
    <p:sldId id="2998" r:id="rId11"/>
    <p:sldId id="2999" r:id="rId12"/>
    <p:sldId id="3135" r:id="rId13"/>
    <p:sldId id="3136" r:id="rId14"/>
    <p:sldId id="3137" r:id="rId15"/>
    <p:sldId id="3138" r:id="rId16"/>
    <p:sldId id="3139" r:id="rId17"/>
    <p:sldId id="3140" r:id="rId18"/>
    <p:sldId id="2995" r:id="rId19"/>
    <p:sldId id="3021" r:id="rId20"/>
  </p:sldIdLst>
  <p:sldSz cx="9144000" cy="6858000" type="screen4x3"/>
  <p:notesSz cx="6858000" cy="9144000"/>
  <p:custDataLst>
    <p:tags r:id="rId21"/>
  </p:custDataLst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5">
          <p15:clr>
            <a:srgbClr val="A4A3A4"/>
          </p15:clr>
        </p15:guide>
        <p15:guide id="2" pos="29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14">
          <p15:clr>
            <a:srgbClr val="A4A3A4"/>
          </p15:clr>
        </p15:guide>
        <p15:guide id="2" pos="2176">
          <p15:clr>
            <a:srgbClr val="A4A3A4"/>
          </p15:clr>
        </p15:guide>
      </p15:notes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19" autoAdjust="0"/>
    <p:restoredTop sz="96429" autoAdjust="0"/>
  </p:normalViewPr>
  <p:slideViewPr>
    <p:cSldViewPr>
      <p:cViewPr varScale="1">
        <p:scale>
          <a:sx n="78" d="100"/>
          <a:sy n="78" d="100"/>
        </p:scale>
        <p:origin x="528" y="84"/>
      </p:cViewPr>
      <p:guideLst>
        <p:guide orient="horz" pos="2185"/>
        <p:guide pos="29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2914"/>
        <p:guide pos="2176"/>
      </p:guideLst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tags" Target="tags/tag2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handoutMaster" Target="handoutMasters/handout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Relationship Id="rId2" Type="http://schemas.openxmlformats.org/officeDocument/2006/relationships/image" Target="../media/image8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Relationship Id="rId2" Type="http://schemas.openxmlformats.org/officeDocument/2006/relationships/image" Target="../media/image10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594FB-2808-45A5-BDC8-80C0F481B27E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B4082-C5AE-46D0-A000-D929E8B259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384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AA0F-2349-45DA-9EBD-9D94C9A1CFA0}" type="datetimeFigureOut">
              <a:rPr lang="zh-CN" altLang="en-US" smtClean="0"/>
              <a:t>2021/8/23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1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37086-15D0-443D-AF17-A3F21825C0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660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3009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/>
              <a:t>8</a:t>
            </a:fld>
            <a:endParaRPr lang="zh-CN" altLang="en-US" sz="1200"/>
          </a:p>
        </p:txBody>
      </p:sp>
      <p:sp>
        <p:nvSpPr>
          <p:cNvPr id="43010" name="幻灯片图像占位符 25601"/>
          <p:cNvSpPr>
            <a:spLocks noGrp="1" noRot="1" noChangeAspect="1" noTextEdit="1"/>
          </p:cNvSpPr>
          <p:nvPr>
            <p:ph type="sldImg" idx="1"/>
          </p:nvPr>
        </p:nvSpPr>
        <p:spPr>
          <a:xfrm>
            <a:off x="1143000" y="685800"/>
            <a:ext cx="4572000" cy="3429000"/>
          </a:xfrm>
        </p:spPr>
      </p:sp>
      <p:sp>
        <p:nvSpPr>
          <p:cNvPr id="43011" name="文本占位符 25602"/>
          <p:cNvSpPr>
            <a:spLocks noGrp="1"/>
          </p:cNvSpPr>
          <p:nvPr>
            <p:ph type="body" idx="2"/>
          </p:nvPr>
        </p:nvSpPr>
        <p:spPr/>
        <p:txBody>
          <a:bodyPr anchor="t"/>
          <a:lstStyle/>
          <a:p>
            <a:pPr lvl="0"/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732670952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7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0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med" advClick="0" p14:dur="699"/>
    </mc:Choice>
    <mc:Fallback>
      <p:transition spd="med" advClick="0"/>
    </mc:Fallback>
  </mc:AlternateContent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/>
          <a:p>
            <a:pPr lvl="0" eaLnBrk="1" hangingPunct="1"/>
            <a:fld id="{BB962C8B-B14F-4D97-AF65-F5344CB8AC3E}" type="datetimeFigureOut">
              <a:rPr lang="zh-CN" altLang="en-US"/>
              <a:t>2021/8/23</a:t>
            </a:fld>
            <a:endParaRPr lang="zh-CN" altLang="en-US">
              <a:latin typeface="Tahoma" panose="020b060403050404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/>
          <a:p>
            <a:pPr lvl="0" eaLnBrk="1" hangingPunct="1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 lvl="0" eaLnBrk="1" hangingPunct="1"/>
            <a:fld id="{9A0DB2DC-4C9A-4742-B13C-FB6460FD3503}" type="slidenum">
              <a:rPr lang="zh-CN" altLang="en-US"/>
              <a:t>‹#›</a:t>
            </a:fld>
            <a:endParaRPr lang="zh-CN" altLang="en-US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8410153" y="5623810"/>
            <a:ext cx="276648" cy="275252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/>
          </a:p>
        </p:txBody>
      </p:sp>
    </p:spTree>
  </p:cSld>
  <p:clrMapOvr>
    <a:masterClrMapping/>
  </p:clrMapOvr>
  <p:transition spd="med"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AndObj" preserve="1">
  <p:cSld name="标题，文本与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bl" preserve="1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/>
          <a:p>
            <a:pPr lvl="0" fontAlgn="base"/>
            <a:fld id="{BB962C8B-B14F-4D97-AF65-F5344CB8AC3E}" type="datetime1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2021/8/23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9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9144239" cy="6858318"/>
          </a:xfrm>
          <a:prstGeom prst="rect">
            <a:avLst/>
          </a:prstGeom>
          <a:blipFill dpi="0" rotWithShape="1">
            <a:blip r:embed="rId1">
              <a:alphaModFix amt="9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" name="矩形 2"/>
          <p:cNvSpPr/>
          <p:nvPr userDrawn="1"/>
        </p:nvSpPr>
        <p:spPr>
          <a:xfrm>
            <a:off x="0" y="3978851"/>
            <a:ext cx="9144239" cy="2879467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200"/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 userDrawn="1"/>
        </p:nvSpPr>
        <p:spPr>
          <a:xfrm>
            <a:off x="0" y="0"/>
            <a:ext cx="9144239" cy="6858318"/>
          </a:xfrm>
          <a:prstGeom prst="rect">
            <a:avLst/>
          </a:prstGeom>
          <a:blipFill dpi="0" rotWithShape="1">
            <a:blip r:embed="rId1">
              <a:alphaModFix amt="9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6" name="矩形 5"/>
          <p:cNvSpPr/>
          <p:nvPr userDrawn="1"/>
        </p:nvSpPr>
        <p:spPr>
          <a:xfrm>
            <a:off x="0" y="0"/>
            <a:ext cx="9144239" cy="6858318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200"/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2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9144239" cy="6858318"/>
          </a:xfrm>
          <a:prstGeom prst="rect">
            <a:avLst/>
          </a:prstGeom>
          <a:blipFill dpi="0" rotWithShape="1">
            <a:blip r:embed="rId1">
              <a:alphaModFix amt="97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sz="1800"/>
          </a:p>
        </p:txBody>
      </p:sp>
      <p:sp>
        <p:nvSpPr>
          <p:cNvPr id="3" name="矩形 2"/>
          <p:cNvSpPr/>
          <p:nvPr userDrawn="1"/>
        </p:nvSpPr>
        <p:spPr>
          <a:xfrm>
            <a:off x="0" y="4338785"/>
            <a:ext cx="9144239" cy="2519533"/>
          </a:xfrm>
          <a:prstGeom prst="rect">
            <a:avLst/>
          </a:prstGeom>
          <a:solidFill>
            <a:schemeClr val="accent1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1219200"/>
            <a:endParaRPr lang="zh-CN" altLang="en-US" sz="180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slideLayout" Target="../slideLayouts/slideLayout20.xml" /><Relationship Id="rId21" Type="http://schemas.openxmlformats.org/officeDocument/2006/relationships/slideLayout" Target="../slideLayouts/slideLayout21.xml" /><Relationship Id="rId22" Type="http://schemas.openxmlformats.org/officeDocument/2006/relationships/slideLayout" Target="../slideLayouts/slideLayout22.xml" /><Relationship Id="rId23" Type="http://schemas.openxmlformats.org/officeDocument/2006/relationships/slideLayout" Target="../slideLayouts/slideLayout23.xml" /><Relationship Id="rId24" Type="http://schemas.openxmlformats.org/officeDocument/2006/relationships/slideLayout" Target="../slideLayouts/slideLayout24.xml" /><Relationship Id="rId25" Type="http://schemas.openxmlformats.org/officeDocument/2006/relationships/slideLayout" Target="../slideLayouts/slideLayout25.xml" /><Relationship Id="rId26" Type="http://schemas.openxmlformats.org/officeDocument/2006/relationships/slideLayout" Target="../slideLayouts/slideLayout26.xml" /><Relationship Id="rId27" Type="http://schemas.openxmlformats.org/officeDocument/2006/relationships/image" Target="../media/image2.png" /><Relationship Id="rId28" Type="http://schemas.openxmlformats.org/officeDocument/2006/relationships/image" Target="../media/image3.png" /><Relationship Id="rId29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9"/>
          <p:cNvGrpSpPr/>
          <p:nvPr userDrawn="1"/>
        </p:nvGrpSpPr>
        <p:grpSpPr>
          <a:xfrm>
            <a:off x="7727315" y="60851"/>
            <a:ext cx="1416685" cy="473075"/>
            <a:chExt cx="1135203" cy="341359"/>
          </a:xfrm>
        </p:grpSpPr>
        <p:pic>
          <p:nvPicPr>
            <p:cNvPr id="3" name="image3.png"/>
            <p:cNvPicPr/>
            <p:nvPr/>
          </p:nvPicPr>
          <p:blipFill>
            <a:blip r:embed="rId27"/>
            <a:stretch>
              <a:fillRect/>
            </a:stretch>
          </p:blipFill>
          <p:spPr>
            <a:xfrm>
              <a:off x="281542" y="0"/>
              <a:ext cx="490406" cy="17747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4" name="image4.png"/>
            <p:cNvPicPr/>
            <p:nvPr/>
          </p:nvPicPr>
          <p:blipFill>
            <a:blip r:embed="rId28"/>
            <a:stretch>
              <a:fillRect/>
            </a:stretch>
          </p:blipFill>
          <p:spPr>
            <a:xfrm>
              <a:off x="0" y="187459"/>
              <a:ext cx="1135204" cy="1539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</p:sldLayoutIdLst>
  <p:transition/>
  <p:timing/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29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5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1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365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33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7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3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5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165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image" Target="../media/image4.emf" /><Relationship Id="rId3" Type="http://schemas.openxmlformats.org/officeDocument/2006/relationships/image" Target="../media/image5.emf" /><Relationship Id="rId4" Type="http://schemas.openxmlformats.org/officeDocument/2006/relationships/image" Target="../media/image6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 /><Relationship Id="rId2" Type="http://schemas.openxmlformats.org/officeDocument/2006/relationships/tags" Target="../tags/tag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slide" Target="slide1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slide" Target="slide16.xml" TargetMode="Internal" /><Relationship Id="rId3" Type="http://schemas.openxmlformats.org/officeDocument/2006/relationships/audio" Target="../media/audio11.wav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slide" Target="slide1.xml" TargetMode="Internal" /><Relationship Id="rId3" Type="http://schemas.openxmlformats.org/officeDocument/2006/relationships/slide" Target="slide16.xml" TargetMode="Internal" /><Relationship Id="rId4" Type="http://schemas.openxmlformats.org/officeDocument/2006/relationships/slide" Target="slide7.xml" TargetMode="In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notesSlide" Target="../notesSlides/notesSlide1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oleObject" Target="../embeddings/Microsoft_Word_97_-_2003___1.doc" TargetMode="Internal" /><Relationship Id="rId3" Type="http://schemas.openxmlformats.org/officeDocument/2006/relationships/oleObject" Target="../embeddings/oleObject1.bin" /><Relationship Id="rId4" Type="http://schemas.openxmlformats.org/officeDocument/2006/relationships/image" Target="../media/image7.emf" /><Relationship Id="rId5" Type="http://schemas.openxmlformats.org/officeDocument/2006/relationships/oleObject" Target="../embeddings/Microsoft_Word_97_-_2003___2.doc" TargetMode="Internal" /><Relationship Id="rId6" Type="http://schemas.openxmlformats.org/officeDocument/2006/relationships/oleObject" Target="../embeddings/oleObject2.bin" /><Relationship Id="rId7" Type="http://schemas.openxmlformats.org/officeDocument/2006/relationships/image" Target="../media/image8.emf" /><Relationship Id="rId8" Type="http://schemas.openxmlformats.org/officeDocument/2006/relationships/vmlDrawing" Target="../drawings/vmlDrawing1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oleObject" Target="../embeddings/Microsoft_Word_97_-_2003___3.doc" TargetMode="Internal" /><Relationship Id="rId3" Type="http://schemas.openxmlformats.org/officeDocument/2006/relationships/oleObject" Target="../embeddings/oleObject3.bin" /><Relationship Id="rId4" Type="http://schemas.openxmlformats.org/officeDocument/2006/relationships/image" Target="../media/image9.emf" /><Relationship Id="rId5" Type="http://schemas.openxmlformats.org/officeDocument/2006/relationships/oleObject" Target="../embeddings/Microsoft_Word_97_-_2003___4.doc" TargetMode="Internal" /><Relationship Id="rId6" Type="http://schemas.openxmlformats.org/officeDocument/2006/relationships/oleObject" Target="../embeddings/oleObject4.bin" /><Relationship Id="rId7" Type="http://schemas.openxmlformats.org/officeDocument/2006/relationships/image" Target="../media/image10.emf" /><Relationship Id="rId8" Type="http://schemas.openxmlformats.org/officeDocument/2006/relationships/vmlDrawing" Target="../drawings/vmlDrawing2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slide" Target="slide1.xml" TargetMode="In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slide" Target="slide4.xml" TargetMode="Internal" /><Relationship Id="rId3" Type="http://schemas.openxmlformats.org/officeDocument/2006/relationships/image" Target="../media/image1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Arial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73175" y="2994025"/>
            <a:ext cx="6264275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50" noProof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经典力学的局限性</a:t>
            </a:r>
            <a:endParaRPr lang="zh-CN" altLang="en-US" sz="3300" noProof="1">
              <a:solidFill>
                <a:srgbClr val="5A5855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390900" y="4073525"/>
            <a:ext cx="2362200" cy="106363"/>
          </a:xfrm>
          <a:prstGeom prst="rect">
            <a:avLst/>
          </a:prstGeom>
          <a:noFill/>
          <a:ln w="9525" cap="flat" cmpd="sng">
            <a:solidFill>
              <a:srgbClr val="5A5855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100" b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</a:rPr>
              <a:t>授课教师：</a:t>
            </a:r>
            <a:r>
              <a:rPr lang="en-US" altLang="zh-CN" sz="100" b="1" err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</a:rPr>
              <a:t>docer</a:t>
            </a:r>
            <a:r>
              <a:rPr lang="zh-CN" altLang="en-US" sz="100" b="1">
                <a:solidFill>
                  <a:srgbClr val="5A5855"/>
                </a:solidFill>
                <a:latin typeface="黑体" panose="02010609060101010101" charset="-122"/>
                <a:ea typeface="黑体" panose="02010609060101010101" charset="-122"/>
              </a:rPr>
              <a:t>读秀</a:t>
            </a:r>
          </a:p>
        </p:txBody>
      </p:sp>
      <p:sp>
        <p:nvSpPr>
          <p:cNvPr id="13" name="平行四边形 12"/>
          <p:cNvSpPr/>
          <p:nvPr/>
        </p:nvSpPr>
        <p:spPr>
          <a:xfrm>
            <a:off x="882650" y="0"/>
            <a:ext cx="7646988" cy="6000750"/>
          </a:xfrm>
          <a:prstGeom prst="parallelogram">
            <a:avLst>
              <a:gd name="adj" fmla="val 52222"/>
            </a:avLst>
          </a:pr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9221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2688" y="4745038"/>
            <a:ext cx="639762" cy="715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2" name="图片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3675" y="2143125"/>
            <a:ext cx="1038225" cy="5413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223" name="组合 188"/>
          <p:cNvGrpSpPr/>
          <p:nvPr/>
        </p:nvGrpSpPr>
        <p:grpSpPr>
          <a:xfrm>
            <a:off x="1878013" y="1338263"/>
            <a:ext cx="809625" cy="947737"/>
            <a:chExt cx="1077912" cy="1262063"/>
          </a:xfrm>
        </p:grpSpPr>
        <p:sp>
          <p:nvSpPr>
            <p:cNvPr id="9224" name="Freeform 171"/>
            <p:cNvSpPr/>
            <p:nvPr/>
          </p:nvSpPr>
          <p:spPr>
            <a:xfrm>
              <a:off x="0" y="4762"/>
              <a:ext cx="1077912" cy="1257301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84" h="332">
                  <a:moveTo>
                    <a:pt x="67" y="173"/>
                  </a:moveTo>
                  <a:cubicBezTo>
                    <a:pt x="67" y="173"/>
                    <a:pt x="72" y="167"/>
                    <a:pt x="67" y="154"/>
                  </a:cubicBezTo>
                  <a:cubicBezTo>
                    <a:pt x="63" y="143"/>
                    <a:pt x="44" y="101"/>
                    <a:pt x="39" y="87"/>
                  </a:cubicBezTo>
                  <a:cubicBezTo>
                    <a:pt x="34" y="89"/>
                    <a:pt x="26" y="89"/>
                    <a:pt x="24" y="83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5" y="32"/>
                    <a:pt x="92" y="0"/>
                    <a:pt x="100" y="2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13" y="55"/>
                    <a:pt x="108" y="60"/>
                    <a:pt x="102" y="65"/>
                  </a:cubicBezTo>
                  <a:cubicBezTo>
                    <a:pt x="108" y="79"/>
                    <a:pt x="126" y="120"/>
                    <a:pt x="130" y="131"/>
                  </a:cubicBezTo>
                  <a:cubicBezTo>
                    <a:pt x="135" y="144"/>
                    <a:pt x="145" y="144"/>
                    <a:pt x="145" y="144"/>
                  </a:cubicBezTo>
                  <a:cubicBezTo>
                    <a:pt x="163" y="148"/>
                    <a:pt x="284" y="204"/>
                    <a:pt x="255" y="245"/>
                  </a:cubicBezTo>
                  <a:cubicBezTo>
                    <a:pt x="230" y="281"/>
                    <a:pt x="172" y="301"/>
                    <a:pt x="160" y="305"/>
                  </a:cubicBezTo>
                  <a:cubicBezTo>
                    <a:pt x="148" y="310"/>
                    <a:pt x="91" y="332"/>
                    <a:pt x="48" y="320"/>
                  </a:cubicBezTo>
                  <a:cubicBezTo>
                    <a:pt x="0" y="307"/>
                    <a:pt x="55" y="187"/>
                    <a:pt x="67" y="173"/>
                  </a:cubicBezTo>
                  <a:close/>
                </a:path>
              </a:pathLst>
            </a:custGeom>
            <a:solidFill>
              <a:srgbClr val="609DA9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5" name="Freeform 172"/>
            <p:cNvSpPr/>
            <p:nvPr/>
          </p:nvSpPr>
          <p:spPr>
            <a:xfrm>
              <a:off x="128587" y="765175"/>
              <a:ext cx="303212" cy="4476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0" h="118">
                  <a:moveTo>
                    <a:pt x="80" y="96"/>
                  </a:moveTo>
                  <a:cubicBezTo>
                    <a:pt x="80" y="96"/>
                    <a:pt x="80" y="96"/>
                    <a:pt x="80" y="96"/>
                  </a:cubicBezTo>
                  <a:cubicBezTo>
                    <a:pt x="80" y="96"/>
                    <a:pt x="34" y="104"/>
                    <a:pt x="23" y="81"/>
                  </a:cubicBezTo>
                  <a:cubicBezTo>
                    <a:pt x="13" y="59"/>
                    <a:pt x="39" y="0"/>
                    <a:pt x="39" y="0"/>
                  </a:cubicBezTo>
                  <a:cubicBezTo>
                    <a:pt x="39" y="0"/>
                    <a:pt x="0" y="62"/>
                    <a:pt x="10" y="90"/>
                  </a:cubicBezTo>
                  <a:cubicBezTo>
                    <a:pt x="21" y="118"/>
                    <a:pt x="80" y="96"/>
                    <a:pt x="80" y="96"/>
                  </a:cubicBezTo>
                  <a:close/>
                </a:path>
              </a:pathLst>
            </a:custGeom>
            <a:solidFill>
              <a:srgbClr val="B0E6F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6" name="Freeform 173"/>
            <p:cNvSpPr/>
            <p:nvPr/>
          </p:nvSpPr>
          <p:spPr>
            <a:xfrm>
              <a:off x="7938" y="0"/>
              <a:ext cx="420687" cy="3571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0" h="94">
                  <a:moveTo>
                    <a:pt x="39" y="92"/>
                  </a:moveTo>
                  <a:cubicBezTo>
                    <a:pt x="34" y="94"/>
                    <a:pt x="21" y="91"/>
                    <a:pt x="19" y="85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0" y="33"/>
                    <a:pt x="89" y="0"/>
                    <a:pt x="98" y="22"/>
                  </a:cubicBezTo>
                  <a:cubicBezTo>
                    <a:pt x="110" y="52"/>
                    <a:pt x="110" y="52"/>
                    <a:pt x="110" y="52"/>
                  </a:cubicBezTo>
                  <a:cubicBezTo>
                    <a:pt x="111" y="56"/>
                    <a:pt x="106" y="61"/>
                    <a:pt x="100" y="66"/>
                  </a:cubicBezTo>
                  <a:lnTo>
                    <a:pt x="39" y="92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27" name="Freeform 174"/>
            <p:cNvSpPr/>
            <p:nvPr/>
          </p:nvSpPr>
          <p:spPr>
            <a:xfrm>
              <a:off x="65087" y="60325"/>
              <a:ext cx="268287" cy="1333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1" h="35">
                  <a:moveTo>
                    <a:pt x="31" y="9"/>
                  </a:moveTo>
                  <a:cubicBezTo>
                    <a:pt x="48" y="3"/>
                    <a:pt x="68" y="0"/>
                    <a:pt x="69" y="4"/>
                  </a:cubicBezTo>
                  <a:cubicBezTo>
                    <a:pt x="71" y="8"/>
                    <a:pt x="57" y="19"/>
                    <a:pt x="40" y="26"/>
                  </a:cubicBezTo>
                  <a:cubicBezTo>
                    <a:pt x="23" y="33"/>
                    <a:pt x="3" y="35"/>
                    <a:pt x="2" y="31"/>
                  </a:cubicBezTo>
                  <a:cubicBezTo>
                    <a:pt x="0" y="27"/>
                    <a:pt x="14" y="16"/>
                    <a:pt x="31" y="9"/>
                  </a:cubicBezTo>
                  <a:close/>
                </a:path>
              </a:pathLst>
            </a:custGeom>
            <a:solidFill>
              <a:srgbClr val="F6D8A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28" name="组合 171"/>
          <p:cNvGrpSpPr/>
          <p:nvPr/>
        </p:nvGrpSpPr>
        <p:grpSpPr>
          <a:xfrm>
            <a:off x="227013" y="2327275"/>
            <a:ext cx="938212" cy="938213"/>
            <a:chExt cx="1249363" cy="1249363"/>
          </a:xfrm>
        </p:grpSpPr>
        <p:sp>
          <p:nvSpPr>
            <p:cNvPr id="9229" name="Freeform 37"/>
            <p:cNvSpPr/>
            <p:nvPr/>
          </p:nvSpPr>
          <p:spPr>
            <a:xfrm>
              <a:off x="0" y="0"/>
              <a:ext cx="1249363" cy="12493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33" h="333">
                  <a:moveTo>
                    <a:pt x="243" y="61"/>
                  </a:moveTo>
                  <a:cubicBezTo>
                    <a:pt x="245" y="63"/>
                    <a:pt x="219" y="104"/>
                    <a:pt x="182" y="155"/>
                  </a:cubicBezTo>
                  <a:cubicBezTo>
                    <a:pt x="266" y="141"/>
                    <a:pt x="331" y="133"/>
                    <a:pt x="332" y="138"/>
                  </a:cubicBezTo>
                  <a:cubicBezTo>
                    <a:pt x="333" y="142"/>
                    <a:pt x="268" y="157"/>
                    <a:pt x="184" y="172"/>
                  </a:cubicBezTo>
                  <a:cubicBezTo>
                    <a:pt x="236" y="210"/>
                    <a:pt x="274" y="241"/>
                    <a:pt x="272" y="243"/>
                  </a:cubicBezTo>
                  <a:cubicBezTo>
                    <a:pt x="270" y="246"/>
                    <a:pt x="229" y="220"/>
                    <a:pt x="177" y="183"/>
                  </a:cubicBezTo>
                  <a:cubicBezTo>
                    <a:pt x="191" y="266"/>
                    <a:pt x="199" y="331"/>
                    <a:pt x="195" y="332"/>
                  </a:cubicBezTo>
                  <a:cubicBezTo>
                    <a:pt x="191" y="333"/>
                    <a:pt x="176" y="268"/>
                    <a:pt x="161" y="185"/>
                  </a:cubicBezTo>
                  <a:cubicBezTo>
                    <a:pt x="123" y="236"/>
                    <a:pt x="92" y="274"/>
                    <a:pt x="89" y="272"/>
                  </a:cubicBezTo>
                  <a:cubicBezTo>
                    <a:pt x="87" y="270"/>
                    <a:pt x="113" y="229"/>
                    <a:pt x="150" y="178"/>
                  </a:cubicBezTo>
                  <a:cubicBezTo>
                    <a:pt x="67" y="192"/>
                    <a:pt x="1" y="200"/>
                    <a:pt x="1" y="195"/>
                  </a:cubicBezTo>
                  <a:cubicBezTo>
                    <a:pt x="0" y="191"/>
                    <a:pt x="64" y="176"/>
                    <a:pt x="148" y="161"/>
                  </a:cubicBezTo>
                  <a:cubicBezTo>
                    <a:pt x="97" y="124"/>
                    <a:pt x="59" y="93"/>
                    <a:pt x="61" y="90"/>
                  </a:cubicBezTo>
                  <a:cubicBezTo>
                    <a:pt x="62" y="87"/>
                    <a:pt x="103" y="114"/>
                    <a:pt x="155" y="150"/>
                  </a:cubicBezTo>
                  <a:cubicBezTo>
                    <a:pt x="141" y="67"/>
                    <a:pt x="133" y="2"/>
                    <a:pt x="137" y="1"/>
                  </a:cubicBezTo>
                  <a:cubicBezTo>
                    <a:pt x="142" y="0"/>
                    <a:pt x="156" y="65"/>
                    <a:pt x="171" y="148"/>
                  </a:cubicBezTo>
                  <a:cubicBezTo>
                    <a:pt x="209" y="97"/>
                    <a:pt x="240" y="59"/>
                    <a:pt x="243" y="61"/>
                  </a:cubicBezTo>
                  <a:close/>
                </a:path>
              </a:pathLst>
            </a:custGeom>
            <a:solidFill>
              <a:srgbClr val="D9E9EC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0" name="Freeform 38"/>
            <p:cNvSpPr/>
            <p:nvPr/>
          </p:nvSpPr>
          <p:spPr>
            <a:xfrm>
              <a:off x="217487" y="220663"/>
              <a:ext cx="811213" cy="8112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6" h="216">
                  <a:moveTo>
                    <a:pt x="158" y="39"/>
                  </a:moveTo>
                  <a:cubicBezTo>
                    <a:pt x="160" y="40"/>
                    <a:pt x="143" y="67"/>
                    <a:pt x="119" y="100"/>
                  </a:cubicBezTo>
                  <a:cubicBezTo>
                    <a:pt x="173" y="91"/>
                    <a:pt x="215" y="86"/>
                    <a:pt x="216" y="89"/>
                  </a:cubicBezTo>
                  <a:cubicBezTo>
                    <a:pt x="216" y="92"/>
                    <a:pt x="174" y="101"/>
                    <a:pt x="120" y="111"/>
                  </a:cubicBezTo>
                  <a:cubicBezTo>
                    <a:pt x="153" y="135"/>
                    <a:pt x="178" y="156"/>
                    <a:pt x="177" y="157"/>
                  </a:cubicBezTo>
                  <a:cubicBezTo>
                    <a:pt x="175" y="159"/>
                    <a:pt x="149" y="142"/>
                    <a:pt x="115" y="118"/>
                  </a:cubicBezTo>
                  <a:cubicBezTo>
                    <a:pt x="125" y="172"/>
                    <a:pt x="130" y="215"/>
                    <a:pt x="127" y="215"/>
                  </a:cubicBezTo>
                  <a:cubicBezTo>
                    <a:pt x="124" y="216"/>
                    <a:pt x="114" y="174"/>
                    <a:pt x="105" y="119"/>
                  </a:cubicBezTo>
                  <a:cubicBezTo>
                    <a:pt x="80" y="153"/>
                    <a:pt x="60" y="177"/>
                    <a:pt x="58" y="176"/>
                  </a:cubicBezTo>
                  <a:cubicBezTo>
                    <a:pt x="57" y="175"/>
                    <a:pt x="74" y="148"/>
                    <a:pt x="98" y="115"/>
                  </a:cubicBezTo>
                  <a:cubicBezTo>
                    <a:pt x="44" y="124"/>
                    <a:pt x="1" y="129"/>
                    <a:pt x="1" y="126"/>
                  </a:cubicBezTo>
                  <a:cubicBezTo>
                    <a:pt x="0" y="123"/>
                    <a:pt x="42" y="114"/>
                    <a:pt x="96" y="104"/>
                  </a:cubicBezTo>
                  <a:cubicBezTo>
                    <a:pt x="63" y="80"/>
                    <a:pt x="38" y="60"/>
                    <a:pt x="40" y="58"/>
                  </a:cubicBezTo>
                  <a:cubicBezTo>
                    <a:pt x="41" y="56"/>
                    <a:pt x="67" y="73"/>
                    <a:pt x="101" y="97"/>
                  </a:cubicBezTo>
                  <a:cubicBezTo>
                    <a:pt x="92" y="43"/>
                    <a:pt x="87" y="1"/>
                    <a:pt x="89" y="0"/>
                  </a:cubicBezTo>
                  <a:cubicBezTo>
                    <a:pt x="92" y="0"/>
                    <a:pt x="102" y="42"/>
                    <a:pt x="112" y="96"/>
                  </a:cubicBezTo>
                  <a:cubicBezTo>
                    <a:pt x="136" y="62"/>
                    <a:pt x="156" y="38"/>
                    <a:pt x="158" y="39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31" name="Freeform 33"/>
          <p:cNvSpPr>
            <a:spLocks noEditPoints="1"/>
          </p:cNvSpPr>
          <p:nvPr/>
        </p:nvSpPr>
        <p:spPr>
          <a:xfrm>
            <a:off x="615950" y="3159125"/>
            <a:ext cx="1409700" cy="688975"/>
          </a:xfrm>
          <a:custGeom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501" h="245">
                <a:moveTo>
                  <a:pt x="76" y="152"/>
                </a:moveTo>
                <a:cubicBezTo>
                  <a:pt x="93" y="196"/>
                  <a:pt x="93" y="196"/>
                  <a:pt x="93" y="196"/>
                </a:cubicBezTo>
                <a:cubicBezTo>
                  <a:pt x="100" y="194"/>
                  <a:pt x="100" y="194"/>
                  <a:pt x="100" y="194"/>
                </a:cubicBezTo>
                <a:cubicBezTo>
                  <a:pt x="83" y="149"/>
                  <a:pt x="83" y="149"/>
                  <a:pt x="83" y="149"/>
                </a:cubicBezTo>
                <a:cubicBezTo>
                  <a:pt x="99" y="143"/>
                  <a:pt x="99" y="143"/>
                  <a:pt x="99" y="143"/>
                </a:cubicBezTo>
                <a:cubicBezTo>
                  <a:pt x="107" y="167"/>
                  <a:pt x="107" y="167"/>
                  <a:pt x="107" y="167"/>
                </a:cubicBezTo>
                <a:cubicBezTo>
                  <a:pt x="114" y="164"/>
                  <a:pt x="114" y="164"/>
                  <a:pt x="114" y="164"/>
                </a:cubicBezTo>
                <a:cubicBezTo>
                  <a:pt x="106" y="141"/>
                  <a:pt x="106" y="141"/>
                  <a:pt x="106" y="141"/>
                </a:cubicBezTo>
                <a:cubicBezTo>
                  <a:pt x="121" y="135"/>
                  <a:pt x="121" y="135"/>
                  <a:pt x="121" y="135"/>
                </a:cubicBezTo>
                <a:cubicBezTo>
                  <a:pt x="130" y="158"/>
                  <a:pt x="130" y="158"/>
                  <a:pt x="130" y="158"/>
                </a:cubicBezTo>
                <a:cubicBezTo>
                  <a:pt x="137" y="155"/>
                  <a:pt x="137" y="155"/>
                  <a:pt x="137" y="155"/>
                </a:cubicBezTo>
                <a:cubicBezTo>
                  <a:pt x="128" y="132"/>
                  <a:pt x="128" y="132"/>
                  <a:pt x="128" y="132"/>
                </a:cubicBezTo>
                <a:cubicBezTo>
                  <a:pt x="144" y="126"/>
                  <a:pt x="144" y="126"/>
                  <a:pt x="144" y="126"/>
                </a:cubicBezTo>
                <a:cubicBezTo>
                  <a:pt x="153" y="149"/>
                  <a:pt x="153" y="149"/>
                  <a:pt x="153" y="149"/>
                </a:cubicBezTo>
                <a:cubicBezTo>
                  <a:pt x="160" y="147"/>
                  <a:pt x="160" y="147"/>
                  <a:pt x="160" y="147"/>
                </a:cubicBezTo>
                <a:cubicBezTo>
                  <a:pt x="151" y="124"/>
                  <a:pt x="151" y="124"/>
                  <a:pt x="151" y="124"/>
                </a:cubicBezTo>
                <a:cubicBezTo>
                  <a:pt x="167" y="118"/>
                  <a:pt x="167" y="118"/>
                  <a:pt x="167" y="118"/>
                </a:cubicBezTo>
                <a:cubicBezTo>
                  <a:pt x="183" y="162"/>
                  <a:pt x="183" y="162"/>
                  <a:pt x="183" y="162"/>
                </a:cubicBezTo>
                <a:cubicBezTo>
                  <a:pt x="190" y="159"/>
                  <a:pt x="190" y="159"/>
                  <a:pt x="190" y="159"/>
                </a:cubicBezTo>
                <a:cubicBezTo>
                  <a:pt x="174" y="115"/>
                  <a:pt x="174" y="115"/>
                  <a:pt x="174" y="115"/>
                </a:cubicBezTo>
                <a:cubicBezTo>
                  <a:pt x="189" y="109"/>
                  <a:pt x="189" y="109"/>
                  <a:pt x="189" y="109"/>
                </a:cubicBezTo>
                <a:cubicBezTo>
                  <a:pt x="198" y="132"/>
                  <a:pt x="198" y="132"/>
                  <a:pt x="198" y="132"/>
                </a:cubicBezTo>
                <a:cubicBezTo>
                  <a:pt x="205" y="130"/>
                  <a:pt x="205" y="130"/>
                  <a:pt x="205" y="130"/>
                </a:cubicBezTo>
                <a:cubicBezTo>
                  <a:pt x="196" y="106"/>
                  <a:pt x="196" y="106"/>
                  <a:pt x="196" y="106"/>
                </a:cubicBezTo>
                <a:cubicBezTo>
                  <a:pt x="212" y="100"/>
                  <a:pt x="212" y="100"/>
                  <a:pt x="212" y="100"/>
                </a:cubicBezTo>
                <a:cubicBezTo>
                  <a:pt x="221" y="124"/>
                  <a:pt x="221" y="124"/>
                  <a:pt x="221" y="124"/>
                </a:cubicBezTo>
                <a:cubicBezTo>
                  <a:pt x="228" y="121"/>
                  <a:pt x="228" y="121"/>
                  <a:pt x="228" y="121"/>
                </a:cubicBezTo>
                <a:cubicBezTo>
                  <a:pt x="219" y="98"/>
                  <a:pt x="219" y="98"/>
                  <a:pt x="219" y="98"/>
                </a:cubicBezTo>
                <a:cubicBezTo>
                  <a:pt x="235" y="92"/>
                  <a:pt x="235" y="92"/>
                  <a:pt x="235" y="92"/>
                </a:cubicBezTo>
                <a:cubicBezTo>
                  <a:pt x="243" y="115"/>
                  <a:pt x="243" y="115"/>
                  <a:pt x="243" y="115"/>
                </a:cubicBezTo>
                <a:cubicBezTo>
                  <a:pt x="250" y="112"/>
                  <a:pt x="250" y="112"/>
                  <a:pt x="250" y="112"/>
                </a:cubicBezTo>
                <a:cubicBezTo>
                  <a:pt x="241" y="89"/>
                  <a:pt x="241" y="89"/>
                  <a:pt x="241" y="89"/>
                </a:cubicBezTo>
                <a:cubicBezTo>
                  <a:pt x="257" y="83"/>
                  <a:pt x="257" y="83"/>
                  <a:pt x="257" y="83"/>
                </a:cubicBezTo>
                <a:cubicBezTo>
                  <a:pt x="274" y="127"/>
                  <a:pt x="274" y="127"/>
                  <a:pt x="274" y="127"/>
                </a:cubicBezTo>
                <a:cubicBezTo>
                  <a:pt x="281" y="125"/>
                  <a:pt x="281" y="125"/>
                  <a:pt x="281" y="125"/>
                </a:cubicBezTo>
                <a:cubicBezTo>
                  <a:pt x="264" y="81"/>
                  <a:pt x="264" y="81"/>
                  <a:pt x="264" y="81"/>
                </a:cubicBezTo>
                <a:cubicBezTo>
                  <a:pt x="280" y="75"/>
                  <a:pt x="280" y="75"/>
                  <a:pt x="280" y="75"/>
                </a:cubicBezTo>
                <a:cubicBezTo>
                  <a:pt x="289" y="98"/>
                  <a:pt x="289" y="98"/>
                  <a:pt x="289" y="98"/>
                </a:cubicBezTo>
                <a:cubicBezTo>
                  <a:pt x="296" y="95"/>
                  <a:pt x="296" y="95"/>
                  <a:pt x="296" y="95"/>
                </a:cubicBezTo>
                <a:cubicBezTo>
                  <a:pt x="287" y="72"/>
                  <a:pt x="287" y="72"/>
                  <a:pt x="287" y="72"/>
                </a:cubicBezTo>
                <a:cubicBezTo>
                  <a:pt x="303" y="66"/>
                  <a:pt x="303" y="66"/>
                  <a:pt x="303" y="66"/>
                </a:cubicBezTo>
                <a:cubicBezTo>
                  <a:pt x="311" y="89"/>
                  <a:pt x="311" y="89"/>
                  <a:pt x="311" y="89"/>
                </a:cubicBezTo>
                <a:cubicBezTo>
                  <a:pt x="318" y="87"/>
                  <a:pt x="318" y="87"/>
                  <a:pt x="318" y="87"/>
                </a:cubicBezTo>
                <a:cubicBezTo>
                  <a:pt x="309" y="63"/>
                  <a:pt x="309" y="63"/>
                  <a:pt x="309" y="63"/>
                </a:cubicBezTo>
                <a:cubicBezTo>
                  <a:pt x="325" y="57"/>
                  <a:pt x="325" y="57"/>
                  <a:pt x="325" y="57"/>
                </a:cubicBezTo>
                <a:cubicBezTo>
                  <a:pt x="334" y="81"/>
                  <a:pt x="334" y="81"/>
                  <a:pt x="334" y="81"/>
                </a:cubicBezTo>
                <a:cubicBezTo>
                  <a:pt x="341" y="78"/>
                  <a:pt x="341" y="78"/>
                  <a:pt x="341" y="78"/>
                </a:cubicBezTo>
                <a:cubicBezTo>
                  <a:pt x="332" y="55"/>
                  <a:pt x="332" y="55"/>
                  <a:pt x="332" y="55"/>
                </a:cubicBezTo>
                <a:cubicBezTo>
                  <a:pt x="348" y="49"/>
                  <a:pt x="348" y="49"/>
                  <a:pt x="348" y="49"/>
                </a:cubicBezTo>
                <a:cubicBezTo>
                  <a:pt x="365" y="93"/>
                  <a:pt x="365" y="93"/>
                  <a:pt x="365" y="93"/>
                </a:cubicBezTo>
                <a:cubicBezTo>
                  <a:pt x="372" y="90"/>
                  <a:pt x="372" y="90"/>
                  <a:pt x="372" y="90"/>
                </a:cubicBezTo>
                <a:cubicBezTo>
                  <a:pt x="355" y="46"/>
                  <a:pt x="355" y="46"/>
                  <a:pt x="355" y="46"/>
                </a:cubicBezTo>
                <a:cubicBezTo>
                  <a:pt x="371" y="40"/>
                  <a:pt x="371" y="40"/>
                  <a:pt x="371" y="40"/>
                </a:cubicBezTo>
                <a:cubicBezTo>
                  <a:pt x="379" y="63"/>
                  <a:pt x="379" y="63"/>
                  <a:pt x="379" y="63"/>
                </a:cubicBezTo>
                <a:cubicBezTo>
                  <a:pt x="386" y="61"/>
                  <a:pt x="386" y="61"/>
                  <a:pt x="386" y="61"/>
                </a:cubicBezTo>
                <a:cubicBezTo>
                  <a:pt x="377" y="38"/>
                  <a:pt x="377" y="38"/>
                  <a:pt x="377" y="38"/>
                </a:cubicBezTo>
                <a:cubicBezTo>
                  <a:pt x="393" y="31"/>
                  <a:pt x="393" y="31"/>
                  <a:pt x="393" y="31"/>
                </a:cubicBezTo>
                <a:cubicBezTo>
                  <a:pt x="402" y="55"/>
                  <a:pt x="402" y="55"/>
                  <a:pt x="402" y="55"/>
                </a:cubicBezTo>
                <a:cubicBezTo>
                  <a:pt x="409" y="52"/>
                  <a:pt x="409" y="52"/>
                  <a:pt x="409" y="52"/>
                </a:cubicBezTo>
                <a:cubicBezTo>
                  <a:pt x="400" y="29"/>
                  <a:pt x="400" y="29"/>
                  <a:pt x="400" y="29"/>
                </a:cubicBezTo>
                <a:cubicBezTo>
                  <a:pt x="416" y="23"/>
                  <a:pt x="416" y="23"/>
                  <a:pt x="416" y="23"/>
                </a:cubicBezTo>
                <a:cubicBezTo>
                  <a:pt x="425" y="46"/>
                  <a:pt x="425" y="46"/>
                  <a:pt x="425" y="46"/>
                </a:cubicBezTo>
                <a:cubicBezTo>
                  <a:pt x="432" y="43"/>
                  <a:pt x="432" y="43"/>
                  <a:pt x="432" y="43"/>
                </a:cubicBezTo>
                <a:cubicBezTo>
                  <a:pt x="423" y="20"/>
                  <a:pt x="423" y="20"/>
                  <a:pt x="423" y="20"/>
                </a:cubicBezTo>
                <a:cubicBezTo>
                  <a:pt x="439" y="14"/>
                  <a:pt x="439" y="14"/>
                  <a:pt x="439" y="14"/>
                </a:cubicBezTo>
                <a:cubicBezTo>
                  <a:pt x="455" y="58"/>
                  <a:pt x="455" y="58"/>
                  <a:pt x="455" y="58"/>
                </a:cubicBezTo>
                <a:cubicBezTo>
                  <a:pt x="462" y="56"/>
                  <a:pt x="462" y="56"/>
                  <a:pt x="462" y="56"/>
                </a:cubicBezTo>
                <a:cubicBezTo>
                  <a:pt x="445" y="12"/>
                  <a:pt x="445" y="12"/>
                  <a:pt x="445" y="12"/>
                </a:cubicBezTo>
                <a:cubicBezTo>
                  <a:pt x="477" y="0"/>
                  <a:pt x="477" y="0"/>
                  <a:pt x="477" y="0"/>
                </a:cubicBezTo>
                <a:cubicBezTo>
                  <a:pt x="501" y="63"/>
                  <a:pt x="501" y="63"/>
                  <a:pt x="501" y="63"/>
                </a:cubicBezTo>
                <a:cubicBezTo>
                  <a:pt x="44" y="237"/>
                  <a:pt x="44" y="237"/>
                  <a:pt x="44" y="237"/>
                </a:cubicBezTo>
                <a:cubicBezTo>
                  <a:pt x="44" y="210"/>
                  <a:pt x="44" y="210"/>
                  <a:pt x="44" y="210"/>
                </a:cubicBezTo>
                <a:cubicBezTo>
                  <a:pt x="45" y="210"/>
                  <a:pt x="47" y="209"/>
                  <a:pt x="48" y="209"/>
                </a:cubicBezTo>
                <a:cubicBezTo>
                  <a:pt x="55" y="206"/>
                  <a:pt x="59" y="199"/>
                  <a:pt x="56" y="192"/>
                </a:cubicBezTo>
                <a:cubicBezTo>
                  <a:pt x="54" y="186"/>
                  <a:pt x="49" y="183"/>
                  <a:pt x="44" y="183"/>
                </a:cubicBezTo>
                <a:cubicBezTo>
                  <a:pt x="44" y="164"/>
                  <a:pt x="44" y="164"/>
                  <a:pt x="44" y="164"/>
                </a:cubicBezTo>
                <a:lnTo>
                  <a:pt x="76" y="152"/>
                </a:lnTo>
                <a:close/>
                <a:moveTo>
                  <a:pt x="44" y="237"/>
                </a:moveTo>
                <a:cubicBezTo>
                  <a:pt x="24" y="245"/>
                  <a:pt x="24" y="245"/>
                  <a:pt x="24" y="245"/>
                </a:cubicBezTo>
                <a:cubicBezTo>
                  <a:pt x="0" y="181"/>
                  <a:pt x="0" y="181"/>
                  <a:pt x="0" y="181"/>
                </a:cubicBezTo>
                <a:cubicBezTo>
                  <a:pt x="44" y="164"/>
                  <a:pt x="44" y="164"/>
                  <a:pt x="44" y="164"/>
                </a:cubicBezTo>
                <a:cubicBezTo>
                  <a:pt x="44" y="183"/>
                  <a:pt x="44" y="183"/>
                  <a:pt x="44" y="183"/>
                </a:cubicBezTo>
                <a:cubicBezTo>
                  <a:pt x="42" y="183"/>
                  <a:pt x="40" y="183"/>
                  <a:pt x="39" y="184"/>
                </a:cubicBezTo>
                <a:cubicBezTo>
                  <a:pt x="32" y="187"/>
                  <a:pt x="28" y="194"/>
                  <a:pt x="31" y="201"/>
                </a:cubicBezTo>
                <a:cubicBezTo>
                  <a:pt x="33" y="206"/>
                  <a:pt x="38" y="210"/>
                  <a:pt x="44" y="210"/>
                </a:cubicBezTo>
                <a:lnTo>
                  <a:pt x="44" y="237"/>
                </a:lnTo>
                <a:close/>
              </a:path>
            </a:pathLst>
          </a:custGeom>
          <a:solidFill>
            <a:srgbClr val="FBE7C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232" name="Freeform 53"/>
          <p:cNvSpPr>
            <a:spLocks noEditPoints="1"/>
          </p:cNvSpPr>
          <p:nvPr/>
        </p:nvSpPr>
        <p:spPr>
          <a:xfrm>
            <a:off x="325438" y="4530725"/>
            <a:ext cx="504825" cy="504825"/>
          </a:xfrm>
          <a:custGeom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179" h="179">
                <a:moveTo>
                  <a:pt x="154" y="46"/>
                </a:moveTo>
                <a:cubicBezTo>
                  <a:pt x="163" y="36"/>
                  <a:pt x="163" y="36"/>
                  <a:pt x="163" y="36"/>
                </a:cubicBezTo>
                <a:cubicBezTo>
                  <a:pt x="143" y="16"/>
                  <a:pt x="143" y="16"/>
                  <a:pt x="143" y="16"/>
                </a:cubicBezTo>
                <a:cubicBezTo>
                  <a:pt x="134" y="26"/>
                  <a:pt x="134" y="26"/>
                  <a:pt x="134" y="26"/>
                </a:cubicBezTo>
                <a:cubicBezTo>
                  <a:pt x="125" y="20"/>
                  <a:pt x="115" y="16"/>
                  <a:pt x="104" y="14"/>
                </a:cubicBezTo>
                <a:cubicBezTo>
                  <a:pt x="104" y="0"/>
                  <a:pt x="104" y="0"/>
                  <a:pt x="104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122" y="33"/>
                  <a:pt x="147" y="58"/>
                  <a:pt x="147" y="90"/>
                </a:cubicBezTo>
                <a:cubicBezTo>
                  <a:pt x="147" y="121"/>
                  <a:pt x="122" y="147"/>
                  <a:pt x="90" y="147"/>
                </a:cubicBezTo>
                <a:cubicBezTo>
                  <a:pt x="90" y="147"/>
                  <a:pt x="90" y="147"/>
                  <a:pt x="90" y="147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104" y="179"/>
                  <a:pt x="104" y="179"/>
                  <a:pt x="104" y="179"/>
                </a:cubicBezTo>
                <a:cubicBezTo>
                  <a:pt x="104" y="166"/>
                  <a:pt x="104" y="166"/>
                  <a:pt x="104" y="166"/>
                </a:cubicBezTo>
                <a:cubicBezTo>
                  <a:pt x="115" y="164"/>
                  <a:pt x="125" y="160"/>
                  <a:pt x="134" y="154"/>
                </a:cubicBezTo>
                <a:cubicBezTo>
                  <a:pt x="143" y="163"/>
                  <a:pt x="143" y="163"/>
                  <a:pt x="143" y="163"/>
                </a:cubicBezTo>
                <a:cubicBezTo>
                  <a:pt x="163" y="143"/>
                  <a:pt x="163" y="143"/>
                  <a:pt x="163" y="143"/>
                </a:cubicBezTo>
                <a:cubicBezTo>
                  <a:pt x="154" y="134"/>
                  <a:pt x="154" y="134"/>
                  <a:pt x="154" y="134"/>
                </a:cubicBezTo>
                <a:cubicBezTo>
                  <a:pt x="160" y="125"/>
                  <a:pt x="164" y="115"/>
                  <a:pt x="166" y="104"/>
                </a:cubicBezTo>
                <a:cubicBezTo>
                  <a:pt x="179" y="104"/>
                  <a:pt x="179" y="104"/>
                  <a:pt x="179" y="104"/>
                </a:cubicBezTo>
                <a:cubicBezTo>
                  <a:pt x="179" y="76"/>
                  <a:pt x="179" y="76"/>
                  <a:pt x="179" y="76"/>
                </a:cubicBezTo>
                <a:cubicBezTo>
                  <a:pt x="166" y="76"/>
                  <a:pt x="166" y="76"/>
                  <a:pt x="166" y="76"/>
                </a:cubicBezTo>
                <a:cubicBezTo>
                  <a:pt x="164" y="65"/>
                  <a:pt x="160" y="55"/>
                  <a:pt x="154" y="46"/>
                </a:cubicBezTo>
                <a:close/>
                <a:moveTo>
                  <a:pt x="90" y="0"/>
                </a:moveTo>
                <a:cubicBezTo>
                  <a:pt x="76" y="0"/>
                  <a:pt x="76" y="0"/>
                  <a:pt x="76" y="0"/>
                </a:cubicBezTo>
                <a:cubicBezTo>
                  <a:pt x="76" y="14"/>
                  <a:pt x="76" y="14"/>
                  <a:pt x="76" y="14"/>
                </a:cubicBezTo>
                <a:cubicBezTo>
                  <a:pt x="65" y="16"/>
                  <a:pt x="55" y="20"/>
                  <a:pt x="46" y="26"/>
                </a:cubicBezTo>
                <a:cubicBezTo>
                  <a:pt x="37" y="16"/>
                  <a:pt x="37" y="16"/>
                  <a:pt x="37" y="16"/>
                </a:cubicBezTo>
                <a:cubicBezTo>
                  <a:pt x="17" y="36"/>
                  <a:pt x="17" y="36"/>
                  <a:pt x="17" y="36"/>
                </a:cubicBezTo>
                <a:cubicBezTo>
                  <a:pt x="26" y="46"/>
                  <a:pt x="26" y="46"/>
                  <a:pt x="26" y="46"/>
                </a:cubicBezTo>
                <a:cubicBezTo>
                  <a:pt x="20" y="55"/>
                  <a:pt x="16" y="65"/>
                  <a:pt x="14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104"/>
                  <a:pt x="0" y="104"/>
                  <a:pt x="0" y="104"/>
                </a:cubicBezTo>
                <a:cubicBezTo>
                  <a:pt x="14" y="104"/>
                  <a:pt x="14" y="104"/>
                  <a:pt x="14" y="104"/>
                </a:cubicBezTo>
                <a:cubicBezTo>
                  <a:pt x="16" y="115"/>
                  <a:pt x="20" y="125"/>
                  <a:pt x="26" y="134"/>
                </a:cubicBezTo>
                <a:cubicBezTo>
                  <a:pt x="17" y="143"/>
                  <a:pt x="17" y="143"/>
                  <a:pt x="17" y="143"/>
                </a:cubicBezTo>
                <a:cubicBezTo>
                  <a:pt x="37" y="163"/>
                  <a:pt x="37" y="163"/>
                  <a:pt x="37" y="163"/>
                </a:cubicBezTo>
                <a:cubicBezTo>
                  <a:pt x="46" y="154"/>
                  <a:pt x="46" y="154"/>
                  <a:pt x="46" y="154"/>
                </a:cubicBezTo>
                <a:cubicBezTo>
                  <a:pt x="55" y="160"/>
                  <a:pt x="65" y="164"/>
                  <a:pt x="76" y="166"/>
                </a:cubicBezTo>
                <a:cubicBezTo>
                  <a:pt x="76" y="179"/>
                  <a:pt x="76" y="179"/>
                  <a:pt x="76" y="179"/>
                </a:cubicBezTo>
                <a:cubicBezTo>
                  <a:pt x="90" y="179"/>
                  <a:pt x="90" y="179"/>
                  <a:pt x="90" y="179"/>
                </a:cubicBezTo>
                <a:cubicBezTo>
                  <a:pt x="90" y="147"/>
                  <a:pt x="90" y="147"/>
                  <a:pt x="90" y="147"/>
                </a:cubicBezTo>
                <a:cubicBezTo>
                  <a:pt x="58" y="147"/>
                  <a:pt x="33" y="121"/>
                  <a:pt x="33" y="90"/>
                </a:cubicBezTo>
                <a:cubicBezTo>
                  <a:pt x="33" y="58"/>
                  <a:pt x="58" y="33"/>
                  <a:pt x="90" y="33"/>
                </a:cubicBezTo>
                <a:lnTo>
                  <a:pt x="90" y="0"/>
                </a:lnTo>
                <a:close/>
              </a:path>
            </a:pathLst>
          </a:custGeom>
          <a:solidFill>
            <a:srgbClr val="F8A718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33" name="组合 180"/>
          <p:cNvGrpSpPr/>
          <p:nvPr/>
        </p:nvGrpSpPr>
        <p:grpSpPr>
          <a:xfrm>
            <a:off x="1068388" y="4056063"/>
            <a:ext cx="552450" cy="795337"/>
            <a:chExt cx="736600" cy="1058863"/>
          </a:xfrm>
        </p:grpSpPr>
        <p:sp>
          <p:nvSpPr>
            <p:cNvPr id="9234" name="Freeform 50"/>
            <p:cNvSpPr>
              <a:spLocks noEditPoints="1"/>
            </p:cNvSpPr>
            <p:nvPr/>
          </p:nvSpPr>
          <p:spPr>
            <a:xfrm>
              <a:off x="0" y="0"/>
              <a:ext cx="736600" cy="10588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96" h="282">
                  <a:moveTo>
                    <a:pt x="129" y="15"/>
                  </a:moveTo>
                  <a:cubicBezTo>
                    <a:pt x="98" y="5"/>
                    <a:pt x="98" y="5"/>
                    <a:pt x="98" y="5"/>
                  </a:cubicBezTo>
                  <a:cubicBezTo>
                    <a:pt x="98" y="111"/>
                    <a:pt x="98" y="111"/>
                    <a:pt x="98" y="111"/>
                  </a:cubicBezTo>
                  <a:cubicBezTo>
                    <a:pt x="104" y="92"/>
                    <a:pt x="104" y="92"/>
                    <a:pt x="104" y="92"/>
                  </a:cubicBezTo>
                  <a:cubicBezTo>
                    <a:pt x="137" y="95"/>
                    <a:pt x="163" y="123"/>
                    <a:pt x="163" y="157"/>
                  </a:cubicBezTo>
                  <a:cubicBezTo>
                    <a:pt x="163" y="193"/>
                    <a:pt x="134" y="222"/>
                    <a:pt x="98" y="222"/>
                  </a:cubicBezTo>
                  <a:cubicBezTo>
                    <a:pt x="98" y="222"/>
                    <a:pt x="98" y="222"/>
                    <a:pt x="98" y="222"/>
                  </a:cubicBezTo>
                  <a:cubicBezTo>
                    <a:pt x="98" y="242"/>
                    <a:pt x="98" y="242"/>
                    <a:pt x="98" y="242"/>
                  </a:cubicBezTo>
                  <a:cubicBezTo>
                    <a:pt x="105" y="242"/>
                    <a:pt x="111" y="248"/>
                    <a:pt x="111" y="255"/>
                  </a:cubicBezTo>
                  <a:cubicBezTo>
                    <a:pt x="111" y="262"/>
                    <a:pt x="105" y="268"/>
                    <a:pt x="98" y="268"/>
                  </a:cubicBezTo>
                  <a:cubicBezTo>
                    <a:pt x="98" y="282"/>
                    <a:pt x="98" y="282"/>
                    <a:pt x="98" y="282"/>
                  </a:cubicBezTo>
                  <a:cubicBezTo>
                    <a:pt x="169" y="282"/>
                    <a:pt x="169" y="282"/>
                    <a:pt x="169" y="282"/>
                  </a:cubicBezTo>
                  <a:cubicBezTo>
                    <a:pt x="169" y="267"/>
                    <a:pt x="169" y="267"/>
                    <a:pt x="169" y="267"/>
                  </a:cubicBezTo>
                  <a:cubicBezTo>
                    <a:pt x="169" y="257"/>
                    <a:pt x="155" y="251"/>
                    <a:pt x="135" y="247"/>
                  </a:cubicBezTo>
                  <a:cubicBezTo>
                    <a:pt x="170" y="233"/>
                    <a:pt x="196" y="198"/>
                    <a:pt x="196" y="157"/>
                  </a:cubicBezTo>
                  <a:cubicBezTo>
                    <a:pt x="196" y="108"/>
                    <a:pt x="160" y="68"/>
                    <a:pt x="114" y="61"/>
                  </a:cubicBezTo>
                  <a:lnTo>
                    <a:pt x="129" y="15"/>
                  </a:lnTo>
                  <a:close/>
                  <a:moveTo>
                    <a:pt x="98" y="5"/>
                  </a:moveTo>
                  <a:cubicBezTo>
                    <a:pt x="83" y="0"/>
                    <a:pt x="83" y="0"/>
                    <a:pt x="83" y="0"/>
                  </a:cubicBezTo>
                  <a:cubicBezTo>
                    <a:pt x="41" y="128"/>
                    <a:pt x="41" y="128"/>
                    <a:pt x="41" y="128"/>
                  </a:cubicBezTo>
                  <a:cubicBezTo>
                    <a:pt x="88" y="143"/>
                    <a:pt x="88" y="143"/>
                    <a:pt x="88" y="143"/>
                  </a:cubicBezTo>
                  <a:cubicBezTo>
                    <a:pt x="98" y="111"/>
                    <a:pt x="98" y="111"/>
                    <a:pt x="98" y="111"/>
                  </a:cubicBezTo>
                  <a:lnTo>
                    <a:pt x="98" y="5"/>
                  </a:lnTo>
                  <a:close/>
                  <a:moveTo>
                    <a:pt x="98" y="222"/>
                  </a:moveTo>
                  <a:cubicBezTo>
                    <a:pt x="84" y="222"/>
                    <a:pt x="71" y="217"/>
                    <a:pt x="60" y="209"/>
                  </a:cubicBezTo>
                  <a:cubicBezTo>
                    <a:pt x="89" y="209"/>
                    <a:pt x="89" y="209"/>
                    <a:pt x="89" y="209"/>
                  </a:cubicBezTo>
                  <a:cubicBezTo>
                    <a:pt x="89" y="192"/>
                    <a:pt x="89" y="192"/>
                    <a:pt x="89" y="192"/>
                  </a:cubicBezTo>
                  <a:cubicBezTo>
                    <a:pt x="43" y="192"/>
                    <a:pt x="43" y="192"/>
                    <a:pt x="43" y="192"/>
                  </a:cubicBezTo>
                  <a:cubicBezTo>
                    <a:pt x="7" y="192"/>
                    <a:pt x="7" y="192"/>
                    <a:pt x="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16" y="209"/>
                    <a:pt x="16" y="209"/>
                    <a:pt x="16" y="209"/>
                  </a:cubicBezTo>
                  <a:cubicBezTo>
                    <a:pt x="27" y="226"/>
                    <a:pt x="43" y="240"/>
                    <a:pt x="62" y="247"/>
                  </a:cubicBezTo>
                  <a:cubicBezTo>
                    <a:pt x="42" y="251"/>
                    <a:pt x="27" y="257"/>
                    <a:pt x="27" y="267"/>
                  </a:cubicBezTo>
                  <a:cubicBezTo>
                    <a:pt x="27" y="282"/>
                    <a:pt x="27" y="282"/>
                    <a:pt x="27" y="282"/>
                  </a:cubicBezTo>
                  <a:cubicBezTo>
                    <a:pt x="98" y="282"/>
                    <a:pt x="98" y="282"/>
                    <a:pt x="98" y="282"/>
                  </a:cubicBezTo>
                  <a:cubicBezTo>
                    <a:pt x="98" y="268"/>
                    <a:pt x="98" y="268"/>
                    <a:pt x="98" y="268"/>
                  </a:cubicBezTo>
                  <a:cubicBezTo>
                    <a:pt x="91" y="268"/>
                    <a:pt x="85" y="262"/>
                    <a:pt x="85" y="255"/>
                  </a:cubicBezTo>
                  <a:cubicBezTo>
                    <a:pt x="85" y="248"/>
                    <a:pt x="91" y="242"/>
                    <a:pt x="98" y="242"/>
                  </a:cubicBezTo>
                  <a:lnTo>
                    <a:pt x="98" y="222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5" name="Freeform 51"/>
            <p:cNvSpPr/>
            <p:nvPr/>
          </p:nvSpPr>
          <p:spPr>
            <a:xfrm>
              <a:off x="153987" y="0"/>
              <a:ext cx="330200" cy="5365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08" h="338">
                  <a:moveTo>
                    <a:pt x="100" y="0"/>
                  </a:moveTo>
                  <a:lnTo>
                    <a:pt x="0" y="303"/>
                  </a:lnTo>
                  <a:lnTo>
                    <a:pt x="111" y="338"/>
                  </a:lnTo>
                  <a:lnTo>
                    <a:pt x="208" y="36"/>
                  </a:lnTo>
                  <a:lnTo>
                    <a:pt x="100" y="0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" name="Rectangle 52"/>
            <p:cNvSpPr/>
            <p:nvPr/>
          </p:nvSpPr>
          <p:spPr>
            <a:xfrm>
              <a:off x="0" y="720725"/>
              <a:ext cx="334963" cy="63500"/>
            </a:xfrm>
            <a:prstGeom prst="rect">
              <a:avLst/>
            </a:prstGeom>
            <a:solidFill>
              <a:srgbClr val="DD6660"/>
            </a:solidFill>
            <a:ln w="9525">
              <a:noFill/>
            </a:ln>
          </p:spPr>
          <p:txBody>
            <a:bodyPr anchor="t"/>
            <a:lstStyle/>
            <a:p>
              <a:endParaRPr lang="zh-CN" altLang="zh-CN" sz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237" name="组合 176"/>
          <p:cNvGrpSpPr/>
          <p:nvPr/>
        </p:nvGrpSpPr>
        <p:grpSpPr>
          <a:xfrm>
            <a:off x="2074863" y="4446588"/>
            <a:ext cx="887412" cy="889000"/>
            <a:chExt cx="1182688" cy="1185863"/>
          </a:xfrm>
        </p:grpSpPr>
        <p:sp>
          <p:nvSpPr>
            <p:cNvPr id="9238" name="Freeform 28"/>
            <p:cNvSpPr>
              <a:spLocks noEditPoints="1"/>
            </p:cNvSpPr>
            <p:nvPr/>
          </p:nvSpPr>
          <p:spPr>
            <a:xfrm>
              <a:off x="371475" y="0"/>
              <a:ext cx="439738" cy="11858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7" h="316">
                  <a:moveTo>
                    <a:pt x="58" y="0"/>
                  </a:moveTo>
                  <a:cubicBezTo>
                    <a:pt x="91" y="0"/>
                    <a:pt x="117" y="71"/>
                    <a:pt x="117" y="158"/>
                  </a:cubicBezTo>
                  <a:cubicBezTo>
                    <a:pt x="117" y="245"/>
                    <a:pt x="91" y="316"/>
                    <a:pt x="58" y="316"/>
                  </a:cubicBezTo>
                  <a:cubicBezTo>
                    <a:pt x="58" y="316"/>
                    <a:pt x="58" y="316"/>
                    <a:pt x="58" y="316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58" y="290"/>
                    <a:pt x="58" y="290"/>
                    <a:pt x="58" y="290"/>
                  </a:cubicBezTo>
                  <a:cubicBezTo>
                    <a:pt x="85" y="290"/>
                    <a:pt x="107" y="231"/>
                    <a:pt x="107" y="158"/>
                  </a:cubicBezTo>
                  <a:cubicBezTo>
                    <a:pt x="107" y="85"/>
                    <a:pt x="85" y="26"/>
                    <a:pt x="58" y="26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0"/>
                    <a:pt x="58" y="0"/>
                    <a:pt x="58" y="0"/>
                  </a:cubicBezTo>
                  <a:close/>
                  <a:moveTo>
                    <a:pt x="58" y="316"/>
                  </a:moveTo>
                  <a:cubicBezTo>
                    <a:pt x="26" y="316"/>
                    <a:pt x="0" y="245"/>
                    <a:pt x="0" y="158"/>
                  </a:cubicBezTo>
                  <a:cubicBezTo>
                    <a:pt x="0" y="71"/>
                    <a:pt x="26" y="0"/>
                    <a:pt x="58" y="0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32" y="26"/>
                    <a:pt x="10" y="85"/>
                    <a:pt x="10" y="158"/>
                  </a:cubicBezTo>
                  <a:cubicBezTo>
                    <a:pt x="10" y="231"/>
                    <a:pt x="32" y="290"/>
                    <a:pt x="58" y="290"/>
                  </a:cubicBezTo>
                  <a:lnTo>
                    <a:pt x="58" y="316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9" name="Freeform 29"/>
            <p:cNvSpPr>
              <a:spLocks noEditPoints="1"/>
            </p:cNvSpPr>
            <p:nvPr/>
          </p:nvSpPr>
          <p:spPr>
            <a:xfrm>
              <a:off x="0" y="374650"/>
              <a:ext cx="1182688" cy="4349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5" h="115">
                  <a:moveTo>
                    <a:pt x="157" y="0"/>
                  </a:moveTo>
                  <a:cubicBezTo>
                    <a:pt x="157" y="0"/>
                    <a:pt x="157" y="0"/>
                    <a:pt x="157" y="0"/>
                  </a:cubicBezTo>
                  <a:cubicBezTo>
                    <a:pt x="245" y="0"/>
                    <a:pt x="315" y="26"/>
                    <a:pt x="315" y="58"/>
                  </a:cubicBezTo>
                  <a:cubicBezTo>
                    <a:pt x="315" y="90"/>
                    <a:pt x="245" y="116"/>
                    <a:pt x="157" y="11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230" y="106"/>
                    <a:pt x="290" y="85"/>
                    <a:pt x="290" y="58"/>
                  </a:cubicBezTo>
                  <a:cubicBezTo>
                    <a:pt x="290" y="31"/>
                    <a:pt x="230" y="9"/>
                    <a:pt x="157" y="9"/>
                  </a:cubicBezTo>
                  <a:cubicBezTo>
                    <a:pt x="157" y="9"/>
                    <a:pt x="157" y="9"/>
                    <a:pt x="157" y="9"/>
                  </a:cubicBezTo>
                  <a:lnTo>
                    <a:pt x="157" y="0"/>
                  </a:lnTo>
                  <a:close/>
                  <a:moveTo>
                    <a:pt x="0" y="58"/>
                  </a:moveTo>
                  <a:cubicBezTo>
                    <a:pt x="0" y="26"/>
                    <a:pt x="70" y="0"/>
                    <a:pt x="157" y="0"/>
                  </a:cubicBezTo>
                  <a:cubicBezTo>
                    <a:pt x="157" y="9"/>
                    <a:pt x="157" y="9"/>
                    <a:pt x="157" y="9"/>
                  </a:cubicBezTo>
                  <a:cubicBezTo>
                    <a:pt x="84" y="9"/>
                    <a:pt x="25" y="31"/>
                    <a:pt x="25" y="58"/>
                  </a:cubicBezTo>
                  <a:cubicBezTo>
                    <a:pt x="25" y="85"/>
                    <a:pt x="84" y="106"/>
                    <a:pt x="157" y="106"/>
                  </a:cubicBezTo>
                  <a:cubicBezTo>
                    <a:pt x="157" y="116"/>
                    <a:pt x="157" y="116"/>
                    <a:pt x="157" y="116"/>
                  </a:cubicBezTo>
                  <a:cubicBezTo>
                    <a:pt x="70" y="116"/>
                    <a:pt x="0" y="90"/>
                    <a:pt x="0" y="5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0" name="Freeform 30"/>
            <p:cNvSpPr>
              <a:spLocks noEditPoints="1"/>
            </p:cNvSpPr>
            <p:nvPr/>
          </p:nvSpPr>
          <p:spPr>
            <a:xfrm>
              <a:off x="87312" y="104775"/>
              <a:ext cx="1009650" cy="9715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48" y="63"/>
                    <a:pt x="162" y="75"/>
                    <a:pt x="176" y="89"/>
                  </a:cubicBezTo>
                  <a:cubicBezTo>
                    <a:pt x="237" y="150"/>
                    <a:pt x="269" y="219"/>
                    <a:pt x="246" y="241"/>
                  </a:cubicBezTo>
                  <a:cubicBezTo>
                    <a:pt x="228" y="259"/>
                    <a:pt x="183" y="244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75" y="225"/>
                    <a:pt x="213" y="238"/>
                    <a:pt x="228" y="223"/>
                  </a:cubicBezTo>
                  <a:cubicBezTo>
                    <a:pt x="247" y="204"/>
                    <a:pt x="221" y="147"/>
                    <a:pt x="169" y="95"/>
                  </a:cubicBezTo>
                  <a:cubicBezTo>
                    <a:pt x="158" y="84"/>
                    <a:pt x="146" y="74"/>
                    <a:pt x="134" y="65"/>
                  </a:cubicBezTo>
                  <a:lnTo>
                    <a:pt x="134" y="53"/>
                  </a:lnTo>
                  <a:close/>
                  <a:moveTo>
                    <a:pt x="23" y="18"/>
                  </a:moveTo>
                  <a:cubicBezTo>
                    <a:pt x="41" y="0"/>
                    <a:pt x="86" y="16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94" y="34"/>
                    <a:pt x="56" y="21"/>
                    <a:pt x="41" y="36"/>
                  </a:cubicBezTo>
                  <a:cubicBezTo>
                    <a:pt x="22" y="55"/>
                    <a:pt x="48" y="113"/>
                    <a:pt x="100" y="164"/>
                  </a:cubicBezTo>
                  <a:cubicBezTo>
                    <a:pt x="111" y="176"/>
                    <a:pt x="123" y="186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121" y="197"/>
                    <a:pt x="107" y="184"/>
                    <a:pt x="93" y="171"/>
                  </a:cubicBezTo>
                  <a:cubicBezTo>
                    <a:pt x="32" y="109"/>
                    <a:pt x="0" y="41"/>
                    <a:pt x="23" y="18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1" name="Freeform 31"/>
            <p:cNvSpPr>
              <a:spLocks noEditPoints="1"/>
            </p:cNvSpPr>
            <p:nvPr/>
          </p:nvSpPr>
          <p:spPr>
            <a:xfrm>
              <a:off x="87312" y="104775"/>
              <a:ext cx="1009650" cy="9715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259">
                  <a:moveTo>
                    <a:pt x="134" y="53"/>
                  </a:moveTo>
                  <a:cubicBezTo>
                    <a:pt x="183" y="16"/>
                    <a:pt x="228" y="0"/>
                    <a:pt x="246" y="18"/>
                  </a:cubicBezTo>
                  <a:cubicBezTo>
                    <a:pt x="269" y="41"/>
                    <a:pt x="237" y="109"/>
                    <a:pt x="176" y="171"/>
                  </a:cubicBezTo>
                  <a:cubicBezTo>
                    <a:pt x="162" y="184"/>
                    <a:pt x="148" y="197"/>
                    <a:pt x="134" y="207"/>
                  </a:cubicBezTo>
                  <a:cubicBezTo>
                    <a:pt x="134" y="194"/>
                    <a:pt x="134" y="194"/>
                    <a:pt x="134" y="194"/>
                  </a:cubicBezTo>
                  <a:cubicBezTo>
                    <a:pt x="146" y="186"/>
                    <a:pt x="158" y="176"/>
                    <a:pt x="169" y="164"/>
                  </a:cubicBezTo>
                  <a:cubicBezTo>
                    <a:pt x="221" y="113"/>
                    <a:pt x="247" y="55"/>
                    <a:pt x="228" y="36"/>
                  </a:cubicBezTo>
                  <a:cubicBezTo>
                    <a:pt x="213" y="21"/>
                    <a:pt x="175" y="34"/>
                    <a:pt x="134" y="65"/>
                  </a:cubicBezTo>
                  <a:lnTo>
                    <a:pt x="134" y="53"/>
                  </a:lnTo>
                  <a:close/>
                  <a:moveTo>
                    <a:pt x="23" y="241"/>
                  </a:moveTo>
                  <a:cubicBezTo>
                    <a:pt x="0" y="219"/>
                    <a:pt x="32" y="150"/>
                    <a:pt x="93" y="89"/>
                  </a:cubicBezTo>
                  <a:cubicBezTo>
                    <a:pt x="107" y="75"/>
                    <a:pt x="121" y="63"/>
                    <a:pt x="134" y="53"/>
                  </a:cubicBezTo>
                  <a:cubicBezTo>
                    <a:pt x="134" y="65"/>
                    <a:pt x="134" y="65"/>
                    <a:pt x="134" y="65"/>
                  </a:cubicBezTo>
                  <a:cubicBezTo>
                    <a:pt x="123" y="74"/>
                    <a:pt x="111" y="84"/>
                    <a:pt x="100" y="95"/>
                  </a:cubicBezTo>
                  <a:cubicBezTo>
                    <a:pt x="48" y="147"/>
                    <a:pt x="22" y="204"/>
                    <a:pt x="41" y="223"/>
                  </a:cubicBezTo>
                  <a:cubicBezTo>
                    <a:pt x="56" y="238"/>
                    <a:pt x="94" y="225"/>
                    <a:pt x="134" y="194"/>
                  </a:cubicBezTo>
                  <a:cubicBezTo>
                    <a:pt x="134" y="207"/>
                    <a:pt x="134" y="207"/>
                    <a:pt x="134" y="207"/>
                  </a:cubicBezTo>
                  <a:cubicBezTo>
                    <a:pt x="86" y="244"/>
                    <a:pt x="41" y="259"/>
                    <a:pt x="23" y="241"/>
                  </a:cubicBez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2" name="Oval 32"/>
            <p:cNvSpPr/>
            <p:nvPr/>
          </p:nvSpPr>
          <p:spPr>
            <a:xfrm>
              <a:off x="500062" y="498475"/>
              <a:ext cx="184150" cy="184150"/>
            </a:xfrm>
            <a:prstGeom prst="ellipse">
              <a:avLst/>
            </a:prstGeom>
            <a:solidFill>
              <a:srgbClr val="DD6660"/>
            </a:solidFill>
            <a:ln w="9525">
              <a:noFill/>
            </a:ln>
          </p:spPr>
          <p:txBody>
            <a:bodyPr anchor="t"/>
            <a:lstStyle/>
            <a:p>
              <a:endParaRPr lang="zh-CN" altLang="zh-CN" sz="100">
                <a:solidFill>
                  <a:srgbClr val="000000"/>
                </a:solidFill>
                <a:latin typeface="Calibri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9243" name="组合 177"/>
          <p:cNvGrpSpPr/>
          <p:nvPr/>
        </p:nvGrpSpPr>
        <p:grpSpPr>
          <a:xfrm>
            <a:off x="4505325" y="4579938"/>
            <a:ext cx="682625" cy="739775"/>
            <a:chExt cx="909638" cy="987425"/>
          </a:xfrm>
        </p:grpSpPr>
        <p:sp>
          <p:nvSpPr>
            <p:cNvPr id="9244" name="Freeform 58"/>
            <p:cNvSpPr/>
            <p:nvPr/>
          </p:nvSpPr>
          <p:spPr>
            <a:xfrm>
              <a:off x="217488" y="211138"/>
              <a:ext cx="612775" cy="7270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3" h="194">
                  <a:moveTo>
                    <a:pt x="44" y="20"/>
                  </a:moveTo>
                  <a:cubicBezTo>
                    <a:pt x="77" y="0"/>
                    <a:pt x="120" y="12"/>
                    <a:pt x="139" y="45"/>
                  </a:cubicBezTo>
                  <a:cubicBezTo>
                    <a:pt x="152" y="66"/>
                    <a:pt x="151" y="92"/>
                    <a:pt x="140" y="112"/>
                  </a:cubicBezTo>
                  <a:cubicBezTo>
                    <a:pt x="163" y="165"/>
                    <a:pt x="163" y="165"/>
                    <a:pt x="163" y="165"/>
                  </a:cubicBezTo>
                  <a:cubicBezTo>
                    <a:pt x="113" y="194"/>
                    <a:pt x="113" y="194"/>
                    <a:pt x="113" y="194"/>
                  </a:cubicBezTo>
                  <a:cubicBezTo>
                    <a:pt x="78" y="149"/>
                    <a:pt x="78" y="149"/>
                    <a:pt x="78" y="149"/>
                  </a:cubicBezTo>
                  <a:cubicBezTo>
                    <a:pt x="54" y="148"/>
                    <a:pt x="32" y="136"/>
                    <a:pt x="19" y="114"/>
                  </a:cubicBezTo>
                  <a:cubicBezTo>
                    <a:pt x="0" y="81"/>
                    <a:pt x="11" y="39"/>
                    <a:pt x="44" y="20"/>
                  </a:cubicBez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5" name="Freeform 59"/>
            <p:cNvSpPr>
              <a:spLocks noEditPoints="1"/>
            </p:cNvSpPr>
            <p:nvPr/>
          </p:nvSpPr>
          <p:spPr>
            <a:xfrm>
              <a:off x="439738" y="506413"/>
              <a:ext cx="288925" cy="3238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7" h="86">
                  <a:moveTo>
                    <a:pt x="54" y="81"/>
                  </a:moveTo>
                  <a:cubicBezTo>
                    <a:pt x="55" y="82"/>
                    <a:pt x="55" y="84"/>
                    <a:pt x="54" y="85"/>
                  </a:cubicBezTo>
                  <a:cubicBezTo>
                    <a:pt x="53" y="86"/>
                    <a:pt x="51" y="86"/>
                    <a:pt x="50" y="8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6" y="30"/>
                    <a:pt x="7" y="31"/>
                    <a:pt x="9" y="31"/>
                  </a:cubicBezTo>
                  <a:cubicBezTo>
                    <a:pt x="17" y="32"/>
                    <a:pt x="26" y="30"/>
                    <a:pt x="34" y="26"/>
                  </a:cubicBezTo>
                  <a:cubicBezTo>
                    <a:pt x="42" y="21"/>
                    <a:pt x="48" y="15"/>
                    <a:pt x="50" y="6"/>
                  </a:cubicBezTo>
                  <a:cubicBezTo>
                    <a:pt x="51" y="5"/>
                    <a:pt x="51" y="4"/>
                    <a:pt x="51" y="2"/>
                  </a:cubicBezTo>
                  <a:cubicBezTo>
                    <a:pt x="51" y="1"/>
                    <a:pt x="53" y="0"/>
                    <a:pt x="54" y="0"/>
                  </a:cubicBezTo>
                  <a:cubicBezTo>
                    <a:pt x="55" y="0"/>
                    <a:pt x="56" y="1"/>
                    <a:pt x="57" y="2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71"/>
                    <a:pt x="76" y="73"/>
                    <a:pt x="75" y="73"/>
                  </a:cubicBezTo>
                  <a:cubicBezTo>
                    <a:pt x="73" y="73"/>
                    <a:pt x="72" y="73"/>
                    <a:pt x="71" y="71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0" y="20"/>
                    <a:pt x="44" y="26"/>
                    <a:pt x="37" y="30"/>
                  </a:cubicBezTo>
                  <a:cubicBezTo>
                    <a:pt x="29" y="35"/>
                    <a:pt x="20" y="37"/>
                    <a:pt x="11" y="37"/>
                  </a:cubicBezTo>
                  <a:lnTo>
                    <a:pt x="54" y="81"/>
                  </a:lnTo>
                  <a:close/>
                  <a:moveTo>
                    <a:pt x="4" y="38"/>
                  </a:moveTo>
                  <a:cubicBezTo>
                    <a:pt x="1" y="34"/>
                    <a:pt x="1" y="34"/>
                    <a:pt x="1" y="34"/>
                  </a:cubicBezTo>
                  <a:cubicBezTo>
                    <a:pt x="0" y="33"/>
                    <a:pt x="0" y="31"/>
                    <a:pt x="1" y="30"/>
                  </a:cubicBezTo>
                  <a:cubicBezTo>
                    <a:pt x="2" y="30"/>
                    <a:pt x="3" y="29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30"/>
                    <a:pt x="4" y="30"/>
                    <a:pt x="4" y="30"/>
                  </a:cubicBezTo>
                  <a:lnTo>
                    <a:pt x="4" y="38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6" name="Freeform 60"/>
            <p:cNvSpPr/>
            <p:nvPr/>
          </p:nvSpPr>
          <p:spPr>
            <a:xfrm>
              <a:off x="541338" y="698500"/>
              <a:ext cx="327025" cy="28892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87" h="77">
                  <a:moveTo>
                    <a:pt x="0" y="39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6" y="39"/>
                    <a:pt x="87" y="42"/>
                    <a:pt x="80" y="47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8" y="77"/>
                    <a:pt x="26" y="74"/>
                    <a:pt x="22" y="69"/>
                  </a:cubicBezTo>
                  <a:lnTo>
                    <a:pt x="0" y="39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" name="Freeform 61"/>
            <p:cNvSpPr/>
            <p:nvPr/>
          </p:nvSpPr>
          <p:spPr>
            <a:xfrm>
              <a:off x="409575" y="0"/>
              <a:ext cx="60325" cy="1920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51">
                  <a:moveTo>
                    <a:pt x="0" y="4"/>
                  </a:moveTo>
                  <a:cubicBezTo>
                    <a:pt x="0" y="2"/>
                    <a:pt x="1" y="1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6" y="49"/>
                    <a:pt x="14" y="50"/>
                    <a:pt x="12" y="51"/>
                  </a:cubicBezTo>
                  <a:cubicBezTo>
                    <a:pt x="11" y="51"/>
                    <a:pt x="9" y="50"/>
                    <a:pt x="8" y="48"/>
                  </a:cubicBezTo>
                  <a:lnTo>
                    <a:pt x="0" y="4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8" name="Freeform 62"/>
            <p:cNvSpPr/>
            <p:nvPr/>
          </p:nvSpPr>
          <p:spPr>
            <a:xfrm>
              <a:off x="555625" y="0"/>
              <a:ext cx="57150" cy="1920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5" h="51">
                  <a:moveTo>
                    <a:pt x="8" y="3"/>
                  </a:moveTo>
                  <a:cubicBezTo>
                    <a:pt x="8" y="1"/>
                    <a:pt x="10" y="0"/>
                    <a:pt x="12" y="0"/>
                  </a:cubicBezTo>
                  <a:cubicBezTo>
                    <a:pt x="13" y="0"/>
                    <a:pt x="15" y="2"/>
                    <a:pt x="14" y="4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50"/>
                    <a:pt x="5" y="51"/>
                    <a:pt x="3" y="51"/>
                  </a:cubicBezTo>
                  <a:cubicBezTo>
                    <a:pt x="1" y="50"/>
                    <a:pt x="0" y="48"/>
                    <a:pt x="0" y="47"/>
                  </a:cubicBezTo>
                  <a:lnTo>
                    <a:pt x="8" y="3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9" name="Freeform 63"/>
            <p:cNvSpPr/>
            <p:nvPr/>
          </p:nvSpPr>
          <p:spPr>
            <a:xfrm>
              <a:off x="661988" y="57150"/>
              <a:ext cx="111125" cy="1730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23" y="2"/>
                  </a:moveTo>
                  <a:cubicBezTo>
                    <a:pt x="24" y="1"/>
                    <a:pt x="26" y="0"/>
                    <a:pt x="28" y="1"/>
                  </a:cubicBezTo>
                  <a:cubicBezTo>
                    <a:pt x="30" y="2"/>
                    <a:pt x="30" y="4"/>
                    <a:pt x="29" y="6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6" y="46"/>
                    <a:pt x="4" y="46"/>
                    <a:pt x="3" y="45"/>
                  </a:cubicBezTo>
                  <a:cubicBezTo>
                    <a:pt x="1" y="45"/>
                    <a:pt x="0" y="42"/>
                    <a:pt x="1" y="41"/>
                  </a:cubicBezTo>
                  <a:lnTo>
                    <a:pt x="23" y="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0" name="Freeform 64"/>
            <p:cNvSpPr/>
            <p:nvPr/>
          </p:nvSpPr>
          <p:spPr>
            <a:xfrm>
              <a:off x="750888" y="169863"/>
              <a:ext cx="158750" cy="1349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2" h="36">
                  <a:moveTo>
                    <a:pt x="36" y="1"/>
                  </a:moveTo>
                  <a:cubicBezTo>
                    <a:pt x="37" y="0"/>
                    <a:pt x="39" y="0"/>
                    <a:pt x="40" y="1"/>
                  </a:cubicBezTo>
                  <a:cubicBezTo>
                    <a:pt x="42" y="3"/>
                    <a:pt x="41" y="5"/>
                    <a:pt x="40" y="6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5" y="36"/>
                    <a:pt x="3" y="36"/>
                    <a:pt x="1" y="34"/>
                  </a:cubicBezTo>
                  <a:cubicBezTo>
                    <a:pt x="0" y="33"/>
                    <a:pt x="0" y="31"/>
                    <a:pt x="2" y="29"/>
                  </a:cubicBezTo>
                  <a:lnTo>
                    <a:pt x="36" y="1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1" name="Freeform 65"/>
            <p:cNvSpPr/>
            <p:nvPr/>
          </p:nvSpPr>
          <p:spPr>
            <a:xfrm>
              <a:off x="247650" y="60325"/>
              <a:ext cx="112713" cy="1730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" h="46">
                  <a:moveTo>
                    <a:pt x="1" y="5"/>
                  </a:moveTo>
                  <a:cubicBezTo>
                    <a:pt x="0" y="4"/>
                    <a:pt x="0" y="2"/>
                    <a:pt x="2" y="1"/>
                  </a:cubicBezTo>
                  <a:cubicBezTo>
                    <a:pt x="4" y="0"/>
                    <a:pt x="6" y="0"/>
                    <a:pt x="7" y="2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2"/>
                    <a:pt x="29" y="44"/>
                    <a:pt x="28" y="45"/>
                  </a:cubicBezTo>
                  <a:cubicBezTo>
                    <a:pt x="26" y="46"/>
                    <a:pt x="24" y="45"/>
                    <a:pt x="23" y="44"/>
                  </a:cubicBezTo>
                  <a:lnTo>
                    <a:pt x="1" y="5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2" name="Freeform 66"/>
            <p:cNvSpPr/>
            <p:nvPr/>
          </p:nvSpPr>
          <p:spPr>
            <a:xfrm>
              <a:off x="117475" y="169863"/>
              <a:ext cx="153988" cy="1381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1" h="37">
                  <a:moveTo>
                    <a:pt x="1" y="7"/>
                  </a:moveTo>
                  <a:cubicBezTo>
                    <a:pt x="0" y="6"/>
                    <a:pt x="0" y="4"/>
                    <a:pt x="1" y="2"/>
                  </a:cubicBezTo>
                  <a:cubicBezTo>
                    <a:pt x="2" y="1"/>
                    <a:pt x="4" y="0"/>
                    <a:pt x="6" y="2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1" y="31"/>
                    <a:pt x="41" y="33"/>
                    <a:pt x="40" y="35"/>
                  </a:cubicBezTo>
                  <a:cubicBezTo>
                    <a:pt x="39" y="36"/>
                    <a:pt x="37" y="37"/>
                    <a:pt x="35" y="35"/>
                  </a:cubicBezTo>
                  <a:lnTo>
                    <a:pt x="1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3" name="Freeform 67"/>
            <p:cNvSpPr/>
            <p:nvPr/>
          </p:nvSpPr>
          <p:spPr>
            <a:xfrm>
              <a:off x="30163" y="319088"/>
              <a:ext cx="184150" cy="873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2" y="8"/>
                  </a:moveTo>
                  <a:cubicBezTo>
                    <a:pt x="1" y="7"/>
                    <a:pt x="0" y="5"/>
                    <a:pt x="0" y="3"/>
                  </a:cubicBezTo>
                  <a:cubicBezTo>
                    <a:pt x="1" y="1"/>
                    <a:pt x="3" y="0"/>
                    <a:pt x="5" y="1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8" y="17"/>
                    <a:pt x="49" y="19"/>
                    <a:pt x="49" y="21"/>
                  </a:cubicBezTo>
                  <a:cubicBezTo>
                    <a:pt x="48" y="22"/>
                    <a:pt x="46" y="23"/>
                    <a:pt x="44" y="23"/>
                  </a:cubicBezTo>
                  <a:lnTo>
                    <a:pt x="2" y="8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4" name="Freeform 68"/>
            <p:cNvSpPr/>
            <p:nvPr/>
          </p:nvSpPr>
          <p:spPr>
            <a:xfrm>
              <a:off x="0" y="492125"/>
              <a:ext cx="195263" cy="269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2" h="7">
                  <a:moveTo>
                    <a:pt x="4" y="7"/>
                  </a:moveTo>
                  <a:cubicBezTo>
                    <a:pt x="2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0" y="0"/>
                    <a:pt x="52" y="2"/>
                    <a:pt x="52" y="4"/>
                  </a:cubicBezTo>
                  <a:cubicBezTo>
                    <a:pt x="52" y="5"/>
                    <a:pt x="50" y="7"/>
                    <a:pt x="48" y="7"/>
                  </a:cubicBezTo>
                  <a:lnTo>
                    <a:pt x="4" y="7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5" name="Freeform 69"/>
            <p:cNvSpPr/>
            <p:nvPr/>
          </p:nvSpPr>
          <p:spPr>
            <a:xfrm>
              <a:off x="30163" y="604838"/>
              <a:ext cx="184150" cy="8572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9" h="23">
                  <a:moveTo>
                    <a:pt x="5" y="22"/>
                  </a:moveTo>
                  <a:cubicBezTo>
                    <a:pt x="3" y="23"/>
                    <a:pt x="1" y="22"/>
                    <a:pt x="1" y="20"/>
                  </a:cubicBezTo>
                  <a:cubicBezTo>
                    <a:pt x="0" y="19"/>
                    <a:pt x="1" y="17"/>
                    <a:pt x="3" y="1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6" y="0"/>
                    <a:pt x="48" y="1"/>
                    <a:pt x="49" y="3"/>
                  </a:cubicBezTo>
                  <a:cubicBezTo>
                    <a:pt x="49" y="4"/>
                    <a:pt x="49" y="6"/>
                    <a:pt x="47" y="7"/>
                  </a:cubicBezTo>
                  <a:lnTo>
                    <a:pt x="5" y="22"/>
                  </a:lnTo>
                  <a:close/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56" name="Freeform 34"/>
          <p:cNvSpPr>
            <a:spLocks noEditPoints="1"/>
          </p:cNvSpPr>
          <p:nvPr/>
        </p:nvSpPr>
        <p:spPr>
          <a:xfrm>
            <a:off x="5964238" y="5075238"/>
            <a:ext cx="504825" cy="514350"/>
          </a:xfrm>
          <a:custGeom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0" b="0"/>
            <a:pathLst>
              <a:path w="179" h="182">
                <a:moveTo>
                  <a:pt x="126" y="24"/>
                </a:moveTo>
                <a:cubicBezTo>
                  <a:pt x="165" y="42"/>
                  <a:pt x="165" y="42"/>
                  <a:pt x="165" y="42"/>
                </a:cubicBezTo>
                <a:cubicBezTo>
                  <a:pt x="175" y="47"/>
                  <a:pt x="179" y="59"/>
                  <a:pt x="175" y="69"/>
                </a:cubicBezTo>
                <a:cubicBezTo>
                  <a:pt x="128" y="169"/>
                  <a:pt x="128" y="169"/>
                  <a:pt x="128" y="169"/>
                </a:cubicBezTo>
                <a:cubicBezTo>
                  <a:pt x="127" y="170"/>
                  <a:pt x="127" y="172"/>
                  <a:pt x="126" y="173"/>
                </a:cubicBezTo>
                <a:cubicBezTo>
                  <a:pt x="126" y="139"/>
                  <a:pt x="126" y="139"/>
                  <a:pt x="126" y="139"/>
                </a:cubicBezTo>
                <a:cubicBezTo>
                  <a:pt x="126" y="139"/>
                  <a:pt x="126" y="138"/>
                  <a:pt x="126" y="138"/>
                </a:cubicBezTo>
                <a:cubicBezTo>
                  <a:pt x="131" y="128"/>
                  <a:pt x="131" y="128"/>
                  <a:pt x="131" y="128"/>
                </a:cubicBezTo>
                <a:cubicBezTo>
                  <a:pt x="132" y="126"/>
                  <a:pt x="131" y="124"/>
                  <a:pt x="130" y="12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33" y="117"/>
                  <a:pt x="133" y="117"/>
                  <a:pt x="133" y="117"/>
                </a:cubicBezTo>
                <a:cubicBezTo>
                  <a:pt x="134" y="118"/>
                  <a:pt x="136" y="117"/>
                  <a:pt x="137" y="115"/>
                </a:cubicBezTo>
                <a:cubicBezTo>
                  <a:pt x="142" y="105"/>
                  <a:pt x="142" y="105"/>
                  <a:pt x="142" y="105"/>
                </a:cubicBezTo>
                <a:cubicBezTo>
                  <a:pt x="142" y="104"/>
                  <a:pt x="142" y="102"/>
                  <a:pt x="140" y="101"/>
                </a:cubicBezTo>
                <a:cubicBezTo>
                  <a:pt x="126" y="94"/>
                  <a:pt x="126" y="94"/>
                  <a:pt x="126" y="94"/>
                </a:cubicBezTo>
                <a:cubicBezTo>
                  <a:pt x="126" y="81"/>
                  <a:pt x="126" y="81"/>
                  <a:pt x="126" y="81"/>
                </a:cubicBezTo>
                <a:cubicBezTo>
                  <a:pt x="140" y="88"/>
                  <a:pt x="140" y="88"/>
                  <a:pt x="140" y="88"/>
                </a:cubicBezTo>
                <a:cubicBezTo>
                  <a:pt x="145" y="90"/>
                  <a:pt x="151" y="88"/>
                  <a:pt x="153" y="83"/>
                </a:cubicBezTo>
                <a:cubicBezTo>
                  <a:pt x="160" y="68"/>
                  <a:pt x="160" y="68"/>
                  <a:pt x="160" y="68"/>
                </a:cubicBezTo>
                <a:cubicBezTo>
                  <a:pt x="162" y="63"/>
                  <a:pt x="160" y="58"/>
                  <a:pt x="155" y="55"/>
                </a:cubicBezTo>
                <a:cubicBezTo>
                  <a:pt x="126" y="42"/>
                  <a:pt x="126" y="42"/>
                  <a:pt x="126" y="42"/>
                </a:cubicBezTo>
                <a:lnTo>
                  <a:pt x="126" y="24"/>
                </a:lnTo>
                <a:close/>
                <a:moveTo>
                  <a:pt x="105" y="14"/>
                </a:moveTo>
                <a:cubicBezTo>
                  <a:pt x="126" y="24"/>
                  <a:pt x="126" y="24"/>
                  <a:pt x="126" y="24"/>
                </a:cubicBezTo>
                <a:cubicBezTo>
                  <a:pt x="126" y="42"/>
                  <a:pt x="126" y="42"/>
                  <a:pt x="126" y="42"/>
                </a:cubicBezTo>
                <a:cubicBezTo>
                  <a:pt x="105" y="32"/>
                  <a:pt x="105" y="32"/>
                  <a:pt x="105" y="32"/>
                </a:cubicBezTo>
                <a:lnTo>
                  <a:pt x="105" y="14"/>
                </a:lnTo>
                <a:close/>
                <a:moveTo>
                  <a:pt x="126" y="173"/>
                </a:moveTo>
                <a:cubicBezTo>
                  <a:pt x="121" y="179"/>
                  <a:pt x="112" y="182"/>
                  <a:pt x="105" y="180"/>
                </a:cubicBezTo>
                <a:cubicBezTo>
                  <a:pt x="105" y="159"/>
                  <a:pt x="105" y="159"/>
                  <a:pt x="105" y="159"/>
                </a:cubicBezTo>
                <a:cubicBezTo>
                  <a:pt x="112" y="162"/>
                  <a:pt x="112" y="162"/>
                  <a:pt x="112" y="162"/>
                </a:cubicBezTo>
                <a:cubicBezTo>
                  <a:pt x="113" y="163"/>
                  <a:pt x="115" y="162"/>
                  <a:pt x="116" y="160"/>
                </a:cubicBezTo>
                <a:cubicBezTo>
                  <a:pt x="120" y="151"/>
                  <a:pt x="120" y="151"/>
                  <a:pt x="120" y="151"/>
                </a:cubicBezTo>
                <a:cubicBezTo>
                  <a:pt x="121" y="149"/>
                  <a:pt x="121" y="147"/>
                  <a:pt x="119" y="146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22" y="139"/>
                  <a:pt x="122" y="139"/>
                  <a:pt x="122" y="139"/>
                </a:cubicBezTo>
                <a:cubicBezTo>
                  <a:pt x="123" y="140"/>
                  <a:pt x="125" y="140"/>
                  <a:pt x="126" y="139"/>
                </a:cubicBezTo>
                <a:lnTo>
                  <a:pt x="126" y="173"/>
                </a:lnTo>
                <a:close/>
                <a:moveTo>
                  <a:pt x="126" y="81"/>
                </a:moveTo>
                <a:cubicBezTo>
                  <a:pt x="126" y="94"/>
                  <a:pt x="126" y="94"/>
                  <a:pt x="126" y="94"/>
                </a:cubicBezTo>
                <a:cubicBezTo>
                  <a:pt x="119" y="91"/>
                  <a:pt x="119" y="91"/>
                  <a:pt x="119" y="91"/>
                </a:cubicBezTo>
                <a:cubicBezTo>
                  <a:pt x="117" y="90"/>
                  <a:pt x="115" y="91"/>
                  <a:pt x="114" y="9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4"/>
                  <a:pt x="110" y="106"/>
                  <a:pt x="111" y="107"/>
                </a:cubicBezTo>
                <a:cubicBezTo>
                  <a:pt x="126" y="114"/>
                  <a:pt x="126" y="114"/>
                  <a:pt x="126" y="114"/>
                </a:cubicBezTo>
                <a:cubicBezTo>
                  <a:pt x="126" y="122"/>
                  <a:pt x="126" y="122"/>
                  <a:pt x="126" y="122"/>
                </a:cubicBezTo>
                <a:cubicBezTo>
                  <a:pt x="108" y="114"/>
                  <a:pt x="108" y="114"/>
                  <a:pt x="108" y="114"/>
                </a:cubicBezTo>
                <a:cubicBezTo>
                  <a:pt x="107" y="113"/>
                  <a:pt x="105" y="113"/>
                  <a:pt x="105" y="114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7" y="89"/>
                  <a:pt x="107" y="89"/>
                  <a:pt x="107" y="89"/>
                </a:cubicBezTo>
                <a:cubicBezTo>
                  <a:pt x="108" y="88"/>
                  <a:pt x="107" y="86"/>
                  <a:pt x="106" y="85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72"/>
                  <a:pt x="105" y="72"/>
                  <a:pt x="105" y="72"/>
                </a:cubicBezTo>
                <a:lnTo>
                  <a:pt x="126" y="81"/>
                </a:lnTo>
                <a:close/>
                <a:moveTo>
                  <a:pt x="86" y="5"/>
                </a:moveTo>
                <a:cubicBezTo>
                  <a:pt x="105" y="14"/>
                  <a:pt x="105" y="14"/>
                  <a:pt x="105" y="14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86" y="23"/>
                  <a:pt x="86" y="23"/>
                  <a:pt x="86" y="23"/>
                </a:cubicBezTo>
                <a:lnTo>
                  <a:pt x="86" y="5"/>
                </a:lnTo>
                <a:close/>
                <a:moveTo>
                  <a:pt x="105" y="180"/>
                </a:moveTo>
                <a:cubicBezTo>
                  <a:pt x="103" y="180"/>
                  <a:pt x="102" y="179"/>
                  <a:pt x="101" y="179"/>
                </a:cubicBezTo>
                <a:cubicBezTo>
                  <a:pt x="86" y="172"/>
                  <a:pt x="86" y="172"/>
                  <a:pt x="86" y="172"/>
                </a:cubicBezTo>
                <a:cubicBezTo>
                  <a:pt x="86" y="135"/>
                  <a:pt x="86" y="135"/>
                  <a:pt x="86" y="135"/>
                </a:cubicBezTo>
                <a:cubicBezTo>
                  <a:pt x="86" y="134"/>
                  <a:pt x="86" y="134"/>
                  <a:pt x="86" y="134"/>
                </a:cubicBezTo>
                <a:cubicBezTo>
                  <a:pt x="86" y="133"/>
                  <a:pt x="86" y="132"/>
                  <a:pt x="86" y="131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8" y="123"/>
                  <a:pt x="88" y="123"/>
                  <a:pt x="88" y="123"/>
                </a:cubicBezTo>
                <a:cubicBezTo>
                  <a:pt x="89" y="124"/>
                  <a:pt x="91" y="123"/>
                  <a:pt x="92" y="122"/>
                </a:cubicBezTo>
                <a:cubicBezTo>
                  <a:pt x="97" y="112"/>
                  <a:pt x="97" y="112"/>
                  <a:pt x="97" y="112"/>
                </a:cubicBezTo>
                <a:cubicBezTo>
                  <a:pt x="97" y="110"/>
                  <a:pt x="97" y="108"/>
                  <a:pt x="95" y="108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86" y="95"/>
                  <a:pt x="86" y="95"/>
                  <a:pt x="86" y="95"/>
                </a:cubicBezTo>
                <a:cubicBezTo>
                  <a:pt x="98" y="101"/>
                  <a:pt x="98" y="101"/>
                  <a:pt x="98" y="101"/>
                </a:cubicBezTo>
                <a:cubicBezTo>
                  <a:pt x="100" y="102"/>
                  <a:pt x="102" y="101"/>
                  <a:pt x="103" y="99"/>
                </a:cubicBezTo>
                <a:cubicBezTo>
                  <a:pt x="105" y="95"/>
                  <a:pt x="105" y="95"/>
                  <a:pt x="105" y="95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04" y="114"/>
                  <a:pt x="104" y="115"/>
                  <a:pt x="104" y="115"/>
                </a:cubicBezTo>
                <a:cubicBezTo>
                  <a:pt x="99" y="125"/>
                  <a:pt x="99" y="125"/>
                  <a:pt x="99" y="125"/>
                </a:cubicBezTo>
                <a:cubicBezTo>
                  <a:pt x="98" y="127"/>
                  <a:pt x="99" y="129"/>
                  <a:pt x="101" y="129"/>
                </a:cubicBezTo>
                <a:cubicBezTo>
                  <a:pt x="105" y="131"/>
                  <a:pt x="105" y="131"/>
                  <a:pt x="105" y="131"/>
                </a:cubicBezTo>
                <a:cubicBezTo>
                  <a:pt x="105" y="140"/>
                  <a:pt x="105" y="140"/>
                  <a:pt x="105" y="140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6" y="135"/>
                  <a:pt x="94" y="136"/>
                  <a:pt x="93" y="138"/>
                </a:cubicBezTo>
                <a:cubicBezTo>
                  <a:pt x="89" y="148"/>
                  <a:pt x="89" y="148"/>
                  <a:pt x="89" y="148"/>
                </a:cubicBezTo>
                <a:cubicBezTo>
                  <a:pt x="88" y="149"/>
                  <a:pt x="88" y="151"/>
                  <a:pt x="90" y="152"/>
                </a:cubicBezTo>
                <a:cubicBezTo>
                  <a:pt x="105" y="159"/>
                  <a:pt x="105" y="159"/>
                  <a:pt x="105" y="159"/>
                </a:cubicBezTo>
                <a:lnTo>
                  <a:pt x="105" y="180"/>
                </a:lnTo>
                <a:close/>
                <a:moveTo>
                  <a:pt x="105" y="72"/>
                </a:moveTo>
                <a:cubicBezTo>
                  <a:pt x="105" y="84"/>
                  <a:pt x="105" y="84"/>
                  <a:pt x="105" y="84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63"/>
                  <a:pt x="86" y="63"/>
                  <a:pt x="86" y="63"/>
                </a:cubicBezTo>
                <a:lnTo>
                  <a:pt x="105" y="72"/>
                </a:lnTo>
                <a:close/>
                <a:moveTo>
                  <a:pt x="79" y="2"/>
                </a:moveTo>
                <a:cubicBezTo>
                  <a:pt x="86" y="5"/>
                  <a:pt x="86" y="5"/>
                  <a:pt x="86" y="5"/>
                </a:cubicBezTo>
                <a:cubicBezTo>
                  <a:pt x="86" y="23"/>
                  <a:pt x="86" y="23"/>
                  <a:pt x="86" y="23"/>
                </a:cubicBezTo>
                <a:cubicBezTo>
                  <a:pt x="75" y="18"/>
                  <a:pt x="75" y="18"/>
                  <a:pt x="75" y="18"/>
                </a:cubicBezTo>
                <a:cubicBezTo>
                  <a:pt x="74" y="17"/>
                  <a:pt x="72" y="17"/>
                  <a:pt x="70" y="17"/>
                </a:cubicBezTo>
                <a:cubicBezTo>
                  <a:pt x="70" y="0"/>
                  <a:pt x="70" y="0"/>
                  <a:pt x="70" y="0"/>
                </a:cubicBezTo>
                <a:cubicBezTo>
                  <a:pt x="73" y="0"/>
                  <a:pt x="76" y="1"/>
                  <a:pt x="79" y="2"/>
                </a:cubicBezTo>
                <a:close/>
                <a:moveTo>
                  <a:pt x="86" y="172"/>
                </a:moveTo>
                <a:cubicBezTo>
                  <a:pt x="70" y="164"/>
                  <a:pt x="70" y="164"/>
                  <a:pt x="70" y="164"/>
                </a:cubicBezTo>
                <a:cubicBezTo>
                  <a:pt x="70" y="142"/>
                  <a:pt x="70" y="142"/>
                  <a:pt x="70" y="142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9" y="147"/>
                  <a:pt x="81" y="146"/>
                  <a:pt x="81" y="144"/>
                </a:cubicBezTo>
                <a:cubicBezTo>
                  <a:pt x="86" y="135"/>
                  <a:pt x="86" y="135"/>
                  <a:pt x="86" y="135"/>
                </a:cubicBezTo>
                <a:lnTo>
                  <a:pt x="86" y="172"/>
                </a:lnTo>
                <a:close/>
                <a:moveTo>
                  <a:pt x="86" y="63"/>
                </a:moveTo>
                <a:cubicBezTo>
                  <a:pt x="86" y="76"/>
                  <a:pt x="86" y="76"/>
                  <a:pt x="86" y="76"/>
                </a:cubicBezTo>
                <a:cubicBezTo>
                  <a:pt x="84" y="75"/>
                  <a:pt x="84" y="75"/>
                  <a:pt x="84" y="75"/>
                </a:cubicBezTo>
                <a:cubicBezTo>
                  <a:pt x="82" y="74"/>
                  <a:pt x="81" y="75"/>
                  <a:pt x="80" y="77"/>
                </a:cubicBezTo>
                <a:cubicBezTo>
                  <a:pt x="75" y="86"/>
                  <a:pt x="75" y="86"/>
                  <a:pt x="75" y="86"/>
                </a:cubicBezTo>
                <a:cubicBezTo>
                  <a:pt x="74" y="88"/>
                  <a:pt x="75" y="90"/>
                  <a:pt x="77" y="91"/>
                </a:cubicBezTo>
                <a:cubicBezTo>
                  <a:pt x="86" y="95"/>
                  <a:pt x="86" y="95"/>
                  <a:pt x="86" y="95"/>
                </a:cubicBezTo>
                <a:cubicBezTo>
                  <a:pt x="86" y="103"/>
                  <a:pt x="86" y="103"/>
                  <a:pt x="86" y="103"/>
                </a:cubicBezTo>
                <a:cubicBezTo>
                  <a:pt x="74" y="97"/>
                  <a:pt x="74" y="97"/>
                  <a:pt x="74" y="97"/>
                </a:cubicBezTo>
                <a:cubicBezTo>
                  <a:pt x="72" y="97"/>
                  <a:pt x="71" y="97"/>
                  <a:pt x="70" y="98"/>
                </a:cubicBezTo>
                <a:cubicBezTo>
                  <a:pt x="70" y="79"/>
                  <a:pt x="70" y="79"/>
                  <a:pt x="70" y="79"/>
                </a:cubicBezTo>
                <a:cubicBezTo>
                  <a:pt x="73" y="73"/>
                  <a:pt x="73" y="73"/>
                  <a:pt x="73" y="73"/>
                </a:cubicBezTo>
                <a:cubicBezTo>
                  <a:pt x="73" y="72"/>
                  <a:pt x="73" y="70"/>
                  <a:pt x="71" y="69"/>
                </a:cubicBezTo>
                <a:cubicBezTo>
                  <a:pt x="70" y="68"/>
                  <a:pt x="70" y="68"/>
                  <a:pt x="70" y="68"/>
                </a:cubicBezTo>
                <a:cubicBezTo>
                  <a:pt x="70" y="55"/>
                  <a:pt x="70" y="55"/>
                  <a:pt x="70" y="55"/>
                </a:cubicBezTo>
                <a:lnTo>
                  <a:pt x="86" y="63"/>
                </a:lnTo>
                <a:close/>
                <a:moveTo>
                  <a:pt x="86" y="122"/>
                </a:moveTo>
                <a:cubicBezTo>
                  <a:pt x="86" y="131"/>
                  <a:pt x="86" y="131"/>
                  <a:pt x="86" y="131"/>
                </a:cubicBezTo>
                <a:cubicBezTo>
                  <a:pt x="86" y="131"/>
                  <a:pt x="85" y="130"/>
                  <a:pt x="84" y="130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70" y="115"/>
                  <a:pt x="70" y="115"/>
                  <a:pt x="70" y="115"/>
                </a:cubicBezTo>
                <a:lnTo>
                  <a:pt x="86" y="122"/>
                </a:lnTo>
                <a:close/>
                <a:moveTo>
                  <a:pt x="70" y="164"/>
                </a:moveTo>
                <a:cubicBezTo>
                  <a:pt x="58" y="159"/>
                  <a:pt x="58" y="159"/>
                  <a:pt x="58" y="159"/>
                </a:cubicBezTo>
                <a:cubicBezTo>
                  <a:pt x="58" y="137"/>
                  <a:pt x="58" y="137"/>
                  <a:pt x="58" y="137"/>
                </a:cubicBezTo>
                <a:cubicBezTo>
                  <a:pt x="70" y="142"/>
                  <a:pt x="70" y="142"/>
                  <a:pt x="70" y="142"/>
                </a:cubicBezTo>
                <a:lnTo>
                  <a:pt x="70" y="164"/>
                </a:lnTo>
                <a:close/>
                <a:moveTo>
                  <a:pt x="58" y="4"/>
                </a:moveTo>
                <a:cubicBezTo>
                  <a:pt x="62" y="2"/>
                  <a:pt x="66" y="0"/>
                  <a:pt x="70" y="0"/>
                </a:cubicBezTo>
                <a:cubicBezTo>
                  <a:pt x="70" y="17"/>
                  <a:pt x="70" y="17"/>
                  <a:pt x="70" y="17"/>
                </a:cubicBezTo>
                <a:cubicBezTo>
                  <a:pt x="67" y="18"/>
                  <a:pt x="64" y="20"/>
                  <a:pt x="62" y="23"/>
                </a:cubicBezTo>
                <a:cubicBezTo>
                  <a:pt x="58" y="31"/>
                  <a:pt x="58" y="31"/>
                  <a:pt x="58" y="31"/>
                </a:cubicBezTo>
                <a:lnTo>
                  <a:pt x="58" y="4"/>
                </a:lnTo>
                <a:close/>
                <a:moveTo>
                  <a:pt x="70" y="55"/>
                </a:moveTo>
                <a:cubicBezTo>
                  <a:pt x="70" y="68"/>
                  <a:pt x="70" y="68"/>
                  <a:pt x="70" y="68"/>
                </a:cubicBezTo>
                <a:cubicBezTo>
                  <a:pt x="58" y="63"/>
                  <a:pt x="58" y="63"/>
                  <a:pt x="58" y="63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1"/>
                  <a:pt x="60" y="51"/>
                </a:cubicBezTo>
                <a:lnTo>
                  <a:pt x="70" y="55"/>
                </a:lnTo>
                <a:close/>
                <a:moveTo>
                  <a:pt x="70" y="79"/>
                </a:moveTo>
                <a:cubicBezTo>
                  <a:pt x="70" y="98"/>
                  <a:pt x="70" y="98"/>
                  <a:pt x="70" y="98"/>
                </a:cubicBezTo>
                <a:cubicBezTo>
                  <a:pt x="70" y="98"/>
                  <a:pt x="69" y="99"/>
                  <a:pt x="69" y="99"/>
                </a:cubicBezTo>
                <a:cubicBezTo>
                  <a:pt x="65" y="109"/>
                  <a:pt x="65" y="109"/>
                  <a:pt x="65" y="109"/>
                </a:cubicBezTo>
                <a:cubicBezTo>
                  <a:pt x="64" y="111"/>
                  <a:pt x="65" y="112"/>
                  <a:pt x="66" y="113"/>
                </a:cubicBezTo>
                <a:cubicBezTo>
                  <a:pt x="70" y="115"/>
                  <a:pt x="70" y="115"/>
                  <a:pt x="70" y="115"/>
                </a:cubicBezTo>
                <a:cubicBezTo>
                  <a:pt x="70" y="123"/>
                  <a:pt x="70" y="123"/>
                  <a:pt x="70" y="123"/>
                </a:cubicBezTo>
                <a:cubicBezTo>
                  <a:pt x="63" y="120"/>
                  <a:pt x="63" y="120"/>
                  <a:pt x="63" y="120"/>
                </a:cubicBezTo>
                <a:cubicBezTo>
                  <a:pt x="61" y="119"/>
                  <a:pt x="59" y="120"/>
                  <a:pt x="59" y="122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62" y="96"/>
                  <a:pt x="62" y="96"/>
                  <a:pt x="62" y="96"/>
                </a:cubicBezTo>
                <a:cubicBezTo>
                  <a:pt x="63" y="94"/>
                  <a:pt x="62" y="92"/>
                  <a:pt x="61" y="91"/>
                </a:cubicBezTo>
                <a:cubicBezTo>
                  <a:pt x="58" y="90"/>
                  <a:pt x="58" y="90"/>
                  <a:pt x="58" y="90"/>
                </a:cubicBezTo>
                <a:cubicBezTo>
                  <a:pt x="58" y="82"/>
                  <a:pt x="58" y="82"/>
                  <a:pt x="58" y="82"/>
                </a:cubicBezTo>
                <a:cubicBezTo>
                  <a:pt x="64" y="85"/>
                  <a:pt x="64" y="85"/>
                  <a:pt x="64" y="85"/>
                </a:cubicBezTo>
                <a:cubicBezTo>
                  <a:pt x="65" y="85"/>
                  <a:pt x="67" y="85"/>
                  <a:pt x="68" y="83"/>
                </a:cubicBezTo>
                <a:lnTo>
                  <a:pt x="70" y="79"/>
                </a:lnTo>
                <a:close/>
                <a:moveTo>
                  <a:pt x="58" y="159"/>
                </a:moveTo>
                <a:cubicBezTo>
                  <a:pt x="52" y="156"/>
                  <a:pt x="52" y="156"/>
                  <a:pt x="52" y="156"/>
                </a:cubicBezTo>
                <a:cubicBezTo>
                  <a:pt x="52" y="119"/>
                  <a:pt x="52" y="119"/>
                  <a:pt x="52" y="119"/>
                </a:cubicBezTo>
                <a:cubicBezTo>
                  <a:pt x="52" y="118"/>
                  <a:pt x="52" y="118"/>
                  <a:pt x="52" y="118"/>
                </a:cubicBezTo>
                <a:cubicBezTo>
                  <a:pt x="52" y="117"/>
                  <a:pt x="52" y="116"/>
                  <a:pt x="52" y="11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3" y="107"/>
                  <a:pt x="53" y="107"/>
                  <a:pt x="53" y="107"/>
                </a:cubicBezTo>
                <a:cubicBezTo>
                  <a:pt x="55" y="108"/>
                  <a:pt x="57" y="107"/>
                  <a:pt x="58" y="106"/>
                </a:cubicBezTo>
                <a:cubicBezTo>
                  <a:pt x="58" y="104"/>
                  <a:pt x="58" y="104"/>
                  <a:pt x="58" y="104"/>
                </a:cubicBezTo>
                <a:cubicBezTo>
                  <a:pt x="58" y="122"/>
                  <a:pt x="58" y="122"/>
                  <a:pt x="58" y="122"/>
                </a:cubicBezTo>
                <a:cubicBezTo>
                  <a:pt x="54" y="132"/>
                  <a:pt x="54" y="132"/>
                  <a:pt x="54" y="132"/>
                </a:cubicBezTo>
                <a:cubicBezTo>
                  <a:pt x="53" y="133"/>
                  <a:pt x="54" y="135"/>
                  <a:pt x="56" y="136"/>
                </a:cubicBezTo>
                <a:cubicBezTo>
                  <a:pt x="58" y="137"/>
                  <a:pt x="58" y="137"/>
                  <a:pt x="58" y="137"/>
                </a:cubicBezTo>
                <a:lnTo>
                  <a:pt x="58" y="159"/>
                </a:lnTo>
                <a:close/>
                <a:moveTo>
                  <a:pt x="52" y="12"/>
                </a:moveTo>
                <a:cubicBezTo>
                  <a:pt x="52" y="12"/>
                  <a:pt x="52" y="12"/>
                  <a:pt x="52" y="12"/>
                </a:cubicBezTo>
                <a:cubicBezTo>
                  <a:pt x="53" y="9"/>
                  <a:pt x="56" y="6"/>
                  <a:pt x="58" y="4"/>
                </a:cubicBezTo>
                <a:cubicBezTo>
                  <a:pt x="58" y="31"/>
                  <a:pt x="58" y="31"/>
                  <a:pt x="58" y="31"/>
                </a:cubicBezTo>
                <a:cubicBezTo>
                  <a:pt x="55" y="38"/>
                  <a:pt x="55" y="38"/>
                  <a:pt x="55" y="38"/>
                </a:cubicBezTo>
                <a:cubicBezTo>
                  <a:pt x="53" y="42"/>
                  <a:pt x="55" y="47"/>
                  <a:pt x="58" y="50"/>
                </a:cubicBezTo>
                <a:cubicBezTo>
                  <a:pt x="58" y="63"/>
                  <a:pt x="58" y="63"/>
                  <a:pt x="58" y="63"/>
                </a:cubicBezTo>
                <a:cubicBezTo>
                  <a:pt x="52" y="60"/>
                  <a:pt x="52" y="60"/>
                  <a:pt x="52" y="60"/>
                </a:cubicBezTo>
                <a:lnTo>
                  <a:pt x="52" y="12"/>
                </a:lnTo>
                <a:close/>
                <a:moveTo>
                  <a:pt x="58" y="82"/>
                </a:moveTo>
                <a:cubicBezTo>
                  <a:pt x="58" y="90"/>
                  <a:pt x="58" y="90"/>
                  <a:pt x="58" y="90"/>
                </a:cubicBezTo>
                <a:cubicBezTo>
                  <a:pt x="52" y="87"/>
                  <a:pt x="52" y="87"/>
                  <a:pt x="52" y="87"/>
                </a:cubicBezTo>
                <a:cubicBezTo>
                  <a:pt x="52" y="79"/>
                  <a:pt x="52" y="79"/>
                  <a:pt x="52" y="79"/>
                </a:cubicBezTo>
                <a:lnTo>
                  <a:pt x="58" y="82"/>
                </a:lnTo>
                <a:close/>
                <a:moveTo>
                  <a:pt x="52" y="156"/>
                </a:moveTo>
                <a:cubicBezTo>
                  <a:pt x="36" y="148"/>
                  <a:pt x="36" y="148"/>
                  <a:pt x="36" y="148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43" y="130"/>
                  <a:pt x="43" y="130"/>
                  <a:pt x="43" y="130"/>
                </a:cubicBezTo>
                <a:cubicBezTo>
                  <a:pt x="44" y="130"/>
                  <a:pt x="46" y="130"/>
                  <a:pt x="47" y="128"/>
                </a:cubicBezTo>
                <a:cubicBezTo>
                  <a:pt x="52" y="119"/>
                  <a:pt x="52" y="119"/>
                  <a:pt x="52" y="119"/>
                </a:cubicBezTo>
                <a:lnTo>
                  <a:pt x="52" y="156"/>
                </a:lnTo>
                <a:close/>
                <a:moveTo>
                  <a:pt x="36" y="46"/>
                </a:moveTo>
                <a:cubicBezTo>
                  <a:pt x="52" y="12"/>
                  <a:pt x="52" y="12"/>
                  <a:pt x="52" y="12"/>
                </a:cubicBezTo>
                <a:cubicBezTo>
                  <a:pt x="52" y="60"/>
                  <a:pt x="52" y="60"/>
                  <a:pt x="52" y="60"/>
                </a:cubicBezTo>
                <a:cubicBezTo>
                  <a:pt x="50" y="59"/>
                  <a:pt x="50" y="59"/>
                  <a:pt x="50" y="59"/>
                </a:cubicBezTo>
                <a:cubicBezTo>
                  <a:pt x="48" y="58"/>
                  <a:pt x="46" y="59"/>
                  <a:pt x="45" y="61"/>
                </a:cubicBezTo>
                <a:cubicBezTo>
                  <a:pt x="41" y="70"/>
                  <a:pt x="41" y="70"/>
                  <a:pt x="41" y="70"/>
                </a:cubicBezTo>
                <a:cubicBezTo>
                  <a:pt x="40" y="72"/>
                  <a:pt x="41" y="74"/>
                  <a:pt x="42" y="75"/>
                </a:cubicBezTo>
                <a:cubicBezTo>
                  <a:pt x="52" y="79"/>
                  <a:pt x="52" y="79"/>
                  <a:pt x="52" y="79"/>
                </a:cubicBezTo>
                <a:cubicBezTo>
                  <a:pt x="52" y="87"/>
                  <a:pt x="52" y="87"/>
                  <a:pt x="52" y="87"/>
                </a:cubicBezTo>
                <a:cubicBezTo>
                  <a:pt x="39" y="81"/>
                  <a:pt x="39" y="81"/>
                  <a:pt x="39" y="81"/>
                </a:cubicBezTo>
                <a:cubicBezTo>
                  <a:pt x="38" y="81"/>
                  <a:pt x="37" y="81"/>
                  <a:pt x="36" y="82"/>
                </a:cubicBezTo>
                <a:lnTo>
                  <a:pt x="36" y="46"/>
                </a:lnTo>
                <a:close/>
                <a:moveTo>
                  <a:pt x="52" y="106"/>
                </a:moveTo>
                <a:cubicBezTo>
                  <a:pt x="52" y="115"/>
                  <a:pt x="52" y="115"/>
                  <a:pt x="52" y="115"/>
                </a:cubicBezTo>
                <a:cubicBezTo>
                  <a:pt x="51" y="115"/>
                  <a:pt x="51" y="114"/>
                  <a:pt x="50" y="114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36" y="99"/>
                  <a:pt x="36" y="99"/>
                  <a:pt x="36" y="99"/>
                </a:cubicBezTo>
                <a:lnTo>
                  <a:pt x="52" y="106"/>
                </a:lnTo>
                <a:close/>
                <a:moveTo>
                  <a:pt x="36" y="148"/>
                </a:moveTo>
                <a:cubicBezTo>
                  <a:pt x="15" y="139"/>
                  <a:pt x="15" y="139"/>
                  <a:pt x="15" y="139"/>
                </a:cubicBezTo>
                <a:cubicBezTo>
                  <a:pt x="5" y="134"/>
                  <a:pt x="0" y="122"/>
                  <a:pt x="5" y="111"/>
                </a:cubicBezTo>
                <a:cubicBezTo>
                  <a:pt x="36" y="46"/>
                  <a:pt x="36" y="46"/>
                  <a:pt x="36" y="46"/>
                </a:cubicBezTo>
                <a:cubicBezTo>
                  <a:pt x="36" y="82"/>
                  <a:pt x="36" y="82"/>
                  <a:pt x="36" y="82"/>
                </a:cubicBezTo>
                <a:cubicBezTo>
                  <a:pt x="35" y="82"/>
                  <a:pt x="35" y="83"/>
                  <a:pt x="35" y="83"/>
                </a:cubicBezTo>
                <a:cubicBezTo>
                  <a:pt x="30" y="93"/>
                  <a:pt x="30" y="93"/>
                  <a:pt x="30" y="93"/>
                </a:cubicBezTo>
                <a:cubicBezTo>
                  <a:pt x="30" y="95"/>
                  <a:pt x="30" y="96"/>
                  <a:pt x="32" y="97"/>
                </a:cubicBezTo>
                <a:cubicBezTo>
                  <a:pt x="36" y="99"/>
                  <a:pt x="36" y="99"/>
                  <a:pt x="36" y="99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29" y="104"/>
                  <a:pt x="29" y="104"/>
                  <a:pt x="29" y="104"/>
                </a:cubicBezTo>
                <a:cubicBezTo>
                  <a:pt x="27" y="103"/>
                  <a:pt x="25" y="104"/>
                  <a:pt x="24" y="106"/>
                </a:cubicBezTo>
                <a:cubicBezTo>
                  <a:pt x="20" y="115"/>
                  <a:pt x="20" y="115"/>
                  <a:pt x="20" y="115"/>
                </a:cubicBezTo>
                <a:cubicBezTo>
                  <a:pt x="19" y="117"/>
                  <a:pt x="20" y="119"/>
                  <a:pt x="21" y="120"/>
                </a:cubicBezTo>
                <a:cubicBezTo>
                  <a:pt x="36" y="126"/>
                  <a:pt x="36" y="126"/>
                  <a:pt x="36" y="126"/>
                </a:cubicBezTo>
                <a:lnTo>
                  <a:pt x="36" y="148"/>
                </a:lnTo>
                <a:close/>
              </a:path>
            </a:pathLst>
          </a:custGeom>
          <a:solidFill>
            <a:srgbClr val="F8A718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9257" name="组合 178"/>
          <p:cNvGrpSpPr/>
          <p:nvPr/>
        </p:nvGrpSpPr>
        <p:grpSpPr>
          <a:xfrm>
            <a:off x="7737475" y="3903663"/>
            <a:ext cx="928688" cy="555625"/>
            <a:chExt cx="1238250" cy="739775"/>
          </a:xfrm>
        </p:grpSpPr>
        <p:sp>
          <p:nvSpPr>
            <p:cNvPr id="9258" name="Freeform 39"/>
            <p:cNvSpPr>
              <a:spLocks noEditPoints="1"/>
            </p:cNvSpPr>
            <p:nvPr/>
          </p:nvSpPr>
          <p:spPr>
            <a:xfrm>
              <a:off x="0" y="0"/>
              <a:ext cx="792163" cy="7016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11" h="187">
                  <a:moveTo>
                    <a:pt x="105" y="0"/>
                  </a:moveTo>
                  <a:cubicBezTo>
                    <a:pt x="117" y="0"/>
                    <a:pt x="129" y="3"/>
                    <a:pt x="140" y="7"/>
                  </a:cubicBezTo>
                  <a:cubicBezTo>
                    <a:pt x="188" y="26"/>
                    <a:pt x="211" y="80"/>
                    <a:pt x="192" y="128"/>
                  </a:cubicBezTo>
                  <a:cubicBezTo>
                    <a:pt x="177" y="165"/>
                    <a:pt x="142" y="187"/>
                    <a:pt x="105" y="187"/>
                  </a:cubicBezTo>
                  <a:cubicBezTo>
                    <a:pt x="105" y="169"/>
                    <a:pt x="105" y="169"/>
                    <a:pt x="105" y="169"/>
                  </a:cubicBezTo>
                  <a:cubicBezTo>
                    <a:pt x="135" y="169"/>
                    <a:pt x="164" y="151"/>
                    <a:pt x="176" y="122"/>
                  </a:cubicBezTo>
                  <a:cubicBezTo>
                    <a:pt x="191" y="83"/>
                    <a:pt x="172" y="39"/>
                    <a:pt x="133" y="23"/>
                  </a:cubicBezTo>
                  <a:cubicBezTo>
                    <a:pt x="124" y="20"/>
                    <a:pt x="115" y="18"/>
                    <a:pt x="105" y="18"/>
                  </a:cubicBezTo>
                  <a:lnTo>
                    <a:pt x="105" y="0"/>
                  </a:lnTo>
                  <a:close/>
                  <a:moveTo>
                    <a:pt x="19" y="59"/>
                  </a:moveTo>
                  <a:cubicBezTo>
                    <a:pt x="33" y="23"/>
                    <a:pt x="68" y="0"/>
                    <a:pt x="105" y="0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75" y="18"/>
                    <a:pt x="47" y="36"/>
                    <a:pt x="35" y="65"/>
                  </a:cubicBezTo>
                  <a:cubicBezTo>
                    <a:pt x="19" y="104"/>
                    <a:pt x="38" y="148"/>
                    <a:pt x="77" y="164"/>
                  </a:cubicBezTo>
                  <a:cubicBezTo>
                    <a:pt x="86" y="168"/>
                    <a:pt x="96" y="169"/>
                    <a:pt x="105" y="169"/>
                  </a:cubicBezTo>
                  <a:cubicBezTo>
                    <a:pt x="105" y="187"/>
                    <a:pt x="105" y="187"/>
                    <a:pt x="105" y="187"/>
                  </a:cubicBezTo>
                  <a:cubicBezTo>
                    <a:pt x="94" y="187"/>
                    <a:pt x="82" y="185"/>
                    <a:pt x="71" y="180"/>
                  </a:cubicBezTo>
                  <a:cubicBezTo>
                    <a:pt x="23" y="161"/>
                    <a:pt x="0" y="107"/>
                    <a:pt x="19" y="59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9" name="Freeform 40"/>
            <p:cNvSpPr/>
            <p:nvPr/>
          </p:nvSpPr>
          <p:spPr>
            <a:xfrm>
              <a:off x="668337" y="423862"/>
              <a:ext cx="349250" cy="2143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20" h="135">
                  <a:moveTo>
                    <a:pt x="198" y="135"/>
                  </a:moveTo>
                  <a:lnTo>
                    <a:pt x="220" y="78"/>
                  </a:lnTo>
                  <a:lnTo>
                    <a:pt x="21" y="0"/>
                  </a:lnTo>
                  <a:lnTo>
                    <a:pt x="0" y="54"/>
                  </a:lnTo>
                  <a:lnTo>
                    <a:pt x="198" y="135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0" name="Freeform 41"/>
            <p:cNvSpPr/>
            <p:nvPr/>
          </p:nvSpPr>
          <p:spPr>
            <a:xfrm>
              <a:off x="769937" y="449262"/>
              <a:ext cx="468313" cy="2905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5" h="77">
                  <a:moveTo>
                    <a:pt x="95" y="73"/>
                  </a:moveTo>
                  <a:cubicBezTo>
                    <a:pt x="105" y="77"/>
                    <a:pt x="117" y="72"/>
                    <a:pt x="121" y="62"/>
                  </a:cubicBezTo>
                  <a:cubicBezTo>
                    <a:pt x="125" y="51"/>
                    <a:pt x="120" y="40"/>
                    <a:pt x="110" y="36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20" y="0"/>
                    <a:pt x="8" y="5"/>
                    <a:pt x="4" y="15"/>
                  </a:cubicBezTo>
                  <a:cubicBezTo>
                    <a:pt x="0" y="25"/>
                    <a:pt x="5" y="37"/>
                    <a:pt x="15" y="41"/>
                  </a:cubicBezTo>
                  <a:lnTo>
                    <a:pt x="95" y="73"/>
                  </a:lnTo>
                  <a:close/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1" name="Freeform 42"/>
            <p:cNvSpPr/>
            <p:nvPr/>
          </p:nvSpPr>
          <p:spPr>
            <a:xfrm>
              <a:off x="93662" y="30162"/>
              <a:ext cx="434975" cy="47625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15" h="127">
                  <a:moveTo>
                    <a:pt x="116" y="19"/>
                  </a:moveTo>
                  <a:cubicBezTo>
                    <a:pt x="116" y="20"/>
                    <a:pt x="116" y="21"/>
                    <a:pt x="116" y="23"/>
                  </a:cubicBezTo>
                  <a:cubicBezTo>
                    <a:pt x="116" y="79"/>
                    <a:pt x="72" y="124"/>
                    <a:pt x="17" y="127"/>
                  </a:cubicBezTo>
                  <a:cubicBezTo>
                    <a:pt x="4" y="107"/>
                    <a:pt x="0" y="81"/>
                    <a:pt x="10" y="57"/>
                  </a:cubicBezTo>
                  <a:cubicBezTo>
                    <a:pt x="26" y="19"/>
                    <a:pt x="70" y="0"/>
                    <a:pt x="108" y="15"/>
                  </a:cubicBezTo>
                  <a:cubicBezTo>
                    <a:pt x="111" y="16"/>
                    <a:pt x="114" y="17"/>
                    <a:pt x="116" y="19"/>
                  </a:cubicBezTo>
                  <a:close/>
                </a:path>
              </a:pathLst>
            </a:custGeom>
            <a:solidFill>
              <a:srgbClr val="36656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62" name="组合 175"/>
          <p:cNvGrpSpPr/>
          <p:nvPr/>
        </p:nvGrpSpPr>
        <p:grpSpPr>
          <a:xfrm>
            <a:off x="6988175" y="4340225"/>
            <a:ext cx="757238" cy="1044575"/>
            <a:chExt cx="1009650" cy="1392238"/>
          </a:xfrm>
        </p:grpSpPr>
        <p:sp>
          <p:nvSpPr>
            <p:cNvPr id="9263" name="Freeform 146"/>
            <p:cNvSpPr/>
            <p:nvPr/>
          </p:nvSpPr>
          <p:spPr>
            <a:xfrm>
              <a:off x="0" y="0"/>
              <a:ext cx="1009650" cy="13922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69" h="371">
                  <a:moveTo>
                    <a:pt x="23" y="76"/>
                  </a:moveTo>
                  <a:cubicBezTo>
                    <a:pt x="153" y="336"/>
                    <a:pt x="153" y="336"/>
                    <a:pt x="153" y="336"/>
                  </a:cubicBezTo>
                  <a:cubicBezTo>
                    <a:pt x="166" y="362"/>
                    <a:pt x="200" y="371"/>
                    <a:pt x="228" y="357"/>
                  </a:cubicBezTo>
                  <a:cubicBezTo>
                    <a:pt x="256" y="342"/>
                    <a:pt x="269" y="310"/>
                    <a:pt x="256" y="285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31" y="21"/>
                    <a:pt x="131" y="21"/>
                    <a:pt x="131" y="21"/>
                  </a:cubicBezTo>
                  <a:cubicBezTo>
                    <a:pt x="136" y="19"/>
                    <a:pt x="138" y="13"/>
                    <a:pt x="136" y="8"/>
                  </a:cubicBezTo>
                  <a:cubicBezTo>
                    <a:pt x="133" y="3"/>
                    <a:pt x="127" y="0"/>
                    <a:pt x="122" y="3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2" y="63"/>
                    <a:pt x="0" y="70"/>
                    <a:pt x="2" y="75"/>
                  </a:cubicBezTo>
                  <a:cubicBezTo>
                    <a:pt x="5" y="80"/>
                    <a:pt x="11" y="82"/>
                    <a:pt x="16" y="79"/>
                  </a:cubicBezTo>
                  <a:lnTo>
                    <a:pt x="23" y="76"/>
                  </a:ln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4" name="Freeform 147"/>
            <p:cNvSpPr/>
            <p:nvPr/>
          </p:nvSpPr>
          <p:spPr>
            <a:xfrm>
              <a:off x="277812" y="407988"/>
              <a:ext cx="663575" cy="9128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77" h="243">
                  <a:moveTo>
                    <a:pt x="77" y="0"/>
                  </a:moveTo>
                  <a:cubicBezTo>
                    <a:pt x="167" y="179"/>
                    <a:pt x="167" y="179"/>
                    <a:pt x="167" y="179"/>
                  </a:cubicBezTo>
                  <a:cubicBezTo>
                    <a:pt x="177" y="198"/>
                    <a:pt x="168" y="222"/>
                    <a:pt x="146" y="233"/>
                  </a:cubicBezTo>
                  <a:cubicBezTo>
                    <a:pt x="125" y="243"/>
                    <a:pt x="100" y="237"/>
                    <a:pt x="90" y="217"/>
                  </a:cubicBezTo>
                  <a:cubicBezTo>
                    <a:pt x="0" y="39"/>
                    <a:pt x="0" y="39"/>
                    <a:pt x="0" y="39"/>
                  </a:cubicBezTo>
                  <a:lnTo>
                    <a:pt x="77" y="0"/>
                  </a:lnTo>
                  <a:close/>
                </a:path>
              </a:pathLst>
            </a:custGeom>
            <a:solidFill>
              <a:srgbClr val="F8A71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65" name="组合 174"/>
          <p:cNvGrpSpPr/>
          <p:nvPr/>
        </p:nvGrpSpPr>
        <p:grpSpPr>
          <a:xfrm>
            <a:off x="7631113" y="2665413"/>
            <a:ext cx="968375" cy="539750"/>
            <a:chExt cx="1290638" cy="720725"/>
          </a:xfrm>
        </p:grpSpPr>
        <p:sp>
          <p:nvSpPr>
            <p:cNvPr id="9266" name="Freeform 148"/>
            <p:cNvSpPr/>
            <p:nvPr/>
          </p:nvSpPr>
          <p:spPr>
            <a:xfrm>
              <a:off x="0" y="0"/>
              <a:ext cx="1290638" cy="72072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44" h="192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33" y="138"/>
                    <a:pt x="333" y="138"/>
                    <a:pt x="333" y="138"/>
                  </a:cubicBezTo>
                  <a:cubicBezTo>
                    <a:pt x="341" y="142"/>
                    <a:pt x="344" y="151"/>
                    <a:pt x="340" y="159"/>
                  </a:cubicBezTo>
                  <a:cubicBezTo>
                    <a:pt x="328" y="182"/>
                    <a:pt x="328" y="182"/>
                    <a:pt x="328" y="182"/>
                  </a:cubicBezTo>
                  <a:cubicBezTo>
                    <a:pt x="324" y="189"/>
                    <a:pt x="315" y="192"/>
                    <a:pt x="308" y="18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7" name="Freeform 149"/>
            <p:cNvSpPr/>
            <p:nvPr/>
          </p:nvSpPr>
          <p:spPr>
            <a:xfrm>
              <a:off x="1163638" y="638175"/>
              <a:ext cx="90488" cy="7461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" h="20">
                  <a:moveTo>
                    <a:pt x="24" y="0"/>
                  </a:moveTo>
                  <a:cubicBezTo>
                    <a:pt x="18" y="12"/>
                    <a:pt x="18" y="12"/>
                    <a:pt x="18" y="12"/>
                  </a:cubicBezTo>
                  <a:cubicBezTo>
                    <a:pt x="16" y="17"/>
                    <a:pt x="10" y="20"/>
                    <a:pt x="5" y="20"/>
                  </a:cubicBezTo>
                  <a:cubicBezTo>
                    <a:pt x="3" y="20"/>
                    <a:pt x="2" y="20"/>
                    <a:pt x="0" y="19"/>
                  </a:cubicBezTo>
                  <a:cubicBezTo>
                    <a:pt x="2" y="20"/>
                    <a:pt x="3" y="20"/>
                    <a:pt x="5" y="20"/>
                  </a:cubicBezTo>
                  <a:cubicBezTo>
                    <a:pt x="10" y="20"/>
                    <a:pt x="16" y="17"/>
                    <a:pt x="18" y="12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EEB2A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8" name="Freeform 150"/>
            <p:cNvSpPr/>
            <p:nvPr/>
          </p:nvSpPr>
          <p:spPr>
            <a:xfrm>
              <a:off x="1076325" y="577850"/>
              <a:ext cx="177800" cy="1349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47" h="36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1"/>
                    <a:pt x="14" y="2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9" y="11"/>
                    <a:pt x="5" y="18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1" y="35"/>
                    <a:pt x="22" y="35"/>
                    <a:pt x="23" y="35"/>
                  </a:cubicBezTo>
                  <a:cubicBezTo>
                    <a:pt x="25" y="36"/>
                    <a:pt x="26" y="36"/>
                    <a:pt x="28" y="36"/>
                  </a:cubicBezTo>
                  <a:cubicBezTo>
                    <a:pt x="33" y="36"/>
                    <a:pt x="39" y="33"/>
                    <a:pt x="41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solidFill>
              <a:srgbClr val="DD666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69" name="Freeform 151"/>
            <p:cNvSpPr/>
            <p:nvPr/>
          </p:nvSpPr>
          <p:spPr>
            <a:xfrm>
              <a:off x="0" y="0"/>
              <a:ext cx="1174750" cy="6683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3" h="178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313" y="128"/>
                    <a:pt x="313" y="128"/>
                    <a:pt x="313" y="128"/>
                  </a:cubicBezTo>
                  <a:cubicBezTo>
                    <a:pt x="307" y="147"/>
                    <a:pt x="298" y="164"/>
                    <a:pt x="287" y="178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0" name="Freeform 152"/>
            <p:cNvSpPr/>
            <p:nvPr/>
          </p:nvSpPr>
          <p:spPr>
            <a:xfrm>
              <a:off x="165100" y="203200"/>
              <a:ext cx="911225" cy="4651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3" h="124">
                  <a:moveTo>
                    <a:pt x="0" y="0"/>
                  </a:moveTo>
                  <a:cubicBezTo>
                    <a:pt x="243" y="124"/>
                    <a:pt x="243" y="124"/>
                    <a:pt x="243" y="124"/>
                  </a:cubicBezTo>
                  <a:cubicBezTo>
                    <a:pt x="243" y="124"/>
                    <a:pt x="243" y="124"/>
                    <a:pt x="243" y="124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1" name="Freeform 153"/>
            <p:cNvSpPr>
              <a:spLocks noEditPoints="1"/>
            </p:cNvSpPr>
            <p:nvPr/>
          </p:nvSpPr>
          <p:spPr>
            <a:xfrm>
              <a:off x="1017588" y="577850"/>
              <a:ext cx="115888" cy="904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1" h="24">
                  <a:moveTo>
                    <a:pt x="0" y="16"/>
                  </a:moveTo>
                  <a:cubicBezTo>
                    <a:pt x="0" y="16"/>
                    <a:pt x="0" y="16"/>
                    <a:pt x="0" y="16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0" y="16"/>
                    <a:pt x="0" y="16"/>
                    <a:pt x="0" y="16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29" y="4"/>
                  </a:moveTo>
                  <a:cubicBezTo>
                    <a:pt x="29" y="4"/>
                    <a:pt x="29" y="4"/>
                    <a:pt x="29" y="4"/>
                  </a:cubicBezTo>
                  <a:cubicBezTo>
                    <a:pt x="29" y="4"/>
                    <a:pt x="29" y="4"/>
                    <a:pt x="29" y="4"/>
                  </a:cubicBezTo>
                  <a:moveTo>
                    <a:pt x="31" y="0"/>
                  </a:moveTo>
                  <a:cubicBezTo>
                    <a:pt x="31" y="1"/>
                    <a:pt x="30" y="2"/>
                    <a:pt x="29" y="4"/>
                  </a:cubicBezTo>
                  <a:cubicBezTo>
                    <a:pt x="30" y="2"/>
                    <a:pt x="31" y="1"/>
                    <a:pt x="31" y="0"/>
                  </a:cubicBezTo>
                  <a:cubicBezTo>
                    <a:pt x="31" y="0"/>
                    <a:pt x="31" y="0"/>
                    <a:pt x="31" y="0"/>
                  </a:cubicBezTo>
                </a:path>
              </a:pathLst>
            </a:custGeom>
            <a:solidFill>
              <a:srgbClr val="EEB3B0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2" name="Freeform 154"/>
            <p:cNvSpPr>
              <a:spLocks noEditPoints="1"/>
            </p:cNvSpPr>
            <p:nvPr/>
          </p:nvSpPr>
          <p:spPr>
            <a:xfrm>
              <a:off x="0" y="0"/>
              <a:ext cx="1133475" cy="6683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302" h="178">
                  <a:moveTo>
                    <a:pt x="287" y="146"/>
                  </a:moveTo>
                  <a:cubicBezTo>
                    <a:pt x="287" y="146"/>
                    <a:pt x="287" y="146"/>
                    <a:pt x="287" y="146"/>
                  </a:cubicBezTo>
                  <a:cubicBezTo>
                    <a:pt x="287" y="146"/>
                    <a:pt x="287" y="146"/>
                    <a:pt x="287" y="146"/>
                  </a:cubicBezTo>
                  <a:cubicBezTo>
                    <a:pt x="282" y="155"/>
                    <a:pt x="277" y="162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71" y="170"/>
                    <a:pt x="271" y="170"/>
                    <a:pt x="271" y="170"/>
                  </a:cubicBezTo>
                  <a:cubicBezTo>
                    <a:pt x="287" y="178"/>
                    <a:pt x="287" y="178"/>
                    <a:pt x="287" y="178"/>
                  </a:cubicBezTo>
                  <a:cubicBezTo>
                    <a:pt x="292" y="172"/>
                    <a:pt x="296" y="165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0" y="158"/>
                    <a:pt x="300" y="158"/>
                    <a:pt x="300" y="158"/>
                  </a:cubicBezTo>
                  <a:cubicBezTo>
                    <a:pt x="301" y="156"/>
                    <a:pt x="302" y="155"/>
                    <a:pt x="302" y="154"/>
                  </a:cubicBezTo>
                  <a:cubicBezTo>
                    <a:pt x="287" y="146"/>
                    <a:pt x="287" y="146"/>
                    <a:pt x="287" y="146"/>
                  </a:cubicBezTo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3" name="Freeform 155"/>
            <p:cNvSpPr/>
            <p:nvPr/>
          </p:nvSpPr>
          <p:spPr>
            <a:xfrm>
              <a:off x="0" y="0"/>
              <a:ext cx="1114425" cy="6381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97" h="170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297" y="120"/>
                    <a:pt x="297" y="120"/>
                    <a:pt x="297" y="120"/>
                  </a:cubicBezTo>
                  <a:cubicBezTo>
                    <a:pt x="291" y="139"/>
                    <a:pt x="283" y="156"/>
                    <a:pt x="271" y="170"/>
                  </a:cubicBezTo>
                  <a:cubicBezTo>
                    <a:pt x="44" y="54"/>
                    <a:pt x="44" y="54"/>
                    <a:pt x="44" y="54"/>
                  </a:cubicBezTo>
                </a:path>
              </a:pathLst>
            </a:custGeom>
            <a:solidFill>
              <a:srgbClr val="FBD99E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4" name="Freeform 156"/>
            <p:cNvSpPr/>
            <p:nvPr/>
          </p:nvSpPr>
          <p:spPr>
            <a:xfrm>
              <a:off x="1017588" y="547688"/>
              <a:ext cx="58738" cy="9048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6" h="24">
                  <a:moveTo>
                    <a:pt x="16" y="0"/>
                  </a:moveTo>
                  <a:cubicBezTo>
                    <a:pt x="11" y="9"/>
                    <a:pt x="6" y="16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6" y="16"/>
                    <a:pt x="11" y="9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</a:path>
              </a:pathLst>
            </a:custGeom>
            <a:solidFill>
              <a:srgbClr val="FBD38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5" name="Freeform 157"/>
            <p:cNvSpPr/>
            <p:nvPr/>
          </p:nvSpPr>
          <p:spPr>
            <a:xfrm>
              <a:off x="168275" y="112713"/>
              <a:ext cx="908050" cy="5254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41" h="140">
                  <a:moveTo>
                    <a:pt x="14" y="0"/>
                  </a:moveTo>
                  <a:cubicBezTo>
                    <a:pt x="14" y="1"/>
                    <a:pt x="14" y="1"/>
                    <a:pt x="13" y="2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8" y="11"/>
                    <a:pt x="4" y="17"/>
                    <a:pt x="0" y="23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26" y="140"/>
                    <a:pt x="226" y="140"/>
                    <a:pt x="226" y="140"/>
                  </a:cubicBezTo>
                  <a:cubicBezTo>
                    <a:pt x="232" y="132"/>
                    <a:pt x="237" y="125"/>
                    <a:pt x="242" y="116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4" y="0"/>
                    <a:pt x="14" y="0"/>
                    <a:pt x="14" y="0"/>
                  </a:cubicBezTo>
                </a:path>
              </a:pathLst>
            </a:custGeom>
            <a:solidFill>
              <a:srgbClr val="F9C05B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6" name="Freeform 158"/>
            <p:cNvSpPr/>
            <p:nvPr/>
          </p:nvSpPr>
          <p:spPr>
            <a:xfrm>
              <a:off x="0" y="0"/>
              <a:ext cx="261938" cy="20320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70" h="54">
                  <a:moveTo>
                    <a:pt x="44" y="5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7" y="12"/>
                    <a:pt x="64" y="21"/>
                    <a:pt x="59" y="30"/>
                  </a:cubicBezTo>
                  <a:cubicBezTo>
                    <a:pt x="55" y="39"/>
                    <a:pt x="50" y="47"/>
                    <a:pt x="44" y="54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7" name="Freeform 159"/>
            <p:cNvSpPr/>
            <p:nvPr/>
          </p:nvSpPr>
          <p:spPr>
            <a:xfrm>
              <a:off x="165100" y="200025"/>
              <a:ext cx="3175" cy="3175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" h="1">
                  <a:moveTo>
                    <a:pt x="1" y="0"/>
                  </a:move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</a:path>
              </a:pathLst>
            </a:custGeom>
            <a:solidFill>
              <a:srgbClr val="FDE8C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8" name="Freeform 160"/>
            <p:cNvSpPr/>
            <p:nvPr/>
          </p:nvSpPr>
          <p:spPr>
            <a:xfrm>
              <a:off x="168275" y="128588"/>
              <a:ext cx="46038" cy="71438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2" h="19">
                  <a:moveTo>
                    <a:pt x="12" y="0"/>
                  </a:moveTo>
                  <a:cubicBezTo>
                    <a:pt x="8" y="7"/>
                    <a:pt x="4" y="13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3"/>
                    <a:pt x="8" y="7"/>
                    <a:pt x="12" y="0"/>
                  </a:cubicBezTo>
                </a:path>
              </a:pathLst>
            </a:custGeom>
            <a:solidFill>
              <a:srgbClr val="FCDBA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79" name="Freeform 161"/>
            <p:cNvSpPr/>
            <p:nvPr/>
          </p:nvSpPr>
          <p:spPr>
            <a:xfrm>
              <a:off x="0" y="0"/>
              <a:ext cx="220663" cy="20320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59" h="54">
                  <a:moveTo>
                    <a:pt x="0" y="0"/>
                  </a:moveTo>
                  <a:cubicBezTo>
                    <a:pt x="44" y="54"/>
                    <a:pt x="44" y="54"/>
                    <a:pt x="44" y="54"/>
                  </a:cubicBezTo>
                  <a:cubicBezTo>
                    <a:pt x="44" y="54"/>
                    <a:pt x="45" y="53"/>
                    <a:pt x="45" y="53"/>
                  </a:cubicBezTo>
                  <a:cubicBezTo>
                    <a:pt x="49" y="47"/>
                    <a:pt x="53" y="41"/>
                    <a:pt x="57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8" y="33"/>
                    <a:pt x="58" y="32"/>
                    <a:pt x="58" y="32"/>
                  </a:cubicBezTo>
                  <a:cubicBezTo>
                    <a:pt x="59" y="31"/>
                    <a:pt x="59" y="30"/>
                    <a:pt x="59" y="3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6E7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80" name="Freeform 162"/>
            <p:cNvSpPr/>
            <p:nvPr/>
          </p:nvSpPr>
          <p:spPr>
            <a:xfrm>
              <a:off x="0" y="0"/>
              <a:ext cx="85725" cy="68263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23" h="18">
                  <a:moveTo>
                    <a:pt x="15" y="18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2" y="4"/>
                    <a:pt x="21" y="7"/>
                    <a:pt x="20" y="10"/>
                  </a:cubicBezTo>
                  <a:cubicBezTo>
                    <a:pt x="18" y="13"/>
                    <a:pt x="16" y="15"/>
                    <a:pt x="15" y="18"/>
                  </a:cubicBezTo>
                  <a:close/>
                </a:path>
              </a:pathLst>
            </a:custGeom>
            <a:solidFill>
              <a:srgbClr val="81CAD8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1" name="矩形 80"/>
          <p:cNvSpPr/>
          <p:nvPr/>
        </p:nvSpPr>
        <p:spPr>
          <a:xfrm>
            <a:off x="2811463" y="1549400"/>
            <a:ext cx="5953125" cy="528638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3200" b="1" strike="noStrike" noProof="1"/>
              <a:t>高中化学新人教版必修第一册</a:t>
            </a:r>
          </a:p>
        </p:txBody>
      </p:sp>
      <p:sp>
        <p:nvSpPr>
          <p:cNvPr id="80" name="矩形 79"/>
          <p:cNvSpPr/>
          <p:nvPr/>
        </p:nvSpPr>
        <p:spPr>
          <a:xfrm>
            <a:off x="1580833" y="3282950"/>
            <a:ext cx="5614988" cy="105727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/>
            <a:endParaRPr lang="zh-CN" altLang="en-US" sz="1350" strike="noStrike" noProof="1"/>
          </a:p>
        </p:txBody>
      </p:sp>
      <p:sp>
        <p:nvSpPr>
          <p:cNvPr id="82" name="矩形 81"/>
          <p:cNvSpPr/>
          <p:nvPr/>
        </p:nvSpPr>
        <p:spPr>
          <a:xfrm>
            <a:off x="1976438" y="2846388"/>
            <a:ext cx="5614988" cy="8620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en-US" altLang="zh-CN" sz="3600" b="1" strike="noStrike" noProof="1">
                <a:solidFill>
                  <a:schemeClr val="accent2">
                    <a:lumMod val="75000"/>
                  </a:schemeClr>
                </a:solidFill>
              </a:rPr>
              <a:t>1.2 </a:t>
            </a:r>
            <a:r>
              <a:rPr lang="zh-CN" altLang="en-US" sz="3600" b="1" strike="noStrike" noProof="1">
                <a:solidFill>
                  <a:schemeClr val="accent2">
                    <a:lumMod val="75000"/>
                  </a:schemeClr>
                </a:solidFill>
              </a:rPr>
              <a:t>离子反应</a:t>
            </a:r>
          </a:p>
        </p:txBody>
      </p:sp>
      <p:sp>
        <p:nvSpPr>
          <p:cNvPr id="162" name="Freeform 14"/>
          <p:cNvSpPr/>
          <p:nvPr/>
        </p:nvSpPr>
        <p:spPr>
          <a:xfrm>
            <a:off x="243464" y="3904056"/>
            <a:ext cx="1959663" cy="1959663"/>
          </a:xfrm>
          <a:custGeom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1" y="0"/>
                </a:moveTo>
                <a:lnTo>
                  <a:pt x="19579" y="0"/>
                </a:lnTo>
                <a:lnTo>
                  <a:pt x="20209" y="79"/>
                </a:lnTo>
                <a:lnTo>
                  <a:pt x="20760" y="420"/>
                </a:lnTo>
                <a:lnTo>
                  <a:pt x="21180" y="814"/>
                </a:lnTo>
                <a:lnTo>
                  <a:pt x="21495" y="1365"/>
                </a:lnTo>
                <a:lnTo>
                  <a:pt x="21600" y="2021"/>
                </a:lnTo>
                <a:lnTo>
                  <a:pt x="21600" y="19579"/>
                </a:lnTo>
                <a:lnTo>
                  <a:pt x="21495" y="20209"/>
                </a:lnTo>
                <a:lnTo>
                  <a:pt x="21180" y="20760"/>
                </a:lnTo>
                <a:lnTo>
                  <a:pt x="20760" y="21180"/>
                </a:lnTo>
                <a:lnTo>
                  <a:pt x="20209" y="21443"/>
                </a:lnTo>
                <a:lnTo>
                  <a:pt x="19579" y="21600"/>
                </a:lnTo>
                <a:lnTo>
                  <a:pt x="2021" y="21600"/>
                </a:lnTo>
                <a:lnTo>
                  <a:pt x="1391" y="21443"/>
                </a:lnTo>
                <a:lnTo>
                  <a:pt x="840" y="21180"/>
                </a:lnTo>
                <a:lnTo>
                  <a:pt x="420" y="20760"/>
                </a:lnTo>
                <a:lnTo>
                  <a:pt x="105" y="20209"/>
                </a:lnTo>
                <a:lnTo>
                  <a:pt x="0" y="19579"/>
                </a:lnTo>
                <a:lnTo>
                  <a:pt x="0" y="2021"/>
                </a:lnTo>
                <a:lnTo>
                  <a:pt x="105" y="1365"/>
                </a:lnTo>
                <a:lnTo>
                  <a:pt x="420" y="814"/>
                </a:lnTo>
                <a:lnTo>
                  <a:pt x="840" y="420"/>
                </a:lnTo>
                <a:lnTo>
                  <a:pt x="1391" y="79"/>
                </a:lnTo>
                <a:lnTo>
                  <a:pt x="2021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 w="12700">
            <a:miter lim="400000"/>
          </a:ln>
          <a:effectLst>
            <a:outerShdw blurRad="177800" dist="215900" dir="2700000" rotWithShape="0">
              <a:srgbClr val="000000">
                <a:alpha val="40000"/>
              </a:srgbClr>
            </a:outerShdw>
          </a:effectLst>
        </p:spPr>
        <p:txBody>
          <a:bodyPr lIns="48766" tIns="48766" rIns="48766" bIns="48766" anchor="ctr"/>
          <a:lstStyle/>
          <a:p>
            <a:pPr algn="ctr">
              <a:defRPr sz="8400">
                <a:solidFill>
                  <a:srgbClr val="AE002B"/>
                </a:solidFill>
                <a:latin typeface="Impact" panose="020b0806030902050204"/>
                <a:ea typeface="Impact" panose="020b0806030902050204"/>
                <a:cs typeface="Impact" panose="020b0806030902050204"/>
                <a:sym typeface="Impact" panose="020b0806030902050204"/>
              </a:defRPr>
            </a:pPr>
            <a:endParaRPr sz="2400"/>
          </a:p>
        </p:txBody>
      </p:sp>
      <p:sp>
        <p:nvSpPr>
          <p:cNvPr id="9284" name="文本框 1"/>
          <p:cNvSpPr txBox="1"/>
          <p:nvPr/>
        </p:nvSpPr>
        <p:spPr>
          <a:xfrm>
            <a:off x="2557145" y="3761740"/>
            <a:ext cx="46831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</a:t>
            </a:r>
            <a:r>
              <a:rPr lang="en-US" altLang="zh-CN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课时   离子方程式的书写</a:t>
            </a:r>
            <a:endParaRPr lang="en-US" altLang="zh-CN" sz="2800" b="1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 advClick="0"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9479" name="内容占位符 59478"/>
          <p:cNvGraphicFramePr>
            <a:graphicFrameLocks noGrp="1"/>
          </p:cNvGraphicFramePr>
          <p:nvPr>
            <p:ph sz="half" idx="2"/>
            <p:custDataLst>
              <p:tags r:id="rId2"/>
            </p:custDataLst>
          </p:nvPr>
        </p:nvGraphicFramePr>
        <p:xfrm>
          <a:off x="107950" y="692150"/>
          <a:ext cx="8932863" cy="6005191"/>
        </p:xfrm>
        <a:graphic>
          <a:graphicData uri="http://schemas.openxmlformats.org/drawingml/2006/table">
            <a:tbl>
              <a:tblPr/>
              <a:tblGrid>
                <a:gridCol w="1727200"/>
                <a:gridCol w="3622675"/>
                <a:gridCol w="3582988"/>
              </a:tblGrid>
              <a:tr h="51752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项    目</a:t>
                      </a: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实验</a:t>
                      </a:r>
                      <a:r>
                        <a:rPr lang="en-US" altLang="zh-CN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1-3-1</a:t>
                      </a:r>
                      <a:endParaRPr lang="zh-CN" altLang="en-US" sz="28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实验</a:t>
                      </a:r>
                      <a:r>
                        <a:rPr lang="en-US" altLang="zh-CN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1-3-2</a:t>
                      </a:r>
                      <a:endParaRPr lang="zh-CN" altLang="en-US" sz="2800" b="1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</a:tr>
              <a:tr h="1312545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实验内容</a:t>
                      </a: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向盛有</a:t>
                      </a:r>
                      <a:r>
                        <a:rPr lang="en-US" altLang="zh-CN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2mLNa</a:t>
                      </a:r>
                      <a:r>
                        <a:rPr lang="en-US" altLang="zh-CN" sz="2600" b="1" baseline="-25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CN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en-US" altLang="zh-CN" sz="260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CN" altLang="en-US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溶液的试管里加</a:t>
                      </a:r>
                      <a:r>
                        <a:rPr lang="en-US" altLang="zh-CN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2mL</a:t>
                      </a:r>
                      <a:r>
                        <a:rPr lang="zh-CN" altLang="en-US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稀</a:t>
                      </a:r>
                      <a:r>
                        <a:rPr lang="en-US" altLang="zh-CN" sz="2600" b="1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KCl</a:t>
                      </a:r>
                      <a:r>
                        <a:rPr lang="zh-CN" altLang="en-US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溶液。</a:t>
                      </a: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CN" altLang="en-US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向盛有</a:t>
                      </a:r>
                      <a:r>
                        <a:rPr lang="en-US" altLang="zh-CN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2mLNa</a:t>
                      </a:r>
                      <a:r>
                        <a:rPr lang="en-US" altLang="zh-CN" sz="2600" b="1" baseline="-25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CN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en-US" altLang="zh-CN" sz="260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CN" altLang="en-US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溶液的试管里加</a:t>
                      </a:r>
                      <a:r>
                        <a:rPr lang="en-US" altLang="zh-CN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2mL</a:t>
                      </a: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BaCl</a:t>
                      </a:r>
                      <a:r>
                        <a:rPr lang="en-US" altLang="zh-CN" sz="2600" b="1" baseline="-300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CN" altLang="en-US" sz="26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溶液。</a:t>
                      </a: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实验现象</a:t>
                      </a: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0790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化学方程式</a:t>
                      </a: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2332037"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实    质</a:t>
                      </a: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>
                        <a:solidFill>
                          <a:srgbClr val="FF0066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34" marR="91434" marT="45718" marB="45718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9420" name="文本框 59419"/>
          <p:cNvSpPr txBox="1"/>
          <p:nvPr/>
        </p:nvSpPr>
        <p:spPr>
          <a:xfrm>
            <a:off x="2268538" y="2565400"/>
            <a:ext cx="2232025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无明显现象</a:t>
            </a:r>
          </a:p>
        </p:txBody>
      </p:sp>
      <p:sp>
        <p:nvSpPr>
          <p:cNvPr id="59421" name="文本框 59420"/>
          <p:cNvSpPr txBox="1"/>
          <p:nvPr/>
        </p:nvSpPr>
        <p:spPr>
          <a:xfrm>
            <a:off x="5724525" y="2565400"/>
            <a:ext cx="2808288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有白色沉淀生成</a:t>
            </a:r>
          </a:p>
        </p:txBody>
      </p:sp>
      <p:sp>
        <p:nvSpPr>
          <p:cNvPr id="59422" name="文本框 59421"/>
          <p:cNvSpPr txBox="1"/>
          <p:nvPr/>
        </p:nvSpPr>
        <p:spPr>
          <a:xfrm>
            <a:off x="1835150" y="3450590"/>
            <a:ext cx="353377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pPr>
              <a:spcBef>
                <a:spcPct val="15000"/>
              </a:spcBef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实验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1-3-1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：不反应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9425" name="文本框 59424"/>
          <p:cNvSpPr txBox="1"/>
          <p:nvPr/>
        </p:nvSpPr>
        <p:spPr>
          <a:xfrm>
            <a:off x="5292725" y="5870575"/>
            <a:ext cx="365823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Ba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＋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  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=BaSO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↓</a:t>
            </a:r>
          </a:p>
        </p:txBody>
      </p:sp>
      <p:sp>
        <p:nvSpPr>
          <p:cNvPr id="59426" name="圆角矩形标注 59425"/>
          <p:cNvSpPr/>
          <p:nvPr/>
        </p:nvSpPr>
        <p:spPr>
          <a:xfrm>
            <a:off x="1908175" y="5976620"/>
            <a:ext cx="2216150" cy="575945"/>
          </a:xfrm>
          <a:prstGeom prst="wedgeRoundRectCallout">
            <a:avLst>
              <a:gd name="adj1" fmla="val 102521"/>
              <a:gd name="adj2" fmla="val -38092"/>
              <a:gd name="adj3" fmla="val 16667"/>
            </a:avLst>
          </a:prstGeom>
          <a:solidFill>
            <a:srgbClr val="006600"/>
          </a:solid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4" tIns="45718" rIns="91434" bIns="45718" anchor="t"/>
          <a:lstStyle/>
          <a:p>
            <a:pPr algn="ctr"/>
            <a:r>
              <a:rPr lang="en-US" altLang="zh-CN" sz="28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solidFill>
                  <a:srgbClr val="FFFF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离子方程式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9433" name="矩形 59432"/>
          <p:cNvSpPr/>
          <p:nvPr/>
        </p:nvSpPr>
        <p:spPr>
          <a:xfrm>
            <a:off x="1908175" y="4456430"/>
            <a:ext cx="3384550" cy="133921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45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=2Na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</a:p>
          <a:p>
            <a:pPr>
              <a:lnSpc>
                <a:spcPct val="145000"/>
              </a:lnSpc>
            </a:pP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KCl = K</a:t>
            </a:r>
            <a:r>
              <a:rPr lang="en-US" altLang="zh-CN" sz="2800" b="1" baseline="3000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+Cl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59434" name="矩形 59433"/>
          <p:cNvSpPr/>
          <p:nvPr/>
        </p:nvSpPr>
        <p:spPr>
          <a:xfrm>
            <a:off x="5502275" y="4427855"/>
            <a:ext cx="3450590" cy="138239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=2Na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 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</a:p>
          <a:p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BaCl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Ba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+2Cl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</a:p>
        </p:txBody>
      </p:sp>
      <p:sp>
        <p:nvSpPr>
          <p:cNvPr id="30754" name="Text Box 2"/>
          <p:cNvSpPr txBox="1"/>
          <p:nvPr/>
        </p:nvSpPr>
        <p:spPr>
          <a:xfrm>
            <a:off x="0" y="0"/>
            <a:ext cx="2195513" cy="520700"/>
          </a:xfrm>
          <a:prstGeom prst="rect">
            <a:avLst/>
          </a:prstGeom>
          <a:solidFill>
            <a:srgbClr val="C9FBC9"/>
          </a:solidFill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 algn="ctr"/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【实验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1-3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485765" y="3197860"/>
            <a:ext cx="3555365" cy="1186815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pPr>
              <a:lnSpc>
                <a:spcPct val="80000"/>
              </a:lnSpc>
              <a:spcBef>
                <a:spcPct val="15000"/>
              </a:spcBef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实验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1-3-2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</a:p>
          <a:p>
            <a:pPr>
              <a:lnSpc>
                <a:spcPct val="80000"/>
              </a:lnSpc>
              <a:spcBef>
                <a:spcPct val="15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BaCl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2NaCl+ BaSO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↓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4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4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59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9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9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9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9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9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20" grpId="0"/>
      <p:bldP spid="59421" grpId="0"/>
      <p:bldP spid="59422" grpId="0"/>
      <p:bldP spid="59425" grpId="0"/>
      <p:bldP spid="59426" grpId="0"/>
      <p:bldP spid="59433" grpId="0"/>
      <p:bldP spid="59434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5" name="文本框 121857"/>
          <p:cNvSpPr txBox="1"/>
          <p:nvPr/>
        </p:nvSpPr>
        <p:spPr>
          <a:xfrm>
            <a:off x="0" y="0"/>
            <a:ext cx="582676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二、离子反应及其发生的条件</a:t>
            </a:r>
          </a:p>
        </p:txBody>
      </p:sp>
      <p:sp>
        <p:nvSpPr>
          <p:cNvPr id="31746" name="文本框 121858"/>
          <p:cNvSpPr txBox="1"/>
          <p:nvPr/>
        </p:nvSpPr>
        <p:spPr>
          <a:xfrm>
            <a:off x="36195" y="836613"/>
            <a:ext cx="3184525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、定义：</a:t>
            </a:r>
            <a:endParaRPr lang="zh-CN" altLang="en-US" sz="2800" b="1">
              <a:solidFill>
                <a:srgbClr val="341BC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1860" name="文本框 121859"/>
          <p:cNvSpPr txBox="1"/>
          <p:nvPr/>
        </p:nvSpPr>
        <p:spPr>
          <a:xfrm>
            <a:off x="2124075" y="836613"/>
            <a:ext cx="5113338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离子</a:t>
            </a:r>
            <a:r>
              <a:rPr lang="zh-CN" altLang="en-US" sz="28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参加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或</a:t>
            </a:r>
            <a:r>
              <a:rPr lang="zh-CN" altLang="en-US" sz="28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生成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的反应</a:t>
            </a:r>
            <a:endParaRPr lang="zh-CN" altLang="en-US" sz="28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748" name="文本框 121860">
            <a:hlinkClick r:id="rId2" action="ppaction://hlinksldjump"/>
          </p:cNvPr>
          <p:cNvSpPr txBox="1"/>
          <p:nvPr/>
        </p:nvSpPr>
        <p:spPr>
          <a:xfrm>
            <a:off x="398780" y="1468120"/>
            <a:ext cx="2089150" cy="520700"/>
          </a:xfrm>
          <a:prstGeom prst="rect">
            <a:avLst/>
          </a:prstGeom>
          <a:noFill/>
          <a:ln w="12700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实质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</a:p>
        </p:txBody>
      </p:sp>
      <p:sp>
        <p:nvSpPr>
          <p:cNvPr id="121862" name="矩形 121861"/>
          <p:cNvSpPr/>
          <p:nvPr/>
        </p:nvSpPr>
        <p:spPr>
          <a:xfrm>
            <a:off x="2123758" y="1468120"/>
            <a:ext cx="7056437" cy="792163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/>
          <a:lstStyle/>
          <a:p>
            <a:pPr marL="342900" indent="-342900">
              <a:spcBef>
                <a:spcPct val="20000"/>
              </a:spcBef>
            </a:pPr>
            <a:r>
              <a:rPr lang="zh-CN" altLang="en-US" sz="2800" b="1">
                <a:solidFill>
                  <a:schemeClr val="tx2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溶液中的某些离子</a:t>
            </a:r>
            <a:r>
              <a:rPr lang="zh-CN" altLang="en-US" sz="2800" b="1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减少或增加</a:t>
            </a:r>
          </a:p>
        </p:txBody>
      </p:sp>
      <p:sp>
        <p:nvSpPr>
          <p:cNvPr id="140297" name="Text Box 7"/>
          <p:cNvSpPr txBox="1"/>
          <p:nvPr/>
        </p:nvSpPr>
        <p:spPr>
          <a:xfrm>
            <a:off x="0" y="3714750"/>
            <a:ext cx="9144000" cy="1705610"/>
          </a:xfrm>
          <a:prstGeom prst="rect">
            <a:avLst/>
          </a:prstGeom>
          <a:noFill/>
          <a:ln w="12700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、离子方程式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en-US" altLang="zh-CN" sz="2800" b="1">
                <a:solidFill>
                  <a:srgbClr val="FFFF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</a:p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）定义：用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实际参加反应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的离子符号表示离子反应的式子。</a:t>
            </a:r>
            <a:endParaRPr lang="zh-CN" altLang="en-US" sz="2800"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613" name="矩形 2"/>
          <p:cNvSpPr txBox="1"/>
          <p:nvPr/>
        </p:nvSpPr>
        <p:spPr>
          <a:xfrm>
            <a:off x="1374775" y="1964690"/>
            <a:ext cx="7769225" cy="713105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>
            <a:spAutoFit/>
          </a:bodyPr>
          <a:lstStyle/>
          <a:p>
            <a:pPr>
              <a:lnSpc>
                <a:spcPct val="150000"/>
              </a:lnSpc>
              <a:defRPr sz="2800" b="1">
                <a:solidFill>
                  <a:srgbClr val="FF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zh-CN">
                <a:solidFill>
                  <a:schemeClr val="tx1"/>
                </a:solidFill>
                <a:ea typeface="宋体" panose="02010600030101010101" pitchFamily="2" charset="-122"/>
              </a:rPr>
              <a:t>（</a:t>
            </a:r>
            <a:r>
              <a:rPr lang="en-US" altLang="zh-CN">
                <a:solidFill>
                  <a:schemeClr val="tx1"/>
                </a:solidFill>
                <a:ea typeface="宋体" panose="02010600030101010101" pitchFamily="2" charset="-122"/>
              </a:rPr>
              <a:t>1</a:t>
            </a:r>
            <a:r>
              <a:rPr lang="zh-CN" altLang="en-US">
                <a:solidFill>
                  <a:schemeClr val="tx1"/>
                </a:solidFill>
                <a:ea typeface="宋体" panose="02010600030101010101" pitchFamily="2" charset="-122"/>
              </a:rPr>
              <a:t>）</a:t>
            </a:r>
            <a:r>
              <a:rPr>
                <a:solidFill>
                  <a:schemeClr val="tx1"/>
                </a:solidFill>
              </a:rPr>
              <a:t>复分解反应型</a:t>
            </a:r>
            <a:r>
              <a:rPr lang="en-US">
                <a:solidFill>
                  <a:schemeClr val="tx1"/>
                </a:solidFill>
              </a:rPr>
              <a:t>:</a:t>
            </a:r>
            <a:r>
              <a:rPr>
                <a:solidFill>
                  <a:schemeClr val="tx1"/>
                </a:solidFill>
              </a:rPr>
              <a:t>生成</a:t>
            </a:r>
            <a:r>
              <a:rPr u="sng">
                <a:solidFill>
                  <a:schemeClr val="tx1"/>
                </a:solidFill>
              </a:rPr>
              <a:t>                                  </a:t>
            </a:r>
            <a:r>
              <a:rPr>
                <a:solidFill>
                  <a:schemeClr val="tx1"/>
                </a:solidFill>
              </a:rPr>
              <a:t>；</a:t>
            </a:r>
          </a:p>
        </p:txBody>
      </p:sp>
      <p:sp>
        <p:nvSpPr>
          <p:cNvPr id="614" name="文本框 4"/>
          <p:cNvSpPr txBox="1"/>
          <p:nvPr/>
        </p:nvSpPr>
        <p:spPr>
          <a:xfrm>
            <a:off x="5138420" y="2145030"/>
            <a:ext cx="4269105" cy="436245"/>
          </a:xfrm>
          <a:prstGeom prst="rect">
            <a:avLst/>
          </a:prstGeom>
          <a:ln w="12700">
            <a:miter lim="400000"/>
          </a:ln>
        </p:spPr>
        <p:txBody>
          <a:bodyPr wrap="square" lIns="34288" tIns="34288" rIns="34288" bIns="34288">
            <a:spAutoFit/>
          </a:bodyPr>
          <a:lstStyle>
            <a:lvl1pPr>
              <a:defRPr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r>
              <a:rPr lang="zh-CN" sz="2400">
                <a:latin typeface="Times New Roman" panose="02020603050405020304" pitchFamily="18" charset="0"/>
                <a:ea typeface="宋体" panose="02010600030101010101" pitchFamily="2" charset="-122"/>
              </a:rPr>
              <a:t>难溶或</a:t>
            </a:r>
            <a:r>
              <a:rPr lang="zh-CN" sz="240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难电离或易挥发的物质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374775" y="2581275"/>
            <a:ext cx="7769225" cy="650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）置换反应类型：</a:t>
            </a:r>
            <a:r>
              <a:rPr lang="zh-CN" altLang="en-US" sz="2800" b="1" u="sng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                                          </a:t>
            </a:r>
            <a:r>
              <a:rPr lang="zh-CN" altLang="en-US" sz="28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。</a:t>
            </a:r>
          </a:p>
        </p:txBody>
      </p:sp>
      <p:sp>
        <p:nvSpPr>
          <p:cNvPr id="140295" name="Text Box 8"/>
          <p:cNvSpPr txBox="1"/>
          <p:nvPr/>
        </p:nvSpPr>
        <p:spPr>
          <a:xfrm>
            <a:off x="4751070" y="2581275"/>
            <a:ext cx="4140835" cy="584835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以强制弱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，盐能溶于水</a:t>
            </a:r>
          </a:p>
        </p:txBody>
      </p:sp>
      <p:sp>
        <p:nvSpPr>
          <p:cNvPr id="2" name="文本框 121860">
            <a:hlinkClick r:id="rId2" action="ppaction://hlinksldjump"/>
          </p:cNvPr>
          <p:cNvSpPr txBox="1"/>
          <p:nvPr/>
        </p:nvSpPr>
        <p:spPr>
          <a:xfrm>
            <a:off x="398780" y="2157095"/>
            <a:ext cx="2089150" cy="520700"/>
          </a:xfrm>
          <a:prstGeom prst="rect">
            <a:avLst/>
          </a:prstGeom>
          <a:noFill/>
          <a:ln w="12700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条件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0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0" grpId="0"/>
      <p:bldP spid="121862" grpId="0" build="p"/>
      <p:bldP spid="140297" grpId="0"/>
      <p:bldP spid="613" grpId="0"/>
      <p:bldP spid="614" grpId="0"/>
      <p:bldP spid="3" grpId="0"/>
      <p:bldP spid="14029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7522" name="文本框 107521"/>
          <p:cNvSpPr txBox="1"/>
          <p:nvPr/>
        </p:nvSpPr>
        <p:spPr>
          <a:xfrm>
            <a:off x="0" y="1268413"/>
            <a:ext cx="3851275" cy="822325"/>
          </a:xfrm>
          <a:prstGeom prst="rect">
            <a:avLst/>
          </a:prstGeom>
          <a:solidFill>
            <a:srgbClr val="FDDEC7"/>
          </a:solidFill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 marL="342900" indent="-342900"/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a.“</a:t>
            </a:r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写”</a:t>
            </a: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正确写出反应的化学方程式。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7523" name="文本框 107522"/>
          <p:cNvSpPr txBox="1"/>
          <p:nvPr/>
        </p:nvSpPr>
        <p:spPr>
          <a:xfrm>
            <a:off x="-14287" y="2151063"/>
            <a:ext cx="3851275" cy="2146300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rgbClr val="C6FEC9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hlinkClick r:id="rId2" action="ppaction://hlinksldjump"/>
              </a:rPr>
              <a:t>b.“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hlinkClick r:id="rId2" action="ppaction://hlinksldjump"/>
              </a:rPr>
              <a:t>拆”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en-US" sz="2200" b="1">
                <a:latin typeface="Times New Roman" panose="02020603050405020304" pitchFamily="18" charset="0"/>
                <a:ea typeface="宋体" panose="02010600030101010101" pitchFamily="2" charset="-122"/>
              </a:rPr>
              <a:t>把在水溶液中</a:t>
            </a:r>
            <a:r>
              <a:rPr lang="zh-CN" altLang="en-US" sz="2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易溶且易电离</a:t>
            </a:r>
            <a:r>
              <a:rPr lang="zh-CN" altLang="en-US" sz="2200" b="1">
                <a:latin typeface="Times New Roman" panose="02020603050405020304" pitchFamily="18" charset="0"/>
                <a:ea typeface="宋体" panose="02010600030101010101" pitchFamily="2" charset="-122"/>
              </a:rPr>
              <a:t>的物质写成离子形式；</a:t>
            </a:r>
            <a:r>
              <a:rPr lang="zh-CN" altLang="en-US" sz="2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难溶的物质或难电离的物质、氧化物、气体以及单质</a:t>
            </a:r>
            <a:r>
              <a:rPr lang="zh-CN" altLang="en-US" sz="2200" b="1">
                <a:latin typeface="Times New Roman" panose="02020603050405020304" pitchFamily="18" charset="0"/>
                <a:ea typeface="宋体" panose="02010600030101010101" pitchFamily="2" charset="-122"/>
              </a:rPr>
              <a:t>等仍用化学式表示。</a:t>
            </a:r>
            <a:endParaRPr lang="zh-CN" altLang="en-US" sz="2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7524" name="文本框 107523"/>
          <p:cNvSpPr txBox="1"/>
          <p:nvPr/>
        </p:nvSpPr>
        <p:spPr>
          <a:xfrm>
            <a:off x="-30162" y="4394200"/>
            <a:ext cx="3851275" cy="904875"/>
          </a:xfrm>
          <a:prstGeom prst="rect">
            <a:avLst/>
          </a:prstGeom>
          <a:solidFill>
            <a:srgbClr val="C9FBC9"/>
          </a:solidFill>
          <a:ln w="9525" cap="flat" cmpd="sng">
            <a:solidFill>
              <a:srgbClr val="C6FEC9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c. “</a:t>
            </a:r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删”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删去方程式两边相同的离子</a:t>
            </a:r>
            <a:endParaRPr lang="zh-CN" alt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7525" name="文本框 107524"/>
          <p:cNvSpPr txBox="1"/>
          <p:nvPr/>
        </p:nvSpPr>
        <p:spPr>
          <a:xfrm>
            <a:off x="0" y="5395913"/>
            <a:ext cx="3851275" cy="1462087"/>
          </a:xfrm>
          <a:prstGeom prst="rect">
            <a:avLst/>
          </a:prstGeom>
          <a:solidFill>
            <a:srgbClr val="FDDEC7"/>
          </a:solidFill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d. “</a:t>
            </a:r>
            <a:r>
              <a:rPr lang="zh-CN" altLang="en-US" sz="24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查”</a:t>
            </a:r>
            <a:r>
              <a:rPr lang="zh-CN" altLang="en-US" sz="24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4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en-US" sz="2200" b="1">
                <a:latin typeface="Arial" panose="020b0604020202020204" pitchFamily="34" charset="0"/>
                <a:ea typeface="宋体" panose="02010600030101010101" pitchFamily="2" charset="-122"/>
              </a:rPr>
              <a:t>检查两边各元素的</a:t>
            </a:r>
            <a:r>
              <a:rPr lang="zh-CN" altLang="en-US" sz="2200" b="1">
                <a:solidFill>
                  <a:srgbClr val="341BC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原子个数</a:t>
            </a:r>
            <a:r>
              <a:rPr lang="zh-CN" altLang="en-US" sz="2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zh-CN" altLang="en-US" sz="2200" b="1">
                <a:solidFill>
                  <a:srgbClr val="341BC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电荷总数</a:t>
            </a:r>
            <a:r>
              <a:rPr lang="zh-CN" altLang="en-US" sz="2200" b="1">
                <a:latin typeface="Arial" panose="020b0604020202020204" pitchFamily="34" charset="0"/>
                <a:ea typeface="宋体" panose="02010600030101010101" pitchFamily="2" charset="-122"/>
              </a:rPr>
              <a:t>是否</a:t>
            </a:r>
            <a:r>
              <a:rPr lang="zh-CN" altLang="en-US" sz="22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相等</a:t>
            </a:r>
            <a:r>
              <a:rPr lang="en-US" altLang="zh-CN" sz="2200" b="1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200" b="1">
                <a:latin typeface="Arial" panose="020b0604020202020204" pitchFamily="34" charset="0"/>
                <a:ea typeface="宋体" panose="02010600030101010101" pitchFamily="2" charset="-122"/>
              </a:rPr>
              <a:t>系数约成最简整数比，检查“</a:t>
            </a:r>
            <a:r>
              <a:rPr lang="en-US" altLang="zh-CN" sz="2200" b="1">
                <a:latin typeface="Arial" panose="020b0604020202020204" pitchFamily="34" charset="0"/>
                <a:ea typeface="宋体" panose="02010600030101010101" pitchFamily="2" charset="-122"/>
              </a:rPr>
              <a:t>↓”</a:t>
            </a:r>
            <a:r>
              <a:rPr lang="zh-CN" altLang="en-US" sz="2200" b="1">
                <a:latin typeface="Arial" panose="020b0604020202020204" pitchFamily="34" charset="0"/>
                <a:ea typeface="宋体" panose="02010600030101010101" pitchFamily="2" charset="-122"/>
              </a:rPr>
              <a:t>、“</a:t>
            </a:r>
            <a:r>
              <a:rPr lang="en-US" altLang="zh-CN" sz="2200" b="1">
                <a:latin typeface="Arial" panose="020b0604020202020204" pitchFamily="34" charset="0"/>
                <a:ea typeface="宋体" panose="02010600030101010101" pitchFamily="2" charset="-122"/>
              </a:rPr>
              <a:t>↑”</a:t>
            </a:r>
            <a:r>
              <a:rPr lang="zh-CN" altLang="en-US" sz="2200" b="1">
                <a:latin typeface="Arial" panose="020b0604020202020204" pitchFamily="34" charset="0"/>
                <a:ea typeface="宋体" panose="02010600030101010101" pitchFamily="2" charset="-122"/>
              </a:rPr>
              <a:t>等符号的使用。</a:t>
            </a:r>
            <a:endParaRPr lang="zh-CN" altLang="en-US" sz="2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821" name="文本框 107525"/>
          <p:cNvSpPr txBox="1"/>
          <p:nvPr/>
        </p:nvSpPr>
        <p:spPr>
          <a:xfrm>
            <a:off x="0" y="620713"/>
            <a:ext cx="8229600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例：写出碳酸钙与盐酸反应的离子方程式</a:t>
            </a:r>
          </a:p>
        </p:txBody>
      </p:sp>
      <p:sp>
        <p:nvSpPr>
          <p:cNvPr id="34822" name="直接连接符 107526"/>
          <p:cNvSpPr/>
          <p:nvPr/>
        </p:nvSpPr>
        <p:spPr>
          <a:xfrm flipH="1">
            <a:off x="3851275" y="1341438"/>
            <a:ext cx="0" cy="5516562"/>
          </a:xfrm>
          <a:prstGeom prst="line">
            <a:avLst/>
          </a:prstGeom>
          <a:ln w="38100" cap="flat" cmpd="sng">
            <a:solidFill>
              <a:srgbClr val="0000CC"/>
            </a:solidFill>
            <a:prstDash val="lgDash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7528" name="文本框 107527"/>
          <p:cNvSpPr txBox="1"/>
          <p:nvPr/>
        </p:nvSpPr>
        <p:spPr>
          <a:xfrm>
            <a:off x="3695700" y="1341438"/>
            <a:ext cx="5448300" cy="519112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CaCO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+2HCl=CaCl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sym typeface="Wingdings 3" panose="05040102010807070707" pitchFamily="18" charset="2"/>
              </a:rPr>
              <a:t>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+ 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107529" name="文本框 107528"/>
          <p:cNvSpPr txBox="1"/>
          <p:nvPr/>
        </p:nvSpPr>
        <p:spPr>
          <a:xfrm>
            <a:off x="3851275" y="5229225"/>
            <a:ext cx="5292725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CaCO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+2H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=Ca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 +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sym typeface="Wingdings 3" panose="05040102010807070707" pitchFamily="18" charset="2"/>
              </a:rPr>
              <a:t></a:t>
            </a:r>
          </a:p>
        </p:txBody>
      </p:sp>
      <p:sp>
        <p:nvSpPr>
          <p:cNvPr id="107531" name="直接连接符 107530"/>
          <p:cNvSpPr/>
          <p:nvPr/>
        </p:nvSpPr>
        <p:spPr>
          <a:xfrm flipV="1">
            <a:off x="6443663" y="3284538"/>
            <a:ext cx="280987" cy="76200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7532" name="直接连接符 107531"/>
          <p:cNvSpPr/>
          <p:nvPr/>
        </p:nvSpPr>
        <p:spPr>
          <a:xfrm flipV="1">
            <a:off x="6516688" y="3860800"/>
            <a:ext cx="280987" cy="76200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07533" name="文本框 107532"/>
          <p:cNvSpPr txBox="1"/>
          <p:nvPr/>
        </p:nvSpPr>
        <p:spPr>
          <a:xfrm>
            <a:off x="3779838" y="3500438"/>
            <a:ext cx="5651500" cy="94615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CaCO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+2H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+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+ 2Cl 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</a:p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           Ca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+ 2Cl 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 +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sym typeface="Wingdings 3" panose="05040102010807070707" pitchFamily="18" charset="2"/>
              </a:rPr>
              <a:t></a:t>
            </a:r>
          </a:p>
        </p:txBody>
      </p:sp>
      <p:sp>
        <p:nvSpPr>
          <p:cNvPr id="34828" name="文本框 107535"/>
          <p:cNvSpPr txBox="1"/>
          <p:nvPr/>
        </p:nvSpPr>
        <p:spPr>
          <a:xfrm>
            <a:off x="0" y="0"/>
            <a:ext cx="3200400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）书写步骤：</a:t>
            </a:r>
          </a:p>
        </p:txBody>
      </p:sp>
      <p:grpSp>
        <p:nvGrpSpPr>
          <p:cNvPr id="107540" name="组合 107539"/>
          <p:cNvGrpSpPr/>
          <p:nvPr/>
        </p:nvGrpSpPr>
        <p:grpSpPr>
          <a:xfrm>
            <a:off x="3708400" y="1341438"/>
            <a:ext cx="5435600" cy="609600"/>
            <a:chOff x="1584" y="912"/>
            <a:chExt cx="3648" cy="384"/>
          </a:xfrm>
        </p:grpSpPr>
        <p:sp>
          <p:nvSpPr>
            <p:cNvPr id="34831" name="椭圆 107540"/>
            <p:cNvSpPr/>
            <p:nvPr/>
          </p:nvSpPr>
          <p:spPr>
            <a:xfrm>
              <a:off x="1584" y="912"/>
              <a:ext cx="816" cy="384"/>
            </a:xfrm>
            <a:prstGeom prst="ellipse">
              <a:avLst/>
            </a:prstGeom>
            <a:noFill/>
            <a:ln w="952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4832" name="椭圆 107541"/>
            <p:cNvSpPr/>
            <p:nvPr/>
          </p:nvSpPr>
          <p:spPr>
            <a:xfrm>
              <a:off x="3936" y="912"/>
              <a:ext cx="1296" cy="384"/>
            </a:xfrm>
            <a:prstGeom prst="ellipse">
              <a:avLst/>
            </a:prstGeom>
            <a:noFill/>
            <a:ln w="952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lstStyle/>
            <a:p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7543" name="文本框 107542"/>
          <p:cNvSpPr txBox="1"/>
          <p:nvPr/>
        </p:nvSpPr>
        <p:spPr>
          <a:xfrm>
            <a:off x="4733608" y="5848350"/>
            <a:ext cx="3744912" cy="10096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 algn="ctr">
              <a:spcBef>
                <a:spcPct val="15000"/>
              </a:spcBef>
            </a:pPr>
            <a:r>
              <a:rPr lang="zh-CN" altLang="en-US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写是基础，</a:t>
            </a:r>
            <a:r>
              <a:rPr lang="zh-CN" altLang="en-US" sz="2800" b="1">
                <a:solidFill>
                  <a:srgbClr val="341BC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拆是关键</a:t>
            </a:r>
          </a:p>
          <a:p>
            <a:pPr algn="ctr">
              <a:spcBef>
                <a:spcPct val="15000"/>
              </a:spcBef>
            </a:pPr>
            <a:r>
              <a:rPr lang="zh-CN" altLang="en-US" sz="2800" b="1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删是途径，查是保障</a:t>
            </a:r>
          </a:p>
        </p:txBody>
      </p:sp>
      <p:grpSp>
        <p:nvGrpSpPr>
          <p:cNvPr id="2" name="椭圆 5"/>
          <p:cNvGrpSpPr/>
          <p:nvPr/>
        </p:nvGrpSpPr>
        <p:grpSpPr>
          <a:xfrm>
            <a:off x="358775" y="1224915"/>
            <a:ext cx="524510" cy="481330"/>
            <a:chOff x="-2" y="-2"/>
            <a:chExt cx="724815" cy="724815"/>
          </a:xfrm>
        </p:grpSpPr>
        <p:sp>
          <p:nvSpPr>
            <p:cNvPr id="3" name="Circle"/>
            <p:cNvSpPr/>
            <p:nvPr/>
          </p:nvSpPr>
          <p:spPr>
            <a:xfrm>
              <a:off x="-2" y="-2"/>
              <a:ext cx="724815" cy="724815"/>
            </a:xfrm>
            <a:prstGeom prst="ellipse">
              <a:avLst/>
            </a:prstGeom>
            <a:solidFill>
              <a:schemeClr val="accent4"/>
            </a:solidFill>
            <a:ln w="25400" cap="flat">
              <a:solidFill>
                <a:srgbClr val="4D2C5A"/>
              </a:solidFill>
              <a:prstDash val="solid"/>
              <a:round/>
            </a:ln>
            <a:effectLst/>
          </p:spPr>
          <p:txBody>
            <a:bodyPr wrap="square" lIns="48766" tIns="48766" rIns="48766" bIns="48766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" name="写"/>
            <p:cNvSpPr txBox="1"/>
            <p:nvPr/>
          </p:nvSpPr>
          <p:spPr>
            <a:xfrm>
              <a:off x="154914" y="11949"/>
              <a:ext cx="414984" cy="70090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8766" tIns="48766" rIns="48766" bIns="48766" numCol="1" anchor="ctr">
              <a:spAutoFit/>
            </a:bodyPr>
            <a:lstStyle>
              <a:lvl1pPr algn="ctr">
                <a:defRPr sz="3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r>
                <a:rPr sz="2400"/>
                <a:t>写</a:t>
              </a:r>
            </a:p>
          </p:txBody>
        </p:sp>
      </p:grpSp>
      <p:grpSp>
        <p:nvGrpSpPr>
          <p:cNvPr id="5" name="椭圆 8"/>
          <p:cNvGrpSpPr/>
          <p:nvPr/>
        </p:nvGrpSpPr>
        <p:grpSpPr>
          <a:xfrm>
            <a:off x="359410" y="2107565"/>
            <a:ext cx="524510" cy="481330"/>
            <a:chOff x="-2" y="-2"/>
            <a:chExt cx="724815" cy="724815"/>
          </a:xfrm>
        </p:grpSpPr>
        <p:sp>
          <p:nvSpPr>
            <p:cNvPr id="6" name="Circle"/>
            <p:cNvSpPr/>
            <p:nvPr/>
          </p:nvSpPr>
          <p:spPr>
            <a:xfrm>
              <a:off x="-2" y="-2"/>
              <a:ext cx="724815" cy="724815"/>
            </a:xfrm>
            <a:prstGeom prst="ellipse">
              <a:avLst/>
            </a:prstGeom>
            <a:solidFill>
              <a:schemeClr val="accent5"/>
            </a:solidFill>
            <a:ln w="25400" cap="flat">
              <a:solidFill>
                <a:srgbClr val="904061"/>
              </a:solidFill>
              <a:prstDash val="solid"/>
              <a:round/>
            </a:ln>
            <a:effectLst/>
          </p:spPr>
          <p:txBody>
            <a:bodyPr wrap="square" lIns="48766" tIns="48766" rIns="48766" bIns="48766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7" name="拆"/>
            <p:cNvSpPr txBox="1"/>
            <p:nvPr/>
          </p:nvSpPr>
          <p:spPr>
            <a:xfrm>
              <a:off x="154914" y="11949"/>
              <a:ext cx="414983" cy="70090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8766" tIns="48766" rIns="48766" bIns="48766" numCol="1" anchor="ctr">
              <a:spAutoFit/>
            </a:bodyPr>
            <a:lstStyle>
              <a:lvl1pPr algn="ctr">
                <a:defRPr sz="3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r>
                <a:rPr sz="2400"/>
                <a:t>拆</a:t>
              </a:r>
            </a:p>
          </p:txBody>
        </p:sp>
      </p:grpSp>
      <p:grpSp>
        <p:nvGrpSpPr>
          <p:cNvPr id="8" name="椭圆 11"/>
          <p:cNvGrpSpPr/>
          <p:nvPr/>
        </p:nvGrpSpPr>
        <p:grpSpPr>
          <a:xfrm>
            <a:off x="360045" y="4350385"/>
            <a:ext cx="524510" cy="481330"/>
            <a:chOff x="-2" y="-2"/>
            <a:chExt cx="724815" cy="724815"/>
          </a:xfrm>
        </p:grpSpPr>
        <p:sp>
          <p:nvSpPr>
            <p:cNvPr id="9" name="Circle"/>
            <p:cNvSpPr/>
            <p:nvPr/>
          </p:nvSpPr>
          <p:spPr>
            <a:xfrm>
              <a:off x="-2" y="-2"/>
              <a:ext cx="724815" cy="724815"/>
            </a:xfrm>
            <a:prstGeom prst="ellipse">
              <a:avLst/>
            </a:prstGeom>
            <a:solidFill>
              <a:schemeClr val="accent3"/>
            </a:solidFill>
            <a:ln w="25400" cap="flat">
              <a:solidFill>
                <a:srgbClr val="018390"/>
              </a:solidFill>
              <a:prstDash val="solid"/>
              <a:round/>
            </a:ln>
            <a:effectLst/>
          </p:spPr>
          <p:txBody>
            <a:bodyPr wrap="square" lIns="48766" tIns="48766" rIns="48766" bIns="48766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" name="删"/>
            <p:cNvSpPr txBox="1"/>
            <p:nvPr/>
          </p:nvSpPr>
          <p:spPr>
            <a:xfrm>
              <a:off x="154914" y="11949"/>
              <a:ext cx="414983" cy="70090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8766" tIns="48766" rIns="48766" bIns="48766" numCol="1" anchor="ctr">
              <a:spAutoFit/>
            </a:bodyPr>
            <a:lstStyle>
              <a:lvl1pPr algn="ctr">
                <a:defRPr sz="3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r>
                <a:rPr sz="2400"/>
                <a:t>删</a:t>
              </a:r>
            </a:p>
          </p:txBody>
        </p:sp>
      </p:grpSp>
      <p:grpSp>
        <p:nvGrpSpPr>
          <p:cNvPr id="11" name="椭圆 18"/>
          <p:cNvGrpSpPr/>
          <p:nvPr/>
        </p:nvGrpSpPr>
        <p:grpSpPr>
          <a:xfrm>
            <a:off x="360680" y="5323205"/>
            <a:ext cx="524510" cy="481330"/>
            <a:chOff x="-2" y="-2"/>
            <a:chExt cx="724815" cy="724815"/>
          </a:xfrm>
        </p:grpSpPr>
        <p:sp>
          <p:nvSpPr>
            <p:cNvPr id="12" name="Circle"/>
            <p:cNvSpPr/>
            <p:nvPr/>
          </p:nvSpPr>
          <p:spPr>
            <a:xfrm>
              <a:off x="-2" y="-2"/>
              <a:ext cx="724815" cy="724815"/>
            </a:xfrm>
            <a:prstGeom prst="ellipse">
              <a:avLst/>
            </a:prstGeom>
            <a:solidFill>
              <a:srgbClr val="FB8A57"/>
            </a:solidFill>
            <a:ln w="25400" cap="flat">
              <a:solidFill>
                <a:srgbClr val="E92325"/>
              </a:solidFill>
              <a:prstDash val="solid"/>
              <a:round/>
            </a:ln>
            <a:effectLst/>
          </p:spPr>
          <p:txBody>
            <a:bodyPr wrap="square" lIns="48766" tIns="48766" rIns="48766" bIns="48766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" name="查"/>
            <p:cNvSpPr txBox="1"/>
            <p:nvPr/>
          </p:nvSpPr>
          <p:spPr>
            <a:xfrm>
              <a:off x="154914" y="11949"/>
              <a:ext cx="414983" cy="70090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8766" tIns="48766" rIns="48766" bIns="48766" numCol="1" anchor="ctr">
              <a:spAutoFit/>
            </a:bodyPr>
            <a:lstStyle>
              <a:lvl1pPr algn="ctr">
                <a:defRPr sz="34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微软雅黑" panose="020b0503020204020204" pitchFamily="34" charset="-122"/>
                </a:defRPr>
              </a:lvl1pPr>
            </a:lstStyle>
            <a:p>
              <a:r>
                <a:rPr sz="2400"/>
                <a:t>查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indefinite"/>
                            </p:stCondLst>
                            <p:childTnLst>
                              <p:par>
                                <p:cTn id="51" presetID="10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indefinite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indefinite"/>
                            </p:stCondLst>
                            <p:childTnLst>
                              <p:par>
                                <p:cTn id="55" presetID="10" presetClass="entr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indefinite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indefinite"/>
                            </p:stCondLst>
                            <p:childTnLst>
                              <p:par>
                                <p:cTn id="59" presetID="10" presetClass="entr" presetSubtype="0" fill="hold" grpId="1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indefinite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"/>
                                        <p:tgtEl>
                                          <p:spTgt spid="10754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500"/>
                                        <p:tgtEl>
                                          <p:spTgt spid="107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500"/>
                                        <p:tgtEl>
                                          <p:spTgt spid="1075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/>
      <p:bldP spid="107523" grpId="0"/>
      <p:bldP spid="107524" grpId="0"/>
      <p:bldP spid="107525" grpId="0"/>
      <p:bldP spid="107528" grpId="0"/>
      <p:bldP spid="107529" grpId="0"/>
      <p:bldP spid="107533" grpId="0"/>
      <p:bldP spid="107543" grpId="0" uiExpand="1" build="allAtOnce" animBg="1"/>
      <p:bldP spid="2" grpId="2" advAuto="0"/>
      <p:bldP spid="5" grpId="5" advAuto="0"/>
      <p:bldP spid="8" grpId="8" advAuto="0"/>
      <p:bldP spid="11" grpId="15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1" name="文本框 108545"/>
          <p:cNvSpPr txBox="1"/>
          <p:nvPr/>
        </p:nvSpPr>
        <p:spPr>
          <a:xfrm>
            <a:off x="0" y="604203"/>
            <a:ext cx="8382000" cy="435483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Fe+ CuSO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—</a:t>
            </a:r>
          </a:p>
          <a:p>
            <a:pPr>
              <a:lnSpc>
                <a:spcPct val="110000"/>
              </a:lnSpc>
            </a:pP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</a:rPr>
              <a:t>+  NaOH—</a:t>
            </a:r>
          </a:p>
          <a:p>
            <a:pPr>
              <a:lnSpc>
                <a:spcPct val="110000"/>
              </a:lnSpc>
            </a:pP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Ba(OH)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 CuSO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—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</a:t>
            </a:r>
          </a:p>
        </p:txBody>
      </p:sp>
      <p:grpSp>
        <p:nvGrpSpPr>
          <p:cNvPr id="108547" name="组合 108546"/>
          <p:cNvGrpSpPr/>
          <p:nvPr/>
        </p:nvGrpSpPr>
        <p:grpSpPr>
          <a:xfrm>
            <a:off x="3551238" y="4424045"/>
            <a:ext cx="5562600" cy="519113"/>
            <a:chOff x="1968" y="288"/>
            <a:chExt cx="3504" cy="327"/>
          </a:xfrm>
        </p:grpSpPr>
        <p:sp>
          <p:nvSpPr>
            <p:cNvPr id="35843" name="文本框 108547"/>
            <p:cNvSpPr txBox="1"/>
            <p:nvPr/>
          </p:nvSpPr>
          <p:spPr>
            <a:xfrm>
              <a:off x="2256" y="288"/>
              <a:ext cx="32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BaSO</a:t>
              </a:r>
              <a:r>
                <a:rPr lang="en-US" altLang="zh-CN" sz="2800" b="1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↓</a:t>
              </a:r>
              <a:r>
                <a:rPr lang="en-US" altLang="zh-CN" sz="28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+Cu(OH)</a:t>
              </a:r>
              <a:r>
                <a:rPr lang="en-US" altLang="zh-CN" sz="2800" b="1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↓</a:t>
              </a:r>
            </a:p>
          </p:txBody>
        </p:sp>
        <p:sp>
          <p:nvSpPr>
            <p:cNvPr id="35844" name="文本框 108548"/>
            <p:cNvSpPr txBox="1"/>
            <p:nvPr/>
          </p:nvSpPr>
          <p:spPr>
            <a:xfrm>
              <a:off x="1968" y="288"/>
              <a:ext cx="480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—</a:t>
              </a:r>
            </a:p>
          </p:txBody>
        </p:sp>
      </p:grpSp>
      <p:sp>
        <p:nvSpPr>
          <p:cNvPr id="108550" name="文本框 108549"/>
          <p:cNvSpPr txBox="1"/>
          <p:nvPr/>
        </p:nvSpPr>
        <p:spPr>
          <a:xfrm>
            <a:off x="611188" y="4927600"/>
            <a:ext cx="8077200" cy="519113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+2OH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+Cu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2-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 BaSO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+Cu(OH)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</a:p>
        </p:txBody>
      </p:sp>
      <p:grpSp>
        <p:nvGrpSpPr>
          <p:cNvPr id="108552" name="组合 108551"/>
          <p:cNvGrpSpPr/>
          <p:nvPr/>
        </p:nvGrpSpPr>
        <p:grpSpPr>
          <a:xfrm>
            <a:off x="2124075" y="2424113"/>
            <a:ext cx="5761038" cy="617537"/>
            <a:chOff x="1152" y="2462"/>
            <a:chExt cx="3024" cy="389"/>
          </a:xfrm>
        </p:grpSpPr>
        <p:sp>
          <p:nvSpPr>
            <p:cNvPr id="35847" name="直接连接符 108552"/>
            <p:cNvSpPr/>
            <p:nvPr/>
          </p:nvSpPr>
          <p:spPr>
            <a:xfrm>
              <a:off x="1776" y="2640"/>
              <a:ext cx="192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5848" name="文本框 108553"/>
            <p:cNvSpPr txBox="1"/>
            <p:nvPr/>
          </p:nvSpPr>
          <p:spPr>
            <a:xfrm>
              <a:off x="2016" y="2462"/>
              <a:ext cx="2160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Na</a:t>
              </a:r>
              <a:r>
                <a:rPr lang="en-US" altLang="zh-CN" sz="2800" b="1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SO</a:t>
              </a:r>
              <a:r>
                <a:rPr lang="en-US" altLang="zh-CN" sz="2800" b="1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en-US" altLang="zh-CN" sz="28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+2H</a:t>
              </a:r>
              <a:r>
                <a:rPr lang="en-US" altLang="zh-CN" sz="2800" b="1" baseline="-2500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</a:p>
          </p:txBody>
        </p:sp>
        <p:sp>
          <p:nvSpPr>
            <p:cNvPr id="35849" name="文本框 108554"/>
            <p:cNvSpPr txBox="1"/>
            <p:nvPr/>
          </p:nvSpPr>
          <p:spPr>
            <a:xfrm>
              <a:off x="1152" y="2496"/>
              <a:ext cx="202" cy="35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pPr>
                <a:lnSpc>
                  <a:spcPct val="110000"/>
                </a:lnSpc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</a:p>
          </p:txBody>
        </p:sp>
      </p:grpSp>
      <p:sp>
        <p:nvSpPr>
          <p:cNvPr id="108556" name="文本框 108555"/>
          <p:cNvSpPr txBox="1"/>
          <p:nvPr/>
        </p:nvSpPr>
        <p:spPr>
          <a:xfrm>
            <a:off x="395288" y="3269933"/>
            <a:ext cx="7239000" cy="519112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2H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2-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+2Na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+2OH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 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=2Na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2-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+2H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grpSp>
        <p:nvGrpSpPr>
          <p:cNvPr id="108558" name="组合 108557"/>
          <p:cNvGrpSpPr/>
          <p:nvPr/>
        </p:nvGrpSpPr>
        <p:grpSpPr>
          <a:xfrm>
            <a:off x="2339975" y="3198495"/>
            <a:ext cx="2667000" cy="533400"/>
            <a:chOff x="1680" y="2928"/>
            <a:chExt cx="1680" cy="336"/>
          </a:xfrm>
        </p:grpSpPr>
        <p:sp>
          <p:nvSpPr>
            <p:cNvPr id="35852" name="直接连接符 108558"/>
            <p:cNvSpPr/>
            <p:nvPr/>
          </p:nvSpPr>
          <p:spPr>
            <a:xfrm flipV="1">
              <a:off x="1680" y="2928"/>
              <a:ext cx="528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5853" name="直接连接符 108559"/>
            <p:cNvSpPr/>
            <p:nvPr/>
          </p:nvSpPr>
          <p:spPr>
            <a:xfrm flipV="1">
              <a:off x="2832" y="2928"/>
              <a:ext cx="528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grpSp>
        <p:nvGrpSpPr>
          <p:cNvPr id="108561" name="组合 108560"/>
          <p:cNvGrpSpPr/>
          <p:nvPr/>
        </p:nvGrpSpPr>
        <p:grpSpPr>
          <a:xfrm>
            <a:off x="1187450" y="3125470"/>
            <a:ext cx="4897438" cy="617538"/>
            <a:chOff x="1008" y="2832"/>
            <a:chExt cx="2880" cy="480"/>
          </a:xfrm>
        </p:grpSpPr>
        <p:sp>
          <p:nvSpPr>
            <p:cNvPr id="35855" name="直接连接符 108561"/>
            <p:cNvSpPr/>
            <p:nvPr/>
          </p:nvSpPr>
          <p:spPr>
            <a:xfrm flipV="1">
              <a:off x="1008" y="2928"/>
              <a:ext cx="528" cy="38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5856" name="直接连接符 108562"/>
            <p:cNvSpPr/>
            <p:nvPr/>
          </p:nvSpPr>
          <p:spPr>
            <a:xfrm flipV="1">
              <a:off x="3264" y="2832"/>
              <a:ext cx="624" cy="4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08564" name="文本框 108563"/>
          <p:cNvSpPr txBox="1"/>
          <p:nvPr/>
        </p:nvSpPr>
        <p:spPr>
          <a:xfrm>
            <a:off x="1579880" y="3788728"/>
            <a:ext cx="3048000" cy="519112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30000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+OH</a:t>
            </a:r>
            <a:r>
              <a:rPr lang="en-US" altLang="zh-CN" sz="2800" b="1" baseline="30000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 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=H</a:t>
            </a:r>
            <a:r>
              <a:rPr lang="en-US" altLang="zh-CN" sz="2800" b="1" baseline="-25000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108566" name="文本框 108565"/>
          <p:cNvSpPr txBox="1"/>
          <p:nvPr/>
        </p:nvSpPr>
        <p:spPr>
          <a:xfrm>
            <a:off x="2773363" y="589598"/>
            <a:ext cx="3200400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 Cu+FeSO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</a:p>
        </p:txBody>
      </p:sp>
      <p:sp>
        <p:nvSpPr>
          <p:cNvPr id="108570" name="文本框 108569"/>
          <p:cNvSpPr txBox="1"/>
          <p:nvPr/>
        </p:nvSpPr>
        <p:spPr>
          <a:xfrm>
            <a:off x="539433" y="1324928"/>
            <a:ext cx="5715000" cy="519112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Fe+Cu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2-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=Cu+Fe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2-</a:t>
            </a:r>
          </a:p>
        </p:txBody>
      </p:sp>
      <p:grpSp>
        <p:nvGrpSpPr>
          <p:cNvPr id="108571" name="组合 108570"/>
          <p:cNvGrpSpPr/>
          <p:nvPr/>
        </p:nvGrpSpPr>
        <p:grpSpPr>
          <a:xfrm>
            <a:off x="1911033" y="1164908"/>
            <a:ext cx="3657600" cy="762000"/>
            <a:chOff x="1440" y="1776"/>
            <a:chExt cx="2304" cy="480"/>
          </a:xfrm>
        </p:grpSpPr>
        <p:sp>
          <p:nvSpPr>
            <p:cNvPr id="35861" name="直接连接符 108571"/>
            <p:cNvSpPr/>
            <p:nvPr/>
          </p:nvSpPr>
          <p:spPr>
            <a:xfrm flipV="1">
              <a:off x="1440" y="1824"/>
              <a:ext cx="672" cy="432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35862" name="直接连接符 108572"/>
            <p:cNvSpPr/>
            <p:nvPr/>
          </p:nvSpPr>
          <p:spPr>
            <a:xfrm flipV="1">
              <a:off x="3072" y="1776"/>
              <a:ext cx="672" cy="432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108574" name="文本框 108573"/>
          <p:cNvSpPr txBox="1"/>
          <p:nvPr/>
        </p:nvSpPr>
        <p:spPr>
          <a:xfrm>
            <a:off x="611505" y="1927225"/>
            <a:ext cx="3810000" cy="519113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Fe+Cu</a:t>
            </a:r>
            <a:r>
              <a:rPr lang="en-US" altLang="zh-CN" sz="2800" b="1" baseline="30000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=Cu+Fe</a:t>
            </a:r>
            <a:r>
              <a:rPr lang="en-US" altLang="zh-CN" sz="2800" b="1" baseline="30000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</a:p>
        </p:txBody>
      </p:sp>
      <p:sp>
        <p:nvSpPr>
          <p:cNvPr id="35864" name="矩形 108575"/>
          <p:cNvSpPr/>
          <p:nvPr/>
        </p:nvSpPr>
        <p:spPr>
          <a:xfrm>
            <a:off x="0" y="0"/>
            <a:ext cx="5741670" cy="606425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练习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：写出下列反应的离子方程式</a:t>
            </a:r>
          </a:p>
        </p:txBody>
      </p:sp>
      <p:sp>
        <p:nvSpPr>
          <p:cNvPr id="37890" name="文本框 151554"/>
          <p:cNvSpPr txBox="1"/>
          <p:nvPr/>
        </p:nvSpPr>
        <p:spPr>
          <a:xfrm>
            <a:off x="-635" y="5447030"/>
            <a:ext cx="504888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隶书" panose="02010509060101010101" pitchFamily="49" charset="-122"/>
              </a:rPr>
              <a:t> 2FeCl</a:t>
            </a:r>
            <a:r>
              <a:rPr lang="en-US" altLang="zh-CN" sz="2800" b="1" baseline="-2500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隶书" panose="02010509060101010101" pitchFamily="49" charset="-122"/>
              </a:rPr>
              <a:t>+Cl</a:t>
            </a:r>
            <a:r>
              <a:rPr lang="en-US" altLang="zh-CN" sz="2800" b="1" baseline="-2500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隶书" panose="02010509060101010101" pitchFamily="49" charset="-122"/>
              </a:rPr>
              <a:t>=2FeCl</a:t>
            </a:r>
            <a:r>
              <a:rPr lang="en-US" altLang="zh-CN" sz="2800" b="1" baseline="-25000">
                <a:latin typeface="Times New Roman" panose="02020603050405020304" pitchFamily="18" charset="0"/>
                <a:ea typeface="隶书" panose="02010509060101010101" pitchFamily="49" charset="-122"/>
              </a:rPr>
              <a:t>3</a:t>
            </a:r>
          </a:p>
        </p:txBody>
      </p:sp>
      <p:sp>
        <p:nvSpPr>
          <p:cNvPr id="151556" name="文本框 151555"/>
          <p:cNvSpPr txBox="1"/>
          <p:nvPr/>
        </p:nvSpPr>
        <p:spPr>
          <a:xfrm>
            <a:off x="4313555" y="5447030"/>
            <a:ext cx="371538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2Fe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+Cl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=2Fe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3+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+2Cl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-</a:t>
            </a:r>
          </a:p>
        </p:txBody>
      </p:sp>
      <p:sp>
        <p:nvSpPr>
          <p:cNvPr id="37892" name="文本框 151556"/>
          <p:cNvSpPr txBox="1"/>
          <p:nvPr/>
        </p:nvSpPr>
        <p:spPr>
          <a:xfrm>
            <a:off x="-11430" y="6039168"/>
            <a:ext cx="7013575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隶书" panose="0201050906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隶书" panose="02010509060101010101" pitchFamily="49" charset="-122"/>
              </a:rPr>
              <a:t>5</a:t>
            </a:r>
            <a:r>
              <a:rPr lang="zh-CN" altLang="en-US" sz="2800" b="1">
                <a:latin typeface="Times New Roman" panose="02020603050405020304" pitchFamily="18" charset="0"/>
                <a:ea typeface="隶书" panose="02010509060101010101" pitchFamily="49" charset="-12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隶书" panose="02010509060101010101" pitchFamily="49" charset="-122"/>
              </a:rPr>
              <a:t>Br</a:t>
            </a:r>
            <a:r>
              <a:rPr lang="en-US" altLang="zh-CN" sz="2800" b="1" baseline="-2500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隶书" panose="02010509060101010101" pitchFamily="49" charset="-122"/>
              </a:rPr>
              <a:t>+SO</a:t>
            </a:r>
            <a:r>
              <a:rPr lang="en-US" altLang="zh-CN" sz="2800" b="1" baseline="-2500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隶书" panose="02010509060101010101" pitchFamily="49" charset="-122"/>
              </a:rPr>
              <a:t>+2H</a:t>
            </a:r>
            <a:r>
              <a:rPr lang="en-US" altLang="zh-CN" sz="2800" b="1" baseline="-2500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隶书" panose="02010509060101010101" pitchFamily="49" charset="-122"/>
              </a:rPr>
              <a:t>O=2HBr+H</a:t>
            </a:r>
            <a:r>
              <a:rPr lang="en-US" altLang="zh-CN" sz="2800" b="1" baseline="-25000"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隶书" panose="02010509060101010101" pitchFamily="49" charset="-122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隶书" panose="02010509060101010101" pitchFamily="49" charset="-122"/>
              </a:rPr>
              <a:t>4</a:t>
            </a:r>
          </a:p>
        </p:txBody>
      </p:sp>
      <p:sp>
        <p:nvSpPr>
          <p:cNvPr id="151558" name="矩形 151557"/>
          <p:cNvSpPr/>
          <p:nvPr/>
        </p:nvSpPr>
        <p:spPr>
          <a:xfrm>
            <a:off x="3634105" y="6337300"/>
            <a:ext cx="550989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pPr algn="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Br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+SO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+2H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O=4H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+2Br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+SO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4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2-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51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51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0" grpId="0"/>
      <p:bldP spid="108556" grpId="0"/>
      <p:bldP spid="108564" grpId="0"/>
      <p:bldP spid="108566" grpId="0"/>
      <p:bldP spid="108570" grpId="0"/>
      <p:bldP spid="108574" grpId="0"/>
      <p:bldP spid="37890" grpId="0"/>
      <p:bldP spid="151556" grpId="0"/>
      <p:bldP spid="37892" grpId="0"/>
      <p:bldP spid="1515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5" name="矩形 123905"/>
          <p:cNvSpPr>
            <a:spLocks noRot="1"/>
          </p:cNvSpPr>
          <p:nvPr/>
        </p:nvSpPr>
        <p:spPr>
          <a:xfrm>
            <a:off x="0" y="-26352"/>
            <a:ext cx="8062913" cy="731837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ctr"/>
          <a:lstStyle/>
          <a:p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练习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、写出下列反应的离子方程式</a:t>
            </a: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36866" name="文本框 123906"/>
          <p:cNvSpPr txBox="1"/>
          <p:nvPr/>
        </p:nvSpPr>
        <p:spPr>
          <a:xfrm>
            <a:off x="0" y="692785"/>
            <a:ext cx="8251825" cy="370776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BaCl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溶液与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Na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溶液</a:t>
            </a:r>
          </a:p>
          <a:p>
            <a:pPr>
              <a:lnSpc>
                <a:spcPct val="120000"/>
              </a:lnSpc>
            </a:pP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）</a:t>
            </a:r>
            <a:r>
              <a:rPr lang="en-US" altLang="zh-CN" sz="2800" b="1" err="1">
                <a:latin typeface="Times New Roman" panose="02020603050405020304" pitchFamily="18" charset="0"/>
                <a:ea typeface="新宋体" panose="02010609030101010101" pitchFamily="49" charset="-122"/>
              </a:rPr>
              <a:t>NaOH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溶液与醋酸溶液</a:t>
            </a:r>
          </a:p>
          <a:p>
            <a:pPr>
              <a:lnSpc>
                <a:spcPct val="120000"/>
              </a:lnSpc>
            </a:pP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）稀硫酸和氢氧化钡反应</a:t>
            </a:r>
          </a:p>
          <a:p>
            <a:pPr>
              <a:lnSpc>
                <a:spcPct val="120000"/>
              </a:lnSpc>
            </a:pP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）氨水和稀盐酸反应</a:t>
            </a: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123908" name="文本框 123907"/>
          <p:cNvSpPr txBox="1"/>
          <p:nvPr/>
        </p:nvSpPr>
        <p:spPr>
          <a:xfrm>
            <a:off x="928370" y="986790"/>
            <a:ext cx="7620635" cy="297561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pPr>
              <a:lnSpc>
                <a:spcPct val="19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Ba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+SO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=BaSO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↓</a:t>
            </a:r>
          </a:p>
          <a:p>
            <a:pPr>
              <a:lnSpc>
                <a:spcPct val="19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CH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COOH+OH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= CH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COO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</a:p>
          <a:p>
            <a:pPr>
              <a:lnSpc>
                <a:spcPct val="19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+SO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+Ba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+2OH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=BaSO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↓+2H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</a:p>
        </p:txBody>
      </p:sp>
      <p:sp>
        <p:nvSpPr>
          <p:cNvPr id="123911" name="矩形 123910"/>
          <p:cNvSpPr/>
          <p:nvPr/>
        </p:nvSpPr>
        <p:spPr>
          <a:xfrm>
            <a:off x="0" y="5906135"/>
            <a:ext cx="9144000" cy="951865"/>
          </a:xfrm>
          <a:prstGeom prst="rect">
            <a:avLst/>
          </a:prstGeom>
          <a:solidFill>
            <a:srgbClr val="FDDEC7"/>
          </a:solidFill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可    拆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强酸、强碱、可溶于水的盐</a:t>
            </a:r>
            <a:endParaRPr lang="zh-CN" altLang="en-US" sz="2800" b="1">
              <a:solidFill>
                <a:srgbClr val="341BC9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不可拆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单质、气体、氧化物、难溶物质、难电离的物质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40105" y="4400550"/>
            <a:ext cx="464566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 NH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·H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O + 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+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= NH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4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+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+ 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O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9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9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3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3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11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1" name="Text Box 4">
            <a:hlinkClick r:id="rId2" action="ppaction://hlinksldjump"/>
          </p:cNvPr>
          <p:cNvSpPr txBox="1"/>
          <p:nvPr/>
        </p:nvSpPr>
        <p:spPr>
          <a:xfrm>
            <a:off x="0" y="910908"/>
            <a:ext cx="5399088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）盐酸与氢氧化钠反应</a:t>
            </a:r>
          </a:p>
        </p:txBody>
      </p:sp>
      <p:sp>
        <p:nvSpPr>
          <p:cNvPr id="40962" name="Text Box 5">
            <a:hlinkClick r:id="rId3" action="ppaction://hlinksldjump"/>
          </p:cNvPr>
          <p:cNvSpPr txBox="1"/>
          <p:nvPr/>
        </p:nvSpPr>
        <p:spPr>
          <a:xfrm>
            <a:off x="0" y="2782570"/>
            <a:ext cx="6084888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）硫酸钾与氯化钡反应</a:t>
            </a:r>
          </a:p>
        </p:txBody>
      </p:sp>
      <p:sp>
        <p:nvSpPr>
          <p:cNvPr id="40963" name="Text Box 6">
            <a:hlinkClick r:id="rId2" action="ppaction://hlinksldjump"/>
          </p:cNvPr>
          <p:cNvSpPr txBox="1"/>
          <p:nvPr/>
        </p:nvSpPr>
        <p:spPr>
          <a:xfrm>
            <a:off x="0" y="1845945"/>
            <a:ext cx="6084888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）稀硫酸与氢氧化钾反应</a:t>
            </a:r>
          </a:p>
        </p:txBody>
      </p:sp>
      <p:sp>
        <p:nvSpPr>
          <p:cNvPr id="40964" name="Text Box 7">
            <a:hlinkClick r:id="rId4" action="ppaction://hlinksldjump"/>
          </p:cNvPr>
          <p:cNvSpPr txBox="1"/>
          <p:nvPr/>
        </p:nvSpPr>
        <p:spPr>
          <a:xfrm>
            <a:off x="0" y="3790633"/>
            <a:ext cx="6335713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）硫酸铜与硝酸钡反应</a:t>
            </a:r>
          </a:p>
        </p:txBody>
      </p:sp>
      <p:sp>
        <p:nvSpPr>
          <p:cNvPr id="40965" name="Text Box 8"/>
          <p:cNvSpPr txBox="1"/>
          <p:nvPr/>
        </p:nvSpPr>
        <p:spPr>
          <a:xfrm>
            <a:off x="0" y="169545"/>
            <a:ext cx="9144000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练习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按照离子反应方程式步骤写出下列离子反应方程式：</a:t>
            </a:r>
          </a:p>
        </p:txBody>
      </p:sp>
      <p:sp>
        <p:nvSpPr>
          <p:cNvPr id="147465" name="Rectangle 10"/>
          <p:cNvSpPr/>
          <p:nvPr/>
        </p:nvSpPr>
        <p:spPr>
          <a:xfrm>
            <a:off x="5508625" y="910908"/>
            <a:ext cx="2383790" cy="52070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+OH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=H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147466" name="Rectangle 11"/>
          <p:cNvSpPr/>
          <p:nvPr/>
        </p:nvSpPr>
        <p:spPr>
          <a:xfrm>
            <a:off x="5508625" y="1845945"/>
            <a:ext cx="2383790" cy="52070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+OH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=H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  <p:sp>
        <p:nvSpPr>
          <p:cNvPr id="147467" name="Rectangle 12"/>
          <p:cNvSpPr/>
          <p:nvPr/>
        </p:nvSpPr>
        <p:spPr>
          <a:xfrm>
            <a:off x="4932363" y="2782570"/>
            <a:ext cx="4211637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2-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=BaSO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</a:p>
        </p:txBody>
      </p:sp>
      <p:sp>
        <p:nvSpPr>
          <p:cNvPr id="147468" name="Rectangle 13"/>
          <p:cNvSpPr/>
          <p:nvPr/>
        </p:nvSpPr>
        <p:spPr>
          <a:xfrm>
            <a:off x="5003800" y="3790950"/>
            <a:ext cx="366966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Ba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 baseline="30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2-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=BaSO</a:t>
            </a:r>
            <a:r>
              <a:rPr lang="en-US" altLang="zh-CN" sz="2800" b="1" baseline="-2500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</a:p>
        </p:txBody>
      </p:sp>
      <p:sp>
        <p:nvSpPr>
          <p:cNvPr id="147469" name="Rectangle 14"/>
          <p:cNvSpPr/>
          <p:nvPr/>
        </p:nvSpPr>
        <p:spPr>
          <a:xfrm>
            <a:off x="0" y="4798695"/>
            <a:ext cx="7345363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由以上练习大家有什么发现？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5" grpId="0"/>
      <p:bldP spid="147466" grpId="0"/>
      <p:bldP spid="147467" grpId="0"/>
      <p:bldP spid="147468" grpId="0"/>
      <p:bldP spid="14746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5" name="文本框 12289"/>
          <p:cNvSpPr txBox="1"/>
          <p:nvPr/>
        </p:nvSpPr>
        <p:spPr>
          <a:xfrm>
            <a:off x="0" y="0"/>
            <a:ext cx="4968875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、离子方程式的意义</a:t>
            </a:r>
          </a:p>
        </p:txBody>
      </p:sp>
      <p:sp>
        <p:nvSpPr>
          <p:cNvPr id="12293" name="文本框 12292"/>
          <p:cNvSpPr txBox="1"/>
          <p:nvPr/>
        </p:nvSpPr>
        <p:spPr>
          <a:xfrm>
            <a:off x="179388" y="836613"/>
            <a:ext cx="8964612" cy="159829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341BC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r>
              <a:rPr lang="zh-CN" altLang="en-US" sz="2800" b="1">
                <a:solidFill>
                  <a:srgbClr val="341BC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揭示反应的实质。</a:t>
            </a: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341BC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r>
              <a:rPr lang="zh-CN" altLang="en-US" sz="2800" b="1">
                <a:solidFill>
                  <a:srgbClr val="341BC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不仅可表示某一个具体的化学反应，而且可表示同一类型的反应。</a:t>
            </a:r>
            <a:endParaRPr lang="zh-CN" altLang="en-US" sz="2800" b="1">
              <a:solidFill>
                <a:srgbClr val="341BC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5" name="文本框 12294"/>
          <p:cNvSpPr txBox="1"/>
          <p:nvPr/>
        </p:nvSpPr>
        <p:spPr>
          <a:xfrm>
            <a:off x="0" y="2683193"/>
            <a:ext cx="9144000" cy="241617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35000"/>
              </a:lnSpc>
              <a:buFont typeface="Wingdings" panose="05000000000000000000" pitchFamily="2" charset="2"/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练习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、下列中和反应对应的离子方程式能以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+OH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=H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表示的是                                                           （      ）</a:t>
            </a:r>
          </a:p>
          <a:p>
            <a:pPr>
              <a:lnSpc>
                <a:spcPct val="135000"/>
              </a:lnSpc>
              <a:buFont typeface="Wingdings" panose="05000000000000000000" pitchFamily="2" charset="2"/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A.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醋酸和氢氧化钠     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B.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氢氧化镁和盐酸      </a:t>
            </a:r>
          </a:p>
          <a:p>
            <a:pPr>
              <a:lnSpc>
                <a:spcPct val="135000"/>
              </a:lnSpc>
              <a:buFont typeface="Wingdings" panose="05000000000000000000" pitchFamily="2" charset="2"/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C.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氢氧化钡和稀硫酸 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D.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澄清石灰水和硝酸</a:t>
            </a:r>
          </a:p>
        </p:txBody>
      </p:sp>
      <p:sp>
        <p:nvSpPr>
          <p:cNvPr id="12296" name="文本框 12295"/>
          <p:cNvSpPr txBox="1"/>
          <p:nvPr/>
        </p:nvSpPr>
        <p:spPr>
          <a:xfrm>
            <a:off x="8113395" y="3330575"/>
            <a:ext cx="504825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3" name="文本占位符 116737"/>
          <p:cNvSpPr>
            <a:spLocks noGrp="1"/>
          </p:cNvSpPr>
          <p:nvPr>
            <p:ph type="body" sz="half" idx="1"/>
          </p:nvPr>
        </p:nvSpPr>
        <p:spPr>
          <a:xfrm>
            <a:off x="0" y="71755"/>
            <a:ext cx="9144000" cy="549275"/>
          </a:xfrm>
        </p:spPr>
        <p:txBody>
          <a:bodyPr lIns="91434" tIns="45718" rIns="91434" bIns="45718" anchor="t"/>
          <a:lstStyle/>
          <a:p>
            <a:pPr>
              <a:buClrTx/>
              <a:buSzTx/>
              <a:buFontTx/>
              <a:buNone/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练习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5.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下列离子方程式能表示哪些物质之间的反应？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4034" name="矩形 116740"/>
          <p:cNvSpPr>
            <a:spLocks noGrp="1"/>
          </p:cNvSpPr>
          <p:nvPr/>
        </p:nvSpPr>
        <p:spPr>
          <a:xfrm>
            <a:off x="0" y="981075"/>
            <a:ext cx="6911975" cy="576263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/>
          <a:lstStyle/>
          <a:p>
            <a:pPr marL="342900" indent="-342900">
              <a:spcBef>
                <a:spcPct val="2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2-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CaCO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↓</a:t>
            </a:r>
          </a:p>
        </p:txBody>
      </p:sp>
      <p:sp>
        <p:nvSpPr>
          <p:cNvPr id="44035" name="矩形 116741"/>
          <p:cNvSpPr>
            <a:spLocks noGrp="1"/>
          </p:cNvSpPr>
          <p:nvPr/>
        </p:nvSpPr>
        <p:spPr>
          <a:xfrm>
            <a:off x="0" y="3014663"/>
            <a:ext cx="7772400" cy="576262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/>
          <a:lstStyle/>
          <a:p>
            <a:pPr marL="342900" indent="-342900">
              <a:spcBef>
                <a:spcPct val="20000"/>
              </a:spcBef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2+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+ 2OH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Cu(OH)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↓</a:t>
            </a:r>
          </a:p>
        </p:txBody>
      </p:sp>
      <p:sp>
        <p:nvSpPr>
          <p:cNvPr id="116743" name="矩形 116742"/>
          <p:cNvSpPr>
            <a:spLocks noGrp="1"/>
          </p:cNvSpPr>
          <p:nvPr/>
        </p:nvSpPr>
        <p:spPr>
          <a:xfrm>
            <a:off x="0" y="1658620"/>
            <a:ext cx="9144000" cy="10795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/>
          <a:lstStyle/>
          <a:p>
            <a:pPr marL="342900" indent="-342900">
              <a:spcBef>
                <a:spcPct val="2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表示可溶性的钙盐和可溶性碳酸盐的反应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如：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Ca(NO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Na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CaCO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↓+2NaNO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16744" name="矩形 116743"/>
          <p:cNvSpPr>
            <a:spLocks noGrp="1"/>
          </p:cNvSpPr>
          <p:nvPr/>
        </p:nvSpPr>
        <p:spPr>
          <a:xfrm>
            <a:off x="0" y="3910013"/>
            <a:ext cx="9144000" cy="1008062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/>
          <a:lstStyle/>
          <a:p>
            <a:pPr marL="342900" indent="-342900">
              <a:spcBef>
                <a:spcPct val="2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表示可溶性的铜盐和强碱生成可溶性盐的反应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Cu(NO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+2NaOH=Cu(OH)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↓+2NaNO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16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16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3" grpId="0"/>
      <p:bldP spid="1167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5057" name="矩形 160771"/>
          <p:cNvSpPr/>
          <p:nvPr/>
        </p:nvSpPr>
        <p:spPr>
          <a:xfrm>
            <a:off x="0" y="253683"/>
            <a:ext cx="9144000" cy="176911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ctr">
            <a:spAutoFit/>
          </a:bodyPr>
          <a:lstStyle/>
          <a:p>
            <a:pPr defTabSz="914400">
              <a:lnSpc>
                <a:spcPct val="130000"/>
              </a:lnSpc>
              <a:tabLst>
                <a:tab pos="2400300"/>
              </a:tabLst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练习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6.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下列情况中属于离子反应的是                        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　　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)</a:t>
            </a:r>
          </a:p>
          <a:p>
            <a:pPr defTabSz="914400">
              <a:lnSpc>
                <a:spcPct val="130000"/>
              </a:lnSpc>
              <a:tabLst>
                <a:tab pos="2400300"/>
              </a:tabLst>
            </a:pP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A.H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反应生成了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O      B.Zn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片投入稀硫酸中</a:t>
            </a:r>
          </a:p>
          <a:p>
            <a:pPr defTabSz="914400">
              <a:lnSpc>
                <a:spcPct val="130000"/>
              </a:lnSpc>
              <a:tabLst>
                <a:tab pos="2400300"/>
              </a:tabLst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C.KMnO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加热制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              D.C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反应生成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</a:p>
        </p:txBody>
      </p:sp>
      <p:sp>
        <p:nvSpPr>
          <p:cNvPr id="160773" name="矩形 160772"/>
          <p:cNvSpPr/>
          <p:nvPr/>
        </p:nvSpPr>
        <p:spPr>
          <a:xfrm>
            <a:off x="7929563" y="254000"/>
            <a:ext cx="792162" cy="64960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1" name="文本框 152577"/>
          <p:cNvSpPr txBox="1"/>
          <p:nvPr/>
        </p:nvSpPr>
        <p:spPr>
          <a:xfrm>
            <a:off x="2861310" y="88265"/>
            <a:ext cx="596011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pPr algn="l"/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书写离子方程式应注意的问题</a:t>
            </a:r>
          </a:p>
        </p:txBody>
      </p:sp>
      <p:sp>
        <p:nvSpPr>
          <p:cNvPr id="46082" name="文本框 152578"/>
          <p:cNvSpPr txBox="1"/>
          <p:nvPr/>
        </p:nvSpPr>
        <p:spPr>
          <a:xfrm>
            <a:off x="-35560" y="681673"/>
            <a:ext cx="9144000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、凡是不在溶液中进行的反应一般不能写离子方程式。</a:t>
            </a:r>
          </a:p>
        </p:txBody>
      </p:sp>
      <p:sp>
        <p:nvSpPr>
          <p:cNvPr id="46083" name="文本框 152579"/>
          <p:cNvSpPr txBox="1"/>
          <p:nvPr/>
        </p:nvSpPr>
        <p:spPr>
          <a:xfrm>
            <a:off x="0" y="1310640"/>
            <a:ext cx="9144000" cy="95186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如：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Cl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固体与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Ca(OH)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固体混合加热，只能写化学方程式。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152581" name="组合 152580"/>
          <p:cNvGrpSpPr/>
          <p:nvPr/>
        </p:nvGrpSpPr>
        <p:grpSpPr>
          <a:xfrm>
            <a:off x="-581342" y="1862773"/>
            <a:ext cx="9144000" cy="733425"/>
            <a:chOff x="0" y="2933"/>
            <a:chExt cx="5760" cy="462"/>
          </a:xfrm>
        </p:grpSpPr>
        <p:sp>
          <p:nvSpPr>
            <p:cNvPr id="46085" name="文本框 152581"/>
            <p:cNvSpPr txBox="1"/>
            <p:nvPr/>
          </p:nvSpPr>
          <p:spPr>
            <a:xfrm>
              <a:off x="3054" y="2933"/>
              <a:ext cx="280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r>
                <a:rPr lang="en-US" altLang="zh-CN" sz="28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△</a:t>
              </a:r>
            </a:p>
          </p:txBody>
        </p:sp>
        <p:sp>
          <p:nvSpPr>
            <p:cNvPr id="46086" name="文本框 152582"/>
            <p:cNvSpPr txBox="1"/>
            <p:nvPr/>
          </p:nvSpPr>
          <p:spPr>
            <a:xfrm>
              <a:off x="0" y="3067"/>
              <a:ext cx="5760" cy="32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1434" tIns="45718" rIns="91434" bIns="45718"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                      2NH</a:t>
              </a:r>
              <a:r>
                <a:rPr lang="en-US" altLang="zh-CN" sz="2800" b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Cl+Ca(OH)</a:t>
              </a:r>
              <a:r>
                <a:rPr lang="en-US" altLang="zh-CN" sz="2800" b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 = CaCl</a:t>
              </a:r>
              <a:r>
                <a:rPr lang="en-US" altLang="zh-CN" sz="2800" b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+2NH</a:t>
              </a:r>
              <a:r>
                <a:rPr lang="en-US" altLang="zh-CN" sz="2800" b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3</a:t>
              </a:r>
              <a:r>
                <a:rPr lang="en-US" altLang="zh-CN" sz="2800" b="1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↑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+2H</a:t>
              </a:r>
              <a:r>
                <a:rPr lang="en-US" altLang="zh-CN" sz="2800" b="1" baseline="-25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O</a:t>
              </a:r>
            </a:p>
          </p:txBody>
        </p:sp>
      </p:grpSp>
      <p:sp>
        <p:nvSpPr>
          <p:cNvPr id="47105" name="矩形 154625"/>
          <p:cNvSpPr/>
          <p:nvPr/>
        </p:nvSpPr>
        <p:spPr>
          <a:xfrm>
            <a:off x="0" y="2696210"/>
            <a:ext cx="9144000" cy="95186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b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、弱酸的酸式盐的酸根离子（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HCO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）不能拆开写， 强酸的酸根离子（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HSO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en-US" altLang="zh-CN" sz="2800" b="1" baseline="30000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 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）要拆开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54627" name="矩形 154626"/>
          <p:cNvSpPr/>
          <p:nvPr/>
        </p:nvSpPr>
        <p:spPr>
          <a:xfrm>
            <a:off x="1893570" y="4168775"/>
            <a:ext cx="643064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HCO</a:t>
            </a:r>
            <a:r>
              <a:rPr lang="en-US" altLang="zh-CN" sz="2800" b="1" baseline="-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 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= CO</a:t>
            </a:r>
            <a:r>
              <a:rPr lang="en-US" altLang="zh-CN" sz="2800" b="1" baseline="-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↑+ H</a:t>
            </a:r>
            <a:r>
              <a:rPr lang="en-US" altLang="zh-CN" sz="2800" b="1" baseline="-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</a:p>
        </p:txBody>
      </p:sp>
      <p:sp>
        <p:nvSpPr>
          <p:cNvPr id="154629" name="文本框 154628"/>
          <p:cNvSpPr txBox="1"/>
          <p:nvPr/>
        </p:nvSpPr>
        <p:spPr>
          <a:xfrm>
            <a:off x="1893253" y="6251258"/>
            <a:ext cx="4105275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＋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=H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</a:p>
        </p:txBody>
      </p:sp>
      <p:sp>
        <p:nvSpPr>
          <p:cNvPr id="47109" name="矩形 154629"/>
          <p:cNvSpPr/>
          <p:nvPr/>
        </p:nvSpPr>
        <p:spPr>
          <a:xfrm>
            <a:off x="491490" y="5730558"/>
            <a:ext cx="8280400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b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latin typeface="Calibri"/>
                <a:ea typeface="新宋体" panose="02010609030101010101" pitchFamily="49" charset="-122"/>
              </a:rPr>
              <a:t>②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NaHSO</a:t>
            </a:r>
            <a:r>
              <a:rPr lang="en-US" altLang="zh-CN" sz="2800" b="1" baseline="-30000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溶液和</a:t>
            </a:r>
            <a:r>
              <a:rPr lang="en-US" altLang="zh-CN" sz="2800" b="1" err="1">
                <a:latin typeface="Times New Roman" panose="02020603050405020304" pitchFamily="18" charset="0"/>
                <a:ea typeface="新宋体" panose="02010609030101010101" pitchFamily="49" charset="-122"/>
              </a:rPr>
              <a:t>NaOH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溶液反应：</a:t>
            </a: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47110" name="文本框 154630"/>
          <p:cNvSpPr txBox="1"/>
          <p:nvPr/>
        </p:nvSpPr>
        <p:spPr>
          <a:xfrm>
            <a:off x="683895" y="4689475"/>
            <a:ext cx="5781040" cy="520700"/>
          </a:xfrm>
          <a:prstGeom prst="rect">
            <a:avLst/>
          </a:prstGeom>
          <a:noFill/>
          <a:ln w="9525">
            <a:noFill/>
          </a:ln>
        </p:spPr>
        <p:txBody>
          <a:bodyPr wrap="square" lIns="91434" tIns="45718" rIns="91434" bIns="45718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NaHCO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与氢氧化钠反应：</a:t>
            </a:r>
          </a:p>
        </p:txBody>
      </p:sp>
      <p:sp>
        <p:nvSpPr>
          <p:cNvPr id="154632" name="文本框 154631"/>
          <p:cNvSpPr txBox="1"/>
          <p:nvPr/>
        </p:nvSpPr>
        <p:spPr>
          <a:xfrm>
            <a:off x="1829118" y="5209858"/>
            <a:ext cx="5605462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HCO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=H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O+CO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2-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47112" name="矩形 154632"/>
          <p:cNvSpPr/>
          <p:nvPr/>
        </p:nvSpPr>
        <p:spPr>
          <a:xfrm>
            <a:off x="0" y="3648075"/>
            <a:ext cx="5592445" cy="52070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如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zh-CN" altLang="en-US" sz="2800" b="1">
                <a:latin typeface="Calibri"/>
                <a:ea typeface="新宋体" panose="02010609030101010101" pitchFamily="49" charset="-122"/>
              </a:rPr>
              <a:t>①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NaHCO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溶液和稀盐酸反应：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61925" y="88265"/>
            <a:ext cx="2700020" cy="521970"/>
            <a:chOff x="140" y="169"/>
            <a:chExt cx="4252" cy="822"/>
          </a:xfrm>
        </p:grpSpPr>
        <p:sp>
          <p:nvSpPr>
            <p:cNvPr id="13" name="TextBox 4"/>
            <p:cNvSpPr txBox="1"/>
            <p:nvPr/>
          </p:nvSpPr>
          <p:spPr>
            <a:xfrm>
              <a:off x="1042" y="169"/>
              <a:ext cx="335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tabLst>
                  <a:tab pos="2610485"/>
                </a:tabLst>
              </a:pPr>
              <a:r>
                <a:rPr lang="zh-CN" altLang="en-US" sz="2800" b="1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归纳总结</a:t>
              </a:r>
            </a:p>
          </p:txBody>
        </p:sp>
        <p:sp>
          <p:nvSpPr>
            <p:cNvPr id="14" name="任意多边形: 形状 2"/>
            <p:cNvSpPr/>
            <p:nvPr/>
          </p:nvSpPr>
          <p:spPr>
            <a:xfrm>
              <a:off x="140" y="352"/>
              <a:ext cx="439" cy="456"/>
            </a:xfrm>
            <a:custGeom>
              <a:gdLst>
                <a:gd name="connsiteX0" fmla="*/ 155274 w 432037"/>
                <a:gd name="connsiteY0" fmla="*/ 0 h 448573"/>
                <a:gd name="connsiteX1" fmla="*/ 432037 w 432037"/>
                <a:gd name="connsiteY1" fmla="*/ 0 h 448573"/>
                <a:gd name="connsiteX2" fmla="*/ 276764 w 432037"/>
                <a:gd name="connsiteY2" fmla="*/ 448571 h 448573"/>
                <a:gd name="connsiteX3" fmla="*/ 310553 w 432037"/>
                <a:gd name="connsiteY3" fmla="*/ 448571 h 448573"/>
                <a:gd name="connsiteX4" fmla="*/ 310552 w 432037"/>
                <a:gd name="connsiteY4" fmla="*/ 448573 h 448573"/>
                <a:gd name="connsiteX5" fmla="*/ 0 w 432037"/>
                <a:gd name="connsiteY5" fmla="*/ 448573 h 448573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2036" h="448573">
                  <a:moveTo>
                    <a:pt x="155274" y="0"/>
                  </a:moveTo>
                  <a:lnTo>
                    <a:pt x="432037" y="0"/>
                  </a:lnTo>
                  <a:lnTo>
                    <a:pt x="276764" y="448571"/>
                  </a:lnTo>
                  <a:lnTo>
                    <a:pt x="310553" y="448571"/>
                  </a:lnTo>
                  <a:lnTo>
                    <a:pt x="310552" y="448573"/>
                  </a:lnTo>
                  <a:lnTo>
                    <a:pt x="0" y="448573"/>
                  </a:lnTo>
                  <a:close/>
                </a:path>
              </a:pathLst>
            </a:custGeom>
            <a:solidFill>
              <a:srgbClr val="00CC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68590" tIns="34295" rIns="68590" bIns="34295" numCol="1" spcCol="0" rtlCol="0" fromWordArt="0" anchor="ctr" anchorCtr="0" forceAA="0" compatLnSpc="1">
              <a:noAutofit/>
            </a:bodyPr>
            <a:lstStyle/>
            <a:p>
              <a:pPr algn="ctr" defTabSz="914400">
                <a:defRPr/>
              </a:pPr>
              <a:endParaRPr lang="zh-CN" altLang="en-US" sz="2800" kern="0" smtClean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" name="任意多边形: 形状 3"/>
            <p:cNvSpPr/>
            <p:nvPr/>
          </p:nvSpPr>
          <p:spPr>
            <a:xfrm>
              <a:off x="492" y="352"/>
              <a:ext cx="232" cy="456"/>
            </a:xfrm>
            <a:custGeom>
              <a:gdLst>
                <a:gd name="connsiteX0" fmla="*/ 155274 w 227880"/>
                <a:gd name="connsiteY0" fmla="*/ 0 h 448573"/>
                <a:gd name="connsiteX1" fmla="*/ 227880 w 227880"/>
                <a:gd name="connsiteY1" fmla="*/ 0 h 448573"/>
                <a:gd name="connsiteX2" fmla="*/ 72606 w 227880"/>
                <a:gd name="connsiteY2" fmla="*/ 448573 h 448573"/>
                <a:gd name="connsiteX3" fmla="*/ 0 w 227880"/>
                <a:gd name="connsiteY3" fmla="*/ 448573 h 448573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7880" h="448573">
                  <a:moveTo>
                    <a:pt x="155274" y="0"/>
                  </a:moveTo>
                  <a:lnTo>
                    <a:pt x="227880" y="0"/>
                  </a:lnTo>
                  <a:lnTo>
                    <a:pt x="72606" y="448573"/>
                  </a:lnTo>
                  <a:lnTo>
                    <a:pt x="0" y="448573"/>
                  </a:lnTo>
                  <a:close/>
                </a:path>
              </a:pathLst>
            </a:custGeom>
            <a:solidFill>
              <a:srgbClr val="0070C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68590" tIns="34295" rIns="68590" bIns="34295" numCol="1" spcCol="0" rtlCol="0" fromWordArt="0" anchor="ctr" anchorCtr="0" forceAA="0" compatLnSpc="1">
              <a:noAutofit/>
            </a:bodyPr>
            <a:lstStyle/>
            <a:p>
              <a:pPr algn="ctr" defTabSz="914400">
                <a:defRPr/>
              </a:pPr>
              <a:endParaRPr lang="zh-CN" altLang="en-US" sz="2800" kern="0" smtClean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54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5" grpId="0"/>
      <p:bldP spid="154627" grpId="0"/>
      <p:bldP spid="154629" grpId="0"/>
      <p:bldP spid="47109" grpId="0"/>
      <p:bldP spid="47110" grpId="0"/>
      <p:bldP spid="154632" grpId="0"/>
      <p:bldP spid="471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153" name="文本框 156673"/>
          <p:cNvSpPr txBox="1"/>
          <p:nvPr/>
        </p:nvSpPr>
        <p:spPr>
          <a:xfrm>
            <a:off x="0" y="0"/>
            <a:ext cx="3695065" cy="52070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、对于微溶物的处理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</a:p>
        </p:txBody>
      </p:sp>
      <p:sp>
        <p:nvSpPr>
          <p:cNvPr id="49154" name="文本框 156674"/>
          <p:cNvSpPr txBox="1"/>
          <p:nvPr/>
        </p:nvSpPr>
        <p:spPr>
          <a:xfrm>
            <a:off x="0" y="676910"/>
            <a:ext cx="9144000" cy="164020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①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在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反应物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里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溶液状态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(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稀溶液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)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，写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离子形式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；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    在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反应物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里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浊液或固态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，写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化学式。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②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在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生成物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里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微溶物用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化学式。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156676" name="文本框 156675"/>
          <p:cNvSpPr txBox="1"/>
          <p:nvPr/>
        </p:nvSpPr>
        <p:spPr>
          <a:xfrm>
            <a:off x="0" y="2528888"/>
            <a:ext cx="9144000" cy="325437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0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如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写出下列反应的离子方程式</a:t>
            </a:r>
          </a:p>
          <a:p>
            <a:pPr>
              <a:lnSpc>
                <a:spcPct val="10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通入足量的澄清石灰水</a:t>
            </a:r>
          </a:p>
          <a:p>
            <a:pPr>
              <a:lnSpc>
                <a:spcPct val="105000"/>
              </a:lnSpc>
            </a:pP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0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        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Cl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通入石灰乳制漂白粉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[Ca(ClO)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和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CaCl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]</a:t>
            </a:r>
            <a:endParaRPr lang="en-US" altLang="zh-CN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05000"/>
              </a:lnSpc>
            </a:pP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0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）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向</a:t>
            </a:r>
            <a:r>
              <a:rPr lang="en-US" altLang="zh-CN" sz="2800" b="1" err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NaOH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浓溶液中滴加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CaCl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  <a:sym typeface="+mn-ea"/>
              </a:rPr>
              <a:t>溶液</a:t>
            </a: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  <a:p>
            <a:pPr>
              <a:lnSpc>
                <a:spcPct val="105000"/>
              </a:lnSpc>
            </a:pPr>
            <a:endParaRPr lang="en-US" altLang="zh-CN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156677" name="矩形 156676"/>
          <p:cNvSpPr/>
          <p:nvPr/>
        </p:nvSpPr>
        <p:spPr>
          <a:xfrm>
            <a:off x="1305243" y="3461068"/>
            <a:ext cx="5118735" cy="52070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+Ca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+2OH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=CaCO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↓+H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</a:p>
        </p:txBody>
      </p:sp>
      <p:sp>
        <p:nvSpPr>
          <p:cNvPr id="156678" name="矩形 156677"/>
          <p:cNvSpPr/>
          <p:nvPr/>
        </p:nvSpPr>
        <p:spPr>
          <a:xfrm>
            <a:off x="1405573" y="5380990"/>
            <a:ext cx="4681537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Ca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+2OH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=Ca(OH)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↓</a:t>
            </a:r>
          </a:p>
        </p:txBody>
      </p:sp>
      <p:sp>
        <p:nvSpPr>
          <p:cNvPr id="156679" name="矩形 156678"/>
          <p:cNvSpPr/>
          <p:nvPr/>
        </p:nvSpPr>
        <p:spPr>
          <a:xfrm>
            <a:off x="1305243" y="4336098"/>
            <a:ext cx="5702300" cy="520700"/>
          </a:xfrm>
          <a:prstGeom prst="rect">
            <a:avLst/>
          </a:prstGeom>
          <a:noFill/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Cl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+Ca(OH)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=Ca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+ClO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 Cl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+H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56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/>
      <p:bldP spid="156677" grpId="0"/>
      <p:bldP spid="156678" grpId="0"/>
      <p:bldP spid="15667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0177" name="矩形 157710"/>
          <p:cNvSpPr/>
          <p:nvPr/>
        </p:nvSpPr>
        <p:spPr>
          <a:xfrm>
            <a:off x="0" y="1010920"/>
            <a:ext cx="9144000" cy="170561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ctr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）如</a:t>
            </a:r>
            <a:r>
              <a:rPr lang="en-US" altLang="zh-CN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CO</a:t>
            </a:r>
            <a:r>
              <a:rPr lang="en-US" altLang="zh-CN" sz="2800" b="1" baseline="-250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通入</a:t>
            </a:r>
            <a:r>
              <a:rPr lang="en-US" altLang="zh-CN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Ca(OH)</a:t>
            </a:r>
            <a:r>
              <a:rPr lang="en-US" altLang="zh-CN" sz="2800" b="1" baseline="-250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溶液中：</a:t>
            </a:r>
            <a:endParaRPr lang="zh-CN" altLang="en-US" sz="280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① 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不足：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② 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过量：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50178" name="矩形 157697"/>
          <p:cNvSpPr/>
          <p:nvPr/>
        </p:nvSpPr>
        <p:spPr>
          <a:xfrm>
            <a:off x="0" y="2958941"/>
            <a:ext cx="9144000" cy="157480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ctr"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2800" b="1">
                <a:solidFill>
                  <a:srgbClr val="341BC9"/>
                </a:solidFill>
                <a:latin typeface="黑体" panose="02010609060101010101" charset="-122"/>
                <a:ea typeface="黑体" panose="02010609060101010101" charset="-122"/>
              </a:rPr>
              <a:t>【迁移】</a:t>
            </a:r>
            <a:r>
              <a:rPr lang="en-US" altLang="zh-CN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CO</a:t>
            </a:r>
            <a:r>
              <a:rPr lang="en-US" altLang="zh-CN" sz="2800" b="1" baseline="-250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通入</a:t>
            </a:r>
            <a:r>
              <a:rPr lang="en-US" altLang="zh-CN" sz="2800" b="1" err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NaOH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溶液中：</a:t>
            </a:r>
            <a:endParaRPr lang="zh-CN" altLang="en-US" sz="2800">
              <a:solidFill>
                <a:srgbClr val="341BC9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1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① 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不足：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endParaRPr lang="zh-CN" altLang="en-US" sz="280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15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② 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过量：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</a:p>
        </p:txBody>
      </p:sp>
      <p:graphicFrame>
        <p:nvGraphicFramePr>
          <p:cNvPr id="157699" name="对象 157698"/>
          <p:cNvGraphicFramePr>
            <a:graphicFrameLocks noGrp="1"/>
          </p:cNvGraphicFramePr>
          <p:nvPr/>
        </p:nvGraphicFramePr>
        <p:xfrm>
          <a:off x="2700655" y="3469640"/>
          <a:ext cx="4571365" cy="43624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3927475" imgH="402590" progId="Word.Document.8">
                  <p:embed/>
                </p:oleObj>
              </mc:Choice>
              <mc:Fallback>
                <p:oleObj r:id="rId2" imgW="3927475" imgH="40259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00655" y="3469640"/>
                        <a:ext cx="4571365" cy="4362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7700" name="对象 157699"/>
          <p:cNvGraphicFramePr>
            <a:graphicFrameLocks noGrp="1"/>
          </p:cNvGraphicFramePr>
          <p:nvPr/>
        </p:nvGraphicFramePr>
        <p:xfrm>
          <a:off x="2670493" y="3905568"/>
          <a:ext cx="3802062" cy="5222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5" imgW="2880360" imgH="402590" progId="Word.Document.8">
                  <p:embed/>
                </p:oleObj>
              </mc:Choice>
              <mc:Fallback>
                <p:oleObj r:id="rId5" imgW="2880360" imgH="40259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670493" y="3905568"/>
                        <a:ext cx="3802062" cy="522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7702" name="Text Box 2"/>
          <p:cNvSpPr txBox="1"/>
          <p:nvPr/>
        </p:nvSpPr>
        <p:spPr>
          <a:xfrm>
            <a:off x="0" y="36195"/>
            <a:ext cx="9144000" cy="649605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、反应物用量不同时，离子方程式不同。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57709" name="矩形 157708"/>
          <p:cNvSpPr/>
          <p:nvPr/>
        </p:nvSpPr>
        <p:spPr>
          <a:xfrm>
            <a:off x="2555875" y="2029143"/>
            <a:ext cx="6588125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7" rIns="91434" bIns="45717" anchor="t">
            <a:spAutoFit/>
          </a:bodyPr>
          <a:lstStyle/>
          <a:p>
            <a:pPr defTabSz="1038225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 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 HCO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7710" name="矩形 157709"/>
          <p:cNvSpPr/>
          <p:nvPr/>
        </p:nvSpPr>
        <p:spPr>
          <a:xfrm>
            <a:off x="2519363" y="1508760"/>
            <a:ext cx="6624637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7" rIns="91434" bIns="45717" anchor="t">
            <a:spAutoFit/>
          </a:bodyPr>
          <a:lstStyle/>
          <a:p>
            <a:pPr defTabSz="1038225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 Ca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+2OH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= CaCO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↓+H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57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157709" grpId="0"/>
      <p:bldP spid="1577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01" name="内容占位符 1"/>
          <p:cNvSpPr/>
          <p:nvPr/>
        </p:nvSpPr>
        <p:spPr>
          <a:xfrm>
            <a:off x="0" y="0"/>
            <a:ext cx="9144000" cy="3358515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 algn="l" defTabSz="914400">
              <a:lnSpc>
                <a:spcPct val="130000"/>
              </a:lnSpc>
              <a:buSzTx/>
              <a:tabLst>
                <a:tab pos="2609850"/>
              </a:tabLst>
            </a:pPr>
            <a:r>
              <a:rPr lang="zh-CN" altLang="en-US" sz="2800" b="1">
                <a:solidFill>
                  <a:schemeClr val="tx1"/>
                </a:solidFill>
                <a:latin typeface="+mn-ea"/>
                <a:cs typeface="+mn-ea"/>
              </a:rPr>
              <a:t>（</a:t>
            </a:r>
            <a:r>
              <a:rPr lang="en-US" altLang="zh-CN" sz="2800" b="1">
                <a:solidFill>
                  <a:schemeClr val="tx1"/>
                </a:solidFill>
                <a:latin typeface="+mn-ea"/>
                <a:cs typeface="+mn-ea"/>
              </a:rPr>
              <a:t>2</a:t>
            </a:r>
            <a:r>
              <a:rPr lang="zh-CN" altLang="en-US" sz="2800" b="1">
                <a:solidFill>
                  <a:schemeClr val="tx1"/>
                </a:solidFill>
                <a:latin typeface="+mn-ea"/>
                <a:cs typeface="+mn-ea"/>
              </a:rPr>
              <a:t>）弱酸酸式盐与碱反应生成难溶性盐的反应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，如 </a:t>
            </a:r>
          </a:p>
          <a:p>
            <a:pPr algn="l" defTabSz="914400">
              <a:lnSpc>
                <a:spcPct val="130000"/>
              </a:lnSpc>
              <a:buSzTx/>
              <a:tabLst>
                <a:tab pos="2609850"/>
              </a:tabLst>
            </a:pP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NaHCO</a:t>
            </a:r>
            <a:r>
              <a:rPr lang="en-US" altLang="zh-CN" sz="2800" b="1" baseline="-25000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溶液与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Ca(OH)</a:t>
            </a:r>
            <a:r>
              <a:rPr lang="en-US" altLang="zh-CN" sz="2800" b="1" baseline="-25000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溶液反应</a:t>
            </a:r>
          </a:p>
          <a:p>
            <a:pPr algn="just" defTabSz="914400">
              <a:lnSpc>
                <a:spcPct val="130000"/>
              </a:lnSpc>
              <a:buSzTx/>
              <a:tabLst>
                <a:tab pos="2609850"/>
              </a:tabLst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NaHCO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少量：</a:t>
            </a:r>
          </a:p>
          <a:p>
            <a:pPr algn="just" defTabSz="914400">
              <a:lnSpc>
                <a:spcPct val="130000"/>
              </a:lnSpc>
              <a:buSzTx/>
              <a:tabLst>
                <a:tab pos="2609850"/>
              </a:tabLst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                             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；</a:t>
            </a:r>
          </a:p>
          <a:p>
            <a:pPr algn="just" defTabSz="914400">
              <a:lnSpc>
                <a:spcPct val="130000"/>
              </a:lnSpc>
              <a:buSzTx/>
              <a:tabLst>
                <a:tab pos="2609850"/>
              </a:tabLst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en-US" altLang="zh-CN" sz="28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NaHCO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足量：</a:t>
            </a:r>
          </a:p>
          <a:p>
            <a:pPr algn="just" defTabSz="914400">
              <a:lnSpc>
                <a:spcPct val="130000"/>
              </a:lnSpc>
              <a:buSzTx/>
              <a:tabLst>
                <a:tab pos="2609850"/>
              </a:tabLst>
            </a:pP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lang="zh-CN" altLang="en-US" sz="2800" b="1" u="sng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                                                 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graphicFrame>
        <p:nvGraphicFramePr>
          <p:cNvPr id="176135" name="Object 4"/>
          <p:cNvGraphicFramePr>
            <a:graphicFrameLocks noChangeAspect="1"/>
          </p:cNvGraphicFramePr>
          <p:nvPr/>
        </p:nvGraphicFramePr>
        <p:xfrm>
          <a:off x="1122045" y="1671955"/>
          <a:ext cx="5634355" cy="4762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2560320" imgH="320040" progId="Word.Document.8">
                  <p:embed/>
                </p:oleObj>
              </mc:Choice>
              <mc:Fallback>
                <p:oleObj r:id="rId2" imgW="2560320" imgH="32004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rcRect t="6288" r="12387" b="42986"/>
                      <a:stretch>
                        <a:fillRect/>
                      </a:stretch>
                    </p:blipFill>
                    <p:spPr>
                      <a:xfrm>
                        <a:off x="1122045" y="1671955"/>
                        <a:ext cx="5634355" cy="476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6136" name="Object 5"/>
          <p:cNvGraphicFramePr>
            <a:graphicFrameLocks noChangeAspect="1"/>
          </p:cNvGraphicFramePr>
          <p:nvPr/>
        </p:nvGraphicFramePr>
        <p:xfrm>
          <a:off x="548640" y="2666365"/>
          <a:ext cx="7065010" cy="6921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5" imgW="3154680" imgH="233045" progId="Word.Document.8">
                  <p:embed/>
                </p:oleObj>
              </mc:Choice>
              <mc:Fallback>
                <p:oleObj r:id="rId5" imgW="3154680" imgH="23304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rcRect t="6837" r="8186"/>
                      <a:stretch>
                        <a:fillRect/>
                      </a:stretch>
                    </p:blipFill>
                    <p:spPr>
                      <a:xfrm>
                        <a:off x="548640" y="2666365"/>
                        <a:ext cx="7065010" cy="692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0" y="3358515"/>
            <a:ext cx="9231630" cy="121094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原则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: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以少定多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少量的物质设为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，过量的物质按实补充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；</a:t>
            </a:r>
          </a:p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少量的物质中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参加反应的离子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要符合组成比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2225" name="文本占位符 177153"/>
          <p:cNvSpPr>
            <a:spLocks noGrp="1"/>
          </p:cNvSpPr>
          <p:nvPr>
            <p:ph idx="1"/>
          </p:nvPr>
        </p:nvSpPr>
        <p:spPr>
          <a:xfrm>
            <a:off x="0" y="981075"/>
            <a:ext cx="9144000" cy="5057775"/>
          </a:xfrm>
        </p:spPr>
        <p:txBody>
          <a:bodyPr vert="horz" wrap="square" lIns="89020" tIns="44509" rIns="89020" bIns="44509" anchor="t"/>
          <a:lstStyle/>
          <a:p>
            <a:pPr marL="0" indent="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(1)</a:t>
            </a:r>
            <a:r>
              <a: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向氢氧化钡溶液中逐滴滴加硫酸氢钠溶液至恰好沉淀完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,</a:t>
            </a:r>
            <a:r>
              <a: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写出相关离子方程式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2800" b="1" u="sng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                                                                        </a:t>
            </a:r>
            <a:r>
              <a: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。         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(2)</a:t>
            </a:r>
            <a:r>
              <a: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向氢氧化钡溶液中逐滴滴加硫酸氢钠溶液至恰好呈中性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,</a:t>
            </a:r>
            <a:r>
              <a: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写出相关离子方程式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 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2800" b="1" u="sng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                                                                                  </a:t>
            </a:r>
            <a:r>
              <a: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。</a:t>
            </a:r>
          </a:p>
          <a:p>
            <a:pPr marL="0" indent="0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(3)</a:t>
            </a:r>
            <a:r>
              <a: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继续向（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）溶液中逐滴滴加氯化钡溶液发生的离子反应为</a:t>
            </a:r>
            <a:r>
              <a:rPr lang="en-US" altLang="zh-CN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en-US" altLang="zh-CN" sz="2800"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 u="sng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                                                   </a:t>
            </a:r>
            <a:r>
              <a:rPr lang="zh-CN" altLang="en-US" sz="2800" b="1">
                <a:solidFill>
                  <a:srgbClr val="111111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。</a:t>
            </a:r>
            <a:endParaRPr lang="zh-CN" altLang="en-US" sz="2800" b="1">
              <a:solidFill>
                <a:srgbClr val="111111"/>
              </a:solidFill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177160" name="矩形 177159"/>
          <p:cNvSpPr/>
          <p:nvPr/>
        </p:nvSpPr>
        <p:spPr>
          <a:xfrm>
            <a:off x="286703" y="2118995"/>
            <a:ext cx="7397750" cy="519430"/>
          </a:xfrm>
          <a:prstGeom prst="rect">
            <a:avLst/>
          </a:prstGeom>
          <a:noFill/>
          <a:ln w="9525">
            <a:noFill/>
          </a:ln>
        </p:spPr>
        <p:txBody>
          <a:bodyPr lIns="89020" tIns="44509" rIns="89020" bIns="44509" anchor="t">
            <a:spAutoFit/>
          </a:bodyPr>
          <a:lstStyle/>
          <a:p>
            <a:pPr defTabSz="890905">
              <a:buFont typeface="Arial" panose="020b0604020202020204" pitchFamily="34" charset="0"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Ba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2+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+ 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+SO</a:t>
            </a:r>
            <a:r>
              <a:rPr lang="en-US" altLang="zh-CN" sz="2800" b="1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4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2-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+H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+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＝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BaSO</a:t>
            </a:r>
            <a:r>
              <a:rPr lang="en-US" altLang="zh-CN" sz="2800" b="1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4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 + H</a:t>
            </a:r>
            <a:r>
              <a:rPr lang="en-US" altLang="zh-CN" sz="2800" b="1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O</a:t>
            </a:r>
          </a:p>
        </p:txBody>
      </p:sp>
      <p:sp>
        <p:nvSpPr>
          <p:cNvPr id="177161" name="矩形 177160"/>
          <p:cNvSpPr/>
          <p:nvPr/>
        </p:nvSpPr>
        <p:spPr>
          <a:xfrm>
            <a:off x="287020" y="3785870"/>
            <a:ext cx="7027545" cy="519430"/>
          </a:xfrm>
          <a:prstGeom prst="rect">
            <a:avLst/>
          </a:prstGeom>
          <a:noFill/>
          <a:ln w="9525">
            <a:noFill/>
          </a:ln>
        </p:spPr>
        <p:txBody>
          <a:bodyPr wrap="square" lIns="89020" tIns="44509" rIns="89020" bIns="44509" anchor="t">
            <a:spAutoFit/>
          </a:bodyPr>
          <a:lstStyle/>
          <a:p>
            <a:pPr defTabSz="890905">
              <a:buFont typeface="Arial" panose="020b0604020202020204" pitchFamily="34" charset="0"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Ba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2+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+ 2OH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+SO</a:t>
            </a:r>
            <a:r>
              <a:rPr lang="en-US" altLang="zh-CN" sz="2800" b="1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4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2-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+2H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+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＝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BaSO</a:t>
            </a:r>
            <a:r>
              <a:rPr lang="en-US" altLang="zh-CN" sz="2800" b="1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4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 + 2H</a:t>
            </a:r>
            <a:r>
              <a:rPr lang="en-US" altLang="zh-CN" sz="2800" b="1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O</a:t>
            </a:r>
          </a:p>
        </p:txBody>
      </p:sp>
      <p:sp>
        <p:nvSpPr>
          <p:cNvPr id="177162" name="矩形 177161"/>
          <p:cNvSpPr/>
          <p:nvPr/>
        </p:nvSpPr>
        <p:spPr>
          <a:xfrm>
            <a:off x="1159828" y="4851400"/>
            <a:ext cx="5651500" cy="519430"/>
          </a:xfrm>
          <a:prstGeom prst="rect">
            <a:avLst/>
          </a:prstGeom>
          <a:noFill/>
          <a:ln w="9525">
            <a:noFill/>
          </a:ln>
        </p:spPr>
        <p:txBody>
          <a:bodyPr lIns="89020" tIns="44509" rIns="89020" bIns="44509" anchor="t">
            <a:spAutoFit/>
          </a:bodyPr>
          <a:lstStyle/>
          <a:p>
            <a:pPr defTabSz="890905">
              <a:buFont typeface="Arial" panose="020b0604020202020204" pitchFamily="34" charset="0"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Ba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2+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+ SO</a:t>
            </a:r>
            <a:r>
              <a:rPr lang="en-US" altLang="zh-CN" sz="2800" b="1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4</a:t>
            </a:r>
            <a:r>
              <a:rPr lang="en-US" altLang="zh-CN" sz="2800" b="1" baseline="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2-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＝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BaSO</a:t>
            </a:r>
            <a:r>
              <a:rPr lang="en-US" altLang="zh-CN" sz="2800" b="1" baseline="-300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4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↓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52229" name="文本框 177162"/>
          <p:cNvSpPr txBox="1"/>
          <p:nvPr/>
        </p:nvSpPr>
        <p:spPr>
          <a:xfrm>
            <a:off x="2935923" y="175895"/>
            <a:ext cx="2411412" cy="633730"/>
          </a:xfrm>
          <a:prstGeom prst="rect">
            <a:avLst/>
          </a:prstGeom>
          <a:noFill/>
          <a:ln w="9525">
            <a:noFill/>
          </a:ln>
        </p:spPr>
        <p:txBody>
          <a:bodyPr lIns="80474" tIns="40236" rIns="80474" bIns="40236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思维拔高</a:t>
            </a:r>
          </a:p>
        </p:txBody>
      </p:sp>
      <p:sp>
        <p:nvSpPr>
          <p:cNvPr id="176137" name="矩形 176136"/>
          <p:cNvSpPr/>
          <p:nvPr/>
        </p:nvSpPr>
        <p:spPr>
          <a:xfrm>
            <a:off x="391795" y="6038850"/>
            <a:ext cx="7499985" cy="6248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103891" tIns="51946" rIns="103891" bIns="51946" anchor="t"/>
          <a:lstStyle/>
          <a:p>
            <a:pPr algn="ctr"/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【补充】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Na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CO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溶液与稀盐酸的互滴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7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7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7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7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7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7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60" grpId="0"/>
      <p:bldP spid="177161" grpId="0"/>
      <p:bldP spid="177162" grpId="0"/>
      <p:bldP spid="17613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13" name="文本框 150529"/>
          <p:cNvSpPr txBox="1"/>
          <p:nvPr/>
        </p:nvSpPr>
        <p:spPr>
          <a:xfrm>
            <a:off x="0" y="0"/>
            <a:ext cx="5080000" cy="579438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r>
              <a:rPr lang="zh-CN" altLang="en-US" sz="32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可以拆成离子形式的物质：</a:t>
            </a:r>
          </a:p>
        </p:txBody>
      </p:sp>
      <p:sp>
        <p:nvSpPr>
          <p:cNvPr id="38914" name="文本框 150530"/>
          <p:cNvSpPr txBox="1"/>
          <p:nvPr/>
        </p:nvSpPr>
        <p:spPr>
          <a:xfrm>
            <a:off x="4716463" y="0"/>
            <a:ext cx="4643437" cy="519113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(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易溶于水、易电离的物质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)</a:t>
            </a:r>
          </a:p>
        </p:txBody>
      </p:sp>
      <p:sp>
        <p:nvSpPr>
          <p:cNvPr id="150532" name="文本框 150531"/>
          <p:cNvSpPr txBox="1"/>
          <p:nvPr/>
        </p:nvSpPr>
        <p:spPr>
          <a:xfrm>
            <a:off x="71438" y="620713"/>
            <a:ext cx="9072562" cy="519112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A.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强酸：</a:t>
            </a:r>
            <a:r>
              <a:rPr lang="en-US" altLang="zh-CN" sz="2800" b="1" err="1">
                <a:latin typeface="Times New Roman" panose="02020603050405020304" pitchFamily="18" charset="0"/>
                <a:ea typeface="新宋体" panose="02010609030101010101" pitchFamily="49" charset="-122"/>
              </a:rPr>
              <a:t>HCl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HNO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HI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 err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HBr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HClO</a:t>
            </a:r>
            <a:r>
              <a:rPr lang="en-US" altLang="zh-CN" sz="2800" b="1" baseline="-25000">
                <a:solidFill>
                  <a:srgbClr val="341BC9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等</a:t>
            </a:r>
          </a:p>
        </p:txBody>
      </p:sp>
      <p:sp>
        <p:nvSpPr>
          <p:cNvPr id="150533" name="文本框 150532"/>
          <p:cNvSpPr txBox="1"/>
          <p:nvPr/>
        </p:nvSpPr>
        <p:spPr>
          <a:xfrm>
            <a:off x="0" y="1130300"/>
            <a:ext cx="8389938" cy="519113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B.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强碱：</a:t>
            </a:r>
            <a:r>
              <a:rPr lang="en-US" altLang="zh-CN" sz="2800" b="1" err="1">
                <a:latin typeface="Times New Roman" panose="02020603050405020304" pitchFamily="18" charset="0"/>
                <a:ea typeface="新宋体" panose="02010609030101010101" pitchFamily="49" charset="-122"/>
              </a:rPr>
              <a:t>NaOH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KOH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Ba(OH)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Ca(OH)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等</a:t>
            </a:r>
          </a:p>
        </p:txBody>
      </p:sp>
      <p:sp>
        <p:nvSpPr>
          <p:cNvPr id="150534" name="文本框 150533"/>
          <p:cNvSpPr txBox="1"/>
          <p:nvPr/>
        </p:nvSpPr>
        <p:spPr>
          <a:xfrm>
            <a:off x="0" y="1614488"/>
            <a:ext cx="9144000" cy="519112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C. 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可溶性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盐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钾盐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,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钠盐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,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铵盐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,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硝酸盐、醋酸盐（熟记口诀）</a:t>
            </a: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38918" name="文本框 150535"/>
          <p:cNvSpPr txBox="1"/>
          <p:nvPr/>
        </p:nvSpPr>
        <p:spPr>
          <a:xfrm>
            <a:off x="-323850" y="2205038"/>
            <a:ext cx="8975725" cy="519112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endParaRPr lang="en-US" altLang="zh-CN" sz="2800" b="1">
              <a:solidFill>
                <a:srgbClr val="00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0539" name="文本框 150538"/>
          <p:cNvSpPr txBox="1"/>
          <p:nvPr/>
        </p:nvSpPr>
        <p:spPr>
          <a:xfrm>
            <a:off x="0" y="2781300"/>
            <a:ext cx="9144000" cy="3081338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A.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气体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B.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单质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Na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I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C.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氧化物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Na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Fe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D.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难溶的物质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  BaSO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Cu(OH)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</a:p>
          <a:p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E.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难电离的物质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:</a:t>
            </a:r>
          </a:p>
          <a:p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弱酸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CO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COOH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HF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 err="1">
                <a:latin typeface="Times New Roman" panose="02020603050405020304" pitchFamily="18" charset="0"/>
                <a:ea typeface="宋体" panose="02010600030101010101" pitchFamily="2" charset="-122"/>
              </a:rPr>
              <a:t>HClO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</a:p>
          <a:p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弱碱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NH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·H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Fe(OH)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Al(OH)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Cu(OH)</a:t>
            </a:r>
            <a:r>
              <a:rPr lang="en-US" altLang="zh-CN" sz="2800" b="1" baseline="-25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等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) 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水</a:t>
            </a:r>
          </a:p>
        </p:txBody>
      </p:sp>
      <p:sp>
        <p:nvSpPr>
          <p:cNvPr id="38920" name="矩形 150542"/>
          <p:cNvSpPr/>
          <p:nvPr/>
        </p:nvSpPr>
        <p:spPr>
          <a:xfrm>
            <a:off x="0" y="2205038"/>
            <a:ext cx="7254875" cy="579437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wrap="none" lIns="91434" tIns="45718" rIns="91434" bIns="45718" anchor="t">
            <a:spAutoFit/>
          </a:bodyPr>
          <a:lstStyle/>
          <a:p>
            <a:r>
              <a:rPr lang="zh-CN" altLang="en-US" sz="3200" b="1">
                <a:solidFill>
                  <a:srgbClr val="00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不能拆成离子，仍用化学式表示的物质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</a:p>
        </p:txBody>
      </p:sp>
      <p:sp>
        <p:nvSpPr>
          <p:cNvPr id="150544" name="Text Box 2">
            <a:hlinkClick r:id="rId2" action="ppaction://hlinksldjump"/>
          </p:cNvPr>
          <p:cNvSpPr txBox="1"/>
          <p:nvPr/>
        </p:nvSpPr>
        <p:spPr>
          <a:xfrm>
            <a:off x="0" y="5805488"/>
            <a:ext cx="9144000" cy="1073150"/>
          </a:xfrm>
          <a:prstGeom prst="rect">
            <a:avLst/>
          </a:prstGeom>
          <a:solidFill>
            <a:srgbClr val="F4DBD0"/>
          </a:solidFill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15000"/>
              </a:lnSpc>
            </a:pPr>
            <a:r>
              <a:rPr lang="zh-CN" altLang="en-US" sz="2800" b="1">
                <a:solidFill>
                  <a:srgbClr val="341BC9"/>
                </a:solidFill>
                <a:latin typeface="Times New Roman" panose="02020603050405020304" pitchFamily="18" charset="0"/>
                <a:ea typeface="黑体" panose="02010609060101010101" charset="-122"/>
              </a:rPr>
              <a:t>【强烈建议】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记住要拆成离子形式的是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强酸、强碱、可溶于水的盐和微溶物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(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澄清溶液时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)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，其余一律用化学式表示。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0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0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2" grpId="0"/>
      <p:bldP spid="150533" grpId="0"/>
      <p:bldP spid="150534" grpId="0"/>
      <p:bldP spid="150539" grpId="0"/>
      <p:bldP spid="1505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6984" name="文本框 126983"/>
          <p:cNvSpPr txBox="1"/>
          <p:nvPr/>
        </p:nvSpPr>
        <p:spPr>
          <a:xfrm>
            <a:off x="0" y="2662555"/>
            <a:ext cx="9144000" cy="4008120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①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钾盐、钠盐、铵盐、硝酸盐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全溶</a:t>
            </a:r>
          </a:p>
          <a:p>
            <a:pPr>
              <a:lnSpc>
                <a:spcPct val="13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②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盐酸盐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除</a:t>
            </a:r>
            <a:r>
              <a:rPr lang="en-US" altLang="zh-CN" sz="2800" b="1" err="1">
                <a:latin typeface="Times New Roman" panose="02020603050405020304" pitchFamily="18" charset="0"/>
                <a:ea typeface="新宋体" panose="02010609030101010101" pitchFamily="49" charset="-122"/>
              </a:rPr>
              <a:t>AgCl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，其他均可溶</a:t>
            </a:r>
          </a:p>
          <a:p>
            <a:pPr>
              <a:lnSpc>
                <a:spcPct val="13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③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硫酸盐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除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BaSO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PbSO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4 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CaSO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Ag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SO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en-US" altLang="zh-CN" sz="2800" b="1" baseline="30000"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微溶）外，均可溶</a:t>
            </a:r>
          </a:p>
          <a:p>
            <a:pPr>
              <a:lnSpc>
                <a:spcPct val="13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④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碳酸盐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只溶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K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Na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(NH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)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CO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</a:p>
          <a:p>
            <a:pPr>
              <a:lnSpc>
                <a:spcPct val="130000"/>
              </a:lnSpc>
            </a:pPr>
            <a:r>
              <a:rPr lang="en-US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 ⑤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新宋体" panose="02010609030101010101" pitchFamily="49" charset="-122"/>
              </a:rPr>
              <a:t>碱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只溶</a:t>
            </a:r>
            <a:r>
              <a:rPr lang="en-US" altLang="zh-CN" sz="2800" b="1" err="1">
                <a:latin typeface="Times New Roman" panose="02020603050405020304" pitchFamily="18" charset="0"/>
                <a:ea typeface="新宋体" panose="02010609030101010101" pitchFamily="49" charset="-122"/>
              </a:rPr>
              <a:t>NaOH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KOH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Ba(OH)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NH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·H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O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Ca(OH)</a:t>
            </a:r>
            <a:r>
              <a:rPr lang="en-US" altLang="zh-CN" sz="2800" b="1" baseline="-25000">
                <a:latin typeface="Times New Roman" panose="02020603050405020304" pitchFamily="18" charset="0"/>
                <a:ea typeface="新宋体" panose="02010609030101010101" pitchFamily="49" charset="-122"/>
              </a:rPr>
              <a:t>2</a:t>
            </a:r>
            <a:r>
              <a:rPr lang="zh-CN" altLang="en-US" sz="2800" b="1">
                <a:latin typeface="Times New Roman" panose="02020603050405020304" pitchFamily="18" charset="0"/>
                <a:ea typeface="新宋体" panose="02010609030101010101" pitchFamily="49" charset="-122"/>
              </a:rPr>
              <a:t>微溶</a:t>
            </a:r>
            <a:endParaRPr lang="zh-CN" altLang="en-US" sz="2800" b="1">
              <a:latin typeface="Times New Roman" panose="02020603050405020304" pitchFamily="18" charset="0"/>
              <a:ea typeface="新宋体" panose="02010609030101010101" pitchFamily="49" charset="-122"/>
            </a:endParaRPr>
          </a:p>
        </p:txBody>
      </p:sp>
      <p:sp>
        <p:nvSpPr>
          <p:cNvPr id="68610" name="文本框 126984">
            <a:hlinkClick r:id="rId2" action="ppaction://hlinksldjump"/>
          </p:cNvPr>
          <p:cNvSpPr txBox="1"/>
          <p:nvPr/>
        </p:nvSpPr>
        <p:spPr>
          <a:xfrm>
            <a:off x="1835150" y="188913"/>
            <a:ext cx="5689600" cy="579437"/>
          </a:xfrm>
          <a:prstGeom prst="rect">
            <a:avLst/>
          </a:prstGeom>
          <a:noFill/>
          <a:ln w="9525">
            <a:noFill/>
          </a:ln>
        </p:spPr>
        <p:txBody>
          <a:bodyPr lIns="91434" tIns="45718" rIns="91434" bIns="45718" anchor="t">
            <a:spAutoFit/>
          </a:bodyPr>
          <a:lstStyle/>
          <a:p>
            <a:pPr algn="ctr"/>
            <a:r>
              <a:rPr lang="zh-CN" altLang="en-US" sz="3200" b="1">
                <a:solidFill>
                  <a:srgbClr val="008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碱、酸、盐的溶解性规律：</a:t>
            </a:r>
          </a:p>
        </p:txBody>
      </p:sp>
      <p:sp>
        <p:nvSpPr>
          <p:cNvPr id="68611" name="文本框 126985"/>
          <p:cNvSpPr txBox="1"/>
          <p:nvPr/>
        </p:nvSpPr>
        <p:spPr>
          <a:xfrm>
            <a:off x="755650" y="877253"/>
            <a:ext cx="7632700" cy="1713230"/>
          </a:xfrm>
          <a:prstGeom prst="rect">
            <a:avLst/>
          </a:prstGeom>
          <a:solidFill>
            <a:srgbClr val="FDDEC7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34" tIns="45718" rIns="91434" bIns="45718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钾钠硝铵皆可溶、    盐酸盐不溶银亚汞；</a:t>
            </a:r>
          </a:p>
          <a:p>
            <a:pPr>
              <a:lnSpc>
                <a:spcPct val="110000"/>
              </a:lnSpc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硫酸盐不溶钡铅钙、碳酸盐只溶钾钠铵。</a:t>
            </a:r>
          </a:p>
          <a:p>
            <a:pPr>
              <a:lnSpc>
                <a:spcPct val="110000"/>
              </a:lnSpc>
            </a:pPr>
            <a:r>
              <a:rPr lang="zh-CN" altLang="en-US" sz="3200" b="1">
                <a:latin typeface="Arial" panose="020b0604020202020204" pitchFamily="34" charset="0"/>
                <a:ea typeface="宋体" panose="02010600030101010101" pitchFamily="2" charset="-122"/>
              </a:rPr>
              <a:t>多数酸溶碱少溶、只有钾钠铵钡溶</a:t>
            </a:r>
          </a:p>
        </p:txBody>
      </p:sp>
      <p:pic>
        <p:nvPicPr>
          <p:cNvPr id="12698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645900" y="106934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69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6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4" grpId="0"/>
    </p:bldLst>
  </p:timing>
</p:sld>
</file>

<file path=ppt/tags/tag1.xml><?xml version="1.0" encoding="utf-8"?>
<p:tagLst xmlns:p="http://schemas.openxmlformats.org/presentationml/2006/main">
  <p:tag name="KSO_WM_UNIT_TABLE_BEAUTIFY" val="smartTable{8beb417b-6cb2-4fc1-afb6-52412b925400}"/>
</p:tagLst>
</file>

<file path=ppt/tags/tag2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7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Arial"/>
        <a:cs typeface="Arial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177</Paragraphs>
  <Slides>17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baseType="lpstr" size="32">
      <vt:lpstr>Arial</vt:lpstr>
      <vt:lpstr>Arial Black</vt:lpstr>
      <vt:lpstr>宋体</vt:lpstr>
      <vt:lpstr>Tahoma</vt:lpstr>
      <vt:lpstr>Calibri</vt:lpstr>
      <vt:lpstr>微软雅黑</vt:lpstr>
      <vt:lpstr>黑体</vt:lpstr>
      <vt:lpstr>Times New Roman</vt:lpstr>
      <vt:lpstr>Impact</vt:lpstr>
      <vt:lpstr>新宋体</vt:lpstr>
      <vt:lpstr>Wingdings 3</vt:lpstr>
      <vt:lpstr>隶书</vt:lpstr>
      <vt:lpstr>Wingdings</vt:lpstr>
      <vt:lpstr>华文行楷</vt:lpstr>
      <vt:lpstr>7_Office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2021-08-23T14:33:59.827</cp:lastPrinted>
  <dcterms:created xsi:type="dcterms:W3CDTF">2021-08-23T14:33:59Z</dcterms:created>
  <dcterms:modified xsi:type="dcterms:W3CDTF">2021-08-23T06:34:01Z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