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ms-office.activeX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activeX/activeX1.xml" ContentType="application/vnd.ms-office.activeX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  <p:sldId id="264" r:id="rId9"/>
    <p:sldId id="265" r:id="rId10"/>
    <p:sldId id="263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5512D11C-5CC6-11CF-8D67-00AA00BDCE1D}" ax:persistence="persistStream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圆角矩形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1C420-F255-474A-A1A0-AB148FD9D1FA}" type="datetimeFigureOut">
              <a:rPr lang="zh-CN" altLang="en-US" smtClean="0"/>
              <a:t>2016-10-10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0548C28-5540-487E-9F68-013232E5543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1C420-F255-474A-A1A0-AB148FD9D1FA}" type="datetimeFigureOut">
              <a:rPr lang="zh-CN" altLang="en-US" smtClean="0"/>
              <a:t>2016-10-10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48C28-5540-487E-9F68-013232E5543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圆角矩形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1C420-F255-474A-A1A0-AB148FD9D1FA}" type="datetimeFigureOut">
              <a:rPr lang="zh-CN" altLang="en-US" smtClean="0"/>
              <a:t>2016-10-10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0548C28-5540-487E-9F68-013232E5543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1C420-F255-474A-A1A0-AB148FD9D1FA}" type="datetimeFigureOut">
              <a:rPr lang="zh-CN" altLang="en-US" smtClean="0"/>
              <a:t>2016-10-10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48C28-5540-487E-9F68-013232E5543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1C420-F255-474A-A1A0-AB148FD9D1FA}" type="datetimeFigureOut">
              <a:rPr lang="zh-CN" altLang="en-US" smtClean="0"/>
              <a:t>2016-10-10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48C28-5540-487E-9F68-013232E5543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1C420-F255-474A-A1A0-AB148FD9D1FA}" type="datetimeFigureOut">
              <a:rPr lang="zh-CN" altLang="en-US" smtClean="0"/>
              <a:t>2016-10-10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48C28-5540-487E-9F68-013232E5543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1C420-F255-474A-A1A0-AB148FD9D1FA}" type="datetimeFigureOut">
              <a:rPr lang="zh-CN" altLang="en-US" smtClean="0"/>
              <a:t>2016-10-10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48C28-5540-487E-9F68-013232E5543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圆角矩形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1C420-F255-474A-A1A0-AB148FD9D1FA}" type="datetimeFigureOut">
              <a:rPr lang="zh-CN" altLang="en-US" smtClean="0"/>
              <a:t>2016-10-10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48C28-5540-487E-9F68-013232E5543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1C420-F255-474A-A1A0-AB148FD9D1FA}" type="datetimeFigureOut">
              <a:rPr lang="zh-CN" altLang="en-US" smtClean="0"/>
              <a:t>2016-10-10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0548C28-5540-487E-9F68-013232E5543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1C420-F255-474A-A1A0-AB148FD9D1FA}" type="datetimeFigureOut">
              <a:rPr lang="zh-CN" altLang="en-US" smtClean="0"/>
              <a:t>2016-10-10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48C28-5540-487E-9F68-013232E5543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1C420-F255-474A-A1A0-AB148FD9D1FA}" type="datetimeFigureOut">
              <a:rPr lang="zh-CN" altLang="en-US" smtClean="0"/>
              <a:t>2016-10-10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48C28-5540-487E-9F68-013232E5543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圆角矩形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pic>
        <p:nvPicPr>
          <p:cNvPr id="10" name="图片 9" descr="bj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285720" y="285728"/>
            <a:ext cx="8680598" cy="6286544"/>
          </a:xfrm>
          <a:prstGeom prst="rect">
            <a:avLst/>
          </a:prstGeom>
        </p:spPr>
      </p:pic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D21C420-F255-474A-A1A0-AB148FD9D1FA}" type="datetimeFigureOut">
              <a:rPr lang="zh-CN" altLang="en-US" smtClean="0"/>
              <a:t>2016-10-10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0548C28-5540-487E-9F68-013232E5543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jpeg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 smtClean="0"/>
              <a:t>2016.10</a:t>
            </a: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虚拟机器人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浏览网页回答问题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928662" y="1714488"/>
            <a:ext cx="7715304" cy="335758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dirty="0" smtClean="0"/>
              <a:t>什么是机器人？</a:t>
            </a:r>
            <a:endParaRPr lang="en-US" altLang="zh-CN" sz="3600" dirty="0" smtClean="0"/>
          </a:p>
          <a:p>
            <a:pPr>
              <a:lnSpc>
                <a:spcPct val="150000"/>
              </a:lnSpc>
            </a:pPr>
            <a:r>
              <a:rPr lang="zh-CN" altLang="en-US" sz="3600" dirty="0" smtClean="0"/>
              <a:t>机器人的</a:t>
            </a:r>
            <a:r>
              <a:rPr lang="zh-CN" altLang="en-US" sz="3600" dirty="0" smtClean="0"/>
              <a:t>三个基本</a:t>
            </a:r>
            <a:r>
              <a:rPr lang="zh-CN" altLang="en-US" sz="3600" dirty="0" smtClean="0"/>
              <a:t>组成部分是什么？</a:t>
            </a:r>
            <a:endParaRPr lang="en-US" altLang="zh-CN" sz="3600" dirty="0" smtClean="0"/>
          </a:p>
          <a:p>
            <a:pPr>
              <a:lnSpc>
                <a:spcPct val="150000"/>
              </a:lnSpc>
            </a:pPr>
            <a:r>
              <a:rPr lang="zh-CN" altLang="en-US" sz="3600" dirty="0" smtClean="0"/>
              <a:t>机器人是如何工作的？</a:t>
            </a:r>
            <a:endParaRPr lang="en-US" altLang="zh-CN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机器人？</a:t>
            </a:r>
            <a:endParaRPr lang="zh-CN" altLang="en-US" dirty="0"/>
          </a:p>
        </p:txBody>
      </p:sp>
      <p:pic>
        <p:nvPicPr>
          <p:cNvPr id="1026" name="Picture 2" descr="http://a.cphotos.bdimg.com/timg?image&amp;quality=100&amp;size=b4000_4000&amp;sec=1476068324&amp;di=9fa672418fcf66290b3a9ac8a5076886&amp;src=http://images.rednet.cn/articleimage/2012/06/25/184514338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1500174"/>
            <a:ext cx="5172075" cy="2419351"/>
          </a:xfrm>
          <a:prstGeom prst="rect">
            <a:avLst/>
          </a:prstGeom>
          <a:noFill/>
        </p:spPr>
      </p:pic>
      <p:pic>
        <p:nvPicPr>
          <p:cNvPr id="1028" name="Picture 4" descr="http://a.cphotos.bdimg.com/timg?image&amp;quality=100&amp;size=b4000_4000&amp;sec=1476068369&amp;di=69bce0d50f574a7fe4534dbf8879b2d8&amp;src=http://www.fm987.com.cn/UploadFile/News/201405/20140522160730019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46" y="214290"/>
            <a:ext cx="2876550" cy="3686176"/>
          </a:xfrm>
          <a:prstGeom prst="rect">
            <a:avLst/>
          </a:prstGeom>
          <a:noFill/>
        </p:spPr>
      </p:pic>
      <p:grpSp>
        <p:nvGrpSpPr>
          <p:cNvPr id="8" name="组合 7"/>
          <p:cNvGrpSpPr/>
          <p:nvPr/>
        </p:nvGrpSpPr>
        <p:grpSpPr>
          <a:xfrm>
            <a:off x="4249432" y="3429000"/>
            <a:ext cx="4465972" cy="2973931"/>
            <a:chOff x="4249432" y="3429000"/>
            <a:chExt cx="4465972" cy="2973931"/>
          </a:xfrm>
        </p:grpSpPr>
        <p:pic>
          <p:nvPicPr>
            <p:cNvPr id="1031" name="Picture 7" descr="人机围棋大战：李世石对面竟然不是机器人！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249432" y="3429000"/>
              <a:ext cx="4465972" cy="2973931"/>
            </a:xfrm>
            <a:prstGeom prst="rect">
              <a:avLst/>
            </a:prstGeom>
            <a:noFill/>
          </p:spPr>
        </p:pic>
        <p:sp>
          <p:nvSpPr>
            <p:cNvPr id="7" name="矩形 6"/>
            <p:cNvSpPr/>
            <p:nvPr/>
          </p:nvSpPr>
          <p:spPr>
            <a:xfrm>
              <a:off x="4714876" y="5786454"/>
              <a:ext cx="3595856" cy="52322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28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隶书" pitchFamily="49" charset="-122"/>
                  <a:ea typeface="隶书" pitchFamily="49" charset="-122"/>
                </a:rPr>
                <a:t>谷歌围棋程序</a:t>
              </a:r>
              <a:r>
                <a:rPr lang="en-US" altLang="zh-CN" sz="2800" dirty="0" err="1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隶书" pitchFamily="49" charset="-122"/>
                  <a:ea typeface="隶书" pitchFamily="49" charset="-122"/>
                </a:rPr>
                <a:t>Al</a:t>
              </a:r>
              <a:r>
                <a:rPr lang="en-US" altLang="zh-CN" sz="2800" dirty="0" err="1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隶书" pitchFamily="49" charset="-122"/>
                  <a:ea typeface="隶书" pitchFamily="49" charset="-122"/>
                </a:rPr>
                <a:t>phaG</a:t>
              </a:r>
              <a:r>
                <a:rPr lang="en-US" altLang="zh-CN" sz="2800" dirty="0" err="1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隶书" pitchFamily="49" charset="-122"/>
                  <a:ea typeface="隶书" pitchFamily="49" charset="-122"/>
                </a:rPr>
                <a:t>o</a:t>
              </a:r>
              <a:endPara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隶书" pitchFamily="49" charset="-122"/>
                <a:ea typeface="隶书" pitchFamily="49" charset="-122"/>
              </a:endParaRPr>
            </a:p>
          </p:txBody>
        </p:sp>
      </p:grpSp>
      <p:pic>
        <p:nvPicPr>
          <p:cNvPr id="1033" name="Picture 9" descr="http://a.hiphotos.baidu.com/baike/c0%3Dbaike80%2C5%2C5%2C80%2C26/sign=24f3a2263a292df583cea447dd583705/8326cffc1e178a82091c18a9f603738da977e89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8596" y="4071942"/>
            <a:ext cx="3071802" cy="2150261"/>
          </a:xfrm>
          <a:prstGeom prst="rect">
            <a:avLst/>
          </a:prstGeom>
          <a:noFill/>
        </p:spPr>
      </p:pic>
    </p:spTree>
    <p:controls>
      <p:control spid="1029" name="DefaultOcx" r:id="rId2" imgW="914400" imgH="228600"/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机器人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zh-CN" altLang="en-US" u="sng" dirty="0" smtClean="0"/>
              <a:t>机器人（</a:t>
            </a:r>
            <a:r>
              <a:rPr lang="en-US" altLang="zh-CN" u="sng" dirty="0" smtClean="0"/>
              <a:t>robot</a:t>
            </a:r>
            <a:r>
              <a:rPr lang="zh-CN" altLang="en-US" u="sng" dirty="0" smtClean="0"/>
              <a:t>）是自动执行工作的装置</a:t>
            </a:r>
            <a:r>
              <a:rPr lang="zh-CN" altLang="en-US" dirty="0" smtClean="0"/>
              <a:t>。它既可以接受人类指挥，又可以运行预先编排的程序，也可以根据以人工智能技术制定的原则纲领行动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pPr lvl="0"/>
            <a:r>
              <a:rPr lang="zh-CN" altLang="en-US" dirty="0" smtClean="0"/>
              <a:t>机器人的三个基本组成部分？</a:t>
            </a:r>
          </a:p>
          <a:p>
            <a:pPr lvl="1">
              <a:buFont typeface="Wingdings" pitchFamily="2" charset="2"/>
              <a:buChar char="p"/>
            </a:pPr>
            <a:r>
              <a:rPr lang="zh-CN" altLang="en-US" sz="4000" b="1" dirty="0" smtClean="0"/>
              <a:t>传感</a:t>
            </a:r>
            <a:r>
              <a:rPr lang="zh-CN" altLang="en-US" sz="4000" b="1" dirty="0" smtClean="0"/>
              <a:t>系统</a:t>
            </a:r>
            <a:endParaRPr lang="en-US" altLang="zh-CN" sz="4000" b="1" dirty="0" smtClean="0"/>
          </a:p>
          <a:p>
            <a:pPr lvl="1">
              <a:buFont typeface="Wingdings" pitchFamily="2" charset="2"/>
              <a:buChar char="p"/>
            </a:pPr>
            <a:r>
              <a:rPr lang="zh-CN" altLang="en-US" sz="4000" b="1" dirty="0" smtClean="0"/>
              <a:t>控制系统</a:t>
            </a:r>
            <a:endParaRPr lang="en-US" altLang="zh-CN" sz="4000" b="1" dirty="0" smtClean="0"/>
          </a:p>
          <a:p>
            <a:pPr lvl="1">
              <a:buFont typeface="Wingdings" pitchFamily="2" charset="2"/>
              <a:buChar char="p"/>
            </a:pPr>
            <a:r>
              <a:rPr lang="zh-CN" altLang="en-US" sz="4000" b="1" dirty="0" smtClean="0"/>
              <a:t>执行</a:t>
            </a:r>
            <a:r>
              <a:rPr lang="zh-CN" altLang="en-US" sz="4000" b="1" dirty="0" smtClean="0"/>
              <a:t>系统</a:t>
            </a:r>
            <a:endParaRPr lang="zh-CN" altLang="en-US" sz="4000" dirty="0" smtClean="0"/>
          </a:p>
          <a:p>
            <a:r>
              <a:rPr lang="zh-CN" altLang="en-US" dirty="0" smtClean="0"/>
              <a:t>机器人就是通过各种各样的传感器感知外界事物，并依靠执行系统来运动和发出信号的。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机器人的工作情况</a:t>
            </a:r>
            <a:endParaRPr lang="zh-CN" altLang="en-US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857364"/>
            <a:ext cx="6907529" cy="2657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57224" y="4857760"/>
            <a:ext cx="74295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和人类对比</a:t>
            </a:r>
            <a:r>
              <a:rPr lang="en-US" altLang="zh-CN" sz="2800" dirty="0" smtClean="0"/>
              <a:t>,</a:t>
            </a:r>
            <a:r>
              <a:rPr lang="zh-CN" altLang="en-US" sz="2800" dirty="0" smtClean="0"/>
              <a:t>信息的流程由左向右，左面为信息源，右面为处理结果。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r>
              <a:rPr lang="zh-CN" altLang="en-US" sz="2800" dirty="0" smtClean="0"/>
              <a:t>图的上半部分指人类，下半部分指的是机器人。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体验虚拟机器人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928662" y="1928810"/>
            <a:ext cx="7772400" cy="4357710"/>
          </a:xfrm>
        </p:spPr>
        <p:txBody>
          <a:bodyPr>
            <a:normAutofit/>
          </a:bodyPr>
          <a:lstStyle/>
          <a:p>
            <a:r>
              <a:rPr lang="zh-CN" altLang="en-US" sz="2800" dirty="0" smtClean="0"/>
              <a:t>易时代</a:t>
            </a:r>
            <a:r>
              <a:rPr lang="en-US" altLang="zh-CN" sz="2800" dirty="0" smtClean="0"/>
              <a:t>3D</a:t>
            </a:r>
            <a:r>
              <a:rPr lang="zh-CN" altLang="en-US" sz="2800" dirty="0" smtClean="0"/>
              <a:t>仿真虚拟</a:t>
            </a:r>
            <a:r>
              <a:rPr lang="zh-CN" altLang="en-US" sz="2800" dirty="0" smtClean="0"/>
              <a:t>机器人</a:t>
            </a:r>
            <a:endParaRPr lang="en-US" altLang="zh-CN" sz="2800" dirty="0" smtClean="0"/>
          </a:p>
          <a:p>
            <a:pPr lvl="2">
              <a:buFont typeface="Wingdings" pitchFamily="2" charset="2"/>
              <a:buChar char="p"/>
            </a:pPr>
            <a:r>
              <a:rPr lang="zh-CN" altLang="en-US" sz="3200" dirty="0" smtClean="0"/>
              <a:t>直</a:t>
            </a:r>
            <a:r>
              <a:rPr lang="zh-CN" altLang="en-US" sz="3200" dirty="0" smtClean="0"/>
              <a:t>行</a:t>
            </a:r>
            <a:endParaRPr lang="en-US" altLang="zh-CN" sz="3200" dirty="0" smtClean="0"/>
          </a:p>
          <a:p>
            <a:pPr lvl="2">
              <a:buFont typeface="Wingdings" pitchFamily="2" charset="2"/>
              <a:buChar char="p"/>
            </a:pPr>
            <a:r>
              <a:rPr lang="zh-CN" altLang="en-US" sz="3200" dirty="0" smtClean="0"/>
              <a:t>转弯</a:t>
            </a:r>
            <a:endParaRPr lang="en-US" altLang="zh-CN" sz="3200" dirty="0" smtClean="0"/>
          </a:p>
          <a:p>
            <a:pPr lvl="2">
              <a:buFont typeface="Wingdings" pitchFamily="2" charset="2"/>
              <a:buChar char="p"/>
            </a:pPr>
            <a:r>
              <a:rPr lang="zh-CN" altLang="en-US" sz="3200" dirty="0" smtClean="0"/>
              <a:t>触</a:t>
            </a:r>
            <a:r>
              <a:rPr lang="zh-CN" altLang="en-US" sz="3200" dirty="0" smtClean="0"/>
              <a:t>碰</a:t>
            </a:r>
            <a:endParaRPr lang="en-US" altLang="zh-CN" sz="3200" dirty="0" smtClean="0"/>
          </a:p>
          <a:p>
            <a:pPr lvl="2">
              <a:buFont typeface="Wingdings" pitchFamily="2" charset="2"/>
              <a:buChar char="p"/>
            </a:pPr>
            <a:r>
              <a:rPr lang="zh-CN" altLang="en-US" sz="3200" dirty="0" smtClean="0"/>
              <a:t>避障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机器人直行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CN" altLang="en-US" dirty="0" smtClean="0"/>
              <a:t>操作步骤</a:t>
            </a:r>
            <a:r>
              <a:rPr lang="zh-CN" altLang="en-US" dirty="0" smtClean="0"/>
              <a:t>：</a:t>
            </a:r>
            <a:endParaRPr lang="en-US" altLang="zh-CN" dirty="0" smtClean="0"/>
          </a:p>
          <a:p>
            <a:pPr>
              <a:buNone/>
            </a:pPr>
            <a:r>
              <a:rPr lang="zh-CN" altLang="en-US" dirty="0" smtClean="0"/>
              <a:t>             加载</a:t>
            </a:r>
            <a:r>
              <a:rPr lang="zh-CN" altLang="en-US" dirty="0" smtClean="0"/>
              <a:t>地图  </a:t>
            </a:r>
            <a:r>
              <a:rPr lang="en-US" altLang="zh-CN" dirty="0" smtClean="0"/>
              <a:t>----&gt;  </a:t>
            </a:r>
            <a:r>
              <a:rPr lang="zh-CN" altLang="en-US" dirty="0" smtClean="0"/>
              <a:t>建立机器人模型  </a:t>
            </a:r>
            <a:r>
              <a:rPr lang="en-US" altLang="zh-CN" dirty="0" smtClean="0"/>
              <a:t>----&gt;  </a:t>
            </a:r>
            <a:r>
              <a:rPr lang="zh-CN" altLang="en-US" dirty="0" smtClean="0"/>
              <a:t>编写程序  </a:t>
            </a:r>
            <a:r>
              <a:rPr lang="en-US" altLang="zh-CN" dirty="0" smtClean="0"/>
              <a:t>----&gt;   </a:t>
            </a:r>
            <a:r>
              <a:rPr lang="zh-CN" altLang="en-US" dirty="0" smtClean="0"/>
              <a:t>仿真运行</a:t>
            </a:r>
            <a:endParaRPr lang="en-US" altLang="zh-CN" dirty="0" smtClean="0"/>
          </a:p>
          <a:p>
            <a:pPr>
              <a:buNone/>
            </a:pPr>
            <a:endParaRPr lang="en-US" altLang="zh-CN" dirty="0" smtClean="0"/>
          </a:p>
          <a:p>
            <a:r>
              <a:rPr lang="zh-CN" altLang="en-US" dirty="0" smtClean="0"/>
              <a:t>注意事项：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车轮有前后之分，安装后是设置端口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图形化编程，等待时间需要设置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编程后，一定要“</a:t>
            </a:r>
            <a:r>
              <a:rPr lang="zh-CN" altLang="en-US" dirty="0" smtClean="0">
                <a:solidFill>
                  <a:srgbClr val="FF0000"/>
                </a:solidFill>
              </a:rPr>
              <a:t>编译</a:t>
            </a:r>
            <a:r>
              <a:rPr lang="zh-CN" altLang="en-US" dirty="0" smtClean="0"/>
              <a:t>”程序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仿真时，</a:t>
            </a:r>
            <a:r>
              <a:rPr lang="zh-CN" altLang="en-US" dirty="0" smtClean="0"/>
              <a:t>程序</a:t>
            </a:r>
            <a:r>
              <a:rPr lang="zh-CN" altLang="en-US" dirty="0" smtClean="0">
                <a:solidFill>
                  <a:srgbClr val="FF0000"/>
                </a:solidFill>
              </a:rPr>
              <a:t>停止</a:t>
            </a:r>
            <a:r>
              <a:rPr lang="zh-CN" altLang="en-US" dirty="0" smtClean="0"/>
              <a:t>运行之后，需要“</a:t>
            </a:r>
            <a:r>
              <a:rPr lang="zh-CN" altLang="en-US" dirty="0" smtClean="0">
                <a:solidFill>
                  <a:srgbClr val="FF0000"/>
                </a:solidFill>
              </a:rPr>
              <a:t>重置</a:t>
            </a:r>
            <a:r>
              <a:rPr lang="zh-CN" altLang="en-US" dirty="0" smtClean="0"/>
              <a:t>”方可重新加载新的模型或程序。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机器人转弯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由于场地和模型不需要改变，所以我们直接开始编写程序，我们就接着刚才的程序，再增加一个方向盘图标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</p:txBody>
      </p:sp>
      <p:pic>
        <p:nvPicPr>
          <p:cNvPr id="16386" name="Picture 2" descr="http://192.168.1.254/uploadfile/tefile/course/50/image/2016100904125946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3143248"/>
            <a:ext cx="4467225" cy="33623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拓展任务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CN" altLang="en-US" dirty="0" smtClean="0"/>
              <a:t>设计让机器人走下面图形的程序</a:t>
            </a:r>
            <a:r>
              <a:rPr lang="zh-CN" altLang="en-US" dirty="0" smtClean="0"/>
              <a:t>。</a:t>
            </a:r>
            <a:endParaRPr lang="en-US" altLang="zh-CN" dirty="0" smtClean="0"/>
          </a:p>
        </p:txBody>
      </p:sp>
      <p:pic>
        <p:nvPicPr>
          <p:cNvPr id="22530" name="Picture 2" descr="http://192.168.1.254/uploadfile/tefile/course/50/image/2016100904231725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428868"/>
            <a:ext cx="8024559" cy="3714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28662" y="0"/>
            <a:ext cx="7772400" cy="1143000"/>
          </a:xfrm>
        </p:spPr>
        <p:txBody>
          <a:bodyPr/>
          <a:lstStyle/>
          <a:p>
            <a:r>
              <a:rPr lang="zh-CN" altLang="en-US" dirty="0" smtClean="0"/>
              <a:t>小结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410200"/>
          </a:xfrm>
        </p:spPr>
        <p:txBody>
          <a:bodyPr>
            <a:normAutofit/>
          </a:bodyPr>
          <a:lstStyle/>
          <a:p>
            <a:pPr lvl="0"/>
            <a:r>
              <a:rPr lang="zh-CN" altLang="en-US" dirty="0" smtClean="0"/>
              <a:t>机器人的三个基本组成部分？</a:t>
            </a:r>
          </a:p>
          <a:p>
            <a:pPr lvl="1">
              <a:buFont typeface="Wingdings" pitchFamily="2" charset="2"/>
              <a:buChar char="p"/>
            </a:pPr>
            <a:r>
              <a:rPr lang="zh-CN" altLang="en-US" sz="4000" b="1" dirty="0" smtClean="0"/>
              <a:t>传感系统</a:t>
            </a:r>
            <a:endParaRPr lang="en-US" altLang="zh-CN" sz="4000" b="1" dirty="0" smtClean="0"/>
          </a:p>
          <a:p>
            <a:pPr lvl="1">
              <a:buFont typeface="Wingdings" pitchFamily="2" charset="2"/>
              <a:buChar char="p"/>
            </a:pPr>
            <a:r>
              <a:rPr lang="zh-CN" altLang="en-US" sz="4000" b="1" dirty="0" smtClean="0"/>
              <a:t>控制系统</a:t>
            </a:r>
            <a:endParaRPr lang="en-US" altLang="zh-CN" sz="4000" b="1" dirty="0" smtClean="0"/>
          </a:p>
          <a:p>
            <a:pPr lvl="1">
              <a:buFont typeface="Wingdings" pitchFamily="2" charset="2"/>
              <a:buChar char="p"/>
            </a:pPr>
            <a:r>
              <a:rPr lang="zh-CN" altLang="en-US" sz="4000" b="1" dirty="0" smtClean="0"/>
              <a:t>执行</a:t>
            </a:r>
            <a:r>
              <a:rPr lang="zh-CN" altLang="en-US" sz="4000" b="1" dirty="0" smtClean="0"/>
              <a:t>系统</a:t>
            </a:r>
            <a:endParaRPr lang="en-US" altLang="zh-CN" sz="4000" b="1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操作</a:t>
            </a:r>
            <a:r>
              <a:rPr lang="zh-CN" altLang="en-US" dirty="0" smtClean="0"/>
              <a:t>步骤：</a:t>
            </a:r>
            <a:endParaRPr lang="en-US" altLang="zh-CN" dirty="0" smtClean="0"/>
          </a:p>
          <a:p>
            <a:pPr marL="777240" lvl="1" indent="-457200">
              <a:buFont typeface="+mj-lt"/>
              <a:buAutoNum type="arabicPeriod"/>
            </a:pPr>
            <a:r>
              <a:rPr lang="zh-CN" altLang="en-US" b="1" dirty="0" smtClean="0"/>
              <a:t>加载地图</a:t>
            </a:r>
            <a:endParaRPr lang="en-US" altLang="zh-CN" b="1" dirty="0" smtClean="0"/>
          </a:p>
          <a:p>
            <a:pPr marL="777240" lvl="1" indent="-457200">
              <a:buFont typeface="+mj-lt"/>
              <a:buAutoNum type="arabicPeriod"/>
            </a:pPr>
            <a:r>
              <a:rPr lang="zh-CN" altLang="en-US" b="1" dirty="0" smtClean="0"/>
              <a:t>建立</a:t>
            </a:r>
            <a:r>
              <a:rPr lang="zh-CN" altLang="en-US" b="1" dirty="0" smtClean="0"/>
              <a:t>机器人</a:t>
            </a:r>
            <a:r>
              <a:rPr lang="zh-CN" altLang="en-US" b="1" dirty="0" smtClean="0"/>
              <a:t>模型</a:t>
            </a:r>
            <a:endParaRPr lang="en-US" altLang="zh-CN" b="1" dirty="0" smtClean="0"/>
          </a:p>
          <a:p>
            <a:pPr marL="777240" lvl="1" indent="-457200">
              <a:buFont typeface="+mj-lt"/>
              <a:buAutoNum type="arabicPeriod"/>
            </a:pPr>
            <a:r>
              <a:rPr lang="zh-CN" altLang="en-US" b="1" dirty="0" smtClean="0"/>
              <a:t>编写</a:t>
            </a:r>
            <a:r>
              <a:rPr lang="zh-CN" altLang="en-US" b="1" dirty="0" smtClean="0"/>
              <a:t>程序  </a:t>
            </a:r>
            <a:endParaRPr lang="en-US" altLang="zh-CN" b="1" dirty="0" smtClean="0"/>
          </a:p>
          <a:p>
            <a:pPr marL="777240" lvl="1" indent="-457200">
              <a:buFont typeface="+mj-lt"/>
              <a:buAutoNum type="arabicPeriod"/>
            </a:pPr>
            <a:r>
              <a:rPr lang="zh-CN" altLang="en-US" b="1" dirty="0" smtClean="0"/>
              <a:t>仿真运行</a:t>
            </a:r>
            <a:endParaRPr lang="en-US" altLang="zh-CN" b="1" dirty="0" smtClean="0"/>
          </a:p>
          <a:p>
            <a:pPr lvl="1">
              <a:buNone/>
            </a:pPr>
            <a:endParaRPr lang="zh-CN" altLang="en-US" sz="4000" dirty="0" smtClean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平衡">
  <a:themeElements>
    <a:clrScheme name="平衡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平衡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平衡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40</TotalTime>
  <Words>235</Words>
  <Application>Microsoft Office PowerPoint</Application>
  <PresentationFormat>全屏显示(4:3)</PresentationFormat>
  <Paragraphs>51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平衡</vt:lpstr>
      <vt:lpstr>虚拟机器人</vt:lpstr>
      <vt:lpstr>浏览网页回答问题</vt:lpstr>
      <vt:lpstr>机器人？</vt:lpstr>
      <vt:lpstr>机器人</vt:lpstr>
      <vt:lpstr>机器人的工作情况</vt:lpstr>
      <vt:lpstr>体验虚拟机器人</vt:lpstr>
      <vt:lpstr>机器人直行</vt:lpstr>
      <vt:lpstr>机器人转弯</vt:lpstr>
      <vt:lpstr>拓展任务</vt:lpstr>
      <vt:lpstr>小结</vt:lpstr>
    </vt:vector>
  </TitlesOfParts>
  <Company>Lenovo (Beijing) Limited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虚拟机器人</dc:title>
  <dc:creator>Lenovo User</dc:creator>
  <cp:lastModifiedBy>Lenovo User</cp:lastModifiedBy>
  <cp:revision>12</cp:revision>
  <dcterms:created xsi:type="dcterms:W3CDTF">2016-10-10T02:53:52Z</dcterms:created>
  <dcterms:modified xsi:type="dcterms:W3CDTF">2016-10-10T03:33:55Z</dcterms:modified>
</cp:coreProperties>
</file>