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9" r:id="rId2"/>
    <p:sldId id="270" r:id="rId3"/>
    <p:sldId id="257" r:id="rId4"/>
    <p:sldId id="258" r:id="rId5"/>
    <p:sldId id="259" r:id="rId6"/>
    <p:sldId id="261" r:id="rId7"/>
    <p:sldId id="262" r:id="rId8"/>
    <p:sldId id="260" r:id="rId9"/>
    <p:sldId id="272" r:id="rId10"/>
    <p:sldId id="276" r:id="rId11"/>
    <p:sldId id="263" r:id="rId12"/>
    <p:sldId id="274" r:id="rId13"/>
    <p:sldId id="265" r:id="rId14"/>
    <p:sldId id="275" r:id="rId15"/>
    <p:sldId id="277" r:id="rId16"/>
    <p:sldId id="268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FF33"/>
    <a:srgbClr val="FA120C"/>
    <a:srgbClr val="792001"/>
    <a:srgbClr val="6633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017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018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18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018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018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18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018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018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018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019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019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019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6448CB-211F-49B2-A411-2340B9A30C7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B4D52-133A-4C0C-8610-A0D575A9DB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AE213-E9EF-4BA3-8EB1-75BE4D1B1DC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6DBB1-972A-4475-9BFF-A75BF6510B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77516-C977-467F-A17E-3CDF2D56C80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0D692-493D-49D2-BF5A-3CF7D4221A5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A85B3-B45B-4FC8-BC5C-0E8C35F375B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F17E9-ABA2-406B-B12B-3613B6F87A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F5F04-5F25-42D2-8EEE-2C1D6313BD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0B353-11D2-40E1-9889-C0F53EA7B28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49CB8-F692-4A8C-BB8A-A716B57941E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4916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916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916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916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916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C2754590-47CA-482C-A6FA-5A483C78D18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一桌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0363" y="2133600"/>
            <a:ext cx="5246687" cy="3959225"/>
          </a:xfrm>
          <a:prstGeom prst="rect">
            <a:avLst/>
          </a:prstGeom>
          <a:noFill/>
        </p:spPr>
      </p:pic>
      <p:sp>
        <p:nvSpPr>
          <p:cNvPr id="44035" name="WordArt 3"/>
          <p:cNvSpPr>
            <a:spLocks noChangeArrowheads="1" noChangeShapeType="1" noTextEdit="1"/>
          </p:cNvSpPr>
          <p:nvPr/>
        </p:nvSpPr>
        <p:spPr bwMode="auto">
          <a:xfrm>
            <a:off x="1331913" y="955675"/>
            <a:ext cx="6500812" cy="67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人类重要的营养物质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6372225" y="6165850"/>
            <a:ext cx="2482068" cy="463846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dirty="0" smtClean="0">
                <a:solidFill>
                  <a:srgbClr val="FA120C"/>
                </a:solidFill>
                <a:latin typeface="Arial" charset="0"/>
              </a:rPr>
              <a:t>2017</a:t>
            </a:r>
            <a:r>
              <a:rPr lang="zh-CN" altLang="en-US" dirty="0" smtClean="0">
                <a:solidFill>
                  <a:srgbClr val="FA120C"/>
                </a:solidFill>
                <a:latin typeface="Arial" charset="0"/>
              </a:rPr>
              <a:t>年</a:t>
            </a:r>
            <a:r>
              <a:rPr lang="en-US" altLang="zh-CN" dirty="0" smtClean="0">
                <a:solidFill>
                  <a:srgbClr val="FA120C"/>
                </a:solidFill>
                <a:latin typeface="Arial" charset="0"/>
              </a:rPr>
              <a:t>12</a:t>
            </a:r>
            <a:r>
              <a:rPr lang="zh-CN" altLang="en-US" dirty="0" smtClean="0">
                <a:solidFill>
                  <a:srgbClr val="FA120C"/>
                </a:solidFill>
                <a:latin typeface="Arial" charset="0"/>
              </a:rPr>
              <a:t>月</a:t>
            </a:r>
            <a:r>
              <a:rPr lang="en-US" altLang="zh-CN" smtClean="0">
                <a:solidFill>
                  <a:srgbClr val="FA120C"/>
                </a:solidFill>
                <a:latin typeface="Arial" charset="0"/>
              </a:rPr>
              <a:t>28</a:t>
            </a:r>
            <a:r>
              <a:rPr lang="zh-CN" altLang="en-US" smtClean="0">
                <a:solidFill>
                  <a:srgbClr val="FA120C"/>
                </a:solidFill>
                <a:latin typeface="Arial" charset="0"/>
              </a:rPr>
              <a:t>日</a:t>
            </a:r>
            <a:endParaRPr lang="zh-CN" altLang="en-US" dirty="0">
              <a:solidFill>
                <a:srgbClr val="FA120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114425" y="4030663"/>
            <a:ext cx="1008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油脂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114425" y="3141663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蛋白质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1114425" y="3573463"/>
            <a:ext cx="1225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糖类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1042988" y="4919663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无机盐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1114425" y="4487863"/>
            <a:ext cx="119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维生素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1116013" y="5373688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</a:rPr>
              <a:t>水</a:t>
            </a:r>
          </a:p>
        </p:txBody>
      </p:sp>
      <p:sp>
        <p:nvSpPr>
          <p:cNvPr id="45072" name="WordArt 16"/>
          <p:cNvSpPr>
            <a:spLocks noChangeArrowheads="1" noChangeShapeType="1" noTextEdit="1"/>
          </p:cNvSpPr>
          <p:nvPr/>
        </p:nvSpPr>
        <p:spPr bwMode="auto">
          <a:xfrm>
            <a:off x="1331913" y="955675"/>
            <a:ext cx="6500812" cy="67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人类重要的营养物质</a:t>
            </a:r>
          </a:p>
        </p:txBody>
      </p:sp>
      <p:sp>
        <p:nvSpPr>
          <p:cNvPr id="45075" name="Text Box 19"/>
          <p:cNvSpPr txBox="1">
            <a:spLocks noChangeArrowheads="1"/>
          </p:cNvSpPr>
          <p:nvPr/>
        </p:nvSpPr>
        <p:spPr bwMode="auto">
          <a:xfrm>
            <a:off x="395288" y="2101850"/>
            <a:ext cx="4752975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观察右图，从中你能</a:t>
            </a:r>
          </a:p>
          <a:p>
            <a:r>
              <a:rPr lang="zh-CN" altLang="en-US"/>
              <a:t>              找到哪些营养物质？</a:t>
            </a:r>
          </a:p>
        </p:txBody>
      </p:sp>
      <p:grpSp>
        <p:nvGrpSpPr>
          <p:cNvPr id="45077" name="Group 21"/>
          <p:cNvGrpSpPr>
            <a:grpSpLocks/>
          </p:cNvGrpSpPr>
          <p:nvPr/>
        </p:nvGrpSpPr>
        <p:grpSpPr bwMode="auto">
          <a:xfrm>
            <a:off x="2268538" y="3357563"/>
            <a:ext cx="2017712" cy="2376487"/>
            <a:chOff x="1654" y="2069"/>
            <a:chExt cx="1271" cy="1497"/>
          </a:xfrm>
        </p:grpSpPr>
        <p:sp>
          <p:nvSpPr>
            <p:cNvPr id="45060" name="Text Box 4"/>
            <p:cNvSpPr txBox="1">
              <a:spLocks noChangeArrowheads="1"/>
            </p:cNvSpPr>
            <p:nvPr/>
          </p:nvSpPr>
          <p:spPr bwMode="auto">
            <a:xfrm>
              <a:off x="1927" y="2486"/>
              <a:ext cx="998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2800">
                  <a:solidFill>
                    <a:srgbClr val="FA120C"/>
                  </a:solidFill>
                  <a:latin typeface="Times New Roman" pitchFamily="18" charset="0"/>
                </a:rPr>
                <a:t>六大</a:t>
              </a:r>
            </a:p>
            <a:p>
              <a:r>
                <a:rPr kumimoji="1" lang="zh-CN" altLang="en-US" sz="2800">
                  <a:solidFill>
                    <a:srgbClr val="FA120C"/>
                  </a:solidFill>
                  <a:latin typeface="Times New Roman" pitchFamily="18" charset="0"/>
                </a:rPr>
                <a:t>营养素</a:t>
              </a:r>
            </a:p>
          </p:txBody>
        </p:sp>
        <p:sp>
          <p:nvSpPr>
            <p:cNvPr id="45076" name="AutoShape 20"/>
            <p:cNvSpPr>
              <a:spLocks/>
            </p:cNvSpPr>
            <p:nvPr/>
          </p:nvSpPr>
          <p:spPr bwMode="auto">
            <a:xfrm flipH="1">
              <a:off x="1654" y="2069"/>
              <a:ext cx="137" cy="1497"/>
            </a:xfrm>
            <a:prstGeom prst="leftBrace">
              <a:avLst>
                <a:gd name="adj1" fmla="val 91058"/>
                <a:gd name="adj2" fmla="val 50000"/>
              </a:avLst>
            </a:prstGeom>
            <a:noFill/>
            <a:ln w="34925">
              <a:solidFill>
                <a:srgbClr val="FA120C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</p:grpSp>
      <p:pic>
        <p:nvPicPr>
          <p:cNvPr id="45078" name="Pictur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3068638"/>
            <a:ext cx="4752975" cy="2355850"/>
          </a:xfrm>
          <a:prstGeom prst="rect">
            <a:avLst/>
          </a:prstGeom>
          <a:noFill/>
        </p:spPr>
      </p:pic>
      <p:sp>
        <p:nvSpPr>
          <p:cNvPr id="45079" name="Text Box 23"/>
          <p:cNvSpPr txBox="1">
            <a:spLocks noChangeArrowheads="1"/>
          </p:cNvSpPr>
          <p:nvPr/>
        </p:nvSpPr>
        <p:spPr bwMode="auto">
          <a:xfrm>
            <a:off x="4410075" y="5564188"/>
            <a:ext cx="404971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/>
              <a:t>图</a:t>
            </a:r>
            <a:r>
              <a:rPr lang="en-US" altLang="zh-CN"/>
              <a:t>12-1 </a:t>
            </a:r>
            <a:r>
              <a:rPr lang="zh-CN" altLang="en-US"/>
              <a:t>丰富多彩的食物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  <p:bldP spid="45062" grpId="0"/>
      <p:bldP spid="45063" grpId="0"/>
      <p:bldP spid="45064" grpId="0"/>
      <p:bldP spid="45065" grpId="0"/>
      <p:bldP spid="450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260475" y="1196975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  <a:latin typeface="Arial" charset="0"/>
              </a:rPr>
              <a:t>一、蛋白质</a:t>
            </a:r>
          </a:p>
        </p:txBody>
      </p:sp>
      <p:grpSp>
        <p:nvGrpSpPr>
          <p:cNvPr id="3099" name="Group 27"/>
          <p:cNvGrpSpPr>
            <a:grpSpLocks/>
          </p:cNvGrpSpPr>
          <p:nvPr/>
        </p:nvGrpSpPr>
        <p:grpSpPr bwMode="auto">
          <a:xfrm>
            <a:off x="5761038" y="2220913"/>
            <a:ext cx="2914650" cy="2360612"/>
            <a:chOff x="3629" y="1399"/>
            <a:chExt cx="1836" cy="1487"/>
          </a:xfrm>
        </p:grpSpPr>
        <p:pic>
          <p:nvPicPr>
            <p:cNvPr id="3079" name="Picture 7" descr="图12-1 蛋白质类食品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29" y="1399"/>
              <a:ext cx="1836" cy="1129"/>
            </a:xfrm>
            <a:prstGeom prst="rect">
              <a:avLst/>
            </a:prstGeom>
            <a:noFill/>
          </p:spPr>
        </p:pic>
        <p:sp>
          <p:nvSpPr>
            <p:cNvPr id="3080" name="Text Box 8"/>
            <p:cNvSpPr txBox="1">
              <a:spLocks noChangeArrowheads="1"/>
            </p:cNvSpPr>
            <p:nvPr/>
          </p:nvSpPr>
          <p:spPr bwMode="auto">
            <a:xfrm>
              <a:off x="3651" y="2636"/>
              <a:ext cx="172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000">
                  <a:latin typeface="Arial" charset="0"/>
                </a:rPr>
                <a:t>蛋白质类食品</a:t>
              </a:r>
            </a:p>
          </p:txBody>
        </p:sp>
      </p:grp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042988" y="2060575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、元素组成</a:t>
            </a:r>
          </a:p>
        </p:txBody>
      </p:sp>
      <p:grpSp>
        <p:nvGrpSpPr>
          <p:cNvPr id="3092" name="Group 20"/>
          <p:cNvGrpSpPr>
            <a:grpSpLocks/>
          </p:cNvGrpSpPr>
          <p:nvPr/>
        </p:nvGrpSpPr>
        <p:grpSpPr bwMode="auto">
          <a:xfrm>
            <a:off x="5724525" y="4797425"/>
            <a:ext cx="2519363" cy="1360488"/>
            <a:chOff x="3107" y="2840"/>
            <a:chExt cx="1361" cy="857"/>
          </a:xfrm>
        </p:grpSpPr>
        <p:grpSp>
          <p:nvGrpSpPr>
            <p:cNvPr id="3090" name="Group 18"/>
            <p:cNvGrpSpPr>
              <a:grpSpLocks/>
            </p:cNvGrpSpPr>
            <p:nvPr/>
          </p:nvGrpSpPr>
          <p:grpSpPr bwMode="auto">
            <a:xfrm>
              <a:off x="3107" y="2840"/>
              <a:ext cx="1361" cy="651"/>
              <a:chOff x="3107" y="2840"/>
              <a:chExt cx="1361" cy="651"/>
            </a:xfrm>
          </p:grpSpPr>
          <p:sp>
            <p:nvSpPr>
              <p:cNvPr id="3087" name="Text Box 15"/>
              <p:cNvSpPr txBox="1">
                <a:spLocks noChangeArrowheads="1"/>
              </p:cNvSpPr>
              <p:nvPr/>
            </p:nvSpPr>
            <p:spPr bwMode="auto">
              <a:xfrm>
                <a:off x="3107" y="2840"/>
                <a:ext cx="136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Arial" charset="0"/>
                  </a:rPr>
                  <a:t>CH</a:t>
                </a:r>
                <a:r>
                  <a:rPr lang="en-US" altLang="zh-CN" baseline="-25000">
                    <a:latin typeface="Arial" charset="0"/>
                  </a:rPr>
                  <a:t>2</a:t>
                </a:r>
                <a:r>
                  <a:rPr lang="zh-CN" altLang="en-US">
                    <a:latin typeface="Arial" charset="0"/>
                  </a:rPr>
                  <a:t>－</a:t>
                </a:r>
                <a:r>
                  <a:rPr lang="en-US" altLang="zh-CN">
                    <a:latin typeface="Arial" charset="0"/>
                  </a:rPr>
                  <a:t>COOH</a:t>
                </a:r>
              </a:p>
            </p:txBody>
          </p:sp>
          <p:sp>
            <p:nvSpPr>
              <p:cNvPr id="3088" name="Line 16"/>
              <p:cNvSpPr>
                <a:spLocks noChangeShapeType="1"/>
              </p:cNvSpPr>
              <p:nvPr/>
            </p:nvSpPr>
            <p:spPr bwMode="auto">
              <a:xfrm>
                <a:off x="3243" y="3113"/>
                <a:ext cx="0" cy="1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89" name="Text Box 17"/>
              <p:cNvSpPr txBox="1">
                <a:spLocks noChangeArrowheads="1"/>
              </p:cNvSpPr>
              <p:nvPr/>
            </p:nvSpPr>
            <p:spPr bwMode="auto">
              <a:xfrm>
                <a:off x="3152" y="3203"/>
                <a:ext cx="49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Arial" charset="0"/>
                  </a:rPr>
                  <a:t>NH</a:t>
                </a:r>
                <a:r>
                  <a:rPr lang="en-US" altLang="zh-CN" baseline="-25000">
                    <a:latin typeface="Arial" charset="0"/>
                  </a:rPr>
                  <a:t>2</a:t>
                </a:r>
                <a:endParaRPr lang="en-US" altLang="zh-CN">
                  <a:latin typeface="Arial" charset="0"/>
                </a:endParaRPr>
              </a:p>
            </p:txBody>
          </p:sp>
        </p:grpSp>
        <p:sp>
          <p:nvSpPr>
            <p:cNvPr id="3091" name="Text Box 19"/>
            <p:cNvSpPr txBox="1">
              <a:spLocks noChangeArrowheads="1"/>
            </p:cNvSpPr>
            <p:nvPr/>
          </p:nvSpPr>
          <p:spPr bwMode="auto">
            <a:xfrm>
              <a:off x="3107" y="3466"/>
              <a:ext cx="54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1800">
                  <a:solidFill>
                    <a:srgbClr val="FA120C"/>
                  </a:solidFill>
                  <a:latin typeface="Arial" charset="0"/>
                </a:rPr>
                <a:t>甘氨酸</a:t>
              </a:r>
            </a:p>
          </p:txBody>
        </p:sp>
      </p:grpSp>
      <p:grpSp>
        <p:nvGrpSpPr>
          <p:cNvPr id="3096" name="Group 24"/>
          <p:cNvGrpSpPr>
            <a:grpSpLocks/>
          </p:cNvGrpSpPr>
          <p:nvPr/>
        </p:nvGrpSpPr>
        <p:grpSpPr bwMode="auto">
          <a:xfrm>
            <a:off x="1116013" y="4862513"/>
            <a:ext cx="2808287" cy="1374775"/>
            <a:chOff x="1066" y="2931"/>
            <a:chExt cx="1769" cy="866"/>
          </a:xfrm>
        </p:grpSpPr>
        <p:sp>
          <p:nvSpPr>
            <p:cNvPr id="3085" name="Text Box 13"/>
            <p:cNvSpPr txBox="1">
              <a:spLocks noChangeArrowheads="1"/>
            </p:cNvSpPr>
            <p:nvPr/>
          </p:nvSpPr>
          <p:spPr bwMode="auto">
            <a:xfrm>
              <a:off x="1338" y="3566"/>
              <a:ext cx="12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Arial" charset="0"/>
                </a:rPr>
                <a:t>      </a:t>
              </a:r>
              <a:r>
                <a:rPr lang="zh-CN" altLang="en-US" sz="1800">
                  <a:solidFill>
                    <a:srgbClr val="FA120C"/>
                  </a:solidFill>
                  <a:latin typeface="Arial" charset="0"/>
                </a:rPr>
                <a:t>丙氨酸</a:t>
              </a:r>
            </a:p>
          </p:txBody>
        </p:sp>
        <p:sp>
          <p:nvSpPr>
            <p:cNvPr id="3093" name="Text Box 21"/>
            <p:cNvSpPr txBox="1">
              <a:spLocks noChangeArrowheads="1"/>
            </p:cNvSpPr>
            <p:nvPr/>
          </p:nvSpPr>
          <p:spPr bwMode="auto">
            <a:xfrm>
              <a:off x="1066" y="2931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Arial" charset="0"/>
                </a:rPr>
                <a:t>CH</a:t>
              </a:r>
              <a:r>
                <a:rPr lang="en-US" altLang="zh-CN" baseline="-25000">
                  <a:latin typeface="Arial" charset="0"/>
                </a:rPr>
                <a:t>3</a:t>
              </a:r>
              <a:r>
                <a:rPr lang="zh-CN" altLang="en-US">
                  <a:latin typeface="Arial" charset="0"/>
                </a:rPr>
                <a:t>－</a:t>
              </a:r>
              <a:r>
                <a:rPr lang="en-US" altLang="zh-CN">
                  <a:latin typeface="Arial" charset="0"/>
                </a:rPr>
                <a:t>CH</a:t>
              </a:r>
              <a:r>
                <a:rPr lang="zh-CN" altLang="en-US">
                  <a:latin typeface="Arial" charset="0"/>
                </a:rPr>
                <a:t>－</a:t>
              </a:r>
              <a:r>
                <a:rPr lang="en-US" altLang="zh-CN">
                  <a:latin typeface="Arial" charset="0"/>
                </a:rPr>
                <a:t>COOH</a:t>
              </a:r>
            </a:p>
          </p:txBody>
        </p:sp>
        <p:sp>
          <p:nvSpPr>
            <p:cNvPr id="3094" name="Line 22"/>
            <p:cNvSpPr>
              <a:spLocks noChangeShapeType="1"/>
            </p:cNvSpPr>
            <p:nvPr/>
          </p:nvSpPr>
          <p:spPr bwMode="auto">
            <a:xfrm>
              <a:off x="1746" y="3203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5" name="Text Box 23"/>
            <p:cNvSpPr txBox="1">
              <a:spLocks noChangeArrowheads="1"/>
            </p:cNvSpPr>
            <p:nvPr/>
          </p:nvSpPr>
          <p:spPr bwMode="auto">
            <a:xfrm>
              <a:off x="1655" y="3294"/>
              <a:ext cx="5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Arial" charset="0"/>
                </a:rPr>
                <a:t>NH</a:t>
              </a:r>
              <a:r>
                <a:rPr lang="en-US" altLang="zh-CN" baseline="-25000">
                  <a:latin typeface="Arial" charset="0"/>
                </a:rPr>
                <a:t>2</a:t>
              </a:r>
              <a:endParaRPr lang="en-US" altLang="zh-CN">
                <a:latin typeface="Arial" charset="0"/>
              </a:endParaRPr>
            </a:p>
          </p:txBody>
        </p:sp>
      </p:grp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2987675" y="2035175"/>
            <a:ext cx="24479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：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C</a:t>
            </a:r>
            <a:r>
              <a:rPr lang="zh-CN" altLang="en-US">
                <a:solidFill>
                  <a:srgbClr val="FA120C"/>
                </a:solidFill>
                <a:latin typeface="宋体" charset="-122"/>
              </a:rPr>
              <a:t>、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H</a:t>
            </a:r>
            <a:r>
              <a:rPr lang="zh-CN" altLang="en-US">
                <a:solidFill>
                  <a:srgbClr val="FA120C"/>
                </a:solidFill>
                <a:latin typeface="宋体" charset="-122"/>
              </a:rPr>
              <a:t>、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O</a:t>
            </a:r>
            <a:r>
              <a:rPr lang="zh-CN" altLang="en-US">
                <a:solidFill>
                  <a:srgbClr val="FA120C"/>
                </a:solidFill>
                <a:latin typeface="宋体" charset="-122"/>
              </a:rPr>
              <a:t>、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N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1331913" y="2740025"/>
            <a:ext cx="3857625" cy="15525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蛋白质是</a:t>
            </a:r>
            <a:r>
              <a:rPr lang="zh-CN" altLang="en-US">
                <a:solidFill>
                  <a:srgbClr val="0000CC"/>
                </a:solidFill>
              </a:rPr>
              <a:t>由多种氨基酸构成</a:t>
            </a:r>
          </a:p>
          <a:p>
            <a:pPr>
              <a:spcBef>
                <a:spcPct val="50000"/>
              </a:spcBef>
            </a:pPr>
            <a:r>
              <a:rPr lang="zh-CN" altLang="en-US"/>
              <a:t>的极为复杂的</a:t>
            </a:r>
            <a:r>
              <a:rPr lang="zh-CN" altLang="en-US">
                <a:solidFill>
                  <a:srgbClr val="FA120C"/>
                </a:solidFill>
              </a:rPr>
              <a:t>化合物</a:t>
            </a:r>
            <a:r>
              <a:rPr lang="zh-CN" altLang="en-US"/>
              <a:t>，</a:t>
            </a:r>
            <a:r>
              <a:rPr lang="zh-CN" altLang="en-US">
                <a:solidFill>
                  <a:srgbClr val="0000CC"/>
                </a:solidFill>
              </a:rPr>
              <a:t>相对</a:t>
            </a: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CC"/>
                </a:solidFill>
              </a:rPr>
              <a:t>分子质量从几万到几百万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83" grpId="0"/>
      <p:bldP spid="3097" grpId="0"/>
      <p:bldP spid="3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755650" y="1965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2. </a:t>
            </a:r>
            <a:r>
              <a:rPr lang="zh-CN" altLang="en-US">
                <a:latin typeface="Arial" charset="0"/>
              </a:rPr>
              <a:t>蛋白质在体内的新陈代谢</a:t>
            </a:r>
          </a:p>
        </p:txBody>
      </p:sp>
      <p:grpSp>
        <p:nvGrpSpPr>
          <p:cNvPr id="18457" name="Group 25"/>
          <p:cNvGrpSpPr>
            <a:grpSpLocks/>
          </p:cNvGrpSpPr>
          <p:nvPr/>
        </p:nvGrpSpPr>
        <p:grpSpPr bwMode="auto">
          <a:xfrm>
            <a:off x="1116013" y="2709863"/>
            <a:ext cx="7416800" cy="3455987"/>
            <a:chOff x="748" y="1071"/>
            <a:chExt cx="4672" cy="2177"/>
          </a:xfrm>
        </p:grpSpPr>
        <p:sp>
          <p:nvSpPr>
            <p:cNvPr id="18437" name="Text Box 5"/>
            <p:cNvSpPr txBox="1">
              <a:spLocks noChangeArrowheads="1"/>
            </p:cNvSpPr>
            <p:nvPr/>
          </p:nvSpPr>
          <p:spPr bwMode="auto">
            <a:xfrm>
              <a:off x="793" y="1071"/>
              <a:ext cx="544" cy="310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latin typeface="Arial" charset="0"/>
                </a:rPr>
                <a:t>食物</a:t>
              </a:r>
            </a:p>
          </p:txBody>
        </p:sp>
        <p:sp>
          <p:nvSpPr>
            <p:cNvPr id="18439" name="Line 7"/>
            <p:cNvSpPr>
              <a:spLocks noChangeShapeType="1"/>
            </p:cNvSpPr>
            <p:nvPr/>
          </p:nvSpPr>
          <p:spPr bwMode="auto">
            <a:xfrm>
              <a:off x="1428" y="1214"/>
              <a:ext cx="726" cy="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Text Box 8"/>
            <p:cNvSpPr txBox="1">
              <a:spLocks noChangeArrowheads="1"/>
            </p:cNvSpPr>
            <p:nvPr/>
          </p:nvSpPr>
          <p:spPr bwMode="auto">
            <a:xfrm>
              <a:off x="2245" y="1078"/>
              <a:ext cx="1905" cy="310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latin typeface="Arial" charset="0"/>
                </a:rPr>
                <a:t>蛋白质（</a:t>
              </a:r>
              <a:r>
                <a:rPr lang="en-US" altLang="zh-CN">
                  <a:latin typeface="Arial" charset="0"/>
                </a:rPr>
                <a:t>60</a:t>
              </a:r>
              <a:r>
                <a:rPr lang="zh-CN" altLang="en-US">
                  <a:latin typeface="Arial" charset="0"/>
                </a:rPr>
                <a:t>－</a:t>
              </a:r>
              <a:r>
                <a:rPr lang="en-US" altLang="zh-CN">
                  <a:latin typeface="Arial" charset="0"/>
                </a:rPr>
                <a:t>70g</a:t>
              </a:r>
              <a:r>
                <a:rPr lang="zh-CN" altLang="en-US">
                  <a:latin typeface="Arial" charset="0"/>
                </a:rPr>
                <a:t>）</a:t>
              </a:r>
            </a:p>
          </p:txBody>
        </p:sp>
        <p:sp>
          <p:nvSpPr>
            <p:cNvPr id="18442" name="Text Box 10"/>
            <p:cNvSpPr txBox="1">
              <a:spLocks noChangeArrowheads="1"/>
            </p:cNvSpPr>
            <p:nvPr/>
          </p:nvSpPr>
          <p:spPr bwMode="auto">
            <a:xfrm>
              <a:off x="2834" y="2121"/>
              <a:ext cx="748" cy="310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A120C"/>
                  </a:solidFill>
                  <a:latin typeface="Arial" charset="0"/>
                </a:rPr>
                <a:t>氨基酸</a:t>
              </a:r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>
              <a:off x="3151" y="1396"/>
              <a:ext cx="0" cy="68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3168" y="1441"/>
              <a:ext cx="346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latin typeface="Arial" charset="0"/>
                </a:rPr>
                <a:t>胃、肠</a:t>
              </a:r>
            </a:p>
          </p:txBody>
        </p:sp>
        <p:grpSp>
          <p:nvGrpSpPr>
            <p:cNvPr id="18452" name="Group 20"/>
            <p:cNvGrpSpPr>
              <a:grpSpLocks/>
            </p:cNvGrpSpPr>
            <p:nvPr/>
          </p:nvGrpSpPr>
          <p:grpSpPr bwMode="auto">
            <a:xfrm>
              <a:off x="2018" y="2432"/>
              <a:ext cx="2450" cy="453"/>
              <a:chOff x="2018" y="2251"/>
              <a:chExt cx="2450" cy="453"/>
            </a:xfrm>
          </p:grpSpPr>
          <p:sp>
            <p:nvSpPr>
              <p:cNvPr id="18446" name="Line 14"/>
              <p:cNvSpPr>
                <a:spLocks noChangeShapeType="1"/>
              </p:cNvSpPr>
              <p:nvPr/>
            </p:nvSpPr>
            <p:spPr bwMode="auto">
              <a:xfrm>
                <a:off x="3152" y="2251"/>
                <a:ext cx="0" cy="136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7" name="Line 15"/>
              <p:cNvSpPr>
                <a:spLocks noChangeShapeType="1"/>
              </p:cNvSpPr>
              <p:nvPr/>
            </p:nvSpPr>
            <p:spPr bwMode="auto">
              <a:xfrm>
                <a:off x="2018" y="2387"/>
                <a:ext cx="2449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8" name="Line 16"/>
              <p:cNvSpPr>
                <a:spLocks noChangeShapeType="1"/>
              </p:cNvSpPr>
              <p:nvPr/>
            </p:nvSpPr>
            <p:spPr bwMode="auto">
              <a:xfrm>
                <a:off x="2018" y="2387"/>
                <a:ext cx="0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9" name="Line 17"/>
              <p:cNvSpPr>
                <a:spLocks noChangeShapeType="1"/>
              </p:cNvSpPr>
              <p:nvPr/>
            </p:nvSpPr>
            <p:spPr bwMode="auto">
              <a:xfrm>
                <a:off x="4468" y="2387"/>
                <a:ext cx="0" cy="317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453" name="Text Box 21"/>
            <p:cNvSpPr txBox="1">
              <a:spLocks noChangeArrowheads="1"/>
            </p:cNvSpPr>
            <p:nvPr/>
          </p:nvSpPr>
          <p:spPr bwMode="auto">
            <a:xfrm>
              <a:off x="2018" y="2568"/>
              <a:ext cx="72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0000CC"/>
                  </a:solidFill>
                  <a:latin typeface="Arial" charset="0"/>
                </a:rPr>
                <a:t>被氧化</a:t>
              </a:r>
            </a:p>
          </p:txBody>
        </p:sp>
        <p:sp>
          <p:nvSpPr>
            <p:cNvPr id="18454" name="Text Box 22"/>
            <p:cNvSpPr txBox="1">
              <a:spLocks noChangeArrowheads="1"/>
            </p:cNvSpPr>
            <p:nvPr/>
          </p:nvSpPr>
          <p:spPr bwMode="auto">
            <a:xfrm>
              <a:off x="748" y="2938"/>
              <a:ext cx="1860" cy="310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latin typeface="Arial" charset="0"/>
                </a:rPr>
                <a:t>尿素、</a:t>
              </a:r>
              <a:r>
                <a:rPr lang="en-US" altLang="zh-CN">
                  <a:latin typeface="Arial" charset="0"/>
                </a:rPr>
                <a:t>CO</a:t>
              </a:r>
              <a:r>
                <a:rPr lang="en-US" altLang="zh-CN" baseline="-25000">
                  <a:latin typeface="Arial" charset="0"/>
                </a:rPr>
                <a:t>2</a:t>
              </a:r>
              <a:r>
                <a:rPr lang="zh-CN" altLang="en-US">
                  <a:latin typeface="Arial" charset="0"/>
                </a:rPr>
                <a:t>、</a:t>
              </a:r>
              <a:r>
                <a:rPr lang="en-US" altLang="zh-CN">
                  <a:latin typeface="Arial" charset="0"/>
                </a:rPr>
                <a:t>H</a:t>
              </a:r>
              <a:r>
                <a:rPr lang="en-US" altLang="zh-CN" baseline="-25000">
                  <a:latin typeface="Arial" charset="0"/>
                </a:rPr>
                <a:t>2</a:t>
              </a:r>
              <a:r>
                <a:rPr lang="en-US" altLang="zh-CN">
                  <a:latin typeface="Arial" charset="0"/>
                </a:rPr>
                <a:t>O</a:t>
              </a:r>
              <a:r>
                <a:rPr lang="zh-CN" altLang="en-US">
                  <a:latin typeface="Arial" charset="0"/>
                </a:rPr>
                <a:t>等</a:t>
              </a:r>
            </a:p>
          </p:txBody>
        </p:sp>
        <p:sp>
          <p:nvSpPr>
            <p:cNvPr id="18455" name="Text Box 23"/>
            <p:cNvSpPr txBox="1">
              <a:spLocks noChangeArrowheads="1"/>
            </p:cNvSpPr>
            <p:nvPr/>
          </p:nvSpPr>
          <p:spPr bwMode="auto">
            <a:xfrm>
              <a:off x="3470" y="2938"/>
              <a:ext cx="1905" cy="310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latin typeface="Arial" charset="0"/>
                </a:rPr>
                <a:t>人体所需要的蛋白质</a:t>
              </a:r>
            </a:p>
          </p:txBody>
        </p:sp>
        <p:sp>
          <p:nvSpPr>
            <p:cNvPr id="18456" name="Text Box 24"/>
            <p:cNvSpPr txBox="1">
              <a:spLocks noChangeArrowheads="1"/>
            </p:cNvSpPr>
            <p:nvPr/>
          </p:nvSpPr>
          <p:spPr bwMode="auto">
            <a:xfrm>
              <a:off x="4513" y="2522"/>
              <a:ext cx="9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0000CC"/>
                  </a:solidFill>
                  <a:latin typeface="Arial" charset="0"/>
                </a:rPr>
                <a:t>重新组合</a:t>
              </a:r>
            </a:p>
          </p:txBody>
        </p:sp>
      </p:grpSp>
      <p:sp>
        <p:nvSpPr>
          <p:cNvPr id="18458" name="Text Box 26"/>
          <p:cNvSpPr txBox="1">
            <a:spLocks noChangeArrowheads="1"/>
          </p:cNvSpPr>
          <p:nvPr/>
        </p:nvSpPr>
        <p:spPr bwMode="auto">
          <a:xfrm>
            <a:off x="1260475" y="1196975"/>
            <a:ext cx="2087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  <a:latin typeface="Arial" charset="0"/>
              </a:rPr>
              <a:t>一、蛋白质</a:t>
            </a: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3203575" y="1268413"/>
            <a:ext cx="43211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：组成元素：</a:t>
            </a:r>
            <a:r>
              <a:rPr lang="en-US" altLang="zh-CN">
                <a:solidFill>
                  <a:srgbClr val="FA120C"/>
                </a:solidFill>
              </a:rPr>
              <a:t>C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H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O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N</a:t>
            </a:r>
          </a:p>
        </p:txBody>
      </p:sp>
      <p:sp>
        <p:nvSpPr>
          <p:cNvPr id="18460" name="Text Box 28"/>
          <p:cNvSpPr txBox="1">
            <a:spLocks noChangeArrowheads="1"/>
          </p:cNvSpPr>
          <p:nvPr/>
        </p:nvSpPr>
        <p:spPr bwMode="auto">
          <a:xfrm>
            <a:off x="4500563" y="1928813"/>
            <a:ext cx="27527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</a:t>
            </a:r>
            <a:r>
              <a:rPr lang="en-US" altLang="zh-CN">
                <a:solidFill>
                  <a:srgbClr val="0000CC"/>
                </a:solidFill>
              </a:rPr>
              <a:t>P</a:t>
            </a:r>
            <a:r>
              <a:rPr lang="en-US" altLang="zh-CN" baseline="-25000">
                <a:solidFill>
                  <a:srgbClr val="0000CC"/>
                </a:solidFill>
              </a:rPr>
              <a:t>91</a:t>
            </a:r>
            <a:r>
              <a:rPr lang="en-US" altLang="zh-CN">
                <a:solidFill>
                  <a:srgbClr val="0000CC"/>
                </a:solidFill>
              </a:rPr>
              <a:t> </a:t>
            </a:r>
            <a:r>
              <a:rPr lang="zh-CN" altLang="en-US">
                <a:solidFill>
                  <a:srgbClr val="0000CC"/>
                </a:solidFill>
              </a:rPr>
              <a:t>第</a:t>
            </a:r>
            <a:r>
              <a:rPr lang="en-US" altLang="zh-CN">
                <a:solidFill>
                  <a:srgbClr val="0000CC"/>
                </a:solidFill>
              </a:rPr>
              <a:t>1</a:t>
            </a:r>
            <a:r>
              <a:rPr lang="zh-CN" altLang="en-US">
                <a:solidFill>
                  <a:srgbClr val="0000CC"/>
                </a:solidFill>
              </a:rPr>
              <a:t>自然段）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331913" y="1196975"/>
            <a:ext cx="2879725" cy="492125"/>
          </a:xfrm>
          <a:prstGeom prst="rect">
            <a:avLst/>
          </a:prstGeom>
          <a:noFill/>
          <a:ln w="34925">
            <a:solidFill>
              <a:srgbClr val="FA120C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Arial" charset="0"/>
              </a:rPr>
              <a:t>3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、蛋白质的作用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27088" y="1844675"/>
            <a:ext cx="7848600" cy="100488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a</a:t>
            </a:r>
            <a:r>
              <a:rPr lang="zh-CN" altLang="en-US">
                <a:latin typeface="Arial" charset="0"/>
              </a:rPr>
              <a:t>、蛋白质是构成细胞的基本物质，是机体生长及修补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受损组织的主要原料。（</a:t>
            </a:r>
            <a:r>
              <a:rPr lang="en-US" altLang="zh-CN">
                <a:solidFill>
                  <a:srgbClr val="0000CC"/>
                </a:solidFill>
                <a:latin typeface="Arial" charset="0"/>
              </a:rPr>
              <a:t>P</a:t>
            </a:r>
            <a:r>
              <a:rPr lang="en-US" altLang="zh-CN" baseline="-25000">
                <a:solidFill>
                  <a:srgbClr val="0000CC"/>
                </a:solidFill>
                <a:latin typeface="Arial" charset="0"/>
              </a:rPr>
              <a:t>90 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倒数第</a:t>
            </a:r>
            <a:r>
              <a:rPr lang="en-US" altLang="zh-CN">
                <a:solidFill>
                  <a:srgbClr val="0000CC"/>
                </a:solidFill>
                <a:latin typeface="Arial" charset="0"/>
              </a:rPr>
              <a:t>1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自然段</a:t>
            </a:r>
            <a:r>
              <a:rPr lang="zh-CN" altLang="en-US">
                <a:latin typeface="Arial" charset="0"/>
              </a:rPr>
              <a:t>） </a:t>
            </a: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827088" y="2852738"/>
            <a:ext cx="62642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b</a:t>
            </a:r>
            <a:r>
              <a:rPr lang="zh-CN" altLang="en-US">
                <a:latin typeface="Arial" charset="0"/>
              </a:rPr>
              <a:t>、蛋白质在体内分解并被氧化而提供热量</a:t>
            </a:r>
          </a:p>
        </p:txBody>
      </p:sp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1357313" y="3284538"/>
            <a:ext cx="58070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每克蛋白质完全氧化能放出约</a:t>
            </a:r>
            <a:r>
              <a:rPr lang="en-US" altLang="zh-CN"/>
              <a:t>18kJ</a:t>
            </a:r>
            <a:r>
              <a:rPr lang="zh-CN" altLang="en-US"/>
              <a:t>的能量</a:t>
            </a:r>
          </a:p>
        </p:txBody>
      </p:sp>
      <p:sp>
        <p:nvSpPr>
          <p:cNvPr id="19478" name="Text Box 22"/>
          <p:cNvSpPr txBox="1">
            <a:spLocks noChangeArrowheads="1"/>
          </p:cNvSpPr>
          <p:nvPr/>
        </p:nvSpPr>
        <p:spPr bwMode="auto">
          <a:xfrm>
            <a:off x="827088" y="3716338"/>
            <a:ext cx="74898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c</a:t>
            </a:r>
            <a:r>
              <a:rPr lang="zh-CN" altLang="en-US">
                <a:latin typeface="Arial" charset="0"/>
              </a:rPr>
              <a:t>、血红蛋白在吸入</a:t>
            </a:r>
            <a:r>
              <a:rPr lang="en-US" altLang="zh-CN">
                <a:latin typeface="Arial" charset="0"/>
              </a:rPr>
              <a:t>O</a:t>
            </a:r>
            <a:r>
              <a:rPr lang="en-US" altLang="zh-CN" baseline="-25000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和呼出</a:t>
            </a:r>
            <a:r>
              <a:rPr lang="en-US" altLang="zh-CN">
                <a:latin typeface="Arial" charset="0"/>
              </a:rPr>
              <a:t>CO</a:t>
            </a:r>
            <a:r>
              <a:rPr lang="en-US" altLang="zh-CN" baseline="-25000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的过程中起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载体作用</a:t>
            </a:r>
          </a:p>
        </p:txBody>
      </p:sp>
      <p:grpSp>
        <p:nvGrpSpPr>
          <p:cNvPr id="19479" name="Group 23"/>
          <p:cNvGrpSpPr>
            <a:grpSpLocks/>
          </p:cNvGrpSpPr>
          <p:nvPr/>
        </p:nvGrpSpPr>
        <p:grpSpPr bwMode="auto">
          <a:xfrm>
            <a:off x="5792788" y="4222750"/>
            <a:ext cx="2595562" cy="2519363"/>
            <a:chOff x="3515" y="2115"/>
            <a:chExt cx="1635" cy="1587"/>
          </a:xfrm>
        </p:grpSpPr>
        <p:pic>
          <p:nvPicPr>
            <p:cNvPr id="19480" name="Picture 24" descr="图12-4 氧合血红蛋白示意图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61" y="2115"/>
              <a:ext cx="1451" cy="1324"/>
            </a:xfrm>
            <a:prstGeom prst="rect">
              <a:avLst/>
            </a:prstGeom>
            <a:noFill/>
          </p:spPr>
        </p:pic>
        <p:sp>
          <p:nvSpPr>
            <p:cNvPr id="19481" name="Text Box 25"/>
            <p:cNvSpPr txBox="1">
              <a:spLocks noChangeArrowheads="1"/>
            </p:cNvSpPr>
            <p:nvPr/>
          </p:nvSpPr>
          <p:spPr bwMode="auto">
            <a:xfrm>
              <a:off x="3515" y="3471"/>
              <a:ext cx="1635" cy="231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>
                  <a:latin typeface="Arial" charset="0"/>
                </a:rPr>
                <a:t>图</a:t>
              </a:r>
              <a:r>
                <a:rPr lang="en-US" altLang="zh-CN" sz="1800">
                  <a:latin typeface="Arial" charset="0"/>
                </a:rPr>
                <a:t>12</a:t>
              </a:r>
              <a:r>
                <a:rPr lang="zh-CN" altLang="en-US" sz="1800">
                  <a:latin typeface="Arial" charset="0"/>
                </a:rPr>
                <a:t>－</a:t>
              </a:r>
              <a:r>
                <a:rPr lang="en-US" altLang="zh-CN" sz="1800">
                  <a:latin typeface="Arial" charset="0"/>
                </a:rPr>
                <a:t>4 </a:t>
              </a:r>
              <a:r>
                <a:rPr lang="zh-CN" altLang="en-US" sz="1800">
                  <a:latin typeface="Arial" charset="0"/>
                </a:rPr>
                <a:t>氧合血红蛋白</a:t>
              </a:r>
            </a:p>
          </p:txBody>
        </p:sp>
      </p:grpSp>
      <p:grpSp>
        <p:nvGrpSpPr>
          <p:cNvPr id="19482" name="Group 26"/>
          <p:cNvGrpSpPr>
            <a:grpSpLocks/>
          </p:cNvGrpSpPr>
          <p:nvPr/>
        </p:nvGrpSpPr>
        <p:grpSpPr bwMode="auto">
          <a:xfrm>
            <a:off x="1184275" y="4294188"/>
            <a:ext cx="3095625" cy="2438400"/>
            <a:chOff x="612" y="2170"/>
            <a:chExt cx="1950" cy="1536"/>
          </a:xfrm>
        </p:grpSpPr>
        <p:pic>
          <p:nvPicPr>
            <p:cNvPr id="19483" name="Picture 27" descr="图12-3 血红素结构图（图）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12" y="2170"/>
              <a:ext cx="1950" cy="1260"/>
            </a:xfrm>
            <a:prstGeom prst="rect">
              <a:avLst/>
            </a:prstGeom>
            <a:noFill/>
          </p:spPr>
        </p:pic>
        <p:sp>
          <p:nvSpPr>
            <p:cNvPr id="19484" name="Text Box 28"/>
            <p:cNvSpPr txBox="1">
              <a:spLocks noChangeArrowheads="1"/>
            </p:cNvSpPr>
            <p:nvPr/>
          </p:nvSpPr>
          <p:spPr bwMode="auto">
            <a:xfrm>
              <a:off x="748" y="3475"/>
              <a:ext cx="1739" cy="231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>
                  <a:latin typeface="Arial" charset="0"/>
                </a:rPr>
                <a:t>图</a:t>
              </a:r>
              <a:r>
                <a:rPr lang="en-US" altLang="zh-CN" sz="1800">
                  <a:latin typeface="Arial" charset="0"/>
                </a:rPr>
                <a:t>12</a:t>
              </a:r>
              <a:r>
                <a:rPr lang="zh-CN" altLang="en-US" sz="1800">
                  <a:latin typeface="Arial" charset="0"/>
                </a:rPr>
                <a:t>－</a:t>
              </a:r>
              <a:r>
                <a:rPr lang="en-US" altLang="zh-CN" sz="1800">
                  <a:latin typeface="Arial" charset="0"/>
                </a:rPr>
                <a:t>3 </a:t>
              </a:r>
              <a:r>
                <a:rPr lang="zh-CN" altLang="en-US" sz="1800">
                  <a:latin typeface="Arial" charset="0"/>
                </a:rPr>
                <a:t>血红素结构图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76" grpId="0"/>
      <p:bldP spid="19477" grpId="0"/>
      <p:bldP spid="194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55650" y="2133600"/>
            <a:ext cx="446405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d</a:t>
            </a:r>
            <a:r>
              <a:rPr lang="zh-CN" altLang="en-US">
                <a:latin typeface="Arial" charset="0"/>
              </a:rPr>
              <a:t>、蛋白质</a:t>
            </a:r>
            <a:r>
              <a:rPr lang="zh-CN" altLang="en-US">
                <a:solidFill>
                  <a:srgbClr val="0000CC"/>
                </a:solidFill>
              </a:rPr>
              <a:t>酶</a:t>
            </a:r>
            <a:r>
              <a:rPr lang="zh-CN" altLang="en-US">
                <a:latin typeface="Arial" charset="0"/>
              </a:rPr>
              <a:t>，做生物催化剂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971550" y="3575050"/>
            <a:ext cx="7561263" cy="19177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例如：在口中咀嚼米饭和馒头时会感觉到甜味，这就是因为唾液种有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淀粉酶</a:t>
            </a:r>
            <a:r>
              <a:rPr lang="zh-CN" altLang="en-US">
                <a:latin typeface="Arial" charset="0"/>
              </a:rPr>
              <a:t>，它将食物中的部分淀粉催化水解为麦芽糖的缘故。当然余下的淀粉由小肠中的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胰淀粉酶</a:t>
            </a:r>
            <a:r>
              <a:rPr lang="zh-CN" altLang="en-US">
                <a:latin typeface="Arial" charset="0"/>
              </a:rPr>
              <a:t>催化水解为麦芽糖；麦芽糖在肠液中的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麦芽糖酶</a:t>
            </a:r>
            <a:r>
              <a:rPr lang="zh-CN" altLang="en-US">
                <a:latin typeface="Arial" charset="0"/>
              </a:rPr>
              <a:t>的催化下，水解为人体可以吸收的葡萄糖。</a:t>
            </a: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1258888" y="2679700"/>
            <a:ext cx="7489825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/>
              <a:t>注意：每一种酶只能催化一种或一类反应，而且必须</a:t>
            </a:r>
          </a:p>
          <a:p>
            <a:r>
              <a:rPr lang="zh-CN" altLang="en-US"/>
              <a:t>          </a:t>
            </a:r>
            <a:r>
              <a:rPr lang="zh-CN" altLang="en-US">
                <a:solidFill>
                  <a:srgbClr val="0000CC"/>
                </a:solidFill>
              </a:rPr>
              <a:t>在适宜的体温</a:t>
            </a:r>
            <a:r>
              <a:rPr lang="zh-CN" altLang="en-US"/>
              <a:t>和接近</a:t>
            </a:r>
            <a:r>
              <a:rPr lang="zh-CN" altLang="en-US">
                <a:solidFill>
                  <a:srgbClr val="FA120C"/>
                </a:solidFill>
              </a:rPr>
              <a:t>中性</a:t>
            </a:r>
            <a:r>
              <a:rPr lang="zh-CN" altLang="en-US"/>
              <a:t>的条件下进行。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331913" y="1196975"/>
            <a:ext cx="2879725" cy="492125"/>
          </a:xfrm>
          <a:prstGeom prst="rect">
            <a:avLst/>
          </a:prstGeom>
          <a:noFill/>
          <a:ln w="34925">
            <a:solidFill>
              <a:srgbClr val="FA120C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Arial" charset="0"/>
              </a:rPr>
              <a:t>3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、蛋白质的作用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913313" y="2073275"/>
            <a:ext cx="24796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</a:t>
            </a:r>
            <a:r>
              <a:rPr lang="en-US" altLang="zh-CN">
                <a:solidFill>
                  <a:srgbClr val="0000CC"/>
                </a:solidFill>
              </a:rPr>
              <a:t>P</a:t>
            </a:r>
            <a:r>
              <a:rPr lang="en-US" altLang="zh-CN" baseline="-25000">
                <a:solidFill>
                  <a:srgbClr val="0000CC"/>
                </a:solidFill>
              </a:rPr>
              <a:t>92</a:t>
            </a:r>
            <a:r>
              <a:rPr lang="zh-CN" altLang="en-US">
                <a:solidFill>
                  <a:srgbClr val="0000CC"/>
                </a:solidFill>
              </a:rPr>
              <a:t>资料卡片）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95288" y="3789363"/>
            <a:ext cx="85693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讨论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你的生活中哪里有可能存在甲醛污染？应如何避免？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187450" y="2133600"/>
            <a:ext cx="7345363" cy="1222375"/>
          </a:xfrm>
          <a:prstGeom prst="rect">
            <a:avLst/>
          </a:prstGeom>
          <a:noFill/>
          <a:ln w="349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注意：有些物质如甲醛等会与蛋白质发生反应，</a:t>
            </a:r>
            <a:r>
              <a:rPr lang="zh-CN" altLang="en-US">
                <a:solidFill>
                  <a:schemeClr val="hlink"/>
                </a:solidFill>
                <a:latin typeface="Arial" charset="0"/>
              </a:rPr>
              <a:t>破坏蛋白质的结构，使其变质</a:t>
            </a:r>
            <a:r>
              <a:rPr lang="zh-CN" altLang="en-US">
                <a:latin typeface="Arial" charset="0"/>
              </a:rPr>
              <a:t>，因此，可以用甲醛水溶液（福尔马林）制作动物标本，而使标本长久保存。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1403350" y="1125538"/>
            <a:ext cx="1944688" cy="492125"/>
          </a:xfrm>
          <a:prstGeom prst="rect">
            <a:avLst/>
          </a:prstGeom>
          <a:solidFill>
            <a:srgbClr val="0000CC"/>
          </a:solidFill>
          <a:ln w="34925">
            <a:solidFill>
              <a:srgbClr val="FA120C"/>
            </a:solidFill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蛋白质变性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331913" y="4292600"/>
            <a:ext cx="208756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各种装修板材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1331913" y="4797425"/>
            <a:ext cx="30241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1</a:t>
            </a:r>
            <a:r>
              <a:rPr lang="zh-CN" altLang="en-US">
                <a:solidFill>
                  <a:srgbClr val="0000CC"/>
                </a:solidFill>
              </a:rPr>
              <a:t>、注意开窗通风</a:t>
            </a:r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3276600" y="4292600"/>
            <a:ext cx="122396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、家具</a:t>
            </a: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4356100" y="4292600"/>
            <a:ext cx="171291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、涂料等。</a:t>
            </a: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1331913" y="5199063"/>
            <a:ext cx="65532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2</a:t>
            </a:r>
            <a:r>
              <a:rPr lang="zh-CN" altLang="en-US">
                <a:solidFill>
                  <a:srgbClr val="0000CC"/>
                </a:solidFill>
              </a:rPr>
              <a:t>、选择不含甲醛的绿色环保产品进行装修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5" grpId="0" animBg="1"/>
      <p:bldP spid="22536" grpId="0"/>
      <p:bldP spid="22537" grpId="0"/>
      <p:bldP spid="22539" grpId="0"/>
      <p:bldP spid="22540" grpId="0"/>
      <p:bldP spid="225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图12-5 香烟咽气中的有毒物质（图）"/>
          <p:cNvPicPr>
            <a:picLocks noChangeAspect="1" noChangeArrowheads="1"/>
          </p:cNvPicPr>
          <p:nvPr/>
        </p:nvPicPr>
        <p:blipFill>
          <a:blip r:embed="rId2"/>
          <a:srcRect l="10556" t="6168" r="2925" b="7437"/>
          <a:stretch>
            <a:fillRect/>
          </a:stretch>
        </p:blipFill>
        <p:spPr bwMode="auto">
          <a:xfrm>
            <a:off x="4500563" y="1989138"/>
            <a:ext cx="3887787" cy="3629025"/>
          </a:xfrm>
          <a:prstGeom prst="rect">
            <a:avLst/>
          </a:prstGeom>
          <a:noFill/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1331913" y="1138238"/>
            <a:ext cx="4668837" cy="579437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/>
              <a:t>【</a:t>
            </a:r>
            <a:r>
              <a:rPr lang="zh-CN" altLang="en-US" sz="3200"/>
              <a:t>阅读资料</a:t>
            </a:r>
            <a:r>
              <a:rPr lang="en-US" altLang="zh-CN" sz="3200"/>
              <a:t>】</a:t>
            </a:r>
            <a:r>
              <a:rPr lang="zh-CN" altLang="en-US" sz="3200">
                <a:solidFill>
                  <a:srgbClr val="0000CC"/>
                </a:solidFill>
              </a:rPr>
              <a:t>吸烟的害处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2320925" y="5961063"/>
            <a:ext cx="382905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图</a:t>
            </a:r>
            <a:r>
              <a:rPr lang="en-US" altLang="zh-CN"/>
              <a:t>12-5  </a:t>
            </a:r>
            <a:r>
              <a:rPr lang="zh-CN" altLang="en-US"/>
              <a:t>香烟中的有毒物质</a:t>
            </a:r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2133600"/>
            <a:ext cx="2441575" cy="360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-252413" y="4394200"/>
            <a:ext cx="9648826" cy="2376488"/>
          </a:xfrm>
          <a:prstGeom prst="rect">
            <a:avLst/>
          </a:prstGeom>
          <a:gradFill rotWithShape="1">
            <a:gsLst>
              <a:gs pos="0">
                <a:srgbClr val="FF00FF"/>
              </a:gs>
              <a:gs pos="50000">
                <a:srgbClr val="990099"/>
              </a:gs>
              <a:gs pos="100000">
                <a:srgbClr val="FF00FF"/>
              </a:gs>
            </a:gsLst>
            <a:lin ang="5400000" scaled="1"/>
          </a:gradFill>
          <a:ln w="76200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-252413" y="1700213"/>
            <a:ext cx="9648826" cy="2376487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CC0099"/>
              </a:gs>
              <a:gs pos="100000">
                <a:srgbClr val="FFCCFF"/>
              </a:gs>
            </a:gsLst>
            <a:lin ang="5400000" scaled="1"/>
          </a:gradFill>
          <a:ln w="76200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0" y="90488"/>
            <a:ext cx="7956550" cy="701675"/>
          </a:xfrm>
          <a:prstGeom prst="rect">
            <a:avLst/>
          </a:prstGeom>
          <a:solidFill>
            <a:srgbClr val="339966">
              <a:alpha val="7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>
                <a:latin typeface="Times New Roman" pitchFamily="18" charset="0"/>
              </a:rPr>
              <a:t>蛋白质帮助人们完成呼吸作用</a:t>
            </a:r>
            <a:r>
              <a:rPr lang="zh-CN" altLang="en-US" sz="4000" b="0" baseline="-25000">
                <a:latin typeface="Times New Roman" pitchFamily="18" charset="0"/>
              </a:rPr>
              <a:t> </a:t>
            </a:r>
          </a:p>
        </p:txBody>
      </p:sp>
      <p:grpSp>
        <p:nvGrpSpPr>
          <p:cNvPr id="47109" name="Group 5"/>
          <p:cNvGrpSpPr>
            <a:grpSpLocks/>
          </p:cNvGrpSpPr>
          <p:nvPr/>
        </p:nvGrpSpPr>
        <p:grpSpPr bwMode="auto">
          <a:xfrm>
            <a:off x="-36513" y="1703388"/>
            <a:ext cx="1871663" cy="2662237"/>
            <a:chOff x="3742" y="709"/>
            <a:chExt cx="1179" cy="1677"/>
          </a:xfrm>
        </p:grpSpPr>
        <p:grpSp>
          <p:nvGrpSpPr>
            <p:cNvPr id="47110" name="Group 6"/>
            <p:cNvGrpSpPr>
              <a:grpSpLocks/>
            </p:cNvGrpSpPr>
            <p:nvPr/>
          </p:nvGrpSpPr>
          <p:grpSpPr bwMode="auto">
            <a:xfrm>
              <a:off x="3923" y="1489"/>
              <a:ext cx="163" cy="344"/>
              <a:chOff x="3923" y="1489"/>
              <a:chExt cx="163" cy="344"/>
            </a:xfrm>
          </p:grpSpPr>
          <p:sp>
            <p:nvSpPr>
              <p:cNvPr id="47111" name="AutoShape 7"/>
              <p:cNvSpPr>
                <a:spLocks noChangeArrowheads="1"/>
              </p:cNvSpPr>
              <p:nvPr/>
            </p:nvSpPr>
            <p:spPr bwMode="auto">
              <a:xfrm rot="-26035184">
                <a:off x="3859" y="1580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112" name="Oval 8"/>
              <p:cNvSpPr>
                <a:spLocks noChangeArrowheads="1"/>
              </p:cNvSpPr>
              <p:nvPr/>
            </p:nvSpPr>
            <p:spPr bwMode="auto">
              <a:xfrm rot="-6145161">
                <a:off x="3937" y="1683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113" name="Group 9"/>
            <p:cNvGrpSpPr>
              <a:grpSpLocks/>
            </p:cNvGrpSpPr>
            <p:nvPr/>
          </p:nvGrpSpPr>
          <p:grpSpPr bwMode="auto">
            <a:xfrm>
              <a:off x="4604" y="1434"/>
              <a:ext cx="208" cy="363"/>
              <a:chOff x="4604" y="1434"/>
              <a:chExt cx="208" cy="363"/>
            </a:xfrm>
          </p:grpSpPr>
          <p:sp>
            <p:nvSpPr>
              <p:cNvPr id="47114" name="AutoShape 10"/>
              <p:cNvSpPr>
                <a:spLocks noChangeArrowheads="1"/>
              </p:cNvSpPr>
              <p:nvPr/>
            </p:nvSpPr>
            <p:spPr bwMode="auto">
              <a:xfrm rot="5768839" flipH="1">
                <a:off x="4585" y="1525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115" name="Oval 11"/>
              <p:cNvSpPr>
                <a:spLocks noChangeArrowheads="1"/>
              </p:cNvSpPr>
              <p:nvPr/>
            </p:nvSpPr>
            <p:spPr bwMode="auto">
              <a:xfrm rot="6145161" flipH="1">
                <a:off x="4618" y="1647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116" name="Group 12"/>
            <p:cNvGrpSpPr>
              <a:grpSpLocks/>
            </p:cNvGrpSpPr>
            <p:nvPr/>
          </p:nvGrpSpPr>
          <p:grpSpPr bwMode="auto">
            <a:xfrm>
              <a:off x="3742" y="709"/>
              <a:ext cx="1179" cy="1677"/>
              <a:chOff x="3742" y="709"/>
              <a:chExt cx="1179" cy="1677"/>
            </a:xfrm>
          </p:grpSpPr>
          <p:sp>
            <p:nvSpPr>
              <p:cNvPr id="47117" name="AutoShape 13"/>
              <p:cNvSpPr>
                <a:spLocks noChangeArrowheads="1"/>
              </p:cNvSpPr>
              <p:nvPr/>
            </p:nvSpPr>
            <p:spPr bwMode="auto">
              <a:xfrm>
                <a:off x="3742" y="1842"/>
                <a:ext cx="1179" cy="544"/>
              </a:xfrm>
              <a:prstGeom prst="cloudCallout">
                <a:avLst>
                  <a:gd name="adj1" fmla="val -8949"/>
                  <a:gd name="adj2" fmla="val 0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79216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rgbClr val="80808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/>
                <a:endParaRPr lang="zh-CN" altLang="zh-CN" sz="1800" b="0">
                  <a:latin typeface="Arial" charset="0"/>
                </a:endParaRPr>
              </a:p>
            </p:txBody>
          </p:sp>
          <p:grpSp>
            <p:nvGrpSpPr>
              <p:cNvPr id="47118" name="Group 14"/>
              <p:cNvGrpSpPr>
                <a:grpSpLocks/>
              </p:cNvGrpSpPr>
              <p:nvPr/>
            </p:nvGrpSpPr>
            <p:grpSpPr bwMode="auto">
              <a:xfrm>
                <a:off x="3895" y="709"/>
                <a:ext cx="953" cy="1271"/>
                <a:chOff x="3895" y="709"/>
                <a:chExt cx="953" cy="1271"/>
              </a:xfrm>
            </p:grpSpPr>
            <p:grpSp>
              <p:nvGrpSpPr>
                <p:cNvPr id="47119" name="Group 15"/>
                <p:cNvGrpSpPr>
                  <a:grpSpLocks/>
                </p:cNvGrpSpPr>
                <p:nvPr/>
              </p:nvGrpSpPr>
              <p:grpSpPr bwMode="auto">
                <a:xfrm>
                  <a:off x="3964" y="1561"/>
                  <a:ext cx="776" cy="419"/>
                  <a:chOff x="1985" y="1525"/>
                  <a:chExt cx="776" cy="419"/>
                </a:xfrm>
              </p:grpSpPr>
              <p:sp>
                <p:nvSpPr>
                  <p:cNvPr id="47120" name="AutoShape 16"/>
                  <p:cNvSpPr>
                    <a:spLocks noChangeArrowheads="1"/>
                  </p:cNvSpPr>
                  <p:nvPr/>
                </p:nvSpPr>
                <p:spPr bwMode="auto">
                  <a:xfrm rot="16079575" flipH="1">
                    <a:off x="2402" y="1643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21" name="AutoShape 17"/>
                  <p:cNvSpPr>
                    <a:spLocks noChangeArrowheads="1"/>
                  </p:cNvSpPr>
                  <p:nvPr/>
                </p:nvSpPr>
                <p:spPr bwMode="auto">
                  <a:xfrm rot="-14916086">
                    <a:off x="2076" y="1616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122" name="Group 18"/>
                  <p:cNvGrpSpPr>
                    <a:grpSpLocks/>
                  </p:cNvGrpSpPr>
                  <p:nvPr/>
                </p:nvGrpSpPr>
                <p:grpSpPr bwMode="auto">
                  <a:xfrm rot="694896">
                    <a:off x="2450" y="1806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123" name="AutoShape 19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124" name="Oval 20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125" name="Group 21"/>
                  <p:cNvGrpSpPr>
                    <a:grpSpLocks/>
                  </p:cNvGrpSpPr>
                  <p:nvPr/>
                </p:nvGrpSpPr>
                <p:grpSpPr bwMode="auto">
                  <a:xfrm rot="21101049" flipH="1">
                    <a:off x="1985" y="1770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126" name="AutoShape 22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127" name="Oval 23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47128" name="Oval 24"/>
                <p:cNvSpPr>
                  <a:spLocks noChangeArrowheads="1"/>
                </p:cNvSpPr>
                <p:nvPr/>
              </p:nvSpPr>
              <p:spPr bwMode="auto">
                <a:xfrm>
                  <a:off x="3895" y="827"/>
                  <a:ext cx="953" cy="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6FFFF"/>
                    </a:gs>
                    <a:gs pos="100000">
                      <a:schemeClr val="hlink"/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29" name="AutoShape 25"/>
                <p:cNvSpPr>
                  <a:spLocks noChangeArrowheads="1"/>
                </p:cNvSpPr>
                <p:nvPr/>
              </p:nvSpPr>
              <p:spPr bwMode="auto">
                <a:xfrm rot="21054043" flipV="1">
                  <a:off x="3923" y="709"/>
                  <a:ext cx="862" cy="362"/>
                </a:xfrm>
                <a:prstGeom prst="cloudCallout">
                  <a:avLst>
                    <a:gd name="adj1" fmla="val 1259"/>
                    <a:gd name="adj2" fmla="val -23120"/>
                  </a:avLst>
                </a:prstGeom>
                <a:gradFill rotWithShape="1">
                  <a:gsLst>
                    <a:gs pos="0">
                      <a:schemeClr val="tx2"/>
                    </a:gs>
                    <a:gs pos="50000">
                      <a:srgbClr val="0066FF"/>
                    </a:gs>
                    <a:gs pos="100000">
                      <a:schemeClr val="tx2"/>
                    </a:gs>
                  </a:gsLst>
                  <a:lin ang="5400000" scaled="1"/>
                </a:gradFill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effectLst/>
              </p:spPr>
              <p:txBody>
                <a:bodyPr rot="10800000" tIns="108000" bIns="0" anchor="ctr" anchorCtr="1"/>
                <a:lstStyle/>
                <a:p>
                  <a:pPr algn="ctr"/>
                  <a:r>
                    <a:rPr lang="en-US" altLang="zh-CN" sz="3200">
                      <a:solidFill>
                        <a:schemeClr val="accent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charset="0"/>
                    </a:rPr>
                    <a:t>O</a:t>
                  </a:r>
                  <a:r>
                    <a:rPr lang="en-US" altLang="zh-CN" sz="1800">
                      <a:solidFill>
                        <a:schemeClr val="accent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charset="0"/>
                    </a:rPr>
                    <a:t>2</a:t>
                  </a:r>
                </a:p>
              </p:txBody>
            </p:sp>
            <p:grpSp>
              <p:nvGrpSpPr>
                <p:cNvPr id="47130" name="Group 26"/>
                <p:cNvGrpSpPr>
                  <a:grpSpLocks/>
                </p:cNvGrpSpPr>
                <p:nvPr/>
              </p:nvGrpSpPr>
              <p:grpSpPr bwMode="auto">
                <a:xfrm>
                  <a:off x="4059" y="1207"/>
                  <a:ext cx="660" cy="409"/>
                  <a:chOff x="4059" y="1207"/>
                  <a:chExt cx="660" cy="409"/>
                </a:xfrm>
              </p:grpSpPr>
              <p:sp>
                <p:nvSpPr>
                  <p:cNvPr id="47131" name="Arc 27"/>
                  <p:cNvSpPr>
                    <a:spLocks/>
                  </p:cNvSpPr>
                  <p:nvPr/>
                </p:nvSpPr>
                <p:spPr bwMode="auto">
                  <a:xfrm rot="1198826" flipV="1">
                    <a:off x="4359" y="1373"/>
                    <a:ext cx="112" cy="62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9952"/>
                      <a:gd name="T2" fmla="*/ 24848 w 26528"/>
                      <a:gd name="T3" fmla="*/ 29952 h 29952"/>
                      <a:gd name="T4" fmla="*/ 4928 w 26528"/>
                      <a:gd name="T5" fmla="*/ 21600 h 299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9952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cubicBezTo>
                          <a:pt x="26528" y="24467"/>
                          <a:pt x="25956" y="27307"/>
                          <a:pt x="24847" y="29951"/>
                        </a:cubicBezTo>
                      </a:path>
                      <a:path w="26528" h="29952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cubicBezTo>
                          <a:pt x="26528" y="24467"/>
                          <a:pt x="25956" y="27307"/>
                          <a:pt x="24847" y="29951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32" name="Arc 28"/>
                  <p:cNvSpPr>
                    <a:spLocks/>
                  </p:cNvSpPr>
                  <p:nvPr/>
                </p:nvSpPr>
                <p:spPr bwMode="auto">
                  <a:xfrm rot="16200000">
                    <a:off x="4387" y="1445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33" name="Arc 29"/>
                  <p:cNvSpPr>
                    <a:spLocks/>
                  </p:cNvSpPr>
                  <p:nvPr/>
                </p:nvSpPr>
                <p:spPr bwMode="auto">
                  <a:xfrm rot="4146691" flipV="1">
                    <a:off x="4139" y="1145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34" name="Arc 30"/>
                  <p:cNvSpPr>
                    <a:spLocks/>
                  </p:cNvSpPr>
                  <p:nvPr/>
                </p:nvSpPr>
                <p:spPr bwMode="auto">
                  <a:xfrm rot="5400000" flipV="1">
                    <a:off x="4548" y="1127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135" name="Group 31"/>
              <p:cNvGrpSpPr>
                <a:grpSpLocks/>
              </p:cNvGrpSpPr>
              <p:nvPr/>
            </p:nvGrpSpPr>
            <p:grpSpPr bwMode="auto">
              <a:xfrm>
                <a:off x="4014" y="1298"/>
                <a:ext cx="726" cy="690"/>
                <a:chOff x="4014" y="1298"/>
                <a:chExt cx="726" cy="690"/>
              </a:xfrm>
            </p:grpSpPr>
            <p:sp>
              <p:nvSpPr>
                <p:cNvPr id="47136" name="Oval 32"/>
                <p:cNvSpPr>
                  <a:spLocks noChangeArrowheads="1"/>
                </p:cNvSpPr>
                <p:nvPr/>
              </p:nvSpPr>
              <p:spPr bwMode="auto">
                <a:xfrm flipV="1">
                  <a:off x="4041" y="1298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37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4014" y="1434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38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4105" y="1570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39" name="Oval 35"/>
                <p:cNvSpPr>
                  <a:spLocks noChangeArrowheads="1"/>
                </p:cNvSpPr>
                <p:nvPr/>
              </p:nvSpPr>
              <p:spPr bwMode="auto">
                <a:xfrm flipV="1">
                  <a:off x="4014" y="1716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0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4649" y="1298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1" name="Oval 37"/>
                <p:cNvSpPr>
                  <a:spLocks noChangeArrowheads="1"/>
                </p:cNvSpPr>
                <p:nvPr/>
              </p:nvSpPr>
              <p:spPr bwMode="auto">
                <a:xfrm flipV="1">
                  <a:off x="4604" y="1434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2" name="Oval 38"/>
                <p:cNvSpPr>
                  <a:spLocks noChangeArrowheads="1"/>
                </p:cNvSpPr>
                <p:nvPr/>
              </p:nvSpPr>
              <p:spPr bwMode="auto">
                <a:xfrm flipV="1">
                  <a:off x="4649" y="1570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3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4060" y="1897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4" name="Oval 40"/>
                <p:cNvSpPr>
                  <a:spLocks noChangeArrowheads="1"/>
                </p:cNvSpPr>
                <p:nvPr/>
              </p:nvSpPr>
              <p:spPr bwMode="auto">
                <a:xfrm flipV="1">
                  <a:off x="4604" y="1751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45" name="Oval 41"/>
                <p:cNvSpPr>
                  <a:spLocks noChangeArrowheads="1"/>
                </p:cNvSpPr>
                <p:nvPr/>
              </p:nvSpPr>
              <p:spPr bwMode="auto">
                <a:xfrm flipV="1">
                  <a:off x="4695" y="1842"/>
                  <a:ext cx="45" cy="9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rgbClr val="96969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7146" name="Group 42"/>
          <p:cNvGrpSpPr>
            <a:grpSpLocks/>
          </p:cNvGrpSpPr>
          <p:nvPr/>
        </p:nvGrpSpPr>
        <p:grpSpPr bwMode="auto">
          <a:xfrm>
            <a:off x="7392988" y="4581525"/>
            <a:ext cx="1751012" cy="2047875"/>
            <a:chOff x="4785" y="1797"/>
            <a:chExt cx="1103" cy="1290"/>
          </a:xfrm>
        </p:grpSpPr>
        <p:grpSp>
          <p:nvGrpSpPr>
            <p:cNvPr id="47147" name="Group 43"/>
            <p:cNvGrpSpPr>
              <a:grpSpLocks/>
            </p:cNvGrpSpPr>
            <p:nvPr/>
          </p:nvGrpSpPr>
          <p:grpSpPr bwMode="auto">
            <a:xfrm>
              <a:off x="4866" y="2523"/>
              <a:ext cx="163" cy="344"/>
              <a:chOff x="4866" y="2523"/>
              <a:chExt cx="163" cy="344"/>
            </a:xfrm>
          </p:grpSpPr>
          <p:sp>
            <p:nvSpPr>
              <p:cNvPr id="47148" name="AutoShape 44"/>
              <p:cNvSpPr>
                <a:spLocks noChangeArrowheads="1"/>
              </p:cNvSpPr>
              <p:nvPr/>
            </p:nvSpPr>
            <p:spPr bwMode="auto">
              <a:xfrm rot="-26035184">
                <a:off x="4785" y="261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149" name="Oval 45"/>
              <p:cNvSpPr>
                <a:spLocks noChangeArrowheads="1"/>
              </p:cNvSpPr>
              <p:nvPr/>
            </p:nvSpPr>
            <p:spPr bwMode="auto">
              <a:xfrm rot="-6145161">
                <a:off x="4880" y="2717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150" name="Group 46"/>
            <p:cNvGrpSpPr>
              <a:grpSpLocks/>
            </p:cNvGrpSpPr>
            <p:nvPr/>
          </p:nvGrpSpPr>
          <p:grpSpPr bwMode="auto">
            <a:xfrm>
              <a:off x="5498" y="2623"/>
              <a:ext cx="199" cy="353"/>
              <a:chOff x="5498" y="2623"/>
              <a:chExt cx="199" cy="353"/>
            </a:xfrm>
          </p:grpSpPr>
          <p:sp>
            <p:nvSpPr>
              <p:cNvPr id="47151" name="AutoShape 47"/>
              <p:cNvSpPr>
                <a:spLocks noChangeArrowheads="1"/>
              </p:cNvSpPr>
              <p:nvPr/>
            </p:nvSpPr>
            <p:spPr bwMode="auto">
              <a:xfrm rot="5768839" flipH="1">
                <a:off x="5470" y="271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152" name="Oval 48"/>
              <p:cNvSpPr>
                <a:spLocks noChangeArrowheads="1"/>
              </p:cNvSpPr>
              <p:nvPr/>
            </p:nvSpPr>
            <p:spPr bwMode="auto">
              <a:xfrm rot="6145161" flipH="1">
                <a:off x="5512" y="2826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153" name="Group 49"/>
            <p:cNvGrpSpPr>
              <a:grpSpLocks/>
            </p:cNvGrpSpPr>
            <p:nvPr/>
          </p:nvGrpSpPr>
          <p:grpSpPr bwMode="auto">
            <a:xfrm>
              <a:off x="4785" y="1797"/>
              <a:ext cx="1103" cy="1290"/>
              <a:chOff x="4635" y="1434"/>
              <a:chExt cx="1103" cy="1290"/>
            </a:xfrm>
          </p:grpSpPr>
          <p:grpSp>
            <p:nvGrpSpPr>
              <p:cNvPr id="47154" name="Group 50"/>
              <p:cNvGrpSpPr>
                <a:grpSpLocks/>
              </p:cNvGrpSpPr>
              <p:nvPr/>
            </p:nvGrpSpPr>
            <p:grpSpPr bwMode="auto">
              <a:xfrm>
                <a:off x="4712" y="2305"/>
                <a:ext cx="776" cy="419"/>
                <a:chOff x="1985" y="1525"/>
                <a:chExt cx="776" cy="419"/>
              </a:xfrm>
            </p:grpSpPr>
            <p:sp>
              <p:nvSpPr>
                <p:cNvPr id="47155" name="AutoShape 51"/>
                <p:cNvSpPr>
                  <a:spLocks noChangeArrowheads="1"/>
                </p:cNvSpPr>
                <p:nvPr/>
              </p:nvSpPr>
              <p:spPr bwMode="auto">
                <a:xfrm rot="16079575" flipH="1">
                  <a:off x="2402" y="1643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156" name="AutoShape 52"/>
                <p:cNvSpPr>
                  <a:spLocks noChangeArrowheads="1"/>
                </p:cNvSpPr>
                <p:nvPr/>
              </p:nvSpPr>
              <p:spPr bwMode="auto">
                <a:xfrm rot="-14916086">
                  <a:off x="2076" y="1616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157" name="Group 53"/>
                <p:cNvGrpSpPr>
                  <a:grpSpLocks/>
                </p:cNvGrpSpPr>
                <p:nvPr/>
              </p:nvGrpSpPr>
              <p:grpSpPr bwMode="auto">
                <a:xfrm rot="694896">
                  <a:off x="2450" y="1806"/>
                  <a:ext cx="311" cy="138"/>
                  <a:chOff x="1420" y="1860"/>
                  <a:chExt cx="311" cy="138"/>
                </a:xfrm>
              </p:grpSpPr>
              <p:sp>
                <p:nvSpPr>
                  <p:cNvPr id="47158" name="AutoShape 54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0066FF"/>
                      </a:gs>
                      <a:gs pos="100000">
                        <a:srgbClr val="0066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159" name="Oval 55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66FF"/>
                      </a:gs>
                      <a:gs pos="100000">
                        <a:srgbClr val="0066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160" name="Group 56"/>
                <p:cNvGrpSpPr>
                  <a:grpSpLocks/>
                </p:cNvGrpSpPr>
                <p:nvPr/>
              </p:nvGrpSpPr>
              <p:grpSpPr bwMode="auto">
                <a:xfrm rot="21101049" flipH="1">
                  <a:off x="1985" y="1770"/>
                  <a:ext cx="311" cy="138"/>
                  <a:chOff x="1420" y="1860"/>
                  <a:chExt cx="311" cy="138"/>
                </a:xfrm>
              </p:grpSpPr>
              <p:sp>
                <p:nvSpPr>
                  <p:cNvPr id="47161" name="AutoShape 57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chemeClr val="hlink"/>
                      </a:gs>
                      <a:gs pos="100000">
                        <a:schemeClr val="hlink">
                          <a:gamma/>
                          <a:shade val="46275"/>
                          <a:invGamma/>
                        </a:scheme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162" name="Oval 58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hlink"/>
                      </a:gs>
                      <a:gs pos="100000">
                        <a:schemeClr val="hlink">
                          <a:gamma/>
                          <a:shade val="46275"/>
                          <a:invGamma/>
                        </a:scheme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163" name="Group 59"/>
              <p:cNvGrpSpPr>
                <a:grpSpLocks/>
              </p:cNvGrpSpPr>
              <p:nvPr/>
            </p:nvGrpSpPr>
            <p:grpSpPr bwMode="auto">
              <a:xfrm>
                <a:off x="4635" y="1434"/>
                <a:ext cx="1103" cy="998"/>
                <a:chOff x="4589" y="1434"/>
                <a:chExt cx="1103" cy="998"/>
              </a:xfrm>
            </p:grpSpPr>
            <p:grpSp>
              <p:nvGrpSpPr>
                <p:cNvPr id="47164" name="Group 60"/>
                <p:cNvGrpSpPr>
                  <a:grpSpLocks/>
                </p:cNvGrpSpPr>
                <p:nvPr/>
              </p:nvGrpSpPr>
              <p:grpSpPr bwMode="auto">
                <a:xfrm>
                  <a:off x="4589" y="1434"/>
                  <a:ext cx="1103" cy="998"/>
                  <a:chOff x="4589" y="1434"/>
                  <a:chExt cx="1103" cy="998"/>
                </a:xfrm>
              </p:grpSpPr>
              <p:sp>
                <p:nvSpPr>
                  <p:cNvPr id="47165" name="Oval 61"/>
                  <p:cNvSpPr>
                    <a:spLocks noChangeArrowheads="1"/>
                  </p:cNvSpPr>
                  <p:nvPr/>
                </p:nvSpPr>
                <p:spPr bwMode="auto">
                  <a:xfrm rot="1106088" flipH="1" flipV="1">
                    <a:off x="4589" y="1679"/>
                    <a:ext cx="248" cy="3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0099FF"/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66" name="Oval 62"/>
                  <p:cNvSpPr>
                    <a:spLocks noChangeArrowheads="1"/>
                  </p:cNvSpPr>
                  <p:nvPr/>
                </p:nvSpPr>
                <p:spPr bwMode="auto">
                  <a:xfrm>
                    <a:off x="4671" y="1570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5F5F5F"/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5F5F5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67" name="AutoShape 63"/>
                  <p:cNvSpPr>
                    <a:spLocks noChangeArrowheads="1"/>
                  </p:cNvSpPr>
                  <p:nvPr/>
                </p:nvSpPr>
                <p:spPr bwMode="auto">
                  <a:xfrm rot="820006" flipV="1">
                    <a:off x="4816" y="1434"/>
                    <a:ext cx="862" cy="362"/>
                  </a:xfrm>
                  <a:prstGeom prst="cloudCallout">
                    <a:avLst>
                      <a:gd name="adj1" fmla="val -301"/>
                      <a:gd name="adj2" fmla="val -15106"/>
                    </a:avLst>
                  </a:prstGeom>
                  <a:gradFill rotWithShape="1">
                    <a:gsLst>
                      <a:gs pos="0">
                        <a:schemeClr val="tx2"/>
                      </a:gs>
                      <a:gs pos="50000">
                        <a:srgbClr val="0066FF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  <a:ln w="9525">
                    <a:solidFill>
                      <a:schemeClr val="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rot="10800000" tIns="108000" bIns="0" anchor="ctr" anchorCtr="1"/>
                  <a:lstStyle/>
                  <a:p>
                    <a:pPr algn="ctr"/>
                    <a:r>
                      <a:rPr lang="en-US" altLang="zh-CN" sz="32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CO</a:t>
                    </a:r>
                    <a:r>
                      <a:rPr lang="en-US" altLang="zh-CN" sz="18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2</a:t>
                    </a:r>
                  </a:p>
                </p:txBody>
              </p:sp>
              <p:sp>
                <p:nvSpPr>
                  <p:cNvPr id="47168" name="Oval 64"/>
                  <p:cNvSpPr>
                    <a:spLocks noChangeArrowheads="1"/>
                  </p:cNvSpPr>
                  <p:nvPr/>
                </p:nvSpPr>
                <p:spPr bwMode="auto">
                  <a:xfrm rot="1519488" flipV="1">
                    <a:off x="5400" y="1954"/>
                    <a:ext cx="292" cy="459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0099FF"/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169" name="Group 65"/>
                <p:cNvGrpSpPr>
                  <a:grpSpLocks/>
                </p:cNvGrpSpPr>
                <p:nvPr/>
              </p:nvGrpSpPr>
              <p:grpSpPr bwMode="auto">
                <a:xfrm rot="1370326">
                  <a:off x="4667" y="1851"/>
                  <a:ext cx="660" cy="409"/>
                  <a:chOff x="4059" y="1207"/>
                  <a:chExt cx="660" cy="409"/>
                </a:xfrm>
              </p:grpSpPr>
              <p:sp>
                <p:nvSpPr>
                  <p:cNvPr id="47170" name="Arc 66"/>
                  <p:cNvSpPr>
                    <a:spLocks/>
                  </p:cNvSpPr>
                  <p:nvPr/>
                </p:nvSpPr>
                <p:spPr bwMode="auto">
                  <a:xfrm rot="1198826" flipV="1">
                    <a:off x="4359" y="1373"/>
                    <a:ext cx="112" cy="62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9952"/>
                      <a:gd name="T2" fmla="*/ 24848 w 26528"/>
                      <a:gd name="T3" fmla="*/ 29952 h 29952"/>
                      <a:gd name="T4" fmla="*/ 4928 w 26528"/>
                      <a:gd name="T5" fmla="*/ 21600 h 299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9952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cubicBezTo>
                          <a:pt x="26528" y="24467"/>
                          <a:pt x="25956" y="27307"/>
                          <a:pt x="24847" y="29951"/>
                        </a:cubicBezTo>
                      </a:path>
                      <a:path w="26528" h="29952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cubicBezTo>
                          <a:pt x="26528" y="24467"/>
                          <a:pt x="25956" y="27307"/>
                          <a:pt x="24847" y="29951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71" name="Arc 67"/>
                  <p:cNvSpPr>
                    <a:spLocks/>
                  </p:cNvSpPr>
                  <p:nvPr/>
                </p:nvSpPr>
                <p:spPr bwMode="auto">
                  <a:xfrm rot="16200000">
                    <a:off x="4387" y="1445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72" name="Arc 68"/>
                  <p:cNvSpPr>
                    <a:spLocks/>
                  </p:cNvSpPr>
                  <p:nvPr/>
                </p:nvSpPr>
                <p:spPr bwMode="auto">
                  <a:xfrm rot="4146691" flipV="1">
                    <a:off x="4139" y="1145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73" name="Arc 69"/>
                  <p:cNvSpPr>
                    <a:spLocks/>
                  </p:cNvSpPr>
                  <p:nvPr/>
                </p:nvSpPr>
                <p:spPr bwMode="auto">
                  <a:xfrm rot="5400000" flipV="1">
                    <a:off x="4548" y="1127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47174" name="Group 70"/>
          <p:cNvGrpSpPr>
            <a:grpSpLocks/>
          </p:cNvGrpSpPr>
          <p:nvPr/>
        </p:nvGrpSpPr>
        <p:grpSpPr bwMode="auto">
          <a:xfrm>
            <a:off x="2627313" y="4551363"/>
            <a:ext cx="3695700" cy="2190750"/>
            <a:chOff x="2911" y="2840"/>
            <a:chExt cx="2328" cy="1380"/>
          </a:xfrm>
        </p:grpSpPr>
        <p:grpSp>
          <p:nvGrpSpPr>
            <p:cNvPr id="47175" name="Group 71"/>
            <p:cNvGrpSpPr>
              <a:grpSpLocks/>
            </p:cNvGrpSpPr>
            <p:nvPr/>
          </p:nvGrpSpPr>
          <p:grpSpPr bwMode="auto">
            <a:xfrm>
              <a:off x="4830" y="3847"/>
              <a:ext cx="317" cy="218"/>
              <a:chOff x="4830" y="3847"/>
              <a:chExt cx="317" cy="218"/>
            </a:xfrm>
          </p:grpSpPr>
          <p:sp>
            <p:nvSpPr>
              <p:cNvPr id="47176" name="AutoShape 72"/>
              <p:cNvSpPr>
                <a:spLocks noChangeArrowheads="1"/>
              </p:cNvSpPr>
              <p:nvPr/>
            </p:nvSpPr>
            <p:spPr bwMode="auto">
              <a:xfrm rot="-40711567">
                <a:off x="4830" y="3847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177" name="Oval 73"/>
              <p:cNvSpPr>
                <a:spLocks noChangeArrowheads="1"/>
              </p:cNvSpPr>
              <p:nvPr/>
            </p:nvSpPr>
            <p:spPr bwMode="auto">
              <a:xfrm rot="6145161" flipH="1">
                <a:off x="4972" y="3915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178" name="Group 74"/>
            <p:cNvGrpSpPr>
              <a:grpSpLocks/>
            </p:cNvGrpSpPr>
            <p:nvPr/>
          </p:nvGrpSpPr>
          <p:grpSpPr bwMode="auto">
            <a:xfrm>
              <a:off x="2911" y="2840"/>
              <a:ext cx="2328" cy="1380"/>
              <a:chOff x="2911" y="2840"/>
              <a:chExt cx="2328" cy="1380"/>
            </a:xfrm>
          </p:grpSpPr>
          <p:grpSp>
            <p:nvGrpSpPr>
              <p:cNvPr id="47179" name="Group 75"/>
              <p:cNvGrpSpPr>
                <a:grpSpLocks/>
              </p:cNvGrpSpPr>
              <p:nvPr/>
            </p:nvGrpSpPr>
            <p:grpSpPr bwMode="auto">
              <a:xfrm>
                <a:off x="4059" y="2896"/>
                <a:ext cx="1180" cy="1324"/>
                <a:chOff x="4059" y="2896"/>
                <a:chExt cx="1180" cy="1324"/>
              </a:xfrm>
            </p:grpSpPr>
            <p:sp>
              <p:nvSpPr>
                <p:cNvPr id="47180" name="AutoShape 76"/>
                <p:cNvSpPr>
                  <a:spLocks noChangeArrowheads="1"/>
                </p:cNvSpPr>
                <p:nvPr/>
              </p:nvSpPr>
              <p:spPr bwMode="auto">
                <a:xfrm rot="-33742050">
                  <a:off x="4059" y="361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181" name="Group 77"/>
                <p:cNvGrpSpPr>
                  <a:grpSpLocks/>
                </p:cNvGrpSpPr>
                <p:nvPr/>
              </p:nvGrpSpPr>
              <p:grpSpPr bwMode="auto">
                <a:xfrm>
                  <a:off x="4136" y="2896"/>
                  <a:ext cx="1103" cy="1324"/>
                  <a:chOff x="4136" y="2650"/>
                  <a:chExt cx="1103" cy="1324"/>
                </a:xfrm>
              </p:grpSpPr>
              <p:grpSp>
                <p:nvGrpSpPr>
                  <p:cNvPr id="47182" name="Group 78"/>
                  <p:cNvGrpSpPr>
                    <a:grpSpLocks/>
                  </p:cNvGrpSpPr>
                  <p:nvPr/>
                </p:nvGrpSpPr>
                <p:grpSpPr bwMode="auto">
                  <a:xfrm>
                    <a:off x="4191" y="3537"/>
                    <a:ext cx="659" cy="437"/>
                    <a:chOff x="4191" y="3537"/>
                    <a:chExt cx="659" cy="437"/>
                  </a:xfrm>
                </p:grpSpPr>
                <p:sp>
                  <p:nvSpPr>
                    <p:cNvPr id="47183" name="AutoShape 79"/>
                    <p:cNvSpPr>
                      <a:spLocks noChangeArrowheads="1"/>
                    </p:cNvSpPr>
                    <p:nvPr/>
                  </p:nvSpPr>
                  <p:spPr bwMode="auto">
                    <a:xfrm rot="-38297600">
                      <a:off x="4581" y="3673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184" name="AutoShape 80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4282" y="3628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185" name="Group 81"/>
                    <p:cNvGrpSpPr>
                      <a:grpSpLocks/>
                    </p:cNvGrpSpPr>
                    <p:nvPr/>
                  </p:nvGrpSpPr>
                  <p:grpSpPr bwMode="auto">
                    <a:xfrm rot="20905104" flipH="1">
                      <a:off x="4539" y="3836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186" name="AutoShape 82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187" name="Oval 83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188" name="Group 84"/>
                    <p:cNvGrpSpPr>
                      <a:grpSpLocks/>
                    </p:cNvGrpSpPr>
                    <p:nvPr/>
                  </p:nvGrpSpPr>
                  <p:grpSpPr bwMode="auto">
                    <a:xfrm rot="21101049" flipH="1">
                      <a:off x="4191" y="3782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189" name="AutoShape 85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190" name="Oval 86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191" name="Group 87"/>
                  <p:cNvGrpSpPr>
                    <a:grpSpLocks/>
                  </p:cNvGrpSpPr>
                  <p:nvPr/>
                </p:nvGrpSpPr>
                <p:grpSpPr bwMode="auto">
                  <a:xfrm>
                    <a:off x="4136" y="2650"/>
                    <a:ext cx="1103" cy="1007"/>
                    <a:chOff x="3977" y="2523"/>
                    <a:chExt cx="1103" cy="1007"/>
                  </a:xfrm>
                </p:grpSpPr>
                <p:grpSp>
                  <p:nvGrpSpPr>
                    <p:cNvPr id="47192" name="Group 8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7" y="2523"/>
                      <a:ext cx="1103" cy="1007"/>
                      <a:chOff x="3977" y="2523"/>
                      <a:chExt cx="1103" cy="1007"/>
                    </a:xfrm>
                  </p:grpSpPr>
                  <p:sp>
                    <p:nvSpPr>
                      <p:cNvPr id="47193" name="Oval 89"/>
                      <p:cNvSpPr>
                        <a:spLocks noChangeArrowheads="1"/>
                      </p:cNvSpPr>
                      <p:nvPr/>
                    </p:nvSpPr>
                    <p:spPr bwMode="auto">
                      <a:xfrm rot="1106088" flipH="1" flipV="1">
                        <a:off x="3977" y="2768"/>
                        <a:ext cx="248" cy="3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194" name="Oval 9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59" y="2668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2"/>
                          </a:gs>
                          <a:gs pos="100000">
                            <a:srgbClr val="5F5F5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5F5F5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195" name="AutoShape 91"/>
                      <p:cNvSpPr>
                        <a:spLocks noChangeArrowheads="1"/>
                      </p:cNvSpPr>
                      <p:nvPr/>
                    </p:nvSpPr>
                    <p:spPr bwMode="auto">
                      <a:xfrm rot="820006" flipV="1">
                        <a:off x="4204" y="2523"/>
                        <a:ext cx="862" cy="362"/>
                      </a:xfrm>
                      <a:prstGeom prst="cloudCallout">
                        <a:avLst>
                          <a:gd name="adj1" fmla="val -301"/>
                          <a:gd name="adj2" fmla="val -15106"/>
                        </a:avLst>
                      </a:prstGeom>
                      <a:gradFill rotWithShape="1">
                        <a:gsLst>
                          <a:gs pos="0">
                            <a:schemeClr val="tx2"/>
                          </a:gs>
                          <a:gs pos="50000">
                            <a:srgbClr val="0066FF"/>
                          </a:gs>
                          <a:gs pos="100000">
                            <a:schemeClr val="tx2"/>
                          </a:gs>
                        </a:gsLst>
                        <a:lin ang="5400000" scaled="1"/>
                      </a:gradFill>
                      <a:ln w="9525">
                        <a:solidFill>
                          <a:schemeClr val="hlink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rot="10800000" tIns="108000" bIns="0" anchor="ctr" anchorCtr="1"/>
                      <a:lstStyle/>
                      <a:p>
                        <a:pPr algn="ctr"/>
                        <a:r>
                          <a:rPr lang="en-US" altLang="zh-CN" sz="32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CO</a:t>
                        </a:r>
                        <a:r>
                          <a:rPr lang="en-US" altLang="zh-CN" sz="18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2</a:t>
                        </a:r>
                      </a:p>
                    </p:txBody>
                  </p:sp>
                  <p:sp>
                    <p:nvSpPr>
                      <p:cNvPr id="47196" name="Oval 92"/>
                      <p:cNvSpPr>
                        <a:spLocks noChangeArrowheads="1"/>
                      </p:cNvSpPr>
                      <p:nvPr/>
                    </p:nvSpPr>
                    <p:spPr bwMode="auto">
                      <a:xfrm rot="1519488" flipV="1">
                        <a:off x="4788" y="3043"/>
                        <a:ext cx="292" cy="459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197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132" y="2894"/>
                      <a:ext cx="480" cy="409"/>
                      <a:chOff x="4132" y="2894"/>
                      <a:chExt cx="480" cy="409"/>
                    </a:xfrm>
                  </p:grpSpPr>
                  <p:grpSp>
                    <p:nvGrpSpPr>
                      <p:cNvPr id="47198" name="Group 94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4159" y="28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199" name="Oval 9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200" name="Oval 9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201" name="Group 97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4476" y="29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202" name="Oval 9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203" name="Oval 9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204" name="AutoShape 100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4223" y="3076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05" name="Arc 101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4277" y="3104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grpSp>
            <p:nvGrpSpPr>
              <p:cNvPr id="47206" name="Group 102"/>
              <p:cNvGrpSpPr>
                <a:grpSpLocks/>
              </p:cNvGrpSpPr>
              <p:nvPr/>
            </p:nvGrpSpPr>
            <p:grpSpPr bwMode="auto">
              <a:xfrm>
                <a:off x="2911" y="2840"/>
                <a:ext cx="1238" cy="1299"/>
                <a:chOff x="2911" y="2840"/>
                <a:chExt cx="1238" cy="1299"/>
              </a:xfrm>
            </p:grpSpPr>
            <p:grpSp>
              <p:nvGrpSpPr>
                <p:cNvPr id="47207" name="Group 103"/>
                <p:cNvGrpSpPr>
                  <a:grpSpLocks/>
                </p:cNvGrpSpPr>
                <p:nvPr/>
              </p:nvGrpSpPr>
              <p:grpSpPr bwMode="auto">
                <a:xfrm rot="827170">
                  <a:off x="2911" y="3577"/>
                  <a:ext cx="241" cy="317"/>
                  <a:chOff x="2911" y="3694"/>
                  <a:chExt cx="241" cy="317"/>
                </a:xfrm>
              </p:grpSpPr>
              <p:sp>
                <p:nvSpPr>
                  <p:cNvPr id="47208" name="AutoShape 104"/>
                  <p:cNvSpPr>
                    <a:spLocks noChangeArrowheads="1"/>
                  </p:cNvSpPr>
                  <p:nvPr/>
                </p:nvSpPr>
                <p:spPr bwMode="auto">
                  <a:xfrm rot="-14554339">
                    <a:off x="2925" y="3785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209" name="Oval 105"/>
                  <p:cNvSpPr>
                    <a:spLocks noChangeArrowheads="1"/>
                  </p:cNvSpPr>
                  <p:nvPr/>
                </p:nvSpPr>
                <p:spPr bwMode="auto">
                  <a:xfrm rot="6180634" flipH="1">
                    <a:off x="2925" y="3856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210" name="Group 106"/>
                <p:cNvGrpSpPr>
                  <a:grpSpLocks/>
                </p:cNvGrpSpPr>
                <p:nvPr/>
              </p:nvGrpSpPr>
              <p:grpSpPr bwMode="auto">
                <a:xfrm>
                  <a:off x="3787" y="3612"/>
                  <a:ext cx="362" cy="208"/>
                  <a:chOff x="567" y="3068"/>
                  <a:chExt cx="362" cy="208"/>
                </a:xfrm>
              </p:grpSpPr>
              <p:sp>
                <p:nvSpPr>
                  <p:cNvPr id="47211" name="AutoShape 107"/>
                  <p:cNvSpPr>
                    <a:spLocks noChangeArrowheads="1"/>
                  </p:cNvSpPr>
                  <p:nvPr/>
                </p:nvSpPr>
                <p:spPr bwMode="auto">
                  <a:xfrm rot="12040331" flipH="1">
                    <a:off x="567" y="3068"/>
                    <a:ext cx="317" cy="135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212" name="Oval 108"/>
                  <p:cNvSpPr>
                    <a:spLocks noChangeArrowheads="1"/>
                  </p:cNvSpPr>
                  <p:nvPr/>
                </p:nvSpPr>
                <p:spPr bwMode="auto">
                  <a:xfrm rot="-2527406">
                    <a:off x="793" y="3113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213" name="Group 109"/>
                <p:cNvGrpSpPr>
                  <a:grpSpLocks/>
                </p:cNvGrpSpPr>
                <p:nvPr/>
              </p:nvGrpSpPr>
              <p:grpSpPr bwMode="auto">
                <a:xfrm>
                  <a:off x="3016" y="2840"/>
                  <a:ext cx="969" cy="1299"/>
                  <a:chOff x="3016" y="2840"/>
                  <a:chExt cx="969" cy="1299"/>
                </a:xfrm>
              </p:grpSpPr>
              <p:grpSp>
                <p:nvGrpSpPr>
                  <p:cNvPr id="47214" name="Group 110"/>
                  <p:cNvGrpSpPr>
                    <a:grpSpLocks/>
                  </p:cNvGrpSpPr>
                  <p:nvPr/>
                </p:nvGrpSpPr>
                <p:grpSpPr bwMode="auto">
                  <a:xfrm>
                    <a:off x="3110" y="3720"/>
                    <a:ext cx="641" cy="419"/>
                    <a:chOff x="1433" y="3944"/>
                    <a:chExt cx="641" cy="419"/>
                  </a:xfrm>
                </p:grpSpPr>
                <p:sp>
                  <p:nvSpPr>
                    <p:cNvPr id="47215" name="AutoShape 111"/>
                    <p:cNvSpPr>
                      <a:spLocks noChangeArrowheads="1"/>
                    </p:cNvSpPr>
                    <p:nvPr/>
                  </p:nvSpPr>
                  <p:spPr bwMode="auto">
                    <a:xfrm rot="-16947748">
                      <a:off x="1796" y="4062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216" name="AutoShape 112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1542" y="4035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217" name="Group 113"/>
                    <p:cNvGrpSpPr>
                      <a:grpSpLocks/>
                    </p:cNvGrpSpPr>
                    <p:nvPr/>
                  </p:nvGrpSpPr>
                  <p:grpSpPr bwMode="auto">
                    <a:xfrm rot="21400808" flipH="1">
                      <a:off x="1763" y="422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18" name="AutoShape 114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19" name="Oval 115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220" name="Group 116"/>
                    <p:cNvGrpSpPr>
                      <a:grpSpLocks/>
                    </p:cNvGrpSpPr>
                    <p:nvPr/>
                  </p:nvGrpSpPr>
                  <p:grpSpPr bwMode="auto">
                    <a:xfrm rot="20852162" flipH="1">
                      <a:off x="1433" y="4198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21" name="AutoShape 117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22" name="Oval 118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223" name="Group 119"/>
                  <p:cNvGrpSpPr>
                    <a:grpSpLocks/>
                  </p:cNvGrpSpPr>
                  <p:nvPr/>
                </p:nvGrpSpPr>
                <p:grpSpPr bwMode="auto">
                  <a:xfrm>
                    <a:off x="3016" y="2840"/>
                    <a:ext cx="969" cy="989"/>
                    <a:chOff x="3061" y="3122"/>
                    <a:chExt cx="969" cy="989"/>
                  </a:xfrm>
                </p:grpSpPr>
                <p:grpSp>
                  <p:nvGrpSpPr>
                    <p:cNvPr id="47224" name="Group 1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61" y="3122"/>
                      <a:ext cx="969" cy="989"/>
                      <a:chOff x="3061" y="3122"/>
                      <a:chExt cx="969" cy="989"/>
                    </a:xfrm>
                  </p:grpSpPr>
                  <p:sp>
                    <p:nvSpPr>
                      <p:cNvPr id="47225" name="Oval 1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3249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63529"/>
                              <a:invGamma/>
                            </a:srgb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grpSp>
                    <p:nvGrpSpPr>
                      <p:cNvPr id="47226" name="Group 1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62" y="3122"/>
                        <a:ext cx="868" cy="436"/>
                        <a:chOff x="3162" y="3122"/>
                        <a:chExt cx="868" cy="436"/>
                      </a:xfrm>
                    </p:grpSpPr>
                    <p:grpSp>
                      <p:nvGrpSpPr>
                        <p:cNvPr id="47227" name="Group 123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3162" y="3267"/>
                          <a:ext cx="427" cy="291"/>
                          <a:chOff x="1183" y="2051"/>
                          <a:chExt cx="427" cy="291"/>
                        </a:xfrm>
                      </p:grpSpPr>
                      <p:sp>
                        <p:nvSpPr>
                          <p:cNvPr id="47228" name="AutoShape 12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457892">
                            <a:off x="1183" y="2115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rgbClr val="FFFF99"/>
                              </a:gs>
                              <a:gs pos="100000">
                                <a:srgbClr val="FFFF99">
                                  <a:gamma/>
                                  <a:shade val="46275"/>
                                  <a:invGamma/>
                                </a:srgbClr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29" name="AutoShape 12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8684216" flipH="1">
                            <a:off x="1378" y="2047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30" name="AutoShape 12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7239406" flipH="1">
                            <a:off x="1425" y="1963"/>
                            <a:ext cx="98" cy="273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grpSp>
                      <p:nvGrpSpPr>
                        <p:cNvPr id="47231" name="Group 127"/>
                        <p:cNvGrpSpPr>
                          <a:grpSpLocks/>
                        </p:cNvGrpSpPr>
                        <p:nvPr/>
                      </p:nvGrpSpPr>
                      <p:grpSpPr bwMode="auto">
                        <a:xfrm rot="2558073">
                          <a:off x="3307" y="3122"/>
                          <a:ext cx="723" cy="300"/>
                          <a:chOff x="749" y="1933"/>
                          <a:chExt cx="723" cy="300"/>
                        </a:xfrm>
                      </p:grpSpPr>
                      <p:sp>
                        <p:nvSpPr>
                          <p:cNvPr id="47232" name="AutoShape 12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1452763">
                            <a:off x="749" y="1933"/>
                            <a:ext cx="723" cy="300"/>
                          </a:xfrm>
                          <a:prstGeom prst="flowChartMagneticDisk">
                            <a:avLst/>
                          </a:prstGeom>
                          <a:gradFill rotWithShape="1">
                            <a:gsLst>
                              <a:gs pos="0">
                                <a:srgbClr val="990033"/>
                              </a:gs>
                              <a:gs pos="50000">
                                <a:srgbClr val="FF0000"/>
                              </a:gs>
                              <a:gs pos="100000">
                                <a:srgbClr val="990033"/>
                              </a:gs>
                            </a:gsLst>
                            <a:lin ang="0" scaled="1"/>
                          </a:gradFill>
                          <a:ln w="9525">
                            <a:solidFill>
                              <a:srgbClr val="9933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33" name="WordArt 129"/>
                          <p:cNvSpPr>
                            <a:spLocks noChangeArrowheads="1" noChangeShapeType="1" noTextEdit="1"/>
                          </p:cNvSpPr>
                          <p:nvPr/>
                        </p:nvSpPr>
                        <p:spPr bwMode="auto">
                          <a:xfrm rot="-1529843">
                            <a:off x="785" y="1980"/>
                            <a:ext cx="670" cy="225"/>
                          </a:xfrm>
                          <a:prstGeom prst="rect">
                            <a:avLst/>
                          </a:prstGeom>
                        </p:spPr>
                        <p:txBody>
                          <a:bodyPr wrap="none" fromWordArt="1">
                            <a:prstTxWarp prst="textCanDown">
                              <a:avLst>
                                <a:gd name="adj" fmla="val 14287"/>
                              </a:avLst>
                            </a:prstTxWarp>
                          </a:bodyPr>
                          <a:lstStyle/>
                          <a:p>
                            <a:pPr algn="ctr"/>
                            <a:r>
                              <a:rPr lang="en-US" altLang="zh-CN" sz="1800" i="1" kern="10" spc="-90">
                                <a:ln w="9525">
                                  <a:solidFill>
                                    <a:schemeClr val="folHlink"/>
                                  </a:solidFill>
                                  <a:round/>
                                  <a:headEnd/>
                                  <a:tailEnd/>
                                </a:ln>
                                <a:solidFill>
                                  <a:srgbClr val="FFFF00"/>
                                </a:solidFill>
                                <a:effectLst>
                                  <a:outerShdw dist="35921" dir="2700000" algn="ctr" rotWithShape="0">
                                    <a:srgbClr val="808080">
                                      <a:alpha val="80000"/>
                                    </a:srgbClr>
                                  </a:outerShdw>
                                </a:effectLst>
                                <a:latin typeface="宋体"/>
                                <a:ea typeface="宋体"/>
                              </a:rPr>
                              <a:t>Hb</a:t>
                            </a:r>
                            <a:endParaRPr lang="zh-CN" altLang="en-US" sz="1800" i="1" kern="10" spc="-90">
                              <a:ln w="9525">
                                <a:solidFill>
                                  <a:schemeClr val="folHlink"/>
                                </a:solidFill>
                                <a:round/>
                                <a:headEnd/>
                                <a:tailEnd/>
                              </a:ln>
                              <a:solidFill>
                                <a:srgbClr val="FFFF00"/>
                              </a:solidFill>
                              <a:effectLst>
                                <a:outerShdw dist="35921" dir="2700000" algn="ctr" rotWithShape="0">
                                  <a:srgbClr val="808080">
                                    <a:alpha val="80000"/>
                                  </a:srgbClr>
                                </a:outerShdw>
                              </a:effectLst>
                              <a:latin typeface="宋体"/>
                              <a:ea typeface="宋体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47234" name="Group 1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80" y="3465"/>
                      <a:ext cx="480" cy="409"/>
                      <a:chOff x="2091" y="1053"/>
                      <a:chExt cx="480" cy="409"/>
                    </a:xfrm>
                  </p:grpSpPr>
                  <p:grpSp>
                    <p:nvGrpSpPr>
                      <p:cNvPr id="47235" name="Group 131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2118" y="10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236" name="Oval 13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237" name="Oval 13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238" name="Group 134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2435" y="11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239" name="Oval 13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240" name="Oval 13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241" name="AutoShape 137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2182" y="1235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42" name="Arc 138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2236" y="1263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grpSp>
        <p:nvGrpSpPr>
          <p:cNvPr id="47243" name="Group 139"/>
          <p:cNvGrpSpPr>
            <a:grpSpLocks/>
          </p:cNvGrpSpPr>
          <p:nvPr/>
        </p:nvGrpSpPr>
        <p:grpSpPr bwMode="auto">
          <a:xfrm>
            <a:off x="2268538" y="4437063"/>
            <a:ext cx="4359275" cy="2235200"/>
            <a:chOff x="-1112" y="2296"/>
            <a:chExt cx="2746" cy="1408"/>
          </a:xfrm>
        </p:grpSpPr>
        <p:sp>
          <p:nvSpPr>
            <p:cNvPr id="47244" name="AutoShape 140"/>
            <p:cNvSpPr>
              <a:spLocks noChangeArrowheads="1"/>
            </p:cNvSpPr>
            <p:nvPr/>
          </p:nvSpPr>
          <p:spPr bwMode="auto">
            <a:xfrm rot="9462224" flipH="1">
              <a:off x="-1003" y="3076"/>
              <a:ext cx="362" cy="181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66FFFF">
                    <a:gamma/>
                    <a:shade val="46275"/>
                    <a:invGamma/>
                  </a:srgbClr>
                </a:gs>
                <a:gs pos="50000">
                  <a:srgbClr val="66FFFF"/>
                </a:gs>
                <a:gs pos="100000">
                  <a:srgbClr val="66FFFF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1905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245" name="Oval 141"/>
            <p:cNvSpPr>
              <a:spLocks noChangeArrowheads="1"/>
            </p:cNvSpPr>
            <p:nvPr/>
          </p:nvSpPr>
          <p:spPr bwMode="auto">
            <a:xfrm rot="6145161" flipH="1">
              <a:off x="-1089" y="3090"/>
              <a:ext cx="154" cy="199"/>
            </a:xfrm>
            <a:prstGeom prst="ellipse">
              <a:avLst/>
            </a:prstGeom>
            <a:gradFill rotWithShape="1">
              <a:gsLst>
                <a:gs pos="0">
                  <a:srgbClr val="66FFFF"/>
                </a:gs>
                <a:gs pos="100000">
                  <a:srgbClr val="66FFFF">
                    <a:gamma/>
                    <a:shade val="46275"/>
                    <a:invGamma/>
                  </a:srgbClr>
                </a:gs>
              </a:gsLst>
              <a:path path="rect">
                <a:fillToRect r="100000" b="100000"/>
              </a:path>
            </a:gradFill>
            <a:ln w="9525">
              <a:solidFill>
                <a:srgbClr val="3366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7246" name="Group 142"/>
            <p:cNvGrpSpPr>
              <a:grpSpLocks/>
            </p:cNvGrpSpPr>
            <p:nvPr/>
          </p:nvGrpSpPr>
          <p:grpSpPr bwMode="auto">
            <a:xfrm>
              <a:off x="-885" y="2296"/>
              <a:ext cx="2519" cy="1408"/>
              <a:chOff x="-885" y="2296"/>
              <a:chExt cx="2519" cy="1408"/>
            </a:xfrm>
          </p:grpSpPr>
          <p:grpSp>
            <p:nvGrpSpPr>
              <p:cNvPr id="47247" name="Group 143"/>
              <p:cNvGrpSpPr>
                <a:grpSpLocks/>
              </p:cNvGrpSpPr>
              <p:nvPr/>
            </p:nvGrpSpPr>
            <p:grpSpPr bwMode="auto">
              <a:xfrm>
                <a:off x="-885" y="2296"/>
                <a:ext cx="1280" cy="1408"/>
                <a:chOff x="-865" y="2296"/>
                <a:chExt cx="1280" cy="1408"/>
              </a:xfrm>
            </p:grpSpPr>
            <p:sp>
              <p:nvSpPr>
                <p:cNvPr id="47248" name="AutoShape 144"/>
                <p:cNvSpPr>
                  <a:spLocks noChangeArrowheads="1"/>
                </p:cNvSpPr>
                <p:nvPr/>
              </p:nvSpPr>
              <p:spPr bwMode="auto">
                <a:xfrm rot="876548" flipH="1">
                  <a:off x="63" y="3085"/>
                  <a:ext cx="352" cy="228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249" name="Group 145"/>
                <p:cNvGrpSpPr>
                  <a:grpSpLocks/>
                </p:cNvGrpSpPr>
                <p:nvPr/>
              </p:nvGrpSpPr>
              <p:grpSpPr bwMode="auto">
                <a:xfrm>
                  <a:off x="-865" y="2296"/>
                  <a:ext cx="1160" cy="1408"/>
                  <a:chOff x="494" y="2223"/>
                  <a:chExt cx="1160" cy="1408"/>
                </a:xfrm>
              </p:grpSpPr>
              <p:grpSp>
                <p:nvGrpSpPr>
                  <p:cNvPr id="47250" name="Group 146"/>
                  <p:cNvGrpSpPr>
                    <a:grpSpLocks/>
                  </p:cNvGrpSpPr>
                  <p:nvPr/>
                </p:nvGrpSpPr>
                <p:grpSpPr bwMode="auto">
                  <a:xfrm>
                    <a:off x="494" y="3158"/>
                    <a:ext cx="345" cy="383"/>
                    <a:chOff x="485" y="3158"/>
                    <a:chExt cx="345" cy="383"/>
                  </a:xfrm>
                </p:grpSpPr>
                <p:sp>
                  <p:nvSpPr>
                    <p:cNvPr id="47251" name="AutoShape 147"/>
                    <p:cNvSpPr>
                      <a:spLocks noChangeArrowheads="1"/>
                    </p:cNvSpPr>
                    <p:nvPr/>
                  </p:nvSpPr>
                  <p:spPr bwMode="auto">
                    <a:xfrm rot="-36279185">
                      <a:off x="572" y="3243"/>
                      <a:ext cx="344" cy="173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252" name="Group 148"/>
                    <p:cNvGrpSpPr>
                      <a:grpSpLocks/>
                    </p:cNvGrpSpPr>
                    <p:nvPr/>
                  </p:nvGrpSpPr>
                  <p:grpSpPr bwMode="auto">
                    <a:xfrm rot="471227" flipH="1">
                      <a:off x="485" y="3403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53" name="AutoShape 149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54" name="Oval 150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255" name="Group 151"/>
                  <p:cNvGrpSpPr>
                    <a:grpSpLocks/>
                  </p:cNvGrpSpPr>
                  <p:nvPr/>
                </p:nvGrpSpPr>
                <p:grpSpPr bwMode="auto">
                  <a:xfrm>
                    <a:off x="1093" y="3221"/>
                    <a:ext cx="311" cy="410"/>
                    <a:chOff x="1075" y="3203"/>
                    <a:chExt cx="311" cy="410"/>
                  </a:xfrm>
                </p:grpSpPr>
                <p:sp>
                  <p:nvSpPr>
                    <p:cNvPr id="47256" name="AutoShape 152"/>
                    <p:cNvSpPr>
                      <a:spLocks noChangeArrowheads="1"/>
                    </p:cNvSpPr>
                    <p:nvPr/>
                  </p:nvSpPr>
                  <p:spPr bwMode="auto">
                    <a:xfrm rot="2853717" flipH="1">
                      <a:off x="1020" y="3294"/>
                      <a:ext cx="363" cy="182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257" name="Group 153"/>
                    <p:cNvGrpSpPr>
                      <a:grpSpLocks/>
                    </p:cNvGrpSpPr>
                    <p:nvPr/>
                  </p:nvGrpSpPr>
                  <p:grpSpPr bwMode="auto">
                    <a:xfrm rot="20196993" flipH="1">
                      <a:off x="1075" y="347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58" name="AutoShape 154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59" name="Oval 155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260" name="Group 156"/>
                  <p:cNvGrpSpPr>
                    <a:grpSpLocks/>
                  </p:cNvGrpSpPr>
                  <p:nvPr/>
                </p:nvGrpSpPr>
                <p:grpSpPr bwMode="auto">
                  <a:xfrm>
                    <a:off x="612" y="2223"/>
                    <a:ext cx="1042" cy="1117"/>
                    <a:chOff x="612" y="2223"/>
                    <a:chExt cx="1042" cy="1117"/>
                  </a:xfrm>
                </p:grpSpPr>
                <p:sp>
                  <p:nvSpPr>
                    <p:cNvPr id="47261" name="Oval 1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12" y="2478"/>
                      <a:ext cx="953" cy="862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2"/>
                        </a:gs>
                        <a:gs pos="100000">
                          <a:srgbClr val="5F5F5F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25400">
                      <a:solidFill>
                        <a:srgbClr val="5F5F5F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262" name="AutoShape 158"/>
                    <p:cNvSpPr>
                      <a:spLocks noChangeArrowheads="1"/>
                    </p:cNvSpPr>
                    <p:nvPr/>
                  </p:nvSpPr>
                  <p:spPr bwMode="auto">
                    <a:xfrm rot="321340" flipH="1">
                      <a:off x="657" y="2223"/>
                      <a:ext cx="997" cy="590"/>
                    </a:xfrm>
                    <a:prstGeom prst="irregularSeal1">
                      <a:avLst/>
                    </a:prstGeom>
                    <a:gradFill rotWithShape="1">
                      <a:gsLst>
                        <a:gs pos="0">
                          <a:schemeClr val="bg2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bg2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tIns="10800" bIns="118800" anchor="ctr" anchorCtr="1"/>
                    <a:lstStyle/>
                    <a:p>
                      <a:pPr algn="ctr"/>
                      <a:r>
                        <a:rPr lang="en-US" altLang="zh-CN" sz="4000"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co</a:t>
                      </a:r>
                    </a:p>
                  </p:txBody>
                </p:sp>
                <p:grpSp>
                  <p:nvGrpSpPr>
                    <p:cNvPr id="47263" name="Group 159"/>
                    <p:cNvGrpSpPr>
                      <a:grpSpLocks/>
                    </p:cNvGrpSpPr>
                    <p:nvPr/>
                  </p:nvGrpSpPr>
                  <p:grpSpPr bwMode="auto">
                    <a:xfrm rot="21090281" flipH="1">
                      <a:off x="677" y="2659"/>
                      <a:ext cx="565" cy="526"/>
                      <a:chOff x="1163" y="2632"/>
                      <a:chExt cx="565" cy="526"/>
                    </a:xfrm>
                  </p:grpSpPr>
                  <p:sp>
                    <p:nvSpPr>
                      <p:cNvPr id="47264" name="Oval 160"/>
                      <p:cNvSpPr>
                        <a:spLocks noChangeArrowheads="1"/>
                      </p:cNvSpPr>
                      <p:nvPr/>
                    </p:nvSpPr>
                    <p:spPr bwMode="auto">
                      <a:xfrm rot="-1661969">
                        <a:off x="1519" y="2876"/>
                        <a:ext cx="181" cy="90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66FF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65" name="Arc 161"/>
                      <p:cNvSpPr>
                        <a:spLocks/>
                      </p:cNvSpPr>
                      <p:nvPr/>
                    </p:nvSpPr>
                    <p:spPr bwMode="auto">
                      <a:xfrm rot="-5677574">
                        <a:off x="1554" y="2987"/>
                        <a:ext cx="91" cy="251"/>
                      </a:xfrm>
                      <a:custGeom>
                        <a:avLst/>
                        <a:gdLst>
                          <a:gd name="G0" fmla="+- 0 0 0"/>
                          <a:gd name="G1" fmla="+- 21600 0 0"/>
                          <a:gd name="G2" fmla="+- 21600 0 0"/>
                          <a:gd name="T0" fmla="*/ 0 w 21600"/>
                          <a:gd name="T1" fmla="*/ 0 h 39856"/>
                          <a:gd name="T2" fmla="*/ 11544 w 21600"/>
                          <a:gd name="T3" fmla="*/ 39856 h 39856"/>
                          <a:gd name="T4" fmla="*/ 0 w 21600"/>
                          <a:gd name="T5" fmla="*/ 21600 h 398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1600" h="39856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</a:path>
                          <a:path w="21600" h="39856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  <a:lnTo>
                              <a:pt x="0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66" name="AutoShape 162"/>
                      <p:cNvSpPr>
                        <a:spLocks noChangeArrowheads="1"/>
                      </p:cNvSpPr>
                      <p:nvPr/>
                    </p:nvSpPr>
                    <p:spPr bwMode="auto">
                      <a:xfrm rot="3916333">
                        <a:off x="1569" y="2618"/>
                        <a:ext cx="136" cy="182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67" name="AutoShape 163"/>
                      <p:cNvSpPr>
                        <a:spLocks noChangeArrowheads="1"/>
                      </p:cNvSpPr>
                      <p:nvPr/>
                    </p:nvSpPr>
                    <p:spPr bwMode="auto">
                      <a:xfrm rot="3916333">
                        <a:off x="1206" y="2727"/>
                        <a:ext cx="159" cy="246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68" name="Oval 164"/>
                      <p:cNvSpPr>
                        <a:spLocks noChangeArrowheads="1"/>
                      </p:cNvSpPr>
                      <p:nvPr/>
                    </p:nvSpPr>
                    <p:spPr bwMode="auto">
                      <a:xfrm flipV="1">
                        <a:off x="1229" y="2768"/>
                        <a:ext cx="91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bg1">
                              <a:gamma/>
                              <a:shade val="15686"/>
                              <a:invGamma/>
                            </a:scheme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269" name="Oval 165"/>
                      <p:cNvSpPr>
                        <a:spLocks noChangeArrowheads="1"/>
                      </p:cNvSpPr>
                      <p:nvPr/>
                    </p:nvSpPr>
                    <p:spPr bwMode="auto">
                      <a:xfrm flipV="1">
                        <a:off x="1582" y="2632"/>
                        <a:ext cx="91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bg1">
                              <a:gamma/>
                              <a:shade val="15686"/>
                              <a:invGamma/>
                            </a:scheme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grpSp>
            <p:nvGrpSpPr>
              <p:cNvPr id="47270" name="Group 166"/>
              <p:cNvGrpSpPr>
                <a:grpSpLocks/>
              </p:cNvGrpSpPr>
              <p:nvPr/>
            </p:nvGrpSpPr>
            <p:grpSpPr bwMode="auto">
              <a:xfrm>
                <a:off x="275" y="2387"/>
                <a:ext cx="1359" cy="1305"/>
                <a:chOff x="1320" y="3015"/>
                <a:chExt cx="1359" cy="1305"/>
              </a:xfrm>
            </p:grpSpPr>
            <p:grpSp>
              <p:nvGrpSpPr>
                <p:cNvPr id="47271" name="Group 167"/>
                <p:cNvGrpSpPr>
                  <a:grpSpLocks/>
                </p:cNvGrpSpPr>
                <p:nvPr/>
              </p:nvGrpSpPr>
              <p:grpSpPr bwMode="auto">
                <a:xfrm>
                  <a:off x="1320" y="3681"/>
                  <a:ext cx="282" cy="317"/>
                  <a:chOff x="1320" y="3681"/>
                  <a:chExt cx="282" cy="317"/>
                </a:xfrm>
              </p:grpSpPr>
              <p:sp>
                <p:nvSpPr>
                  <p:cNvPr id="47272" name="AutoShape 168"/>
                  <p:cNvSpPr>
                    <a:spLocks noChangeArrowheads="1"/>
                  </p:cNvSpPr>
                  <p:nvPr/>
                </p:nvSpPr>
                <p:spPr bwMode="auto">
                  <a:xfrm rot="-13575069">
                    <a:off x="1375" y="3772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273" name="Oval 169"/>
                  <p:cNvSpPr>
                    <a:spLocks noChangeArrowheads="1"/>
                  </p:cNvSpPr>
                  <p:nvPr/>
                </p:nvSpPr>
                <p:spPr bwMode="auto">
                  <a:xfrm rot="6180634" flipH="1">
                    <a:off x="1334" y="3825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274" name="Group 170"/>
                <p:cNvGrpSpPr>
                  <a:grpSpLocks/>
                </p:cNvGrpSpPr>
                <p:nvPr/>
              </p:nvGrpSpPr>
              <p:grpSpPr bwMode="auto">
                <a:xfrm>
                  <a:off x="2317" y="3793"/>
                  <a:ext cx="362" cy="208"/>
                  <a:chOff x="567" y="3068"/>
                  <a:chExt cx="362" cy="208"/>
                </a:xfrm>
              </p:grpSpPr>
              <p:sp>
                <p:nvSpPr>
                  <p:cNvPr id="47275" name="AutoShape 171"/>
                  <p:cNvSpPr>
                    <a:spLocks noChangeArrowheads="1"/>
                  </p:cNvSpPr>
                  <p:nvPr/>
                </p:nvSpPr>
                <p:spPr bwMode="auto">
                  <a:xfrm rot="12040331" flipH="1">
                    <a:off x="567" y="3068"/>
                    <a:ext cx="317" cy="135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276" name="Oval 172"/>
                  <p:cNvSpPr>
                    <a:spLocks noChangeArrowheads="1"/>
                  </p:cNvSpPr>
                  <p:nvPr/>
                </p:nvSpPr>
                <p:spPr bwMode="auto">
                  <a:xfrm rot="-2527406">
                    <a:off x="793" y="3113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277" name="Group 173"/>
                <p:cNvGrpSpPr>
                  <a:grpSpLocks/>
                </p:cNvGrpSpPr>
                <p:nvPr/>
              </p:nvGrpSpPr>
              <p:grpSpPr bwMode="auto">
                <a:xfrm>
                  <a:off x="1519" y="3015"/>
                  <a:ext cx="987" cy="1305"/>
                  <a:chOff x="1429" y="3067"/>
                  <a:chExt cx="987" cy="1305"/>
                </a:xfrm>
              </p:grpSpPr>
              <p:grpSp>
                <p:nvGrpSpPr>
                  <p:cNvPr id="4727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1496" y="3953"/>
                    <a:ext cx="641" cy="419"/>
                    <a:chOff x="1433" y="3944"/>
                    <a:chExt cx="641" cy="419"/>
                  </a:xfrm>
                </p:grpSpPr>
                <p:sp>
                  <p:nvSpPr>
                    <p:cNvPr id="47279" name="AutoShape 175"/>
                    <p:cNvSpPr>
                      <a:spLocks noChangeArrowheads="1"/>
                    </p:cNvSpPr>
                    <p:nvPr/>
                  </p:nvSpPr>
                  <p:spPr bwMode="auto">
                    <a:xfrm rot="-16947748">
                      <a:off x="1796" y="4062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280" name="AutoShape 176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1542" y="4035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281" name="Group 177"/>
                    <p:cNvGrpSpPr>
                      <a:grpSpLocks/>
                    </p:cNvGrpSpPr>
                    <p:nvPr/>
                  </p:nvGrpSpPr>
                  <p:grpSpPr bwMode="auto">
                    <a:xfrm rot="21400808" flipH="1">
                      <a:off x="1763" y="422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82" name="AutoShape 178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83" name="Oval 179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284" name="Group 180"/>
                    <p:cNvGrpSpPr>
                      <a:grpSpLocks/>
                    </p:cNvGrpSpPr>
                    <p:nvPr/>
                  </p:nvGrpSpPr>
                  <p:grpSpPr bwMode="auto">
                    <a:xfrm rot="20852162" flipH="1">
                      <a:off x="1433" y="4198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285" name="AutoShape 181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286" name="Oval 182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287" name="Group 183"/>
                  <p:cNvGrpSpPr>
                    <a:grpSpLocks/>
                  </p:cNvGrpSpPr>
                  <p:nvPr/>
                </p:nvGrpSpPr>
                <p:grpSpPr bwMode="auto">
                  <a:xfrm>
                    <a:off x="1429" y="3067"/>
                    <a:ext cx="987" cy="989"/>
                    <a:chOff x="2998" y="3113"/>
                    <a:chExt cx="987" cy="989"/>
                  </a:xfrm>
                </p:grpSpPr>
                <p:grpSp>
                  <p:nvGrpSpPr>
                    <p:cNvPr id="47288" name="Group 18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6" y="3113"/>
                      <a:ext cx="969" cy="989"/>
                      <a:chOff x="3061" y="3122"/>
                      <a:chExt cx="969" cy="989"/>
                    </a:xfrm>
                  </p:grpSpPr>
                  <p:sp>
                    <p:nvSpPr>
                      <p:cNvPr id="47289" name="Oval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3249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63529"/>
                              <a:invGamma/>
                            </a:srgb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grpSp>
                    <p:nvGrpSpPr>
                      <p:cNvPr id="47290" name="Group 18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62" y="3122"/>
                        <a:ext cx="868" cy="436"/>
                        <a:chOff x="3162" y="3122"/>
                        <a:chExt cx="868" cy="436"/>
                      </a:xfrm>
                    </p:grpSpPr>
                    <p:grpSp>
                      <p:nvGrpSpPr>
                        <p:cNvPr id="47291" name="Group 187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3162" y="3267"/>
                          <a:ext cx="427" cy="291"/>
                          <a:chOff x="1183" y="2051"/>
                          <a:chExt cx="427" cy="291"/>
                        </a:xfrm>
                      </p:grpSpPr>
                      <p:sp>
                        <p:nvSpPr>
                          <p:cNvPr id="47292" name="AutoShape 18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457892">
                            <a:off x="1183" y="2115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rgbClr val="FFFF99"/>
                              </a:gs>
                              <a:gs pos="100000">
                                <a:srgbClr val="FFFF99">
                                  <a:gamma/>
                                  <a:shade val="46275"/>
                                  <a:invGamma/>
                                </a:srgbClr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93" name="AutoShape 18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8684216" flipH="1">
                            <a:off x="1378" y="2047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94" name="AutoShape 190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7239406" flipH="1">
                            <a:off x="1425" y="1963"/>
                            <a:ext cx="98" cy="273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grpSp>
                      <p:nvGrpSpPr>
                        <p:cNvPr id="47295" name="Group 191"/>
                        <p:cNvGrpSpPr>
                          <a:grpSpLocks/>
                        </p:cNvGrpSpPr>
                        <p:nvPr/>
                      </p:nvGrpSpPr>
                      <p:grpSpPr bwMode="auto">
                        <a:xfrm rot="2558073">
                          <a:off x="3307" y="3122"/>
                          <a:ext cx="723" cy="300"/>
                          <a:chOff x="749" y="1933"/>
                          <a:chExt cx="723" cy="300"/>
                        </a:xfrm>
                      </p:grpSpPr>
                      <p:sp>
                        <p:nvSpPr>
                          <p:cNvPr id="47296" name="AutoShape 19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1452763">
                            <a:off x="749" y="1933"/>
                            <a:ext cx="723" cy="300"/>
                          </a:xfrm>
                          <a:prstGeom prst="flowChartMagneticDisk">
                            <a:avLst/>
                          </a:prstGeom>
                          <a:gradFill rotWithShape="1">
                            <a:gsLst>
                              <a:gs pos="0">
                                <a:srgbClr val="990033"/>
                              </a:gs>
                              <a:gs pos="50000">
                                <a:srgbClr val="FF0000"/>
                              </a:gs>
                              <a:gs pos="100000">
                                <a:srgbClr val="990033"/>
                              </a:gs>
                            </a:gsLst>
                            <a:lin ang="0" scaled="1"/>
                          </a:gradFill>
                          <a:ln w="9525">
                            <a:solidFill>
                              <a:srgbClr val="9933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297" name="WordArt 193"/>
                          <p:cNvSpPr>
                            <a:spLocks noChangeArrowheads="1" noChangeShapeType="1" noTextEdit="1"/>
                          </p:cNvSpPr>
                          <p:nvPr/>
                        </p:nvSpPr>
                        <p:spPr bwMode="auto">
                          <a:xfrm rot="-1529843">
                            <a:off x="785" y="1980"/>
                            <a:ext cx="670" cy="225"/>
                          </a:xfrm>
                          <a:prstGeom prst="rect">
                            <a:avLst/>
                          </a:prstGeom>
                        </p:spPr>
                        <p:txBody>
                          <a:bodyPr wrap="none" fromWordArt="1">
                            <a:prstTxWarp prst="textCanDown">
                              <a:avLst>
                                <a:gd name="adj" fmla="val 14287"/>
                              </a:avLst>
                            </a:prstTxWarp>
                          </a:bodyPr>
                          <a:lstStyle/>
                          <a:p>
                            <a:pPr algn="ctr"/>
                            <a:r>
                              <a:rPr lang="en-US" altLang="zh-CN" sz="1800" i="1" kern="10" spc="-90">
                                <a:ln w="9525">
                                  <a:solidFill>
                                    <a:schemeClr val="folHlink"/>
                                  </a:solidFill>
                                  <a:round/>
                                  <a:headEnd/>
                                  <a:tailEnd/>
                                </a:ln>
                                <a:solidFill>
                                  <a:srgbClr val="FFFF00"/>
                                </a:solidFill>
                                <a:effectLst>
                                  <a:outerShdw dist="35921" dir="2700000" algn="ctr" rotWithShape="0">
                                    <a:srgbClr val="808080">
                                      <a:alpha val="80000"/>
                                    </a:srgbClr>
                                  </a:outerShdw>
                                </a:effectLst>
                                <a:latin typeface="宋体"/>
                                <a:ea typeface="宋体"/>
                              </a:rPr>
                              <a:t>Hb</a:t>
                            </a:r>
                            <a:endParaRPr lang="zh-CN" altLang="en-US" sz="1800" i="1" kern="10" spc="-90">
                              <a:ln w="9525">
                                <a:solidFill>
                                  <a:schemeClr val="folHlink"/>
                                </a:solidFill>
                                <a:round/>
                                <a:headEnd/>
                                <a:tailEnd/>
                              </a:ln>
                              <a:solidFill>
                                <a:srgbClr val="FFFF00"/>
                              </a:solidFill>
                              <a:effectLst>
                                <a:outerShdw dist="35921" dir="2700000" algn="ctr" rotWithShape="0">
                                  <a:srgbClr val="808080">
                                    <a:alpha val="80000"/>
                                  </a:srgbClr>
                                </a:outerShdw>
                              </a:effectLst>
                              <a:latin typeface="宋体"/>
                              <a:ea typeface="宋体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47298" name="Group 194"/>
                    <p:cNvGrpSpPr>
                      <a:grpSpLocks/>
                    </p:cNvGrpSpPr>
                    <p:nvPr/>
                  </p:nvGrpSpPr>
                  <p:grpSpPr bwMode="auto">
                    <a:xfrm rot="1304901">
                      <a:off x="2998" y="3530"/>
                      <a:ext cx="660" cy="409"/>
                      <a:chOff x="4059" y="1207"/>
                      <a:chExt cx="660" cy="409"/>
                    </a:xfrm>
                  </p:grpSpPr>
                  <p:sp>
                    <p:nvSpPr>
                      <p:cNvPr id="47299" name="Arc 195"/>
                      <p:cNvSpPr>
                        <a:spLocks/>
                      </p:cNvSpPr>
                      <p:nvPr/>
                    </p:nvSpPr>
                    <p:spPr bwMode="auto">
                      <a:xfrm rot="1198826" flipV="1">
                        <a:off x="4359" y="1373"/>
                        <a:ext cx="112" cy="62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9952"/>
                          <a:gd name="T2" fmla="*/ 24848 w 26528"/>
                          <a:gd name="T3" fmla="*/ 29952 h 29952"/>
                          <a:gd name="T4" fmla="*/ 4928 w 26528"/>
                          <a:gd name="T5" fmla="*/ 21600 h 299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9952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cubicBezTo>
                              <a:pt x="26528" y="24467"/>
                              <a:pt x="25956" y="27307"/>
                              <a:pt x="24847" y="29951"/>
                            </a:cubicBezTo>
                          </a:path>
                          <a:path w="26528" h="29952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cubicBezTo>
                              <a:pt x="26528" y="24467"/>
                              <a:pt x="25956" y="27307"/>
                              <a:pt x="24847" y="29951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00" name="Arc 196"/>
                      <p:cNvSpPr>
                        <a:spLocks/>
                      </p:cNvSpPr>
                      <p:nvPr/>
                    </p:nvSpPr>
                    <p:spPr bwMode="auto">
                      <a:xfrm rot="16200000">
                        <a:off x="4387" y="1445"/>
                        <a:ext cx="91" cy="251"/>
                      </a:xfrm>
                      <a:custGeom>
                        <a:avLst/>
                        <a:gdLst>
                          <a:gd name="G0" fmla="+- 0 0 0"/>
                          <a:gd name="G1" fmla="+- 21600 0 0"/>
                          <a:gd name="G2" fmla="+- 21600 0 0"/>
                          <a:gd name="T0" fmla="*/ 0 w 21600"/>
                          <a:gd name="T1" fmla="*/ 0 h 39856"/>
                          <a:gd name="T2" fmla="*/ 11544 w 21600"/>
                          <a:gd name="T3" fmla="*/ 39856 h 39856"/>
                          <a:gd name="T4" fmla="*/ 0 w 21600"/>
                          <a:gd name="T5" fmla="*/ 21600 h 398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1600" h="39856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</a:path>
                          <a:path w="21600" h="39856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  <a:lnTo>
                              <a:pt x="0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01" name="Arc 197"/>
                      <p:cNvSpPr>
                        <a:spLocks/>
                      </p:cNvSpPr>
                      <p:nvPr/>
                    </p:nvSpPr>
                    <p:spPr bwMode="auto">
                      <a:xfrm rot="4146691" flipV="1">
                        <a:off x="4139" y="1145"/>
                        <a:ext cx="91" cy="251"/>
                      </a:xfrm>
                      <a:custGeom>
                        <a:avLst/>
                        <a:gdLst>
                          <a:gd name="G0" fmla="+- 0 0 0"/>
                          <a:gd name="G1" fmla="+- 21600 0 0"/>
                          <a:gd name="G2" fmla="+- 21600 0 0"/>
                          <a:gd name="T0" fmla="*/ 0 w 21600"/>
                          <a:gd name="T1" fmla="*/ 0 h 39856"/>
                          <a:gd name="T2" fmla="*/ 11544 w 21600"/>
                          <a:gd name="T3" fmla="*/ 39856 h 39856"/>
                          <a:gd name="T4" fmla="*/ 0 w 21600"/>
                          <a:gd name="T5" fmla="*/ 21600 h 398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1600" h="39856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</a:path>
                          <a:path w="21600" h="39856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  <a:lnTo>
                              <a:pt x="0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02" name="Arc 198"/>
                      <p:cNvSpPr>
                        <a:spLocks/>
                      </p:cNvSpPr>
                      <p:nvPr/>
                    </p:nvSpPr>
                    <p:spPr bwMode="auto">
                      <a:xfrm rot="5400000" flipV="1">
                        <a:off x="4548" y="1127"/>
                        <a:ext cx="91" cy="251"/>
                      </a:xfrm>
                      <a:custGeom>
                        <a:avLst/>
                        <a:gdLst>
                          <a:gd name="G0" fmla="+- 0 0 0"/>
                          <a:gd name="G1" fmla="+- 21600 0 0"/>
                          <a:gd name="G2" fmla="+- 21600 0 0"/>
                          <a:gd name="T0" fmla="*/ 0 w 21600"/>
                          <a:gd name="T1" fmla="*/ 0 h 39856"/>
                          <a:gd name="T2" fmla="*/ 11544 w 21600"/>
                          <a:gd name="T3" fmla="*/ 39856 h 39856"/>
                          <a:gd name="T4" fmla="*/ 0 w 21600"/>
                          <a:gd name="T5" fmla="*/ 21600 h 398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1600" h="39856" fill="none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</a:path>
                          <a:path w="21600" h="39856" stroke="0" extrusionOk="0">
                            <a:moveTo>
                              <a:pt x="-1" y="0"/>
                            </a:moveTo>
                            <a:cubicBezTo>
                              <a:pt x="11929" y="0"/>
                              <a:pt x="21600" y="9670"/>
                              <a:pt x="21600" y="21600"/>
                            </a:cubicBezTo>
                            <a:cubicBezTo>
                              <a:pt x="21600" y="29007"/>
                              <a:pt x="17804" y="35897"/>
                              <a:pt x="11544" y="39856"/>
                            </a:cubicBezTo>
                            <a:lnTo>
                              <a:pt x="0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grpSp>
        <p:nvGrpSpPr>
          <p:cNvPr id="47303" name="Group 199"/>
          <p:cNvGrpSpPr>
            <a:grpSpLocks/>
          </p:cNvGrpSpPr>
          <p:nvPr/>
        </p:nvGrpSpPr>
        <p:grpSpPr bwMode="auto">
          <a:xfrm>
            <a:off x="2555875" y="1847850"/>
            <a:ext cx="3917950" cy="2090738"/>
            <a:chOff x="749" y="709"/>
            <a:chExt cx="2468" cy="1317"/>
          </a:xfrm>
        </p:grpSpPr>
        <p:grpSp>
          <p:nvGrpSpPr>
            <p:cNvPr id="47304" name="Group 200"/>
            <p:cNvGrpSpPr>
              <a:grpSpLocks/>
            </p:cNvGrpSpPr>
            <p:nvPr/>
          </p:nvGrpSpPr>
          <p:grpSpPr bwMode="auto">
            <a:xfrm>
              <a:off x="1802" y="709"/>
              <a:ext cx="1415" cy="1280"/>
              <a:chOff x="1919" y="709"/>
              <a:chExt cx="1415" cy="1280"/>
            </a:xfrm>
          </p:grpSpPr>
          <p:sp>
            <p:nvSpPr>
              <p:cNvPr id="47305" name="AutoShape 201"/>
              <p:cNvSpPr>
                <a:spLocks noChangeArrowheads="1"/>
              </p:cNvSpPr>
              <p:nvPr/>
            </p:nvSpPr>
            <p:spPr bwMode="auto">
              <a:xfrm rot="8150735" flipH="1">
                <a:off x="1919" y="143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306" name="Group 202"/>
              <p:cNvGrpSpPr>
                <a:grpSpLocks/>
              </p:cNvGrpSpPr>
              <p:nvPr/>
            </p:nvGrpSpPr>
            <p:grpSpPr bwMode="auto">
              <a:xfrm>
                <a:off x="2085" y="709"/>
                <a:ext cx="1249" cy="1280"/>
                <a:chOff x="1877" y="709"/>
                <a:chExt cx="1249" cy="1280"/>
              </a:xfrm>
            </p:grpSpPr>
            <p:grpSp>
              <p:nvGrpSpPr>
                <p:cNvPr id="47307" name="Group 203"/>
                <p:cNvGrpSpPr>
                  <a:grpSpLocks/>
                </p:cNvGrpSpPr>
                <p:nvPr/>
              </p:nvGrpSpPr>
              <p:grpSpPr bwMode="auto">
                <a:xfrm>
                  <a:off x="1877" y="1570"/>
                  <a:ext cx="776" cy="419"/>
                  <a:chOff x="1985" y="1525"/>
                  <a:chExt cx="776" cy="419"/>
                </a:xfrm>
              </p:grpSpPr>
              <p:sp>
                <p:nvSpPr>
                  <p:cNvPr id="47308" name="AutoShape 204"/>
                  <p:cNvSpPr>
                    <a:spLocks noChangeArrowheads="1"/>
                  </p:cNvSpPr>
                  <p:nvPr/>
                </p:nvSpPr>
                <p:spPr bwMode="auto">
                  <a:xfrm rot="16079575" flipH="1">
                    <a:off x="2402" y="1643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09" name="AutoShape 205"/>
                  <p:cNvSpPr>
                    <a:spLocks noChangeArrowheads="1"/>
                  </p:cNvSpPr>
                  <p:nvPr/>
                </p:nvSpPr>
                <p:spPr bwMode="auto">
                  <a:xfrm rot="-14916086">
                    <a:off x="2076" y="1616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310" name="Group 206"/>
                  <p:cNvGrpSpPr>
                    <a:grpSpLocks/>
                  </p:cNvGrpSpPr>
                  <p:nvPr/>
                </p:nvGrpSpPr>
                <p:grpSpPr bwMode="auto">
                  <a:xfrm rot="694896">
                    <a:off x="2450" y="1806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311" name="AutoShape 207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312" name="Oval 208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313" name="Group 209"/>
                  <p:cNvGrpSpPr>
                    <a:grpSpLocks/>
                  </p:cNvGrpSpPr>
                  <p:nvPr/>
                </p:nvGrpSpPr>
                <p:grpSpPr bwMode="auto">
                  <a:xfrm rot="21101049" flipH="1">
                    <a:off x="1985" y="1770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314" name="AutoShape 210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315" name="Oval 211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47316" name="Group 212"/>
                <p:cNvGrpSpPr>
                  <a:grpSpLocks/>
                </p:cNvGrpSpPr>
                <p:nvPr/>
              </p:nvGrpSpPr>
              <p:grpSpPr bwMode="auto">
                <a:xfrm>
                  <a:off x="2699" y="1425"/>
                  <a:ext cx="427" cy="173"/>
                  <a:chOff x="2699" y="1425"/>
                  <a:chExt cx="427" cy="173"/>
                </a:xfrm>
              </p:grpSpPr>
              <p:sp>
                <p:nvSpPr>
                  <p:cNvPr id="47317" name="AutoShape 213"/>
                  <p:cNvSpPr>
                    <a:spLocks noChangeArrowheads="1"/>
                  </p:cNvSpPr>
                  <p:nvPr/>
                </p:nvSpPr>
                <p:spPr bwMode="auto">
                  <a:xfrm rot="-30519855">
                    <a:off x="2699" y="1434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18" name="Oval 214"/>
                  <p:cNvSpPr>
                    <a:spLocks noChangeArrowheads="1"/>
                  </p:cNvSpPr>
                  <p:nvPr/>
                </p:nvSpPr>
                <p:spPr bwMode="auto">
                  <a:xfrm rot="-6145161">
                    <a:off x="2952" y="1448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19" name="Oval 215"/>
                  <p:cNvSpPr>
                    <a:spLocks noChangeArrowheads="1"/>
                  </p:cNvSpPr>
                  <p:nvPr/>
                </p:nvSpPr>
                <p:spPr bwMode="auto">
                  <a:xfrm rot="-831416">
                    <a:off x="2990" y="1425"/>
                    <a:ext cx="136" cy="4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5400000" scaled="1"/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320" name="Group 216"/>
                <p:cNvGrpSpPr>
                  <a:grpSpLocks/>
                </p:cNvGrpSpPr>
                <p:nvPr/>
              </p:nvGrpSpPr>
              <p:grpSpPr bwMode="auto">
                <a:xfrm>
                  <a:off x="1882" y="709"/>
                  <a:ext cx="981" cy="980"/>
                  <a:chOff x="1882" y="708"/>
                  <a:chExt cx="981" cy="980"/>
                </a:xfrm>
              </p:grpSpPr>
              <p:sp>
                <p:nvSpPr>
                  <p:cNvPr id="47321" name="Oval 217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826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chemeClr val="hlink"/>
                      </a:gs>
                    </a:gsLst>
                    <a:path path="shape">
                      <a:fillToRect l="50000" t="50000" r="50000" b="50000"/>
                    </a:path>
                  </a:gradFill>
                  <a:ln w="127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22" name="AutoShape 218"/>
                  <p:cNvSpPr>
                    <a:spLocks noChangeArrowheads="1"/>
                  </p:cNvSpPr>
                  <p:nvPr/>
                </p:nvSpPr>
                <p:spPr bwMode="auto">
                  <a:xfrm rot="604388" flipV="1">
                    <a:off x="2001" y="708"/>
                    <a:ext cx="862" cy="362"/>
                  </a:xfrm>
                  <a:prstGeom prst="cloudCallout">
                    <a:avLst>
                      <a:gd name="adj1" fmla="val 1259"/>
                      <a:gd name="adj2" fmla="val -23120"/>
                    </a:avLst>
                  </a:prstGeom>
                  <a:gradFill rotWithShape="1">
                    <a:gsLst>
                      <a:gs pos="0">
                        <a:schemeClr val="tx2"/>
                      </a:gs>
                      <a:gs pos="50000">
                        <a:srgbClr val="0066FF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  <a:ln w="9525">
                    <a:solidFill>
                      <a:schemeClr val="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rot="10800000" tIns="108000" bIns="0" anchor="ctr" anchorCtr="1"/>
                  <a:lstStyle/>
                  <a:p>
                    <a:pPr algn="ctr"/>
                    <a:r>
                      <a:rPr lang="en-US" altLang="zh-CN" sz="32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O</a:t>
                    </a:r>
                    <a:r>
                      <a:rPr lang="en-US" altLang="zh-CN" sz="18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2</a:t>
                    </a:r>
                  </a:p>
                </p:txBody>
              </p:sp>
              <p:grpSp>
                <p:nvGrpSpPr>
                  <p:cNvPr id="47323" name="Group 219"/>
                  <p:cNvGrpSpPr>
                    <a:grpSpLocks/>
                  </p:cNvGrpSpPr>
                  <p:nvPr/>
                </p:nvGrpSpPr>
                <p:grpSpPr bwMode="auto">
                  <a:xfrm>
                    <a:off x="1983" y="1098"/>
                    <a:ext cx="480" cy="409"/>
                    <a:chOff x="2091" y="1053"/>
                    <a:chExt cx="480" cy="409"/>
                  </a:xfrm>
                </p:grpSpPr>
                <p:grpSp>
                  <p:nvGrpSpPr>
                    <p:cNvPr id="47324" name="Group 220"/>
                    <p:cNvGrpSpPr>
                      <a:grpSpLocks/>
                    </p:cNvGrpSpPr>
                    <p:nvPr/>
                  </p:nvGrpSpPr>
                  <p:grpSpPr bwMode="auto">
                    <a:xfrm rot="1194408" flipH="1">
                      <a:off x="2118" y="10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325" name="Oval 221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26" name="Oval 222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327" name="Group 223"/>
                    <p:cNvGrpSpPr>
                      <a:grpSpLocks/>
                    </p:cNvGrpSpPr>
                    <p:nvPr/>
                  </p:nvGrpSpPr>
                  <p:grpSpPr bwMode="auto">
                    <a:xfrm rot="21325590" flipH="1">
                      <a:off x="2435" y="11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328" name="Oval 224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29" name="Oval 225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47330" name="AutoShape 226"/>
                    <p:cNvSpPr>
                      <a:spLocks noChangeArrowheads="1"/>
                    </p:cNvSpPr>
                    <p:nvPr/>
                  </p:nvSpPr>
                  <p:spPr bwMode="auto">
                    <a:xfrm rot="7014501" flipH="1">
                      <a:off x="2182" y="1235"/>
                      <a:ext cx="136" cy="317"/>
                    </a:xfrm>
                    <a:prstGeom prst="moon">
                      <a:avLst>
                        <a:gd name="adj" fmla="val 50000"/>
                      </a:avLst>
                    </a:prstGeom>
                    <a:solidFill>
                      <a:schemeClr val="bg1">
                        <a:alpha val="92000"/>
                      </a:schemeClr>
                    </a:solidFill>
                    <a:ln w="9525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31" name="Arc 227"/>
                    <p:cNvSpPr>
                      <a:spLocks/>
                    </p:cNvSpPr>
                    <p:nvPr/>
                  </p:nvSpPr>
                  <p:spPr bwMode="auto">
                    <a:xfrm flipH="1" flipV="1">
                      <a:off x="2236" y="1263"/>
                      <a:ext cx="112" cy="45"/>
                    </a:xfrm>
                    <a:custGeom>
                      <a:avLst/>
                      <a:gdLst>
                        <a:gd name="G0" fmla="+- 4928 0 0"/>
                        <a:gd name="G1" fmla="+- 21600 0 0"/>
                        <a:gd name="G2" fmla="+- 21600 0 0"/>
                        <a:gd name="T0" fmla="*/ 0 w 26528"/>
                        <a:gd name="T1" fmla="*/ 570 h 21600"/>
                        <a:gd name="T2" fmla="*/ 26528 w 26528"/>
                        <a:gd name="T3" fmla="*/ 21600 h 21600"/>
                        <a:gd name="T4" fmla="*/ 4928 w 26528"/>
                        <a:gd name="T5" fmla="*/ 216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6528" h="21600" fill="none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</a:path>
                        <a:path w="26528" h="21600" stroke="0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lnTo>
                            <a:pt x="4928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47332" name="Group 228"/>
            <p:cNvGrpSpPr>
              <a:grpSpLocks/>
            </p:cNvGrpSpPr>
            <p:nvPr/>
          </p:nvGrpSpPr>
          <p:grpSpPr bwMode="auto">
            <a:xfrm>
              <a:off x="749" y="727"/>
              <a:ext cx="1178" cy="1299"/>
              <a:chOff x="749" y="727"/>
              <a:chExt cx="1178" cy="1299"/>
            </a:xfrm>
          </p:grpSpPr>
          <p:grpSp>
            <p:nvGrpSpPr>
              <p:cNvPr id="47333" name="Group 229"/>
              <p:cNvGrpSpPr>
                <a:grpSpLocks/>
              </p:cNvGrpSpPr>
              <p:nvPr/>
            </p:nvGrpSpPr>
            <p:grpSpPr bwMode="auto">
              <a:xfrm>
                <a:off x="1072" y="1625"/>
                <a:ext cx="659" cy="401"/>
                <a:chOff x="1072" y="1625"/>
                <a:chExt cx="659" cy="401"/>
              </a:xfrm>
            </p:grpSpPr>
            <p:sp>
              <p:nvSpPr>
                <p:cNvPr id="47334" name="AutoShape 230"/>
                <p:cNvSpPr>
                  <a:spLocks noChangeArrowheads="1"/>
                </p:cNvSpPr>
                <p:nvPr/>
              </p:nvSpPr>
              <p:spPr bwMode="auto">
                <a:xfrm rot="16947748" flipH="1">
                  <a:off x="1066" y="175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335" name="AutoShape 231"/>
                <p:cNvSpPr>
                  <a:spLocks noChangeArrowheads="1"/>
                </p:cNvSpPr>
                <p:nvPr/>
              </p:nvSpPr>
              <p:spPr bwMode="auto">
                <a:xfrm rot="14916086" flipH="1">
                  <a:off x="1338" y="1716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336" name="Group 232"/>
                <p:cNvGrpSpPr>
                  <a:grpSpLocks/>
                </p:cNvGrpSpPr>
                <p:nvPr/>
              </p:nvGrpSpPr>
              <p:grpSpPr bwMode="auto">
                <a:xfrm rot="199192">
                  <a:off x="1420" y="1860"/>
                  <a:ext cx="311" cy="138"/>
                  <a:chOff x="1420" y="1860"/>
                  <a:chExt cx="311" cy="138"/>
                </a:xfrm>
              </p:grpSpPr>
              <p:sp>
                <p:nvSpPr>
                  <p:cNvPr id="47337" name="AutoShape 233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338" name="Oval 234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339" name="Group 235"/>
                <p:cNvGrpSpPr>
                  <a:grpSpLocks/>
                </p:cNvGrpSpPr>
                <p:nvPr/>
              </p:nvGrpSpPr>
              <p:grpSpPr bwMode="auto">
                <a:xfrm rot="747838">
                  <a:off x="1072" y="1888"/>
                  <a:ext cx="311" cy="138"/>
                  <a:chOff x="1420" y="1860"/>
                  <a:chExt cx="311" cy="138"/>
                </a:xfrm>
              </p:grpSpPr>
              <p:sp>
                <p:nvSpPr>
                  <p:cNvPr id="47340" name="AutoShape 236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341" name="Oval 237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342" name="Group 238"/>
              <p:cNvGrpSpPr>
                <a:grpSpLocks/>
              </p:cNvGrpSpPr>
              <p:nvPr/>
            </p:nvGrpSpPr>
            <p:grpSpPr bwMode="auto">
              <a:xfrm>
                <a:off x="751" y="1480"/>
                <a:ext cx="179" cy="343"/>
                <a:chOff x="751" y="1480"/>
                <a:chExt cx="179" cy="343"/>
              </a:xfrm>
            </p:grpSpPr>
            <p:sp>
              <p:nvSpPr>
                <p:cNvPr id="47343" name="AutoShape 239"/>
                <p:cNvSpPr>
                  <a:spLocks noChangeArrowheads="1"/>
                </p:cNvSpPr>
                <p:nvPr/>
              </p:nvSpPr>
              <p:spPr bwMode="auto">
                <a:xfrm rot="18789666" flipH="1">
                  <a:off x="703" y="1571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344" name="Oval 240"/>
                <p:cNvSpPr>
                  <a:spLocks noChangeArrowheads="1"/>
                </p:cNvSpPr>
                <p:nvPr/>
              </p:nvSpPr>
              <p:spPr bwMode="auto">
                <a:xfrm rot="-2527406">
                  <a:off x="751" y="1660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345" name="Group 241"/>
              <p:cNvGrpSpPr>
                <a:grpSpLocks/>
              </p:cNvGrpSpPr>
              <p:nvPr/>
            </p:nvGrpSpPr>
            <p:grpSpPr bwMode="auto">
              <a:xfrm>
                <a:off x="1610" y="1434"/>
                <a:ext cx="317" cy="254"/>
                <a:chOff x="1610" y="1434"/>
                <a:chExt cx="317" cy="254"/>
              </a:xfrm>
            </p:grpSpPr>
            <p:sp>
              <p:nvSpPr>
                <p:cNvPr id="47346" name="AutoShape 242"/>
                <p:cNvSpPr>
                  <a:spLocks noChangeArrowheads="1"/>
                </p:cNvSpPr>
                <p:nvPr/>
              </p:nvSpPr>
              <p:spPr bwMode="auto">
                <a:xfrm rot="13294248" flipH="1">
                  <a:off x="1610" y="1434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347" name="Oval 243"/>
                <p:cNvSpPr>
                  <a:spLocks noChangeArrowheads="1"/>
                </p:cNvSpPr>
                <p:nvPr/>
              </p:nvSpPr>
              <p:spPr bwMode="auto">
                <a:xfrm rot="-2527406">
                  <a:off x="1791" y="1525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348" name="Group 244"/>
              <p:cNvGrpSpPr>
                <a:grpSpLocks/>
              </p:cNvGrpSpPr>
              <p:nvPr/>
            </p:nvGrpSpPr>
            <p:grpSpPr bwMode="auto">
              <a:xfrm>
                <a:off x="749" y="727"/>
                <a:ext cx="1015" cy="998"/>
                <a:chOff x="749" y="727"/>
                <a:chExt cx="1015" cy="998"/>
              </a:xfrm>
            </p:grpSpPr>
            <p:grpSp>
              <p:nvGrpSpPr>
                <p:cNvPr id="47349" name="Group 245"/>
                <p:cNvGrpSpPr>
                  <a:grpSpLocks/>
                </p:cNvGrpSpPr>
                <p:nvPr/>
              </p:nvGrpSpPr>
              <p:grpSpPr bwMode="auto">
                <a:xfrm>
                  <a:off x="749" y="727"/>
                  <a:ext cx="997" cy="998"/>
                  <a:chOff x="749" y="1933"/>
                  <a:chExt cx="997" cy="998"/>
                </a:xfrm>
              </p:grpSpPr>
              <p:sp>
                <p:nvSpPr>
                  <p:cNvPr id="47350" name="Oval 246"/>
                  <p:cNvSpPr>
                    <a:spLocks noChangeArrowheads="1"/>
                  </p:cNvSpPr>
                  <p:nvPr/>
                </p:nvSpPr>
                <p:spPr bwMode="auto">
                  <a:xfrm>
                    <a:off x="793" y="2069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99"/>
                      </a:gs>
                      <a:gs pos="100000">
                        <a:srgbClr val="FF0000"/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351" name="Group 247"/>
                  <p:cNvGrpSpPr>
                    <a:grpSpLocks/>
                  </p:cNvGrpSpPr>
                  <p:nvPr/>
                </p:nvGrpSpPr>
                <p:grpSpPr bwMode="auto">
                  <a:xfrm>
                    <a:off x="1183" y="2051"/>
                    <a:ext cx="427" cy="291"/>
                    <a:chOff x="1183" y="2051"/>
                    <a:chExt cx="427" cy="291"/>
                  </a:xfrm>
                </p:grpSpPr>
                <p:sp>
                  <p:nvSpPr>
                    <p:cNvPr id="47352" name="AutoShape 248"/>
                    <p:cNvSpPr>
                      <a:spLocks noChangeArrowheads="1"/>
                    </p:cNvSpPr>
                    <p:nvPr/>
                  </p:nvSpPr>
                  <p:spPr bwMode="auto">
                    <a:xfrm rot="1457892">
                      <a:off x="1183" y="2115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rgbClr val="FFFF99"/>
                        </a:gs>
                        <a:gs pos="100000">
                          <a:srgbClr val="FFFF99">
                            <a:gamma/>
                            <a:shade val="46275"/>
                            <a:invGamma/>
                          </a:srgbClr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53" name="AutoShape 249"/>
                    <p:cNvSpPr>
                      <a:spLocks noChangeArrowheads="1"/>
                    </p:cNvSpPr>
                    <p:nvPr/>
                  </p:nvSpPr>
                  <p:spPr bwMode="auto">
                    <a:xfrm rot="18684216" flipH="1">
                      <a:off x="1378" y="2047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54" name="AutoShape 250"/>
                    <p:cNvSpPr>
                      <a:spLocks noChangeArrowheads="1"/>
                    </p:cNvSpPr>
                    <p:nvPr/>
                  </p:nvSpPr>
                  <p:spPr bwMode="auto">
                    <a:xfrm rot="17239406" flipH="1">
                      <a:off x="1425" y="1963"/>
                      <a:ext cx="98" cy="273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355" name="Group 251"/>
                  <p:cNvGrpSpPr>
                    <a:grpSpLocks/>
                  </p:cNvGrpSpPr>
                  <p:nvPr/>
                </p:nvGrpSpPr>
                <p:grpSpPr bwMode="auto">
                  <a:xfrm>
                    <a:off x="749" y="1933"/>
                    <a:ext cx="723" cy="300"/>
                    <a:chOff x="749" y="1933"/>
                    <a:chExt cx="723" cy="300"/>
                  </a:xfrm>
                </p:grpSpPr>
                <p:sp>
                  <p:nvSpPr>
                    <p:cNvPr id="47356" name="AutoShape 252"/>
                    <p:cNvSpPr>
                      <a:spLocks noChangeArrowheads="1"/>
                    </p:cNvSpPr>
                    <p:nvPr/>
                  </p:nvSpPr>
                  <p:spPr bwMode="auto">
                    <a:xfrm rot="-1452763">
                      <a:off x="749" y="1933"/>
                      <a:ext cx="723" cy="300"/>
                    </a:xfrm>
                    <a:prstGeom prst="flowChartMagneticDisk">
                      <a:avLst/>
                    </a:prstGeom>
                    <a:gradFill rotWithShape="1">
                      <a:gsLst>
                        <a:gs pos="0">
                          <a:srgbClr val="990033"/>
                        </a:gs>
                        <a:gs pos="50000">
                          <a:srgbClr val="FF0000"/>
                        </a:gs>
                        <a:gs pos="100000">
                          <a:srgbClr val="990033"/>
                        </a:gs>
                      </a:gsLst>
                      <a:lin ang="0" scaled="1"/>
                    </a:gradFill>
                    <a:ln w="9525">
                      <a:solidFill>
                        <a:srgbClr val="9933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57" name="WordArt 253"/>
                    <p:cNvSpPr>
                      <a:spLocks noChangeArrowheads="1" noChangeShapeType="1" noTextEdit="1"/>
                    </p:cNvSpPr>
                    <p:nvPr/>
                  </p:nvSpPr>
                  <p:spPr bwMode="auto">
                    <a:xfrm rot="-1529843">
                      <a:off x="785" y="1980"/>
                      <a:ext cx="670" cy="225"/>
                    </a:xfrm>
                    <a:prstGeom prst="rect">
                      <a:avLst/>
                    </a:prstGeom>
                  </p:spPr>
                  <p:txBody>
                    <a:bodyPr wrap="none" fromWordArt="1">
                      <a:prstTxWarp prst="textCanDown">
                        <a:avLst>
                          <a:gd name="adj" fmla="val 14287"/>
                        </a:avLst>
                      </a:prstTxWarp>
                    </a:bodyPr>
                    <a:lstStyle/>
                    <a:p>
                      <a:pPr algn="ctr"/>
                      <a:r>
                        <a:rPr lang="en-US" altLang="zh-CN" sz="1800" i="1" kern="10" spc="-90">
                          <a:ln w="9525">
                            <a:solidFill>
                              <a:schemeClr val="folHlink"/>
                            </a:solidFill>
                            <a:round/>
                            <a:headEnd/>
                            <a:tailEnd/>
                          </a:ln>
                          <a:solidFill>
                            <a:srgbClr val="FFFF00"/>
                          </a:solidFill>
                          <a:effectLst>
                            <a:outerShdw dist="35921" dir="2700000" algn="ctr" rotWithShape="0">
                              <a:srgbClr val="808080">
                                <a:alpha val="80000"/>
                              </a:srgbClr>
                            </a:outerShdw>
                          </a:effectLst>
                          <a:latin typeface="宋体"/>
                          <a:ea typeface="宋体"/>
                        </a:rPr>
                        <a:t>Hb</a:t>
                      </a:r>
                      <a:endParaRPr lang="zh-CN" altLang="en-US" sz="1800" i="1" kern="10" spc="-90">
                        <a:ln w="9525">
                          <a:solidFill>
                            <a:schemeClr val="folHlink"/>
                          </a:solidFill>
                          <a:round/>
                          <a:headEnd/>
                          <a:tailEnd/>
                        </a:ln>
                        <a:solidFill>
                          <a:srgbClr val="FFFF00"/>
                        </a:solidFill>
                        <a:effectLst>
                          <a:outerShdw dist="35921" dir="2700000" algn="ctr" rotWithShape="0">
                            <a:srgbClr val="808080">
                              <a:alpha val="80000"/>
                            </a:srgbClr>
                          </a:outerShdw>
                        </a:effectLst>
                        <a:latin typeface="宋体"/>
                        <a:ea typeface="宋体"/>
                      </a:endParaRPr>
                    </a:p>
                  </p:txBody>
                </p:sp>
              </p:grpSp>
            </p:grpSp>
            <p:grpSp>
              <p:nvGrpSpPr>
                <p:cNvPr id="47358" name="Group 254"/>
                <p:cNvGrpSpPr>
                  <a:grpSpLocks/>
                </p:cNvGrpSpPr>
                <p:nvPr/>
              </p:nvGrpSpPr>
              <p:grpSpPr bwMode="auto">
                <a:xfrm>
                  <a:off x="1292" y="1062"/>
                  <a:ext cx="472" cy="463"/>
                  <a:chOff x="1292" y="1062"/>
                  <a:chExt cx="472" cy="463"/>
                </a:xfrm>
              </p:grpSpPr>
              <p:grpSp>
                <p:nvGrpSpPr>
                  <p:cNvPr id="47359" name="Group 255"/>
                  <p:cNvGrpSpPr>
                    <a:grpSpLocks/>
                  </p:cNvGrpSpPr>
                  <p:nvPr/>
                </p:nvGrpSpPr>
                <p:grpSpPr bwMode="auto">
                  <a:xfrm rot="-1194408">
                    <a:off x="1546" y="10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360" name="Oval 256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61" name="Oval 257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362" name="Group 258"/>
                  <p:cNvGrpSpPr>
                    <a:grpSpLocks/>
                  </p:cNvGrpSpPr>
                  <p:nvPr/>
                </p:nvGrpSpPr>
                <p:grpSpPr bwMode="auto">
                  <a:xfrm rot="274410">
                    <a:off x="1292" y="11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363" name="Oval 259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64" name="Oval 260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7365" name="AutoShape 261"/>
                  <p:cNvSpPr>
                    <a:spLocks noChangeArrowheads="1"/>
                  </p:cNvSpPr>
                  <p:nvPr/>
                </p:nvSpPr>
                <p:spPr bwMode="auto">
                  <a:xfrm rot="-7014501">
                    <a:off x="1538" y="1298"/>
                    <a:ext cx="136" cy="317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bg1">
                      <a:alpha val="92000"/>
                    </a:schemeClr>
                  </a:solidFill>
                  <a:ln w="9525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66" name="Arc 262"/>
                  <p:cNvSpPr>
                    <a:spLocks/>
                  </p:cNvSpPr>
                  <p:nvPr/>
                </p:nvSpPr>
                <p:spPr bwMode="auto">
                  <a:xfrm flipV="1">
                    <a:off x="1519" y="1298"/>
                    <a:ext cx="112" cy="45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1600"/>
                      <a:gd name="T2" fmla="*/ 26528 w 26528"/>
                      <a:gd name="T3" fmla="*/ 21600 h 21600"/>
                      <a:gd name="T4" fmla="*/ 4928 w 26528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1600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</a:path>
                      <a:path w="26528" h="21600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47367" name="Group 263"/>
          <p:cNvGrpSpPr>
            <a:grpSpLocks/>
          </p:cNvGrpSpPr>
          <p:nvPr/>
        </p:nvGrpSpPr>
        <p:grpSpPr bwMode="auto">
          <a:xfrm>
            <a:off x="9223375" y="1843088"/>
            <a:ext cx="3917950" cy="2090737"/>
            <a:chOff x="749" y="709"/>
            <a:chExt cx="2468" cy="1317"/>
          </a:xfrm>
        </p:grpSpPr>
        <p:grpSp>
          <p:nvGrpSpPr>
            <p:cNvPr id="47368" name="Group 264"/>
            <p:cNvGrpSpPr>
              <a:grpSpLocks/>
            </p:cNvGrpSpPr>
            <p:nvPr/>
          </p:nvGrpSpPr>
          <p:grpSpPr bwMode="auto">
            <a:xfrm>
              <a:off x="1802" y="709"/>
              <a:ext cx="1415" cy="1280"/>
              <a:chOff x="1919" y="709"/>
              <a:chExt cx="1415" cy="1280"/>
            </a:xfrm>
          </p:grpSpPr>
          <p:sp>
            <p:nvSpPr>
              <p:cNvPr id="47369" name="AutoShape 265"/>
              <p:cNvSpPr>
                <a:spLocks noChangeArrowheads="1"/>
              </p:cNvSpPr>
              <p:nvPr/>
            </p:nvSpPr>
            <p:spPr bwMode="auto">
              <a:xfrm rot="8150735" flipH="1">
                <a:off x="1919" y="143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370" name="Group 266"/>
              <p:cNvGrpSpPr>
                <a:grpSpLocks/>
              </p:cNvGrpSpPr>
              <p:nvPr/>
            </p:nvGrpSpPr>
            <p:grpSpPr bwMode="auto">
              <a:xfrm>
                <a:off x="2085" y="709"/>
                <a:ext cx="1249" cy="1280"/>
                <a:chOff x="1877" y="709"/>
                <a:chExt cx="1249" cy="1280"/>
              </a:xfrm>
            </p:grpSpPr>
            <p:grpSp>
              <p:nvGrpSpPr>
                <p:cNvPr id="47371" name="Group 267"/>
                <p:cNvGrpSpPr>
                  <a:grpSpLocks/>
                </p:cNvGrpSpPr>
                <p:nvPr/>
              </p:nvGrpSpPr>
              <p:grpSpPr bwMode="auto">
                <a:xfrm>
                  <a:off x="1877" y="1570"/>
                  <a:ext cx="776" cy="419"/>
                  <a:chOff x="1985" y="1525"/>
                  <a:chExt cx="776" cy="419"/>
                </a:xfrm>
              </p:grpSpPr>
              <p:sp>
                <p:nvSpPr>
                  <p:cNvPr id="47372" name="AutoShape 268"/>
                  <p:cNvSpPr>
                    <a:spLocks noChangeArrowheads="1"/>
                  </p:cNvSpPr>
                  <p:nvPr/>
                </p:nvSpPr>
                <p:spPr bwMode="auto">
                  <a:xfrm rot="16079575" flipH="1">
                    <a:off x="2402" y="1643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73" name="AutoShape 269"/>
                  <p:cNvSpPr>
                    <a:spLocks noChangeArrowheads="1"/>
                  </p:cNvSpPr>
                  <p:nvPr/>
                </p:nvSpPr>
                <p:spPr bwMode="auto">
                  <a:xfrm rot="-14916086">
                    <a:off x="2076" y="1616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374" name="Group 270"/>
                  <p:cNvGrpSpPr>
                    <a:grpSpLocks/>
                  </p:cNvGrpSpPr>
                  <p:nvPr/>
                </p:nvGrpSpPr>
                <p:grpSpPr bwMode="auto">
                  <a:xfrm rot="694896">
                    <a:off x="2450" y="1806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375" name="AutoShape 271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376" name="Oval 272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377" name="Group 273"/>
                  <p:cNvGrpSpPr>
                    <a:grpSpLocks/>
                  </p:cNvGrpSpPr>
                  <p:nvPr/>
                </p:nvGrpSpPr>
                <p:grpSpPr bwMode="auto">
                  <a:xfrm rot="21101049" flipH="1">
                    <a:off x="1985" y="1770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378" name="AutoShape 274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379" name="Oval 275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47380" name="Group 276"/>
                <p:cNvGrpSpPr>
                  <a:grpSpLocks/>
                </p:cNvGrpSpPr>
                <p:nvPr/>
              </p:nvGrpSpPr>
              <p:grpSpPr bwMode="auto">
                <a:xfrm>
                  <a:off x="2699" y="1425"/>
                  <a:ext cx="427" cy="173"/>
                  <a:chOff x="2699" y="1425"/>
                  <a:chExt cx="427" cy="173"/>
                </a:xfrm>
              </p:grpSpPr>
              <p:sp>
                <p:nvSpPr>
                  <p:cNvPr id="47381" name="AutoShape 277"/>
                  <p:cNvSpPr>
                    <a:spLocks noChangeArrowheads="1"/>
                  </p:cNvSpPr>
                  <p:nvPr/>
                </p:nvSpPr>
                <p:spPr bwMode="auto">
                  <a:xfrm rot="-30519855">
                    <a:off x="2699" y="1434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82" name="Oval 278"/>
                  <p:cNvSpPr>
                    <a:spLocks noChangeArrowheads="1"/>
                  </p:cNvSpPr>
                  <p:nvPr/>
                </p:nvSpPr>
                <p:spPr bwMode="auto">
                  <a:xfrm rot="-6145161">
                    <a:off x="2952" y="1448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83" name="Oval 279"/>
                  <p:cNvSpPr>
                    <a:spLocks noChangeArrowheads="1"/>
                  </p:cNvSpPr>
                  <p:nvPr/>
                </p:nvSpPr>
                <p:spPr bwMode="auto">
                  <a:xfrm rot="-831416">
                    <a:off x="2990" y="1425"/>
                    <a:ext cx="136" cy="4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5400000" scaled="1"/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384" name="Group 280"/>
                <p:cNvGrpSpPr>
                  <a:grpSpLocks/>
                </p:cNvGrpSpPr>
                <p:nvPr/>
              </p:nvGrpSpPr>
              <p:grpSpPr bwMode="auto">
                <a:xfrm>
                  <a:off x="1882" y="709"/>
                  <a:ext cx="981" cy="980"/>
                  <a:chOff x="1882" y="708"/>
                  <a:chExt cx="981" cy="980"/>
                </a:xfrm>
              </p:grpSpPr>
              <p:sp>
                <p:nvSpPr>
                  <p:cNvPr id="47385" name="Oval 281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826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chemeClr val="hlink"/>
                      </a:gs>
                    </a:gsLst>
                    <a:path path="shape">
                      <a:fillToRect l="50000" t="50000" r="50000" b="50000"/>
                    </a:path>
                  </a:gradFill>
                  <a:ln w="127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86" name="AutoShape 282"/>
                  <p:cNvSpPr>
                    <a:spLocks noChangeArrowheads="1"/>
                  </p:cNvSpPr>
                  <p:nvPr/>
                </p:nvSpPr>
                <p:spPr bwMode="auto">
                  <a:xfrm rot="604388" flipV="1">
                    <a:off x="2001" y="708"/>
                    <a:ext cx="862" cy="362"/>
                  </a:xfrm>
                  <a:prstGeom prst="cloudCallout">
                    <a:avLst>
                      <a:gd name="adj1" fmla="val 1259"/>
                      <a:gd name="adj2" fmla="val -23120"/>
                    </a:avLst>
                  </a:prstGeom>
                  <a:gradFill rotWithShape="1">
                    <a:gsLst>
                      <a:gs pos="0">
                        <a:schemeClr val="tx2"/>
                      </a:gs>
                      <a:gs pos="50000">
                        <a:srgbClr val="0066FF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  <a:ln w="9525">
                    <a:solidFill>
                      <a:schemeClr val="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rot="10800000" tIns="108000" bIns="0" anchor="ctr" anchorCtr="1"/>
                  <a:lstStyle/>
                  <a:p>
                    <a:pPr algn="ctr"/>
                    <a:r>
                      <a:rPr lang="en-US" altLang="zh-CN" sz="32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O</a:t>
                    </a:r>
                    <a:r>
                      <a:rPr lang="en-US" altLang="zh-CN" sz="18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2</a:t>
                    </a:r>
                  </a:p>
                </p:txBody>
              </p:sp>
              <p:grpSp>
                <p:nvGrpSpPr>
                  <p:cNvPr id="47387" name="Group 283"/>
                  <p:cNvGrpSpPr>
                    <a:grpSpLocks/>
                  </p:cNvGrpSpPr>
                  <p:nvPr/>
                </p:nvGrpSpPr>
                <p:grpSpPr bwMode="auto">
                  <a:xfrm>
                    <a:off x="1983" y="1098"/>
                    <a:ext cx="480" cy="409"/>
                    <a:chOff x="2091" y="1053"/>
                    <a:chExt cx="480" cy="409"/>
                  </a:xfrm>
                </p:grpSpPr>
                <p:grpSp>
                  <p:nvGrpSpPr>
                    <p:cNvPr id="47388" name="Group 284"/>
                    <p:cNvGrpSpPr>
                      <a:grpSpLocks/>
                    </p:cNvGrpSpPr>
                    <p:nvPr/>
                  </p:nvGrpSpPr>
                  <p:grpSpPr bwMode="auto">
                    <a:xfrm rot="1194408" flipH="1">
                      <a:off x="2118" y="10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389" name="Oval 285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90" name="Oval 286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391" name="Group 287"/>
                    <p:cNvGrpSpPr>
                      <a:grpSpLocks/>
                    </p:cNvGrpSpPr>
                    <p:nvPr/>
                  </p:nvGrpSpPr>
                  <p:grpSpPr bwMode="auto">
                    <a:xfrm rot="21325590" flipH="1">
                      <a:off x="2435" y="11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392" name="Oval 288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393" name="Oval 289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47394" name="AutoShape 290"/>
                    <p:cNvSpPr>
                      <a:spLocks noChangeArrowheads="1"/>
                    </p:cNvSpPr>
                    <p:nvPr/>
                  </p:nvSpPr>
                  <p:spPr bwMode="auto">
                    <a:xfrm rot="7014501" flipH="1">
                      <a:off x="2182" y="1235"/>
                      <a:ext cx="136" cy="317"/>
                    </a:xfrm>
                    <a:prstGeom prst="moon">
                      <a:avLst>
                        <a:gd name="adj" fmla="val 50000"/>
                      </a:avLst>
                    </a:prstGeom>
                    <a:solidFill>
                      <a:schemeClr val="bg1">
                        <a:alpha val="92000"/>
                      </a:schemeClr>
                    </a:solidFill>
                    <a:ln w="9525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395" name="Arc 291"/>
                    <p:cNvSpPr>
                      <a:spLocks/>
                    </p:cNvSpPr>
                    <p:nvPr/>
                  </p:nvSpPr>
                  <p:spPr bwMode="auto">
                    <a:xfrm flipH="1" flipV="1">
                      <a:off x="2236" y="1263"/>
                      <a:ext cx="112" cy="45"/>
                    </a:xfrm>
                    <a:custGeom>
                      <a:avLst/>
                      <a:gdLst>
                        <a:gd name="G0" fmla="+- 4928 0 0"/>
                        <a:gd name="G1" fmla="+- 21600 0 0"/>
                        <a:gd name="G2" fmla="+- 21600 0 0"/>
                        <a:gd name="T0" fmla="*/ 0 w 26528"/>
                        <a:gd name="T1" fmla="*/ 570 h 21600"/>
                        <a:gd name="T2" fmla="*/ 26528 w 26528"/>
                        <a:gd name="T3" fmla="*/ 21600 h 21600"/>
                        <a:gd name="T4" fmla="*/ 4928 w 26528"/>
                        <a:gd name="T5" fmla="*/ 216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6528" h="21600" fill="none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</a:path>
                        <a:path w="26528" h="21600" stroke="0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lnTo>
                            <a:pt x="4928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47396" name="Group 292"/>
            <p:cNvGrpSpPr>
              <a:grpSpLocks/>
            </p:cNvGrpSpPr>
            <p:nvPr/>
          </p:nvGrpSpPr>
          <p:grpSpPr bwMode="auto">
            <a:xfrm>
              <a:off x="749" y="727"/>
              <a:ext cx="1178" cy="1299"/>
              <a:chOff x="749" y="727"/>
              <a:chExt cx="1178" cy="1299"/>
            </a:xfrm>
          </p:grpSpPr>
          <p:grpSp>
            <p:nvGrpSpPr>
              <p:cNvPr id="47397" name="Group 293"/>
              <p:cNvGrpSpPr>
                <a:grpSpLocks/>
              </p:cNvGrpSpPr>
              <p:nvPr/>
            </p:nvGrpSpPr>
            <p:grpSpPr bwMode="auto">
              <a:xfrm>
                <a:off x="1072" y="1625"/>
                <a:ext cx="659" cy="401"/>
                <a:chOff x="1072" y="1625"/>
                <a:chExt cx="659" cy="401"/>
              </a:xfrm>
            </p:grpSpPr>
            <p:sp>
              <p:nvSpPr>
                <p:cNvPr id="47398" name="AutoShape 294"/>
                <p:cNvSpPr>
                  <a:spLocks noChangeArrowheads="1"/>
                </p:cNvSpPr>
                <p:nvPr/>
              </p:nvSpPr>
              <p:spPr bwMode="auto">
                <a:xfrm rot="16947748" flipH="1">
                  <a:off x="1066" y="175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399" name="AutoShape 295"/>
                <p:cNvSpPr>
                  <a:spLocks noChangeArrowheads="1"/>
                </p:cNvSpPr>
                <p:nvPr/>
              </p:nvSpPr>
              <p:spPr bwMode="auto">
                <a:xfrm rot="14916086" flipH="1">
                  <a:off x="1338" y="1716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400" name="Group 296"/>
                <p:cNvGrpSpPr>
                  <a:grpSpLocks/>
                </p:cNvGrpSpPr>
                <p:nvPr/>
              </p:nvGrpSpPr>
              <p:grpSpPr bwMode="auto">
                <a:xfrm rot="199192">
                  <a:off x="1420" y="1860"/>
                  <a:ext cx="311" cy="138"/>
                  <a:chOff x="1420" y="1860"/>
                  <a:chExt cx="311" cy="138"/>
                </a:xfrm>
              </p:grpSpPr>
              <p:sp>
                <p:nvSpPr>
                  <p:cNvPr id="47401" name="AutoShape 297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402" name="Oval 298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403" name="Group 299"/>
                <p:cNvGrpSpPr>
                  <a:grpSpLocks/>
                </p:cNvGrpSpPr>
                <p:nvPr/>
              </p:nvGrpSpPr>
              <p:grpSpPr bwMode="auto">
                <a:xfrm rot="747838">
                  <a:off x="1072" y="1888"/>
                  <a:ext cx="311" cy="138"/>
                  <a:chOff x="1420" y="1860"/>
                  <a:chExt cx="311" cy="138"/>
                </a:xfrm>
              </p:grpSpPr>
              <p:sp>
                <p:nvSpPr>
                  <p:cNvPr id="47404" name="AutoShape 300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405" name="Oval 301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406" name="Group 302"/>
              <p:cNvGrpSpPr>
                <a:grpSpLocks/>
              </p:cNvGrpSpPr>
              <p:nvPr/>
            </p:nvGrpSpPr>
            <p:grpSpPr bwMode="auto">
              <a:xfrm>
                <a:off x="751" y="1480"/>
                <a:ext cx="179" cy="343"/>
                <a:chOff x="751" y="1480"/>
                <a:chExt cx="179" cy="343"/>
              </a:xfrm>
            </p:grpSpPr>
            <p:sp>
              <p:nvSpPr>
                <p:cNvPr id="47407" name="AutoShape 303"/>
                <p:cNvSpPr>
                  <a:spLocks noChangeArrowheads="1"/>
                </p:cNvSpPr>
                <p:nvPr/>
              </p:nvSpPr>
              <p:spPr bwMode="auto">
                <a:xfrm rot="18789666" flipH="1">
                  <a:off x="703" y="1571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408" name="Oval 304"/>
                <p:cNvSpPr>
                  <a:spLocks noChangeArrowheads="1"/>
                </p:cNvSpPr>
                <p:nvPr/>
              </p:nvSpPr>
              <p:spPr bwMode="auto">
                <a:xfrm rot="-2527406">
                  <a:off x="751" y="1660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409" name="Group 305"/>
              <p:cNvGrpSpPr>
                <a:grpSpLocks/>
              </p:cNvGrpSpPr>
              <p:nvPr/>
            </p:nvGrpSpPr>
            <p:grpSpPr bwMode="auto">
              <a:xfrm>
                <a:off x="1610" y="1434"/>
                <a:ext cx="317" cy="254"/>
                <a:chOff x="1610" y="1434"/>
                <a:chExt cx="317" cy="254"/>
              </a:xfrm>
            </p:grpSpPr>
            <p:sp>
              <p:nvSpPr>
                <p:cNvPr id="47410" name="AutoShape 306"/>
                <p:cNvSpPr>
                  <a:spLocks noChangeArrowheads="1"/>
                </p:cNvSpPr>
                <p:nvPr/>
              </p:nvSpPr>
              <p:spPr bwMode="auto">
                <a:xfrm rot="13294248" flipH="1">
                  <a:off x="1610" y="1434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411" name="Oval 307"/>
                <p:cNvSpPr>
                  <a:spLocks noChangeArrowheads="1"/>
                </p:cNvSpPr>
                <p:nvPr/>
              </p:nvSpPr>
              <p:spPr bwMode="auto">
                <a:xfrm rot="-2527406">
                  <a:off x="1791" y="1525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412" name="Group 308"/>
              <p:cNvGrpSpPr>
                <a:grpSpLocks/>
              </p:cNvGrpSpPr>
              <p:nvPr/>
            </p:nvGrpSpPr>
            <p:grpSpPr bwMode="auto">
              <a:xfrm>
                <a:off x="749" y="727"/>
                <a:ext cx="1015" cy="998"/>
                <a:chOff x="749" y="727"/>
                <a:chExt cx="1015" cy="998"/>
              </a:xfrm>
            </p:grpSpPr>
            <p:grpSp>
              <p:nvGrpSpPr>
                <p:cNvPr id="47413" name="Group 309"/>
                <p:cNvGrpSpPr>
                  <a:grpSpLocks/>
                </p:cNvGrpSpPr>
                <p:nvPr/>
              </p:nvGrpSpPr>
              <p:grpSpPr bwMode="auto">
                <a:xfrm>
                  <a:off x="749" y="727"/>
                  <a:ext cx="997" cy="998"/>
                  <a:chOff x="749" y="1933"/>
                  <a:chExt cx="997" cy="998"/>
                </a:xfrm>
              </p:grpSpPr>
              <p:sp>
                <p:nvSpPr>
                  <p:cNvPr id="47414" name="Oval 310"/>
                  <p:cNvSpPr>
                    <a:spLocks noChangeArrowheads="1"/>
                  </p:cNvSpPr>
                  <p:nvPr/>
                </p:nvSpPr>
                <p:spPr bwMode="auto">
                  <a:xfrm>
                    <a:off x="793" y="2069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99"/>
                      </a:gs>
                      <a:gs pos="100000">
                        <a:srgbClr val="FF0000"/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415" name="Group 311"/>
                  <p:cNvGrpSpPr>
                    <a:grpSpLocks/>
                  </p:cNvGrpSpPr>
                  <p:nvPr/>
                </p:nvGrpSpPr>
                <p:grpSpPr bwMode="auto">
                  <a:xfrm>
                    <a:off x="1183" y="2051"/>
                    <a:ext cx="427" cy="291"/>
                    <a:chOff x="1183" y="2051"/>
                    <a:chExt cx="427" cy="291"/>
                  </a:xfrm>
                </p:grpSpPr>
                <p:sp>
                  <p:nvSpPr>
                    <p:cNvPr id="47416" name="AutoShape 312"/>
                    <p:cNvSpPr>
                      <a:spLocks noChangeArrowheads="1"/>
                    </p:cNvSpPr>
                    <p:nvPr/>
                  </p:nvSpPr>
                  <p:spPr bwMode="auto">
                    <a:xfrm rot="1457892">
                      <a:off x="1183" y="2115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rgbClr val="FFFF99"/>
                        </a:gs>
                        <a:gs pos="100000">
                          <a:srgbClr val="FFFF99">
                            <a:gamma/>
                            <a:shade val="46275"/>
                            <a:invGamma/>
                          </a:srgbClr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17" name="AutoShape 313"/>
                    <p:cNvSpPr>
                      <a:spLocks noChangeArrowheads="1"/>
                    </p:cNvSpPr>
                    <p:nvPr/>
                  </p:nvSpPr>
                  <p:spPr bwMode="auto">
                    <a:xfrm rot="18684216" flipH="1">
                      <a:off x="1378" y="2047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18" name="AutoShape 314"/>
                    <p:cNvSpPr>
                      <a:spLocks noChangeArrowheads="1"/>
                    </p:cNvSpPr>
                    <p:nvPr/>
                  </p:nvSpPr>
                  <p:spPr bwMode="auto">
                    <a:xfrm rot="17239406" flipH="1">
                      <a:off x="1425" y="1963"/>
                      <a:ext cx="98" cy="273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419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749" y="1933"/>
                    <a:ext cx="723" cy="300"/>
                    <a:chOff x="749" y="1933"/>
                    <a:chExt cx="723" cy="300"/>
                  </a:xfrm>
                </p:grpSpPr>
                <p:sp>
                  <p:nvSpPr>
                    <p:cNvPr id="47420" name="AutoShape 316"/>
                    <p:cNvSpPr>
                      <a:spLocks noChangeArrowheads="1"/>
                    </p:cNvSpPr>
                    <p:nvPr/>
                  </p:nvSpPr>
                  <p:spPr bwMode="auto">
                    <a:xfrm rot="-1452763">
                      <a:off x="749" y="1933"/>
                      <a:ext cx="723" cy="300"/>
                    </a:xfrm>
                    <a:prstGeom prst="flowChartMagneticDisk">
                      <a:avLst/>
                    </a:prstGeom>
                    <a:gradFill rotWithShape="1">
                      <a:gsLst>
                        <a:gs pos="0">
                          <a:srgbClr val="990033"/>
                        </a:gs>
                        <a:gs pos="50000">
                          <a:srgbClr val="FF0000"/>
                        </a:gs>
                        <a:gs pos="100000">
                          <a:srgbClr val="990033"/>
                        </a:gs>
                      </a:gsLst>
                      <a:lin ang="0" scaled="1"/>
                    </a:gradFill>
                    <a:ln w="9525">
                      <a:solidFill>
                        <a:srgbClr val="9933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21" name="WordArt 317"/>
                    <p:cNvSpPr>
                      <a:spLocks noChangeArrowheads="1" noChangeShapeType="1" noTextEdit="1"/>
                    </p:cNvSpPr>
                    <p:nvPr/>
                  </p:nvSpPr>
                  <p:spPr bwMode="auto">
                    <a:xfrm rot="-1529843">
                      <a:off x="785" y="1980"/>
                      <a:ext cx="670" cy="225"/>
                    </a:xfrm>
                    <a:prstGeom prst="rect">
                      <a:avLst/>
                    </a:prstGeom>
                  </p:spPr>
                  <p:txBody>
                    <a:bodyPr wrap="none" fromWordArt="1">
                      <a:prstTxWarp prst="textCanDown">
                        <a:avLst>
                          <a:gd name="adj" fmla="val 14287"/>
                        </a:avLst>
                      </a:prstTxWarp>
                    </a:bodyPr>
                    <a:lstStyle/>
                    <a:p>
                      <a:pPr algn="ctr"/>
                      <a:r>
                        <a:rPr lang="en-US" altLang="zh-CN" sz="1800" i="1" kern="10" spc="-90">
                          <a:ln w="9525">
                            <a:solidFill>
                              <a:schemeClr val="folHlink"/>
                            </a:solidFill>
                            <a:round/>
                            <a:headEnd/>
                            <a:tailEnd/>
                          </a:ln>
                          <a:solidFill>
                            <a:srgbClr val="FFFF00"/>
                          </a:solidFill>
                          <a:effectLst>
                            <a:outerShdw dist="35921" dir="2700000" algn="ctr" rotWithShape="0">
                              <a:srgbClr val="808080">
                                <a:alpha val="80000"/>
                              </a:srgbClr>
                            </a:outerShdw>
                          </a:effectLst>
                          <a:latin typeface="宋体"/>
                          <a:ea typeface="宋体"/>
                        </a:rPr>
                        <a:t>Hb</a:t>
                      </a:r>
                      <a:endParaRPr lang="zh-CN" altLang="en-US" sz="1800" i="1" kern="10" spc="-90">
                        <a:ln w="9525">
                          <a:solidFill>
                            <a:schemeClr val="folHlink"/>
                          </a:solidFill>
                          <a:round/>
                          <a:headEnd/>
                          <a:tailEnd/>
                        </a:ln>
                        <a:solidFill>
                          <a:srgbClr val="FFFF00"/>
                        </a:solidFill>
                        <a:effectLst>
                          <a:outerShdw dist="35921" dir="2700000" algn="ctr" rotWithShape="0">
                            <a:srgbClr val="808080">
                              <a:alpha val="80000"/>
                            </a:srgbClr>
                          </a:outerShdw>
                        </a:effectLst>
                        <a:latin typeface="宋体"/>
                        <a:ea typeface="宋体"/>
                      </a:endParaRPr>
                    </a:p>
                  </p:txBody>
                </p:sp>
              </p:grpSp>
            </p:grpSp>
            <p:grpSp>
              <p:nvGrpSpPr>
                <p:cNvPr id="47422" name="Group 318"/>
                <p:cNvGrpSpPr>
                  <a:grpSpLocks/>
                </p:cNvGrpSpPr>
                <p:nvPr/>
              </p:nvGrpSpPr>
              <p:grpSpPr bwMode="auto">
                <a:xfrm>
                  <a:off x="1292" y="1062"/>
                  <a:ext cx="472" cy="463"/>
                  <a:chOff x="1292" y="1062"/>
                  <a:chExt cx="472" cy="463"/>
                </a:xfrm>
              </p:grpSpPr>
              <p:grpSp>
                <p:nvGrpSpPr>
                  <p:cNvPr id="47423" name="Group 319"/>
                  <p:cNvGrpSpPr>
                    <a:grpSpLocks/>
                  </p:cNvGrpSpPr>
                  <p:nvPr/>
                </p:nvGrpSpPr>
                <p:grpSpPr bwMode="auto">
                  <a:xfrm rot="-1194408">
                    <a:off x="1546" y="10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424" name="Oval 320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25" name="Oval 321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426" name="Group 322"/>
                  <p:cNvGrpSpPr>
                    <a:grpSpLocks/>
                  </p:cNvGrpSpPr>
                  <p:nvPr/>
                </p:nvGrpSpPr>
                <p:grpSpPr bwMode="auto">
                  <a:xfrm rot="274410">
                    <a:off x="1292" y="11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427" name="Oval 323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28" name="Oval 324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7429" name="AutoShape 325"/>
                  <p:cNvSpPr>
                    <a:spLocks noChangeArrowheads="1"/>
                  </p:cNvSpPr>
                  <p:nvPr/>
                </p:nvSpPr>
                <p:spPr bwMode="auto">
                  <a:xfrm rot="-7014501">
                    <a:off x="1538" y="1298"/>
                    <a:ext cx="136" cy="317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bg1">
                      <a:alpha val="92000"/>
                    </a:schemeClr>
                  </a:solidFill>
                  <a:ln w="9525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30" name="Arc 326"/>
                  <p:cNvSpPr>
                    <a:spLocks/>
                  </p:cNvSpPr>
                  <p:nvPr/>
                </p:nvSpPr>
                <p:spPr bwMode="auto">
                  <a:xfrm flipV="1">
                    <a:off x="1519" y="1298"/>
                    <a:ext cx="112" cy="45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1600"/>
                      <a:gd name="T2" fmla="*/ 26528 w 26528"/>
                      <a:gd name="T3" fmla="*/ 21600 h 21600"/>
                      <a:gd name="T4" fmla="*/ 4928 w 26528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1600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</a:path>
                      <a:path w="26528" h="21600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47431" name="Group 327"/>
          <p:cNvGrpSpPr>
            <a:grpSpLocks/>
          </p:cNvGrpSpPr>
          <p:nvPr/>
        </p:nvGrpSpPr>
        <p:grpSpPr bwMode="auto">
          <a:xfrm>
            <a:off x="9267825" y="1843088"/>
            <a:ext cx="3917950" cy="2090737"/>
            <a:chOff x="749" y="709"/>
            <a:chExt cx="2468" cy="1317"/>
          </a:xfrm>
        </p:grpSpPr>
        <p:grpSp>
          <p:nvGrpSpPr>
            <p:cNvPr id="47432" name="Group 328"/>
            <p:cNvGrpSpPr>
              <a:grpSpLocks/>
            </p:cNvGrpSpPr>
            <p:nvPr/>
          </p:nvGrpSpPr>
          <p:grpSpPr bwMode="auto">
            <a:xfrm>
              <a:off x="1802" y="709"/>
              <a:ext cx="1415" cy="1280"/>
              <a:chOff x="1919" y="709"/>
              <a:chExt cx="1415" cy="1280"/>
            </a:xfrm>
          </p:grpSpPr>
          <p:sp>
            <p:nvSpPr>
              <p:cNvPr id="47433" name="AutoShape 329"/>
              <p:cNvSpPr>
                <a:spLocks noChangeArrowheads="1"/>
              </p:cNvSpPr>
              <p:nvPr/>
            </p:nvSpPr>
            <p:spPr bwMode="auto">
              <a:xfrm rot="8150735" flipH="1">
                <a:off x="1919" y="143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434" name="Group 330"/>
              <p:cNvGrpSpPr>
                <a:grpSpLocks/>
              </p:cNvGrpSpPr>
              <p:nvPr/>
            </p:nvGrpSpPr>
            <p:grpSpPr bwMode="auto">
              <a:xfrm>
                <a:off x="2085" y="709"/>
                <a:ext cx="1249" cy="1280"/>
                <a:chOff x="1877" y="709"/>
                <a:chExt cx="1249" cy="1280"/>
              </a:xfrm>
            </p:grpSpPr>
            <p:grpSp>
              <p:nvGrpSpPr>
                <p:cNvPr id="47435" name="Group 331"/>
                <p:cNvGrpSpPr>
                  <a:grpSpLocks/>
                </p:cNvGrpSpPr>
                <p:nvPr/>
              </p:nvGrpSpPr>
              <p:grpSpPr bwMode="auto">
                <a:xfrm>
                  <a:off x="1877" y="1570"/>
                  <a:ext cx="776" cy="419"/>
                  <a:chOff x="1985" y="1525"/>
                  <a:chExt cx="776" cy="419"/>
                </a:xfrm>
              </p:grpSpPr>
              <p:sp>
                <p:nvSpPr>
                  <p:cNvPr id="47436" name="AutoShape 332"/>
                  <p:cNvSpPr>
                    <a:spLocks noChangeArrowheads="1"/>
                  </p:cNvSpPr>
                  <p:nvPr/>
                </p:nvSpPr>
                <p:spPr bwMode="auto">
                  <a:xfrm rot="16079575" flipH="1">
                    <a:off x="2402" y="1643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37" name="AutoShape 333"/>
                  <p:cNvSpPr>
                    <a:spLocks noChangeArrowheads="1"/>
                  </p:cNvSpPr>
                  <p:nvPr/>
                </p:nvSpPr>
                <p:spPr bwMode="auto">
                  <a:xfrm rot="-14916086">
                    <a:off x="2076" y="1616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438" name="Group 334"/>
                  <p:cNvGrpSpPr>
                    <a:grpSpLocks/>
                  </p:cNvGrpSpPr>
                  <p:nvPr/>
                </p:nvGrpSpPr>
                <p:grpSpPr bwMode="auto">
                  <a:xfrm rot="694896">
                    <a:off x="2450" y="1806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439" name="AutoShape 335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440" name="Oval 336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441" name="Group 337"/>
                  <p:cNvGrpSpPr>
                    <a:grpSpLocks/>
                  </p:cNvGrpSpPr>
                  <p:nvPr/>
                </p:nvGrpSpPr>
                <p:grpSpPr bwMode="auto">
                  <a:xfrm rot="21101049" flipH="1">
                    <a:off x="1985" y="1770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442" name="AutoShape 338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443" name="Oval 339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47444" name="Group 340"/>
                <p:cNvGrpSpPr>
                  <a:grpSpLocks/>
                </p:cNvGrpSpPr>
                <p:nvPr/>
              </p:nvGrpSpPr>
              <p:grpSpPr bwMode="auto">
                <a:xfrm>
                  <a:off x="2699" y="1425"/>
                  <a:ext cx="427" cy="173"/>
                  <a:chOff x="2699" y="1425"/>
                  <a:chExt cx="427" cy="173"/>
                </a:xfrm>
              </p:grpSpPr>
              <p:sp>
                <p:nvSpPr>
                  <p:cNvPr id="47445" name="AutoShape 341"/>
                  <p:cNvSpPr>
                    <a:spLocks noChangeArrowheads="1"/>
                  </p:cNvSpPr>
                  <p:nvPr/>
                </p:nvSpPr>
                <p:spPr bwMode="auto">
                  <a:xfrm rot="-30519855">
                    <a:off x="2699" y="1434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46" name="Oval 342"/>
                  <p:cNvSpPr>
                    <a:spLocks noChangeArrowheads="1"/>
                  </p:cNvSpPr>
                  <p:nvPr/>
                </p:nvSpPr>
                <p:spPr bwMode="auto">
                  <a:xfrm rot="-6145161">
                    <a:off x="2952" y="1448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47" name="Oval 343"/>
                  <p:cNvSpPr>
                    <a:spLocks noChangeArrowheads="1"/>
                  </p:cNvSpPr>
                  <p:nvPr/>
                </p:nvSpPr>
                <p:spPr bwMode="auto">
                  <a:xfrm rot="-831416">
                    <a:off x="2990" y="1425"/>
                    <a:ext cx="136" cy="4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5400000" scaled="1"/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448" name="Group 344"/>
                <p:cNvGrpSpPr>
                  <a:grpSpLocks/>
                </p:cNvGrpSpPr>
                <p:nvPr/>
              </p:nvGrpSpPr>
              <p:grpSpPr bwMode="auto">
                <a:xfrm>
                  <a:off x="1882" y="709"/>
                  <a:ext cx="981" cy="980"/>
                  <a:chOff x="1882" y="708"/>
                  <a:chExt cx="981" cy="980"/>
                </a:xfrm>
              </p:grpSpPr>
              <p:sp>
                <p:nvSpPr>
                  <p:cNvPr id="47449" name="Oval 345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826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chemeClr val="hlink"/>
                      </a:gs>
                    </a:gsLst>
                    <a:path path="shape">
                      <a:fillToRect l="50000" t="50000" r="50000" b="50000"/>
                    </a:path>
                  </a:gradFill>
                  <a:ln w="127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50" name="AutoShape 346"/>
                  <p:cNvSpPr>
                    <a:spLocks noChangeArrowheads="1"/>
                  </p:cNvSpPr>
                  <p:nvPr/>
                </p:nvSpPr>
                <p:spPr bwMode="auto">
                  <a:xfrm rot="604388" flipV="1">
                    <a:off x="2001" y="708"/>
                    <a:ext cx="862" cy="362"/>
                  </a:xfrm>
                  <a:prstGeom prst="cloudCallout">
                    <a:avLst>
                      <a:gd name="adj1" fmla="val 1259"/>
                      <a:gd name="adj2" fmla="val -23120"/>
                    </a:avLst>
                  </a:prstGeom>
                  <a:gradFill rotWithShape="1">
                    <a:gsLst>
                      <a:gs pos="0">
                        <a:schemeClr val="tx2"/>
                      </a:gs>
                      <a:gs pos="50000">
                        <a:srgbClr val="0066FF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  <a:ln w="9525">
                    <a:solidFill>
                      <a:schemeClr val="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rot="10800000" tIns="108000" bIns="0" anchor="ctr" anchorCtr="1"/>
                  <a:lstStyle/>
                  <a:p>
                    <a:pPr algn="ctr"/>
                    <a:r>
                      <a:rPr lang="en-US" altLang="zh-CN" sz="32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O</a:t>
                    </a:r>
                    <a:r>
                      <a:rPr lang="en-US" altLang="zh-CN" sz="18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2</a:t>
                    </a:r>
                  </a:p>
                </p:txBody>
              </p:sp>
              <p:grpSp>
                <p:nvGrpSpPr>
                  <p:cNvPr id="47451" name="Group 347"/>
                  <p:cNvGrpSpPr>
                    <a:grpSpLocks/>
                  </p:cNvGrpSpPr>
                  <p:nvPr/>
                </p:nvGrpSpPr>
                <p:grpSpPr bwMode="auto">
                  <a:xfrm>
                    <a:off x="1983" y="1098"/>
                    <a:ext cx="480" cy="409"/>
                    <a:chOff x="2091" y="1053"/>
                    <a:chExt cx="480" cy="409"/>
                  </a:xfrm>
                </p:grpSpPr>
                <p:grpSp>
                  <p:nvGrpSpPr>
                    <p:cNvPr id="47452" name="Group 348"/>
                    <p:cNvGrpSpPr>
                      <a:grpSpLocks/>
                    </p:cNvGrpSpPr>
                    <p:nvPr/>
                  </p:nvGrpSpPr>
                  <p:grpSpPr bwMode="auto">
                    <a:xfrm rot="1194408" flipH="1">
                      <a:off x="2118" y="10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453" name="Oval 349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454" name="Oval 350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455" name="Group 351"/>
                    <p:cNvGrpSpPr>
                      <a:grpSpLocks/>
                    </p:cNvGrpSpPr>
                    <p:nvPr/>
                  </p:nvGrpSpPr>
                  <p:grpSpPr bwMode="auto">
                    <a:xfrm rot="21325590" flipH="1">
                      <a:off x="2435" y="11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456" name="Oval 352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457" name="Oval 353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47458" name="AutoShape 354"/>
                    <p:cNvSpPr>
                      <a:spLocks noChangeArrowheads="1"/>
                    </p:cNvSpPr>
                    <p:nvPr/>
                  </p:nvSpPr>
                  <p:spPr bwMode="auto">
                    <a:xfrm rot="7014501" flipH="1">
                      <a:off x="2182" y="1235"/>
                      <a:ext cx="136" cy="317"/>
                    </a:xfrm>
                    <a:prstGeom prst="moon">
                      <a:avLst>
                        <a:gd name="adj" fmla="val 50000"/>
                      </a:avLst>
                    </a:prstGeom>
                    <a:solidFill>
                      <a:schemeClr val="bg1">
                        <a:alpha val="92000"/>
                      </a:schemeClr>
                    </a:solidFill>
                    <a:ln w="9525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59" name="Arc 355"/>
                    <p:cNvSpPr>
                      <a:spLocks/>
                    </p:cNvSpPr>
                    <p:nvPr/>
                  </p:nvSpPr>
                  <p:spPr bwMode="auto">
                    <a:xfrm flipH="1" flipV="1">
                      <a:off x="2236" y="1263"/>
                      <a:ext cx="112" cy="45"/>
                    </a:xfrm>
                    <a:custGeom>
                      <a:avLst/>
                      <a:gdLst>
                        <a:gd name="G0" fmla="+- 4928 0 0"/>
                        <a:gd name="G1" fmla="+- 21600 0 0"/>
                        <a:gd name="G2" fmla="+- 21600 0 0"/>
                        <a:gd name="T0" fmla="*/ 0 w 26528"/>
                        <a:gd name="T1" fmla="*/ 570 h 21600"/>
                        <a:gd name="T2" fmla="*/ 26528 w 26528"/>
                        <a:gd name="T3" fmla="*/ 21600 h 21600"/>
                        <a:gd name="T4" fmla="*/ 4928 w 26528"/>
                        <a:gd name="T5" fmla="*/ 216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6528" h="21600" fill="none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</a:path>
                        <a:path w="26528" h="21600" stroke="0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lnTo>
                            <a:pt x="4928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47460" name="Group 356"/>
            <p:cNvGrpSpPr>
              <a:grpSpLocks/>
            </p:cNvGrpSpPr>
            <p:nvPr/>
          </p:nvGrpSpPr>
          <p:grpSpPr bwMode="auto">
            <a:xfrm>
              <a:off x="749" y="727"/>
              <a:ext cx="1178" cy="1299"/>
              <a:chOff x="749" y="727"/>
              <a:chExt cx="1178" cy="1299"/>
            </a:xfrm>
          </p:grpSpPr>
          <p:grpSp>
            <p:nvGrpSpPr>
              <p:cNvPr id="47461" name="Group 357"/>
              <p:cNvGrpSpPr>
                <a:grpSpLocks/>
              </p:cNvGrpSpPr>
              <p:nvPr/>
            </p:nvGrpSpPr>
            <p:grpSpPr bwMode="auto">
              <a:xfrm>
                <a:off x="1072" y="1625"/>
                <a:ext cx="659" cy="401"/>
                <a:chOff x="1072" y="1625"/>
                <a:chExt cx="659" cy="401"/>
              </a:xfrm>
            </p:grpSpPr>
            <p:sp>
              <p:nvSpPr>
                <p:cNvPr id="47462" name="AutoShape 358"/>
                <p:cNvSpPr>
                  <a:spLocks noChangeArrowheads="1"/>
                </p:cNvSpPr>
                <p:nvPr/>
              </p:nvSpPr>
              <p:spPr bwMode="auto">
                <a:xfrm rot="16947748" flipH="1">
                  <a:off x="1066" y="175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463" name="AutoShape 359"/>
                <p:cNvSpPr>
                  <a:spLocks noChangeArrowheads="1"/>
                </p:cNvSpPr>
                <p:nvPr/>
              </p:nvSpPr>
              <p:spPr bwMode="auto">
                <a:xfrm rot="14916086" flipH="1">
                  <a:off x="1338" y="1716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464" name="Group 360"/>
                <p:cNvGrpSpPr>
                  <a:grpSpLocks/>
                </p:cNvGrpSpPr>
                <p:nvPr/>
              </p:nvGrpSpPr>
              <p:grpSpPr bwMode="auto">
                <a:xfrm rot="199192">
                  <a:off x="1420" y="1860"/>
                  <a:ext cx="311" cy="138"/>
                  <a:chOff x="1420" y="1860"/>
                  <a:chExt cx="311" cy="138"/>
                </a:xfrm>
              </p:grpSpPr>
              <p:sp>
                <p:nvSpPr>
                  <p:cNvPr id="47465" name="AutoShape 361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466" name="Oval 362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467" name="Group 363"/>
                <p:cNvGrpSpPr>
                  <a:grpSpLocks/>
                </p:cNvGrpSpPr>
                <p:nvPr/>
              </p:nvGrpSpPr>
              <p:grpSpPr bwMode="auto">
                <a:xfrm rot="747838">
                  <a:off x="1072" y="1888"/>
                  <a:ext cx="311" cy="138"/>
                  <a:chOff x="1420" y="1860"/>
                  <a:chExt cx="311" cy="138"/>
                </a:xfrm>
              </p:grpSpPr>
              <p:sp>
                <p:nvSpPr>
                  <p:cNvPr id="47468" name="AutoShape 364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469" name="Oval 365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470" name="Group 366"/>
              <p:cNvGrpSpPr>
                <a:grpSpLocks/>
              </p:cNvGrpSpPr>
              <p:nvPr/>
            </p:nvGrpSpPr>
            <p:grpSpPr bwMode="auto">
              <a:xfrm>
                <a:off x="751" y="1480"/>
                <a:ext cx="179" cy="343"/>
                <a:chOff x="751" y="1480"/>
                <a:chExt cx="179" cy="343"/>
              </a:xfrm>
            </p:grpSpPr>
            <p:sp>
              <p:nvSpPr>
                <p:cNvPr id="47471" name="AutoShape 367"/>
                <p:cNvSpPr>
                  <a:spLocks noChangeArrowheads="1"/>
                </p:cNvSpPr>
                <p:nvPr/>
              </p:nvSpPr>
              <p:spPr bwMode="auto">
                <a:xfrm rot="18789666" flipH="1">
                  <a:off x="703" y="1571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472" name="Oval 368"/>
                <p:cNvSpPr>
                  <a:spLocks noChangeArrowheads="1"/>
                </p:cNvSpPr>
                <p:nvPr/>
              </p:nvSpPr>
              <p:spPr bwMode="auto">
                <a:xfrm rot="-2527406">
                  <a:off x="751" y="1660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473" name="Group 369"/>
              <p:cNvGrpSpPr>
                <a:grpSpLocks/>
              </p:cNvGrpSpPr>
              <p:nvPr/>
            </p:nvGrpSpPr>
            <p:grpSpPr bwMode="auto">
              <a:xfrm>
                <a:off x="1610" y="1434"/>
                <a:ext cx="317" cy="254"/>
                <a:chOff x="1610" y="1434"/>
                <a:chExt cx="317" cy="254"/>
              </a:xfrm>
            </p:grpSpPr>
            <p:sp>
              <p:nvSpPr>
                <p:cNvPr id="47474" name="AutoShape 370"/>
                <p:cNvSpPr>
                  <a:spLocks noChangeArrowheads="1"/>
                </p:cNvSpPr>
                <p:nvPr/>
              </p:nvSpPr>
              <p:spPr bwMode="auto">
                <a:xfrm rot="13294248" flipH="1">
                  <a:off x="1610" y="1434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475" name="Oval 371"/>
                <p:cNvSpPr>
                  <a:spLocks noChangeArrowheads="1"/>
                </p:cNvSpPr>
                <p:nvPr/>
              </p:nvSpPr>
              <p:spPr bwMode="auto">
                <a:xfrm rot="-2527406">
                  <a:off x="1791" y="1525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476" name="Group 372"/>
              <p:cNvGrpSpPr>
                <a:grpSpLocks/>
              </p:cNvGrpSpPr>
              <p:nvPr/>
            </p:nvGrpSpPr>
            <p:grpSpPr bwMode="auto">
              <a:xfrm>
                <a:off x="749" y="727"/>
                <a:ext cx="1015" cy="998"/>
                <a:chOff x="749" y="727"/>
                <a:chExt cx="1015" cy="998"/>
              </a:xfrm>
            </p:grpSpPr>
            <p:grpSp>
              <p:nvGrpSpPr>
                <p:cNvPr id="47477" name="Group 373"/>
                <p:cNvGrpSpPr>
                  <a:grpSpLocks/>
                </p:cNvGrpSpPr>
                <p:nvPr/>
              </p:nvGrpSpPr>
              <p:grpSpPr bwMode="auto">
                <a:xfrm>
                  <a:off x="749" y="727"/>
                  <a:ext cx="997" cy="998"/>
                  <a:chOff x="749" y="1933"/>
                  <a:chExt cx="997" cy="998"/>
                </a:xfrm>
              </p:grpSpPr>
              <p:sp>
                <p:nvSpPr>
                  <p:cNvPr id="47478" name="Oval 374"/>
                  <p:cNvSpPr>
                    <a:spLocks noChangeArrowheads="1"/>
                  </p:cNvSpPr>
                  <p:nvPr/>
                </p:nvSpPr>
                <p:spPr bwMode="auto">
                  <a:xfrm>
                    <a:off x="793" y="2069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99"/>
                      </a:gs>
                      <a:gs pos="100000">
                        <a:srgbClr val="FF0000"/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479" name="Group 375"/>
                  <p:cNvGrpSpPr>
                    <a:grpSpLocks/>
                  </p:cNvGrpSpPr>
                  <p:nvPr/>
                </p:nvGrpSpPr>
                <p:grpSpPr bwMode="auto">
                  <a:xfrm>
                    <a:off x="1183" y="2051"/>
                    <a:ext cx="427" cy="291"/>
                    <a:chOff x="1183" y="2051"/>
                    <a:chExt cx="427" cy="291"/>
                  </a:xfrm>
                </p:grpSpPr>
                <p:sp>
                  <p:nvSpPr>
                    <p:cNvPr id="47480" name="AutoShape 376"/>
                    <p:cNvSpPr>
                      <a:spLocks noChangeArrowheads="1"/>
                    </p:cNvSpPr>
                    <p:nvPr/>
                  </p:nvSpPr>
                  <p:spPr bwMode="auto">
                    <a:xfrm rot="1457892">
                      <a:off x="1183" y="2115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rgbClr val="FFFF99"/>
                        </a:gs>
                        <a:gs pos="100000">
                          <a:srgbClr val="FFFF99">
                            <a:gamma/>
                            <a:shade val="46275"/>
                            <a:invGamma/>
                          </a:srgbClr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81" name="AutoShape 377"/>
                    <p:cNvSpPr>
                      <a:spLocks noChangeArrowheads="1"/>
                    </p:cNvSpPr>
                    <p:nvPr/>
                  </p:nvSpPr>
                  <p:spPr bwMode="auto">
                    <a:xfrm rot="18684216" flipH="1">
                      <a:off x="1378" y="2047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82" name="AutoShape 378"/>
                    <p:cNvSpPr>
                      <a:spLocks noChangeArrowheads="1"/>
                    </p:cNvSpPr>
                    <p:nvPr/>
                  </p:nvSpPr>
                  <p:spPr bwMode="auto">
                    <a:xfrm rot="17239406" flipH="1">
                      <a:off x="1425" y="1963"/>
                      <a:ext cx="98" cy="273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483" name="Group 379"/>
                  <p:cNvGrpSpPr>
                    <a:grpSpLocks/>
                  </p:cNvGrpSpPr>
                  <p:nvPr/>
                </p:nvGrpSpPr>
                <p:grpSpPr bwMode="auto">
                  <a:xfrm>
                    <a:off x="749" y="1933"/>
                    <a:ext cx="723" cy="300"/>
                    <a:chOff x="749" y="1933"/>
                    <a:chExt cx="723" cy="300"/>
                  </a:xfrm>
                </p:grpSpPr>
                <p:sp>
                  <p:nvSpPr>
                    <p:cNvPr id="47484" name="AutoShape 380"/>
                    <p:cNvSpPr>
                      <a:spLocks noChangeArrowheads="1"/>
                    </p:cNvSpPr>
                    <p:nvPr/>
                  </p:nvSpPr>
                  <p:spPr bwMode="auto">
                    <a:xfrm rot="-1452763">
                      <a:off x="749" y="1933"/>
                      <a:ext cx="723" cy="300"/>
                    </a:xfrm>
                    <a:prstGeom prst="flowChartMagneticDisk">
                      <a:avLst/>
                    </a:prstGeom>
                    <a:gradFill rotWithShape="1">
                      <a:gsLst>
                        <a:gs pos="0">
                          <a:srgbClr val="990033"/>
                        </a:gs>
                        <a:gs pos="50000">
                          <a:srgbClr val="FF0000"/>
                        </a:gs>
                        <a:gs pos="100000">
                          <a:srgbClr val="990033"/>
                        </a:gs>
                      </a:gsLst>
                      <a:lin ang="0" scaled="1"/>
                    </a:gradFill>
                    <a:ln w="9525">
                      <a:solidFill>
                        <a:srgbClr val="9933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85" name="WordArt 381"/>
                    <p:cNvSpPr>
                      <a:spLocks noChangeArrowheads="1" noChangeShapeType="1" noTextEdit="1"/>
                    </p:cNvSpPr>
                    <p:nvPr/>
                  </p:nvSpPr>
                  <p:spPr bwMode="auto">
                    <a:xfrm rot="-1529843">
                      <a:off x="785" y="1980"/>
                      <a:ext cx="670" cy="225"/>
                    </a:xfrm>
                    <a:prstGeom prst="rect">
                      <a:avLst/>
                    </a:prstGeom>
                  </p:spPr>
                  <p:txBody>
                    <a:bodyPr wrap="none" fromWordArt="1">
                      <a:prstTxWarp prst="textCanDown">
                        <a:avLst>
                          <a:gd name="adj" fmla="val 14287"/>
                        </a:avLst>
                      </a:prstTxWarp>
                    </a:bodyPr>
                    <a:lstStyle/>
                    <a:p>
                      <a:pPr algn="ctr"/>
                      <a:r>
                        <a:rPr lang="en-US" altLang="zh-CN" sz="1800" i="1" kern="10" spc="-90">
                          <a:ln w="9525">
                            <a:solidFill>
                              <a:schemeClr val="folHlink"/>
                            </a:solidFill>
                            <a:round/>
                            <a:headEnd/>
                            <a:tailEnd/>
                          </a:ln>
                          <a:solidFill>
                            <a:srgbClr val="FFFF00"/>
                          </a:solidFill>
                          <a:effectLst>
                            <a:outerShdw dist="35921" dir="2700000" algn="ctr" rotWithShape="0">
                              <a:srgbClr val="808080">
                                <a:alpha val="80000"/>
                              </a:srgbClr>
                            </a:outerShdw>
                          </a:effectLst>
                          <a:latin typeface="宋体"/>
                          <a:ea typeface="宋体"/>
                        </a:rPr>
                        <a:t>Hb</a:t>
                      </a:r>
                      <a:endParaRPr lang="zh-CN" altLang="en-US" sz="1800" i="1" kern="10" spc="-90">
                        <a:ln w="9525">
                          <a:solidFill>
                            <a:schemeClr val="folHlink"/>
                          </a:solidFill>
                          <a:round/>
                          <a:headEnd/>
                          <a:tailEnd/>
                        </a:ln>
                        <a:solidFill>
                          <a:srgbClr val="FFFF00"/>
                        </a:solidFill>
                        <a:effectLst>
                          <a:outerShdw dist="35921" dir="2700000" algn="ctr" rotWithShape="0">
                            <a:srgbClr val="808080">
                              <a:alpha val="80000"/>
                            </a:srgbClr>
                          </a:outerShdw>
                        </a:effectLst>
                        <a:latin typeface="宋体"/>
                        <a:ea typeface="宋体"/>
                      </a:endParaRPr>
                    </a:p>
                  </p:txBody>
                </p:sp>
              </p:grpSp>
            </p:grpSp>
            <p:grpSp>
              <p:nvGrpSpPr>
                <p:cNvPr id="47486" name="Group 382"/>
                <p:cNvGrpSpPr>
                  <a:grpSpLocks/>
                </p:cNvGrpSpPr>
                <p:nvPr/>
              </p:nvGrpSpPr>
              <p:grpSpPr bwMode="auto">
                <a:xfrm>
                  <a:off x="1292" y="1062"/>
                  <a:ext cx="472" cy="463"/>
                  <a:chOff x="1292" y="1062"/>
                  <a:chExt cx="472" cy="463"/>
                </a:xfrm>
              </p:grpSpPr>
              <p:grpSp>
                <p:nvGrpSpPr>
                  <p:cNvPr id="47487" name="Group 383"/>
                  <p:cNvGrpSpPr>
                    <a:grpSpLocks/>
                  </p:cNvGrpSpPr>
                  <p:nvPr/>
                </p:nvGrpSpPr>
                <p:grpSpPr bwMode="auto">
                  <a:xfrm rot="-1194408">
                    <a:off x="1546" y="10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488" name="Oval 384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89" name="Oval 385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490" name="Group 386"/>
                  <p:cNvGrpSpPr>
                    <a:grpSpLocks/>
                  </p:cNvGrpSpPr>
                  <p:nvPr/>
                </p:nvGrpSpPr>
                <p:grpSpPr bwMode="auto">
                  <a:xfrm rot="274410">
                    <a:off x="1292" y="11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491" name="Oval 387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492" name="Oval 388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7493" name="AutoShape 389"/>
                  <p:cNvSpPr>
                    <a:spLocks noChangeArrowheads="1"/>
                  </p:cNvSpPr>
                  <p:nvPr/>
                </p:nvSpPr>
                <p:spPr bwMode="auto">
                  <a:xfrm rot="-7014501">
                    <a:off x="1538" y="1298"/>
                    <a:ext cx="136" cy="317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bg1">
                      <a:alpha val="92000"/>
                    </a:schemeClr>
                  </a:solidFill>
                  <a:ln w="9525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94" name="Arc 390"/>
                  <p:cNvSpPr>
                    <a:spLocks/>
                  </p:cNvSpPr>
                  <p:nvPr/>
                </p:nvSpPr>
                <p:spPr bwMode="auto">
                  <a:xfrm flipV="1">
                    <a:off x="1519" y="1298"/>
                    <a:ext cx="112" cy="45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1600"/>
                      <a:gd name="T2" fmla="*/ 26528 w 26528"/>
                      <a:gd name="T3" fmla="*/ 21600 h 21600"/>
                      <a:gd name="T4" fmla="*/ 4928 w 26528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1600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</a:path>
                      <a:path w="26528" h="21600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47495" name="Group 391"/>
          <p:cNvGrpSpPr>
            <a:grpSpLocks/>
          </p:cNvGrpSpPr>
          <p:nvPr/>
        </p:nvGrpSpPr>
        <p:grpSpPr bwMode="auto">
          <a:xfrm>
            <a:off x="9251950" y="1847850"/>
            <a:ext cx="3917950" cy="2090738"/>
            <a:chOff x="749" y="709"/>
            <a:chExt cx="2468" cy="1317"/>
          </a:xfrm>
        </p:grpSpPr>
        <p:grpSp>
          <p:nvGrpSpPr>
            <p:cNvPr id="47496" name="Group 392"/>
            <p:cNvGrpSpPr>
              <a:grpSpLocks/>
            </p:cNvGrpSpPr>
            <p:nvPr/>
          </p:nvGrpSpPr>
          <p:grpSpPr bwMode="auto">
            <a:xfrm>
              <a:off x="1802" y="709"/>
              <a:ext cx="1415" cy="1280"/>
              <a:chOff x="1919" y="709"/>
              <a:chExt cx="1415" cy="1280"/>
            </a:xfrm>
          </p:grpSpPr>
          <p:sp>
            <p:nvSpPr>
              <p:cNvPr id="47497" name="AutoShape 393"/>
              <p:cNvSpPr>
                <a:spLocks noChangeArrowheads="1"/>
              </p:cNvSpPr>
              <p:nvPr/>
            </p:nvSpPr>
            <p:spPr bwMode="auto">
              <a:xfrm rot="8150735" flipH="1">
                <a:off x="1919" y="1434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498" name="Group 394"/>
              <p:cNvGrpSpPr>
                <a:grpSpLocks/>
              </p:cNvGrpSpPr>
              <p:nvPr/>
            </p:nvGrpSpPr>
            <p:grpSpPr bwMode="auto">
              <a:xfrm>
                <a:off x="2085" y="709"/>
                <a:ext cx="1249" cy="1280"/>
                <a:chOff x="1877" y="709"/>
                <a:chExt cx="1249" cy="1280"/>
              </a:xfrm>
            </p:grpSpPr>
            <p:grpSp>
              <p:nvGrpSpPr>
                <p:cNvPr id="47499" name="Group 395"/>
                <p:cNvGrpSpPr>
                  <a:grpSpLocks/>
                </p:cNvGrpSpPr>
                <p:nvPr/>
              </p:nvGrpSpPr>
              <p:grpSpPr bwMode="auto">
                <a:xfrm>
                  <a:off x="1877" y="1570"/>
                  <a:ext cx="776" cy="419"/>
                  <a:chOff x="1985" y="1525"/>
                  <a:chExt cx="776" cy="419"/>
                </a:xfrm>
              </p:grpSpPr>
              <p:sp>
                <p:nvSpPr>
                  <p:cNvPr id="47500" name="AutoShape 396"/>
                  <p:cNvSpPr>
                    <a:spLocks noChangeArrowheads="1"/>
                  </p:cNvSpPr>
                  <p:nvPr/>
                </p:nvSpPr>
                <p:spPr bwMode="auto">
                  <a:xfrm rot="16079575" flipH="1">
                    <a:off x="2402" y="1643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01" name="AutoShape 397"/>
                  <p:cNvSpPr>
                    <a:spLocks noChangeArrowheads="1"/>
                  </p:cNvSpPr>
                  <p:nvPr/>
                </p:nvSpPr>
                <p:spPr bwMode="auto">
                  <a:xfrm rot="-14916086">
                    <a:off x="2076" y="1616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502" name="Group 398"/>
                  <p:cNvGrpSpPr>
                    <a:grpSpLocks/>
                  </p:cNvGrpSpPr>
                  <p:nvPr/>
                </p:nvGrpSpPr>
                <p:grpSpPr bwMode="auto">
                  <a:xfrm rot="694896">
                    <a:off x="2450" y="1806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503" name="AutoShape 399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504" name="Oval 400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0066FF"/>
                        </a:gs>
                        <a:gs pos="100000">
                          <a:srgbClr val="0066FF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505" name="Group 401"/>
                  <p:cNvGrpSpPr>
                    <a:grpSpLocks/>
                  </p:cNvGrpSpPr>
                  <p:nvPr/>
                </p:nvGrpSpPr>
                <p:grpSpPr bwMode="auto">
                  <a:xfrm rot="21101049" flipH="1">
                    <a:off x="1985" y="1770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506" name="AutoShape 402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507" name="Oval 403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hlink"/>
                        </a:gs>
                        <a:gs pos="100000">
                          <a:schemeClr val="hlink">
                            <a:gamma/>
                            <a:shade val="46275"/>
                            <a:invGamma/>
                          </a:scheme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00008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47508" name="Group 404"/>
                <p:cNvGrpSpPr>
                  <a:grpSpLocks/>
                </p:cNvGrpSpPr>
                <p:nvPr/>
              </p:nvGrpSpPr>
              <p:grpSpPr bwMode="auto">
                <a:xfrm>
                  <a:off x="2699" y="1425"/>
                  <a:ext cx="427" cy="173"/>
                  <a:chOff x="2699" y="1425"/>
                  <a:chExt cx="427" cy="173"/>
                </a:xfrm>
              </p:grpSpPr>
              <p:sp>
                <p:nvSpPr>
                  <p:cNvPr id="47509" name="AutoShape 405"/>
                  <p:cNvSpPr>
                    <a:spLocks noChangeArrowheads="1"/>
                  </p:cNvSpPr>
                  <p:nvPr/>
                </p:nvSpPr>
                <p:spPr bwMode="auto">
                  <a:xfrm rot="-30519855">
                    <a:off x="2699" y="1434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66FFFF">
                          <a:gamma/>
                          <a:shade val="46275"/>
                          <a:invGamma/>
                        </a:srgbClr>
                      </a:gs>
                      <a:gs pos="5000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10" name="Oval 406"/>
                  <p:cNvSpPr>
                    <a:spLocks noChangeArrowheads="1"/>
                  </p:cNvSpPr>
                  <p:nvPr/>
                </p:nvSpPr>
                <p:spPr bwMode="auto">
                  <a:xfrm rot="-6145161">
                    <a:off x="2952" y="1448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11" name="Oval 407"/>
                  <p:cNvSpPr>
                    <a:spLocks noChangeArrowheads="1"/>
                  </p:cNvSpPr>
                  <p:nvPr/>
                </p:nvSpPr>
                <p:spPr bwMode="auto">
                  <a:xfrm rot="-831416">
                    <a:off x="2990" y="1425"/>
                    <a:ext cx="136" cy="4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lin ang="5400000" scaled="1"/>
                  </a:gradFill>
                  <a:ln w="9525">
                    <a:solidFill>
                      <a:srgbClr val="3366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512" name="Group 408"/>
                <p:cNvGrpSpPr>
                  <a:grpSpLocks/>
                </p:cNvGrpSpPr>
                <p:nvPr/>
              </p:nvGrpSpPr>
              <p:grpSpPr bwMode="auto">
                <a:xfrm>
                  <a:off x="1882" y="709"/>
                  <a:ext cx="981" cy="980"/>
                  <a:chOff x="1882" y="708"/>
                  <a:chExt cx="981" cy="980"/>
                </a:xfrm>
              </p:grpSpPr>
              <p:sp>
                <p:nvSpPr>
                  <p:cNvPr id="47513" name="Oval 409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826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chemeClr val="hlink"/>
                      </a:gs>
                    </a:gsLst>
                    <a:path path="shape">
                      <a:fillToRect l="50000" t="50000" r="50000" b="50000"/>
                    </a:path>
                  </a:gradFill>
                  <a:ln w="127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14" name="AutoShape 410"/>
                  <p:cNvSpPr>
                    <a:spLocks noChangeArrowheads="1"/>
                  </p:cNvSpPr>
                  <p:nvPr/>
                </p:nvSpPr>
                <p:spPr bwMode="auto">
                  <a:xfrm rot="604388" flipV="1">
                    <a:off x="2001" y="708"/>
                    <a:ext cx="862" cy="362"/>
                  </a:xfrm>
                  <a:prstGeom prst="cloudCallout">
                    <a:avLst>
                      <a:gd name="adj1" fmla="val 1259"/>
                      <a:gd name="adj2" fmla="val -23120"/>
                    </a:avLst>
                  </a:prstGeom>
                  <a:gradFill rotWithShape="1">
                    <a:gsLst>
                      <a:gs pos="0">
                        <a:schemeClr val="tx2"/>
                      </a:gs>
                      <a:gs pos="50000">
                        <a:srgbClr val="0066FF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  <a:ln w="9525">
                    <a:solidFill>
                      <a:schemeClr val="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rot="10800000" tIns="108000" bIns="0" anchor="ctr" anchorCtr="1"/>
                  <a:lstStyle/>
                  <a:p>
                    <a:pPr algn="ctr"/>
                    <a:r>
                      <a:rPr lang="en-US" altLang="zh-CN" sz="32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O</a:t>
                    </a:r>
                    <a:r>
                      <a:rPr lang="en-US" altLang="zh-CN" sz="1800"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rPr>
                      <a:t>2</a:t>
                    </a:r>
                  </a:p>
                </p:txBody>
              </p:sp>
              <p:grpSp>
                <p:nvGrpSpPr>
                  <p:cNvPr id="47515" name="Group 411"/>
                  <p:cNvGrpSpPr>
                    <a:grpSpLocks/>
                  </p:cNvGrpSpPr>
                  <p:nvPr/>
                </p:nvGrpSpPr>
                <p:grpSpPr bwMode="auto">
                  <a:xfrm>
                    <a:off x="1983" y="1098"/>
                    <a:ext cx="480" cy="409"/>
                    <a:chOff x="2091" y="1053"/>
                    <a:chExt cx="480" cy="409"/>
                  </a:xfrm>
                </p:grpSpPr>
                <p:grpSp>
                  <p:nvGrpSpPr>
                    <p:cNvPr id="47516" name="Group 412"/>
                    <p:cNvGrpSpPr>
                      <a:grpSpLocks/>
                    </p:cNvGrpSpPr>
                    <p:nvPr/>
                  </p:nvGrpSpPr>
                  <p:grpSpPr bwMode="auto">
                    <a:xfrm rot="1194408" flipH="1">
                      <a:off x="2118" y="10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517" name="Oval 413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518" name="Oval 414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519" name="Group 415"/>
                    <p:cNvGrpSpPr>
                      <a:grpSpLocks/>
                    </p:cNvGrpSpPr>
                    <p:nvPr/>
                  </p:nvGrpSpPr>
                  <p:grpSpPr bwMode="auto">
                    <a:xfrm rot="21325590" flipH="1">
                      <a:off x="2435" y="1153"/>
                      <a:ext cx="136" cy="91"/>
                      <a:chOff x="1701" y="2614"/>
                      <a:chExt cx="136" cy="91"/>
                    </a:xfrm>
                  </p:grpSpPr>
                  <p:sp>
                    <p:nvSpPr>
                      <p:cNvPr id="47520" name="Oval 416"/>
                      <p:cNvSpPr>
                        <a:spLocks noChangeArrowheads="1"/>
                      </p:cNvSpPr>
                      <p:nvPr/>
                    </p:nvSpPr>
                    <p:spPr bwMode="auto">
                      <a:xfrm rot="-1018120">
                        <a:off x="1701" y="2614"/>
                        <a:ext cx="136" cy="90"/>
                      </a:xfrm>
                      <a:prstGeom prst="ellipse">
                        <a:avLst/>
                      </a:prstGeom>
                      <a:solidFill>
                        <a:schemeClr val="bg1">
                          <a:alpha val="95000"/>
                        </a:schemeClr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521" name="Oval 417"/>
                      <p:cNvSpPr>
                        <a:spLocks noChangeArrowheads="1"/>
                      </p:cNvSpPr>
                      <p:nvPr/>
                    </p:nvSpPr>
                    <p:spPr bwMode="auto">
                      <a:xfrm rot="-1013208">
                        <a:off x="1746" y="2614"/>
                        <a:ext cx="45" cy="91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100000">
                            <a:schemeClr val="tx1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47522" name="AutoShape 418"/>
                    <p:cNvSpPr>
                      <a:spLocks noChangeArrowheads="1"/>
                    </p:cNvSpPr>
                    <p:nvPr/>
                  </p:nvSpPr>
                  <p:spPr bwMode="auto">
                    <a:xfrm rot="7014501" flipH="1">
                      <a:off x="2182" y="1235"/>
                      <a:ext cx="136" cy="317"/>
                    </a:xfrm>
                    <a:prstGeom prst="moon">
                      <a:avLst>
                        <a:gd name="adj" fmla="val 50000"/>
                      </a:avLst>
                    </a:prstGeom>
                    <a:solidFill>
                      <a:schemeClr val="bg1">
                        <a:alpha val="92000"/>
                      </a:schemeClr>
                    </a:solidFill>
                    <a:ln w="9525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23" name="Arc 419"/>
                    <p:cNvSpPr>
                      <a:spLocks/>
                    </p:cNvSpPr>
                    <p:nvPr/>
                  </p:nvSpPr>
                  <p:spPr bwMode="auto">
                    <a:xfrm flipH="1" flipV="1">
                      <a:off x="2236" y="1263"/>
                      <a:ext cx="112" cy="45"/>
                    </a:xfrm>
                    <a:custGeom>
                      <a:avLst/>
                      <a:gdLst>
                        <a:gd name="G0" fmla="+- 4928 0 0"/>
                        <a:gd name="G1" fmla="+- 21600 0 0"/>
                        <a:gd name="G2" fmla="+- 21600 0 0"/>
                        <a:gd name="T0" fmla="*/ 0 w 26528"/>
                        <a:gd name="T1" fmla="*/ 570 h 21600"/>
                        <a:gd name="T2" fmla="*/ 26528 w 26528"/>
                        <a:gd name="T3" fmla="*/ 21600 h 21600"/>
                        <a:gd name="T4" fmla="*/ 4928 w 26528"/>
                        <a:gd name="T5" fmla="*/ 216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6528" h="21600" fill="none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</a:path>
                        <a:path w="26528" h="21600" stroke="0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lnTo>
                            <a:pt x="4928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grpSp>
          <p:nvGrpSpPr>
            <p:cNvPr id="47524" name="Group 420"/>
            <p:cNvGrpSpPr>
              <a:grpSpLocks/>
            </p:cNvGrpSpPr>
            <p:nvPr/>
          </p:nvGrpSpPr>
          <p:grpSpPr bwMode="auto">
            <a:xfrm>
              <a:off x="749" y="727"/>
              <a:ext cx="1178" cy="1299"/>
              <a:chOff x="749" y="727"/>
              <a:chExt cx="1178" cy="1299"/>
            </a:xfrm>
          </p:grpSpPr>
          <p:grpSp>
            <p:nvGrpSpPr>
              <p:cNvPr id="47525" name="Group 421"/>
              <p:cNvGrpSpPr>
                <a:grpSpLocks/>
              </p:cNvGrpSpPr>
              <p:nvPr/>
            </p:nvGrpSpPr>
            <p:grpSpPr bwMode="auto">
              <a:xfrm>
                <a:off x="1072" y="1625"/>
                <a:ext cx="659" cy="401"/>
                <a:chOff x="1072" y="1625"/>
                <a:chExt cx="659" cy="401"/>
              </a:xfrm>
            </p:grpSpPr>
            <p:sp>
              <p:nvSpPr>
                <p:cNvPr id="47526" name="AutoShape 422"/>
                <p:cNvSpPr>
                  <a:spLocks noChangeArrowheads="1"/>
                </p:cNvSpPr>
                <p:nvPr/>
              </p:nvSpPr>
              <p:spPr bwMode="auto">
                <a:xfrm rot="16947748" flipH="1">
                  <a:off x="1066" y="175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527" name="AutoShape 423"/>
                <p:cNvSpPr>
                  <a:spLocks noChangeArrowheads="1"/>
                </p:cNvSpPr>
                <p:nvPr/>
              </p:nvSpPr>
              <p:spPr bwMode="auto">
                <a:xfrm rot="14916086" flipH="1">
                  <a:off x="1338" y="1716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528" name="Group 424"/>
                <p:cNvGrpSpPr>
                  <a:grpSpLocks/>
                </p:cNvGrpSpPr>
                <p:nvPr/>
              </p:nvGrpSpPr>
              <p:grpSpPr bwMode="auto">
                <a:xfrm rot="199192">
                  <a:off x="1420" y="1860"/>
                  <a:ext cx="311" cy="138"/>
                  <a:chOff x="1420" y="1860"/>
                  <a:chExt cx="311" cy="138"/>
                </a:xfrm>
              </p:grpSpPr>
              <p:sp>
                <p:nvSpPr>
                  <p:cNvPr id="47529" name="AutoShape 425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530" name="Oval 426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531" name="Group 427"/>
                <p:cNvGrpSpPr>
                  <a:grpSpLocks/>
                </p:cNvGrpSpPr>
                <p:nvPr/>
              </p:nvGrpSpPr>
              <p:grpSpPr bwMode="auto">
                <a:xfrm rot="747838">
                  <a:off x="1072" y="1888"/>
                  <a:ext cx="311" cy="138"/>
                  <a:chOff x="1420" y="1860"/>
                  <a:chExt cx="311" cy="138"/>
                </a:xfrm>
              </p:grpSpPr>
              <p:sp>
                <p:nvSpPr>
                  <p:cNvPr id="47532" name="AutoShape 428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533" name="Oval 429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534" name="Group 430"/>
              <p:cNvGrpSpPr>
                <a:grpSpLocks/>
              </p:cNvGrpSpPr>
              <p:nvPr/>
            </p:nvGrpSpPr>
            <p:grpSpPr bwMode="auto">
              <a:xfrm>
                <a:off x="751" y="1480"/>
                <a:ext cx="179" cy="343"/>
                <a:chOff x="751" y="1480"/>
                <a:chExt cx="179" cy="343"/>
              </a:xfrm>
            </p:grpSpPr>
            <p:sp>
              <p:nvSpPr>
                <p:cNvPr id="47535" name="AutoShape 431"/>
                <p:cNvSpPr>
                  <a:spLocks noChangeArrowheads="1"/>
                </p:cNvSpPr>
                <p:nvPr/>
              </p:nvSpPr>
              <p:spPr bwMode="auto">
                <a:xfrm rot="18789666" flipH="1">
                  <a:off x="703" y="1571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536" name="Oval 432"/>
                <p:cNvSpPr>
                  <a:spLocks noChangeArrowheads="1"/>
                </p:cNvSpPr>
                <p:nvPr/>
              </p:nvSpPr>
              <p:spPr bwMode="auto">
                <a:xfrm rot="-2527406">
                  <a:off x="751" y="1660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537" name="Group 433"/>
              <p:cNvGrpSpPr>
                <a:grpSpLocks/>
              </p:cNvGrpSpPr>
              <p:nvPr/>
            </p:nvGrpSpPr>
            <p:grpSpPr bwMode="auto">
              <a:xfrm>
                <a:off x="1610" y="1434"/>
                <a:ext cx="317" cy="254"/>
                <a:chOff x="1610" y="1434"/>
                <a:chExt cx="317" cy="254"/>
              </a:xfrm>
            </p:grpSpPr>
            <p:sp>
              <p:nvSpPr>
                <p:cNvPr id="47538" name="AutoShape 434"/>
                <p:cNvSpPr>
                  <a:spLocks noChangeArrowheads="1"/>
                </p:cNvSpPr>
                <p:nvPr/>
              </p:nvSpPr>
              <p:spPr bwMode="auto">
                <a:xfrm rot="13294248" flipH="1">
                  <a:off x="1610" y="1434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539" name="Oval 435"/>
                <p:cNvSpPr>
                  <a:spLocks noChangeArrowheads="1"/>
                </p:cNvSpPr>
                <p:nvPr/>
              </p:nvSpPr>
              <p:spPr bwMode="auto">
                <a:xfrm rot="-2527406">
                  <a:off x="1791" y="1525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540" name="Group 436"/>
              <p:cNvGrpSpPr>
                <a:grpSpLocks/>
              </p:cNvGrpSpPr>
              <p:nvPr/>
            </p:nvGrpSpPr>
            <p:grpSpPr bwMode="auto">
              <a:xfrm>
                <a:off x="749" y="727"/>
                <a:ext cx="1015" cy="998"/>
                <a:chOff x="749" y="727"/>
                <a:chExt cx="1015" cy="998"/>
              </a:xfrm>
            </p:grpSpPr>
            <p:grpSp>
              <p:nvGrpSpPr>
                <p:cNvPr id="47541" name="Group 437"/>
                <p:cNvGrpSpPr>
                  <a:grpSpLocks/>
                </p:cNvGrpSpPr>
                <p:nvPr/>
              </p:nvGrpSpPr>
              <p:grpSpPr bwMode="auto">
                <a:xfrm>
                  <a:off x="749" y="727"/>
                  <a:ext cx="997" cy="998"/>
                  <a:chOff x="749" y="1933"/>
                  <a:chExt cx="997" cy="998"/>
                </a:xfrm>
              </p:grpSpPr>
              <p:sp>
                <p:nvSpPr>
                  <p:cNvPr id="47542" name="Oval 438"/>
                  <p:cNvSpPr>
                    <a:spLocks noChangeArrowheads="1"/>
                  </p:cNvSpPr>
                  <p:nvPr/>
                </p:nvSpPr>
                <p:spPr bwMode="auto">
                  <a:xfrm>
                    <a:off x="793" y="2069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99"/>
                      </a:gs>
                      <a:gs pos="100000">
                        <a:srgbClr val="FF0000"/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543" name="Group 439"/>
                  <p:cNvGrpSpPr>
                    <a:grpSpLocks/>
                  </p:cNvGrpSpPr>
                  <p:nvPr/>
                </p:nvGrpSpPr>
                <p:grpSpPr bwMode="auto">
                  <a:xfrm>
                    <a:off x="1183" y="2051"/>
                    <a:ext cx="427" cy="291"/>
                    <a:chOff x="1183" y="2051"/>
                    <a:chExt cx="427" cy="291"/>
                  </a:xfrm>
                </p:grpSpPr>
                <p:sp>
                  <p:nvSpPr>
                    <p:cNvPr id="47544" name="AutoShape 440"/>
                    <p:cNvSpPr>
                      <a:spLocks noChangeArrowheads="1"/>
                    </p:cNvSpPr>
                    <p:nvPr/>
                  </p:nvSpPr>
                  <p:spPr bwMode="auto">
                    <a:xfrm rot="1457892">
                      <a:off x="1183" y="2115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rgbClr val="FFFF99"/>
                        </a:gs>
                        <a:gs pos="100000">
                          <a:srgbClr val="FFFF99">
                            <a:gamma/>
                            <a:shade val="46275"/>
                            <a:invGamma/>
                          </a:srgbClr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45" name="AutoShape 441"/>
                    <p:cNvSpPr>
                      <a:spLocks noChangeArrowheads="1"/>
                    </p:cNvSpPr>
                    <p:nvPr/>
                  </p:nvSpPr>
                  <p:spPr bwMode="auto">
                    <a:xfrm rot="18684216" flipH="1">
                      <a:off x="1378" y="2047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46" name="AutoShape 442"/>
                    <p:cNvSpPr>
                      <a:spLocks noChangeArrowheads="1"/>
                    </p:cNvSpPr>
                    <p:nvPr/>
                  </p:nvSpPr>
                  <p:spPr bwMode="auto">
                    <a:xfrm rot="17239406" flipH="1">
                      <a:off x="1425" y="1963"/>
                      <a:ext cx="98" cy="273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547" name="Group 443"/>
                  <p:cNvGrpSpPr>
                    <a:grpSpLocks/>
                  </p:cNvGrpSpPr>
                  <p:nvPr/>
                </p:nvGrpSpPr>
                <p:grpSpPr bwMode="auto">
                  <a:xfrm>
                    <a:off x="749" y="1933"/>
                    <a:ext cx="723" cy="300"/>
                    <a:chOff x="749" y="1933"/>
                    <a:chExt cx="723" cy="300"/>
                  </a:xfrm>
                </p:grpSpPr>
                <p:sp>
                  <p:nvSpPr>
                    <p:cNvPr id="47548" name="AutoShape 444"/>
                    <p:cNvSpPr>
                      <a:spLocks noChangeArrowheads="1"/>
                    </p:cNvSpPr>
                    <p:nvPr/>
                  </p:nvSpPr>
                  <p:spPr bwMode="auto">
                    <a:xfrm rot="-1452763">
                      <a:off x="749" y="1933"/>
                      <a:ext cx="723" cy="300"/>
                    </a:xfrm>
                    <a:prstGeom prst="flowChartMagneticDisk">
                      <a:avLst/>
                    </a:prstGeom>
                    <a:gradFill rotWithShape="1">
                      <a:gsLst>
                        <a:gs pos="0">
                          <a:srgbClr val="990033"/>
                        </a:gs>
                        <a:gs pos="50000">
                          <a:srgbClr val="FF0000"/>
                        </a:gs>
                        <a:gs pos="100000">
                          <a:srgbClr val="990033"/>
                        </a:gs>
                      </a:gsLst>
                      <a:lin ang="0" scaled="1"/>
                    </a:gradFill>
                    <a:ln w="9525">
                      <a:solidFill>
                        <a:srgbClr val="9933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49" name="WordArt 445"/>
                    <p:cNvSpPr>
                      <a:spLocks noChangeArrowheads="1" noChangeShapeType="1" noTextEdit="1"/>
                    </p:cNvSpPr>
                    <p:nvPr/>
                  </p:nvSpPr>
                  <p:spPr bwMode="auto">
                    <a:xfrm rot="-1529843">
                      <a:off x="785" y="1980"/>
                      <a:ext cx="670" cy="225"/>
                    </a:xfrm>
                    <a:prstGeom prst="rect">
                      <a:avLst/>
                    </a:prstGeom>
                  </p:spPr>
                  <p:txBody>
                    <a:bodyPr wrap="none" fromWordArt="1">
                      <a:prstTxWarp prst="textCanDown">
                        <a:avLst>
                          <a:gd name="adj" fmla="val 14287"/>
                        </a:avLst>
                      </a:prstTxWarp>
                    </a:bodyPr>
                    <a:lstStyle/>
                    <a:p>
                      <a:pPr algn="ctr"/>
                      <a:r>
                        <a:rPr lang="en-US" altLang="zh-CN" sz="1800" i="1" kern="10" spc="-90">
                          <a:ln w="9525">
                            <a:solidFill>
                              <a:schemeClr val="folHlink"/>
                            </a:solidFill>
                            <a:round/>
                            <a:headEnd/>
                            <a:tailEnd/>
                          </a:ln>
                          <a:solidFill>
                            <a:srgbClr val="FFFF00"/>
                          </a:solidFill>
                          <a:effectLst>
                            <a:outerShdw dist="35921" dir="2700000" algn="ctr" rotWithShape="0">
                              <a:srgbClr val="808080">
                                <a:alpha val="80000"/>
                              </a:srgbClr>
                            </a:outerShdw>
                          </a:effectLst>
                          <a:latin typeface="宋体"/>
                          <a:ea typeface="宋体"/>
                        </a:rPr>
                        <a:t>Hb</a:t>
                      </a:r>
                      <a:endParaRPr lang="zh-CN" altLang="en-US" sz="1800" i="1" kern="10" spc="-90">
                        <a:ln w="9525">
                          <a:solidFill>
                            <a:schemeClr val="folHlink"/>
                          </a:solidFill>
                          <a:round/>
                          <a:headEnd/>
                          <a:tailEnd/>
                        </a:ln>
                        <a:solidFill>
                          <a:srgbClr val="FFFF00"/>
                        </a:solidFill>
                        <a:effectLst>
                          <a:outerShdw dist="35921" dir="2700000" algn="ctr" rotWithShape="0">
                            <a:srgbClr val="808080">
                              <a:alpha val="80000"/>
                            </a:srgbClr>
                          </a:outerShdw>
                        </a:effectLst>
                        <a:latin typeface="宋体"/>
                        <a:ea typeface="宋体"/>
                      </a:endParaRPr>
                    </a:p>
                  </p:txBody>
                </p:sp>
              </p:grpSp>
            </p:grpSp>
            <p:grpSp>
              <p:nvGrpSpPr>
                <p:cNvPr id="47550" name="Group 446"/>
                <p:cNvGrpSpPr>
                  <a:grpSpLocks/>
                </p:cNvGrpSpPr>
                <p:nvPr/>
              </p:nvGrpSpPr>
              <p:grpSpPr bwMode="auto">
                <a:xfrm>
                  <a:off x="1292" y="1062"/>
                  <a:ext cx="472" cy="463"/>
                  <a:chOff x="1292" y="1062"/>
                  <a:chExt cx="472" cy="463"/>
                </a:xfrm>
              </p:grpSpPr>
              <p:grpSp>
                <p:nvGrpSpPr>
                  <p:cNvPr id="47551" name="Group 447"/>
                  <p:cNvGrpSpPr>
                    <a:grpSpLocks/>
                  </p:cNvGrpSpPr>
                  <p:nvPr/>
                </p:nvGrpSpPr>
                <p:grpSpPr bwMode="auto">
                  <a:xfrm rot="-1194408">
                    <a:off x="1546" y="10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552" name="Oval 448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53" name="Oval 449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554" name="Group 450"/>
                  <p:cNvGrpSpPr>
                    <a:grpSpLocks/>
                  </p:cNvGrpSpPr>
                  <p:nvPr/>
                </p:nvGrpSpPr>
                <p:grpSpPr bwMode="auto">
                  <a:xfrm rot="274410">
                    <a:off x="1292" y="1162"/>
                    <a:ext cx="136" cy="91"/>
                    <a:chOff x="1701" y="2614"/>
                    <a:chExt cx="136" cy="91"/>
                  </a:xfrm>
                </p:grpSpPr>
                <p:sp>
                  <p:nvSpPr>
                    <p:cNvPr id="47555" name="Oval 451"/>
                    <p:cNvSpPr>
                      <a:spLocks noChangeArrowheads="1"/>
                    </p:cNvSpPr>
                    <p:nvPr/>
                  </p:nvSpPr>
                  <p:spPr bwMode="auto">
                    <a:xfrm rot="-1018120">
                      <a:off x="1701" y="2614"/>
                      <a:ext cx="136" cy="90"/>
                    </a:xfrm>
                    <a:prstGeom prst="ellipse">
                      <a:avLst/>
                    </a:prstGeom>
                    <a:solidFill>
                      <a:schemeClr val="bg1">
                        <a:alpha val="95000"/>
                      </a:schemeClr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556" name="Oval 452"/>
                    <p:cNvSpPr>
                      <a:spLocks noChangeArrowheads="1"/>
                    </p:cNvSpPr>
                    <p:nvPr/>
                  </p:nvSpPr>
                  <p:spPr bwMode="auto">
                    <a:xfrm rot="-1013208">
                      <a:off x="1746" y="2614"/>
                      <a:ext cx="45" cy="9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chemeClr val="bg1"/>
                        </a:gs>
                        <a:gs pos="100000">
                          <a:schemeClr val="tx1"/>
                        </a:gs>
                      </a:gsLst>
                      <a:path path="shape">
                        <a:fillToRect l="50000" t="50000" r="50000" b="50000"/>
                      </a:path>
                    </a:gra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47557" name="AutoShape 453"/>
                  <p:cNvSpPr>
                    <a:spLocks noChangeArrowheads="1"/>
                  </p:cNvSpPr>
                  <p:nvPr/>
                </p:nvSpPr>
                <p:spPr bwMode="auto">
                  <a:xfrm rot="-7014501">
                    <a:off x="1538" y="1298"/>
                    <a:ext cx="136" cy="317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bg1">
                      <a:alpha val="92000"/>
                    </a:schemeClr>
                  </a:solidFill>
                  <a:ln w="9525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58" name="Arc 454"/>
                  <p:cNvSpPr>
                    <a:spLocks/>
                  </p:cNvSpPr>
                  <p:nvPr/>
                </p:nvSpPr>
                <p:spPr bwMode="auto">
                  <a:xfrm flipV="1">
                    <a:off x="1519" y="1298"/>
                    <a:ext cx="112" cy="45"/>
                  </a:xfrm>
                  <a:custGeom>
                    <a:avLst/>
                    <a:gdLst>
                      <a:gd name="G0" fmla="+- 4928 0 0"/>
                      <a:gd name="G1" fmla="+- 21600 0 0"/>
                      <a:gd name="G2" fmla="+- 21600 0 0"/>
                      <a:gd name="T0" fmla="*/ 0 w 26528"/>
                      <a:gd name="T1" fmla="*/ 570 h 21600"/>
                      <a:gd name="T2" fmla="*/ 26528 w 26528"/>
                      <a:gd name="T3" fmla="*/ 21600 h 21600"/>
                      <a:gd name="T4" fmla="*/ 4928 w 26528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6528" h="21600" fill="none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</a:path>
                      <a:path w="26528" h="21600" stroke="0" extrusionOk="0">
                        <a:moveTo>
                          <a:pt x="-1" y="569"/>
                        </a:moveTo>
                        <a:cubicBezTo>
                          <a:pt x="1615" y="191"/>
                          <a:pt x="3268" y="-1"/>
                          <a:pt x="4928" y="0"/>
                        </a:cubicBezTo>
                        <a:cubicBezTo>
                          <a:pt x="16857" y="0"/>
                          <a:pt x="26528" y="9670"/>
                          <a:pt x="26528" y="21600"/>
                        </a:cubicBezTo>
                        <a:lnTo>
                          <a:pt x="4928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47559" name="Group 455"/>
          <p:cNvGrpSpPr>
            <a:grpSpLocks/>
          </p:cNvGrpSpPr>
          <p:nvPr/>
        </p:nvGrpSpPr>
        <p:grpSpPr bwMode="auto">
          <a:xfrm>
            <a:off x="2541588" y="1687513"/>
            <a:ext cx="4164012" cy="2338387"/>
            <a:chOff x="3251" y="572"/>
            <a:chExt cx="2623" cy="1473"/>
          </a:xfrm>
        </p:grpSpPr>
        <p:grpSp>
          <p:nvGrpSpPr>
            <p:cNvPr id="47560" name="Group 456"/>
            <p:cNvGrpSpPr>
              <a:grpSpLocks/>
            </p:cNvGrpSpPr>
            <p:nvPr/>
          </p:nvGrpSpPr>
          <p:grpSpPr bwMode="auto">
            <a:xfrm>
              <a:off x="4360" y="572"/>
              <a:ext cx="1514" cy="1444"/>
              <a:chOff x="4360" y="572"/>
              <a:chExt cx="1514" cy="1444"/>
            </a:xfrm>
          </p:grpSpPr>
          <p:sp>
            <p:nvSpPr>
              <p:cNvPr id="47561" name="AutoShape 457"/>
              <p:cNvSpPr>
                <a:spLocks noChangeArrowheads="1"/>
              </p:cNvSpPr>
              <p:nvPr/>
            </p:nvSpPr>
            <p:spPr bwMode="auto">
              <a:xfrm rot="-31062224">
                <a:off x="5397" y="1335"/>
                <a:ext cx="362" cy="181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562" name="AutoShape 458"/>
              <p:cNvSpPr>
                <a:spLocks noChangeArrowheads="1"/>
              </p:cNvSpPr>
              <p:nvPr/>
            </p:nvSpPr>
            <p:spPr bwMode="auto">
              <a:xfrm rot="-44076548">
                <a:off x="4360" y="1420"/>
                <a:ext cx="352" cy="228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563" name="Group 459"/>
              <p:cNvGrpSpPr>
                <a:grpSpLocks/>
              </p:cNvGrpSpPr>
              <p:nvPr/>
            </p:nvGrpSpPr>
            <p:grpSpPr bwMode="auto">
              <a:xfrm>
                <a:off x="5165" y="1606"/>
                <a:ext cx="327" cy="383"/>
                <a:chOff x="5066" y="1606"/>
                <a:chExt cx="327" cy="383"/>
              </a:xfrm>
            </p:grpSpPr>
            <p:sp>
              <p:nvSpPr>
                <p:cNvPr id="47564" name="AutoShape 460"/>
                <p:cNvSpPr>
                  <a:spLocks noChangeArrowheads="1"/>
                </p:cNvSpPr>
                <p:nvPr/>
              </p:nvSpPr>
              <p:spPr bwMode="auto">
                <a:xfrm rot="15246925" flipH="1">
                  <a:off x="4981" y="1691"/>
                  <a:ext cx="344" cy="173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565" name="Group 461"/>
                <p:cNvGrpSpPr>
                  <a:grpSpLocks/>
                </p:cNvGrpSpPr>
                <p:nvPr/>
              </p:nvGrpSpPr>
              <p:grpSpPr bwMode="auto">
                <a:xfrm rot="-471227">
                  <a:off x="5082" y="1851"/>
                  <a:ext cx="311" cy="138"/>
                  <a:chOff x="1420" y="1860"/>
                  <a:chExt cx="311" cy="138"/>
                </a:xfrm>
              </p:grpSpPr>
              <p:sp>
                <p:nvSpPr>
                  <p:cNvPr id="47566" name="AutoShape 462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rgbClr val="0066FF"/>
                      </a:gs>
                      <a:gs pos="100000">
                        <a:srgbClr val="0066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567" name="Oval 463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0066FF"/>
                      </a:gs>
                      <a:gs pos="100000">
                        <a:srgbClr val="0066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568" name="Group 464"/>
              <p:cNvGrpSpPr>
                <a:grpSpLocks/>
              </p:cNvGrpSpPr>
              <p:nvPr/>
            </p:nvGrpSpPr>
            <p:grpSpPr bwMode="auto">
              <a:xfrm>
                <a:off x="4690" y="1608"/>
                <a:ext cx="311" cy="408"/>
                <a:chOff x="4591" y="1608"/>
                <a:chExt cx="311" cy="408"/>
              </a:xfrm>
            </p:grpSpPr>
            <p:sp>
              <p:nvSpPr>
                <p:cNvPr id="47569" name="AutoShape 465"/>
                <p:cNvSpPr>
                  <a:spLocks noChangeArrowheads="1"/>
                </p:cNvSpPr>
                <p:nvPr/>
              </p:nvSpPr>
              <p:spPr bwMode="auto">
                <a:xfrm rot="-24453717">
                  <a:off x="4620" y="1699"/>
                  <a:ext cx="363" cy="182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570" name="Group 466"/>
                <p:cNvGrpSpPr>
                  <a:grpSpLocks/>
                </p:cNvGrpSpPr>
                <p:nvPr/>
              </p:nvGrpSpPr>
              <p:grpSpPr bwMode="auto">
                <a:xfrm rot="1403007">
                  <a:off x="4591" y="1878"/>
                  <a:ext cx="311" cy="138"/>
                  <a:chOff x="1420" y="1860"/>
                  <a:chExt cx="311" cy="138"/>
                </a:xfrm>
              </p:grpSpPr>
              <p:sp>
                <p:nvSpPr>
                  <p:cNvPr id="47571" name="AutoShape 467"/>
                  <p:cNvSpPr>
                    <a:spLocks noChangeArrowheads="1"/>
                  </p:cNvSpPr>
                  <p:nvPr/>
                </p:nvSpPr>
                <p:spPr bwMode="auto">
                  <a:xfrm rot="21203935" flipH="1">
                    <a:off x="1429" y="1906"/>
                    <a:ext cx="302" cy="92"/>
                  </a:xfrm>
                  <a:prstGeom prst="cloudCallout">
                    <a:avLst>
                      <a:gd name="adj1" fmla="val 4847"/>
                      <a:gd name="adj2" fmla="val 24602"/>
                    </a:avLst>
                  </a:prstGeom>
                  <a:gradFill rotWithShape="1">
                    <a:gsLst>
                      <a:gs pos="0">
                        <a:schemeClr val="hlink"/>
                      </a:gs>
                      <a:gs pos="100000">
                        <a:schemeClr val="hlink">
                          <a:gamma/>
                          <a:shade val="46275"/>
                          <a:invGamma/>
                        </a:scheme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ctr"/>
                    <a:endParaRPr lang="zh-CN" altLang="zh-CN" sz="1800" b="0">
                      <a:latin typeface="Arial" charset="0"/>
                    </a:endParaRPr>
                  </a:p>
                </p:txBody>
              </p:sp>
              <p:sp>
                <p:nvSpPr>
                  <p:cNvPr id="47572" name="Oval 468"/>
                  <p:cNvSpPr>
                    <a:spLocks noChangeArrowheads="1"/>
                  </p:cNvSpPr>
                  <p:nvPr/>
                </p:nvSpPr>
                <p:spPr bwMode="auto">
                  <a:xfrm rot="-553214">
                    <a:off x="1420" y="1860"/>
                    <a:ext cx="154" cy="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hlink"/>
                      </a:gs>
                      <a:gs pos="100000">
                        <a:schemeClr val="hlink">
                          <a:gamma/>
                          <a:shade val="46275"/>
                          <a:invGamma/>
                        </a:schemeClr>
                      </a:gs>
                    </a:gsLst>
                    <a:path path="rect">
                      <a:fillToRect l="100000" b="100000"/>
                    </a:path>
                  </a:gradFill>
                  <a:ln w="9525">
                    <a:solidFill>
                      <a:srgbClr val="00008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47573" name="Group 469"/>
              <p:cNvGrpSpPr>
                <a:grpSpLocks/>
              </p:cNvGrpSpPr>
              <p:nvPr/>
            </p:nvGrpSpPr>
            <p:grpSpPr bwMode="auto">
              <a:xfrm>
                <a:off x="4431" y="572"/>
                <a:ext cx="1070" cy="1143"/>
                <a:chOff x="766" y="2151"/>
                <a:chExt cx="1070" cy="1143"/>
              </a:xfrm>
            </p:grpSpPr>
            <p:sp>
              <p:nvSpPr>
                <p:cNvPr id="47574" name="Oval 470"/>
                <p:cNvSpPr>
                  <a:spLocks noChangeArrowheads="1"/>
                </p:cNvSpPr>
                <p:nvPr/>
              </p:nvSpPr>
              <p:spPr bwMode="auto">
                <a:xfrm>
                  <a:off x="883" y="2432"/>
                  <a:ext cx="953" cy="86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rgbClr val="5F5F5F"/>
                    </a:gs>
                  </a:gsLst>
                  <a:path path="shape">
                    <a:fillToRect l="50000" t="50000" r="50000" b="50000"/>
                  </a:path>
                </a:gradFill>
                <a:ln w="25400">
                  <a:solidFill>
                    <a:srgbClr val="5F5F5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575" name="AutoShape 471"/>
                <p:cNvSpPr>
                  <a:spLocks noChangeArrowheads="1"/>
                </p:cNvSpPr>
                <p:nvPr/>
              </p:nvSpPr>
              <p:spPr bwMode="auto">
                <a:xfrm rot="-973138">
                  <a:off x="766" y="2151"/>
                  <a:ext cx="997" cy="590"/>
                </a:xfrm>
                <a:prstGeom prst="irregularSeal1">
                  <a:avLst/>
                </a:prstGeom>
                <a:gradFill rotWithShape="1">
                  <a:gsLst>
                    <a:gs pos="0">
                      <a:schemeClr val="bg2">
                        <a:gamma/>
                        <a:shade val="46275"/>
                        <a:invGamma/>
                      </a:schemeClr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tIns="10800" bIns="118800" anchor="ctr" anchorCtr="1"/>
                <a:lstStyle/>
                <a:p>
                  <a:pPr algn="ctr"/>
                  <a:r>
                    <a:rPr lang="en-US" altLang="zh-CN" sz="4000">
                      <a:solidFill>
                        <a:schemeClr val="accent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Arial" charset="0"/>
                    </a:rPr>
                    <a:t>co</a:t>
                  </a:r>
                </a:p>
              </p:txBody>
            </p:sp>
            <p:grpSp>
              <p:nvGrpSpPr>
                <p:cNvPr id="47576" name="Group 472"/>
                <p:cNvGrpSpPr>
                  <a:grpSpLocks/>
                </p:cNvGrpSpPr>
                <p:nvPr/>
              </p:nvGrpSpPr>
              <p:grpSpPr bwMode="auto">
                <a:xfrm>
                  <a:off x="1163" y="2632"/>
                  <a:ext cx="565" cy="526"/>
                  <a:chOff x="1163" y="2632"/>
                  <a:chExt cx="565" cy="526"/>
                </a:xfrm>
              </p:grpSpPr>
              <p:sp>
                <p:nvSpPr>
                  <p:cNvPr id="47577" name="Oval 473"/>
                  <p:cNvSpPr>
                    <a:spLocks noChangeArrowheads="1"/>
                  </p:cNvSpPr>
                  <p:nvPr/>
                </p:nvSpPr>
                <p:spPr bwMode="auto">
                  <a:xfrm rot="-1661969">
                    <a:off x="1519" y="2876"/>
                    <a:ext cx="181" cy="9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66FFFF"/>
                      </a:gs>
                      <a:gs pos="100000">
                        <a:srgbClr val="66FFFF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78" name="Arc 474"/>
                  <p:cNvSpPr>
                    <a:spLocks/>
                  </p:cNvSpPr>
                  <p:nvPr/>
                </p:nvSpPr>
                <p:spPr bwMode="auto">
                  <a:xfrm rot="-5677574">
                    <a:off x="1554" y="2987"/>
                    <a:ext cx="91" cy="25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39856"/>
                      <a:gd name="T2" fmla="*/ 11544 w 21600"/>
                      <a:gd name="T3" fmla="*/ 39856 h 39856"/>
                      <a:gd name="T4" fmla="*/ 0 w 21600"/>
                      <a:gd name="T5" fmla="*/ 21600 h 398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39856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</a:path>
                      <a:path w="21600" h="39856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29007"/>
                          <a:pt x="17804" y="35897"/>
                          <a:pt x="11544" y="39856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79" name="AutoShape 475"/>
                  <p:cNvSpPr>
                    <a:spLocks noChangeArrowheads="1"/>
                  </p:cNvSpPr>
                  <p:nvPr/>
                </p:nvSpPr>
                <p:spPr bwMode="auto">
                  <a:xfrm rot="3916333">
                    <a:off x="1569" y="2618"/>
                    <a:ext cx="136" cy="182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80" name="AutoShape 476"/>
                  <p:cNvSpPr>
                    <a:spLocks noChangeArrowheads="1"/>
                  </p:cNvSpPr>
                  <p:nvPr/>
                </p:nvSpPr>
                <p:spPr bwMode="auto">
                  <a:xfrm rot="3916333">
                    <a:off x="1206" y="2727"/>
                    <a:ext cx="159" cy="246"/>
                  </a:xfrm>
                  <a:prstGeom prst="moon">
                    <a:avLst>
                      <a:gd name="adj" fmla="val 50000"/>
                    </a:avLst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81" name="Oval 47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1229" y="2768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gamma/>
                          <a:shade val="15686"/>
                          <a:invGamma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82" name="Oval 47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1582" y="2632"/>
                    <a:ext cx="91" cy="9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gamma/>
                          <a:shade val="15686"/>
                          <a:invGamma/>
                        </a:scheme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47583" name="Oval 479"/>
              <p:cNvSpPr>
                <a:spLocks noChangeArrowheads="1"/>
              </p:cNvSpPr>
              <p:nvPr/>
            </p:nvSpPr>
            <p:spPr bwMode="auto">
              <a:xfrm rot="-6145161">
                <a:off x="5698" y="1317"/>
                <a:ext cx="154" cy="199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584" name="Group 480"/>
            <p:cNvGrpSpPr>
              <a:grpSpLocks/>
            </p:cNvGrpSpPr>
            <p:nvPr/>
          </p:nvGrpSpPr>
          <p:grpSpPr bwMode="auto">
            <a:xfrm>
              <a:off x="3251" y="745"/>
              <a:ext cx="1224" cy="1300"/>
              <a:chOff x="-295" y="2341"/>
              <a:chExt cx="1224" cy="1300"/>
            </a:xfrm>
          </p:grpSpPr>
          <p:sp>
            <p:nvSpPr>
              <p:cNvPr id="47585" name="AutoShape 481"/>
              <p:cNvSpPr>
                <a:spLocks noChangeArrowheads="1"/>
              </p:cNvSpPr>
              <p:nvPr/>
            </p:nvSpPr>
            <p:spPr bwMode="auto">
              <a:xfrm rot="-14554339">
                <a:off x="-295" y="3241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0000">
                      <a:gamma/>
                      <a:shade val="46275"/>
                      <a:invGamma/>
                    </a:srgbClr>
                  </a:gs>
                  <a:gs pos="50000">
                    <a:srgbClr val="FF0000"/>
                  </a:gs>
                  <a:gs pos="100000">
                    <a:srgbClr val="FF0000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586" name="Oval 482"/>
              <p:cNvSpPr>
                <a:spLocks noChangeArrowheads="1"/>
              </p:cNvSpPr>
              <p:nvPr/>
            </p:nvSpPr>
            <p:spPr bwMode="auto">
              <a:xfrm rot="-6180634">
                <a:off x="-250" y="3339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0000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8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47587" name="Group 483"/>
              <p:cNvGrpSpPr>
                <a:grpSpLocks/>
              </p:cNvGrpSpPr>
              <p:nvPr/>
            </p:nvGrpSpPr>
            <p:grpSpPr bwMode="auto">
              <a:xfrm>
                <a:off x="567" y="3068"/>
                <a:ext cx="362" cy="208"/>
                <a:chOff x="567" y="3068"/>
                <a:chExt cx="362" cy="208"/>
              </a:xfrm>
            </p:grpSpPr>
            <p:sp>
              <p:nvSpPr>
                <p:cNvPr id="47588" name="AutoShape 484"/>
                <p:cNvSpPr>
                  <a:spLocks noChangeArrowheads="1"/>
                </p:cNvSpPr>
                <p:nvPr/>
              </p:nvSpPr>
              <p:spPr bwMode="auto">
                <a:xfrm rot="12040331" flipH="1">
                  <a:off x="567" y="3068"/>
                  <a:ext cx="317" cy="135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FF0000">
                        <a:gamma/>
                        <a:shade val="46275"/>
                        <a:invGamma/>
                      </a:srgbClr>
                    </a:gs>
                    <a:gs pos="5000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7589" name="Oval 485"/>
                <p:cNvSpPr>
                  <a:spLocks noChangeArrowheads="1"/>
                </p:cNvSpPr>
                <p:nvPr/>
              </p:nvSpPr>
              <p:spPr bwMode="auto">
                <a:xfrm rot="-2527406">
                  <a:off x="793" y="3113"/>
                  <a:ext cx="136" cy="1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0000"/>
                    </a:gs>
                    <a:gs pos="100000">
                      <a:srgbClr val="FF0000">
                        <a:gamma/>
                        <a:shade val="46275"/>
                        <a:invGamma/>
                      </a:srgbClr>
                    </a:gs>
                  </a:gsLst>
                  <a:path path="rect">
                    <a:fillToRect r="100000" b="100000"/>
                  </a:path>
                </a:gradFill>
                <a:ln w="9525">
                  <a:solidFill>
                    <a:srgbClr val="8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47590" name="Group 486"/>
              <p:cNvGrpSpPr>
                <a:grpSpLocks/>
              </p:cNvGrpSpPr>
              <p:nvPr/>
            </p:nvGrpSpPr>
            <p:grpSpPr bwMode="auto">
              <a:xfrm>
                <a:off x="-295" y="2341"/>
                <a:ext cx="997" cy="1300"/>
                <a:chOff x="-295" y="2341"/>
                <a:chExt cx="997" cy="1300"/>
              </a:xfrm>
            </p:grpSpPr>
            <p:grpSp>
              <p:nvGrpSpPr>
                <p:cNvPr id="47591" name="Group 487"/>
                <p:cNvGrpSpPr>
                  <a:grpSpLocks/>
                </p:cNvGrpSpPr>
                <p:nvPr/>
              </p:nvGrpSpPr>
              <p:grpSpPr bwMode="auto">
                <a:xfrm>
                  <a:off x="-4" y="3240"/>
                  <a:ext cx="659" cy="401"/>
                  <a:chOff x="-4" y="3240"/>
                  <a:chExt cx="659" cy="401"/>
                </a:xfrm>
              </p:grpSpPr>
              <p:sp>
                <p:nvSpPr>
                  <p:cNvPr id="47592" name="AutoShape 488"/>
                  <p:cNvSpPr>
                    <a:spLocks noChangeArrowheads="1"/>
                  </p:cNvSpPr>
                  <p:nvPr/>
                </p:nvSpPr>
                <p:spPr bwMode="auto">
                  <a:xfrm rot="16947748" flipH="1">
                    <a:off x="-10" y="3367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93" name="AutoShape 489"/>
                  <p:cNvSpPr>
                    <a:spLocks noChangeArrowheads="1"/>
                  </p:cNvSpPr>
                  <p:nvPr/>
                </p:nvSpPr>
                <p:spPr bwMode="auto">
                  <a:xfrm rot="14916086" flipH="1">
                    <a:off x="262" y="3331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594" name="Group 490"/>
                  <p:cNvGrpSpPr>
                    <a:grpSpLocks/>
                  </p:cNvGrpSpPr>
                  <p:nvPr/>
                </p:nvGrpSpPr>
                <p:grpSpPr bwMode="auto">
                  <a:xfrm rot="199192">
                    <a:off x="344" y="3475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595" name="AutoShape 491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596" name="Oval 492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597" name="Group 493"/>
                  <p:cNvGrpSpPr>
                    <a:grpSpLocks/>
                  </p:cNvGrpSpPr>
                  <p:nvPr/>
                </p:nvGrpSpPr>
                <p:grpSpPr bwMode="auto">
                  <a:xfrm rot="747838">
                    <a:off x="-4" y="3503"/>
                    <a:ext cx="311" cy="138"/>
                    <a:chOff x="1420" y="1860"/>
                    <a:chExt cx="311" cy="138"/>
                  </a:xfrm>
                </p:grpSpPr>
                <p:sp>
                  <p:nvSpPr>
                    <p:cNvPr id="47598" name="AutoShape 494"/>
                    <p:cNvSpPr>
                      <a:spLocks noChangeArrowheads="1"/>
                    </p:cNvSpPr>
                    <p:nvPr/>
                  </p:nvSpPr>
                  <p:spPr bwMode="auto">
                    <a:xfrm rot="21203935" flipH="1">
                      <a:off x="1429" y="1906"/>
                      <a:ext cx="302" cy="92"/>
                    </a:xfrm>
                    <a:prstGeom prst="cloudCallout">
                      <a:avLst>
                        <a:gd name="adj1" fmla="val 4847"/>
                        <a:gd name="adj2" fmla="val 24602"/>
                      </a:avLst>
                    </a:prstGeom>
                    <a:gradFill rotWithShape="1">
                      <a:gsLst>
                        <a:gs pos="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path path="rect">
                        <a:fillToRect l="100000" b="100000"/>
                      </a:path>
                    </a:gra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pPr algn="ctr"/>
                      <a:endParaRPr lang="zh-CN" altLang="zh-CN" sz="1800" b="0">
                        <a:latin typeface="Arial" charset="0"/>
                      </a:endParaRPr>
                    </a:p>
                  </p:txBody>
                </p:sp>
                <p:sp>
                  <p:nvSpPr>
                    <p:cNvPr id="47599" name="Oval 495"/>
                    <p:cNvSpPr>
                      <a:spLocks noChangeArrowheads="1"/>
                    </p:cNvSpPr>
                    <p:nvPr/>
                  </p:nvSpPr>
                  <p:spPr bwMode="auto">
                    <a:xfrm rot="-553214">
                      <a:off x="1420" y="1860"/>
                      <a:ext cx="154" cy="63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 w="9525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47600" name="Group 496"/>
                <p:cNvGrpSpPr>
                  <a:grpSpLocks/>
                </p:cNvGrpSpPr>
                <p:nvPr/>
              </p:nvGrpSpPr>
              <p:grpSpPr bwMode="auto">
                <a:xfrm>
                  <a:off x="-295" y="2341"/>
                  <a:ext cx="997" cy="998"/>
                  <a:chOff x="2426" y="2341"/>
                  <a:chExt cx="997" cy="998"/>
                </a:xfrm>
              </p:grpSpPr>
              <p:sp>
                <p:nvSpPr>
                  <p:cNvPr id="47601" name="Oval 497"/>
                  <p:cNvSpPr>
                    <a:spLocks noChangeArrowheads="1"/>
                  </p:cNvSpPr>
                  <p:nvPr/>
                </p:nvSpPr>
                <p:spPr bwMode="auto">
                  <a:xfrm>
                    <a:off x="2470" y="2477"/>
                    <a:ext cx="953" cy="86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63529"/>
                          <a:invGamma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25400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47602" name="Group 498"/>
                  <p:cNvGrpSpPr>
                    <a:grpSpLocks/>
                  </p:cNvGrpSpPr>
                  <p:nvPr/>
                </p:nvGrpSpPr>
                <p:grpSpPr bwMode="auto">
                  <a:xfrm>
                    <a:off x="2860" y="2459"/>
                    <a:ext cx="427" cy="291"/>
                    <a:chOff x="1183" y="2051"/>
                    <a:chExt cx="427" cy="291"/>
                  </a:xfrm>
                </p:grpSpPr>
                <p:sp>
                  <p:nvSpPr>
                    <p:cNvPr id="47603" name="AutoShape 499"/>
                    <p:cNvSpPr>
                      <a:spLocks noChangeArrowheads="1"/>
                    </p:cNvSpPr>
                    <p:nvPr/>
                  </p:nvSpPr>
                  <p:spPr bwMode="auto">
                    <a:xfrm rot="1457892">
                      <a:off x="1183" y="2115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rgbClr val="FFFF99"/>
                        </a:gs>
                        <a:gs pos="100000">
                          <a:srgbClr val="FFFF99">
                            <a:gamma/>
                            <a:shade val="46275"/>
                            <a:invGamma/>
                          </a:srgbClr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04" name="AutoShape 500"/>
                    <p:cNvSpPr>
                      <a:spLocks noChangeArrowheads="1"/>
                    </p:cNvSpPr>
                    <p:nvPr/>
                  </p:nvSpPr>
                  <p:spPr bwMode="auto">
                    <a:xfrm rot="18684216" flipH="1">
                      <a:off x="1378" y="2047"/>
                      <a:ext cx="91" cy="227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05" name="AutoShape 501"/>
                    <p:cNvSpPr>
                      <a:spLocks noChangeArrowheads="1"/>
                    </p:cNvSpPr>
                    <p:nvPr/>
                  </p:nvSpPr>
                  <p:spPr bwMode="auto">
                    <a:xfrm rot="17239406" flipH="1">
                      <a:off x="1425" y="1963"/>
                      <a:ext cx="98" cy="273"/>
                    </a:xfrm>
                    <a:prstGeom prst="moon">
                      <a:avLst>
                        <a:gd name="adj" fmla="val 50000"/>
                      </a:avLst>
                    </a:prstGeom>
                    <a:gradFill rotWithShape="1">
                      <a:gsLst>
                        <a:gs pos="0">
                          <a:schemeClr val="accent1"/>
                        </a:gs>
                        <a:gs pos="50000">
                          <a:schemeClr val="accent1">
                            <a:gamma/>
                            <a:shade val="46275"/>
                            <a:invGamma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</a:gradFill>
                    <a:ln w="9525">
                      <a:solidFill>
                        <a:srgbClr val="4D4D4D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47606" name="Group 502"/>
                  <p:cNvGrpSpPr>
                    <a:grpSpLocks/>
                  </p:cNvGrpSpPr>
                  <p:nvPr/>
                </p:nvGrpSpPr>
                <p:grpSpPr bwMode="auto">
                  <a:xfrm>
                    <a:off x="2426" y="2341"/>
                    <a:ext cx="723" cy="300"/>
                    <a:chOff x="749" y="1933"/>
                    <a:chExt cx="723" cy="300"/>
                  </a:xfrm>
                </p:grpSpPr>
                <p:sp>
                  <p:nvSpPr>
                    <p:cNvPr id="47607" name="AutoShape 503"/>
                    <p:cNvSpPr>
                      <a:spLocks noChangeArrowheads="1"/>
                    </p:cNvSpPr>
                    <p:nvPr/>
                  </p:nvSpPr>
                  <p:spPr bwMode="auto">
                    <a:xfrm rot="-1452763">
                      <a:off x="749" y="1933"/>
                      <a:ext cx="723" cy="300"/>
                    </a:xfrm>
                    <a:prstGeom prst="flowChartMagneticDisk">
                      <a:avLst/>
                    </a:prstGeom>
                    <a:gradFill rotWithShape="1">
                      <a:gsLst>
                        <a:gs pos="0">
                          <a:srgbClr val="990033"/>
                        </a:gs>
                        <a:gs pos="50000">
                          <a:srgbClr val="FF0000"/>
                        </a:gs>
                        <a:gs pos="100000">
                          <a:srgbClr val="990033"/>
                        </a:gs>
                      </a:gsLst>
                      <a:lin ang="0" scaled="1"/>
                    </a:gradFill>
                    <a:ln w="9525">
                      <a:solidFill>
                        <a:srgbClr val="9933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08" name="WordArt 504"/>
                    <p:cNvSpPr>
                      <a:spLocks noChangeArrowheads="1" noChangeShapeType="1" noTextEdit="1"/>
                    </p:cNvSpPr>
                    <p:nvPr/>
                  </p:nvSpPr>
                  <p:spPr bwMode="auto">
                    <a:xfrm rot="-1529843">
                      <a:off x="785" y="1980"/>
                      <a:ext cx="670" cy="225"/>
                    </a:xfrm>
                    <a:prstGeom prst="rect">
                      <a:avLst/>
                    </a:prstGeom>
                  </p:spPr>
                  <p:txBody>
                    <a:bodyPr wrap="none" fromWordArt="1">
                      <a:prstTxWarp prst="textCanDown">
                        <a:avLst>
                          <a:gd name="adj" fmla="val 14287"/>
                        </a:avLst>
                      </a:prstTxWarp>
                    </a:bodyPr>
                    <a:lstStyle/>
                    <a:p>
                      <a:pPr algn="ctr"/>
                      <a:r>
                        <a:rPr lang="en-US" altLang="zh-CN" sz="1800" i="1" kern="10" spc="-90">
                          <a:ln w="9525">
                            <a:solidFill>
                              <a:schemeClr val="folHlink"/>
                            </a:solidFill>
                            <a:round/>
                            <a:headEnd/>
                            <a:tailEnd/>
                          </a:ln>
                          <a:solidFill>
                            <a:srgbClr val="FFFF00"/>
                          </a:solidFill>
                          <a:effectLst>
                            <a:outerShdw dist="35921" dir="2700000" algn="ctr" rotWithShape="0">
                              <a:srgbClr val="808080">
                                <a:alpha val="80000"/>
                              </a:srgbClr>
                            </a:outerShdw>
                          </a:effectLst>
                          <a:latin typeface="宋体"/>
                          <a:ea typeface="宋体"/>
                        </a:rPr>
                        <a:t>Hb</a:t>
                      </a:r>
                      <a:endParaRPr lang="zh-CN" altLang="en-US" sz="1800" i="1" kern="10" spc="-90">
                        <a:ln w="9525">
                          <a:solidFill>
                            <a:schemeClr val="folHlink"/>
                          </a:solidFill>
                          <a:round/>
                          <a:headEnd/>
                          <a:tailEnd/>
                        </a:ln>
                        <a:solidFill>
                          <a:srgbClr val="FFFF00"/>
                        </a:solidFill>
                        <a:effectLst>
                          <a:outerShdw dist="35921" dir="2700000" algn="ctr" rotWithShape="0">
                            <a:srgbClr val="808080">
                              <a:alpha val="80000"/>
                            </a:srgbClr>
                          </a:outerShdw>
                        </a:effectLst>
                        <a:latin typeface="宋体"/>
                        <a:ea typeface="宋体"/>
                      </a:endParaRPr>
                    </a:p>
                  </p:txBody>
                </p:sp>
              </p:grpSp>
              <p:grpSp>
                <p:nvGrpSpPr>
                  <p:cNvPr id="47609" name="Group 505"/>
                  <p:cNvGrpSpPr>
                    <a:grpSpLocks/>
                  </p:cNvGrpSpPr>
                  <p:nvPr/>
                </p:nvGrpSpPr>
                <p:grpSpPr bwMode="auto">
                  <a:xfrm>
                    <a:off x="2689" y="2767"/>
                    <a:ext cx="660" cy="409"/>
                    <a:chOff x="2689" y="2767"/>
                    <a:chExt cx="660" cy="409"/>
                  </a:xfrm>
                </p:grpSpPr>
                <p:sp>
                  <p:nvSpPr>
                    <p:cNvPr id="47610" name="Arc 506"/>
                    <p:cNvSpPr>
                      <a:spLocks/>
                    </p:cNvSpPr>
                    <p:nvPr/>
                  </p:nvSpPr>
                  <p:spPr bwMode="auto">
                    <a:xfrm rot="1198826" flipV="1">
                      <a:off x="2989" y="2933"/>
                      <a:ext cx="112" cy="62"/>
                    </a:xfrm>
                    <a:custGeom>
                      <a:avLst/>
                      <a:gdLst>
                        <a:gd name="G0" fmla="+- 4928 0 0"/>
                        <a:gd name="G1" fmla="+- 21600 0 0"/>
                        <a:gd name="G2" fmla="+- 21600 0 0"/>
                        <a:gd name="T0" fmla="*/ 0 w 26528"/>
                        <a:gd name="T1" fmla="*/ 570 h 29952"/>
                        <a:gd name="T2" fmla="*/ 24848 w 26528"/>
                        <a:gd name="T3" fmla="*/ 29952 h 29952"/>
                        <a:gd name="T4" fmla="*/ 4928 w 26528"/>
                        <a:gd name="T5" fmla="*/ 21600 h 299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6528" h="29952" fill="none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cubicBezTo>
                            <a:pt x="26528" y="24467"/>
                            <a:pt x="25956" y="27307"/>
                            <a:pt x="24847" y="29951"/>
                          </a:cubicBezTo>
                        </a:path>
                        <a:path w="26528" h="29952" stroke="0" extrusionOk="0">
                          <a:moveTo>
                            <a:pt x="-1" y="569"/>
                          </a:moveTo>
                          <a:cubicBezTo>
                            <a:pt x="1615" y="191"/>
                            <a:pt x="3268" y="-1"/>
                            <a:pt x="4928" y="0"/>
                          </a:cubicBezTo>
                          <a:cubicBezTo>
                            <a:pt x="16857" y="0"/>
                            <a:pt x="26528" y="9670"/>
                            <a:pt x="26528" y="21600"/>
                          </a:cubicBezTo>
                          <a:cubicBezTo>
                            <a:pt x="26528" y="24467"/>
                            <a:pt x="25956" y="27307"/>
                            <a:pt x="24847" y="29951"/>
                          </a:cubicBezTo>
                          <a:lnTo>
                            <a:pt x="4928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11" name="Arc 507"/>
                    <p:cNvSpPr>
                      <a:spLocks/>
                    </p:cNvSpPr>
                    <p:nvPr/>
                  </p:nvSpPr>
                  <p:spPr bwMode="auto">
                    <a:xfrm rot="16200000">
                      <a:off x="3017" y="3005"/>
                      <a:ext cx="91" cy="251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39856"/>
                        <a:gd name="T2" fmla="*/ 11544 w 21600"/>
                        <a:gd name="T3" fmla="*/ 39856 h 39856"/>
                        <a:gd name="T4" fmla="*/ 0 w 21600"/>
                        <a:gd name="T5" fmla="*/ 21600 h 398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39856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</a:path>
                        <a:path w="21600" h="39856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12" name="Arc 508"/>
                    <p:cNvSpPr>
                      <a:spLocks/>
                    </p:cNvSpPr>
                    <p:nvPr/>
                  </p:nvSpPr>
                  <p:spPr bwMode="auto">
                    <a:xfrm rot="4146691" flipV="1">
                      <a:off x="2769" y="2705"/>
                      <a:ext cx="91" cy="251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39856"/>
                        <a:gd name="T2" fmla="*/ 11544 w 21600"/>
                        <a:gd name="T3" fmla="*/ 39856 h 39856"/>
                        <a:gd name="T4" fmla="*/ 0 w 21600"/>
                        <a:gd name="T5" fmla="*/ 21600 h 398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39856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</a:path>
                        <a:path w="21600" h="39856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13" name="Arc 509"/>
                    <p:cNvSpPr>
                      <a:spLocks/>
                    </p:cNvSpPr>
                    <p:nvPr/>
                  </p:nvSpPr>
                  <p:spPr bwMode="auto">
                    <a:xfrm rot="5400000" flipV="1">
                      <a:off x="3178" y="2687"/>
                      <a:ext cx="91" cy="251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39856"/>
                        <a:gd name="T2" fmla="*/ 11544 w 21600"/>
                        <a:gd name="T3" fmla="*/ 39856 h 39856"/>
                        <a:gd name="T4" fmla="*/ 0 w 21600"/>
                        <a:gd name="T5" fmla="*/ 21600 h 398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39856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</a:path>
                        <a:path w="21600" h="39856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29007"/>
                            <a:pt x="17804" y="35897"/>
                            <a:pt x="11544" y="39856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</p:grpSp>
      <p:grpSp>
        <p:nvGrpSpPr>
          <p:cNvPr id="47614" name="Group 510"/>
          <p:cNvGrpSpPr>
            <a:grpSpLocks/>
          </p:cNvGrpSpPr>
          <p:nvPr/>
        </p:nvGrpSpPr>
        <p:grpSpPr bwMode="auto">
          <a:xfrm>
            <a:off x="-3781425" y="4567238"/>
            <a:ext cx="3695700" cy="2190750"/>
            <a:chOff x="2911" y="2840"/>
            <a:chExt cx="2328" cy="1380"/>
          </a:xfrm>
        </p:grpSpPr>
        <p:grpSp>
          <p:nvGrpSpPr>
            <p:cNvPr id="47615" name="Group 511"/>
            <p:cNvGrpSpPr>
              <a:grpSpLocks/>
            </p:cNvGrpSpPr>
            <p:nvPr/>
          </p:nvGrpSpPr>
          <p:grpSpPr bwMode="auto">
            <a:xfrm>
              <a:off x="4830" y="3847"/>
              <a:ext cx="317" cy="218"/>
              <a:chOff x="4830" y="3847"/>
              <a:chExt cx="317" cy="218"/>
            </a:xfrm>
          </p:grpSpPr>
          <p:sp>
            <p:nvSpPr>
              <p:cNvPr id="47616" name="AutoShape 512"/>
              <p:cNvSpPr>
                <a:spLocks noChangeArrowheads="1"/>
              </p:cNvSpPr>
              <p:nvPr/>
            </p:nvSpPr>
            <p:spPr bwMode="auto">
              <a:xfrm rot="-40711567">
                <a:off x="4830" y="3847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617" name="Oval 513"/>
              <p:cNvSpPr>
                <a:spLocks noChangeArrowheads="1"/>
              </p:cNvSpPr>
              <p:nvPr/>
            </p:nvSpPr>
            <p:spPr bwMode="auto">
              <a:xfrm rot="6145161" flipH="1">
                <a:off x="4972" y="3915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618" name="Group 514"/>
            <p:cNvGrpSpPr>
              <a:grpSpLocks/>
            </p:cNvGrpSpPr>
            <p:nvPr/>
          </p:nvGrpSpPr>
          <p:grpSpPr bwMode="auto">
            <a:xfrm>
              <a:off x="2911" y="2840"/>
              <a:ext cx="2328" cy="1380"/>
              <a:chOff x="2911" y="2840"/>
              <a:chExt cx="2328" cy="1380"/>
            </a:xfrm>
          </p:grpSpPr>
          <p:grpSp>
            <p:nvGrpSpPr>
              <p:cNvPr id="47619" name="Group 515"/>
              <p:cNvGrpSpPr>
                <a:grpSpLocks/>
              </p:cNvGrpSpPr>
              <p:nvPr/>
            </p:nvGrpSpPr>
            <p:grpSpPr bwMode="auto">
              <a:xfrm>
                <a:off x="4059" y="2896"/>
                <a:ext cx="1180" cy="1324"/>
                <a:chOff x="4059" y="2896"/>
                <a:chExt cx="1180" cy="1324"/>
              </a:xfrm>
            </p:grpSpPr>
            <p:sp>
              <p:nvSpPr>
                <p:cNvPr id="47620" name="AutoShape 516"/>
                <p:cNvSpPr>
                  <a:spLocks noChangeArrowheads="1"/>
                </p:cNvSpPr>
                <p:nvPr/>
              </p:nvSpPr>
              <p:spPr bwMode="auto">
                <a:xfrm rot="-33742050">
                  <a:off x="4059" y="361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621" name="Group 517"/>
                <p:cNvGrpSpPr>
                  <a:grpSpLocks/>
                </p:cNvGrpSpPr>
                <p:nvPr/>
              </p:nvGrpSpPr>
              <p:grpSpPr bwMode="auto">
                <a:xfrm>
                  <a:off x="4136" y="2896"/>
                  <a:ext cx="1103" cy="1324"/>
                  <a:chOff x="4136" y="2650"/>
                  <a:chExt cx="1103" cy="1324"/>
                </a:xfrm>
              </p:grpSpPr>
              <p:grpSp>
                <p:nvGrpSpPr>
                  <p:cNvPr id="47622" name="Group 518"/>
                  <p:cNvGrpSpPr>
                    <a:grpSpLocks/>
                  </p:cNvGrpSpPr>
                  <p:nvPr/>
                </p:nvGrpSpPr>
                <p:grpSpPr bwMode="auto">
                  <a:xfrm>
                    <a:off x="4191" y="3537"/>
                    <a:ext cx="659" cy="437"/>
                    <a:chOff x="4191" y="3537"/>
                    <a:chExt cx="659" cy="437"/>
                  </a:xfrm>
                </p:grpSpPr>
                <p:sp>
                  <p:nvSpPr>
                    <p:cNvPr id="47623" name="AutoShape 519"/>
                    <p:cNvSpPr>
                      <a:spLocks noChangeArrowheads="1"/>
                    </p:cNvSpPr>
                    <p:nvPr/>
                  </p:nvSpPr>
                  <p:spPr bwMode="auto">
                    <a:xfrm rot="-38297600">
                      <a:off x="4581" y="3673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24" name="AutoShape 520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4282" y="3628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625" name="Group 521"/>
                    <p:cNvGrpSpPr>
                      <a:grpSpLocks/>
                    </p:cNvGrpSpPr>
                    <p:nvPr/>
                  </p:nvGrpSpPr>
                  <p:grpSpPr bwMode="auto">
                    <a:xfrm rot="20905104" flipH="1">
                      <a:off x="4539" y="3836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26" name="AutoShape 522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27" name="Oval 523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628" name="Group 524"/>
                    <p:cNvGrpSpPr>
                      <a:grpSpLocks/>
                    </p:cNvGrpSpPr>
                    <p:nvPr/>
                  </p:nvGrpSpPr>
                  <p:grpSpPr bwMode="auto">
                    <a:xfrm rot="21101049" flipH="1">
                      <a:off x="4191" y="3782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29" name="AutoShape 525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30" name="Oval 526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631" name="Group 527"/>
                  <p:cNvGrpSpPr>
                    <a:grpSpLocks/>
                  </p:cNvGrpSpPr>
                  <p:nvPr/>
                </p:nvGrpSpPr>
                <p:grpSpPr bwMode="auto">
                  <a:xfrm>
                    <a:off x="4136" y="2650"/>
                    <a:ext cx="1103" cy="1007"/>
                    <a:chOff x="3977" y="2523"/>
                    <a:chExt cx="1103" cy="1007"/>
                  </a:xfrm>
                </p:grpSpPr>
                <p:grpSp>
                  <p:nvGrpSpPr>
                    <p:cNvPr id="47632" name="Group 5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7" y="2523"/>
                      <a:ext cx="1103" cy="1007"/>
                      <a:chOff x="3977" y="2523"/>
                      <a:chExt cx="1103" cy="1007"/>
                    </a:xfrm>
                  </p:grpSpPr>
                  <p:sp>
                    <p:nvSpPr>
                      <p:cNvPr id="47633" name="Oval 529"/>
                      <p:cNvSpPr>
                        <a:spLocks noChangeArrowheads="1"/>
                      </p:cNvSpPr>
                      <p:nvPr/>
                    </p:nvSpPr>
                    <p:spPr bwMode="auto">
                      <a:xfrm rot="1106088" flipH="1" flipV="1">
                        <a:off x="3977" y="2768"/>
                        <a:ext cx="248" cy="3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634" name="Oval 5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59" y="2668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2"/>
                          </a:gs>
                          <a:gs pos="100000">
                            <a:srgbClr val="5F5F5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5F5F5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635" name="AutoShape 531"/>
                      <p:cNvSpPr>
                        <a:spLocks noChangeArrowheads="1"/>
                      </p:cNvSpPr>
                      <p:nvPr/>
                    </p:nvSpPr>
                    <p:spPr bwMode="auto">
                      <a:xfrm rot="820006" flipV="1">
                        <a:off x="4204" y="2523"/>
                        <a:ext cx="862" cy="362"/>
                      </a:xfrm>
                      <a:prstGeom prst="cloudCallout">
                        <a:avLst>
                          <a:gd name="adj1" fmla="val -301"/>
                          <a:gd name="adj2" fmla="val -15106"/>
                        </a:avLst>
                      </a:prstGeom>
                      <a:gradFill rotWithShape="1">
                        <a:gsLst>
                          <a:gs pos="0">
                            <a:schemeClr val="tx2"/>
                          </a:gs>
                          <a:gs pos="50000">
                            <a:srgbClr val="0066FF"/>
                          </a:gs>
                          <a:gs pos="100000">
                            <a:schemeClr val="tx2"/>
                          </a:gs>
                        </a:gsLst>
                        <a:lin ang="5400000" scaled="1"/>
                      </a:gradFill>
                      <a:ln w="9525">
                        <a:solidFill>
                          <a:schemeClr val="hlink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rot="10800000" tIns="108000" bIns="0" anchor="ctr" anchorCtr="1"/>
                      <a:lstStyle/>
                      <a:p>
                        <a:pPr algn="ctr"/>
                        <a:r>
                          <a:rPr lang="en-US" altLang="zh-CN" sz="32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CO</a:t>
                        </a:r>
                        <a:r>
                          <a:rPr lang="en-US" altLang="zh-CN" sz="18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2</a:t>
                        </a:r>
                      </a:p>
                    </p:txBody>
                  </p:sp>
                  <p:sp>
                    <p:nvSpPr>
                      <p:cNvPr id="47636" name="Oval 532"/>
                      <p:cNvSpPr>
                        <a:spLocks noChangeArrowheads="1"/>
                      </p:cNvSpPr>
                      <p:nvPr/>
                    </p:nvSpPr>
                    <p:spPr bwMode="auto">
                      <a:xfrm rot="1519488" flipV="1">
                        <a:off x="4788" y="3043"/>
                        <a:ext cx="292" cy="459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637" name="Group 53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132" y="2894"/>
                      <a:ext cx="480" cy="409"/>
                      <a:chOff x="4132" y="2894"/>
                      <a:chExt cx="480" cy="409"/>
                    </a:xfrm>
                  </p:grpSpPr>
                  <p:grpSp>
                    <p:nvGrpSpPr>
                      <p:cNvPr id="47638" name="Group 534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4159" y="28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639" name="Oval 53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640" name="Oval 53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641" name="Group 537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4476" y="29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642" name="Oval 53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643" name="Oval 53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644" name="AutoShape 540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4223" y="3076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645" name="Arc 541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4277" y="3104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grpSp>
            <p:nvGrpSpPr>
              <p:cNvPr id="47646" name="Group 542"/>
              <p:cNvGrpSpPr>
                <a:grpSpLocks/>
              </p:cNvGrpSpPr>
              <p:nvPr/>
            </p:nvGrpSpPr>
            <p:grpSpPr bwMode="auto">
              <a:xfrm>
                <a:off x="2911" y="2840"/>
                <a:ext cx="1238" cy="1299"/>
                <a:chOff x="2911" y="2840"/>
                <a:chExt cx="1238" cy="1299"/>
              </a:xfrm>
            </p:grpSpPr>
            <p:grpSp>
              <p:nvGrpSpPr>
                <p:cNvPr id="47647" name="Group 543"/>
                <p:cNvGrpSpPr>
                  <a:grpSpLocks/>
                </p:cNvGrpSpPr>
                <p:nvPr/>
              </p:nvGrpSpPr>
              <p:grpSpPr bwMode="auto">
                <a:xfrm rot="827170">
                  <a:off x="2911" y="3577"/>
                  <a:ext cx="241" cy="317"/>
                  <a:chOff x="2911" y="3694"/>
                  <a:chExt cx="241" cy="317"/>
                </a:xfrm>
              </p:grpSpPr>
              <p:sp>
                <p:nvSpPr>
                  <p:cNvPr id="47648" name="AutoShape 544"/>
                  <p:cNvSpPr>
                    <a:spLocks noChangeArrowheads="1"/>
                  </p:cNvSpPr>
                  <p:nvPr/>
                </p:nvSpPr>
                <p:spPr bwMode="auto">
                  <a:xfrm rot="-14554339">
                    <a:off x="2925" y="3785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649" name="Oval 545"/>
                  <p:cNvSpPr>
                    <a:spLocks noChangeArrowheads="1"/>
                  </p:cNvSpPr>
                  <p:nvPr/>
                </p:nvSpPr>
                <p:spPr bwMode="auto">
                  <a:xfrm rot="6180634" flipH="1">
                    <a:off x="2925" y="3856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650" name="Group 546"/>
                <p:cNvGrpSpPr>
                  <a:grpSpLocks/>
                </p:cNvGrpSpPr>
                <p:nvPr/>
              </p:nvGrpSpPr>
              <p:grpSpPr bwMode="auto">
                <a:xfrm>
                  <a:off x="3787" y="3612"/>
                  <a:ext cx="362" cy="208"/>
                  <a:chOff x="567" y="3068"/>
                  <a:chExt cx="362" cy="208"/>
                </a:xfrm>
              </p:grpSpPr>
              <p:sp>
                <p:nvSpPr>
                  <p:cNvPr id="47651" name="AutoShape 547"/>
                  <p:cNvSpPr>
                    <a:spLocks noChangeArrowheads="1"/>
                  </p:cNvSpPr>
                  <p:nvPr/>
                </p:nvSpPr>
                <p:spPr bwMode="auto">
                  <a:xfrm rot="12040331" flipH="1">
                    <a:off x="567" y="3068"/>
                    <a:ext cx="317" cy="135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652" name="Oval 548"/>
                  <p:cNvSpPr>
                    <a:spLocks noChangeArrowheads="1"/>
                  </p:cNvSpPr>
                  <p:nvPr/>
                </p:nvSpPr>
                <p:spPr bwMode="auto">
                  <a:xfrm rot="-2527406">
                    <a:off x="793" y="3113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653" name="Group 549"/>
                <p:cNvGrpSpPr>
                  <a:grpSpLocks/>
                </p:cNvGrpSpPr>
                <p:nvPr/>
              </p:nvGrpSpPr>
              <p:grpSpPr bwMode="auto">
                <a:xfrm>
                  <a:off x="3016" y="2840"/>
                  <a:ext cx="969" cy="1299"/>
                  <a:chOff x="3016" y="2840"/>
                  <a:chExt cx="969" cy="1299"/>
                </a:xfrm>
              </p:grpSpPr>
              <p:grpSp>
                <p:nvGrpSpPr>
                  <p:cNvPr id="47654" name="Group 550"/>
                  <p:cNvGrpSpPr>
                    <a:grpSpLocks/>
                  </p:cNvGrpSpPr>
                  <p:nvPr/>
                </p:nvGrpSpPr>
                <p:grpSpPr bwMode="auto">
                  <a:xfrm>
                    <a:off x="3110" y="3720"/>
                    <a:ext cx="641" cy="419"/>
                    <a:chOff x="1433" y="3944"/>
                    <a:chExt cx="641" cy="419"/>
                  </a:xfrm>
                </p:grpSpPr>
                <p:sp>
                  <p:nvSpPr>
                    <p:cNvPr id="47655" name="AutoShape 551"/>
                    <p:cNvSpPr>
                      <a:spLocks noChangeArrowheads="1"/>
                    </p:cNvSpPr>
                    <p:nvPr/>
                  </p:nvSpPr>
                  <p:spPr bwMode="auto">
                    <a:xfrm rot="-16947748">
                      <a:off x="1796" y="4062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56" name="AutoShape 552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1542" y="4035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657" name="Group 553"/>
                    <p:cNvGrpSpPr>
                      <a:grpSpLocks/>
                    </p:cNvGrpSpPr>
                    <p:nvPr/>
                  </p:nvGrpSpPr>
                  <p:grpSpPr bwMode="auto">
                    <a:xfrm rot="21400808" flipH="1">
                      <a:off x="1763" y="422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58" name="AutoShape 554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59" name="Oval 555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660" name="Group 556"/>
                    <p:cNvGrpSpPr>
                      <a:grpSpLocks/>
                    </p:cNvGrpSpPr>
                    <p:nvPr/>
                  </p:nvGrpSpPr>
                  <p:grpSpPr bwMode="auto">
                    <a:xfrm rot="20852162" flipH="1">
                      <a:off x="1433" y="4198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61" name="AutoShape 557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62" name="Oval 558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663" name="Group 559"/>
                  <p:cNvGrpSpPr>
                    <a:grpSpLocks/>
                  </p:cNvGrpSpPr>
                  <p:nvPr/>
                </p:nvGrpSpPr>
                <p:grpSpPr bwMode="auto">
                  <a:xfrm>
                    <a:off x="3016" y="2840"/>
                    <a:ext cx="969" cy="989"/>
                    <a:chOff x="3061" y="3122"/>
                    <a:chExt cx="969" cy="989"/>
                  </a:xfrm>
                </p:grpSpPr>
                <p:grpSp>
                  <p:nvGrpSpPr>
                    <p:cNvPr id="47664" name="Group 56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61" y="3122"/>
                      <a:ext cx="969" cy="989"/>
                      <a:chOff x="3061" y="3122"/>
                      <a:chExt cx="969" cy="989"/>
                    </a:xfrm>
                  </p:grpSpPr>
                  <p:sp>
                    <p:nvSpPr>
                      <p:cNvPr id="47665" name="Oval 56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3249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63529"/>
                              <a:invGamma/>
                            </a:srgb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grpSp>
                    <p:nvGrpSpPr>
                      <p:cNvPr id="47666" name="Group 56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62" y="3122"/>
                        <a:ext cx="868" cy="436"/>
                        <a:chOff x="3162" y="3122"/>
                        <a:chExt cx="868" cy="436"/>
                      </a:xfrm>
                    </p:grpSpPr>
                    <p:grpSp>
                      <p:nvGrpSpPr>
                        <p:cNvPr id="47667" name="Group 563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3162" y="3267"/>
                          <a:ext cx="427" cy="291"/>
                          <a:chOff x="1183" y="2051"/>
                          <a:chExt cx="427" cy="291"/>
                        </a:xfrm>
                      </p:grpSpPr>
                      <p:sp>
                        <p:nvSpPr>
                          <p:cNvPr id="47668" name="AutoShape 56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457892">
                            <a:off x="1183" y="2115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rgbClr val="FFFF99"/>
                              </a:gs>
                              <a:gs pos="100000">
                                <a:srgbClr val="FFFF99">
                                  <a:gamma/>
                                  <a:shade val="46275"/>
                                  <a:invGamma/>
                                </a:srgbClr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669" name="AutoShape 56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8684216" flipH="1">
                            <a:off x="1378" y="2047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670" name="AutoShape 56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7239406" flipH="1">
                            <a:off x="1425" y="1963"/>
                            <a:ext cx="98" cy="273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grpSp>
                      <p:nvGrpSpPr>
                        <p:cNvPr id="47671" name="Group 567"/>
                        <p:cNvGrpSpPr>
                          <a:grpSpLocks/>
                        </p:cNvGrpSpPr>
                        <p:nvPr/>
                      </p:nvGrpSpPr>
                      <p:grpSpPr bwMode="auto">
                        <a:xfrm rot="2558073">
                          <a:off x="3307" y="3122"/>
                          <a:ext cx="723" cy="300"/>
                          <a:chOff x="749" y="1933"/>
                          <a:chExt cx="723" cy="300"/>
                        </a:xfrm>
                      </p:grpSpPr>
                      <p:sp>
                        <p:nvSpPr>
                          <p:cNvPr id="47672" name="AutoShape 56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1452763">
                            <a:off x="749" y="1933"/>
                            <a:ext cx="723" cy="300"/>
                          </a:xfrm>
                          <a:prstGeom prst="flowChartMagneticDisk">
                            <a:avLst/>
                          </a:prstGeom>
                          <a:gradFill rotWithShape="1">
                            <a:gsLst>
                              <a:gs pos="0">
                                <a:srgbClr val="990033"/>
                              </a:gs>
                              <a:gs pos="50000">
                                <a:srgbClr val="FF0000"/>
                              </a:gs>
                              <a:gs pos="100000">
                                <a:srgbClr val="990033"/>
                              </a:gs>
                            </a:gsLst>
                            <a:lin ang="0" scaled="1"/>
                          </a:gradFill>
                          <a:ln w="9525">
                            <a:solidFill>
                              <a:srgbClr val="9933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673" name="WordArt 569"/>
                          <p:cNvSpPr>
                            <a:spLocks noChangeArrowheads="1" noChangeShapeType="1" noTextEdit="1"/>
                          </p:cNvSpPr>
                          <p:nvPr/>
                        </p:nvSpPr>
                        <p:spPr bwMode="auto">
                          <a:xfrm rot="-1529843">
                            <a:off x="785" y="1980"/>
                            <a:ext cx="670" cy="225"/>
                          </a:xfrm>
                          <a:prstGeom prst="rect">
                            <a:avLst/>
                          </a:prstGeom>
                        </p:spPr>
                        <p:txBody>
                          <a:bodyPr wrap="none" fromWordArt="1">
                            <a:prstTxWarp prst="textCanDown">
                              <a:avLst>
                                <a:gd name="adj" fmla="val 14287"/>
                              </a:avLst>
                            </a:prstTxWarp>
                          </a:bodyPr>
                          <a:lstStyle/>
                          <a:p>
                            <a:pPr algn="ctr"/>
                            <a:r>
                              <a:rPr lang="en-US" altLang="zh-CN" sz="1800" i="1" kern="10" spc="-90">
                                <a:ln w="9525">
                                  <a:solidFill>
                                    <a:schemeClr val="folHlink"/>
                                  </a:solidFill>
                                  <a:round/>
                                  <a:headEnd/>
                                  <a:tailEnd/>
                                </a:ln>
                                <a:solidFill>
                                  <a:srgbClr val="FFFF00"/>
                                </a:solidFill>
                                <a:effectLst>
                                  <a:outerShdw dist="35921" dir="2700000" algn="ctr" rotWithShape="0">
                                    <a:srgbClr val="808080">
                                      <a:alpha val="80000"/>
                                    </a:srgbClr>
                                  </a:outerShdw>
                                </a:effectLst>
                                <a:latin typeface="宋体"/>
                                <a:ea typeface="宋体"/>
                              </a:rPr>
                              <a:t>Hb</a:t>
                            </a:r>
                            <a:endParaRPr lang="zh-CN" altLang="en-US" sz="1800" i="1" kern="10" spc="-90">
                              <a:ln w="9525">
                                <a:solidFill>
                                  <a:schemeClr val="folHlink"/>
                                </a:solidFill>
                                <a:round/>
                                <a:headEnd/>
                                <a:tailEnd/>
                              </a:ln>
                              <a:solidFill>
                                <a:srgbClr val="FFFF00"/>
                              </a:solidFill>
                              <a:effectLst>
                                <a:outerShdw dist="35921" dir="2700000" algn="ctr" rotWithShape="0">
                                  <a:srgbClr val="808080">
                                    <a:alpha val="80000"/>
                                  </a:srgbClr>
                                </a:outerShdw>
                              </a:effectLst>
                              <a:latin typeface="宋体"/>
                              <a:ea typeface="宋体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47674" name="Group 57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80" y="3465"/>
                      <a:ext cx="480" cy="409"/>
                      <a:chOff x="2091" y="1053"/>
                      <a:chExt cx="480" cy="409"/>
                    </a:xfrm>
                  </p:grpSpPr>
                  <p:grpSp>
                    <p:nvGrpSpPr>
                      <p:cNvPr id="47675" name="Group 571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2118" y="10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676" name="Oval 57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677" name="Oval 57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678" name="Group 574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2435" y="11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679" name="Oval 57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680" name="Oval 5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681" name="AutoShape 577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2182" y="1235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682" name="Arc 578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2236" y="1263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grpSp>
        <p:nvGrpSpPr>
          <p:cNvPr id="47683" name="Group 579"/>
          <p:cNvGrpSpPr>
            <a:grpSpLocks/>
          </p:cNvGrpSpPr>
          <p:nvPr/>
        </p:nvGrpSpPr>
        <p:grpSpPr bwMode="auto">
          <a:xfrm>
            <a:off x="-3781425" y="4581525"/>
            <a:ext cx="3695700" cy="2190750"/>
            <a:chOff x="2911" y="2840"/>
            <a:chExt cx="2328" cy="1380"/>
          </a:xfrm>
        </p:grpSpPr>
        <p:grpSp>
          <p:nvGrpSpPr>
            <p:cNvPr id="47684" name="Group 580"/>
            <p:cNvGrpSpPr>
              <a:grpSpLocks/>
            </p:cNvGrpSpPr>
            <p:nvPr/>
          </p:nvGrpSpPr>
          <p:grpSpPr bwMode="auto">
            <a:xfrm>
              <a:off x="4830" y="3847"/>
              <a:ext cx="317" cy="218"/>
              <a:chOff x="4830" y="3847"/>
              <a:chExt cx="317" cy="218"/>
            </a:xfrm>
          </p:grpSpPr>
          <p:sp>
            <p:nvSpPr>
              <p:cNvPr id="47685" name="AutoShape 581"/>
              <p:cNvSpPr>
                <a:spLocks noChangeArrowheads="1"/>
              </p:cNvSpPr>
              <p:nvPr/>
            </p:nvSpPr>
            <p:spPr bwMode="auto">
              <a:xfrm rot="-40711567">
                <a:off x="4830" y="3847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686" name="Oval 582"/>
              <p:cNvSpPr>
                <a:spLocks noChangeArrowheads="1"/>
              </p:cNvSpPr>
              <p:nvPr/>
            </p:nvSpPr>
            <p:spPr bwMode="auto">
              <a:xfrm rot="6145161" flipH="1">
                <a:off x="4972" y="3915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687" name="Group 583"/>
            <p:cNvGrpSpPr>
              <a:grpSpLocks/>
            </p:cNvGrpSpPr>
            <p:nvPr/>
          </p:nvGrpSpPr>
          <p:grpSpPr bwMode="auto">
            <a:xfrm>
              <a:off x="2911" y="2840"/>
              <a:ext cx="2328" cy="1380"/>
              <a:chOff x="2911" y="2840"/>
              <a:chExt cx="2328" cy="1380"/>
            </a:xfrm>
          </p:grpSpPr>
          <p:grpSp>
            <p:nvGrpSpPr>
              <p:cNvPr id="47688" name="Group 584"/>
              <p:cNvGrpSpPr>
                <a:grpSpLocks/>
              </p:cNvGrpSpPr>
              <p:nvPr/>
            </p:nvGrpSpPr>
            <p:grpSpPr bwMode="auto">
              <a:xfrm>
                <a:off x="4059" y="2896"/>
                <a:ext cx="1180" cy="1324"/>
                <a:chOff x="4059" y="2896"/>
                <a:chExt cx="1180" cy="1324"/>
              </a:xfrm>
            </p:grpSpPr>
            <p:sp>
              <p:nvSpPr>
                <p:cNvPr id="47689" name="AutoShape 585"/>
                <p:cNvSpPr>
                  <a:spLocks noChangeArrowheads="1"/>
                </p:cNvSpPr>
                <p:nvPr/>
              </p:nvSpPr>
              <p:spPr bwMode="auto">
                <a:xfrm rot="-33742050">
                  <a:off x="4059" y="361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690" name="Group 586"/>
                <p:cNvGrpSpPr>
                  <a:grpSpLocks/>
                </p:cNvGrpSpPr>
                <p:nvPr/>
              </p:nvGrpSpPr>
              <p:grpSpPr bwMode="auto">
                <a:xfrm>
                  <a:off x="4136" y="2896"/>
                  <a:ext cx="1103" cy="1324"/>
                  <a:chOff x="4136" y="2650"/>
                  <a:chExt cx="1103" cy="1324"/>
                </a:xfrm>
              </p:grpSpPr>
              <p:grpSp>
                <p:nvGrpSpPr>
                  <p:cNvPr id="47691" name="Group 587"/>
                  <p:cNvGrpSpPr>
                    <a:grpSpLocks/>
                  </p:cNvGrpSpPr>
                  <p:nvPr/>
                </p:nvGrpSpPr>
                <p:grpSpPr bwMode="auto">
                  <a:xfrm>
                    <a:off x="4191" y="3537"/>
                    <a:ext cx="659" cy="437"/>
                    <a:chOff x="4191" y="3537"/>
                    <a:chExt cx="659" cy="437"/>
                  </a:xfrm>
                </p:grpSpPr>
                <p:sp>
                  <p:nvSpPr>
                    <p:cNvPr id="47692" name="AutoShape 588"/>
                    <p:cNvSpPr>
                      <a:spLocks noChangeArrowheads="1"/>
                    </p:cNvSpPr>
                    <p:nvPr/>
                  </p:nvSpPr>
                  <p:spPr bwMode="auto">
                    <a:xfrm rot="-38297600">
                      <a:off x="4581" y="3673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693" name="AutoShape 589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4282" y="3628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694" name="Group 590"/>
                    <p:cNvGrpSpPr>
                      <a:grpSpLocks/>
                    </p:cNvGrpSpPr>
                    <p:nvPr/>
                  </p:nvGrpSpPr>
                  <p:grpSpPr bwMode="auto">
                    <a:xfrm rot="20905104" flipH="1">
                      <a:off x="4539" y="3836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95" name="AutoShape 591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96" name="Oval 592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697" name="Group 593"/>
                    <p:cNvGrpSpPr>
                      <a:grpSpLocks/>
                    </p:cNvGrpSpPr>
                    <p:nvPr/>
                  </p:nvGrpSpPr>
                  <p:grpSpPr bwMode="auto">
                    <a:xfrm rot="21101049" flipH="1">
                      <a:off x="4191" y="3782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698" name="AutoShape 594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699" name="Oval 595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700" name="Group 596"/>
                  <p:cNvGrpSpPr>
                    <a:grpSpLocks/>
                  </p:cNvGrpSpPr>
                  <p:nvPr/>
                </p:nvGrpSpPr>
                <p:grpSpPr bwMode="auto">
                  <a:xfrm>
                    <a:off x="4136" y="2650"/>
                    <a:ext cx="1103" cy="1007"/>
                    <a:chOff x="3977" y="2523"/>
                    <a:chExt cx="1103" cy="1007"/>
                  </a:xfrm>
                </p:grpSpPr>
                <p:grpSp>
                  <p:nvGrpSpPr>
                    <p:cNvPr id="47701" name="Group 59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7" y="2523"/>
                      <a:ext cx="1103" cy="1007"/>
                      <a:chOff x="3977" y="2523"/>
                      <a:chExt cx="1103" cy="1007"/>
                    </a:xfrm>
                  </p:grpSpPr>
                  <p:sp>
                    <p:nvSpPr>
                      <p:cNvPr id="47702" name="Oval 598"/>
                      <p:cNvSpPr>
                        <a:spLocks noChangeArrowheads="1"/>
                      </p:cNvSpPr>
                      <p:nvPr/>
                    </p:nvSpPr>
                    <p:spPr bwMode="auto">
                      <a:xfrm rot="1106088" flipH="1" flipV="1">
                        <a:off x="3977" y="2768"/>
                        <a:ext cx="248" cy="3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03" name="Oval 5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59" y="2668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2"/>
                          </a:gs>
                          <a:gs pos="100000">
                            <a:srgbClr val="5F5F5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5F5F5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04" name="AutoShape 600"/>
                      <p:cNvSpPr>
                        <a:spLocks noChangeArrowheads="1"/>
                      </p:cNvSpPr>
                      <p:nvPr/>
                    </p:nvSpPr>
                    <p:spPr bwMode="auto">
                      <a:xfrm rot="820006" flipV="1">
                        <a:off x="4204" y="2523"/>
                        <a:ext cx="862" cy="362"/>
                      </a:xfrm>
                      <a:prstGeom prst="cloudCallout">
                        <a:avLst>
                          <a:gd name="adj1" fmla="val -301"/>
                          <a:gd name="adj2" fmla="val -15106"/>
                        </a:avLst>
                      </a:prstGeom>
                      <a:gradFill rotWithShape="1">
                        <a:gsLst>
                          <a:gs pos="0">
                            <a:schemeClr val="tx2"/>
                          </a:gs>
                          <a:gs pos="50000">
                            <a:srgbClr val="0066FF"/>
                          </a:gs>
                          <a:gs pos="100000">
                            <a:schemeClr val="tx2"/>
                          </a:gs>
                        </a:gsLst>
                        <a:lin ang="5400000" scaled="1"/>
                      </a:gradFill>
                      <a:ln w="9525">
                        <a:solidFill>
                          <a:schemeClr val="hlink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rot="10800000" tIns="108000" bIns="0" anchor="ctr" anchorCtr="1"/>
                      <a:lstStyle/>
                      <a:p>
                        <a:pPr algn="ctr"/>
                        <a:r>
                          <a:rPr lang="en-US" altLang="zh-CN" sz="32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CO</a:t>
                        </a:r>
                        <a:r>
                          <a:rPr lang="en-US" altLang="zh-CN" sz="18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2</a:t>
                        </a:r>
                      </a:p>
                    </p:txBody>
                  </p:sp>
                  <p:sp>
                    <p:nvSpPr>
                      <p:cNvPr id="47705" name="Oval 601"/>
                      <p:cNvSpPr>
                        <a:spLocks noChangeArrowheads="1"/>
                      </p:cNvSpPr>
                      <p:nvPr/>
                    </p:nvSpPr>
                    <p:spPr bwMode="auto">
                      <a:xfrm rot="1519488" flipV="1">
                        <a:off x="4788" y="3043"/>
                        <a:ext cx="292" cy="459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706" name="Group 60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132" y="2894"/>
                      <a:ext cx="480" cy="409"/>
                      <a:chOff x="4132" y="2894"/>
                      <a:chExt cx="480" cy="409"/>
                    </a:xfrm>
                  </p:grpSpPr>
                  <p:grpSp>
                    <p:nvGrpSpPr>
                      <p:cNvPr id="47707" name="Group 603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4159" y="28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08" name="Oval 60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09" name="Oval 60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710" name="Group 606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4476" y="29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11" name="Oval 60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12" name="Oval 60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713" name="AutoShape 609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4223" y="3076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14" name="Arc 610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4277" y="3104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grpSp>
            <p:nvGrpSpPr>
              <p:cNvPr id="47715" name="Group 611"/>
              <p:cNvGrpSpPr>
                <a:grpSpLocks/>
              </p:cNvGrpSpPr>
              <p:nvPr/>
            </p:nvGrpSpPr>
            <p:grpSpPr bwMode="auto">
              <a:xfrm>
                <a:off x="2911" y="2840"/>
                <a:ext cx="1238" cy="1299"/>
                <a:chOff x="2911" y="2840"/>
                <a:chExt cx="1238" cy="1299"/>
              </a:xfrm>
            </p:grpSpPr>
            <p:grpSp>
              <p:nvGrpSpPr>
                <p:cNvPr id="47716" name="Group 612"/>
                <p:cNvGrpSpPr>
                  <a:grpSpLocks/>
                </p:cNvGrpSpPr>
                <p:nvPr/>
              </p:nvGrpSpPr>
              <p:grpSpPr bwMode="auto">
                <a:xfrm rot="827170">
                  <a:off x="2911" y="3577"/>
                  <a:ext cx="241" cy="317"/>
                  <a:chOff x="2911" y="3694"/>
                  <a:chExt cx="241" cy="317"/>
                </a:xfrm>
              </p:grpSpPr>
              <p:sp>
                <p:nvSpPr>
                  <p:cNvPr id="47717" name="AutoShape 613"/>
                  <p:cNvSpPr>
                    <a:spLocks noChangeArrowheads="1"/>
                  </p:cNvSpPr>
                  <p:nvPr/>
                </p:nvSpPr>
                <p:spPr bwMode="auto">
                  <a:xfrm rot="-14554339">
                    <a:off x="2925" y="3785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718" name="Oval 614"/>
                  <p:cNvSpPr>
                    <a:spLocks noChangeArrowheads="1"/>
                  </p:cNvSpPr>
                  <p:nvPr/>
                </p:nvSpPr>
                <p:spPr bwMode="auto">
                  <a:xfrm rot="6180634" flipH="1">
                    <a:off x="2925" y="3856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719" name="Group 615"/>
                <p:cNvGrpSpPr>
                  <a:grpSpLocks/>
                </p:cNvGrpSpPr>
                <p:nvPr/>
              </p:nvGrpSpPr>
              <p:grpSpPr bwMode="auto">
                <a:xfrm>
                  <a:off x="3787" y="3612"/>
                  <a:ext cx="362" cy="208"/>
                  <a:chOff x="567" y="3068"/>
                  <a:chExt cx="362" cy="208"/>
                </a:xfrm>
              </p:grpSpPr>
              <p:sp>
                <p:nvSpPr>
                  <p:cNvPr id="47720" name="AutoShape 616"/>
                  <p:cNvSpPr>
                    <a:spLocks noChangeArrowheads="1"/>
                  </p:cNvSpPr>
                  <p:nvPr/>
                </p:nvSpPr>
                <p:spPr bwMode="auto">
                  <a:xfrm rot="12040331" flipH="1">
                    <a:off x="567" y="3068"/>
                    <a:ext cx="317" cy="135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721" name="Oval 617"/>
                  <p:cNvSpPr>
                    <a:spLocks noChangeArrowheads="1"/>
                  </p:cNvSpPr>
                  <p:nvPr/>
                </p:nvSpPr>
                <p:spPr bwMode="auto">
                  <a:xfrm rot="-2527406">
                    <a:off x="793" y="3113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722" name="Group 618"/>
                <p:cNvGrpSpPr>
                  <a:grpSpLocks/>
                </p:cNvGrpSpPr>
                <p:nvPr/>
              </p:nvGrpSpPr>
              <p:grpSpPr bwMode="auto">
                <a:xfrm>
                  <a:off x="3016" y="2840"/>
                  <a:ext cx="969" cy="1299"/>
                  <a:chOff x="3016" y="2840"/>
                  <a:chExt cx="969" cy="1299"/>
                </a:xfrm>
              </p:grpSpPr>
              <p:grpSp>
                <p:nvGrpSpPr>
                  <p:cNvPr id="47723" name="Group 619"/>
                  <p:cNvGrpSpPr>
                    <a:grpSpLocks/>
                  </p:cNvGrpSpPr>
                  <p:nvPr/>
                </p:nvGrpSpPr>
                <p:grpSpPr bwMode="auto">
                  <a:xfrm>
                    <a:off x="3110" y="3720"/>
                    <a:ext cx="641" cy="419"/>
                    <a:chOff x="1433" y="3944"/>
                    <a:chExt cx="641" cy="419"/>
                  </a:xfrm>
                </p:grpSpPr>
                <p:sp>
                  <p:nvSpPr>
                    <p:cNvPr id="47724" name="AutoShape 620"/>
                    <p:cNvSpPr>
                      <a:spLocks noChangeArrowheads="1"/>
                    </p:cNvSpPr>
                    <p:nvPr/>
                  </p:nvSpPr>
                  <p:spPr bwMode="auto">
                    <a:xfrm rot="-16947748">
                      <a:off x="1796" y="4062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725" name="AutoShape 621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1542" y="4035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726" name="Group 622"/>
                    <p:cNvGrpSpPr>
                      <a:grpSpLocks/>
                    </p:cNvGrpSpPr>
                    <p:nvPr/>
                  </p:nvGrpSpPr>
                  <p:grpSpPr bwMode="auto">
                    <a:xfrm rot="21400808" flipH="1">
                      <a:off x="1763" y="422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27" name="AutoShape 623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728" name="Oval 624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729" name="Group 625"/>
                    <p:cNvGrpSpPr>
                      <a:grpSpLocks/>
                    </p:cNvGrpSpPr>
                    <p:nvPr/>
                  </p:nvGrpSpPr>
                  <p:grpSpPr bwMode="auto">
                    <a:xfrm rot="20852162" flipH="1">
                      <a:off x="1433" y="4198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30" name="AutoShape 626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731" name="Oval 627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732" name="Group 628"/>
                  <p:cNvGrpSpPr>
                    <a:grpSpLocks/>
                  </p:cNvGrpSpPr>
                  <p:nvPr/>
                </p:nvGrpSpPr>
                <p:grpSpPr bwMode="auto">
                  <a:xfrm>
                    <a:off x="3016" y="2840"/>
                    <a:ext cx="969" cy="989"/>
                    <a:chOff x="3061" y="3122"/>
                    <a:chExt cx="969" cy="989"/>
                  </a:xfrm>
                </p:grpSpPr>
                <p:grpSp>
                  <p:nvGrpSpPr>
                    <p:cNvPr id="47733" name="Group 62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61" y="3122"/>
                      <a:ext cx="969" cy="989"/>
                      <a:chOff x="3061" y="3122"/>
                      <a:chExt cx="969" cy="989"/>
                    </a:xfrm>
                  </p:grpSpPr>
                  <p:sp>
                    <p:nvSpPr>
                      <p:cNvPr id="47734" name="Oval 6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3249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63529"/>
                              <a:invGamma/>
                            </a:srgb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grpSp>
                    <p:nvGrpSpPr>
                      <p:cNvPr id="47735" name="Group 63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62" y="3122"/>
                        <a:ext cx="868" cy="436"/>
                        <a:chOff x="3162" y="3122"/>
                        <a:chExt cx="868" cy="436"/>
                      </a:xfrm>
                    </p:grpSpPr>
                    <p:grpSp>
                      <p:nvGrpSpPr>
                        <p:cNvPr id="47736" name="Group 632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3162" y="3267"/>
                          <a:ext cx="427" cy="291"/>
                          <a:chOff x="1183" y="2051"/>
                          <a:chExt cx="427" cy="291"/>
                        </a:xfrm>
                      </p:grpSpPr>
                      <p:sp>
                        <p:nvSpPr>
                          <p:cNvPr id="47737" name="AutoShape 63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457892">
                            <a:off x="1183" y="2115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rgbClr val="FFFF99"/>
                              </a:gs>
                              <a:gs pos="100000">
                                <a:srgbClr val="FFFF99">
                                  <a:gamma/>
                                  <a:shade val="46275"/>
                                  <a:invGamma/>
                                </a:srgbClr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738" name="AutoShape 63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8684216" flipH="1">
                            <a:off x="1378" y="2047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739" name="AutoShape 63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7239406" flipH="1">
                            <a:off x="1425" y="1963"/>
                            <a:ext cx="98" cy="273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grpSp>
                      <p:nvGrpSpPr>
                        <p:cNvPr id="47740" name="Group 636"/>
                        <p:cNvGrpSpPr>
                          <a:grpSpLocks/>
                        </p:cNvGrpSpPr>
                        <p:nvPr/>
                      </p:nvGrpSpPr>
                      <p:grpSpPr bwMode="auto">
                        <a:xfrm rot="2558073">
                          <a:off x="3307" y="3122"/>
                          <a:ext cx="723" cy="300"/>
                          <a:chOff x="749" y="1933"/>
                          <a:chExt cx="723" cy="300"/>
                        </a:xfrm>
                      </p:grpSpPr>
                      <p:sp>
                        <p:nvSpPr>
                          <p:cNvPr id="47741" name="AutoShape 63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1452763">
                            <a:off x="749" y="1933"/>
                            <a:ext cx="723" cy="300"/>
                          </a:xfrm>
                          <a:prstGeom prst="flowChartMagneticDisk">
                            <a:avLst/>
                          </a:prstGeom>
                          <a:gradFill rotWithShape="1">
                            <a:gsLst>
                              <a:gs pos="0">
                                <a:srgbClr val="990033"/>
                              </a:gs>
                              <a:gs pos="50000">
                                <a:srgbClr val="FF0000"/>
                              </a:gs>
                              <a:gs pos="100000">
                                <a:srgbClr val="990033"/>
                              </a:gs>
                            </a:gsLst>
                            <a:lin ang="0" scaled="1"/>
                          </a:gradFill>
                          <a:ln w="9525">
                            <a:solidFill>
                              <a:srgbClr val="9933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742" name="WordArt 638"/>
                          <p:cNvSpPr>
                            <a:spLocks noChangeArrowheads="1" noChangeShapeType="1" noTextEdit="1"/>
                          </p:cNvSpPr>
                          <p:nvPr/>
                        </p:nvSpPr>
                        <p:spPr bwMode="auto">
                          <a:xfrm rot="-1529843">
                            <a:off x="785" y="1980"/>
                            <a:ext cx="670" cy="225"/>
                          </a:xfrm>
                          <a:prstGeom prst="rect">
                            <a:avLst/>
                          </a:prstGeom>
                        </p:spPr>
                        <p:txBody>
                          <a:bodyPr wrap="none" fromWordArt="1">
                            <a:prstTxWarp prst="textCanDown">
                              <a:avLst>
                                <a:gd name="adj" fmla="val 14287"/>
                              </a:avLst>
                            </a:prstTxWarp>
                          </a:bodyPr>
                          <a:lstStyle/>
                          <a:p>
                            <a:pPr algn="ctr"/>
                            <a:r>
                              <a:rPr lang="en-US" altLang="zh-CN" sz="1800" i="1" kern="10" spc="-90">
                                <a:ln w="9525">
                                  <a:solidFill>
                                    <a:schemeClr val="folHlink"/>
                                  </a:solidFill>
                                  <a:round/>
                                  <a:headEnd/>
                                  <a:tailEnd/>
                                </a:ln>
                                <a:solidFill>
                                  <a:srgbClr val="FFFF00"/>
                                </a:solidFill>
                                <a:effectLst>
                                  <a:outerShdw dist="35921" dir="2700000" algn="ctr" rotWithShape="0">
                                    <a:srgbClr val="808080">
                                      <a:alpha val="80000"/>
                                    </a:srgbClr>
                                  </a:outerShdw>
                                </a:effectLst>
                                <a:latin typeface="宋体"/>
                                <a:ea typeface="宋体"/>
                              </a:rPr>
                              <a:t>Hb</a:t>
                            </a:r>
                            <a:endParaRPr lang="zh-CN" altLang="en-US" sz="1800" i="1" kern="10" spc="-90">
                              <a:ln w="9525">
                                <a:solidFill>
                                  <a:schemeClr val="folHlink"/>
                                </a:solidFill>
                                <a:round/>
                                <a:headEnd/>
                                <a:tailEnd/>
                              </a:ln>
                              <a:solidFill>
                                <a:srgbClr val="FFFF00"/>
                              </a:solidFill>
                              <a:effectLst>
                                <a:outerShdw dist="35921" dir="2700000" algn="ctr" rotWithShape="0">
                                  <a:srgbClr val="808080">
                                    <a:alpha val="80000"/>
                                  </a:srgbClr>
                                </a:outerShdw>
                              </a:effectLst>
                              <a:latin typeface="宋体"/>
                              <a:ea typeface="宋体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47743" name="Group 63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80" y="3465"/>
                      <a:ext cx="480" cy="409"/>
                      <a:chOff x="2091" y="1053"/>
                      <a:chExt cx="480" cy="409"/>
                    </a:xfrm>
                  </p:grpSpPr>
                  <p:grpSp>
                    <p:nvGrpSpPr>
                      <p:cNvPr id="47744" name="Group 640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2118" y="10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45" name="Oval 64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46" name="Oval 64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747" name="Group 643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2435" y="11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48" name="Oval 64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49" name="Oval 64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750" name="AutoShape 646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2182" y="1235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51" name="Arc 647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2236" y="1263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grpSp>
        <p:nvGrpSpPr>
          <p:cNvPr id="47752" name="Group 648"/>
          <p:cNvGrpSpPr>
            <a:grpSpLocks/>
          </p:cNvGrpSpPr>
          <p:nvPr/>
        </p:nvGrpSpPr>
        <p:grpSpPr bwMode="auto">
          <a:xfrm>
            <a:off x="-3781425" y="4581525"/>
            <a:ext cx="3695700" cy="2190750"/>
            <a:chOff x="2911" y="2840"/>
            <a:chExt cx="2328" cy="1380"/>
          </a:xfrm>
        </p:grpSpPr>
        <p:grpSp>
          <p:nvGrpSpPr>
            <p:cNvPr id="47753" name="Group 649"/>
            <p:cNvGrpSpPr>
              <a:grpSpLocks/>
            </p:cNvGrpSpPr>
            <p:nvPr/>
          </p:nvGrpSpPr>
          <p:grpSpPr bwMode="auto">
            <a:xfrm>
              <a:off x="4830" y="3847"/>
              <a:ext cx="317" cy="218"/>
              <a:chOff x="4830" y="3847"/>
              <a:chExt cx="317" cy="218"/>
            </a:xfrm>
          </p:grpSpPr>
          <p:sp>
            <p:nvSpPr>
              <p:cNvPr id="47754" name="AutoShape 650"/>
              <p:cNvSpPr>
                <a:spLocks noChangeArrowheads="1"/>
              </p:cNvSpPr>
              <p:nvPr/>
            </p:nvSpPr>
            <p:spPr bwMode="auto">
              <a:xfrm rot="-40711567">
                <a:off x="4830" y="3847"/>
                <a:ext cx="317" cy="136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FFFF">
                      <a:gamma/>
                      <a:shade val="46275"/>
                      <a:invGamma/>
                    </a:srgbClr>
                  </a:gs>
                  <a:gs pos="5000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 w="1905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755" name="Oval 651"/>
              <p:cNvSpPr>
                <a:spLocks noChangeArrowheads="1"/>
              </p:cNvSpPr>
              <p:nvPr/>
            </p:nvSpPr>
            <p:spPr bwMode="auto">
              <a:xfrm rot="6145161" flipH="1">
                <a:off x="4972" y="3915"/>
                <a:ext cx="136" cy="163"/>
              </a:xfrm>
              <a:prstGeom prst="ellipse">
                <a:avLst/>
              </a:prstGeom>
              <a:gradFill rotWithShape="1">
                <a:gsLst>
                  <a:gs pos="0">
                    <a:srgbClr val="66FFFF"/>
                  </a:gs>
                  <a:gs pos="100000">
                    <a:srgbClr val="66FFFF">
                      <a:gamma/>
                      <a:shade val="46275"/>
                      <a:invGamma/>
                    </a:srgbClr>
                  </a:gs>
                </a:gsLst>
                <a:path path="rect">
                  <a:fillToRect r="100000" b="100000"/>
                </a:path>
              </a:gradFill>
              <a:ln w="9525">
                <a:solidFill>
                  <a:srgbClr val="3366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7756" name="Group 652"/>
            <p:cNvGrpSpPr>
              <a:grpSpLocks/>
            </p:cNvGrpSpPr>
            <p:nvPr/>
          </p:nvGrpSpPr>
          <p:grpSpPr bwMode="auto">
            <a:xfrm>
              <a:off x="2911" y="2840"/>
              <a:ext cx="2328" cy="1380"/>
              <a:chOff x="2911" y="2840"/>
              <a:chExt cx="2328" cy="1380"/>
            </a:xfrm>
          </p:grpSpPr>
          <p:grpSp>
            <p:nvGrpSpPr>
              <p:cNvPr id="47757" name="Group 653"/>
              <p:cNvGrpSpPr>
                <a:grpSpLocks/>
              </p:cNvGrpSpPr>
              <p:nvPr/>
            </p:nvGrpSpPr>
            <p:grpSpPr bwMode="auto">
              <a:xfrm>
                <a:off x="4059" y="2896"/>
                <a:ext cx="1180" cy="1324"/>
                <a:chOff x="4059" y="2896"/>
                <a:chExt cx="1180" cy="1324"/>
              </a:xfrm>
            </p:grpSpPr>
            <p:sp>
              <p:nvSpPr>
                <p:cNvPr id="47758" name="AutoShape 654"/>
                <p:cNvSpPr>
                  <a:spLocks noChangeArrowheads="1"/>
                </p:cNvSpPr>
                <p:nvPr/>
              </p:nvSpPr>
              <p:spPr bwMode="auto">
                <a:xfrm rot="-33742050">
                  <a:off x="4059" y="3612"/>
                  <a:ext cx="317" cy="136"/>
                </a:xfrm>
                <a:custGeom>
                  <a:avLst/>
                  <a:gdLst>
                    <a:gd name="G0" fmla="+- 5400 0 0"/>
                    <a:gd name="G1" fmla="+- 11796480 0 0"/>
                    <a:gd name="G2" fmla="+- 0 0 11796480"/>
                    <a:gd name="T0" fmla="*/ 0 256 1"/>
                    <a:gd name="T1" fmla="*/ 180 256 1"/>
                    <a:gd name="G3" fmla="+- 11796480 T0 T1"/>
                    <a:gd name="T2" fmla="*/ 0 256 1"/>
                    <a:gd name="T3" fmla="*/ 90 256 1"/>
                    <a:gd name="G4" fmla="+- 11796480 T2 T3"/>
                    <a:gd name="G5" fmla="*/ G4 2 1"/>
                    <a:gd name="T4" fmla="*/ 90 256 1"/>
                    <a:gd name="T5" fmla="*/ 0 256 1"/>
                    <a:gd name="G6" fmla="+- 11796480 T4 T5"/>
                    <a:gd name="G7" fmla="*/ G6 2 1"/>
                    <a:gd name="G8" fmla="abs 11796480"/>
                    <a:gd name="T6" fmla="*/ 0 256 1"/>
                    <a:gd name="T7" fmla="*/ 90 256 1"/>
                    <a:gd name="G9" fmla="+- G8 T6 T7"/>
                    <a:gd name="G10" fmla="?: G9 G7 G5"/>
                    <a:gd name="T8" fmla="*/ 0 256 1"/>
                    <a:gd name="T9" fmla="*/ 360 256 1"/>
                    <a:gd name="G11" fmla="+- G10 T8 T9"/>
                    <a:gd name="G12" fmla="?: G10 G11 G10"/>
                    <a:gd name="T10" fmla="*/ 0 256 1"/>
                    <a:gd name="T11" fmla="*/ 360 256 1"/>
                    <a:gd name="G13" fmla="+- G12 T10 T11"/>
                    <a:gd name="G14" fmla="?: G12 G13 G12"/>
                    <a:gd name="G15" fmla="+- 0 0 G14"/>
                    <a:gd name="G16" fmla="+- 10800 0 0"/>
                    <a:gd name="G17" fmla="+- 10800 0 5400"/>
                    <a:gd name="G18" fmla="*/ 5400 1 2"/>
                    <a:gd name="G19" fmla="+- G18 5400 0"/>
                    <a:gd name="G20" fmla="cos G19 11796480"/>
                    <a:gd name="G21" fmla="sin G19 11796480"/>
                    <a:gd name="G22" fmla="+- G20 10800 0"/>
                    <a:gd name="G23" fmla="+- G21 10800 0"/>
                    <a:gd name="G24" fmla="+- 10800 0 G20"/>
                    <a:gd name="G25" fmla="+- 5400 10800 0"/>
                    <a:gd name="G26" fmla="?: G9 G17 G25"/>
                    <a:gd name="G27" fmla="?: G9 0 21600"/>
                    <a:gd name="G28" fmla="cos 10800 11796480"/>
                    <a:gd name="G29" fmla="sin 10800 11796480"/>
                    <a:gd name="G30" fmla="sin 5400 11796480"/>
                    <a:gd name="G31" fmla="+- G28 10800 0"/>
                    <a:gd name="G32" fmla="+- G29 10800 0"/>
                    <a:gd name="G33" fmla="+- G30 10800 0"/>
                    <a:gd name="G34" fmla="?: G4 0 G31"/>
                    <a:gd name="G35" fmla="?: 11796480 G34 0"/>
                    <a:gd name="G36" fmla="?: G6 G35 G31"/>
                    <a:gd name="G37" fmla="+- 21600 0 G36"/>
                    <a:gd name="G38" fmla="?: G4 0 G33"/>
                    <a:gd name="G39" fmla="?: 11796480 G38 G32"/>
                    <a:gd name="G40" fmla="?: G6 G39 0"/>
                    <a:gd name="G41" fmla="?: G4 G32 21600"/>
                    <a:gd name="G42" fmla="?: G6 G41 G33"/>
                    <a:gd name="T12" fmla="*/ 10800 w 21600"/>
                    <a:gd name="T13" fmla="*/ 0 h 21600"/>
                    <a:gd name="T14" fmla="*/ 2700 w 21600"/>
                    <a:gd name="T15" fmla="*/ 10800 h 21600"/>
                    <a:gd name="T16" fmla="*/ 10800 w 21600"/>
                    <a:gd name="T17" fmla="*/ 5400 h 21600"/>
                    <a:gd name="T18" fmla="*/ 18900 w 21600"/>
                    <a:gd name="T19" fmla="*/ 10800 h 21600"/>
                    <a:gd name="T20" fmla="*/ G36 w 21600"/>
                    <a:gd name="T21" fmla="*/ G40 h 21600"/>
                    <a:gd name="T22" fmla="*/ G37 w 21600"/>
                    <a:gd name="T23" fmla="*/ G42 h 21600"/>
                  </a:gdLst>
                  <a:ahLst/>
                  <a:cxnLst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T20" t="T21" r="T22" b="T23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66FFFF">
                        <a:gamma/>
                        <a:shade val="46275"/>
                        <a:invGamma/>
                      </a:srgbClr>
                    </a:gs>
                    <a:gs pos="50000">
                      <a:srgbClr val="66FFFF"/>
                    </a:gs>
                    <a:gs pos="100000">
                      <a:srgbClr val="66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47759" name="Group 655"/>
                <p:cNvGrpSpPr>
                  <a:grpSpLocks/>
                </p:cNvGrpSpPr>
                <p:nvPr/>
              </p:nvGrpSpPr>
              <p:grpSpPr bwMode="auto">
                <a:xfrm>
                  <a:off x="4136" y="2896"/>
                  <a:ext cx="1103" cy="1324"/>
                  <a:chOff x="4136" y="2650"/>
                  <a:chExt cx="1103" cy="1324"/>
                </a:xfrm>
              </p:grpSpPr>
              <p:grpSp>
                <p:nvGrpSpPr>
                  <p:cNvPr id="47760" name="Group 656"/>
                  <p:cNvGrpSpPr>
                    <a:grpSpLocks/>
                  </p:cNvGrpSpPr>
                  <p:nvPr/>
                </p:nvGrpSpPr>
                <p:grpSpPr bwMode="auto">
                  <a:xfrm>
                    <a:off x="4191" y="3537"/>
                    <a:ext cx="659" cy="437"/>
                    <a:chOff x="4191" y="3537"/>
                    <a:chExt cx="659" cy="437"/>
                  </a:xfrm>
                </p:grpSpPr>
                <p:sp>
                  <p:nvSpPr>
                    <p:cNvPr id="47761" name="AutoShape 657"/>
                    <p:cNvSpPr>
                      <a:spLocks noChangeArrowheads="1"/>
                    </p:cNvSpPr>
                    <p:nvPr/>
                  </p:nvSpPr>
                  <p:spPr bwMode="auto">
                    <a:xfrm rot="-38297600">
                      <a:off x="4581" y="3673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762" name="AutoShape 658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4282" y="3628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66FFFF"/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763" name="Group 659"/>
                    <p:cNvGrpSpPr>
                      <a:grpSpLocks/>
                    </p:cNvGrpSpPr>
                    <p:nvPr/>
                  </p:nvGrpSpPr>
                  <p:grpSpPr bwMode="auto">
                    <a:xfrm rot="20905104" flipH="1">
                      <a:off x="4539" y="3836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64" name="AutoShape 660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765" name="Oval 661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0066FF"/>
                          </a:gs>
                          <a:gs pos="100000">
                            <a:srgbClr val="0066FF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766" name="Group 662"/>
                    <p:cNvGrpSpPr>
                      <a:grpSpLocks/>
                    </p:cNvGrpSpPr>
                    <p:nvPr/>
                  </p:nvGrpSpPr>
                  <p:grpSpPr bwMode="auto">
                    <a:xfrm rot="21101049" flipH="1">
                      <a:off x="4191" y="3782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67" name="AutoShape 663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768" name="Oval 664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hlink"/>
                          </a:gs>
                          <a:gs pos="100000">
                            <a:schemeClr val="hlink">
                              <a:gamma/>
                              <a:shade val="46275"/>
                              <a:invGamma/>
                            </a:scheme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00008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769" name="Group 665"/>
                  <p:cNvGrpSpPr>
                    <a:grpSpLocks/>
                  </p:cNvGrpSpPr>
                  <p:nvPr/>
                </p:nvGrpSpPr>
                <p:grpSpPr bwMode="auto">
                  <a:xfrm>
                    <a:off x="4136" y="2650"/>
                    <a:ext cx="1103" cy="1007"/>
                    <a:chOff x="3977" y="2523"/>
                    <a:chExt cx="1103" cy="1007"/>
                  </a:xfrm>
                </p:grpSpPr>
                <p:grpSp>
                  <p:nvGrpSpPr>
                    <p:cNvPr id="47770" name="Group 6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7" y="2523"/>
                      <a:ext cx="1103" cy="1007"/>
                      <a:chOff x="3977" y="2523"/>
                      <a:chExt cx="1103" cy="1007"/>
                    </a:xfrm>
                  </p:grpSpPr>
                  <p:sp>
                    <p:nvSpPr>
                      <p:cNvPr id="47771" name="Oval 667"/>
                      <p:cNvSpPr>
                        <a:spLocks noChangeArrowheads="1"/>
                      </p:cNvSpPr>
                      <p:nvPr/>
                    </p:nvSpPr>
                    <p:spPr bwMode="auto">
                      <a:xfrm rot="1106088" flipH="1" flipV="1">
                        <a:off x="3977" y="2768"/>
                        <a:ext cx="248" cy="3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72" name="Oval 6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59" y="2668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chemeClr val="bg2"/>
                          </a:gs>
                          <a:gs pos="100000">
                            <a:srgbClr val="5F5F5F"/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5F5F5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73" name="AutoShape 669"/>
                      <p:cNvSpPr>
                        <a:spLocks noChangeArrowheads="1"/>
                      </p:cNvSpPr>
                      <p:nvPr/>
                    </p:nvSpPr>
                    <p:spPr bwMode="auto">
                      <a:xfrm rot="820006" flipV="1">
                        <a:off x="4204" y="2523"/>
                        <a:ext cx="862" cy="362"/>
                      </a:xfrm>
                      <a:prstGeom prst="cloudCallout">
                        <a:avLst>
                          <a:gd name="adj1" fmla="val -301"/>
                          <a:gd name="adj2" fmla="val -15106"/>
                        </a:avLst>
                      </a:prstGeom>
                      <a:gradFill rotWithShape="1">
                        <a:gsLst>
                          <a:gs pos="0">
                            <a:schemeClr val="tx2"/>
                          </a:gs>
                          <a:gs pos="50000">
                            <a:srgbClr val="0066FF"/>
                          </a:gs>
                          <a:gs pos="100000">
                            <a:schemeClr val="tx2"/>
                          </a:gs>
                        </a:gsLst>
                        <a:lin ang="5400000" scaled="1"/>
                      </a:gradFill>
                      <a:ln w="9525">
                        <a:solidFill>
                          <a:schemeClr val="hlink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rot="10800000" tIns="108000" bIns="0" anchor="ctr" anchorCtr="1"/>
                      <a:lstStyle/>
                      <a:p>
                        <a:pPr algn="ctr"/>
                        <a:r>
                          <a:rPr lang="en-US" altLang="zh-CN" sz="32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CO</a:t>
                        </a:r>
                        <a:r>
                          <a:rPr lang="en-US" altLang="zh-CN" sz="1800">
                            <a:solidFill>
                              <a:schemeClr val="accent1"/>
                            </a:solidFill>
                            <a:effectLst>
                              <a:outerShdw blurRad="38100" dist="38100" dir="2700000" algn="tl">
                                <a:srgbClr val="000000"/>
                              </a:outerShdw>
                            </a:effectLst>
                            <a:latin typeface="Arial" charset="0"/>
                          </a:rPr>
                          <a:t>2</a:t>
                        </a:r>
                      </a:p>
                    </p:txBody>
                  </p:sp>
                  <p:sp>
                    <p:nvSpPr>
                      <p:cNvPr id="47774" name="Oval 670"/>
                      <p:cNvSpPr>
                        <a:spLocks noChangeArrowheads="1"/>
                      </p:cNvSpPr>
                      <p:nvPr/>
                    </p:nvSpPr>
                    <p:spPr bwMode="auto">
                      <a:xfrm rot="1519488" flipV="1">
                        <a:off x="4788" y="3043"/>
                        <a:ext cx="292" cy="459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66FFFF"/>
                          </a:gs>
                          <a:gs pos="100000">
                            <a:srgbClr val="0099FF"/>
                          </a:gs>
                        </a:gsLst>
                        <a:path path="rect">
                          <a:fillToRect r="100000" b="100000"/>
                        </a:path>
                      </a:gradFill>
                      <a:ln w="9525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775" name="Group 67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132" y="2894"/>
                      <a:ext cx="480" cy="409"/>
                      <a:chOff x="4132" y="2894"/>
                      <a:chExt cx="480" cy="409"/>
                    </a:xfrm>
                  </p:grpSpPr>
                  <p:grpSp>
                    <p:nvGrpSpPr>
                      <p:cNvPr id="47776" name="Group 672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4159" y="28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77" name="Oval 67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78" name="Oval 67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779" name="Group 675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4476" y="2994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780" name="Oval 6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781" name="Oval 67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782" name="AutoShape 678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4223" y="3076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783" name="Arc 679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4277" y="3104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  <p:grpSp>
            <p:nvGrpSpPr>
              <p:cNvPr id="47784" name="Group 680"/>
              <p:cNvGrpSpPr>
                <a:grpSpLocks/>
              </p:cNvGrpSpPr>
              <p:nvPr/>
            </p:nvGrpSpPr>
            <p:grpSpPr bwMode="auto">
              <a:xfrm>
                <a:off x="2911" y="2840"/>
                <a:ext cx="1238" cy="1299"/>
                <a:chOff x="2911" y="2840"/>
                <a:chExt cx="1238" cy="1299"/>
              </a:xfrm>
            </p:grpSpPr>
            <p:grpSp>
              <p:nvGrpSpPr>
                <p:cNvPr id="47785" name="Group 681"/>
                <p:cNvGrpSpPr>
                  <a:grpSpLocks/>
                </p:cNvGrpSpPr>
                <p:nvPr/>
              </p:nvGrpSpPr>
              <p:grpSpPr bwMode="auto">
                <a:xfrm rot="827170">
                  <a:off x="2911" y="3577"/>
                  <a:ext cx="241" cy="317"/>
                  <a:chOff x="2911" y="3694"/>
                  <a:chExt cx="241" cy="317"/>
                </a:xfrm>
              </p:grpSpPr>
              <p:sp>
                <p:nvSpPr>
                  <p:cNvPr id="47786" name="AutoShape 682"/>
                  <p:cNvSpPr>
                    <a:spLocks noChangeArrowheads="1"/>
                  </p:cNvSpPr>
                  <p:nvPr/>
                </p:nvSpPr>
                <p:spPr bwMode="auto">
                  <a:xfrm rot="-14554339">
                    <a:off x="2925" y="3785"/>
                    <a:ext cx="317" cy="136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787" name="Oval 683"/>
                  <p:cNvSpPr>
                    <a:spLocks noChangeArrowheads="1"/>
                  </p:cNvSpPr>
                  <p:nvPr/>
                </p:nvSpPr>
                <p:spPr bwMode="auto">
                  <a:xfrm rot="6180634" flipH="1">
                    <a:off x="2925" y="3856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788" name="Group 684"/>
                <p:cNvGrpSpPr>
                  <a:grpSpLocks/>
                </p:cNvGrpSpPr>
                <p:nvPr/>
              </p:nvGrpSpPr>
              <p:grpSpPr bwMode="auto">
                <a:xfrm>
                  <a:off x="3787" y="3612"/>
                  <a:ext cx="362" cy="208"/>
                  <a:chOff x="567" y="3068"/>
                  <a:chExt cx="362" cy="208"/>
                </a:xfrm>
              </p:grpSpPr>
              <p:sp>
                <p:nvSpPr>
                  <p:cNvPr id="47789" name="AutoShape 685"/>
                  <p:cNvSpPr>
                    <a:spLocks noChangeArrowheads="1"/>
                  </p:cNvSpPr>
                  <p:nvPr/>
                </p:nvSpPr>
                <p:spPr bwMode="auto">
                  <a:xfrm rot="12040331" flipH="1">
                    <a:off x="567" y="3068"/>
                    <a:ext cx="317" cy="135"/>
                  </a:xfrm>
                  <a:custGeom>
                    <a:avLst/>
                    <a:gdLst>
                      <a:gd name="G0" fmla="+- 5400 0 0"/>
                      <a:gd name="G1" fmla="+- 11796480 0 0"/>
                      <a:gd name="G2" fmla="+- 0 0 11796480"/>
                      <a:gd name="T0" fmla="*/ 0 256 1"/>
                      <a:gd name="T1" fmla="*/ 180 256 1"/>
                      <a:gd name="G3" fmla="+- 11796480 T0 T1"/>
                      <a:gd name="T2" fmla="*/ 0 256 1"/>
                      <a:gd name="T3" fmla="*/ 90 256 1"/>
                      <a:gd name="G4" fmla="+- 11796480 T2 T3"/>
                      <a:gd name="G5" fmla="*/ G4 2 1"/>
                      <a:gd name="T4" fmla="*/ 90 256 1"/>
                      <a:gd name="T5" fmla="*/ 0 256 1"/>
                      <a:gd name="G6" fmla="+- 11796480 T4 T5"/>
                      <a:gd name="G7" fmla="*/ G6 2 1"/>
                      <a:gd name="G8" fmla="abs 11796480"/>
                      <a:gd name="T6" fmla="*/ 0 256 1"/>
                      <a:gd name="T7" fmla="*/ 90 256 1"/>
                      <a:gd name="G9" fmla="+- G8 T6 T7"/>
                      <a:gd name="G10" fmla="?: G9 G7 G5"/>
                      <a:gd name="T8" fmla="*/ 0 256 1"/>
                      <a:gd name="T9" fmla="*/ 360 256 1"/>
                      <a:gd name="G11" fmla="+- G10 T8 T9"/>
                      <a:gd name="G12" fmla="?: G10 G11 G10"/>
                      <a:gd name="T10" fmla="*/ 0 256 1"/>
                      <a:gd name="T11" fmla="*/ 360 256 1"/>
                      <a:gd name="G13" fmla="+- G12 T10 T11"/>
                      <a:gd name="G14" fmla="?: G12 G13 G12"/>
                      <a:gd name="G15" fmla="+- 0 0 G14"/>
                      <a:gd name="G16" fmla="+- 10800 0 0"/>
                      <a:gd name="G17" fmla="+- 10800 0 5400"/>
                      <a:gd name="G18" fmla="*/ 5400 1 2"/>
                      <a:gd name="G19" fmla="+- G18 5400 0"/>
                      <a:gd name="G20" fmla="cos G19 11796480"/>
                      <a:gd name="G21" fmla="sin G19 11796480"/>
                      <a:gd name="G22" fmla="+- G20 10800 0"/>
                      <a:gd name="G23" fmla="+- G21 10800 0"/>
                      <a:gd name="G24" fmla="+- 10800 0 G20"/>
                      <a:gd name="G25" fmla="+- 5400 10800 0"/>
                      <a:gd name="G26" fmla="?: G9 G17 G25"/>
                      <a:gd name="G27" fmla="?: G9 0 21600"/>
                      <a:gd name="G28" fmla="cos 10800 11796480"/>
                      <a:gd name="G29" fmla="sin 10800 11796480"/>
                      <a:gd name="G30" fmla="sin 5400 11796480"/>
                      <a:gd name="G31" fmla="+- G28 10800 0"/>
                      <a:gd name="G32" fmla="+- G29 10800 0"/>
                      <a:gd name="G33" fmla="+- G30 10800 0"/>
                      <a:gd name="G34" fmla="?: G4 0 G31"/>
                      <a:gd name="G35" fmla="?: 11796480 G34 0"/>
                      <a:gd name="G36" fmla="?: G6 G35 G31"/>
                      <a:gd name="G37" fmla="+- 21600 0 G36"/>
                      <a:gd name="G38" fmla="?: G4 0 G33"/>
                      <a:gd name="G39" fmla="?: 11796480 G38 G32"/>
                      <a:gd name="G40" fmla="?: G6 G39 0"/>
                      <a:gd name="G41" fmla="?: G4 G32 21600"/>
                      <a:gd name="G42" fmla="?: G6 G41 G33"/>
                      <a:gd name="T12" fmla="*/ 10800 w 21600"/>
                      <a:gd name="T13" fmla="*/ 0 h 21600"/>
                      <a:gd name="T14" fmla="*/ 2700 w 21600"/>
                      <a:gd name="T15" fmla="*/ 10800 h 21600"/>
                      <a:gd name="T16" fmla="*/ 10800 w 21600"/>
                      <a:gd name="T17" fmla="*/ 5400 h 21600"/>
                      <a:gd name="T18" fmla="*/ 18900 w 21600"/>
                      <a:gd name="T19" fmla="*/ 10800 h 21600"/>
                      <a:gd name="T20" fmla="*/ G36 w 21600"/>
                      <a:gd name="T21" fmla="*/ G40 h 21600"/>
                      <a:gd name="T22" fmla="*/ G37 w 21600"/>
                      <a:gd name="T23" fmla="*/ G42 h 21600"/>
                    </a:gdLst>
                    <a:ahLst/>
                    <a:cxnLst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T20" t="T21" r="T22" b="T23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0000">
                          <a:gamma/>
                          <a:shade val="46275"/>
                          <a:invGamma/>
                        </a:srgbClr>
                      </a:gs>
                      <a:gs pos="5000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lin ang="0" scaled="1"/>
                  </a:gra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790" name="Oval 686"/>
                  <p:cNvSpPr>
                    <a:spLocks noChangeArrowheads="1"/>
                  </p:cNvSpPr>
                  <p:nvPr/>
                </p:nvSpPr>
                <p:spPr bwMode="auto">
                  <a:xfrm rot="-2527406">
                    <a:off x="793" y="3113"/>
                    <a:ext cx="136" cy="1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0000"/>
                      </a:gs>
                      <a:gs pos="100000">
                        <a:srgbClr val="FF0000">
                          <a:gamma/>
                          <a:shade val="46275"/>
                          <a:invGamma/>
                        </a:srgbClr>
                      </a:gs>
                    </a:gsLst>
                    <a:path path="rect">
                      <a:fillToRect r="100000" b="100000"/>
                    </a:path>
                  </a:gradFill>
                  <a:ln w="9525">
                    <a:solidFill>
                      <a:srgbClr val="8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47791" name="Group 687"/>
                <p:cNvGrpSpPr>
                  <a:grpSpLocks/>
                </p:cNvGrpSpPr>
                <p:nvPr/>
              </p:nvGrpSpPr>
              <p:grpSpPr bwMode="auto">
                <a:xfrm>
                  <a:off x="3016" y="2840"/>
                  <a:ext cx="969" cy="1299"/>
                  <a:chOff x="3016" y="2840"/>
                  <a:chExt cx="969" cy="1299"/>
                </a:xfrm>
              </p:grpSpPr>
              <p:grpSp>
                <p:nvGrpSpPr>
                  <p:cNvPr id="47792" name="Group 688"/>
                  <p:cNvGrpSpPr>
                    <a:grpSpLocks/>
                  </p:cNvGrpSpPr>
                  <p:nvPr/>
                </p:nvGrpSpPr>
                <p:grpSpPr bwMode="auto">
                  <a:xfrm>
                    <a:off x="3110" y="3720"/>
                    <a:ext cx="641" cy="419"/>
                    <a:chOff x="1433" y="3944"/>
                    <a:chExt cx="641" cy="419"/>
                  </a:xfrm>
                </p:grpSpPr>
                <p:sp>
                  <p:nvSpPr>
                    <p:cNvPr id="47793" name="AutoShape 689"/>
                    <p:cNvSpPr>
                      <a:spLocks noChangeArrowheads="1"/>
                    </p:cNvSpPr>
                    <p:nvPr/>
                  </p:nvSpPr>
                  <p:spPr bwMode="auto">
                    <a:xfrm rot="-16947748">
                      <a:off x="1796" y="4062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47794" name="AutoShape 690"/>
                    <p:cNvSpPr>
                      <a:spLocks noChangeArrowheads="1"/>
                    </p:cNvSpPr>
                    <p:nvPr/>
                  </p:nvSpPr>
                  <p:spPr bwMode="auto">
                    <a:xfrm rot="-14916086">
                      <a:off x="1542" y="4035"/>
                      <a:ext cx="317" cy="136"/>
                    </a:xfrm>
                    <a:custGeom>
                      <a:avLst/>
                      <a:gdLst>
                        <a:gd name="G0" fmla="+- 5400 0 0"/>
                        <a:gd name="G1" fmla="+- 11796480 0 0"/>
                        <a:gd name="G2" fmla="+- 0 0 11796480"/>
                        <a:gd name="T0" fmla="*/ 0 256 1"/>
                        <a:gd name="T1" fmla="*/ 180 256 1"/>
                        <a:gd name="G3" fmla="+- 11796480 T0 T1"/>
                        <a:gd name="T2" fmla="*/ 0 256 1"/>
                        <a:gd name="T3" fmla="*/ 90 256 1"/>
                        <a:gd name="G4" fmla="+- 11796480 T2 T3"/>
                        <a:gd name="G5" fmla="*/ G4 2 1"/>
                        <a:gd name="T4" fmla="*/ 90 256 1"/>
                        <a:gd name="T5" fmla="*/ 0 256 1"/>
                        <a:gd name="G6" fmla="+- 11796480 T4 T5"/>
                        <a:gd name="G7" fmla="*/ G6 2 1"/>
                        <a:gd name="G8" fmla="abs 11796480"/>
                        <a:gd name="T6" fmla="*/ 0 256 1"/>
                        <a:gd name="T7" fmla="*/ 90 256 1"/>
                        <a:gd name="G9" fmla="+- G8 T6 T7"/>
                        <a:gd name="G10" fmla="?: G9 G7 G5"/>
                        <a:gd name="T8" fmla="*/ 0 256 1"/>
                        <a:gd name="T9" fmla="*/ 360 256 1"/>
                        <a:gd name="G11" fmla="+- G10 T8 T9"/>
                        <a:gd name="G12" fmla="?: G10 G11 G10"/>
                        <a:gd name="T10" fmla="*/ 0 256 1"/>
                        <a:gd name="T11" fmla="*/ 360 256 1"/>
                        <a:gd name="G13" fmla="+- G12 T10 T11"/>
                        <a:gd name="G14" fmla="?: G12 G13 G12"/>
                        <a:gd name="G15" fmla="+- 0 0 G14"/>
                        <a:gd name="G16" fmla="+- 10800 0 0"/>
                        <a:gd name="G17" fmla="+- 10800 0 5400"/>
                        <a:gd name="G18" fmla="*/ 5400 1 2"/>
                        <a:gd name="G19" fmla="+- G18 5400 0"/>
                        <a:gd name="G20" fmla="cos G19 11796480"/>
                        <a:gd name="G21" fmla="sin G19 11796480"/>
                        <a:gd name="G22" fmla="+- G20 10800 0"/>
                        <a:gd name="G23" fmla="+- G21 10800 0"/>
                        <a:gd name="G24" fmla="+- 10800 0 G20"/>
                        <a:gd name="G25" fmla="+- 5400 10800 0"/>
                        <a:gd name="G26" fmla="?: G9 G17 G25"/>
                        <a:gd name="G27" fmla="?: G9 0 21600"/>
                        <a:gd name="G28" fmla="cos 10800 11796480"/>
                        <a:gd name="G29" fmla="sin 10800 11796480"/>
                        <a:gd name="G30" fmla="sin 5400 11796480"/>
                        <a:gd name="G31" fmla="+- G28 10800 0"/>
                        <a:gd name="G32" fmla="+- G29 10800 0"/>
                        <a:gd name="G33" fmla="+- G30 10800 0"/>
                        <a:gd name="G34" fmla="?: G4 0 G31"/>
                        <a:gd name="G35" fmla="?: 11796480 G34 0"/>
                        <a:gd name="G36" fmla="?: G6 G35 G31"/>
                        <a:gd name="G37" fmla="+- 21600 0 G36"/>
                        <a:gd name="G38" fmla="?: G4 0 G33"/>
                        <a:gd name="G39" fmla="?: 11796480 G38 G32"/>
                        <a:gd name="G40" fmla="?: G6 G39 0"/>
                        <a:gd name="G41" fmla="?: G4 G32 21600"/>
                        <a:gd name="G42" fmla="?: G6 G41 G33"/>
                        <a:gd name="T12" fmla="*/ 10800 w 21600"/>
                        <a:gd name="T13" fmla="*/ 0 h 21600"/>
                        <a:gd name="T14" fmla="*/ 2700 w 21600"/>
                        <a:gd name="T15" fmla="*/ 10800 h 21600"/>
                        <a:gd name="T16" fmla="*/ 10800 w 21600"/>
                        <a:gd name="T17" fmla="*/ 5400 h 21600"/>
                        <a:gd name="T18" fmla="*/ 18900 w 21600"/>
                        <a:gd name="T19" fmla="*/ 10800 h 21600"/>
                        <a:gd name="T20" fmla="*/ G36 w 21600"/>
                        <a:gd name="T21" fmla="*/ G40 h 21600"/>
                        <a:gd name="T22" fmla="*/ G37 w 21600"/>
                        <a:gd name="T23" fmla="*/ G42 h 21600"/>
                      </a:gdLst>
                      <a:ahLst/>
                      <a:cxnLst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</a:cxnLst>
                      <a:rect l="T20" t="T21" r="T22" b="T23"/>
                      <a:pathLst>
                        <a:path w="21600" h="21600">
                          <a:moveTo>
                            <a:pt x="5400" y="10800"/>
                          </a:moveTo>
                          <a:cubicBezTo>
                            <a:pt x="5400" y="7817"/>
                            <a:pt x="7817" y="5400"/>
                            <a:pt x="10800" y="5400"/>
                          </a:cubicBezTo>
                          <a:cubicBezTo>
                            <a:pt x="13782" y="5399"/>
                            <a:pt x="16199" y="7817"/>
                            <a:pt x="16200" y="10799"/>
                          </a:cubicBezTo>
                          <a:lnTo>
                            <a:pt x="21600" y="10800"/>
                          </a:lnTo>
                          <a:cubicBezTo>
                            <a:pt x="21600" y="4835"/>
                            <a:pt x="16764" y="0"/>
                            <a:pt x="10800" y="0"/>
                          </a:cubicBezTo>
                          <a:cubicBezTo>
                            <a:pt x="4835" y="0"/>
                            <a:pt x="0" y="4835"/>
                            <a:pt x="0" y="10800"/>
                          </a:cubicBez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0000"/>
                        </a:gs>
                        <a:gs pos="100000">
                          <a:srgbClr val="FF0000">
                            <a:gamma/>
                            <a:shade val="46275"/>
                            <a:invGamma/>
                          </a:srgbClr>
                        </a:gs>
                      </a:gsLst>
                      <a:lin ang="0" scaled="1"/>
                    </a:gra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47795" name="Group 691"/>
                    <p:cNvGrpSpPr>
                      <a:grpSpLocks/>
                    </p:cNvGrpSpPr>
                    <p:nvPr/>
                  </p:nvGrpSpPr>
                  <p:grpSpPr bwMode="auto">
                    <a:xfrm rot="21400808" flipH="1">
                      <a:off x="1763" y="4225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96" name="AutoShape 692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797" name="Oval 693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47798" name="Group 694"/>
                    <p:cNvGrpSpPr>
                      <a:grpSpLocks/>
                    </p:cNvGrpSpPr>
                    <p:nvPr/>
                  </p:nvGrpSpPr>
                  <p:grpSpPr bwMode="auto">
                    <a:xfrm rot="20852162" flipH="1">
                      <a:off x="1433" y="4198"/>
                      <a:ext cx="311" cy="138"/>
                      <a:chOff x="1420" y="1860"/>
                      <a:chExt cx="311" cy="138"/>
                    </a:xfrm>
                  </p:grpSpPr>
                  <p:sp>
                    <p:nvSpPr>
                      <p:cNvPr id="47799" name="AutoShape 695"/>
                      <p:cNvSpPr>
                        <a:spLocks noChangeArrowheads="1"/>
                      </p:cNvSpPr>
                      <p:nvPr/>
                    </p:nvSpPr>
                    <p:spPr bwMode="auto">
                      <a:xfrm rot="21203935" flipH="1">
                        <a:off x="1429" y="1906"/>
                        <a:ext cx="302" cy="92"/>
                      </a:xfrm>
                      <a:prstGeom prst="cloudCallout">
                        <a:avLst>
                          <a:gd name="adj1" fmla="val 4847"/>
                          <a:gd name="adj2" fmla="val 24602"/>
                        </a:avLst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46275"/>
                              <a:invGamma/>
                            </a:srgbClr>
                          </a:gs>
                        </a:gsLst>
                        <a:path path="rect">
                          <a:fillToRect l="100000" b="100000"/>
                        </a:path>
                      </a:gra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 algn="ctr"/>
                        <a:endParaRPr lang="zh-CN" altLang="zh-CN" sz="1800" b="0">
                          <a:latin typeface="Arial" charset="0"/>
                        </a:endParaRPr>
                      </a:p>
                    </p:txBody>
                  </p:sp>
                  <p:sp>
                    <p:nvSpPr>
                      <p:cNvPr id="47800" name="Oval 696"/>
                      <p:cNvSpPr>
                        <a:spLocks noChangeArrowheads="1"/>
                      </p:cNvSpPr>
                      <p:nvPr/>
                    </p:nvSpPr>
                    <p:spPr bwMode="auto">
                      <a:xfrm rot="-553214">
                        <a:off x="1420" y="1860"/>
                        <a:ext cx="154" cy="63"/>
                      </a:xfrm>
                      <a:prstGeom prst="ellipse">
                        <a:avLst/>
                      </a:prstGeom>
                      <a:solidFill>
                        <a:srgbClr val="FF0000"/>
                      </a:solidFill>
                      <a:ln w="9525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47801" name="Group 697"/>
                  <p:cNvGrpSpPr>
                    <a:grpSpLocks/>
                  </p:cNvGrpSpPr>
                  <p:nvPr/>
                </p:nvGrpSpPr>
                <p:grpSpPr bwMode="auto">
                  <a:xfrm>
                    <a:off x="3016" y="2840"/>
                    <a:ext cx="969" cy="989"/>
                    <a:chOff x="3061" y="3122"/>
                    <a:chExt cx="969" cy="989"/>
                  </a:xfrm>
                </p:grpSpPr>
                <p:grpSp>
                  <p:nvGrpSpPr>
                    <p:cNvPr id="47802" name="Group 69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61" y="3122"/>
                      <a:ext cx="969" cy="989"/>
                      <a:chOff x="3061" y="3122"/>
                      <a:chExt cx="969" cy="989"/>
                    </a:xfrm>
                  </p:grpSpPr>
                  <p:sp>
                    <p:nvSpPr>
                      <p:cNvPr id="47803" name="Oval 6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3249"/>
                        <a:ext cx="953" cy="862"/>
                      </a:xfrm>
                      <a:prstGeom prst="ellipse">
                        <a:avLst/>
                      </a:prstGeom>
                      <a:gradFill rotWithShape="1">
                        <a:gsLst>
                          <a:gs pos="0">
                            <a:srgbClr val="FF0000"/>
                          </a:gs>
                          <a:gs pos="100000">
                            <a:srgbClr val="FF0000">
                              <a:gamma/>
                              <a:shade val="63529"/>
                              <a:invGamma/>
                            </a:srgbClr>
                          </a:gs>
                        </a:gsLst>
                        <a:path path="shape">
                          <a:fillToRect l="50000" t="50000" r="50000" b="50000"/>
                        </a:path>
                      </a:gradFill>
                      <a:ln w="25400">
                        <a:solidFill>
                          <a:srgbClr val="8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grpSp>
                    <p:nvGrpSpPr>
                      <p:cNvPr id="47804" name="Group 70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62" y="3122"/>
                        <a:ext cx="868" cy="436"/>
                        <a:chOff x="3162" y="3122"/>
                        <a:chExt cx="868" cy="436"/>
                      </a:xfrm>
                    </p:grpSpPr>
                    <p:grpSp>
                      <p:nvGrpSpPr>
                        <p:cNvPr id="47805" name="Group 701"/>
                        <p:cNvGrpSpPr>
                          <a:grpSpLocks/>
                        </p:cNvGrpSpPr>
                        <p:nvPr/>
                      </p:nvGrpSpPr>
                      <p:grpSpPr bwMode="auto">
                        <a:xfrm flipH="1">
                          <a:off x="3162" y="3267"/>
                          <a:ext cx="427" cy="291"/>
                          <a:chOff x="1183" y="2051"/>
                          <a:chExt cx="427" cy="291"/>
                        </a:xfrm>
                      </p:grpSpPr>
                      <p:sp>
                        <p:nvSpPr>
                          <p:cNvPr id="47806" name="AutoShape 70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457892">
                            <a:off x="1183" y="2115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rgbClr val="FFFF99"/>
                              </a:gs>
                              <a:gs pos="100000">
                                <a:srgbClr val="FFFF99">
                                  <a:gamma/>
                                  <a:shade val="46275"/>
                                  <a:invGamma/>
                                </a:srgbClr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807" name="AutoShape 70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8684216" flipH="1">
                            <a:off x="1378" y="2047"/>
                            <a:ext cx="91" cy="227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808" name="AutoShape 70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7239406" flipH="1">
                            <a:off x="1425" y="1963"/>
                            <a:ext cx="98" cy="273"/>
                          </a:xfrm>
                          <a:prstGeom prst="moon">
                            <a:avLst>
                              <a:gd name="adj" fmla="val 50000"/>
                            </a:avLst>
                          </a:prstGeom>
                          <a:gradFill rotWithShape="1">
                            <a:gsLst>
                              <a:gs pos="0">
                                <a:schemeClr val="accent1"/>
                              </a:gs>
                              <a:gs pos="50000">
                                <a:schemeClr val="accent1">
                                  <a:gamma/>
                                  <a:shade val="46275"/>
                                  <a:invGamma/>
                                </a:schemeClr>
                              </a:gs>
                              <a:gs pos="100000">
                                <a:schemeClr val="accent1"/>
                              </a:gs>
                            </a:gsLst>
                            <a:lin ang="18900000" scaled="1"/>
                          </a:gradFill>
                          <a:ln w="9525">
                            <a:solidFill>
                              <a:srgbClr val="4D4D4D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grpSp>
                      <p:nvGrpSpPr>
                        <p:cNvPr id="47809" name="Group 705"/>
                        <p:cNvGrpSpPr>
                          <a:grpSpLocks/>
                        </p:cNvGrpSpPr>
                        <p:nvPr/>
                      </p:nvGrpSpPr>
                      <p:grpSpPr bwMode="auto">
                        <a:xfrm rot="2558073">
                          <a:off x="3307" y="3122"/>
                          <a:ext cx="723" cy="300"/>
                          <a:chOff x="749" y="1933"/>
                          <a:chExt cx="723" cy="300"/>
                        </a:xfrm>
                      </p:grpSpPr>
                      <p:sp>
                        <p:nvSpPr>
                          <p:cNvPr id="47810" name="AutoShape 70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1452763">
                            <a:off x="749" y="1933"/>
                            <a:ext cx="723" cy="300"/>
                          </a:xfrm>
                          <a:prstGeom prst="flowChartMagneticDisk">
                            <a:avLst/>
                          </a:prstGeom>
                          <a:gradFill rotWithShape="1">
                            <a:gsLst>
                              <a:gs pos="0">
                                <a:srgbClr val="990033"/>
                              </a:gs>
                              <a:gs pos="50000">
                                <a:srgbClr val="FF0000"/>
                              </a:gs>
                              <a:gs pos="100000">
                                <a:srgbClr val="990033"/>
                              </a:gs>
                            </a:gsLst>
                            <a:lin ang="0" scaled="1"/>
                          </a:gradFill>
                          <a:ln w="9525">
                            <a:solidFill>
                              <a:srgbClr val="9933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47811" name="WordArt 707"/>
                          <p:cNvSpPr>
                            <a:spLocks noChangeArrowheads="1" noChangeShapeType="1" noTextEdit="1"/>
                          </p:cNvSpPr>
                          <p:nvPr/>
                        </p:nvSpPr>
                        <p:spPr bwMode="auto">
                          <a:xfrm rot="-1529843">
                            <a:off x="785" y="1980"/>
                            <a:ext cx="670" cy="225"/>
                          </a:xfrm>
                          <a:prstGeom prst="rect">
                            <a:avLst/>
                          </a:prstGeom>
                        </p:spPr>
                        <p:txBody>
                          <a:bodyPr wrap="none" fromWordArt="1">
                            <a:prstTxWarp prst="textCanDown">
                              <a:avLst>
                                <a:gd name="adj" fmla="val 14287"/>
                              </a:avLst>
                            </a:prstTxWarp>
                          </a:bodyPr>
                          <a:lstStyle/>
                          <a:p>
                            <a:pPr algn="ctr"/>
                            <a:r>
                              <a:rPr lang="en-US" altLang="zh-CN" sz="1800" i="1" kern="10" spc="-90">
                                <a:ln w="9525">
                                  <a:solidFill>
                                    <a:schemeClr val="folHlink"/>
                                  </a:solidFill>
                                  <a:round/>
                                  <a:headEnd/>
                                  <a:tailEnd/>
                                </a:ln>
                                <a:solidFill>
                                  <a:srgbClr val="FFFF00"/>
                                </a:solidFill>
                                <a:effectLst>
                                  <a:outerShdw dist="35921" dir="2700000" algn="ctr" rotWithShape="0">
                                    <a:srgbClr val="808080">
                                      <a:alpha val="80000"/>
                                    </a:srgbClr>
                                  </a:outerShdw>
                                </a:effectLst>
                                <a:latin typeface="宋体"/>
                                <a:ea typeface="宋体"/>
                              </a:rPr>
                              <a:t>Hb</a:t>
                            </a:r>
                            <a:endParaRPr lang="zh-CN" altLang="en-US" sz="1800" i="1" kern="10" spc="-90">
                              <a:ln w="9525">
                                <a:solidFill>
                                  <a:schemeClr val="folHlink"/>
                                </a:solidFill>
                                <a:round/>
                                <a:headEnd/>
                                <a:tailEnd/>
                              </a:ln>
                              <a:solidFill>
                                <a:srgbClr val="FFFF00"/>
                              </a:solidFill>
                              <a:effectLst>
                                <a:outerShdw dist="35921" dir="2700000" algn="ctr" rotWithShape="0">
                                  <a:srgbClr val="808080">
                                    <a:alpha val="80000"/>
                                  </a:srgbClr>
                                </a:outerShdw>
                              </a:effectLst>
                              <a:latin typeface="宋体"/>
                              <a:ea typeface="宋体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47812" name="Group 7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80" y="3465"/>
                      <a:ext cx="480" cy="409"/>
                      <a:chOff x="2091" y="1053"/>
                      <a:chExt cx="480" cy="409"/>
                    </a:xfrm>
                  </p:grpSpPr>
                  <p:grpSp>
                    <p:nvGrpSpPr>
                      <p:cNvPr id="47813" name="Group 709"/>
                      <p:cNvGrpSpPr>
                        <a:grpSpLocks/>
                      </p:cNvGrpSpPr>
                      <p:nvPr/>
                    </p:nvGrpSpPr>
                    <p:grpSpPr bwMode="auto">
                      <a:xfrm rot="1194408" flipH="1">
                        <a:off x="2118" y="10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814" name="Oval 71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815" name="Oval 71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47816" name="Group 712"/>
                      <p:cNvGrpSpPr>
                        <a:grpSpLocks/>
                      </p:cNvGrpSpPr>
                      <p:nvPr/>
                    </p:nvGrpSpPr>
                    <p:grpSpPr bwMode="auto">
                      <a:xfrm rot="21325590" flipH="1">
                        <a:off x="2435" y="1153"/>
                        <a:ext cx="136" cy="91"/>
                        <a:chOff x="1701" y="2614"/>
                        <a:chExt cx="136" cy="91"/>
                      </a:xfrm>
                    </p:grpSpPr>
                    <p:sp>
                      <p:nvSpPr>
                        <p:cNvPr id="47817" name="Oval 71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8120">
                          <a:off x="1701" y="2614"/>
                          <a:ext cx="136" cy="90"/>
                        </a:xfrm>
                        <a:prstGeom prst="ellipse">
                          <a:avLst/>
                        </a:prstGeom>
                        <a:solidFill>
                          <a:schemeClr val="bg1">
                            <a:alpha val="95000"/>
                          </a:schemeClr>
                        </a:solidFill>
                        <a:ln w="9525">
                          <a:solidFill>
                            <a:srgbClr val="8000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47818" name="Oval 71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1013208">
                          <a:off x="1746" y="2614"/>
                          <a:ext cx="45" cy="91"/>
                        </a:xfrm>
                        <a:prstGeom prst="ellipse">
                          <a:avLst/>
                        </a:prstGeom>
                        <a:gradFill rotWithShape="1">
                          <a:gsLst>
                            <a:gs pos="0">
                              <a:schemeClr val="bg1"/>
                            </a:gs>
                            <a:gs pos="100000">
                              <a:schemeClr val="tx1"/>
                            </a:gs>
                          </a:gsLst>
                          <a:path path="shape">
                            <a:fillToRect l="50000" t="50000" r="50000" b="50000"/>
                          </a:path>
                        </a:gra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sp>
                    <p:nvSpPr>
                      <p:cNvPr id="47819" name="AutoShape 715"/>
                      <p:cNvSpPr>
                        <a:spLocks noChangeArrowheads="1"/>
                      </p:cNvSpPr>
                      <p:nvPr/>
                    </p:nvSpPr>
                    <p:spPr bwMode="auto">
                      <a:xfrm rot="7014501" flipH="1">
                        <a:off x="2182" y="1235"/>
                        <a:ext cx="136" cy="317"/>
                      </a:xfrm>
                      <a:prstGeom prst="moon">
                        <a:avLst>
                          <a:gd name="adj" fmla="val 50000"/>
                        </a:avLst>
                      </a:prstGeom>
                      <a:solidFill>
                        <a:schemeClr val="bg1">
                          <a:alpha val="92000"/>
                        </a:schemeClr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47820" name="Arc 716"/>
                      <p:cNvSpPr>
                        <a:spLocks/>
                      </p:cNvSpPr>
                      <p:nvPr/>
                    </p:nvSpPr>
                    <p:spPr bwMode="auto">
                      <a:xfrm flipH="1" flipV="1">
                        <a:off x="2236" y="1263"/>
                        <a:ext cx="112" cy="45"/>
                      </a:xfrm>
                      <a:custGeom>
                        <a:avLst/>
                        <a:gdLst>
                          <a:gd name="G0" fmla="+- 4928 0 0"/>
                          <a:gd name="G1" fmla="+- 21600 0 0"/>
                          <a:gd name="G2" fmla="+- 21600 0 0"/>
                          <a:gd name="T0" fmla="*/ 0 w 26528"/>
                          <a:gd name="T1" fmla="*/ 570 h 21600"/>
                          <a:gd name="T2" fmla="*/ 26528 w 26528"/>
                          <a:gd name="T3" fmla="*/ 21600 h 21600"/>
                          <a:gd name="T4" fmla="*/ 4928 w 26528"/>
                          <a:gd name="T5" fmla="*/ 216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6528" h="21600" fill="none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</a:path>
                          <a:path w="26528" h="21600" stroke="0" extrusionOk="0">
                            <a:moveTo>
                              <a:pt x="-1" y="569"/>
                            </a:moveTo>
                            <a:cubicBezTo>
                              <a:pt x="1615" y="191"/>
                              <a:pt x="3268" y="-1"/>
                              <a:pt x="4928" y="0"/>
                            </a:cubicBezTo>
                            <a:cubicBezTo>
                              <a:pt x="16857" y="0"/>
                              <a:pt x="26528" y="9670"/>
                              <a:pt x="26528" y="21600"/>
                            </a:cubicBezTo>
                            <a:lnTo>
                              <a:pt x="4928" y="21600"/>
                            </a:lnTo>
                            <a:close/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sp>
        <p:nvSpPr>
          <p:cNvPr id="47821" name="WordArt 717"/>
          <p:cNvSpPr>
            <a:spLocks noChangeArrowheads="1" noChangeShapeType="1" noTextEdit="1"/>
          </p:cNvSpPr>
          <p:nvPr/>
        </p:nvSpPr>
        <p:spPr bwMode="auto">
          <a:xfrm rot="5400000">
            <a:off x="6660357" y="1874044"/>
            <a:ext cx="2160587" cy="2016125"/>
          </a:xfrm>
          <a:prstGeom prst="rect">
            <a:avLst/>
          </a:prstGeom>
        </p:spPr>
        <p:txBody>
          <a:bodyPr vert="eaVert" wrap="none" fromWordArt="1">
            <a:prstTxWarp prst="textCanUp">
              <a:avLst>
                <a:gd name="adj" fmla="val 73028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FF"/>
                    </a:gs>
                    <a:gs pos="50000">
                      <a:schemeClr val="folHlink"/>
                    </a:gs>
                    <a:gs pos="100000">
                      <a:srgbClr val="FFCCFF"/>
                    </a:gs>
                  </a:gsLst>
                  <a:lin ang="0" scaled="1"/>
                </a:gradFill>
                <a:latin typeface="幼圆"/>
                <a:ea typeface="幼圆"/>
              </a:rPr>
              <a:t>动脉</a:t>
            </a:r>
          </a:p>
        </p:txBody>
      </p:sp>
      <p:sp>
        <p:nvSpPr>
          <p:cNvPr id="47822" name="WordArt 718"/>
          <p:cNvSpPr>
            <a:spLocks noChangeArrowheads="1" noChangeShapeType="1" noTextEdit="1"/>
          </p:cNvSpPr>
          <p:nvPr/>
        </p:nvSpPr>
        <p:spPr bwMode="auto">
          <a:xfrm rot="5400000">
            <a:off x="-7143" y="4566444"/>
            <a:ext cx="2160587" cy="2016125"/>
          </a:xfrm>
          <a:prstGeom prst="rect">
            <a:avLst/>
          </a:prstGeom>
        </p:spPr>
        <p:txBody>
          <a:bodyPr vert="eaVert" wrap="none" fromWordArt="1">
            <a:prstTxWarp prst="textCanUp">
              <a:avLst>
                <a:gd name="adj" fmla="val 73028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folHlink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FF"/>
                    </a:gs>
                    <a:gs pos="50000">
                      <a:schemeClr val="folHlink"/>
                    </a:gs>
                    <a:gs pos="100000">
                      <a:srgbClr val="FFCCFF"/>
                    </a:gs>
                  </a:gsLst>
                  <a:lin ang="0" scaled="1"/>
                </a:gradFill>
                <a:latin typeface="幼圆"/>
                <a:ea typeface="幼圆"/>
              </a:rPr>
              <a:t>静脉</a:t>
            </a:r>
          </a:p>
        </p:txBody>
      </p:sp>
      <p:sp>
        <p:nvSpPr>
          <p:cNvPr id="47823" name="Text Box 719"/>
          <p:cNvSpPr txBox="1">
            <a:spLocks noChangeArrowheads="1"/>
          </p:cNvSpPr>
          <p:nvPr/>
        </p:nvSpPr>
        <p:spPr bwMode="auto">
          <a:xfrm>
            <a:off x="0" y="771525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</a:t>
            </a: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与</a:t>
            </a:r>
            <a:r>
              <a: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Hb</a:t>
            </a: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的结合能力是</a:t>
            </a:r>
            <a:r>
              <a:rPr lang="en-US" altLang="zh-CN" sz="28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</a:t>
            </a:r>
            <a:r>
              <a:rPr lang="en-US" altLang="zh-CN" sz="16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与</a:t>
            </a:r>
            <a:r>
              <a: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Hb</a:t>
            </a: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结合能力的</a:t>
            </a:r>
            <a:r>
              <a:rPr lang="en-US" alt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200~300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倍</a:t>
            </a:r>
            <a:endParaRPr lang="zh-CN" altLang="en-US" sz="28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7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7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7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7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7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7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47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7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7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7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7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7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7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7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7" grpId="0" animBg="1"/>
      <p:bldP spid="47821" grpId="0" animBg="1"/>
      <p:bldP spid="47822" grpId="0" animBg="1"/>
      <p:bldP spid="478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135063" y="1268413"/>
            <a:ext cx="20193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课堂练习</a:t>
            </a:r>
            <a:r>
              <a:rPr lang="en-US" altLang="zh-CN"/>
              <a:t>】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684213" y="2073275"/>
            <a:ext cx="7850187" cy="118745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血红蛋白的相对分子质量为</a:t>
            </a:r>
            <a:r>
              <a:rPr lang="en-US" altLang="zh-CN"/>
              <a:t>68 000</a:t>
            </a:r>
            <a:r>
              <a:rPr lang="zh-CN" altLang="en-US"/>
              <a:t>，经测定其中铁元素</a:t>
            </a:r>
          </a:p>
          <a:p>
            <a:r>
              <a:rPr lang="zh-CN" altLang="en-US"/>
              <a:t>的质量分数为</a:t>
            </a:r>
            <a:r>
              <a:rPr lang="en-US" altLang="zh-CN"/>
              <a:t>0.335%</a:t>
            </a:r>
            <a:r>
              <a:rPr lang="zh-CN" altLang="en-US"/>
              <a:t>，求每个血红蛋白分子中含有的铁</a:t>
            </a:r>
          </a:p>
          <a:p>
            <a:r>
              <a:rPr lang="zh-CN" altLang="en-US"/>
              <a:t>原子数。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462088" y="3979863"/>
            <a:ext cx="47783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n(Fe)=(68000×0.335%</a:t>
            </a:r>
            <a:r>
              <a:rPr lang="zh-CN" altLang="en-US">
                <a:solidFill>
                  <a:srgbClr val="0000CC"/>
                </a:solidFill>
              </a:rPr>
              <a:t>）</a:t>
            </a:r>
            <a:r>
              <a:rPr lang="en-US" altLang="zh-CN">
                <a:solidFill>
                  <a:srgbClr val="0000CC"/>
                </a:solidFill>
              </a:rPr>
              <a:t>/56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6286500" y="3954463"/>
            <a:ext cx="681038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solidFill>
                  <a:srgbClr val="FA120C"/>
                </a:solidFill>
              </a:rPr>
              <a:t>≈4</a:t>
            </a: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63625" y="3332163"/>
            <a:ext cx="416401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解：</a:t>
            </a:r>
            <a:r>
              <a:rPr lang="zh-CN" altLang="en-US">
                <a:solidFill>
                  <a:srgbClr val="FA120C"/>
                </a:solidFill>
              </a:rPr>
              <a:t>在一个血红蛋白分子中，</a:t>
            </a: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1135063" y="4652963"/>
            <a:ext cx="14065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答：略。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27" grpId="0"/>
      <p:bldP spid="56328" grpId="0"/>
      <p:bldP spid="563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331913" y="1181100"/>
            <a:ext cx="1800225" cy="519113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Arial" charset="0"/>
              </a:rPr>
              <a:t>二、糖类</a:t>
            </a:r>
            <a:endParaRPr lang="zh-CN" altLang="en-US" sz="2000">
              <a:latin typeface="Arial" charset="0"/>
            </a:endParaRPr>
          </a:p>
        </p:txBody>
      </p: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468313" y="3390900"/>
            <a:ext cx="3673475" cy="2774950"/>
            <a:chOff x="339" y="1768"/>
            <a:chExt cx="2087" cy="1810"/>
          </a:xfrm>
        </p:grpSpPr>
        <p:pic>
          <p:nvPicPr>
            <p:cNvPr id="23557" name="Picture 5" descr="图12-7 糖类食品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9" y="1768"/>
              <a:ext cx="2087" cy="1511"/>
            </a:xfrm>
            <a:prstGeom prst="rect">
              <a:avLst/>
            </a:prstGeom>
            <a:noFill/>
          </p:spPr>
        </p:pic>
        <p:sp>
          <p:nvSpPr>
            <p:cNvPr id="23558" name="Text Box 6"/>
            <p:cNvSpPr txBox="1">
              <a:spLocks noChangeArrowheads="1"/>
            </p:cNvSpPr>
            <p:nvPr/>
          </p:nvSpPr>
          <p:spPr bwMode="auto">
            <a:xfrm>
              <a:off x="685" y="3339"/>
              <a:ext cx="1605" cy="239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>
                  <a:latin typeface="Arial" charset="0"/>
                </a:rPr>
                <a:t>图</a:t>
              </a:r>
              <a:r>
                <a:rPr lang="en-US" altLang="zh-CN" sz="1800">
                  <a:latin typeface="Arial" charset="0"/>
                </a:rPr>
                <a:t>12</a:t>
              </a:r>
              <a:r>
                <a:rPr lang="zh-CN" altLang="en-US" sz="1800">
                  <a:latin typeface="Arial" charset="0"/>
                </a:rPr>
                <a:t>－</a:t>
              </a:r>
              <a:r>
                <a:rPr lang="en-US" altLang="zh-CN" sz="1800">
                  <a:latin typeface="Arial" charset="0"/>
                </a:rPr>
                <a:t>6 </a:t>
              </a:r>
              <a:r>
                <a:rPr lang="zh-CN" altLang="en-US" sz="1800">
                  <a:latin typeface="Arial" charset="0"/>
                </a:rPr>
                <a:t>糖类食品</a:t>
              </a:r>
            </a:p>
          </p:txBody>
        </p:sp>
      </p:grp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4572000" y="1989138"/>
            <a:ext cx="20161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A120C"/>
                </a:solidFill>
                <a:latin typeface="Arial" charset="0"/>
              </a:rPr>
              <a:t>（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C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6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H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12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O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6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）</a:t>
            </a:r>
            <a:endParaRPr lang="zh-CN" altLang="en-US">
              <a:latin typeface="Arial" charset="0"/>
            </a:endParaRP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900113" y="2000250"/>
            <a:ext cx="15605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、单糖：</a:t>
            </a: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2339975" y="1989138"/>
            <a:ext cx="20193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葡萄糖、果糖</a:t>
            </a: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2627313" y="2708275"/>
            <a:ext cx="279876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charset="-122"/>
              </a:rPr>
              <a:t>6        6      6</a:t>
            </a:r>
          </a:p>
        </p:txBody>
      </p:sp>
      <p:grpSp>
        <p:nvGrpSpPr>
          <p:cNvPr id="23577" name="Group 25"/>
          <p:cNvGrpSpPr>
            <a:grpSpLocks/>
          </p:cNvGrpSpPr>
          <p:nvPr/>
        </p:nvGrpSpPr>
        <p:grpSpPr bwMode="auto">
          <a:xfrm>
            <a:off x="1476375" y="2492375"/>
            <a:ext cx="4859338" cy="673100"/>
            <a:chOff x="2699" y="1570"/>
            <a:chExt cx="3061" cy="424"/>
          </a:xfrm>
        </p:grpSpPr>
        <p:sp>
          <p:nvSpPr>
            <p:cNvPr id="23568" name="Text Box 16"/>
            <p:cNvSpPr txBox="1">
              <a:spLocks noChangeArrowheads="1"/>
            </p:cNvSpPr>
            <p:nvPr/>
          </p:nvSpPr>
          <p:spPr bwMode="auto">
            <a:xfrm>
              <a:off x="2699" y="1706"/>
              <a:ext cx="3061" cy="288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C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6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H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12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O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6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+  O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2 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====   CO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2 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+   H</a:t>
              </a:r>
              <a:r>
                <a:rPr lang="en-US" altLang="zh-CN" baseline="-25000">
                  <a:solidFill>
                    <a:srgbClr val="FA120C"/>
                  </a:solidFill>
                  <a:latin typeface="宋体" charset="-122"/>
                </a:rPr>
                <a:t>2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O</a:t>
              </a:r>
              <a:endParaRPr lang="en-US" altLang="zh-CN">
                <a:latin typeface="宋体" charset="-122"/>
              </a:endParaRPr>
            </a:p>
          </p:txBody>
        </p:sp>
        <p:sp>
          <p:nvSpPr>
            <p:cNvPr id="23572" name="Text Box 20"/>
            <p:cNvSpPr txBox="1">
              <a:spLocks noChangeArrowheads="1"/>
            </p:cNvSpPr>
            <p:nvPr/>
          </p:nvSpPr>
          <p:spPr bwMode="auto">
            <a:xfrm>
              <a:off x="3878" y="1570"/>
              <a:ext cx="307" cy="288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zh-CN" altLang="en-US">
                  <a:solidFill>
                    <a:srgbClr val="0000CC"/>
                  </a:solidFill>
                </a:rPr>
                <a:t>酶</a:t>
              </a:r>
            </a:p>
          </p:txBody>
        </p:sp>
      </p:grpSp>
      <p:sp>
        <p:nvSpPr>
          <p:cNvPr id="23574" name="Text Box 22"/>
          <p:cNvSpPr txBox="1">
            <a:spLocks noChangeArrowheads="1"/>
          </p:cNvSpPr>
          <p:nvPr/>
        </p:nvSpPr>
        <p:spPr bwMode="auto">
          <a:xfrm>
            <a:off x="4356100" y="3733800"/>
            <a:ext cx="4167188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latin typeface="宋体" charset="-122"/>
              </a:rPr>
              <a:t>每克葡萄糖约释放</a:t>
            </a:r>
            <a:r>
              <a:rPr lang="en-US" altLang="zh-CN">
                <a:solidFill>
                  <a:srgbClr val="0000CC"/>
                </a:solidFill>
                <a:latin typeface="宋体" charset="-122"/>
              </a:rPr>
              <a:t>16KJ</a:t>
            </a:r>
            <a:r>
              <a:rPr lang="zh-CN" altLang="en-US">
                <a:latin typeface="宋体" charset="-122"/>
              </a:rPr>
              <a:t>的能量</a:t>
            </a:r>
          </a:p>
        </p:txBody>
      </p:sp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4356100" y="4478338"/>
            <a:ext cx="4470400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latin typeface="宋体" charset="-122"/>
              </a:rPr>
              <a:t>在人类食物所供给的总能量中，</a:t>
            </a:r>
          </a:p>
          <a:p>
            <a:r>
              <a:rPr lang="en-US" altLang="zh-CN">
                <a:solidFill>
                  <a:schemeClr val="hlink"/>
                </a:solidFill>
                <a:latin typeface="宋体" charset="-122"/>
              </a:rPr>
              <a:t>60%-70%</a:t>
            </a:r>
            <a:r>
              <a:rPr lang="zh-CN" altLang="en-US">
                <a:solidFill>
                  <a:schemeClr val="hlink"/>
                </a:solidFill>
                <a:latin typeface="宋体" charset="-122"/>
              </a:rPr>
              <a:t>来自于糖类</a:t>
            </a:r>
            <a:r>
              <a:rPr lang="zh-CN" altLang="en-US"/>
              <a:t>。 </a:t>
            </a: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2843213" y="1243013"/>
            <a:ext cx="33035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：组成元素：</a:t>
            </a:r>
            <a:r>
              <a:rPr lang="en-US" altLang="zh-CN">
                <a:solidFill>
                  <a:srgbClr val="FA120C"/>
                </a:solidFill>
              </a:rPr>
              <a:t>C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H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23567" grpId="0"/>
      <p:bldP spid="23571" grpId="0"/>
      <p:bldP spid="23574" grpId="0"/>
      <p:bldP spid="23575" grpId="0"/>
      <p:bldP spid="2357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330325" y="2967038"/>
            <a:ext cx="7129463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日常生活中的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白糖、冰糖以及红糖</a:t>
            </a:r>
            <a:r>
              <a:rPr lang="zh-CN" altLang="en-US">
                <a:latin typeface="Arial" charset="0"/>
              </a:rPr>
              <a:t>的主要成分就是蔗糖，它也是食品中常用的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甜味剂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1331913" y="1181100"/>
            <a:ext cx="1800225" cy="519113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Arial" charset="0"/>
              </a:rPr>
              <a:t>二、糖类</a:t>
            </a:r>
            <a:endParaRPr lang="zh-CN" altLang="en-US" sz="2000">
              <a:latin typeface="Arial" charset="0"/>
            </a:endParaRPr>
          </a:p>
        </p:txBody>
      </p:sp>
      <p:sp>
        <p:nvSpPr>
          <p:cNvPr id="53260" name="Rectangle 12"/>
          <p:cNvSpPr>
            <a:spLocks noChangeArrowheads="1"/>
          </p:cNvSpPr>
          <p:nvPr/>
        </p:nvSpPr>
        <p:spPr bwMode="auto">
          <a:xfrm>
            <a:off x="898525" y="2492375"/>
            <a:ext cx="156051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、二糖：</a:t>
            </a:r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2339975" y="2505075"/>
            <a:ext cx="20193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蔗糖、麦芽糖</a:t>
            </a: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4643438" y="2552700"/>
            <a:ext cx="20161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A120C"/>
                </a:solidFill>
                <a:latin typeface="Arial" charset="0"/>
              </a:rPr>
              <a:t>（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C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12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H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22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O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11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）</a:t>
            </a:r>
            <a:endParaRPr lang="zh-CN" altLang="en-US">
              <a:latin typeface="Arial" charset="0"/>
            </a:endParaRP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4787900" y="3860800"/>
            <a:ext cx="2376488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A120C"/>
                </a:solidFill>
                <a:latin typeface="Arial" charset="0"/>
              </a:rPr>
              <a:t>(C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6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H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10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O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5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)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n</a:t>
            </a:r>
            <a:endParaRPr lang="en-US" altLang="zh-CN">
              <a:latin typeface="Arial" charset="0"/>
            </a:endParaRPr>
          </a:p>
        </p:txBody>
      </p:sp>
      <p:sp>
        <p:nvSpPr>
          <p:cNvPr id="53264" name="Rectangle 16"/>
          <p:cNvSpPr>
            <a:spLocks noChangeArrowheads="1"/>
          </p:cNvSpPr>
          <p:nvPr/>
        </p:nvSpPr>
        <p:spPr bwMode="auto">
          <a:xfrm>
            <a:off x="900113" y="3873500"/>
            <a:ext cx="15605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latin typeface="宋体" charset="-122"/>
              </a:rPr>
              <a:t>3</a:t>
            </a:r>
            <a:r>
              <a:rPr lang="zh-CN" altLang="en-US">
                <a:latin typeface="宋体" charset="-122"/>
              </a:rPr>
              <a:t>、多糖：</a:t>
            </a:r>
          </a:p>
        </p:txBody>
      </p:sp>
      <p:sp>
        <p:nvSpPr>
          <p:cNvPr id="53265" name="Rectangle 17"/>
          <p:cNvSpPr>
            <a:spLocks noChangeArrowheads="1"/>
          </p:cNvSpPr>
          <p:nvPr/>
        </p:nvSpPr>
        <p:spPr bwMode="auto">
          <a:xfrm>
            <a:off x="2408238" y="3886200"/>
            <a:ext cx="20193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淀粉、</a:t>
            </a:r>
            <a:r>
              <a:rPr lang="zh-CN" altLang="en-US">
                <a:solidFill>
                  <a:srgbClr val="0000CC"/>
                </a:solidFill>
              </a:rPr>
              <a:t>纤维素</a:t>
            </a:r>
          </a:p>
        </p:txBody>
      </p:sp>
      <p:sp>
        <p:nvSpPr>
          <p:cNvPr id="53268" name="Rectangle 20"/>
          <p:cNvSpPr>
            <a:spLocks noChangeArrowheads="1"/>
          </p:cNvSpPr>
          <p:nvPr/>
        </p:nvSpPr>
        <p:spPr bwMode="auto">
          <a:xfrm>
            <a:off x="2843213" y="1243013"/>
            <a:ext cx="33035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：组成元素：</a:t>
            </a:r>
            <a:r>
              <a:rPr lang="en-US" altLang="zh-CN">
                <a:solidFill>
                  <a:srgbClr val="FA120C"/>
                </a:solidFill>
              </a:rPr>
              <a:t>C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H</a:t>
            </a:r>
            <a:r>
              <a:rPr lang="zh-CN" altLang="en-US">
                <a:solidFill>
                  <a:srgbClr val="FA120C"/>
                </a:solidFill>
              </a:rPr>
              <a:t>、</a:t>
            </a:r>
            <a:r>
              <a:rPr lang="en-US" altLang="zh-CN">
                <a:solidFill>
                  <a:srgbClr val="FA120C"/>
                </a:solidFill>
              </a:rPr>
              <a:t>O</a:t>
            </a:r>
          </a:p>
        </p:txBody>
      </p:sp>
      <p:sp>
        <p:nvSpPr>
          <p:cNvPr id="53269" name="Text Box 21"/>
          <p:cNvSpPr txBox="1">
            <a:spLocks noChangeArrowheads="1"/>
          </p:cNvSpPr>
          <p:nvPr/>
        </p:nvSpPr>
        <p:spPr bwMode="auto">
          <a:xfrm>
            <a:off x="4572000" y="1989138"/>
            <a:ext cx="20161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A120C"/>
                </a:solidFill>
                <a:latin typeface="Arial" charset="0"/>
              </a:rPr>
              <a:t>（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C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6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H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12</a:t>
            </a:r>
            <a:r>
              <a:rPr lang="en-US" altLang="zh-CN">
                <a:solidFill>
                  <a:srgbClr val="FA120C"/>
                </a:solidFill>
                <a:latin typeface="Arial" charset="0"/>
              </a:rPr>
              <a:t>O</a:t>
            </a:r>
            <a:r>
              <a:rPr lang="en-US" altLang="zh-CN" baseline="-25000">
                <a:solidFill>
                  <a:srgbClr val="FA120C"/>
                </a:solidFill>
                <a:latin typeface="Arial" charset="0"/>
              </a:rPr>
              <a:t>6</a:t>
            </a:r>
            <a:r>
              <a:rPr lang="zh-CN" altLang="en-US">
                <a:solidFill>
                  <a:srgbClr val="FA120C"/>
                </a:solidFill>
                <a:latin typeface="Arial" charset="0"/>
              </a:rPr>
              <a:t>）</a:t>
            </a:r>
            <a:endParaRPr lang="zh-CN" altLang="en-US">
              <a:latin typeface="Arial" charset="0"/>
            </a:endParaRPr>
          </a:p>
        </p:txBody>
      </p:sp>
      <p:sp>
        <p:nvSpPr>
          <p:cNvPr id="53270" name="Rectangle 22"/>
          <p:cNvSpPr>
            <a:spLocks noChangeArrowheads="1"/>
          </p:cNvSpPr>
          <p:nvPr/>
        </p:nvSpPr>
        <p:spPr bwMode="auto">
          <a:xfrm>
            <a:off x="900113" y="2000250"/>
            <a:ext cx="15605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、单糖：</a:t>
            </a:r>
          </a:p>
        </p:txBody>
      </p:sp>
      <p:sp>
        <p:nvSpPr>
          <p:cNvPr id="53271" name="Rectangle 23"/>
          <p:cNvSpPr>
            <a:spLocks noChangeArrowheads="1"/>
          </p:cNvSpPr>
          <p:nvPr/>
        </p:nvSpPr>
        <p:spPr bwMode="auto">
          <a:xfrm>
            <a:off x="2339975" y="1989138"/>
            <a:ext cx="201930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/>
              <a:t>葡萄糖、果糖</a:t>
            </a:r>
          </a:p>
        </p:txBody>
      </p:sp>
      <p:sp>
        <p:nvSpPr>
          <p:cNvPr id="53272" name="Rectangle 24"/>
          <p:cNvSpPr>
            <a:spLocks noChangeArrowheads="1"/>
          </p:cNvSpPr>
          <p:nvPr/>
        </p:nvSpPr>
        <p:spPr bwMode="auto">
          <a:xfrm>
            <a:off x="1333500" y="4314825"/>
            <a:ext cx="7199313" cy="19177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CC"/>
                </a:solidFill>
                <a:latin typeface="宋体" charset="-122"/>
              </a:rPr>
              <a:t>淀粉</a:t>
            </a:r>
            <a:r>
              <a:rPr lang="zh-CN" altLang="en-US">
                <a:latin typeface="宋体" charset="-122"/>
              </a:rPr>
              <a:t>主要存在于食物的种子或块茎中，如：稻米、麦子、玉米、马铃薯、番薯等。相对分子质量从几万到几十万。它经过变化最终变成葡萄糖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C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6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H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12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O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6</a:t>
            </a:r>
            <a:r>
              <a:rPr lang="en-US" altLang="zh-CN">
                <a:latin typeface="宋体" charset="-122"/>
              </a:rPr>
              <a:t>,</a:t>
            </a:r>
            <a:r>
              <a:rPr lang="zh-CN" altLang="en-US">
                <a:solidFill>
                  <a:srgbClr val="0000CC"/>
                </a:solidFill>
                <a:latin typeface="宋体" charset="-122"/>
              </a:rPr>
              <a:t>葡萄糖经过肠壁吸收进入血液成为血糖</a:t>
            </a:r>
            <a:r>
              <a:rPr lang="zh-CN" altLang="en-US">
                <a:latin typeface="宋体" charset="-122"/>
              </a:rPr>
              <a:t>，输送到各组织器官，为人体提供营养。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60" grpId="0"/>
      <p:bldP spid="53262" grpId="0"/>
      <p:bldP spid="53263" grpId="0"/>
      <p:bldP spid="53264" grpId="0"/>
      <p:bldP spid="53265" grpId="0"/>
      <p:bldP spid="532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044575" y="1316038"/>
            <a:ext cx="165576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三、油脂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900113" y="1992313"/>
            <a:ext cx="1079500" cy="1004887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、油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、脂</a:t>
            </a:r>
          </a:p>
        </p:txBody>
      </p:sp>
      <p:grpSp>
        <p:nvGrpSpPr>
          <p:cNvPr id="25608" name="Group 8"/>
          <p:cNvGrpSpPr>
            <a:grpSpLocks/>
          </p:cNvGrpSpPr>
          <p:nvPr/>
        </p:nvGrpSpPr>
        <p:grpSpPr bwMode="auto">
          <a:xfrm>
            <a:off x="250825" y="3284538"/>
            <a:ext cx="3638550" cy="3319462"/>
            <a:chOff x="1020" y="1434"/>
            <a:chExt cx="2292" cy="2091"/>
          </a:xfrm>
        </p:grpSpPr>
        <p:pic>
          <p:nvPicPr>
            <p:cNvPr id="25606" name="Picture 6" descr="图12-9 油脂类食品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20" y="1434"/>
              <a:ext cx="2292" cy="1777"/>
            </a:xfrm>
            <a:prstGeom prst="rect">
              <a:avLst/>
            </a:prstGeom>
            <a:noFill/>
          </p:spPr>
        </p:pic>
        <p:sp>
          <p:nvSpPr>
            <p:cNvPr id="25607" name="Text Box 7"/>
            <p:cNvSpPr txBox="1">
              <a:spLocks noChangeArrowheads="1"/>
            </p:cNvSpPr>
            <p:nvPr/>
          </p:nvSpPr>
          <p:spPr bwMode="auto">
            <a:xfrm>
              <a:off x="1247" y="3294"/>
              <a:ext cx="1542" cy="231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>
                  <a:latin typeface="Arial" charset="0"/>
                </a:rPr>
                <a:t>图</a:t>
              </a:r>
              <a:r>
                <a:rPr lang="en-US" altLang="zh-CN" sz="1800">
                  <a:latin typeface="Arial" charset="0"/>
                </a:rPr>
                <a:t>12</a:t>
              </a:r>
              <a:r>
                <a:rPr lang="zh-CN" altLang="en-US" sz="1800">
                  <a:latin typeface="Arial" charset="0"/>
                </a:rPr>
                <a:t>－</a:t>
              </a:r>
              <a:r>
                <a:rPr lang="en-US" altLang="zh-CN" sz="1800">
                  <a:latin typeface="Arial" charset="0"/>
                </a:rPr>
                <a:t>7 </a:t>
              </a:r>
              <a:r>
                <a:rPr lang="zh-CN" altLang="en-US" sz="1800">
                  <a:latin typeface="Arial" charset="0"/>
                </a:rPr>
                <a:t>油脂类食品</a:t>
              </a:r>
            </a:p>
          </p:txBody>
        </p:sp>
      </p:grp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4068763" y="3068638"/>
            <a:ext cx="4751387" cy="8540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>
                <a:latin typeface="宋体" charset="-122"/>
              </a:rPr>
              <a:t>***</a:t>
            </a:r>
            <a:r>
              <a:rPr lang="zh-CN" altLang="en-US" sz="2000">
                <a:latin typeface="宋体" charset="-122"/>
              </a:rPr>
              <a:t>每克油脂在人体内完全氧化时，放出</a:t>
            </a:r>
          </a:p>
          <a:p>
            <a:pPr>
              <a:spcBef>
                <a:spcPct val="50000"/>
              </a:spcBef>
            </a:pPr>
            <a:r>
              <a:rPr lang="zh-CN" altLang="en-US" sz="2000">
                <a:latin typeface="宋体" charset="-122"/>
              </a:rPr>
              <a:t>   </a:t>
            </a:r>
            <a:r>
              <a:rPr lang="en-US" altLang="zh-CN" sz="2000">
                <a:latin typeface="宋体" charset="-122"/>
              </a:rPr>
              <a:t>39kJ</a:t>
            </a:r>
            <a:r>
              <a:rPr lang="zh-CN" altLang="en-US" sz="2000">
                <a:latin typeface="宋体" charset="-122"/>
              </a:rPr>
              <a:t>的能量</a:t>
            </a: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2411413" y="1316038"/>
            <a:ext cx="600233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（花生油、豆油、菜子油、牛油、奶油等）</a:t>
            </a:r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1692275" y="1989138"/>
            <a:ext cx="263207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A120C"/>
                </a:solidFill>
              </a:rPr>
              <a:t>：（液态）植物油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1741488" y="2492375"/>
            <a:ext cx="355123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CC"/>
                </a:solidFill>
                <a:sym typeface="Wingdings" pitchFamily="2" charset="2"/>
              </a:rPr>
              <a:t>：（脂肪、固态）动物油</a:t>
            </a: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3924300" y="5230813"/>
            <a:ext cx="5003800" cy="10064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 sz="2000">
                <a:latin typeface="宋体" charset="-122"/>
              </a:rPr>
              <a:t>注意：当人进食量小、摄入食物的能量不</a:t>
            </a:r>
          </a:p>
          <a:p>
            <a:r>
              <a:rPr lang="zh-CN" altLang="en-US" sz="2000">
                <a:latin typeface="宋体" charset="-122"/>
              </a:rPr>
              <a:t>      足以支付肌体消耗的能量时，就要</a:t>
            </a:r>
          </a:p>
          <a:p>
            <a:r>
              <a:rPr lang="zh-CN" altLang="en-US" sz="2000">
                <a:latin typeface="宋体" charset="-122"/>
              </a:rPr>
              <a:t>      消耗自身的脂肪，此时人就会消瘦。</a:t>
            </a:r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4500563" y="4383088"/>
            <a:ext cx="4146550" cy="7016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通常，每日需摄入</a:t>
            </a:r>
            <a:r>
              <a:rPr lang="en-US" altLang="zh-CN" sz="2000">
                <a:solidFill>
                  <a:srgbClr val="0000CC"/>
                </a:solidFill>
                <a:latin typeface="宋体" charset="-122"/>
              </a:rPr>
              <a:t>50</a:t>
            </a:r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－</a:t>
            </a:r>
            <a:r>
              <a:rPr lang="en-US" altLang="zh-CN" sz="2000">
                <a:solidFill>
                  <a:srgbClr val="0000CC"/>
                </a:solidFill>
                <a:latin typeface="宋体" charset="-122"/>
              </a:rPr>
              <a:t>60g</a:t>
            </a:r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油脂，它</a:t>
            </a:r>
          </a:p>
          <a:p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可以供人体日需能量的</a:t>
            </a:r>
            <a:r>
              <a:rPr lang="en-US" altLang="zh-CN" sz="2000">
                <a:solidFill>
                  <a:srgbClr val="0000CC"/>
                </a:solidFill>
                <a:latin typeface="宋体" charset="-122"/>
              </a:rPr>
              <a:t>20</a:t>
            </a:r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－</a:t>
            </a:r>
            <a:r>
              <a:rPr lang="en-US" altLang="zh-CN" sz="2000">
                <a:solidFill>
                  <a:srgbClr val="0000CC"/>
                </a:solidFill>
                <a:latin typeface="宋体" charset="-122"/>
              </a:rPr>
              <a:t>25</a:t>
            </a:r>
            <a:r>
              <a:rPr lang="zh-CN" altLang="en-US" sz="2000">
                <a:solidFill>
                  <a:srgbClr val="0000CC"/>
                </a:solidFill>
                <a:latin typeface="宋体" charset="-122"/>
              </a:rPr>
              <a:t>％。</a:t>
            </a: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4429125" y="3968750"/>
            <a:ext cx="3503613" cy="3968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000">
                <a:solidFill>
                  <a:srgbClr val="FA120C"/>
                </a:solidFill>
              </a:rPr>
              <a:t>它是维持生命活动的</a:t>
            </a:r>
            <a:r>
              <a:rPr lang="zh-CN" altLang="en-US" sz="2000">
                <a:solidFill>
                  <a:srgbClr val="0000CC"/>
                </a:solidFill>
              </a:rPr>
              <a:t>备用能源</a:t>
            </a:r>
          </a:p>
        </p:txBody>
      </p:sp>
      <p:grpSp>
        <p:nvGrpSpPr>
          <p:cNvPr id="25619" name="Group 19"/>
          <p:cNvGrpSpPr>
            <a:grpSpLocks/>
          </p:cNvGrpSpPr>
          <p:nvPr/>
        </p:nvGrpSpPr>
        <p:grpSpPr bwMode="auto">
          <a:xfrm>
            <a:off x="5435600" y="1916113"/>
            <a:ext cx="3473450" cy="936625"/>
            <a:chOff x="3424" y="1207"/>
            <a:chExt cx="2188" cy="590"/>
          </a:xfrm>
        </p:grpSpPr>
        <p:sp>
          <p:nvSpPr>
            <p:cNvPr id="25617" name="AutoShape 17"/>
            <p:cNvSpPr>
              <a:spLocks/>
            </p:cNvSpPr>
            <p:nvPr/>
          </p:nvSpPr>
          <p:spPr bwMode="auto">
            <a:xfrm>
              <a:off x="3424" y="1207"/>
              <a:ext cx="46" cy="590"/>
            </a:xfrm>
            <a:prstGeom prst="rightBrace">
              <a:avLst>
                <a:gd name="adj1" fmla="val 106884"/>
                <a:gd name="adj2" fmla="val 50000"/>
              </a:avLst>
            </a:prstGeom>
            <a:noFill/>
            <a:ln w="349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5618" name="Rectangle 18"/>
            <p:cNvSpPr>
              <a:spLocks noChangeArrowheads="1"/>
            </p:cNvSpPr>
            <p:nvPr/>
          </p:nvSpPr>
          <p:spPr bwMode="auto">
            <a:xfrm>
              <a:off x="3470" y="1328"/>
              <a:ext cx="2142" cy="288"/>
            </a:xfrm>
            <a:prstGeom prst="rect">
              <a:avLst/>
            </a:prstGeom>
            <a:noFill/>
            <a:ln w="349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zh-CN" altLang="en-US">
                  <a:solidFill>
                    <a:srgbClr val="FA120C"/>
                  </a:solidFill>
                  <a:latin typeface="宋体" charset="-122"/>
                </a:rPr>
                <a:t>由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C</a:t>
              </a:r>
              <a:r>
                <a:rPr lang="zh-CN" altLang="en-US">
                  <a:solidFill>
                    <a:srgbClr val="FA120C"/>
                  </a:solidFill>
                  <a:latin typeface="宋体" charset="-122"/>
                </a:rPr>
                <a:t>、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H</a:t>
              </a:r>
              <a:r>
                <a:rPr lang="zh-CN" altLang="en-US">
                  <a:solidFill>
                    <a:srgbClr val="FA120C"/>
                  </a:solidFill>
                  <a:latin typeface="宋体" charset="-122"/>
                </a:rPr>
                <a:t>、</a:t>
              </a:r>
              <a:r>
                <a:rPr lang="en-US" altLang="zh-CN">
                  <a:solidFill>
                    <a:srgbClr val="FA120C"/>
                  </a:solidFill>
                  <a:latin typeface="宋体" charset="-122"/>
                </a:rPr>
                <a:t>O</a:t>
              </a:r>
              <a:r>
                <a:rPr lang="zh-CN" altLang="en-US">
                  <a:latin typeface="宋体" charset="-122"/>
                </a:rPr>
                <a:t>三种元素组成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9" grpId="0"/>
      <p:bldP spid="25611" grpId="0"/>
      <p:bldP spid="25612" grpId="0"/>
      <p:bldP spid="25614" grpId="0"/>
      <p:bldP spid="25615" grpId="0"/>
      <p:bldP spid="256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331913" y="1181100"/>
            <a:ext cx="32400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四、维生素</a:t>
            </a:r>
            <a:r>
              <a:rPr lang="zh-CN" altLang="en-US" sz="1800">
                <a:latin typeface="宋体" charset="-122"/>
              </a:rPr>
              <a:t>（</a:t>
            </a:r>
            <a:r>
              <a:rPr lang="en-US" altLang="zh-CN" sz="1800">
                <a:latin typeface="宋体" charset="-122"/>
              </a:rPr>
              <a:t>20</a:t>
            </a:r>
            <a:r>
              <a:rPr lang="zh-CN" altLang="en-US" sz="1800">
                <a:latin typeface="宋体" charset="-122"/>
              </a:rPr>
              <a:t>多种）</a:t>
            </a:r>
          </a:p>
        </p:txBody>
      </p:sp>
      <p:pic>
        <p:nvPicPr>
          <p:cNvPr id="54276" name="Picture 4" descr="图12-10 水果、蔬菜富含维生素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8775" y="1989138"/>
            <a:ext cx="3094038" cy="1719262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611188" y="2060575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charset="-122"/>
              </a:rPr>
              <a:t>1</a:t>
            </a:r>
            <a:r>
              <a:rPr lang="zh-CN" altLang="en-US">
                <a:latin typeface="宋体" charset="-122"/>
              </a:rPr>
              <a:t>、元素组成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2411413" y="2060575"/>
            <a:ext cx="278765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：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C</a:t>
            </a:r>
            <a:r>
              <a:rPr lang="zh-CN" altLang="en-US">
                <a:solidFill>
                  <a:srgbClr val="FA120C"/>
                </a:solidFill>
                <a:latin typeface="宋体" charset="-122"/>
              </a:rPr>
              <a:t>、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H</a:t>
            </a:r>
            <a:r>
              <a:rPr lang="zh-CN" altLang="en-US">
                <a:solidFill>
                  <a:srgbClr val="FA120C"/>
                </a:solidFill>
                <a:latin typeface="宋体" charset="-122"/>
              </a:rPr>
              <a:t>、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O</a:t>
            </a:r>
            <a:r>
              <a:rPr lang="zh-CN" altLang="en-US">
                <a:latin typeface="宋体" charset="-122"/>
              </a:rPr>
              <a:t>三种元素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654050" y="2684463"/>
            <a:ext cx="12541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latin typeface="宋体" charset="-122"/>
              </a:rPr>
              <a:t>2</a:t>
            </a:r>
            <a:r>
              <a:rPr lang="zh-CN" altLang="en-US">
                <a:latin typeface="宋体" charset="-122"/>
              </a:rPr>
              <a:t>、作用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1081088" y="3213100"/>
            <a:ext cx="4572000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调节新陈代谢、预防疾病、</a:t>
            </a:r>
          </a:p>
          <a:p>
            <a:r>
              <a:rPr lang="zh-CN" altLang="en-US">
                <a:solidFill>
                  <a:srgbClr val="0000CC"/>
                </a:solidFill>
              </a:rPr>
              <a:t>维持身体健康。</a:t>
            </a:r>
          </a:p>
        </p:txBody>
      </p:sp>
      <p:graphicFrame>
        <p:nvGraphicFramePr>
          <p:cNvPr id="54336" name="Group 64"/>
          <p:cNvGraphicFramePr>
            <a:graphicFrameLocks noGrp="1"/>
          </p:cNvGraphicFramePr>
          <p:nvPr/>
        </p:nvGraphicFramePr>
        <p:xfrm>
          <a:off x="468313" y="4292600"/>
          <a:ext cx="8496300" cy="2117725"/>
        </p:xfrm>
        <a:graphic>
          <a:graphicData uri="http://schemas.openxmlformats.org/drawingml/2006/table">
            <a:tbl>
              <a:tblPr/>
              <a:tblGrid>
                <a:gridCol w="1871662"/>
                <a:gridCol w="2160588"/>
                <a:gridCol w="1655762"/>
                <a:gridCol w="2808288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缺乏种类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疾   病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缺乏种类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疾   病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12" name="Text Box 40"/>
          <p:cNvSpPr txBox="1">
            <a:spLocks noChangeArrowheads="1"/>
          </p:cNvSpPr>
          <p:nvPr/>
        </p:nvSpPr>
        <p:spPr bwMode="auto">
          <a:xfrm>
            <a:off x="2555875" y="4867275"/>
            <a:ext cx="1712913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引起夜盲症</a:t>
            </a:r>
          </a:p>
        </p:txBody>
      </p:sp>
      <p:sp>
        <p:nvSpPr>
          <p:cNvPr id="54313" name="Text Box 41"/>
          <p:cNvSpPr txBox="1">
            <a:spLocks noChangeArrowheads="1"/>
          </p:cNvSpPr>
          <p:nvPr/>
        </p:nvSpPr>
        <p:spPr bwMode="auto">
          <a:xfrm>
            <a:off x="6462713" y="5373688"/>
            <a:ext cx="17129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引起坏血病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1047750" y="4819650"/>
            <a:ext cx="744538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缺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V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A</a:t>
            </a:r>
            <a:endParaRPr lang="en-US" altLang="zh-CN">
              <a:solidFill>
                <a:srgbClr val="FA120C"/>
              </a:solidFill>
              <a:latin typeface="宋体" charset="-122"/>
            </a:endParaRPr>
          </a:p>
        </p:txBody>
      </p:sp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4932363" y="5386388"/>
            <a:ext cx="74453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缺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V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C</a:t>
            </a:r>
            <a:endParaRPr lang="en-US" altLang="zh-CN">
              <a:solidFill>
                <a:srgbClr val="FA120C"/>
              </a:solidFill>
              <a:latin typeface="宋体" charset="-122"/>
            </a:endParaRPr>
          </a:p>
        </p:txBody>
      </p:sp>
      <p:sp>
        <p:nvSpPr>
          <p:cNvPr id="54314" name="Rectangle 42"/>
          <p:cNvSpPr>
            <a:spLocks noChangeArrowheads="1"/>
          </p:cNvSpPr>
          <p:nvPr/>
        </p:nvSpPr>
        <p:spPr bwMode="auto">
          <a:xfrm>
            <a:off x="4932363" y="5851525"/>
            <a:ext cx="74453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缺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V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D</a:t>
            </a:r>
            <a:endParaRPr lang="en-US" altLang="zh-CN">
              <a:solidFill>
                <a:srgbClr val="FA120C"/>
              </a:solidFill>
              <a:latin typeface="宋体" charset="-122"/>
            </a:endParaRPr>
          </a:p>
        </p:txBody>
      </p:sp>
      <p:sp>
        <p:nvSpPr>
          <p:cNvPr id="54315" name="Text Box 43"/>
          <p:cNvSpPr txBox="1">
            <a:spLocks noChangeArrowheads="1"/>
          </p:cNvSpPr>
          <p:nvPr/>
        </p:nvSpPr>
        <p:spPr bwMode="auto">
          <a:xfrm>
            <a:off x="6516688" y="5924550"/>
            <a:ext cx="23256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影响钙、磷吸收</a:t>
            </a:r>
          </a:p>
        </p:txBody>
      </p:sp>
      <p:sp>
        <p:nvSpPr>
          <p:cNvPr id="54329" name="Text Box 57"/>
          <p:cNvSpPr txBox="1">
            <a:spLocks noChangeArrowheads="1"/>
          </p:cNvSpPr>
          <p:nvPr/>
        </p:nvSpPr>
        <p:spPr bwMode="auto">
          <a:xfrm>
            <a:off x="2552700" y="5486400"/>
            <a:ext cx="2019300" cy="82232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引起脚气病、</a:t>
            </a:r>
          </a:p>
          <a:p>
            <a:r>
              <a:rPr lang="zh-CN" altLang="en-US">
                <a:solidFill>
                  <a:srgbClr val="0000CC"/>
                </a:solidFill>
              </a:rPr>
              <a:t>消化不良</a:t>
            </a:r>
          </a:p>
        </p:txBody>
      </p:sp>
      <p:sp>
        <p:nvSpPr>
          <p:cNvPr id="54330" name="Rectangle 58"/>
          <p:cNvSpPr>
            <a:spLocks noChangeArrowheads="1"/>
          </p:cNvSpPr>
          <p:nvPr/>
        </p:nvSpPr>
        <p:spPr bwMode="auto">
          <a:xfrm>
            <a:off x="1041400" y="5635625"/>
            <a:ext cx="8477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缺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V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B1</a:t>
            </a:r>
            <a:endParaRPr lang="en-US" altLang="zh-CN">
              <a:solidFill>
                <a:srgbClr val="FA120C"/>
              </a:solidFill>
              <a:latin typeface="宋体" charset="-122"/>
            </a:endParaRPr>
          </a:p>
        </p:txBody>
      </p:sp>
      <p:sp>
        <p:nvSpPr>
          <p:cNvPr id="54331" name="Text Box 59"/>
          <p:cNvSpPr txBox="1">
            <a:spLocks noChangeArrowheads="1"/>
          </p:cNvSpPr>
          <p:nvPr/>
        </p:nvSpPr>
        <p:spPr bwMode="auto">
          <a:xfrm>
            <a:off x="6459538" y="4843463"/>
            <a:ext cx="17129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引起口角炎</a:t>
            </a:r>
          </a:p>
        </p:txBody>
      </p:sp>
      <p:sp>
        <p:nvSpPr>
          <p:cNvPr id="54332" name="Rectangle 60"/>
          <p:cNvSpPr>
            <a:spLocks noChangeArrowheads="1"/>
          </p:cNvSpPr>
          <p:nvPr/>
        </p:nvSpPr>
        <p:spPr bwMode="auto">
          <a:xfrm>
            <a:off x="4948238" y="4843463"/>
            <a:ext cx="8477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  <a:latin typeface="宋体" charset="-122"/>
              </a:rPr>
              <a:t>缺</a:t>
            </a:r>
            <a:r>
              <a:rPr lang="en-US" altLang="zh-CN">
                <a:solidFill>
                  <a:srgbClr val="FA120C"/>
                </a:solidFill>
                <a:latin typeface="宋体" charset="-122"/>
              </a:rPr>
              <a:t>V</a:t>
            </a:r>
            <a:r>
              <a:rPr lang="en-US" altLang="zh-CN" baseline="-25000">
                <a:solidFill>
                  <a:srgbClr val="FA120C"/>
                </a:solidFill>
                <a:latin typeface="宋体" charset="-122"/>
              </a:rPr>
              <a:t>B2</a:t>
            </a:r>
            <a:endParaRPr lang="en-US" altLang="zh-CN">
              <a:solidFill>
                <a:srgbClr val="FA120C"/>
              </a:solidFill>
              <a:latin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54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54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2000"/>
                                        <p:tgtEl>
                                          <p:spTgt spid="54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54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5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  <p:bldP spid="54278" grpId="0"/>
      <p:bldP spid="54279" grpId="0"/>
      <p:bldP spid="54280" grpId="0"/>
      <p:bldP spid="54312" grpId="0"/>
      <p:bldP spid="54313" grpId="0"/>
      <p:bldP spid="54281" grpId="0"/>
      <p:bldP spid="54283" grpId="0"/>
      <p:bldP spid="54314" grpId="0"/>
      <p:bldP spid="54315" grpId="0"/>
      <p:bldP spid="54329" grpId="0"/>
      <p:bldP spid="54330" grpId="0"/>
      <p:bldP spid="54331" grpId="0"/>
      <p:bldP spid="543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1916113"/>
            <a:ext cx="3960812" cy="3870325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096963" y="1268413"/>
            <a:ext cx="2325687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【</a:t>
            </a:r>
            <a:r>
              <a:rPr lang="zh-CN" altLang="en-US">
                <a:solidFill>
                  <a:srgbClr val="0000CC"/>
                </a:solidFill>
              </a:rPr>
              <a:t>调查与研究</a:t>
            </a:r>
            <a:r>
              <a:rPr lang="en-US" altLang="zh-CN">
                <a:solidFill>
                  <a:srgbClr val="0000CC"/>
                </a:solidFill>
              </a:rPr>
              <a:t>】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395288" y="2144713"/>
            <a:ext cx="8147050" cy="4473575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、在六大营养素中，除水以外，</a:t>
            </a:r>
          </a:p>
          <a:p>
            <a:r>
              <a:rPr lang="zh-CN" altLang="en-US"/>
              <a:t>我们每天需要量最大的营养素是</a:t>
            </a:r>
          </a:p>
          <a:p>
            <a:r>
              <a:rPr lang="en-US" altLang="zh-CN"/>
              <a:t>_________</a:t>
            </a:r>
            <a:r>
              <a:rPr lang="zh-CN" altLang="en-US"/>
              <a:t>，它的主要作用是</a:t>
            </a:r>
          </a:p>
          <a:p>
            <a:r>
              <a:rPr lang="en-US" altLang="zh-CN"/>
              <a:t>_____________________</a:t>
            </a:r>
            <a:r>
              <a:rPr lang="zh-CN" altLang="en-US"/>
              <a:t>。</a:t>
            </a:r>
          </a:p>
          <a:p>
            <a:r>
              <a:rPr lang="en-US" altLang="zh-CN"/>
              <a:t>2</a:t>
            </a:r>
            <a:r>
              <a:rPr lang="zh-CN" altLang="en-US"/>
              <a:t>、长期偏食和挑食为什么不利</a:t>
            </a:r>
          </a:p>
          <a:p>
            <a:r>
              <a:rPr lang="zh-CN" altLang="en-US"/>
              <a:t>于身体健康？</a:t>
            </a:r>
          </a:p>
          <a:p>
            <a:endParaRPr lang="zh-CN" altLang="en-US"/>
          </a:p>
          <a:p>
            <a:endParaRPr lang="zh-CN" altLang="en-US"/>
          </a:p>
          <a:p>
            <a:r>
              <a:rPr lang="en-US" altLang="zh-CN"/>
              <a:t>3</a:t>
            </a:r>
            <a:r>
              <a:rPr lang="zh-CN" altLang="en-US"/>
              <a:t>、调查学校食堂或自己家庭</a:t>
            </a:r>
          </a:p>
          <a:p>
            <a:r>
              <a:rPr lang="zh-CN" altLang="en-US"/>
              <a:t>一段时间的食谱，查阅并参考</a:t>
            </a:r>
          </a:p>
          <a:p>
            <a:r>
              <a:rPr lang="zh-CN" altLang="en-US"/>
              <a:t>食物营养表，研究这些食谱营养搭配是否合理，有什么问题</a:t>
            </a:r>
          </a:p>
          <a:p>
            <a:r>
              <a:rPr lang="zh-CN" altLang="en-US"/>
              <a:t>和建议？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665163" y="2827338"/>
            <a:ext cx="793750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糖类</a:t>
            </a: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395288" y="3213100"/>
            <a:ext cx="4164012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>
                <a:solidFill>
                  <a:srgbClr val="FA120C"/>
                </a:solidFill>
              </a:rPr>
              <a:t>它是人体所需能量的主要来源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468313" y="4362450"/>
            <a:ext cx="4114800" cy="7620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导致营养素摄入不足或过量，不</a:t>
            </a:r>
          </a:p>
          <a:p>
            <a:r>
              <a:rPr lang="zh-CN" altLang="en-US" sz="2200">
                <a:solidFill>
                  <a:srgbClr val="0000CC"/>
                </a:solidFill>
              </a:rPr>
              <a:t>能保证营养素的均衡摄入。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39750" y="620713"/>
            <a:ext cx="1152525" cy="457200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小结：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331913" y="692150"/>
            <a:ext cx="7272337" cy="4291013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、营养物质包括</a:t>
            </a:r>
            <a:r>
              <a:rPr lang="en-US" altLang="zh-CN">
                <a:latin typeface="Arial" charset="0"/>
              </a:rPr>
              <a:t>:</a:t>
            </a:r>
            <a:r>
              <a:rPr lang="zh-CN" altLang="en-US">
                <a:latin typeface="Arial" charset="0"/>
              </a:rPr>
              <a:t>蛋白质、糖类、油脂、维生素、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无机盐和水六大类。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、蛋白质是构成细胞的基本物质，是肌体生长和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修补受损组织的主要的原料。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3</a:t>
            </a:r>
            <a:r>
              <a:rPr lang="zh-CN" altLang="en-US">
                <a:latin typeface="Arial" charset="0"/>
              </a:rPr>
              <a:t>、糖类和油脂在人体类内经氧化放出能量，为肌体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活动和维持恒定的体温提供能量。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4</a:t>
            </a:r>
            <a:r>
              <a:rPr lang="zh-CN" altLang="en-US">
                <a:latin typeface="Arial" charset="0"/>
              </a:rPr>
              <a:t>、维生素可以起到调节新陈代谢、预防疾病和维持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身体健康的作用。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755650" y="5013325"/>
            <a:ext cx="6337300" cy="1571842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【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作业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】1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、完成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P</a:t>
            </a:r>
            <a:r>
              <a:rPr lang="en-US" altLang="zh-CN" baseline="-25000" dirty="0">
                <a:solidFill>
                  <a:srgbClr val="FA120C"/>
                </a:solidFill>
                <a:latin typeface="Arial" charset="0"/>
              </a:rPr>
              <a:t>95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调查与研究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               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2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、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P</a:t>
            </a:r>
            <a:r>
              <a:rPr lang="en-US" altLang="zh-CN" baseline="-25000" dirty="0">
                <a:solidFill>
                  <a:srgbClr val="FA120C"/>
                </a:solidFill>
                <a:latin typeface="Arial" charset="0"/>
              </a:rPr>
              <a:t>96 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课后作业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               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3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、</a:t>
            </a:r>
            <a:r>
              <a:rPr lang="en-US" altLang="zh-CN" dirty="0" smtClean="0">
                <a:solidFill>
                  <a:srgbClr val="FA120C"/>
                </a:solidFill>
                <a:latin typeface="Arial" charset="0"/>
              </a:rPr>
              <a:t>《100</a:t>
            </a:r>
            <a:r>
              <a:rPr lang="zh-CN" altLang="en-US" dirty="0" smtClean="0">
                <a:solidFill>
                  <a:srgbClr val="FA120C"/>
                </a:solidFill>
                <a:latin typeface="Arial" charset="0"/>
              </a:rPr>
              <a:t>分</a:t>
            </a:r>
            <a:r>
              <a:rPr lang="en-US" altLang="zh-CN" dirty="0" smtClean="0">
                <a:solidFill>
                  <a:srgbClr val="FA120C"/>
                </a:solidFill>
                <a:latin typeface="Arial" charset="0"/>
              </a:rPr>
              <a:t>》</a:t>
            </a:r>
            <a:r>
              <a:rPr lang="zh-CN" altLang="en-US" dirty="0">
                <a:solidFill>
                  <a:srgbClr val="FA120C"/>
                </a:solidFill>
                <a:latin typeface="Arial" charset="0"/>
              </a:rPr>
              <a:t>课题</a:t>
            </a:r>
            <a:r>
              <a:rPr lang="en-US" altLang="zh-CN" dirty="0">
                <a:solidFill>
                  <a:srgbClr val="FA120C"/>
                </a:solidFill>
                <a:latin typeface="Arial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8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49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49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1281</TotalTime>
  <Words>1151</Words>
  <Application>Microsoft PowerPoint</Application>
  <PresentationFormat>全屏显示(4:3)</PresentationFormat>
  <Paragraphs>188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人类重要的营养物质</dc:title>
  <dc:creator>邓作逵</dc:creator>
  <cp:lastModifiedBy>deng</cp:lastModifiedBy>
  <cp:revision>105</cp:revision>
  <dcterms:created xsi:type="dcterms:W3CDTF">2004-01-02T01:16:04Z</dcterms:created>
  <dcterms:modified xsi:type="dcterms:W3CDTF">2017-12-28T00:30:02Z</dcterms:modified>
</cp:coreProperties>
</file>