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2" r:id="rId8"/>
    <p:sldId id="730" r:id="rId9"/>
    <p:sldId id="728" r:id="rId10"/>
    <p:sldId id="732" r:id="rId11"/>
    <p:sldId id="735" r:id="rId12"/>
    <p:sldId id="734" r:id="rId13"/>
    <p:sldId id="736" r:id="rId14"/>
    <p:sldId id="737" r:id="rId15"/>
    <p:sldId id="733" r:id="rId16"/>
    <p:sldId id="738" r:id="rId17"/>
    <p:sldId id="739" r:id="rId18"/>
    <p:sldId id="740" r:id="rId19"/>
    <p:sldId id="261" r:id="rId20"/>
    <p:sldId id="741" r:id="rId2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46D5727-A7F9-4173-9036-7D88BB18A24D}"/>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41692568-335F-43FB-8325-BB40C32A9A2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9919CB57-5602-49A0-8545-8C24CEB3923D}"/>
              </a:ext>
            </a:extLst>
          </p:cNvPr>
          <p:cNvSpPr>
            <a:spLocks noGrp="1"/>
          </p:cNvSpPr>
          <p:nvPr>
            <p:ph type="dt" sz="half" idx="10"/>
          </p:nvPr>
        </p:nvSpPr>
        <p:spPr/>
        <p:txBody>
          <a:bodyPr/>
          <a:lstStyle/>
          <a:p>
            <a:fld id="{99DC9E81-2BC6-4102-AAF6-9D8E5185ABD5}" type="datetimeFigureOut">
              <a:rPr lang="zh-CN" altLang="en-US" smtClean="0"/>
              <a:t>2022/7/6</a:t>
            </a:fld>
            <a:endParaRPr lang="zh-CN" altLang="en-US"/>
          </a:p>
        </p:txBody>
      </p:sp>
      <p:sp>
        <p:nvSpPr>
          <p:cNvPr id="5" name="页脚占位符 4">
            <a:extLst>
              <a:ext uri="{FF2B5EF4-FFF2-40B4-BE49-F238E27FC236}">
                <a16:creationId xmlns:a16="http://schemas.microsoft.com/office/drawing/2014/main" id="{AE3027C5-E013-4D13-BEDC-E68DE3827E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EA06B0B-D0B9-4B94-80CF-5C1AD3405680}"/>
              </a:ext>
            </a:extLst>
          </p:cNvPr>
          <p:cNvSpPr>
            <a:spLocks noGrp="1"/>
          </p:cNvSpPr>
          <p:nvPr>
            <p:ph type="sldNum" sz="quarter" idx="12"/>
          </p:nvPr>
        </p:nvSpPr>
        <p:spPr/>
        <p:txBody>
          <a:bodyPr/>
          <a:lstStyle/>
          <a:p>
            <a:fld id="{78304ACE-5DA4-4C0C-935E-829025CE19EF}" type="slidenum">
              <a:rPr lang="zh-CN" altLang="en-US" smtClean="0"/>
              <a:t>‹#›</a:t>
            </a:fld>
            <a:endParaRPr lang="zh-CN" altLang="en-US"/>
          </a:p>
        </p:txBody>
      </p:sp>
    </p:spTree>
    <p:extLst>
      <p:ext uri="{BB962C8B-B14F-4D97-AF65-F5344CB8AC3E}">
        <p14:creationId xmlns:p14="http://schemas.microsoft.com/office/powerpoint/2010/main" val="2778456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182FABE-5BBA-4B1B-A19E-B52A5D40FBD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ADA999F5-DF97-4F57-9B0D-13A639726E28}"/>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F76773FA-3FDF-493E-8E21-EF63889F8E17}"/>
              </a:ext>
            </a:extLst>
          </p:cNvPr>
          <p:cNvSpPr>
            <a:spLocks noGrp="1"/>
          </p:cNvSpPr>
          <p:nvPr>
            <p:ph type="dt" sz="half" idx="10"/>
          </p:nvPr>
        </p:nvSpPr>
        <p:spPr/>
        <p:txBody>
          <a:bodyPr/>
          <a:lstStyle/>
          <a:p>
            <a:fld id="{99DC9E81-2BC6-4102-AAF6-9D8E5185ABD5}" type="datetimeFigureOut">
              <a:rPr lang="zh-CN" altLang="en-US" smtClean="0"/>
              <a:t>2022/7/6</a:t>
            </a:fld>
            <a:endParaRPr lang="zh-CN" altLang="en-US"/>
          </a:p>
        </p:txBody>
      </p:sp>
      <p:sp>
        <p:nvSpPr>
          <p:cNvPr id="5" name="页脚占位符 4">
            <a:extLst>
              <a:ext uri="{FF2B5EF4-FFF2-40B4-BE49-F238E27FC236}">
                <a16:creationId xmlns:a16="http://schemas.microsoft.com/office/drawing/2014/main" id="{162202E7-1203-48A1-9DBB-03030BF40CF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7F8A387-A7CC-42DC-88A1-BE2406CB344A}"/>
              </a:ext>
            </a:extLst>
          </p:cNvPr>
          <p:cNvSpPr>
            <a:spLocks noGrp="1"/>
          </p:cNvSpPr>
          <p:nvPr>
            <p:ph type="sldNum" sz="quarter" idx="12"/>
          </p:nvPr>
        </p:nvSpPr>
        <p:spPr/>
        <p:txBody>
          <a:bodyPr/>
          <a:lstStyle/>
          <a:p>
            <a:fld id="{78304ACE-5DA4-4C0C-935E-829025CE19EF}" type="slidenum">
              <a:rPr lang="zh-CN" altLang="en-US" smtClean="0"/>
              <a:t>‹#›</a:t>
            </a:fld>
            <a:endParaRPr lang="zh-CN" altLang="en-US"/>
          </a:p>
        </p:txBody>
      </p:sp>
    </p:spTree>
    <p:extLst>
      <p:ext uri="{BB962C8B-B14F-4D97-AF65-F5344CB8AC3E}">
        <p14:creationId xmlns:p14="http://schemas.microsoft.com/office/powerpoint/2010/main" val="3454909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82BE567-D0EC-4ACE-A6BE-E2862B404806}"/>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0E572F3E-BD00-47DF-800B-1BFE4EFCA0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F588F84B-5740-4696-A4EF-725F052CD8CE}"/>
              </a:ext>
            </a:extLst>
          </p:cNvPr>
          <p:cNvSpPr>
            <a:spLocks noGrp="1"/>
          </p:cNvSpPr>
          <p:nvPr>
            <p:ph type="dt" sz="half" idx="10"/>
          </p:nvPr>
        </p:nvSpPr>
        <p:spPr/>
        <p:txBody>
          <a:bodyPr/>
          <a:lstStyle/>
          <a:p>
            <a:fld id="{99DC9E81-2BC6-4102-AAF6-9D8E5185ABD5}" type="datetimeFigureOut">
              <a:rPr lang="zh-CN" altLang="en-US" smtClean="0"/>
              <a:t>2022/7/6</a:t>
            </a:fld>
            <a:endParaRPr lang="zh-CN" altLang="en-US"/>
          </a:p>
        </p:txBody>
      </p:sp>
      <p:sp>
        <p:nvSpPr>
          <p:cNvPr id="5" name="页脚占位符 4">
            <a:extLst>
              <a:ext uri="{FF2B5EF4-FFF2-40B4-BE49-F238E27FC236}">
                <a16:creationId xmlns:a16="http://schemas.microsoft.com/office/drawing/2014/main" id="{CCE9365C-335C-40A6-AF55-06C4D3C4FB2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0B2B92F-0E7C-4F44-869D-88A8EB6C45D4}"/>
              </a:ext>
            </a:extLst>
          </p:cNvPr>
          <p:cNvSpPr>
            <a:spLocks noGrp="1"/>
          </p:cNvSpPr>
          <p:nvPr>
            <p:ph type="sldNum" sz="quarter" idx="12"/>
          </p:nvPr>
        </p:nvSpPr>
        <p:spPr/>
        <p:txBody>
          <a:bodyPr/>
          <a:lstStyle/>
          <a:p>
            <a:fld id="{78304ACE-5DA4-4C0C-935E-829025CE19EF}" type="slidenum">
              <a:rPr lang="zh-CN" altLang="en-US" smtClean="0"/>
              <a:t>‹#›</a:t>
            </a:fld>
            <a:endParaRPr lang="zh-CN" altLang="en-US"/>
          </a:p>
        </p:txBody>
      </p:sp>
    </p:spTree>
    <p:extLst>
      <p:ext uri="{BB962C8B-B14F-4D97-AF65-F5344CB8AC3E}">
        <p14:creationId xmlns:p14="http://schemas.microsoft.com/office/powerpoint/2010/main" val="222260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87EE4AC-43BF-499E-81C1-9BF4A3AA89D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51C15002-7EA3-4DC0-927D-473B09D4C2B2}"/>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620F6812-0303-407D-8AE5-3DB690B66F6D}"/>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7825206C-EA55-4B65-B777-A7DBA57F0CAD}"/>
              </a:ext>
            </a:extLst>
          </p:cNvPr>
          <p:cNvSpPr>
            <a:spLocks noGrp="1"/>
          </p:cNvSpPr>
          <p:nvPr>
            <p:ph type="dt" sz="half" idx="10"/>
          </p:nvPr>
        </p:nvSpPr>
        <p:spPr/>
        <p:txBody>
          <a:bodyPr/>
          <a:lstStyle/>
          <a:p>
            <a:fld id="{99DC9E81-2BC6-4102-AAF6-9D8E5185ABD5}" type="datetimeFigureOut">
              <a:rPr lang="zh-CN" altLang="en-US" smtClean="0"/>
              <a:t>2022/7/6</a:t>
            </a:fld>
            <a:endParaRPr lang="zh-CN" altLang="en-US"/>
          </a:p>
        </p:txBody>
      </p:sp>
      <p:sp>
        <p:nvSpPr>
          <p:cNvPr id="6" name="页脚占位符 5">
            <a:extLst>
              <a:ext uri="{FF2B5EF4-FFF2-40B4-BE49-F238E27FC236}">
                <a16:creationId xmlns:a16="http://schemas.microsoft.com/office/drawing/2014/main" id="{1AA00240-2AA1-4970-BE1B-2762CF1F4B5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EAA2EB47-D3EF-439F-90C4-E7A140F8267E}"/>
              </a:ext>
            </a:extLst>
          </p:cNvPr>
          <p:cNvSpPr>
            <a:spLocks noGrp="1"/>
          </p:cNvSpPr>
          <p:nvPr>
            <p:ph type="sldNum" sz="quarter" idx="12"/>
          </p:nvPr>
        </p:nvSpPr>
        <p:spPr/>
        <p:txBody>
          <a:bodyPr/>
          <a:lstStyle/>
          <a:p>
            <a:fld id="{78304ACE-5DA4-4C0C-935E-829025CE19EF}" type="slidenum">
              <a:rPr lang="zh-CN" altLang="en-US" smtClean="0"/>
              <a:t>‹#›</a:t>
            </a:fld>
            <a:endParaRPr lang="zh-CN" altLang="en-US"/>
          </a:p>
        </p:txBody>
      </p:sp>
    </p:spTree>
    <p:extLst>
      <p:ext uri="{BB962C8B-B14F-4D97-AF65-F5344CB8AC3E}">
        <p14:creationId xmlns:p14="http://schemas.microsoft.com/office/powerpoint/2010/main" val="2098607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B8211D0-7622-4E95-8B0C-BA212E0D8BD1}"/>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F98D817C-FA80-4580-A10E-FC4ED66EEAB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2D48A25E-5B9A-42A3-A006-9A6D0DF0FBE8}"/>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38E7F93E-DFEA-4EC6-846A-FC08F7BE46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CA3B5F56-3787-4B01-8D61-E424A5A6DAE3}"/>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405D7370-0B83-461A-A8EE-8051B424EB99}"/>
              </a:ext>
            </a:extLst>
          </p:cNvPr>
          <p:cNvSpPr>
            <a:spLocks noGrp="1"/>
          </p:cNvSpPr>
          <p:nvPr>
            <p:ph type="dt" sz="half" idx="10"/>
          </p:nvPr>
        </p:nvSpPr>
        <p:spPr/>
        <p:txBody>
          <a:bodyPr/>
          <a:lstStyle/>
          <a:p>
            <a:fld id="{99DC9E81-2BC6-4102-AAF6-9D8E5185ABD5}" type="datetimeFigureOut">
              <a:rPr lang="zh-CN" altLang="en-US" smtClean="0"/>
              <a:t>2022/7/6</a:t>
            </a:fld>
            <a:endParaRPr lang="zh-CN" altLang="en-US"/>
          </a:p>
        </p:txBody>
      </p:sp>
      <p:sp>
        <p:nvSpPr>
          <p:cNvPr id="8" name="页脚占位符 7">
            <a:extLst>
              <a:ext uri="{FF2B5EF4-FFF2-40B4-BE49-F238E27FC236}">
                <a16:creationId xmlns:a16="http://schemas.microsoft.com/office/drawing/2014/main" id="{A7E4490E-8C1B-4035-8624-B469618B5F6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B2237FD6-E5FC-4456-BF21-20C35905A67D}"/>
              </a:ext>
            </a:extLst>
          </p:cNvPr>
          <p:cNvSpPr>
            <a:spLocks noGrp="1"/>
          </p:cNvSpPr>
          <p:nvPr>
            <p:ph type="sldNum" sz="quarter" idx="12"/>
          </p:nvPr>
        </p:nvSpPr>
        <p:spPr/>
        <p:txBody>
          <a:bodyPr/>
          <a:lstStyle/>
          <a:p>
            <a:fld id="{78304ACE-5DA4-4C0C-935E-829025CE19EF}" type="slidenum">
              <a:rPr lang="zh-CN" altLang="en-US" smtClean="0"/>
              <a:t>‹#›</a:t>
            </a:fld>
            <a:endParaRPr lang="zh-CN" altLang="en-US"/>
          </a:p>
        </p:txBody>
      </p:sp>
    </p:spTree>
    <p:extLst>
      <p:ext uri="{BB962C8B-B14F-4D97-AF65-F5344CB8AC3E}">
        <p14:creationId xmlns:p14="http://schemas.microsoft.com/office/powerpoint/2010/main" val="16610263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F628FDA-8EBA-4E9F-9242-EC3248311F25}"/>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8ACE207A-6477-48F8-9065-75862062DCF8}"/>
              </a:ext>
            </a:extLst>
          </p:cNvPr>
          <p:cNvSpPr>
            <a:spLocks noGrp="1"/>
          </p:cNvSpPr>
          <p:nvPr>
            <p:ph type="dt" sz="half" idx="10"/>
          </p:nvPr>
        </p:nvSpPr>
        <p:spPr/>
        <p:txBody>
          <a:bodyPr/>
          <a:lstStyle/>
          <a:p>
            <a:fld id="{99DC9E81-2BC6-4102-AAF6-9D8E5185ABD5}" type="datetimeFigureOut">
              <a:rPr lang="zh-CN" altLang="en-US" smtClean="0"/>
              <a:t>2022/7/6</a:t>
            </a:fld>
            <a:endParaRPr lang="zh-CN" altLang="en-US"/>
          </a:p>
        </p:txBody>
      </p:sp>
      <p:sp>
        <p:nvSpPr>
          <p:cNvPr id="4" name="页脚占位符 3">
            <a:extLst>
              <a:ext uri="{FF2B5EF4-FFF2-40B4-BE49-F238E27FC236}">
                <a16:creationId xmlns:a16="http://schemas.microsoft.com/office/drawing/2014/main" id="{A2BEB74B-AFBC-4CC9-83E2-0AAB6A51D208}"/>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7FEB6077-E1FB-43C4-82F9-CE36D69A4DA2}"/>
              </a:ext>
            </a:extLst>
          </p:cNvPr>
          <p:cNvSpPr>
            <a:spLocks noGrp="1"/>
          </p:cNvSpPr>
          <p:nvPr>
            <p:ph type="sldNum" sz="quarter" idx="12"/>
          </p:nvPr>
        </p:nvSpPr>
        <p:spPr/>
        <p:txBody>
          <a:bodyPr/>
          <a:lstStyle/>
          <a:p>
            <a:fld id="{78304ACE-5DA4-4C0C-935E-829025CE19EF}" type="slidenum">
              <a:rPr lang="zh-CN" altLang="en-US" smtClean="0"/>
              <a:t>‹#›</a:t>
            </a:fld>
            <a:endParaRPr lang="zh-CN" altLang="en-US"/>
          </a:p>
        </p:txBody>
      </p:sp>
    </p:spTree>
    <p:extLst>
      <p:ext uri="{BB962C8B-B14F-4D97-AF65-F5344CB8AC3E}">
        <p14:creationId xmlns:p14="http://schemas.microsoft.com/office/powerpoint/2010/main" val="1525136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50A95B4C-4F86-47AC-8292-1915E7B78E07}"/>
              </a:ext>
            </a:extLst>
          </p:cNvPr>
          <p:cNvSpPr>
            <a:spLocks noGrp="1"/>
          </p:cNvSpPr>
          <p:nvPr>
            <p:ph type="dt" sz="half" idx="10"/>
          </p:nvPr>
        </p:nvSpPr>
        <p:spPr/>
        <p:txBody>
          <a:bodyPr/>
          <a:lstStyle/>
          <a:p>
            <a:fld id="{99DC9E81-2BC6-4102-AAF6-9D8E5185ABD5}" type="datetimeFigureOut">
              <a:rPr lang="zh-CN" altLang="en-US" smtClean="0"/>
              <a:t>2022/7/6</a:t>
            </a:fld>
            <a:endParaRPr lang="zh-CN" altLang="en-US"/>
          </a:p>
        </p:txBody>
      </p:sp>
      <p:sp>
        <p:nvSpPr>
          <p:cNvPr id="3" name="页脚占位符 2">
            <a:extLst>
              <a:ext uri="{FF2B5EF4-FFF2-40B4-BE49-F238E27FC236}">
                <a16:creationId xmlns:a16="http://schemas.microsoft.com/office/drawing/2014/main" id="{3A1CEE65-EBBB-4D77-8A22-EEB89BF312B4}"/>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7CBDD20B-E241-468E-AD95-4285BAB89843}"/>
              </a:ext>
            </a:extLst>
          </p:cNvPr>
          <p:cNvSpPr>
            <a:spLocks noGrp="1"/>
          </p:cNvSpPr>
          <p:nvPr>
            <p:ph type="sldNum" sz="quarter" idx="12"/>
          </p:nvPr>
        </p:nvSpPr>
        <p:spPr/>
        <p:txBody>
          <a:bodyPr/>
          <a:lstStyle/>
          <a:p>
            <a:fld id="{78304ACE-5DA4-4C0C-935E-829025CE19EF}" type="slidenum">
              <a:rPr lang="zh-CN" altLang="en-US" smtClean="0"/>
              <a:t>‹#›</a:t>
            </a:fld>
            <a:endParaRPr lang="zh-CN" altLang="en-US"/>
          </a:p>
        </p:txBody>
      </p:sp>
    </p:spTree>
    <p:extLst>
      <p:ext uri="{BB962C8B-B14F-4D97-AF65-F5344CB8AC3E}">
        <p14:creationId xmlns:p14="http://schemas.microsoft.com/office/powerpoint/2010/main" val="3608455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3F5EE75-0C2A-4A56-AF41-E726829E98E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6D5D390B-E8A3-47E3-B4B7-948E99ECAC2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423090E4-AACF-4DDA-8B74-D2D00B9031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7E20C584-20D5-44F9-A84A-91317879C7F9}"/>
              </a:ext>
            </a:extLst>
          </p:cNvPr>
          <p:cNvSpPr>
            <a:spLocks noGrp="1"/>
          </p:cNvSpPr>
          <p:nvPr>
            <p:ph type="dt" sz="half" idx="10"/>
          </p:nvPr>
        </p:nvSpPr>
        <p:spPr/>
        <p:txBody>
          <a:bodyPr/>
          <a:lstStyle/>
          <a:p>
            <a:fld id="{99DC9E81-2BC6-4102-AAF6-9D8E5185ABD5}" type="datetimeFigureOut">
              <a:rPr lang="zh-CN" altLang="en-US" smtClean="0"/>
              <a:t>2022/7/6</a:t>
            </a:fld>
            <a:endParaRPr lang="zh-CN" altLang="en-US"/>
          </a:p>
        </p:txBody>
      </p:sp>
      <p:sp>
        <p:nvSpPr>
          <p:cNvPr id="6" name="页脚占位符 5">
            <a:extLst>
              <a:ext uri="{FF2B5EF4-FFF2-40B4-BE49-F238E27FC236}">
                <a16:creationId xmlns:a16="http://schemas.microsoft.com/office/drawing/2014/main" id="{2CC56D28-A738-4F57-AE1E-2F918B6BEBD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876AAF3-9479-41D0-AECD-1FF182E3C9EB}"/>
              </a:ext>
            </a:extLst>
          </p:cNvPr>
          <p:cNvSpPr>
            <a:spLocks noGrp="1"/>
          </p:cNvSpPr>
          <p:nvPr>
            <p:ph type="sldNum" sz="quarter" idx="12"/>
          </p:nvPr>
        </p:nvSpPr>
        <p:spPr/>
        <p:txBody>
          <a:bodyPr/>
          <a:lstStyle/>
          <a:p>
            <a:fld id="{78304ACE-5DA4-4C0C-935E-829025CE19EF}" type="slidenum">
              <a:rPr lang="zh-CN" altLang="en-US" smtClean="0"/>
              <a:t>‹#›</a:t>
            </a:fld>
            <a:endParaRPr lang="zh-CN" altLang="en-US"/>
          </a:p>
        </p:txBody>
      </p:sp>
    </p:spTree>
    <p:extLst>
      <p:ext uri="{BB962C8B-B14F-4D97-AF65-F5344CB8AC3E}">
        <p14:creationId xmlns:p14="http://schemas.microsoft.com/office/powerpoint/2010/main" val="1913534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3B9DEBB-7974-47AC-81D6-B0E86AB2083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CBFDC0B3-96DE-48B3-B6E2-C2F1DD021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78CFCC4D-256A-4C19-B03F-14D0227C45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ADA6EAA1-BCCB-41A7-BDEB-E91EE9C6EAA7}"/>
              </a:ext>
            </a:extLst>
          </p:cNvPr>
          <p:cNvSpPr>
            <a:spLocks noGrp="1"/>
          </p:cNvSpPr>
          <p:nvPr>
            <p:ph type="dt" sz="half" idx="10"/>
          </p:nvPr>
        </p:nvSpPr>
        <p:spPr/>
        <p:txBody>
          <a:bodyPr/>
          <a:lstStyle/>
          <a:p>
            <a:fld id="{99DC9E81-2BC6-4102-AAF6-9D8E5185ABD5}" type="datetimeFigureOut">
              <a:rPr lang="zh-CN" altLang="en-US" smtClean="0"/>
              <a:t>2022/7/6</a:t>
            </a:fld>
            <a:endParaRPr lang="zh-CN" altLang="en-US"/>
          </a:p>
        </p:txBody>
      </p:sp>
      <p:sp>
        <p:nvSpPr>
          <p:cNvPr id="6" name="页脚占位符 5">
            <a:extLst>
              <a:ext uri="{FF2B5EF4-FFF2-40B4-BE49-F238E27FC236}">
                <a16:creationId xmlns:a16="http://schemas.microsoft.com/office/drawing/2014/main" id="{03F1814B-48F3-4E57-8515-35BE844E401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D344E18C-96D5-436F-B7D0-0B28E7DE7F6F}"/>
              </a:ext>
            </a:extLst>
          </p:cNvPr>
          <p:cNvSpPr>
            <a:spLocks noGrp="1"/>
          </p:cNvSpPr>
          <p:nvPr>
            <p:ph type="sldNum" sz="quarter" idx="12"/>
          </p:nvPr>
        </p:nvSpPr>
        <p:spPr/>
        <p:txBody>
          <a:bodyPr/>
          <a:lstStyle/>
          <a:p>
            <a:fld id="{78304ACE-5DA4-4C0C-935E-829025CE19EF}" type="slidenum">
              <a:rPr lang="zh-CN" altLang="en-US" smtClean="0"/>
              <a:t>‹#›</a:t>
            </a:fld>
            <a:endParaRPr lang="zh-CN" altLang="en-US"/>
          </a:p>
        </p:txBody>
      </p:sp>
    </p:spTree>
    <p:extLst>
      <p:ext uri="{BB962C8B-B14F-4D97-AF65-F5344CB8AC3E}">
        <p14:creationId xmlns:p14="http://schemas.microsoft.com/office/powerpoint/2010/main" val="4143585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B33F964-4D46-4266-B11A-3868A4C2C1AA}"/>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363E7AB3-F3B2-421C-B0D8-E9E80F577145}"/>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A055F98-FF7C-4FBE-83A5-3B6EDB20DB74}"/>
              </a:ext>
            </a:extLst>
          </p:cNvPr>
          <p:cNvSpPr>
            <a:spLocks noGrp="1"/>
          </p:cNvSpPr>
          <p:nvPr>
            <p:ph type="dt" sz="half" idx="10"/>
          </p:nvPr>
        </p:nvSpPr>
        <p:spPr/>
        <p:txBody>
          <a:bodyPr/>
          <a:lstStyle/>
          <a:p>
            <a:fld id="{99DC9E81-2BC6-4102-AAF6-9D8E5185ABD5}" type="datetimeFigureOut">
              <a:rPr lang="zh-CN" altLang="en-US" smtClean="0"/>
              <a:t>2022/7/6</a:t>
            </a:fld>
            <a:endParaRPr lang="zh-CN" altLang="en-US"/>
          </a:p>
        </p:txBody>
      </p:sp>
      <p:sp>
        <p:nvSpPr>
          <p:cNvPr id="5" name="页脚占位符 4">
            <a:extLst>
              <a:ext uri="{FF2B5EF4-FFF2-40B4-BE49-F238E27FC236}">
                <a16:creationId xmlns:a16="http://schemas.microsoft.com/office/drawing/2014/main" id="{5AC00C5F-DFDC-4A6B-9345-282038601A0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F3BDA85-D013-4CE8-BE7D-C0EC26D2DF5E}"/>
              </a:ext>
            </a:extLst>
          </p:cNvPr>
          <p:cNvSpPr>
            <a:spLocks noGrp="1"/>
          </p:cNvSpPr>
          <p:nvPr>
            <p:ph type="sldNum" sz="quarter" idx="12"/>
          </p:nvPr>
        </p:nvSpPr>
        <p:spPr/>
        <p:txBody>
          <a:bodyPr/>
          <a:lstStyle/>
          <a:p>
            <a:fld id="{78304ACE-5DA4-4C0C-935E-829025CE19EF}" type="slidenum">
              <a:rPr lang="zh-CN" altLang="en-US" smtClean="0"/>
              <a:t>‹#›</a:t>
            </a:fld>
            <a:endParaRPr lang="zh-CN" altLang="en-US"/>
          </a:p>
        </p:txBody>
      </p:sp>
    </p:spTree>
    <p:extLst>
      <p:ext uri="{BB962C8B-B14F-4D97-AF65-F5344CB8AC3E}">
        <p14:creationId xmlns:p14="http://schemas.microsoft.com/office/powerpoint/2010/main" val="3694909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8FD0CCE2-C5D5-4447-BDEF-338557346456}"/>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5A1A133E-1FEA-4905-8C56-C360467AC61C}"/>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FACAA41-C7FB-406B-A489-0304A477572E}"/>
              </a:ext>
            </a:extLst>
          </p:cNvPr>
          <p:cNvSpPr>
            <a:spLocks noGrp="1"/>
          </p:cNvSpPr>
          <p:nvPr>
            <p:ph type="dt" sz="half" idx="10"/>
          </p:nvPr>
        </p:nvSpPr>
        <p:spPr/>
        <p:txBody>
          <a:bodyPr/>
          <a:lstStyle/>
          <a:p>
            <a:fld id="{99DC9E81-2BC6-4102-AAF6-9D8E5185ABD5}" type="datetimeFigureOut">
              <a:rPr lang="zh-CN" altLang="en-US" smtClean="0"/>
              <a:t>2022/7/6</a:t>
            </a:fld>
            <a:endParaRPr lang="zh-CN" altLang="en-US"/>
          </a:p>
        </p:txBody>
      </p:sp>
      <p:sp>
        <p:nvSpPr>
          <p:cNvPr id="5" name="页脚占位符 4">
            <a:extLst>
              <a:ext uri="{FF2B5EF4-FFF2-40B4-BE49-F238E27FC236}">
                <a16:creationId xmlns:a16="http://schemas.microsoft.com/office/drawing/2014/main" id="{DB1DC550-ABB0-4E81-831D-6EDA9FFBEA9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0DA9DFB-D8F7-43B6-852A-CA3B7DAA2610}"/>
              </a:ext>
            </a:extLst>
          </p:cNvPr>
          <p:cNvSpPr>
            <a:spLocks noGrp="1"/>
          </p:cNvSpPr>
          <p:nvPr>
            <p:ph type="sldNum" sz="quarter" idx="12"/>
          </p:nvPr>
        </p:nvSpPr>
        <p:spPr/>
        <p:txBody>
          <a:bodyPr/>
          <a:lstStyle/>
          <a:p>
            <a:fld id="{78304ACE-5DA4-4C0C-935E-829025CE19EF}" type="slidenum">
              <a:rPr lang="zh-CN" altLang="en-US" smtClean="0"/>
              <a:t>‹#›</a:t>
            </a:fld>
            <a:endParaRPr lang="zh-CN" altLang="en-US"/>
          </a:p>
        </p:txBody>
      </p:sp>
    </p:spTree>
    <p:extLst>
      <p:ext uri="{BB962C8B-B14F-4D97-AF65-F5344CB8AC3E}">
        <p14:creationId xmlns:p14="http://schemas.microsoft.com/office/powerpoint/2010/main" val="2538760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3813" y="2130315"/>
            <a:ext cx="10364376" cy="1470052"/>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829305" y="3885976"/>
            <a:ext cx="8533392" cy="1752301"/>
          </a:xfrm>
          <a:prstGeom prst="rect">
            <a:avLst/>
          </a:prstGeom>
        </p:spPr>
        <p:txBody>
          <a:bodyPr/>
          <a:lstStyle>
            <a:lvl1pPr marL="0" indent="0" algn="ctr">
              <a:buNone/>
              <a:defRPr/>
            </a:lvl1pPr>
            <a:lvl2pPr marL="483763" indent="0" algn="ctr">
              <a:buNone/>
              <a:defRPr/>
            </a:lvl2pPr>
            <a:lvl3pPr marL="967527" indent="0" algn="ctr">
              <a:buNone/>
              <a:defRPr/>
            </a:lvl3pPr>
            <a:lvl4pPr marL="1451290" indent="0" algn="ctr">
              <a:buNone/>
              <a:defRPr/>
            </a:lvl4pPr>
            <a:lvl5pPr marL="1935053" indent="0" algn="ctr">
              <a:buNone/>
              <a:defRPr/>
            </a:lvl5pPr>
            <a:lvl6pPr marL="2418817" indent="0" algn="ctr">
              <a:buNone/>
              <a:defRPr/>
            </a:lvl6pPr>
            <a:lvl7pPr marL="2902580" indent="0" algn="ctr">
              <a:buNone/>
              <a:defRPr/>
            </a:lvl7pPr>
            <a:lvl8pPr marL="3386343" indent="0" algn="ctr">
              <a:buNone/>
              <a:defRPr/>
            </a:lvl8pPr>
            <a:lvl9pPr marL="3870107" indent="0" algn="ctr">
              <a:buNone/>
              <a:defRPr/>
            </a:lvl9pPr>
          </a:lstStyle>
          <a:p>
            <a:r>
              <a:rPr lang="zh-CN" altLang="en-US"/>
              <a:t>单击此处编辑母版副标题样式</a:t>
            </a:r>
          </a:p>
        </p:txBody>
      </p:sp>
    </p:spTree>
    <p:extLst>
      <p:ext uri="{BB962C8B-B14F-4D97-AF65-F5344CB8AC3E}">
        <p14:creationId xmlns:p14="http://schemas.microsoft.com/office/powerpoint/2010/main" val="1116727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769" y="273850"/>
            <a:ext cx="10972464" cy="114412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609769" y="1599417"/>
            <a:ext cx="10972464" cy="452607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7335723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527" y="4406795"/>
            <a:ext cx="10364376" cy="1362527"/>
          </a:xfrm>
          <a:prstGeom prst="rect">
            <a:avLst/>
          </a:prstGeom>
        </p:spPr>
        <p:txBody>
          <a:bodyPr anchor="t"/>
          <a:lstStyle>
            <a:lvl1pPr algn="l">
              <a:defRPr sz="4232" b="1" cap="all"/>
            </a:lvl1pPr>
          </a:lstStyle>
          <a:p>
            <a:r>
              <a:rPr lang="zh-CN" altLang="en-US"/>
              <a:t>单击此处编辑母版标题样式</a:t>
            </a:r>
          </a:p>
        </p:txBody>
      </p:sp>
      <p:sp>
        <p:nvSpPr>
          <p:cNvPr id="3" name="文本占位符 2"/>
          <p:cNvSpPr>
            <a:spLocks noGrp="1"/>
          </p:cNvSpPr>
          <p:nvPr>
            <p:ph type="body" idx="1"/>
          </p:nvPr>
        </p:nvSpPr>
        <p:spPr>
          <a:xfrm>
            <a:off x="962527" y="2906502"/>
            <a:ext cx="10364376" cy="1500293"/>
          </a:xfrm>
          <a:prstGeom prst="rect">
            <a:avLst/>
          </a:prstGeom>
        </p:spPr>
        <p:txBody>
          <a:bodyPr anchor="b"/>
          <a:lstStyle>
            <a:lvl1pPr marL="0" indent="0">
              <a:buNone/>
              <a:defRPr sz="2116"/>
            </a:lvl1pPr>
            <a:lvl2pPr marL="483763" indent="0">
              <a:buNone/>
              <a:defRPr sz="1905"/>
            </a:lvl2pPr>
            <a:lvl3pPr marL="967527" indent="0">
              <a:buNone/>
              <a:defRPr sz="1693"/>
            </a:lvl3pPr>
            <a:lvl4pPr marL="1451290" indent="0">
              <a:buNone/>
              <a:defRPr sz="1481"/>
            </a:lvl4pPr>
            <a:lvl5pPr marL="1935053" indent="0">
              <a:buNone/>
              <a:defRPr sz="1481"/>
            </a:lvl5pPr>
            <a:lvl6pPr marL="2418817" indent="0">
              <a:buNone/>
              <a:defRPr sz="1481"/>
            </a:lvl6pPr>
            <a:lvl7pPr marL="2902580" indent="0">
              <a:buNone/>
              <a:defRPr sz="1481"/>
            </a:lvl7pPr>
            <a:lvl8pPr marL="3386343" indent="0">
              <a:buNone/>
              <a:defRPr sz="1481"/>
            </a:lvl8pPr>
            <a:lvl9pPr marL="3870107" indent="0">
              <a:buNone/>
              <a:defRPr sz="1481"/>
            </a:lvl9pPr>
          </a:lstStyle>
          <a:p>
            <a:pPr lvl="0"/>
            <a:r>
              <a:rPr lang="zh-CN" altLang="en-US"/>
              <a:t>单击此处编辑母版文本样式</a:t>
            </a:r>
          </a:p>
        </p:txBody>
      </p:sp>
    </p:spTree>
    <p:extLst>
      <p:ext uri="{BB962C8B-B14F-4D97-AF65-F5344CB8AC3E}">
        <p14:creationId xmlns:p14="http://schemas.microsoft.com/office/powerpoint/2010/main" val="225881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769" y="273850"/>
            <a:ext cx="10972464" cy="114412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769" y="1599417"/>
            <a:ext cx="5405602" cy="4526078"/>
          </a:xfrm>
          <a:prstGeom prst="rect">
            <a:avLst/>
          </a:prstGeom>
        </p:spPr>
        <p:txBody>
          <a:bodyPr/>
          <a:lstStyle>
            <a:lvl1pPr>
              <a:defRPr sz="2963"/>
            </a:lvl1pPr>
            <a:lvl2pPr>
              <a:defRPr sz="2539"/>
            </a:lvl2pPr>
            <a:lvl3pPr>
              <a:defRPr sz="2116"/>
            </a:lvl3pPr>
            <a:lvl4pPr>
              <a:defRPr sz="1905"/>
            </a:lvl4pPr>
            <a:lvl5pPr>
              <a:defRPr sz="1905"/>
            </a:lvl5pPr>
            <a:lvl6pPr>
              <a:defRPr sz="1905"/>
            </a:lvl6pPr>
            <a:lvl7pPr>
              <a:defRPr sz="1905"/>
            </a:lvl7pPr>
            <a:lvl8pPr>
              <a:defRPr sz="1905"/>
            </a:lvl8pPr>
            <a:lvl9pPr>
              <a:defRPr sz="190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6631" y="1599417"/>
            <a:ext cx="5405602" cy="4526078"/>
          </a:xfrm>
          <a:prstGeom prst="rect">
            <a:avLst/>
          </a:prstGeom>
        </p:spPr>
        <p:txBody>
          <a:bodyPr/>
          <a:lstStyle>
            <a:lvl1pPr>
              <a:defRPr sz="2963"/>
            </a:lvl1pPr>
            <a:lvl2pPr>
              <a:defRPr sz="2539"/>
            </a:lvl2pPr>
            <a:lvl3pPr>
              <a:defRPr sz="2116"/>
            </a:lvl3pPr>
            <a:lvl4pPr>
              <a:defRPr sz="1905"/>
            </a:lvl4pPr>
            <a:lvl5pPr>
              <a:defRPr sz="1905"/>
            </a:lvl5pPr>
            <a:lvl6pPr>
              <a:defRPr sz="1905"/>
            </a:lvl6pPr>
            <a:lvl7pPr>
              <a:defRPr sz="1905"/>
            </a:lvl7pPr>
            <a:lvl8pPr>
              <a:defRPr sz="1905"/>
            </a:lvl8pPr>
            <a:lvl9pPr>
              <a:defRPr sz="190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9625325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769" y="273850"/>
            <a:ext cx="10972464" cy="114412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769" y="1535574"/>
            <a:ext cx="5387123" cy="640103"/>
          </a:xfrm>
          <a:prstGeom prst="rect">
            <a:avLst/>
          </a:prstGeom>
        </p:spPr>
        <p:txBody>
          <a:bodyPr anchor="b"/>
          <a:lstStyle>
            <a:lvl1pPr marL="0" indent="0">
              <a:buNone/>
              <a:defRPr sz="2539" b="1"/>
            </a:lvl1pPr>
            <a:lvl2pPr marL="483763" indent="0">
              <a:buNone/>
              <a:defRPr sz="2116" b="1"/>
            </a:lvl2pPr>
            <a:lvl3pPr marL="967527" indent="0">
              <a:buNone/>
              <a:defRPr sz="1905" b="1"/>
            </a:lvl3pPr>
            <a:lvl4pPr marL="1451290" indent="0">
              <a:buNone/>
              <a:defRPr sz="1693" b="1"/>
            </a:lvl4pPr>
            <a:lvl5pPr marL="1935053" indent="0">
              <a:buNone/>
              <a:defRPr sz="1693" b="1"/>
            </a:lvl5pPr>
            <a:lvl6pPr marL="2418817" indent="0">
              <a:buNone/>
              <a:defRPr sz="1693" b="1"/>
            </a:lvl6pPr>
            <a:lvl7pPr marL="2902580" indent="0">
              <a:buNone/>
              <a:defRPr sz="1693" b="1"/>
            </a:lvl7pPr>
            <a:lvl8pPr marL="3386343" indent="0">
              <a:buNone/>
              <a:defRPr sz="1693" b="1"/>
            </a:lvl8pPr>
            <a:lvl9pPr marL="3870107" indent="0">
              <a:buNone/>
              <a:defRPr sz="1693" b="1"/>
            </a:lvl9pPr>
          </a:lstStyle>
          <a:p>
            <a:pPr lvl="0"/>
            <a:r>
              <a:rPr lang="zh-CN" altLang="en-US"/>
              <a:t>单击此处编辑母版文本样式</a:t>
            </a:r>
          </a:p>
        </p:txBody>
      </p:sp>
      <p:sp>
        <p:nvSpPr>
          <p:cNvPr id="4" name="内容占位符 3"/>
          <p:cNvSpPr>
            <a:spLocks noGrp="1"/>
          </p:cNvSpPr>
          <p:nvPr>
            <p:ph sz="half" idx="2"/>
          </p:nvPr>
        </p:nvSpPr>
        <p:spPr>
          <a:xfrm>
            <a:off x="609769" y="2175677"/>
            <a:ext cx="5387123" cy="3949818"/>
          </a:xfrm>
          <a:prstGeom prst="rect">
            <a:avLst/>
          </a:prstGeom>
        </p:spPr>
        <p:txBody>
          <a:bodyPr/>
          <a:lstStyle>
            <a:lvl1pPr>
              <a:defRPr sz="2539"/>
            </a:lvl1pPr>
            <a:lvl2pPr>
              <a:defRPr sz="2116"/>
            </a:lvl2pPr>
            <a:lvl3pPr>
              <a:defRPr sz="1905"/>
            </a:lvl3pPr>
            <a:lvl4pPr>
              <a:defRPr sz="1693"/>
            </a:lvl4pPr>
            <a:lvl5pPr>
              <a:defRPr sz="1693"/>
            </a:lvl5pPr>
            <a:lvl6pPr>
              <a:defRPr sz="1693"/>
            </a:lvl6pPr>
            <a:lvl7pPr>
              <a:defRPr sz="1693"/>
            </a:lvl7pPr>
            <a:lvl8pPr>
              <a:defRPr sz="1693"/>
            </a:lvl8pPr>
            <a:lvl9pPr>
              <a:defRPr sz="1693"/>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429" y="1535574"/>
            <a:ext cx="5388804" cy="640103"/>
          </a:xfrm>
          <a:prstGeom prst="rect">
            <a:avLst/>
          </a:prstGeom>
        </p:spPr>
        <p:txBody>
          <a:bodyPr anchor="b"/>
          <a:lstStyle>
            <a:lvl1pPr marL="0" indent="0">
              <a:buNone/>
              <a:defRPr sz="2539" b="1"/>
            </a:lvl1pPr>
            <a:lvl2pPr marL="483763" indent="0">
              <a:buNone/>
              <a:defRPr sz="2116" b="1"/>
            </a:lvl2pPr>
            <a:lvl3pPr marL="967527" indent="0">
              <a:buNone/>
              <a:defRPr sz="1905" b="1"/>
            </a:lvl3pPr>
            <a:lvl4pPr marL="1451290" indent="0">
              <a:buNone/>
              <a:defRPr sz="1693" b="1"/>
            </a:lvl4pPr>
            <a:lvl5pPr marL="1935053" indent="0">
              <a:buNone/>
              <a:defRPr sz="1693" b="1"/>
            </a:lvl5pPr>
            <a:lvl6pPr marL="2418817" indent="0">
              <a:buNone/>
              <a:defRPr sz="1693" b="1"/>
            </a:lvl6pPr>
            <a:lvl7pPr marL="2902580" indent="0">
              <a:buNone/>
              <a:defRPr sz="1693" b="1"/>
            </a:lvl7pPr>
            <a:lvl8pPr marL="3386343" indent="0">
              <a:buNone/>
              <a:defRPr sz="1693" b="1"/>
            </a:lvl8pPr>
            <a:lvl9pPr marL="3870107" indent="0">
              <a:buNone/>
              <a:defRPr sz="1693" b="1"/>
            </a:lvl9pPr>
          </a:lstStyle>
          <a:p>
            <a:pPr lvl="0"/>
            <a:r>
              <a:rPr lang="zh-CN" altLang="en-US"/>
              <a:t>单击此处编辑母版文本样式</a:t>
            </a:r>
          </a:p>
        </p:txBody>
      </p:sp>
      <p:sp>
        <p:nvSpPr>
          <p:cNvPr id="6" name="内容占位符 5"/>
          <p:cNvSpPr>
            <a:spLocks noGrp="1"/>
          </p:cNvSpPr>
          <p:nvPr>
            <p:ph sz="quarter" idx="4"/>
          </p:nvPr>
        </p:nvSpPr>
        <p:spPr>
          <a:xfrm>
            <a:off x="6193429" y="2175677"/>
            <a:ext cx="5388804" cy="3949818"/>
          </a:xfrm>
          <a:prstGeom prst="rect">
            <a:avLst/>
          </a:prstGeom>
        </p:spPr>
        <p:txBody>
          <a:bodyPr/>
          <a:lstStyle>
            <a:lvl1pPr>
              <a:defRPr sz="2539"/>
            </a:lvl1pPr>
            <a:lvl2pPr>
              <a:defRPr sz="2116"/>
            </a:lvl2pPr>
            <a:lvl3pPr>
              <a:defRPr sz="1905"/>
            </a:lvl3pPr>
            <a:lvl4pPr>
              <a:defRPr sz="1693"/>
            </a:lvl4pPr>
            <a:lvl5pPr>
              <a:defRPr sz="1693"/>
            </a:lvl5pPr>
            <a:lvl6pPr>
              <a:defRPr sz="1693"/>
            </a:lvl6pPr>
            <a:lvl7pPr>
              <a:defRPr sz="1693"/>
            </a:lvl7pPr>
            <a:lvl8pPr>
              <a:defRPr sz="1693"/>
            </a:lvl8pPr>
            <a:lvl9pPr>
              <a:defRPr sz="1693"/>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5540103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769" y="273850"/>
            <a:ext cx="10972464" cy="114412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18243888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68671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69" y="273850"/>
            <a:ext cx="4011366" cy="1160920"/>
          </a:xfrm>
          <a:prstGeom prst="rect">
            <a:avLst/>
          </a:prstGeom>
        </p:spPr>
        <p:txBody>
          <a:bodyPr anchor="b"/>
          <a:lstStyle>
            <a:lvl1pPr algn="l">
              <a:defRPr sz="2116" b="1"/>
            </a:lvl1pPr>
          </a:lstStyle>
          <a:p>
            <a:r>
              <a:rPr lang="zh-CN" altLang="en-US"/>
              <a:t>单击此处编辑母版标题样式</a:t>
            </a:r>
          </a:p>
        </p:txBody>
      </p:sp>
      <p:sp>
        <p:nvSpPr>
          <p:cNvPr id="3" name="内容占位符 2"/>
          <p:cNvSpPr>
            <a:spLocks noGrp="1"/>
          </p:cNvSpPr>
          <p:nvPr>
            <p:ph idx="1"/>
          </p:nvPr>
        </p:nvSpPr>
        <p:spPr>
          <a:xfrm>
            <a:off x="4767277" y="273850"/>
            <a:ext cx="6814956" cy="5851644"/>
          </a:xfrm>
          <a:prstGeom prst="rect">
            <a:avLst/>
          </a:prstGeom>
        </p:spPr>
        <p:txBody>
          <a:bodyPr/>
          <a:lstStyle>
            <a:lvl1pPr>
              <a:defRPr sz="3386"/>
            </a:lvl1pPr>
            <a:lvl2pPr>
              <a:defRPr sz="2963"/>
            </a:lvl2pPr>
            <a:lvl3pPr>
              <a:defRPr sz="2539"/>
            </a:lvl3pPr>
            <a:lvl4pPr>
              <a:defRPr sz="2116"/>
            </a:lvl4pPr>
            <a:lvl5pPr>
              <a:defRPr sz="2116"/>
            </a:lvl5pPr>
            <a:lvl6pPr>
              <a:defRPr sz="2116"/>
            </a:lvl6pPr>
            <a:lvl7pPr>
              <a:defRPr sz="2116"/>
            </a:lvl7pPr>
            <a:lvl8pPr>
              <a:defRPr sz="2116"/>
            </a:lvl8pPr>
            <a:lvl9pPr>
              <a:defRPr sz="2116"/>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769" y="1434770"/>
            <a:ext cx="4011366" cy="4690724"/>
          </a:xfrm>
          <a:prstGeom prst="rect">
            <a:avLst/>
          </a:prstGeom>
        </p:spPr>
        <p:txBody>
          <a:bodyPr/>
          <a:lstStyle>
            <a:lvl1pPr marL="0" indent="0">
              <a:buNone/>
              <a:defRPr sz="1481"/>
            </a:lvl1pPr>
            <a:lvl2pPr marL="483763" indent="0">
              <a:buNone/>
              <a:defRPr sz="1270"/>
            </a:lvl2pPr>
            <a:lvl3pPr marL="967527" indent="0">
              <a:buNone/>
              <a:defRPr sz="1058"/>
            </a:lvl3pPr>
            <a:lvl4pPr marL="1451290" indent="0">
              <a:buNone/>
              <a:defRPr sz="952"/>
            </a:lvl4pPr>
            <a:lvl5pPr marL="1935053" indent="0">
              <a:buNone/>
              <a:defRPr sz="952"/>
            </a:lvl5pPr>
            <a:lvl6pPr marL="2418817" indent="0">
              <a:buNone/>
              <a:defRPr sz="952"/>
            </a:lvl6pPr>
            <a:lvl7pPr marL="2902580" indent="0">
              <a:buNone/>
              <a:defRPr sz="952"/>
            </a:lvl7pPr>
            <a:lvl8pPr marL="3386343" indent="0">
              <a:buNone/>
              <a:defRPr sz="952"/>
            </a:lvl8pPr>
            <a:lvl9pPr marL="3870107" indent="0">
              <a:buNone/>
              <a:defRPr sz="952"/>
            </a:lvl9pPr>
          </a:lstStyle>
          <a:p>
            <a:pPr lvl="0"/>
            <a:r>
              <a:rPr lang="zh-CN" altLang="en-US"/>
              <a:t>单击此处编辑母版文本样式</a:t>
            </a:r>
          </a:p>
        </p:txBody>
      </p:sp>
    </p:spTree>
    <p:extLst>
      <p:ext uri="{BB962C8B-B14F-4D97-AF65-F5344CB8AC3E}">
        <p14:creationId xmlns:p14="http://schemas.microsoft.com/office/powerpoint/2010/main" val="39132682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59" y="4799929"/>
            <a:ext cx="7313856" cy="567860"/>
          </a:xfrm>
          <a:prstGeom prst="rect">
            <a:avLst/>
          </a:prstGeom>
        </p:spPr>
        <p:txBody>
          <a:bodyPr anchor="b"/>
          <a:lstStyle>
            <a:lvl1pPr algn="l">
              <a:defRPr sz="2116" b="1"/>
            </a:lvl1pPr>
          </a:lstStyle>
          <a:p>
            <a:r>
              <a:rPr lang="zh-CN" altLang="en-US"/>
              <a:t>单击此处编辑母版标题样式</a:t>
            </a:r>
          </a:p>
        </p:txBody>
      </p:sp>
      <p:sp>
        <p:nvSpPr>
          <p:cNvPr id="3" name="图片占位符 2"/>
          <p:cNvSpPr>
            <a:spLocks noGrp="1"/>
          </p:cNvSpPr>
          <p:nvPr>
            <p:ph type="pic" idx="1"/>
          </p:nvPr>
        </p:nvSpPr>
        <p:spPr>
          <a:xfrm>
            <a:off x="2390359" y="613223"/>
            <a:ext cx="7313856" cy="4114463"/>
          </a:xfrm>
          <a:prstGeom prst="rect">
            <a:avLst/>
          </a:prstGeom>
        </p:spPr>
        <p:txBody>
          <a:bodyPr/>
          <a:lstStyle>
            <a:lvl1pPr marL="0" indent="0">
              <a:buNone/>
              <a:defRPr sz="3386"/>
            </a:lvl1pPr>
            <a:lvl2pPr marL="483763" indent="0">
              <a:buNone/>
              <a:defRPr sz="2963"/>
            </a:lvl2pPr>
            <a:lvl3pPr marL="967527" indent="0">
              <a:buNone/>
              <a:defRPr sz="2539"/>
            </a:lvl3pPr>
            <a:lvl4pPr marL="1451290" indent="0">
              <a:buNone/>
              <a:defRPr sz="2116"/>
            </a:lvl4pPr>
            <a:lvl5pPr marL="1935053" indent="0">
              <a:buNone/>
              <a:defRPr sz="2116"/>
            </a:lvl5pPr>
            <a:lvl6pPr marL="2418817" indent="0">
              <a:buNone/>
              <a:defRPr sz="2116"/>
            </a:lvl6pPr>
            <a:lvl7pPr marL="2902580" indent="0">
              <a:buNone/>
              <a:defRPr sz="2116"/>
            </a:lvl7pPr>
            <a:lvl8pPr marL="3386343" indent="0">
              <a:buNone/>
              <a:defRPr sz="2116"/>
            </a:lvl8pPr>
            <a:lvl9pPr marL="3870107" indent="0">
              <a:buNone/>
              <a:defRPr sz="2116"/>
            </a:lvl9pPr>
          </a:lstStyle>
          <a:p>
            <a:pPr lvl="0"/>
            <a:endParaRPr lang="zh-CN" altLang="en-US" noProof="0"/>
          </a:p>
        </p:txBody>
      </p:sp>
      <p:sp>
        <p:nvSpPr>
          <p:cNvPr id="4" name="文本占位符 3"/>
          <p:cNvSpPr>
            <a:spLocks noGrp="1"/>
          </p:cNvSpPr>
          <p:nvPr>
            <p:ph type="body" sz="half" idx="2"/>
          </p:nvPr>
        </p:nvSpPr>
        <p:spPr>
          <a:xfrm>
            <a:off x="2390359" y="5367788"/>
            <a:ext cx="7313856" cy="804748"/>
          </a:xfrm>
          <a:prstGeom prst="rect">
            <a:avLst/>
          </a:prstGeom>
        </p:spPr>
        <p:txBody>
          <a:bodyPr/>
          <a:lstStyle>
            <a:lvl1pPr marL="0" indent="0">
              <a:buNone/>
              <a:defRPr sz="1481"/>
            </a:lvl1pPr>
            <a:lvl2pPr marL="483763" indent="0">
              <a:buNone/>
              <a:defRPr sz="1270"/>
            </a:lvl2pPr>
            <a:lvl3pPr marL="967527" indent="0">
              <a:buNone/>
              <a:defRPr sz="1058"/>
            </a:lvl3pPr>
            <a:lvl4pPr marL="1451290" indent="0">
              <a:buNone/>
              <a:defRPr sz="952"/>
            </a:lvl4pPr>
            <a:lvl5pPr marL="1935053" indent="0">
              <a:buNone/>
              <a:defRPr sz="952"/>
            </a:lvl5pPr>
            <a:lvl6pPr marL="2418817" indent="0">
              <a:buNone/>
              <a:defRPr sz="952"/>
            </a:lvl6pPr>
            <a:lvl7pPr marL="2902580" indent="0">
              <a:buNone/>
              <a:defRPr sz="952"/>
            </a:lvl7pPr>
            <a:lvl8pPr marL="3386343" indent="0">
              <a:buNone/>
              <a:defRPr sz="952"/>
            </a:lvl8pPr>
            <a:lvl9pPr marL="3870107" indent="0">
              <a:buNone/>
              <a:defRPr sz="952"/>
            </a:lvl9pPr>
          </a:lstStyle>
          <a:p>
            <a:pPr lvl="0"/>
            <a:r>
              <a:rPr lang="zh-CN" altLang="en-US"/>
              <a:t>单击此处编辑母版文本样式</a:t>
            </a:r>
          </a:p>
        </p:txBody>
      </p:sp>
    </p:spTree>
    <p:extLst>
      <p:ext uri="{BB962C8B-B14F-4D97-AF65-F5344CB8AC3E}">
        <p14:creationId xmlns:p14="http://schemas.microsoft.com/office/powerpoint/2010/main" val="27745602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769" y="273850"/>
            <a:ext cx="10972464" cy="114412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609769" y="1599417"/>
            <a:ext cx="10972464" cy="452607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3548525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116" y="273850"/>
            <a:ext cx="2743117" cy="5851644"/>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768" y="273850"/>
            <a:ext cx="8068087" cy="5851644"/>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344108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D06AFE76-F227-4647-BEA3-BFB29AA853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E39E2B03-4E09-4617-9BCA-0DBF6389F3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7EE6194-D38D-4419-89A5-AC4F52EDDD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DC9E81-2BC6-4102-AAF6-9D8E5185ABD5}" type="datetimeFigureOut">
              <a:rPr lang="zh-CN" altLang="en-US" smtClean="0"/>
              <a:t>2022/7/6</a:t>
            </a:fld>
            <a:endParaRPr lang="zh-CN" altLang="en-US"/>
          </a:p>
        </p:txBody>
      </p:sp>
      <p:sp>
        <p:nvSpPr>
          <p:cNvPr id="5" name="页脚占位符 4">
            <a:extLst>
              <a:ext uri="{FF2B5EF4-FFF2-40B4-BE49-F238E27FC236}">
                <a16:creationId xmlns:a16="http://schemas.microsoft.com/office/drawing/2014/main" id="{3BA23F26-D29D-4493-8D7C-256C620DEE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2098C1A3-7701-4336-8D2F-E83A4BE180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304ACE-5DA4-4C0C-935E-829025CE19EF}" type="slidenum">
              <a:rPr lang="zh-CN" altLang="en-US" smtClean="0"/>
              <a:t>‹#›</a:t>
            </a:fld>
            <a:endParaRPr lang="zh-CN" altLang="en-US"/>
          </a:p>
        </p:txBody>
      </p:sp>
    </p:spTree>
    <p:extLst>
      <p:ext uri="{BB962C8B-B14F-4D97-AF65-F5344CB8AC3E}">
        <p14:creationId xmlns:p14="http://schemas.microsoft.com/office/powerpoint/2010/main" val="2903313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9" name="圆角矩形 18">
            <a:hlinkClick r:id="" action="ppaction://noaction"/>
          </p:cNvPr>
          <p:cNvSpPr/>
          <p:nvPr userDrawn="1"/>
        </p:nvSpPr>
        <p:spPr>
          <a:xfrm>
            <a:off x="10819603" y="6491747"/>
            <a:ext cx="1353920" cy="337692"/>
          </a:xfrm>
          <a:prstGeom prst="roundRect">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ln>
          <a:effectLst>
            <a:outerShdw blurRad="40000" dist="20000" dir="5400000" rotWithShape="0">
              <a:srgbClr val="000000">
                <a:alpha val="38000"/>
              </a:srgbClr>
            </a:outerShdw>
          </a:effectLst>
        </p:spPr>
        <p:txBody>
          <a:bodyPr anchor="ctr"/>
          <a:lstStyle/>
          <a:p>
            <a:pPr algn="ctr">
              <a:defRPr/>
            </a:pPr>
            <a:r>
              <a:rPr lang="zh-CN" altLang="en-US" sz="2751">
                <a:solidFill>
                  <a:srgbClr val="000000"/>
                </a:solidFill>
                <a:latin typeface="黑体" panose="02010609060101010101" pitchFamily="49" charset="-122"/>
              </a:rPr>
              <a:t>返回</a:t>
            </a:r>
          </a:p>
        </p:txBody>
      </p:sp>
    </p:spTree>
    <p:extLst>
      <p:ext uri="{BB962C8B-B14F-4D97-AF65-F5344CB8AC3E}">
        <p14:creationId xmlns:p14="http://schemas.microsoft.com/office/powerpoint/2010/main" val="2722312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656">
          <a:solidFill>
            <a:schemeClr val="tx1"/>
          </a:solidFill>
          <a:latin typeface="+mj-lt"/>
          <a:ea typeface="+mj-ea"/>
          <a:cs typeface="+mj-cs"/>
        </a:defRPr>
      </a:lvl1pPr>
      <a:lvl2pPr algn="ctr" rtl="0" eaLnBrk="0" fontAlgn="base" hangingPunct="0">
        <a:spcBef>
          <a:spcPct val="0"/>
        </a:spcBef>
        <a:spcAft>
          <a:spcPct val="0"/>
        </a:spcAft>
        <a:defRPr sz="4656">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656">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656">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656">
          <a:solidFill>
            <a:schemeClr val="tx1"/>
          </a:solidFill>
          <a:latin typeface="Calibri" panose="020F0502020204030204" pitchFamily="34" charset="0"/>
          <a:ea typeface="宋体" panose="02010600030101010101" pitchFamily="2" charset="-122"/>
        </a:defRPr>
      </a:lvl5pPr>
      <a:lvl6pPr marL="483763" algn="ctr" rtl="0" fontAlgn="base">
        <a:spcBef>
          <a:spcPct val="0"/>
        </a:spcBef>
        <a:spcAft>
          <a:spcPct val="0"/>
        </a:spcAft>
        <a:defRPr sz="4656">
          <a:solidFill>
            <a:schemeClr val="tx1"/>
          </a:solidFill>
          <a:latin typeface="Calibri" panose="020F0502020204030204" pitchFamily="34" charset="0"/>
          <a:ea typeface="宋体" panose="02010600030101010101" pitchFamily="2" charset="-122"/>
        </a:defRPr>
      </a:lvl6pPr>
      <a:lvl7pPr marL="967527" algn="ctr" rtl="0" fontAlgn="base">
        <a:spcBef>
          <a:spcPct val="0"/>
        </a:spcBef>
        <a:spcAft>
          <a:spcPct val="0"/>
        </a:spcAft>
        <a:defRPr sz="4656">
          <a:solidFill>
            <a:schemeClr val="tx1"/>
          </a:solidFill>
          <a:latin typeface="Calibri" panose="020F0502020204030204" pitchFamily="34" charset="0"/>
          <a:ea typeface="宋体" panose="02010600030101010101" pitchFamily="2" charset="-122"/>
        </a:defRPr>
      </a:lvl7pPr>
      <a:lvl8pPr marL="1451290" algn="ctr" rtl="0" fontAlgn="base">
        <a:spcBef>
          <a:spcPct val="0"/>
        </a:spcBef>
        <a:spcAft>
          <a:spcPct val="0"/>
        </a:spcAft>
        <a:defRPr sz="4656">
          <a:solidFill>
            <a:schemeClr val="tx1"/>
          </a:solidFill>
          <a:latin typeface="Calibri" panose="020F0502020204030204" pitchFamily="34" charset="0"/>
          <a:ea typeface="宋体" panose="02010600030101010101" pitchFamily="2" charset="-122"/>
        </a:defRPr>
      </a:lvl8pPr>
      <a:lvl9pPr marL="1935053" algn="ctr" rtl="0" fontAlgn="base">
        <a:spcBef>
          <a:spcPct val="0"/>
        </a:spcBef>
        <a:spcAft>
          <a:spcPct val="0"/>
        </a:spcAft>
        <a:defRPr sz="4656">
          <a:solidFill>
            <a:schemeClr val="tx1"/>
          </a:solidFill>
          <a:latin typeface="Calibri" panose="020F0502020204030204" pitchFamily="34" charset="0"/>
          <a:ea typeface="宋体" panose="02010600030101010101" pitchFamily="2" charset="-122"/>
        </a:defRPr>
      </a:lvl9pPr>
    </p:titleStyle>
    <p:bodyStyle>
      <a:lvl1pPr marL="362822" indent="-362822" algn="l" rtl="0" eaLnBrk="0" fontAlgn="base" hangingPunct="0">
        <a:spcBef>
          <a:spcPct val="20000"/>
        </a:spcBef>
        <a:spcAft>
          <a:spcPct val="0"/>
        </a:spcAft>
        <a:buFont typeface="Arial" panose="020B0604020202020204" pitchFamily="34" charset="0"/>
        <a:buChar char="•"/>
        <a:defRPr sz="3386">
          <a:solidFill>
            <a:schemeClr val="tx1"/>
          </a:solidFill>
          <a:latin typeface="+mn-lt"/>
          <a:ea typeface="+mn-ea"/>
          <a:cs typeface="+mn-cs"/>
        </a:defRPr>
      </a:lvl1pPr>
      <a:lvl2pPr marL="786115" indent="-302352" algn="l" rtl="0" eaLnBrk="0" fontAlgn="base" hangingPunct="0">
        <a:spcBef>
          <a:spcPct val="20000"/>
        </a:spcBef>
        <a:spcAft>
          <a:spcPct val="0"/>
        </a:spcAft>
        <a:buFont typeface="Arial" panose="020B0604020202020204" pitchFamily="34" charset="0"/>
        <a:buChar char="–"/>
        <a:defRPr sz="2963">
          <a:solidFill>
            <a:schemeClr val="tx1"/>
          </a:solidFill>
          <a:latin typeface="+mn-lt"/>
          <a:ea typeface="+mn-ea"/>
        </a:defRPr>
      </a:lvl2pPr>
      <a:lvl3pPr marL="1209408" indent="-241882" algn="l" rtl="0" eaLnBrk="0" fontAlgn="base" hangingPunct="0">
        <a:spcBef>
          <a:spcPct val="20000"/>
        </a:spcBef>
        <a:spcAft>
          <a:spcPct val="0"/>
        </a:spcAft>
        <a:buFont typeface="Arial" panose="020B0604020202020204" pitchFamily="34" charset="0"/>
        <a:buChar char="•"/>
        <a:defRPr sz="2539">
          <a:solidFill>
            <a:schemeClr val="tx1"/>
          </a:solidFill>
          <a:latin typeface="+mn-lt"/>
          <a:ea typeface="+mn-ea"/>
        </a:defRPr>
      </a:lvl3pPr>
      <a:lvl4pPr marL="1693172" indent="-241882" algn="l" rtl="0" eaLnBrk="0" fontAlgn="base" hangingPunct="0">
        <a:spcBef>
          <a:spcPct val="20000"/>
        </a:spcBef>
        <a:spcAft>
          <a:spcPct val="0"/>
        </a:spcAft>
        <a:buFont typeface="Arial" panose="020B0604020202020204" pitchFamily="34" charset="0"/>
        <a:buChar char="–"/>
        <a:defRPr sz="2116">
          <a:solidFill>
            <a:schemeClr val="tx1"/>
          </a:solidFill>
          <a:latin typeface="+mn-lt"/>
          <a:ea typeface="+mn-ea"/>
        </a:defRPr>
      </a:lvl4pPr>
      <a:lvl5pPr marL="2176935" indent="-241882" algn="l" rtl="0" eaLnBrk="0" fontAlgn="base" hangingPunct="0">
        <a:spcBef>
          <a:spcPct val="20000"/>
        </a:spcBef>
        <a:spcAft>
          <a:spcPct val="0"/>
        </a:spcAft>
        <a:buFont typeface="Arial" panose="020B0604020202020204" pitchFamily="34" charset="0"/>
        <a:buChar char="»"/>
        <a:defRPr sz="2116">
          <a:solidFill>
            <a:schemeClr val="tx1"/>
          </a:solidFill>
          <a:latin typeface="+mn-lt"/>
          <a:ea typeface="+mn-ea"/>
        </a:defRPr>
      </a:lvl5pPr>
      <a:lvl6pPr marL="2660698" indent="-241882" algn="l" rtl="0" fontAlgn="base">
        <a:spcBef>
          <a:spcPct val="20000"/>
        </a:spcBef>
        <a:spcAft>
          <a:spcPct val="0"/>
        </a:spcAft>
        <a:buFont typeface="Arial" panose="020B0604020202020204" pitchFamily="34" charset="0"/>
        <a:buChar char="»"/>
        <a:defRPr sz="2116">
          <a:solidFill>
            <a:schemeClr val="tx1"/>
          </a:solidFill>
          <a:latin typeface="+mn-lt"/>
          <a:ea typeface="+mn-ea"/>
        </a:defRPr>
      </a:lvl6pPr>
      <a:lvl7pPr marL="3144462" indent="-241882" algn="l" rtl="0" fontAlgn="base">
        <a:spcBef>
          <a:spcPct val="20000"/>
        </a:spcBef>
        <a:spcAft>
          <a:spcPct val="0"/>
        </a:spcAft>
        <a:buFont typeface="Arial" panose="020B0604020202020204" pitchFamily="34" charset="0"/>
        <a:buChar char="»"/>
        <a:defRPr sz="2116">
          <a:solidFill>
            <a:schemeClr val="tx1"/>
          </a:solidFill>
          <a:latin typeface="+mn-lt"/>
          <a:ea typeface="+mn-ea"/>
        </a:defRPr>
      </a:lvl7pPr>
      <a:lvl8pPr marL="3628225" indent="-241882" algn="l" rtl="0" fontAlgn="base">
        <a:spcBef>
          <a:spcPct val="20000"/>
        </a:spcBef>
        <a:spcAft>
          <a:spcPct val="0"/>
        </a:spcAft>
        <a:buFont typeface="Arial" panose="020B0604020202020204" pitchFamily="34" charset="0"/>
        <a:buChar char="»"/>
        <a:defRPr sz="2116">
          <a:solidFill>
            <a:schemeClr val="tx1"/>
          </a:solidFill>
          <a:latin typeface="+mn-lt"/>
          <a:ea typeface="+mn-ea"/>
        </a:defRPr>
      </a:lvl8pPr>
      <a:lvl9pPr marL="4111988" indent="-241882" algn="l" rtl="0" fontAlgn="base">
        <a:spcBef>
          <a:spcPct val="20000"/>
        </a:spcBef>
        <a:spcAft>
          <a:spcPct val="0"/>
        </a:spcAft>
        <a:buFont typeface="Arial" panose="020B0604020202020204" pitchFamily="34" charset="0"/>
        <a:buChar char="»"/>
        <a:defRPr sz="2116">
          <a:solidFill>
            <a:schemeClr val="tx1"/>
          </a:solidFill>
          <a:latin typeface="+mn-lt"/>
          <a:ea typeface="+mn-ea"/>
        </a:defRPr>
      </a:lvl9pPr>
    </p:bodyStyle>
    <p:otherStyle>
      <a:defPPr>
        <a:defRPr lang="zh-CN"/>
      </a:defPPr>
      <a:lvl1pPr marL="0" algn="l" defTabSz="967527" rtl="0" eaLnBrk="1" latinLnBrk="0" hangingPunct="1">
        <a:defRPr sz="1905" kern="1200">
          <a:solidFill>
            <a:schemeClr val="tx1"/>
          </a:solidFill>
          <a:latin typeface="+mn-lt"/>
          <a:ea typeface="+mn-ea"/>
          <a:cs typeface="+mn-cs"/>
        </a:defRPr>
      </a:lvl1pPr>
      <a:lvl2pPr marL="483763" algn="l" defTabSz="967527" rtl="0" eaLnBrk="1" latinLnBrk="0" hangingPunct="1">
        <a:defRPr sz="1905" kern="1200">
          <a:solidFill>
            <a:schemeClr val="tx1"/>
          </a:solidFill>
          <a:latin typeface="+mn-lt"/>
          <a:ea typeface="+mn-ea"/>
          <a:cs typeface="+mn-cs"/>
        </a:defRPr>
      </a:lvl2pPr>
      <a:lvl3pPr marL="967527" algn="l" defTabSz="967527" rtl="0" eaLnBrk="1" latinLnBrk="0" hangingPunct="1">
        <a:defRPr sz="1905" kern="1200">
          <a:solidFill>
            <a:schemeClr val="tx1"/>
          </a:solidFill>
          <a:latin typeface="+mn-lt"/>
          <a:ea typeface="+mn-ea"/>
          <a:cs typeface="+mn-cs"/>
        </a:defRPr>
      </a:lvl3pPr>
      <a:lvl4pPr marL="1451290" algn="l" defTabSz="967527" rtl="0" eaLnBrk="1" latinLnBrk="0" hangingPunct="1">
        <a:defRPr sz="1905" kern="1200">
          <a:solidFill>
            <a:schemeClr val="tx1"/>
          </a:solidFill>
          <a:latin typeface="+mn-lt"/>
          <a:ea typeface="+mn-ea"/>
          <a:cs typeface="+mn-cs"/>
        </a:defRPr>
      </a:lvl4pPr>
      <a:lvl5pPr marL="1935053" algn="l" defTabSz="967527" rtl="0" eaLnBrk="1" latinLnBrk="0" hangingPunct="1">
        <a:defRPr sz="1905" kern="1200">
          <a:solidFill>
            <a:schemeClr val="tx1"/>
          </a:solidFill>
          <a:latin typeface="+mn-lt"/>
          <a:ea typeface="+mn-ea"/>
          <a:cs typeface="+mn-cs"/>
        </a:defRPr>
      </a:lvl5pPr>
      <a:lvl6pPr marL="2418817" algn="l" defTabSz="967527" rtl="0" eaLnBrk="1" latinLnBrk="0" hangingPunct="1">
        <a:defRPr sz="1905" kern="1200">
          <a:solidFill>
            <a:schemeClr val="tx1"/>
          </a:solidFill>
          <a:latin typeface="+mn-lt"/>
          <a:ea typeface="+mn-ea"/>
          <a:cs typeface="+mn-cs"/>
        </a:defRPr>
      </a:lvl6pPr>
      <a:lvl7pPr marL="2902580" algn="l" defTabSz="967527" rtl="0" eaLnBrk="1" latinLnBrk="0" hangingPunct="1">
        <a:defRPr sz="1905" kern="1200">
          <a:solidFill>
            <a:schemeClr val="tx1"/>
          </a:solidFill>
          <a:latin typeface="+mn-lt"/>
          <a:ea typeface="+mn-ea"/>
          <a:cs typeface="+mn-cs"/>
        </a:defRPr>
      </a:lvl7pPr>
      <a:lvl8pPr marL="3386343" algn="l" defTabSz="967527" rtl="0" eaLnBrk="1" latinLnBrk="0" hangingPunct="1">
        <a:defRPr sz="1905" kern="1200">
          <a:solidFill>
            <a:schemeClr val="tx1"/>
          </a:solidFill>
          <a:latin typeface="+mn-lt"/>
          <a:ea typeface="+mn-ea"/>
          <a:cs typeface="+mn-cs"/>
        </a:defRPr>
      </a:lvl8pPr>
      <a:lvl9pPr marL="3870107" algn="l" defTabSz="967527" rtl="0" eaLnBrk="1" latinLnBrk="0" hangingPunct="1">
        <a:defRPr sz="190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4D04B0C-1935-46CD-A194-B5682AD8E497}"/>
              </a:ext>
            </a:extLst>
          </p:cNvPr>
          <p:cNvSpPr>
            <a:spLocks noGrp="1"/>
          </p:cNvSpPr>
          <p:nvPr>
            <p:ph type="title"/>
          </p:nvPr>
        </p:nvSpPr>
        <p:spPr>
          <a:xfrm>
            <a:off x="-119743" y="365125"/>
            <a:ext cx="11473543" cy="1325563"/>
          </a:xfrm>
        </p:spPr>
        <p:txBody>
          <a:bodyPr/>
          <a:lstStyle/>
          <a:p>
            <a:r>
              <a:rPr lang="en-US" altLang="zh-CN" dirty="0"/>
              <a:t>1.</a:t>
            </a:r>
            <a:r>
              <a:rPr lang="zh-CN" altLang="en-US" dirty="0"/>
              <a:t>下列关于原文内容的理解和分析，不正确的一项是    </a:t>
            </a:r>
          </a:p>
        </p:txBody>
      </p:sp>
      <p:sp>
        <p:nvSpPr>
          <p:cNvPr id="3" name="内容占位符 2">
            <a:extLst>
              <a:ext uri="{FF2B5EF4-FFF2-40B4-BE49-F238E27FC236}">
                <a16:creationId xmlns:a16="http://schemas.microsoft.com/office/drawing/2014/main" id="{28E9388B-D8D9-4D7C-A3A6-FA63C8E881D2}"/>
              </a:ext>
            </a:extLst>
          </p:cNvPr>
          <p:cNvSpPr>
            <a:spLocks noGrp="1"/>
          </p:cNvSpPr>
          <p:nvPr>
            <p:ph idx="1"/>
          </p:nvPr>
        </p:nvSpPr>
        <p:spPr>
          <a:xfrm>
            <a:off x="-119743" y="1825625"/>
            <a:ext cx="11473543" cy="4351338"/>
          </a:xfrm>
        </p:spPr>
        <p:txBody>
          <a:bodyPr>
            <a:normAutofit/>
          </a:bodyPr>
          <a:lstStyle/>
          <a:p>
            <a:r>
              <a:rPr lang="en-US" altLang="zh-CN" sz="3200" dirty="0"/>
              <a:t>A</a:t>
            </a:r>
            <a:r>
              <a:rPr lang="zh-CN" altLang="en-US" sz="3200" dirty="0"/>
              <a:t>，几何化的甲骨文字转化成直观形象的动物，再配上网络用语，就不显得高深莫测。</a:t>
            </a:r>
            <a:endParaRPr lang="en-US" altLang="zh-CN" sz="3200" dirty="0"/>
          </a:p>
          <a:p>
            <a:r>
              <a:rPr lang="en-US" altLang="zh-CN" sz="3200" dirty="0"/>
              <a:t>B</a:t>
            </a:r>
            <a:r>
              <a:rPr lang="zh-CN" altLang="en-US" sz="3200" dirty="0"/>
              <a:t>，复兴传承传统文化的关键，就是要打通古老文化和现代阅读方式之间存在的隔膜。</a:t>
            </a:r>
            <a:endParaRPr lang="en-US" altLang="zh-CN" sz="3200" dirty="0"/>
          </a:p>
          <a:p>
            <a:r>
              <a:rPr lang="en-US" altLang="zh-CN" sz="3200" dirty="0"/>
              <a:t>C.</a:t>
            </a:r>
            <a:r>
              <a:rPr lang="zh-CN" altLang="en-US" sz="3200" dirty="0"/>
              <a:t>推动中华优秀传统文化创造性转化、创新性发展，丰厚的经济红利大于文化红利。</a:t>
            </a:r>
            <a:endParaRPr lang="en-US" altLang="zh-CN" sz="3200" dirty="0"/>
          </a:p>
          <a:p>
            <a:r>
              <a:rPr lang="en-US" altLang="zh-CN" sz="3200" dirty="0"/>
              <a:t>D</a:t>
            </a:r>
            <a:r>
              <a:rPr lang="zh-CN" altLang="en-US" sz="3200" dirty="0"/>
              <a:t>、推广传统文化要借助新技术手段，以年轻人喜欢的方式，实现完美的现代“穿越”。</a:t>
            </a:r>
          </a:p>
        </p:txBody>
      </p:sp>
      <p:sp>
        <p:nvSpPr>
          <p:cNvPr id="4" name="文本框 3">
            <a:extLst>
              <a:ext uri="{FF2B5EF4-FFF2-40B4-BE49-F238E27FC236}">
                <a16:creationId xmlns:a16="http://schemas.microsoft.com/office/drawing/2014/main" id="{8325235D-875B-4D5C-BC5F-FA36304006AF}"/>
              </a:ext>
            </a:extLst>
          </p:cNvPr>
          <p:cNvSpPr txBox="1"/>
          <p:nvPr/>
        </p:nvSpPr>
        <p:spPr>
          <a:xfrm>
            <a:off x="3995057" y="911225"/>
            <a:ext cx="914400" cy="646331"/>
          </a:xfrm>
          <a:prstGeom prst="rect">
            <a:avLst/>
          </a:prstGeom>
          <a:noFill/>
        </p:spPr>
        <p:txBody>
          <a:bodyPr wrap="square" rtlCol="0">
            <a:spAutoFit/>
          </a:bodyPr>
          <a:lstStyle/>
          <a:p>
            <a:r>
              <a:rPr lang="en-US" altLang="zh-CN" sz="3600" dirty="0">
                <a:solidFill>
                  <a:srgbClr val="FF0000"/>
                </a:solidFill>
              </a:rPr>
              <a:t>C</a:t>
            </a:r>
            <a:endParaRPr lang="zh-CN" altLang="en-US" sz="3600" dirty="0">
              <a:solidFill>
                <a:srgbClr val="FF0000"/>
              </a:solidFill>
            </a:endParaRPr>
          </a:p>
        </p:txBody>
      </p:sp>
    </p:spTree>
    <p:extLst>
      <p:ext uri="{BB962C8B-B14F-4D97-AF65-F5344CB8AC3E}">
        <p14:creationId xmlns:p14="http://schemas.microsoft.com/office/powerpoint/2010/main" val="3331364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4F457B2-D0E0-43B9-AA72-B94F06746516}"/>
              </a:ext>
            </a:extLst>
          </p:cNvPr>
          <p:cNvSpPr>
            <a:spLocks noGrp="1"/>
          </p:cNvSpPr>
          <p:nvPr>
            <p:ph type="title"/>
          </p:nvPr>
        </p:nvSpPr>
        <p:spPr>
          <a:xfrm>
            <a:off x="0" y="365125"/>
            <a:ext cx="11353800" cy="1325563"/>
          </a:xfrm>
        </p:spPr>
        <p:txBody>
          <a:bodyPr>
            <a:normAutofit fontScale="90000"/>
          </a:bodyPr>
          <a:lstStyle/>
          <a:p>
            <a:r>
              <a:rPr lang="zh-CN" altLang="en-US" dirty="0"/>
              <a:t>下列对原文论证的相关分析，不正确的一项是</a:t>
            </a:r>
            <a:br>
              <a:rPr lang="zh-CN" altLang="en-US" dirty="0"/>
            </a:br>
            <a:endParaRPr lang="zh-CN" altLang="en-US" dirty="0"/>
          </a:p>
        </p:txBody>
      </p:sp>
      <p:sp>
        <p:nvSpPr>
          <p:cNvPr id="3" name="内容占位符 2">
            <a:extLst>
              <a:ext uri="{FF2B5EF4-FFF2-40B4-BE49-F238E27FC236}">
                <a16:creationId xmlns:a16="http://schemas.microsoft.com/office/drawing/2014/main" id="{E9D422F9-10C6-45BB-BC88-924781220968}"/>
              </a:ext>
            </a:extLst>
          </p:cNvPr>
          <p:cNvSpPr>
            <a:spLocks noGrp="1"/>
          </p:cNvSpPr>
          <p:nvPr>
            <p:ph idx="1"/>
          </p:nvPr>
        </p:nvSpPr>
        <p:spPr>
          <a:xfrm>
            <a:off x="0" y="1303336"/>
            <a:ext cx="11811000" cy="5652635"/>
          </a:xfrm>
        </p:spPr>
        <p:txBody>
          <a:bodyPr/>
          <a:lstStyle/>
          <a:p>
            <a:r>
              <a:rPr lang="en-US" altLang="zh-CN" sz="3600" dirty="0"/>
              <a:t>A.</a:t>
            </a:r>
            <a:r>
              <a:rPr lang="zh-CN" altLang="en-US" sz="3600" dirty="0"/>
              <a:t>文章用甲骨文表情包走红引出如何让优秀的传统文化重新焕发生命活力的问题。</a:t>
            </a:r>
            <a:endParaRPr lang="en-US" altLang="zh-CN" sz="3600" dirty="0"/>
          </a:p>
          <a:p>
            <a:r>
              <a:rPr lang="en-US" altLang="zh-CN" sz="3600" dirty="0"/>
              <a:t>B</a:t>
            </a:r>
            <a:r>
              <a:rPr lang="zh-CN" altLang="en-US" sz="3600" dirty="0"/>
              <a:t>，文章从古老的文化精髓和现代化科技运用两方面阐释了如何创新发展传统文化。</a:t>
            </a:r>
            <a:endParaRPr lang="en-US" altLang="zh-CN" sz="3600" dirty="0"/>
          </a:p>
          <a:p>
            <a:r>
              <a:rPr lang="en-US" altLang="zh-CN" sz="3600" dirty="0"/>
              <a:t>C</a:t>
            </a:r>
            <a:r>
              <a:rPr lang="zh-CN" altLang="en-US" sz="3600" dirty="0"/>
              <a:t>，文章用甲骨文可视重新开发利用的事实论证了“语言是一种资源”这一观点。</a:t>
            </a:r>
            <a:endParaRPr lang="en-US" altLang="zh-CN" sz="3600" dirty="0"/>
          </a:p>
          <a:p>
            <a:r>
              <a:rPr lang="en-US" altLang="zh-CN" sz="3600" dirty="0"/>
              <a:t>D.</a:t>
            </a:r>
            <a:r>
              <a:rPr lang="zh-CN" altLang="en-US" sz="3600" dirty="0"/>
              <a:t>文章运用举例论证，结合社会现实，说明传统文化创新可借助现代科技</a:t>
            </a:r>
            <a:r>
              <a:rPr lang="zh-CN" altLang="en-US" dirty="0"/>
              <a:t>。</a:t>
            </a:r>
          </a:p>
        </p:txBody>
      </p:sp>
      <p:sp>
        <p:nvSpPr>
          <p:cNvPr id="4" name="文本框 3">
            <a:extLst>
              <a:ext uri="{FF2B5EF4-FFF2-40B4-BE49-F238E27FC236}">
                <a16:creationId xmlns:a16="http://schemas.microsoft.com/office/drawing/2014/main" id="{45ECE950-4BFF-4215-9909-7E223E074CBF}"/>
              </a:ext>
            </a:extLst>
          </p:cNvPr>
          <p:cNvSpPr txBox="1"/>
          <p:nvPr/>
        </p:nvSpPr>
        <p:spPr>
          <a:xfrm>
            <a:off x="10548257" y="365125"/>
            <a:ext cx="914400" cy="646331"/>
          </a:xfrm>
          <a:prstGeom prst="rect">
            <a:avLst/>
          </a:prstGeom>
          <a:noFill/>
        </p:spPr>
        <p:txBody>
          <a:bodyPr wrap="square" rtlCol="0">
            <a:spAutoFit/>
          </a:bodyPr>
          <a:lstStyle/>
          <a:p>
            <a:r>
              <a:rPr lang="en-US" altLang="zh-CN" sz="3600" dirty="0">
                <a:solidFill>
                  <a:srgbClr val="FF0000"/>
                </a:solidFill>
              </a:rPr>
              <a:t>B</a:t>
            </a:r>
            <a:endParaRPr lang="zh-CN" altLang="en-US" sz="3600" dirty="0">
              <a:solidFill>
                <a:srgbClr val="FF0000"/>
              </a:solidFill>
            </a:endParaRPr>
          </a:p>
        </p:txBody>
      </p:sp>
    </p:spTree>
    <p:extLst>
      <p:ext uri="{BB962C8B-B14F-4D97-AF65-F5344CB8AC3E}">
        <p14:creationId xmlns:p14="http://schemas.microsoft.com/office/powerpoint/2010/main" val="10577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BFD657D-18E4-444B-86E7-1332C0189F44}"/>
              </a:ext>
            </a:extLst>
          </p:cNvPr>
          <p:cNvSpPr>
            <a:spLocks noGrp="1"/>
          </p:cNvSpPr>
          <p:nvPr>
            <p:ph type="title"/>
          </p:nvPr>
        </p:nvSpPr>
        <p:spPr>
          <a:xfrm>
            <a:off x="0" y="125639"/>
            <a:ext cx="10515600" cy="1325563"/>
          </a:xfrm>
        </p:spPr>
        <p:txBody>
          <a:bodyPr/>
          <a:lstStyle/>
          <a:p>
            <a:r>
              <a:rPr lang="zh-CN" altLang="en-US" dirty="0"/>
              <a:t>根据原文内容，下列说法正确的一项是 </a:t>
            </a:r>
          </a:p>
        </p:txBody>
      </p:sp>
      <p:sp>
        <p:nvSpPr>
          <p:cNvPr id="3" name="内容占位符 2">
            <a:extLst>
              <a:ext uri="{FF2B5EF4-FFF2-40B4-BE49-F238E27FC236}">
                <a16:creationId xmlns:a16="http://schemas.microsoft.com/office/drawing/2014/main" id="{7F0ED1B5-BCAC-4E82-AE5B-F4BDF44F3FE7}"/>
              </a:ext>
            </a:extLst>
          </p:cNvPr>
          <p:cNvSpPr>
            <a:spLocks noGrp="1"/>
          </p:cNvSpPr>
          <p:nvPr>
            <p:ph idx="1"/>
          </p:nvPr>
        </p:nvSpPr>
        <p:spPr>
          <a:xfrm>
            <a:off x="0" y="1564368"/>
            <a:ext cx="10515600" cy="4351338"/>
          </a:xfrm>
        </p:spPr>
        <p:txBody>
          <a:bodyPr>
            <a:normAutofit/>
          </a:bodyPr>
          <a:lstStyle/>
          <a:p>
            <a:r>
              <a:rPr lang="en-US" altLang="zh-CN" sz="3200" dirty="0"/>
              <a:t>A“</a:t>
            </a:r>
            <a:r>
              <a:rPr lang="zh-CN" altLang="en-US" sz="3200" dirty="0"/>
              <a:t>甲骨文表情包”成斗图新宠，得益于传统文化符号与网络流行词结合的化学反应。</a:t>
            </a:r>
            <a:endParaRPr lang="en-US" altLang="zh-CN" sz="3200" dirty="0"/>
          </a:p>
          <a:p>
            <a:r>
              <a:rPr lang="en-US" altLang="zh-CN" sz="3200" dirty="0"/>
              <a:t>B</a:t>
            </a:r>
            <a:r>
              <a:rPr lang="zh-CN" altLang="en-US" sz="3200" dirty="0"/>
              <a:t>，只要用老百姓喜闻乐见的形式来解读古老文化，就会激活人们对传统价值的认同感。</a:t>
            </a:r>
            <a:endParaRPr lang="en-US" altLang="zh-CN" sz="3200" dirty="0"/>
          </a:p>
          <a:p>
            <a:r>
              <a:rPr lang="en-US" altLang="zh-CN" sz="3200" dirty="0"/>
              <a:t>c.《</a:t>
            </a:r>
            <a:r>
              <a:rPr lang="zh-CN" altLang="en-US" sz="3200" dirty="0"/>
              <a:t>经典咏流传</a:t>
            </a:r>
            <a:r>
              <a:rPr lang="en-US" altLang="zh-CN" sz="3200" dirty="0"/>
              <a:t>》《</a:t>
            </a:r>
            <a:r>
              <a:rPr lang="zh-CN" altLang="en-US" sz="3200" dirty="0"/>
              <a:t>诗词大会</a:t>
            </a:r>
            <a:r>
              <a:rPr lang="en-US" altLang="zh-CN" sz="3200" dirty="0"/>
              <a:t>》</a:t>
            </a:r>
            <a:r>
              <a:rPr lang="zh-CN" altLang="en-US" sz="3200" dirty="0"/>
              <a:t>等“小众文化”为传统文化的推广传承带来了附加值。</a:t>
            </a:r>
            <a:endParaRPr lang="en-US" altLang="zh-CN" sz="3200" dirty="0"/>
          </a:p>
          <a:p>
            <a:r>
              <a:rPr lang="en-US" altLang="zh-CN" sz="3200" dirty="0"/>
              <a:t>D</a:t>
            </a:r>
            <a:r>
              <a:rPr lang="zh-CN" altLang="en-US" sz="3200" dirty="0"/>
              <a:t>，人们抓住了文化科技创新的“痛点”使古老文字文化的创新迎来了更精彩的未来。</a:t>
            </a:r>
          </a:p>
        </p:txBody>
      </p:sp>
      <p:sp>
        <p:nvSpPr>
          <p:cNvPr id="4" name="文本框 3">
            <a:extLst>
              <a:ext uri="{FF2B5EF4-FFF2-40B4-BE49-F238E27FC236}">
                <a16:creationId xmlns:a16="http://schemas.microsoft.com/office/drawing/2014/main" id="{C0A5CB1B-6FAE-4DF4-BC4E-3A5DF9F18F11}"/>
              </a:ext>
            </a:extLst>
          </p:cNvPr>
          <p:cNvSpPr txBox="1"/>
          <p:nvPr/>
        </p:nvSpPr>
        <p:spPr>
          <a:xfrm>
            <a:off x="9954986" y="538289"/>
            <a:ext cx="914400" cy="646331"/>
          </a:xfrm>
          <a:prstGeom prst="rect">
            <a:avLst/>
          </a:prstGeom>
          <a:noFill/>
        </p:spPr>
        <p:txBody>
          <a:bodyPr wrap="square" rtlCol="0">
            <a:spAutoFit/>
          </a:bodyPr>
          <a:lstStyle/>
          <a:p>
            <a:r>
              <a:rPr lang="en-US" altLang="zh-CN" sz="3600" dirty="0">
                <a:solidFill>
                  <a:srgbClr val="FF0000"/>
                </a:solidFill>
              </a:rPr>
              <a:t>A</a:t>
            </a:r>
            <a:endParaRPr lang="zh-CN" altLang="en-US" sz="3600" dirty="0">
              <a:solidFill>
                <a:srgbClr val="FF0000"/>
              </a:solidFill>
            </a:endParaRPr>
          </a:p>
        </p:txBody>
      </p:sp>
    </p:spTree>
    <p:extLst>
      <p:ext uri="{BB962C8B-B14F-4D97-AF65-F5344CB8AC3E}">
        <p14:creationId xmlns:p14="http://schemas.microsoft.com/office/powerpoint/2010/main" val="749816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A0B25E1-6480-4E9F-999B-35A4B55A044F}"/>
              </a:ext>
            </a:extLst>
          </p:cNvPr>
          <p:cNvSpPr>
            <a:spLocks noGrp="1"/>
          </p:cNvSpPr>
          <p:nvPr>
            <p:ph type="title"/>
          </p:nvPr>
        </p:nvSpPr>
        <p:spPr/>
        <p:txBody>
          <a:bodyPr/>
          <a:lstStyle/>
          <a:p>
            <a:r>
              <a:rPr lang="en-US" altLang="zh-CN" dirty="0"/>
              <a:t>       </a:t>
            </a:r>
            <a:r>
              <a:rPr lang="zh-CN" altLang="en-US" dirty="0"/>
              <a:t>信息类文本阅读限时训练</a:t>
            </a:r>
          </a:p>
        </p:txBody>
      </p:sp>
      <p:sp>
        <p:nvSpPr>
          <p:cNvPr id="3" name="内容占位符 2">
            <a:extLst>
              <a:ext uri="{FF2B5EF4-FFF2-40B4-BE49-F238E27FC236}">
                <a16:creationId xmlns:a16="http://schemas.microsoft.com/office/drawing/2014/main" id="{B2ADE1CE-B36E-4480-BC98-C66D50D52CD7}"/>
              </a:ext>
            </a:extLst>
          </p:cNvPr>
          <p:cNvSpPr>
            <a:spLocks noGrp="1"/>
          </p:cNvSpPr>
          <p:nvPr>
            <p:ph idx="1"/>
          </p:nvPr>
        </p:nvSpPr>
        <p:spPr/>
        <p:txBody>
          <a:bodyPr/>
          <a:lstStyle/>
          <a:p>
            <a:r>
              <a:rPr lang="zh-CN" altLang="en-US" dirty="0"/>
              <a:t>训练时间：</a:t>
            </a:r>
            <a:r>
              <a:rPr lang="en-US" altLang="zh-CN" dirty="0"/>
              <a:t>15-18</a:t>
            </a:r>
            <a:r>
              <a:rPr lang="zh-CN" altLang="en-US" dirty="0"/>
              <a:t>分钟</a:t>
            </a:r>
            <a:endParaRPr lang="en-US" altLang="zh-CN" dirty="0"/>
          </a:p>
          <a:p>
            <a:r>
              <a:rPr lang="zh-CN" altLang="en-US" dirty="0"/>
              <a:t>目标分数：</a:t>
            </a:r>
            <a:r>
              <a:rPr lang="en-US" altLang="zh-CN" dirty="0"/>
              <a:t>A</a:t>
            </a:r>
            <a:r>
              <a:rPr lang="zh-CN" altLang="en-US" dirty="0"/>
              <a:t>、</a:t>
            </a:r>
            <a:r>
              <a:rPr lang="en-US" altLang="zh-CN" dirty="0"/>
              <a:t>10</a:t>
            </a:r>
            <a:r>
              <a:rPr lang="zh-CN" altLang="en-US" dirty="0"/>
              <a:t>分以上     </a:t>
            </a:r>
            <a:r>
              <a:rPr lang="en-US" altLang="zh-CN" dirty="0"/>
              <a:t>B.12</a:t>
            </a:r>
            <a:r>
              <a:rPr lang="zh-CN" altLang="en-US" dirty="0"/>
              <a:t>分以上</a:t>
            </a:r>
            <a:endParaRPr lang="en-US" altLang="zh-CN" dirty="0"/>
          </a:p>
          <a:p>
            <a:r>
              <a:rPr lang="zh-CN" altLang="en-US" dirty="0"/>
              <a:t>训练材料：</a:t>
            </a:r>
            <a:endParaRPr lang="en-US" altLang="zh-CN" dirty="0"/>
          </a:p>
          <a:p>
            <a:r>
              <a:rPr lang="en-US" altLang="zh-CN" sz="4400" dirty="0"/>
              <a:t>     </a:t>
            </a:r>
            <a:r>
              <a:rPr lang="zh-CN" altLang="en-US" sz="4400" dirty="0"/>
              <a:t>皇后本</a:t>
            </a:r>
            <a:r>
              <a:rPr lang="en-US" altLang="zh-CN" sz="4400" dirty="0"/>
              <a:t>P270《</a:t>
            </a:r>
            <a:r>
              <a:rPr lang="zh-CN" altLang="en-US" sz="4400" dirty="0"/>
              <a:t>中国古亭的历史沿革</a:t>
            </a:r>
            <a:r>
              <a:rPr lang="en-US" altLang="zh-CN" sz="4400" dirty="0"/>
              <a:t>》</a:t>
            </a:r>
            <a:endParaRPr lang="zh-CN" altLang="en-US" sz="4400" dirty="0"/>
          </a:p>
        </p:txBody>
      </p:sp>
    </p:spTree>
    <p:extLst>
      <p:ext uri="{BB962C8B-B14F-4D97-AF65-F5344CB8AC3E}">
        <p14:creationId xmlns:p14="http://schemas.microsoft.com/office/powerpoint/2010/main" val="3079658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D481009-96A4-4663-9BA9-4014D668FC43}"/>
              </a:ext>
            </a:extLst>
          </p:cNvPr>
          <p:cNvSpPr>
            <a:spLocks noGrp="1"/>
          </p:cNvSpPr>
          <p:nvPr>
            <p:ph type="title"/>
          </p:nvPr>
        </p:nvSpPr>
        <p:spPr/>
        <p:txBody>
          <a:bodyPr/>
          <a:lstStyle/>
          <a:p>
            <a:r>
              <a:rPr lang="en-US" altLang="zh-CN" dirty="0"/>
              <a:t>1B    2D     3C</a:t>
            </a:r>
            <a:endParaRPr lang="zh-CN" altLang="en-US" dirty="0"/>
          </a:p>
        </p:txBody>
      </p:sp>
      <p:sp>
        <p:nvSpPr>
          <p:cNvPr id="3" name="内容占位符 2">
            <a:extLst>
              <a:ext uri="{FF2B5EF4-FFF2-40B4-BE49-F238E27FC236}">
                <a16:creationId xmlns:a16="http://schemas.microsoft.com/office/drawing/2014/main" id="{861F99E8-A336-4D1C-86ED-3106C0C4ADAA}"/>
              </a:ext>
            </a:extLst>
          </p:cNvPr>
          <p:cNvSpPr>
            <a:spLocks noGrp="1"/>
          </p:cNvSpPr>
          <p:nvPr>
            <p:ph idx="1"/>
          </p:nvPr>
        </p:nvSpPr>
        <p:spPr>
          <a:xfrm>
            <a:off x="108857" y="1825625"/>
            <a:ext cx="12083143" cy="4351338"/>
          </a:xfrm>
        </p:spPr>
        <p:txBody>
          <a:bodyPr>
            <a:normAutofit/>
          </a:bodyPr>
          <a:lstStyle/>
          <a:p>
            <a:pPr marL="0" indent="0">
              <a:buNone/>
            </a:pPr>
            <a:r>
              <a:rPr lang="en-US" altLang="zh-CN" sz="4000" dirty="0"/>
              <a:t>4.</a:t>
            </a:r>
            <a:r>
              <a:rPr lang="zh-CN" altLang="en-US" sz="4000" dirty="0"/>
              <a:t> （</a:t>
            </a:r>
            <a:r>
              <a:rPr lang="en-US" altLang="zh-CN" sz="4000" dirty="0"/>
              <a:t>1</a:t>
            </a:r>
            <a:r>
              <a:rPr lang="zh-CN" altLang="en-US" sz="4000" dirty="0"/>
              <a:t>）不仅在形式上极尽变化，集中了中国古典建筑最富有民族特色的屋顶精华。也从艺术形象中体现出不同的性格和风貌；</a:t>
            </a:r>
            <a:endParaRPr lang="en-US" altLang="zh-CN" sz="4000" dirty="0"/>
          </a:p>
          <a:p>
            <a:pPr marL="0" indent="0">
              <a:buNone/>
            </a:pPr>
            <a:r>
              <a:rPr lang="zh-CN" altLang="en-US" sz="4000" dirty="0"/>
              <a:t>（</a:t>
            </a:r>
            <a:r>
              <a:rPr lang="en-US" altLang="zh-CN" sz="4000" dirty="0"/>
              <a:t>2</a:t>
            </a:r>
            <a:r>
              <a:rPr lang="zh-CN" altLang="en-US" sz="4000" dirty="0"/>
              <a:t>）重视造型、建亭的位置选择以及周围环境的配置，注意亭与其它建筑之间的关系，刻意追求意境的创造；</a:t>
            </a:r>
            <a:endParaRPr lang="en-US" altLang="zh-CN" sz="4000" dirty="0"/>
          </a:p>
          <a:p>
            <a:pPr marL="0" indent="0">
              <a:buNone/>
            </a:pPr>
            <a:r>
              <a:rPr lang="zh-CN" altLang="en-US" sz="4000" dirty="0"/>
              <a:t>（</a:t>
            </a:r>
            <a:r>
              <a:rPr lang="en-US" altLang="zh-CN" sz="4000" dirty="0"/>
              <a:t>3</a:t>
            </a:r>
            <a:r>
              <a:rPr lang="zh-CN" altLang="en-US" sz="4000" dirty="0"/>
              <a:t>）把主观情感融汇在客观的筑亭造景之中。</a:t>
            </a:r>
          </a:p>
        </p:txBody>
      </p:sp>
    </p:spTree>
    <p:extLst>
      <p:ext uri="{BB962C8B-B14F-4D97-AF65-F5344CB8AC3E}">
        <p14:creationId xmlns:p14="http://schemas.microsoft.com/office/powerpoint/2010/main" val="4147774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A0B25E1-6480-4E9F-999B-35A4B55A044F}"/>
              </a:ext>
            </a:extLst>
          </p:cNvPr>
          <p:cNvSpPr>
            <a:spLocks noGrp="1"/>
          </p:cNvSpPr>
          <p:nvPr>
            <p:ph type="title"/>
          </p:nvPr>
        </p:nvSpPr>
        <p:spPr/>
        <p:txBody>
          <a:bodyPr/>
          <a:lstStyle/>
          <a:p>
            <a:r>
              <a:rPr lang="en-US" altLang="zh-CN" dirty="0"/>
              <a:t>       </a:t>
            </a:r>
            <a:r>
              <a:rPr lang="zh-CN" altLang="en-US" dirty="0"/>
              <a:t>信息类文本阅读限时训练</a:t>
            </a:r>
          </a:p>
        </p:txBody>
      </p:sp>
      <p:sp>
        <p:nvSpPr>
          <p:cNvPr id="3" name="内容占位符 2">
            <a:extLst>
              <a:ext uri="{FF2B5EF4-FFF2-40B4-BE49-F238E27FC236}">
                <a16:creationId xmlns:a16="http://schemas.microsoft.com/office/drawing/2014/main" id="{B2ADE1CE-B36E-4480-BC98-C66D50D52CD7}"/>
              </a:ext>
            </a:extLst>
          </p:cNvPr>
          <p:cNvSpPr>
            <a:spLocks noGrp="1"/>
          </p:cNvSpPr>
          <p:nvPr>
            <p:ph idx="1"/>
          </p:nvPr>
        </p:nvSpPr>
        <p:spPr/>
        <p:txBody>
          <a:bodyPr/>
          <a:lstStyle/>
          <a:p>
            <a:r>
              <a:rPr lang="zh-CN" altLang="en-US" dirty="0"/>
              <a:t>训练时间：</a:t>
            </a:r>
            <a:r>
              <a:rPr lang="en-US" altLang="zh-CN" dirty="0"/>
              <a:t>15-18</a:t>
            </a:r>
            <a:r>
              <a:rPr lang="zh-CN" altLang="en-US" dirty="0"/>
              <a:t>分钟</a:t>
            </a:r>
            <a:endParaRPr lang="en-US" altLang="zh-CN" dirty="0"/>
          </a:p>
          <a:p>
            <a:r>
              <a:rPr lang="zh-CN" altLang="en-US" dirty="0"/>
              <a:t>目标分数：</a:t>
            </a:r>
            <a:r>
              <a:rPr lang="en-US" altLang="zh-CN" dirty="0"/>
              <a:t>A</a:t>
            </a:r>
            <a:r>
              <a:rPr lang="zh-CN" altLang="en-US" dirty="0"/>
              <a:t>、</a:t>
            </a:r>
            <a:r>
              <a:rPr lang="en-US" altLang="zh-CN" dirty="0"/>
              <a:t>10</a:t>
            </a:r>
            <a:r>
              <a:rPr lang="zh-CN" altLang="en-US" dirty="0"/>
              <a:t>分以上     </a:t>
            </a:r>
            <a:r>
              <a:rPr lang="en-US" altLang="zh-CN" dirty="0"/>
              <a:t>B.12</a:t>
            </a:r>
            <a:r>
              <a:rPr lang="zh-CN" altLang="en-US" dirty="0"/>
              <a:t>分以上</a:t>
            </a:r>
            <a:endParaRPr lang="en-US" altLang="zh-CN" dirty="0"/>
          </a:p>
          <a:p>
            <a:r>
              <a:rPr lang="zh-CN" altLang="en-US" dirty="0"/>
              <a:t>训练材料：</a:t>
            </a:r>
            <a:endParaRPr lang="en-US" altLang="zh-CN" dirty="0"/>
          </a:p>
          <a:p>
            <a:r>
              <a:rPr lang="en-US" altLang="zh-CN" sz="4400" dirty="0"/>
              <a:t>     </a:t>
            </a:r>
            <a:r>
              <a:rPr lang="zh-CN" altLang="en-US" sz="4400" dirty="0"/>
              <a:t>皇后本</a:t>
            </a:r>
            <a:r>
              <a:rPr lang="en-US" altLang="zh-CN" sz="4400" dirty="0"/>
              <a:t>P272《</a:t>
            </a:r>
            <a:r>
              <a:rPr lang="zh-CN" altLang="en-US" sz="4400" dirty="0"/>
              <a:t>未来博物馆会是什么样</a:t>
            </a:r>
            <a:r>
              <a:rPr lang="en-US" altLang="zh-CN" sz="4400" dirty="0"/>
              <a:t>》</a:t>
            </a:r>
            <a:endParaRPr lang="zh-CN" altLang="en-US" sz="4400" dirty="0"/>
          </a:p>
        </p:txBody>
      </p:sp>
    </p:spTree>
    <p:extLst>
      <p:ext uri="{BB962C8B-B14F-4D97-AF65-F5344CB8AC3E}">
        <p14:creationId xmlns:p14="http://schemas.microsoft.com/office/powerpoint/2010/main" val="3723708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130071" y="610577"/>
            <a:ext cx="11702700" cy="6201762"/>
          </a:xfrm>
          <a:prstGeom prst="rect">
            <a:avLst/>
          </a:prstGeom>
        </p:spPr>
        <p:txBody>
          <a:bodyPr wrap="square">
            <a:spAutoFit/>
          </a:bodyPr>
          <a:lstStyle/>
          <a:p>
            <a:pPr defTabSz="967527" fontAlgn="base">
              <a:lnSpc>
                <a:spcPct val="130000"/>
              </a:lnSpc>
              <a:spcBef>
                <a:spcPct val="0"/>
              </a:spcBef>
            </a:pPr>
            <a:r>
              <a:rPr lang="en-US"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3.</a:t>
            </a:r>
            <a:r>
              <a:rPr lang="zh-CN"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某地发现了一个宋窑遗址</a:t>
            </a:r>
            <a:r>
              <a:rPr lang="en-US"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其中部分珍稀瓷器已经破碎。如何运用数字技术让这些瓷器完整地呈现在大众面前</a:t>
            </a:r>
            <a:r>
              <a:rPr lang="en-US"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请结合上述材料简要回答。</a:t>
            </a:r>
            <a:r>
              <a:rPr lang="en-US"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(4</a:t>
            </a:r>
            <a:r>
              <a:rPr lang="zh-CN"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分</a:t>
            </a:r>
            <a:r>
              <a:rPr lang="en-US"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a:t>
            </a:r>
            <a:endParaRPr lang="zh-CN" altLang="zh-CN" sz="28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defTabSz="967527" fontAlgn="base">
              <a:lnSpc>
                <a:spcPct val="130000"/>
              </a:lnSpc>
              <a:spcBef>
                <a:spcPct val="0"/>
              </a:spcBef>
            </a:pPr>
            <a:endParaRPr lang="en-US" altLang="zh-CN" sz="2800" b="1" dirty="0">
              <a:solidFill>
                <a:srgbClr val="FF0000"/>
              </a:solidFill>
              <a:latin typeface="Arial" panose="020B0604020202020204" pitchFamily="34" charset="0"/>
              <a:ea typeface="黑体" panose="02010609060101010101" pitchFamily="49" charset="-122"/>
              <a:cs typeface="Times New Roman" panose="02020603050405020304" pitchFamily="18" charset="0"/>
            </a:endParaRPr>
          </a:p>
          <a:p>
            <a:pPr defTabSz="967527" fontAlgn="base">
              <a:lnSpc>
                <a:spcPct val="130000"/>
              </a:lnSpc>
              <a:spcBef>
                <a:spcPct val="0"/>
              </a:spcBef>
            </a:pPr>
            <a:r>
              <a:rPr lang="zh-CN" altLang="zh-CN" sz="2800" b="1" dirty="0">
                <a:latin typeface="Arial" panose="020B0604020202020204" pitchFamily="34" charset="0"/>
                <a:ea typeface="黑体" panose="02010609060101010101" pitchFamily="49" charset="-122"/>
                <a:cs typeface="Times New Roman" panose="02020603050405020304" pitchFamily="18" charset="0"/>
              </a:rPr>
              <a:t>首先</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latin typeface="Arial" panose="020B0604020202020204" pitchFamily="34" charset="0"/>
                <a:ea typeface="黑体" panose="02010609060101010101" pitchFamily="49" charset="-122"/>
                <a:cs typeface="Times New Roman" panose="02020603050405020304" pitchFamily="18" charset="0"/>
              </a:rPr>
              <a:t>拍摄古窑发掘过程</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latin typeface="Arial" panose="020B0604020202020204" pitchFamily="34" charset="0"/>
                <a:ea typeface="黑体" panose="02010609060101010101" pitchFamily="49" charset="-122"/>
                <a:cs typeface="Times New Roman" panose="02020603050405020304" pitchFamily="18" charset="0"/>
              </a:rPr>
              <a:t>并进行光谱扫描</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latin typeface="Arial" panose="020B0604020202020204" pitchFamily="34" charset="0"/>
                <a:ea typeface="黑体" panose="02010609060101010101" pitchFamily="49" charset="-122"/>
                <a:cs typeface="Times New Roman" panose="02020603050405020304" pitchFamily="18" charset="0"/>
              </a:rPr>
              <a:t>然后</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latin typeface="Arial" panose="020B0604020202020204" pitchFamily="34" charset="0"/>
                <a:ea typeface="黑体" panose="02010609060101010101" pitchFamily="49" charset="-122"/>
                <a:cs typeface="Times New Roman" panose="02020603050405020304" pitchFamily="18" charset="0"/>
              </a:rPr>
              <a:t>采集数据</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latin typeface="Arial" panose="020B0604020202020204" pitchFamily="34" charset="0"/>
                <a:ea typeface="黑体" panose="02010609060101010101" pitchFamily="49" charset="-122"/>
                <a:cs typeface="Times New Roman" panose="02020603050405020304" pitchFamily="18" charset="0"/>
              </a:rPr>
              <a:t>建立三维模型</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latin typeface="Arial" panose="020B0604020202020204" pitchFamily="34" charset="0"/>
                <a:ea typeface="黑体" panose="02010609060101010101" pitchFamily="49" charset="-122"/>
                <a:cs typeface="Times New Roman" panose="02020603050405020304" pitchFamily="18" charset="0"/>
              </a:rPr>
              <a:t>修器</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latin typeface="Arial" panose="020B0604020202020204" pitchFamily="34" charset="0"/>
                <a:ea typeface="黑体" panose="02010609060101010101" pitchFamily="49" charset="-122"/>
                <a:cs typeface="Times New Roman" panose="02020603050405020304" pitchFamily="18" charset="0"/>
              </a:rPr>
              <a:t>最后</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latin typeface="Arial" panose="020B0604020202020204" pitchFamily="34" charset="0"/>
                <a:ea typeface="黑体" panose="02010609060101010101" pitchFamily="49" charset="-122"/>
                <a:cs typeface="Times New Roman" panose="02020603050405020304" pitchFamily="18" charset="0"/>
              </a:rPr>
              <a:t>举办实物展览</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latin typeface="Arial" panose="020B0604020202020204" pitchFamily="34" charset="0"/>
                <a:ea typeface="黑体" panose="02010609060101010101" pitchFamily="49" charset="-122"/>
                <a:cs typeface="Times New Roman" panose="02020603050405020304" pitchFamily="18" charset="0"/>
              </a:rPr>
              <a:t>制作网上展厅</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latin typeface="Arial" panose="020B0604020202020204" pitchFamily="34" charset="0"/>
                <a:ea typeface="黑体" panose="02010609060101010101" pitchFamily="49" charset="-122"/>
                <a:cs typeface="Times New Roman" panose="02020603050405020304" pitchFamily="18" charset="0"/>
              </a:rPr>
              <a:t>举办数字体验展</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latin typeface="Arial" panose="020B0604020202020204" pitchFamily="34" charset="0"/>
                <a:ea typeface="黑体" panose="02010609060101010101" pitchFamily="49" charset="-122"/>
                <a:cs typeface="Times New Roman" panose="02020603050405020304" pitchFamily="18" charset="0"/>
              </a:rPr>
              <a:t>。</a:t>
            </a:r>
            <a:endParaRPr lang="en-US" altLang="zh-CN" sz="2800" b="1" dirty="0">
              <a:latin typeface="Arial" panose="020B0604020202020204" pitchFamily="34" charset="0"/>
              <a:ea typeface="黑体" panose="02010609060101010101" pitchFamily="49" charset="-122"/>
              <a:cs typeface="Times New Roman" panose="02020603050405020304" pitchFamily="18" charset="0"/>
            </a:endParaRPr>
          </a:p>
          <a:p>
            <a:pPr defTabSz="967527" fontAlgn="base">
              <a:lnSpc>
                <a:spcPct val="130000"/>
              </a:lnSpc>
              <a:spcBef>
                <a:spcPct val="0"/>
              </a:spcBef>
            </a:pPr>
            <a:endParaRPr lang="en-US" altLang="zh-CN" sz="2800" dirty="0">
              <a:latin typeface="Calibri" panose="020F0502020204030204" pitchFamily="34" charset="0"/>
              <a:ea typeface="宋体" panose="02010600030101010101" pitchFamily="2" charset="-122"/>
              <a:cs typeface="Times New Roman" panose="02020603050405020304" pitchFamily="18" charset="0"/>
            </a:endParaRPr>
          </a:p>
          <a:p>
            <a:pPr defTabSz="967527" fontAlgn="base">
              <a:lnSpc>
                <a:spcPct val="130000"/>
              </a:lnSpc>
              <a:spcBef>
                <a:spcPct val="0"/>
              </a:spcBef>
            </a:pPr>
            <a:r>
              <a:rPr lang="zh-CN" altLang="en-US" sz="2800" b="1" dirty="0">
                <a:solidFill>
                  <a:srgbClr val="FF0000"/>
                </a:solidFill>
                <a:latin typeface="Calibri" panose="020F0502020204030204" pitchFamily="34" charset="0"/>
                <a:ea typeface="宋体" panose="02010600030101010101" pitchFamily="2" charset="-122"/>
                <a:cs typeface="Times New Roman" panose="02020603050405020304" pitchFamily="18" charset="0"/>
              </a:rPr>
              <a:t>首先</a:t>
            </a:r>
            <a:r>
              <a:rPr lang="zh-CN" altLang="en-US" sz="2800" dirty="0">
                <a:latin typeface="Calibri" panose="020F0502020204030204" pitchFamily="34" charset="0"/>
                <a:ea typeface="宋体" panose="02010600030101010101" pitchFamily="2" charset="-122"/>
                <a:cs typeface="Times New Roman" panose="02020603050405020304" pitchFamily="18" charset="0"/>
              </a:rPr>
              <a:t>采用三维激光扫描仪、高清相机等设备收集瓷器碎片的高精度数据</a:t>
            </a:r>
            <a:r>
              <a:rPr lang="en-US" altLang="zh-CN" sz="2800" dirty="0">
                <a:latin typeface="Calibri" panose="020F0502020204030204" pitchFamily="34" charset="0"/>
                <a:ea typeface="宋体" panose="02010600030101010101" pitchFamily="2" charset="-122"/>
                <a:cs typeface="Times New Roman" panose="02020603050405020304" pitchFamily="18" charset="0"/>
              </a:rPr>
              <a:t>;</a:t>
            </a:r>
            <a:r>
              <a:rPr lang="zh-CN" altLang="en-US" sz="2800" b="1" dirty="0">
                <a:solidFill>
                  <a:srgbClr val="FF0000"/>
                </a:solidFill>
                <a:latin typeface="Calibri" panose="020F0502020204030204" pitchFamily="34" charset="0"/>
                <a:ea typeface="宋体" panose="02010600030101010101" pitchFamily="2" charset="-122"/>
                <a:cs typeface="Times New Roman" panose="02020603050405020304" pitchFamily="18" charset="0"/>
              </a:rPr>
              <a:t>接着</a:t>
            </a:r>
            <a:r>
              <a:rPr lang="en-US" altLang="zh-CN" sz="2800" dirty="0">
                <a:latin typeface="Calibri" panose="020F0502020204030204" pitchFamily="34" charset="0"/>
                <a:ea typeface="宋体" panose="02010600030101010101" pitchFamily="2" charset="-122"/>
                <a:cs typeface="Times New Roman" panose="02020603050405020304" pitchFamily="18" charset="0"/>
              </a:rPr>
              <a:t>,</a:t>
            </a:r>
            <a:r>
              <a:rPr lang="zh-CN" altLang="en-US" sz="2800" dirty="0">
                <a:latin typeface="Calibri" panose="020F0502020204030204" pitchFamily="34" charset="0"/>
                <a:ea typeface="宋体" panose="02010600030101010101" pitchFamily="2" charset="-122"/>
                <a:cs typeface="Times New Roman" panose="02020603050405020304" pitchFamily="18" charset="0"/>
              </a:rPr>
              <a:t>运用电脑处理这些数据</a:t>
            </a:r>
            <a:r>
              <a:rPr lang="en-US" altLang="zh-CN" sz="2800" dirty="0">
                <a:latin typeface="Calibri" panose="020F0502020204030204" pitchFamily="34" charset="0"/>
                <a:ea typeface="宋体" panose="02010600030101010101" pitchFamily="2" charset="-122"/>
                <a:cs typeface="Times New Roman" panose="02020603050405020304" pitchFamily="18" charset="0"/>
              </a:rPr>
              <a:t>,</a:t>
            </a:r>
            <a:r>
              <a:rPr lang="zh-CN" altLang="en-US" sz="2800" dirty="0">
                <a:latin typeface="Calibri" panose="020F0502020204030204" pitchFamily="34" charset="0"/>
                <a:ea typeface="宋体" panose="02010600030101010101" pitchFamily="2" charset="-122"/>
                <a:cs typeface="Times New Roman" panose="02020603050405020304" pitchFamily="18" charset="0"/>
              </a:rPr>
              <a:t>建起该瓷器的三维模型</a:t>
            </a:r>
            <a:r>
              <a:rPr lang="en-US" altLang="zh-CN" sz="2800" dirty="0">
                <a:latin typeface="Calibri" panose="020F0502020204030204" pitchFamily="34" charset="0"/>
                <a:ea typeface="宋体" panose="02010600030101010101" pitchFamily="2" charset="-122"/>
                <a:cs typeface="Times New Roman" panose="02020603050405020304" pitchFamily="18" charset="0"/>
              </a:rPr>
              <a:t>;</a:t>
            </a:r>
            <a:r>
              <a:rPr lang="zh-CN" altLang="en-US" sz="2800" b="1" dirty="0">
                <a:solidFill>
                  <a:srgbClr val="FF0000"/>
                </a:solidFill>
                <a:latin typeface="Calibri" panose="020F0502020204030204" pitchFamily="34" charset="0"/>
                <a:ea typeface="宋体" panose="02010600030101010101" pitchFamily="2" charset="-122"/>
                <a:cs typeface="Times New Roman" panose="02020603050405020304" pitchFamily="18" charset="0"/>
              </a:rPr>
              <a:t>然后</a:t>
            </a:r>
            <a:r>
              <a:rPr lang="en-US" altLang="zh-CN" sz="2800" dirty="0">
                <a:latin typeface="Calibri" panose="020F0502020204030204" pitchFamily="34" charset="0"/>
                <a:ea typeface="宋体" panose="02010600030101010101" pitchFamily="2" charset="-122"/>
                <a:cs typeface="Times New Roman" panose="02020603050405020304" pitchFamily="18" charset="0"/>
              </a:rPr>
              <a:t>,</a:t>
            </a:r>
            <a:r>
              <a:rPr lang="zh-CN" altLang="en-US" sz="2800" dirty="0">
                <a:latin typeface="Calibri" panose="020F0502020204030204" pitchFamily="34" charset="0"/>
                <a:ea typeface="宋体" panose="02010600030101010101" pitchFamily="2" charset="-122"/>
                <a:cs typeface="Times New Roman" panose="02020603050405020304" pitchFamily="18" charset="0"/>
              </a:rPr>
              <a:t>对缺失部分的结构进行三维重建</a:t>
            </a:r>
            <a:r>
              <a:rPr lang="en-US" altLang="zh-CN" sz="2800" dirty="0">
                <a:latin typeface="Calibri" panose="020F0502020204030204" pitchFamily="34" charset="0"/>
                <a:ea typeface="宋体" panose="02010600030101010101" pitchFamily="2" charset="-122"/>
                <a:cs typeface="Times New Roman" panose="02020603050405020304" pitchFamily="18" charset="0"/>
              </a:rPr>
              <a:t>;</a:t>
            </a:r>
            <a:r>
              <a:rPr lang="zh-CN" altLang="en-US" sz="2800" b="1" dirty="0">
                <a:solidFill>
                  <a:srgbClr val="FF0000"/>
                </a:solidFill>
                <a:latin typeface="Calibri" panose="020F0502020204030204" pitchFamily="34" charset="0"/>
                <a:ea typeface="宋体" panose="02010600030101010101" pitchFamily="2" charset="-122"/>
                <a:cs typeface="Times New Roman" panose="02020603050405020304" pitchFamily="18" charset="0"/>
              </a:rPr>
              <a:t>接着</a:t>
            </a:r>
            <a:r>
              <a:rPr lang="en-US" altLang="zh-CN" sz="2800" b="1"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dirty="0">
                <a:latin typeface="Calibri" panose="020F0502020204030204" pitchFamily="34" charset="0"/>
                <a:ea typeface="宋体" panose="02010600030101010101" pitchFamily="2" charset="-122"/>
                <a:cs typeface="Times New Roman" panose="02020603050405020304" pitchFamily="18" charset="0"/>
              </a:rPr>
              <a:t>在电脑上进行虚拟修复</a:t>
            </a:r>
            <a:r>
              <a:rPr lang="en-US" altLang="zh-CN" sz="2800" dirty="0">
                <a:latin typeface="Calibri" panose="020F0502020204030204" pitchFamily="34" charset="0"/>
                <a:ea typeface="宋体" panose="02010600030101010101" pitchFamily="2" charset="-122"/>
                <a:cs typeface="Times New Roman" panose="02020603050405020304" pitchFamily="18" charset="0"/>
              </a:rPr>
              <a:t>;</a:t>
            </a:r>
            <a:r>
              <a:rPr lang="zh-CN" altLang="en-US" sz="2800" b="1" dirty="0">
                <a:solidFill>
                  <a:srgbClr val="FF0000"/>
                </a:solidFill>
                <a:latin typeface="Calibri" panose="020F0502020204030204" pitchFamily="34" charset="0"/>
                <a:ea typeface="宋体" panose="02010600030101010101" pitchFamily="2" charset="-122"/>
                <a:cs typeface="Times New Roman" panose="02020603050405020304" pitchFamily="18" charset="0"/>
              </a:rPr>
              <a:t>最后</a:t>
            </a:r>
            <a:r>
              <a:rPr lang="en-US" altLang="zh-CN" sz="2800" dirty="0">
                <a:latin typeface="Calibri" panose="020F0502020204030204" pitchFamily="34" charset="0"/>
                <a:ea typeface="宋体" panose="02010600030101010101" pitchFamily="2" charset="-122"/>
                <a:cs typeface="Times New Roman" panose="02020603050405020304" pitchFamily="18" charset="0"/>
              </a:rPr>
              <a:t>,</a:t>
            </a:r>
            <a:r>
              <a:rPr lang="zh-CN" altLang="en-US" sz="2800" dirty="0">
                <a:latin typeface="Calibri" panose="020F0502020204030204" pitchFamily="34" charset="0"/>
                <a:ea typeface="宋体" panose="02010600030101010101" pitchFamily="2" charset="-122"/>
                <a:cs typeface="Times New Roman" panose="02020603050405020304" pitchFamily="18" charset="0"/>
              </a:rPr>
              <a:t>结合虚拟修复的相关数据</a:t>
            </a:r>
            <a:r>
              <a:rPr lang="en-US" altLang="zh-CN" sz="2800" dirty="0">
                <a:latin typeface="Calibri" panose="020F0502020204030204" pitchFamily="34" charset="0"/>
                <a:ea typeface="宋体" panose="02010600030101010101" pitchFamily="2" charset="-122"/>
                <a:cs typeface="Times New Roman" panose="02020603050405020304" pitchFamily="18" charset="0"/>
              </a:rPr>
              <a:t>,</a:t>
            </a:r>
            <a:r>
              <a:rPr lang="zh-CN" altLang="en-US" sz="2800" dirty="0">
                <a:latin typeface="Calibri" panose="020F0502020204030204" pitchFamily="34" charset="0"/>
                <a:ea typeface="宋体" panose="02010600030101010101" pitchFamily="2" charset="-122"/>
                <a:cs typeface="Times New Roman" panose="02020603050405020304" pitchFamily="18" charset="0"/>
              </a:rPr>
              <a:t>再进行瓷器实物的修复。</a:t>
            </a:r>
            <a:r>
              <a:rPr lang="zh-CN" altLang="en-US" sz="2800" b="1" dirty="0">
                <a:solidFill>
                  <a:srgbClr val="FF0000"/>
                </a:solidFill>
                <a:latin typeface="Calibri" panose="020F0502020204030204" pitchFamily="34" charset="0"/>
                <a:ea typeface="宋体" panose="02010600030101010101" pitchFamily="2" charset="-122"/>
                <a:cs typeface="Times New Roman" panose="02020603050405020304" pitchFamily="18" charset="0"/>
              </a:rPr>
              <a:t>这样</a:t>
            </a:r>
            <a:r>
              <a:rPr lang="en-US" altLang="zh-CN" sz="2800" dirty="0">
                <a:latin typeface="Calibri" panose="020F0502020204030204" pitchFamily="34" charset="0"/>
                <a:ea typeface="宋体" panose="02010600030101010101" pitchFamily="2" charset="-122"/>
                <a:cs typeface="Times New Roman" panose="02020603050405020304" pitchFamily="18" charset="0"/>
              </a:rPr>
              <a:t>,</a:t>
            </a:r>
            <a:r>
              <a:rPr lang="zh-CN" altLang="en-US" sz="2800" dirty="0">
                <a:latin typeface="Calibri" panose="020F0502020204030204" pitchFamily="34" charset="0"/>
                <a:ea typeface="宋体" panose="02010600030101010101" pitchFamily="2" charset="-122"/>
                <a:cs typeface="Times New Roman" panose="02020603050405020304" pitchFamily="18" charset="0"/>
              </a:rPr>
              <a:t>就可以利用数字技术</a:t>
            </a:r>
            <a:r>
              <a:rPr lang="en-US" altLang="zh-CN" sz="2800" dirty="0">
                <a:latin typeface="Calibri" panose="020F0502020204030204" pitchFamily="34" charset="0"/>
                <a:ea typeface="宋体" panose="02010600030101010101" pitchFamily="2" charset="-122"/>
                <a:cs typeface="Times New Roman" panose="02020603050405020304" pitchFamily="18" charset="0"/>
              </a:rPr>
              <a:t>,</a:t>
            </a:r>
            <a:r>
              <a:rPr lang="zh-CN" altLang="en-US" sz="2800" dirty="0">
                <a:latin typeface="Calibri" panose="020F0502020204030204" pitchFamily="34" charset="0"/>
                <a:ea typeface="宋体" panose="02010600030101010101" pitchFamily="2" charset="-122"/>
                <a:cs typeface="Times New Roman" panose="02020603050405020304" pitchFamily="18" charset="0"/>
              </a:rPr>
              <a:t>让这些瓷器完整地呈现在大众面前了。</a:t>
            </a:r>
            <a:endParaRPr lang="zh-CN" altLang="zh-CN" sz="2800"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796110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fade">
                                      <p:cBhvr>
                                        <p:cTn id="1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151842" y="1223765"/>
            <a:ext cx="11462966" cy="4779193"/>
          </a:xfrm>
          <a:prstGeom prst="rect">
            <a:avLst/>
          </a:prstGeom>
        </p:spPr>
        <p:txBody>
          <a:bodyPr>
            <a:spAutoFit/>
          </a:bodyPr>
          <a:lstStyle/>
          <a:p>
            <a:pPr defTabSz="967527" fontAlgn="base">
              <a:lnSpc>
                <a:spcPct val="130000"/>
              </a:lnSpc>
              <a:spcBef>
                <a:spcPct val="0"/>
              </a:spcBef>
            </a:pPr>
            <a:r>
              <a:rPr lang="en-US" altLang="zh-CN" sz="3386"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  </a:t>
            </a:r>
            <a:r>
              <a:rPr lang="zh-CN" altLang="en-US" sz="3386"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拓展：</a:t>
            </a:r>
            <a:r>
              <a:rPr lang="zh-CN" altLang="zh-CN" sz="3386"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数字化给博物馆的展览带来了哪些改变</a:t>
            </a:r>
            <a:r>
              <a:rPr lang="en-US" altLang="zh-CN" sz="3386"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a:t>
            </a:r>
            <a:r>
              <a:rPr lang="zh-CN" altLang="zh-CN" sz="3386"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请结合简要概括。</a:t>
            </a:r>
            <a:r>
              <a:rPr lang="en-US" altLang="zh-CN" sz="3386"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(3</a:t>
            </a:r>
            <a:r>
              <a:rPr lang="zh-CN" altLang="zh-CN" sz="3386"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分</a:t>
            </a:r>
            <a:r>
              <a:rPr lang="en-US" altLang="zh-CN" sz="3386"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a:t>
            </a:r>
            <a:endParaRPr lang="zh-CN" altLang="zh-CN" sz="3386"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defTabSz="967527" fontAlgn="base">
              <a:lnSpc>
                <a:spcPct val="130000"/>
              </a:lnSpc>
              <a:spcBef>
                <a:spcPct val="0"/>
              </a:spcBef>
            </a:pPr>
            <a:r>
              <a:rPr lang="en-US" altLang="zh-CN" sz="3386" b="1" dirty="0">
                <a:solidFill>
                  <a:srgbClr val="FF0000"/>
                </a:solidFill>
                <a:uFill>
                  <a:solidFill>
                    <a:srgbClr val="000000"/>
                  </a:solidFill>
                </a:uFill>
                <a:latin typeface="Arial" panose="020B0604020202020204" pitchFamily="34" charset="0"/>
                <a:ea typeface="黑体" panose="02010609060101010101" pitchFamily="49" charset="-122"/>
                <a:cs typeface="Times New Roman" panose="02020603050405020304" pitchFamily="18" charset="0"/>
              </a:rPr>
              <a:t>①</a:t>
            </a:r>
            <a:r>
              <a:rPr lang="zh-CN" altLang="en-US" sz="3386" b="1" dirty="0">
                <a:solidFill>
                  <a:srgbClr val="FF0000"/>
                </a:solidFill>
                <a:uFill>
                  <a:solidFill>
                    <a:srgbClr val="000000"/>
                  </a:solidFill>
                </a:uFill>
                <a:latin typeface="Arial" panose="020B0604020202020204" pitchFamily="34" charset="0"/>
                <a:ea typeface="黑体" panose="02010609060101010101" pitchFamily="49" charset="-122"/>
                <a:cs typeface="Times New Roman" panose="02020603050405020304" pitchFamily="18" charset="0"/>
              </a:rPr>
              <a:t>由实物形式展览变成“云端”观展，突破空间限制，使博物馆无处不在；</a:t>
            </a:r>
          </a:p>
          <a:p>
            <a:pPr defTabSz="967527" fontAlgn="base">
              <a:lnSpc>
                <a:spcPct val="130000"/>
              </a:lnSpc>
              <a:spcBef>
                <a:spcPct val="0"/>
              </a:spcBef>
            </a:pPr>
            <a:r>
              <a:rPr lang="zh-CN" altLang="en-US" sz="3386" b="1" dirty="0">
                <a:solidFill>
                  <a:srgbClr val="FF0000"/>
                </a:solidFill>
                <a:uFill>
                  <a:solidFill>
                    <a:srgbClr val="000000"/>
                  </a:solidFill>
                </a:uFill>
                <a:latin typeface="Arial" panose="020B0604020202020204" pitchFamily="34" charset="0"/>
                <a:ea typeface="黑体" panose="02010609060101010101" pitchFamily="49" charset="-122"/>
                <a:cs typeface="Times New Roman" panose="02020603050405020304" pitchFamily="18" charset="0"/>
              </a:rPr>
              <a:t>②能更生动、全面、深入地表达文物的文化内涵；</a:t>
            </a:r>
          </a:p>
          <a:p>
            <a:pPr defTabSz="967527" fontAlgn="base">
              <a:lnSpc>
                <a:spcPct val="130000"/>
              </a:lnSpc>
              <a:spcBef>
                <a:spcPct val="0"/>
              </a:spcBef>
            </a:pPr>
            <a:r>
              <a:rPr lang="zh-CN" altLang="en-US" sz="3386" b="1" dirty="0">
                <a:solidFill>
                  <a:srgbClr val="FF0000"/>
                </a:solidFill>
                <a:uFill>
                  <a:solidFill>
                    <a:srgbClr val="000000"/>
                  </a:solidFill>
                </a:uFill>
                <a:latin typeface="Arial" panose="020B0604020202020204" pitchFamily="34" charset="0"/>
                <a:ea typeface="黑体" panose="02010609060101010101" pitchFamily="49" charset="-122"/>
                <a:cs typeface="Times New Roman" panose="02020603050405020304" pitchFamily="18" charset="0"/>
              </a:rPr>
              <a:t>③科技与文化结合，使展览寓教于乐，更具吸引力</a:t>
            </a:r>
          </a:p>
          <a:p>
            <a:pPr defTabSz="967527" fontAlgn="base">
              <a:lnSpc>
                <a:spcPct val="130000"/>
              </a:lnSpc>
              <a:spcBef>
                <a:spcPct val="0"/>
              </a:spcBef>
            </a:pPr>
            <a:endParaRPr lang="zh-CN" altLang="zh-CN" sz="3386"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A0B25E1-6480-4E9F-999B-35A4B55A044F}"/>
              </a:ext>
            </a:extLst>
          </p:cNvPr>
          <p:cNvSpPr>
            <a:spLocks noGrp="1"/>
          </p:cNvSpPr>
          <p:nvPr>
            <p:ph type="title"/>
          </p:nvPr>
        </p:nvSpPr>
        <p:spPr/>
        <p:txBody>
          <a:bodyPr/>
          <a:lstStyle/>
          <a:p>
            <a:r>
              <a:rPr lang="en-US" altLang="zh-CN" dirty="0"/>
              <a:t>       </a:t>
            </a:r>
            <a:r>
              <a:rPr lang="zh-CN" altLang="en-US" dirty="0"/>
              <a:t>信息类文本阅读限时训练</a:t>
            </a:r>
          </a:p>
        </p:txBody>
      </p:sp>
      <p:sp>
        <p:nvSpPr>
          <p:cNvPr id="3" name="内容占位符 2">
            <a:extLst>
              <a:ext uri="{FF2B5EF4-FFF2-40B4-BE49-F238E27FC236}">
                <a16:creationId xmlns:a16="http://schemas.microsoft.com/office/drawing/2014/main" id="{B2ADE1CE-B36E-4480-BC98-C66D50D52CD7}"/>
              </a:ext>
            </a:extLst>
          </p:cNvPr>
          <p:cNvSpPr>
            <a:spLocks noGrp="1"/>
          </p:cNvSpPr>
          <p:nvPr>
            <p:ph idx="1"/>
          </p:nvPr>
        </p:nvSpPr>
        <p:spPr/>
        <p:txBody>
          <a:bodyPr/>
          <a:lstStyle/>
          <a:p>
            <a:r>
              <a:rPr lang="zh-CN" altLang="en-US" dirty="0"/>
              <a:t>训练时间：</a:t>
            </a:r>
            <a:r>
              <a:rPr lang="en-US" altLang="zh-CN" dirty="0"/>
              <a:t>15-18</a:t>
            </a:r>
            <a:r>
              <a:rPr lang="zh-CN" altLang="en-US" dirty="0"/>
              <a:t>分钟</a:t>
            </a:r>
            <a:endParaRPr lang="en-US" altLang="zh-CN" dirty="0"/>
          </a:p>
          <a:p>
            <a:r>
              <a:rPr lang="zh-CN" altLang="en-US" dirty="0"/>
              <a:t>目标分数：</a:t>
            </a:r>
            <a:r>
              <a:rPr lang="en-US" altLang="zh-CN" dirty="0"/>
              <a:t>A</a:t>
            </a:r>
            <a:r>
              <a:rPr lang="zh-CN" altLang="en-US" dirty="0"/>
              <a:t>、</a:t>
            </a:r>
            <a:r>
              <a:rPr lang="en-US" altLang="zh-CN" dirty="0"/>
              <a:t>10</a:t>
            </a:r>
            <a:r>
              <a:rPr lang="zh-CN" altLang="en-US" dirty="0"/>
              <a:t>分以上     </a:t>
            </a:r>
            <a:r>
              <a:rPr lang="en-US" altLang="zh-CN" dirty="0"/>
              <a:t>B.12</a:t>
            </a:r>
            <a:r>
              <a:rPr lang="zh-CN" altLang="en-US" dirty="0"/>
              <a:t>分以上</a:t>
            </a:r>
            <a:endParaRPr lang="en-US" altLang="zh-CN" dirty="0"/>
          </a:p>
          <a:p>
            <a:r>
              <a:rPr lang="zh-CN" altLang="en-US" dirty="0"/>
              <a:t>训练材料：</a:t>
            </a:r>
            <a:endParaRPr lang="en-US" altLang="zh-CN" dirty="0"/>
          </a:p>
          <a:p>
            <a:r>
              <a:rPr lang="en-US" altLang="zh-CN" sz="4400" dirty="0"/>
              <a:t>     </a:t>
            </a:r>
            <a:r>
              <a:rPr lang="zh-CN" altLang="en-US" sz="4400" dirty="0"/>
              <a:t>皇后本</a:t>
            </a:r>
            <a:r>
              <a:rPr lang="en-US" altLang="zh-CN" sz="4400" dirty="0"/>
              <a:t>P2018</a:t>
            </a:r>
            <a:r>
              <a:rPr lang="zh-CN" altLang="en-US" sz="4400" dirty="0"/>
              <a:t>年广州真题</a:t>
            </a:r>
          </a:p>
        </p:txBody>
      </p:sp>
    </p:spTree>
    <p:extLst>
      <p:ext uri="{BB962C8B-B14F-4D97-AF65-F5344CB8AC3E}">
        <p14:creationId xmlns:p14="http://schemas.microsoft.com/office/powerpoint/2010/main" val="2450565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9DCCB43-FC91-4BAE-9BEF-2C4D2C96AA0C}"/>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697B4545-78F1-400E-AD6E-A6E04DBCEECF}"/>
              </a:ext>
            </a:extLst>
          </p:cNvPr>
          <p:cNvSpPr>
            <a:spLocks noGrp="1"/>
          </p:cNvSpPr>
          <p:nvPr>
            <p:ph idx="1"/>
          </p:nvPr>
        </p:nvSpPr>
        <p:spPr/>
        <p:txBody>
          <a:bodyPr/>
          <a:lstStyle/>
          <a:p>
            <a:r>
              <a:rPr lang="en-US" altLang="zh-CN" dirty="0"/>
              <a:t>13C  14C  15D</a:t>
            </a:r>
            <a:endParaRPr lang="zh-CN" altLang="en-US" dirty="0"/>
          </a:p>
        </p:txBody>
      </p:sp>
    </p:spTree>
    <p:extLst>
      <p:ext uri="{BB962C8B-B14F-4D97-AF65-F5344CB8AC3E}">
        <p14:creationId xmlns:p14="http://schemas.microsoft.com/office/powerpoint/2010/main" val="27437173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A0B25E1-6480-4E9F-999B-35A4B55A044F}"/>
              </a:ext>
            </a:extLst>
          </p:cNvPr>
          <p:cNvSpPr>
            <a:spLocks noGrp="1"/>
          </p:cNvSpPr>
          <p:nvPr>
            <p:ph type="title"/>
          </p:nvPr>
        </p:nvSpPr>
        <p:spPr>
          <a:xfrm>
            <a:off x="1" y="365125"/>
            <a:ext cx="11680370" cy="1325563"/>
          </a:xfrm>
        </p:spPr>
        <p:txBody>
          <a:bodyPr/>
          <a:lstStyle/>
          <a:p>
            <a:r>
              <a:rPr lang="en-US" altLang="zh-CN" dirty="0"/>
              <a:t>       16</a:t>
            </a:r>
            <a:r>
              <a:rPr lang="zh-CN" altLang="en-US" dirty="0"/>
              <a:t>．</a:t>
            </a:r>
            <a:r>
              <a:rPr lang="en-US" altLang="zh-CN" dirty="0"/>
              <a:t>《</a:t>
            </a:r>
            <a:r>
              <a:rPr lang="zh-CN" altLang="en-US" dirty="0"/>
              <a:t>新京报</a:t>
            </a:r>
            <a:r>
              <a:rPr lang="en-US" altLang="zh-CN" dirty="0"/>
              <a:t>》</a:t>
            </a:r>
            <a:r>
              <a:rPr lang="zh-CN" altLang="en-US" dirty="0"/>
              <a:t>记者李大超关于阅读表达了哪些观点？请分点概括。（</a:t>
            </a:r>
            <a:r>
              <a:rPr lang="en-US" altLang="zh-CN" dirty="0"/>
              <a:t>4</a:t>
            </a:r>
            <a:r>
              <a:rPr lang="zh-CN" altLang="en-US" dirty="0"/>
              <a:t>分）</a:t>
            </a:r>
          </a:p>
        </p:txBody>
      </p:sp>
      <p:sp>
        <p:nvSpPr>
          <p:cNvPr id="3" name="内容占位符 2">
            <a:extLst>
              <a:ext uri="{FF2B5EF4-FFF2-40B4-BE49-F238E27FC236}">
                <a16:creationId xmlns:a16="http://schemas.microsoft.com/office/drawing/2014/main" id="{B2ADE1CE-B36E-4480-BC98-C66D50D52CD7}"/>
              </a:ext>
            </a:extLst>
          </p:cNvPr>
          <p:cNvSpPr>
            <a:spLocks noGrp="1"/>
          </p:cNvSpPr>
          <p:nvPr>
            <p:ph idx="1"/>
          </p:nvPr>
        </p:nvSpPr>
        <p:spPr>
          <a:xfrm>
            <a:off x="87085" y="1923595"/>
            <a:ext cx="11680369" cy="4738461"/>
          </a:xfrm>
        </p:spPr>
        <p:txBody>
          <a:bodyPr/>
          <a:lstStyle/>
          <a:p>
            <a:r>
              <a:rPr lang="zh-CN" altLang="en-US" sz="4000" dirty="0"/>
              <a:t>①阅读有深浅之分，而我们有批评浅阅读的倾向，甚至会上升到国家和民族发展未来的高度；</a:t>
            </a:r>
          </a:p>
          <a:p>
            <a:r>
              <a:rPr lang="zh-CN" altLang="en-US" sz="4000" dirty="0"/>
              <a:t>②我们在进行阅读要求的划分时，忽略了阅读者本身的差异，随着阅读的普遍化，阅读的差异性会越来越明显且逐渐走向两极化。</a:t>
            </a:r>
          </a:p>
          <a:p>
            <a:endParaRPr lang="zh-CN" altLang="en-US" sz="4400" dirty="0"/>
          </a:p>
        </p:txBody>
      </p:sp>
    </p:spTree>
    <p:extLst>
      <p:ext uri="{BB962C8B-B14F-4D97-AF65-F5344CB8AC3E}">
        <p14:creationId xmlns:p14="http://schemas.microsoft.com/office/powerpoint/2010/main" val="786477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6AF03F8-3707-487F-8DAA-8BEB1A38251B}"/>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BA711A9D-D2E0-4492-AD0E-9CA2E759439B}"/>
              </a:ext>
            </a:extLst>
          </p:cNvPr>
          <p:cNvSpPr>
            <a:spLocks noGrp="1"/>
          </p:cNvSpPr>
          <p:nvPr>
            <p:ph idx="1"/>
          </p:nvPr>
        </p:nvSpPr>
        <p:spPr/>
        <p:txBody>
          <a:bodyPr/>
          <a:lstStyle/>
          <a:p>
            <a:pPr indent="266700" algn="just">
              <a:lnSpc>
                <a:spcPct val="150000"/>
              </a:lnSpc>
            </a:pPr>
            <a:r>
              <a:rPr lang="en-US" altLang="zh-CN" sz="2800" kern="100" dirty="0">
                <a:effectLst/>
                <a:latin typeface="宋体" panose="02010600030101010101" pitchFamily="2" charset="-122"/>
                <a:ea typeface="宋体" panose="02010600030101010101" pitchFamily="2" charset="-122"/>
                <a:cs typeface="Times New Roman" panose="02020603050405020304" pitchFamily="18" charset="0"/>
              </a:rPr>
              <a:t>17</a:t>
            </a:r>
            <a:r>
              <a:rPr lang="zh-CN" altLang="zh-CN" sz="2800" kern="100" dirty="0">
                <a:effectLst/>
                <a:latin typeface="Calibri" panose="020F0502020204030204" pitchFamily="34" charset="0"/>
                <a:ea typeface="宋体" panose="02010600030101010101" pitchFamily="2" charset="-122"/>
                <a:cs typeface="Times New Roman" panose="02020603050405020304" pitchFamily="18" charset="0"/>
              </a:rPr>
              <a:t>．【参考答案一】</a:t>
            </a:r>
          </a:p>
          <a:p>
            <a:pPr indent="266700" algn="just">
              <a:lnSpc>
                <a:spcPct val="150000"/>
              </a:lnSpc>
            </a:pPr>
            <a:r>
              <a:rPr lang="en-US" altLang="zh-CN" sz="2800" kern="100" dirty="0">
                <a:effectLst/>
                <a:latin typeface="宋体" panose="02010600030101010101" pitchFamily="2" charset="-122"/>
                <a:ea typeface="宋体" panose="02010600030101010101" pitchFamily="2" charset="-122"/>
                <a:cs typeface="Times New Roman" panose="02020603050405020304" pitchFamily="18" charset="0"/>
              </a:rPr>
              <a:t>  </a:t>
            </a:r>
            <a:r>
              <a:rPr lang="zh-CN" altLang="zh-CN" sz="2800" kern="100" dirty="0">
                <a:effectLst/>
                <a:latin typeface="Calibri" panose="020F0502020204030204" pitchFamily="34" charset="0"/>
                <a:ea typeface="宋体" panose="02010600030101010101" pitchFamily="2" charset="-122"/>
                <a:cs typeface="Times New Roman" panose="02020603050405020304" pitchFamily="18" charset="0"/>
              </a:rPr>
              <a:t>我认为纸质阅读目前并不会被数字化阅读完全替代，纸质阅读具有一定的不可替代性，现在学校教材、合同、公文等都不能脱离纸质阅读。其次部分人对纸质阅读的偏爱也将稳定纸质阅读在人群中的占比，纸质书更便于做笔记和保存，很多书籍也具有宝贵的收藏价值，这些都是数字化阅读所不具备的特点。</a:t>
            </a:r>
          </a:p>
          <a:p>
            <a:endParaRPr lang="zh-CN" altLang="en-US" dirty="0"/>
          </a:p>
        </p:txBody>
      </p:sp>
    </p:spTree>
    <p:extLst>
      <p:ext uri="{BB962C8B-B14F-4D97-AF65-F5344CB8AC3E}">
        <p14:creationId xmlns:p14="http://schemas.microsoft.com/office/powerpoint/2010/main" val="3536813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6783E15-CE7C-4A9E-873D-8F8960768AA0}"/>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FDCB08CB-0E4D-42F0-A863-72E12BF93E19}"/>
              </a:ext>
            </a:extLst>
          </p:cNvPr>
          <p:cNvSpPr>
            <a:spLocks noGrp="1"/>
          </p:cNvSpPr>
          <p:nvPr>
            <p:ph idx="1"/>
          </p:nvPr>
        </p:nvSpPr>
        <p:spPr>
          <a:xfrm>
            <a:off x="250371" y="1357540"/>
            <a:ext cx="10515600" cy="4351338"/>
          </a:xfrm>
        </p:spPr>
        <p:txBody>
          <a:bodyPr>
            <a:normAutofit fontScale="92500"/>
          </a:bodyPr>
          <a:lstStyle/>
          <a:p>
            <a:pPr indent="266700" algn="just">
              <a:lnSpc>
                <a:spcPct val="150000"/>
              </a:lnSpc>
            </a:pPr>
            <a:r>
              <a:rPr lang="zh-CN" altLang="zh-CN" sz="2800" kern="100" dirty="0">
                <a:effectLst/>
                <a:latin typeface="Calibri" panose="020F0502020204030204" pitchFamily="34" charset="0"/>
                <a:ea typeface="宋体" panose="02010600030101010101" pitchFamily="2" charset="-122"/>
                <a:cs typeface="Times New Roman" panose="02020603050405020304" pitchFamily="18" charset="0"/>
              </a:rPr>
              <a:t>【参考答案二】</a:t>
            </a:r>
          </a:p>
          <a:p>
            <a:pPr indent="266700" algn="just">
              <a:lnSpc>
                <a:spcPct val="150000"/>
              </a:lnSpc>
            </a:pPr>
            <a:r>
              <a:rPr lang="en-US" altLang="zh-CN" sz="2800" kern="100" dirty="0">
                <a:effectLst/>
                <a:latin typeface="宋体" panose="02010600030101010101" pitchFamily="2" charset="-122"/>
                <a:ea typeface="宋体" panose="02010600030101010101" pitchFamily="2" charset="-122"/>
                <a:cs typeface="Times New Roman" panose="02020603050405020304" pitchFamily="18" charset="0"/>
              </a:rPr>
              <a:t>  </a:t>
            </a:r>
            <a:r>
              <a:rPr lang="zh-CN" altLang="zh-CN" sz="2800" kern="100" dirty="0">
                <a:effectLst/>
                <a:latin typeface="Calibri" panose="020F0502020204030204" pitchFamily="34" charset="0"/>
                <a:ea typeface="宋体" panose="02010600030101010101" pitchFamily="2" charset="-122"/>
                <a:cs typeface="Times New Roman" panose="02020603050405020304" pitchFamily="18" charset="0"/>
              </a:rPr>
              <a:t>我认为纸质阅读运渐会被数字化阅读替代。随着科技的发展，出现如</a:t>
            </a:r>
            <a:r>
              <a:rPr lang="en-US" altLang="zh-CN" sz="2800" kern="100" dirty="0">
                <a:effectLst/>
                <a:latin typeface="Calibri" panose="020F0502020204030204" pitchFamily="34" charset="0"/>
                <a:ea typeface="宋体" panose="02010600030101010101" pitchFamily="2" charset="-122"/>
                <a:cs typeface="Times New Roman" panose="02020603050405020304" pitchFamily="18" charset="0"/>
              </a:rPr>
              <a:t>KINDLE</a:t>
            </a:r>
            <a:r>
              <a:rPr lang="zh-CN" altLang="zh-CN" sz="2800" kern="100" dirty="0">
                <a:effectLst/>
                <a:latin typeface="Calibri" panose="020F0502020204030204" pitchFamily="34" charset="0"/>
                <a:ea typeface="宋体" panose="02010600030101010101" pitchFamily="2" charset="-122"/>
                <a:cs typeface="Times New Roman" panose="02020603050405020304" pitchFamily="18" charset="0"/>
              </a:rPr>
              <a:t>等电子阅读器，以及各类阅读</a:t>
            </a:r>
            <a:r>
              <a:rPr lang="en-US" altLang="zh-CN" sz="2800" kern="100" dirty="0">
                <a:effectLst/>
                <a:latin typeface="Calibri" panose="020F0502020204030204" pitchFamily="34" charset="0"/>
                <a:ea typeface="宋体" panose="02010600030101010101" pitchFamily="2" charset="-122"/>
                <a:cs typeface="Times New Roman" panose="02020603050405020304" pitchFamily="18" charset="0"/>
              </a:rPr>
              <a:t>app</a:t>
            </a:r>
            <a:r>
              <a:rPr lang="zh-CN" altLang="zh-CN" sz="2800" kern="100" dirty="0">
                <a:effectLst/>
                <a:latin typeface="Calibri" panose="020F0502020204030204" pitchFamily="34" charset="0"/>
                <a:ea typeface="宋体" panose="02010600030101010101" pitchFamily="2" charset="-122"/>
                <a:cs typeface="Times New Roman" panose="02020603050405020304" pitchFamily="18" charset="0"/>
              </a:rPr>
              <a:t>，数字化阅读变得越来越普遍，各个年龄层接触数字化阅读的人也在逐渐增多，数字化阅读的时间也在随之增加。而且数字化阅读的信息容量也在逐渐增大，获取信息越来越方便，人们可以在短时间内找到自己需要的阅读内容。</a:t>
            </a:r>
          </a:p>
          <a:p>
            <a:endParaRPr lang="zh-CN" altLang="en-US" dirty="0"/>
          </a:p>
        </p:txBody>
      </p:sp>
    </p:spTree>
    <p:extLst>
      <p:ext uri="{BB962C8B-B14F-4D97-AF65-F5344CB8AC3E}">
        <p14:creationId xmlns:p14="http://schemas.microsoft.com/office/powerpoint/2010/main" val="3689129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A0B25E1-6480-4E9F-999B-35A4B55A044F}"/>
              </a:ext>
            </a:extLst>
          </p:cNvPr>
          <p:cNvSpPr>
            <a:spLocks noGrp="1"/>
          </p:cNvSpPr>
          <p:nvPr>
            <p:ph type="title"/>
          </p:nvPr>
        </p:nvSpPr>
        <p:spPr/>
        <p:txBody>
          <a:bodyPr/>
          <a:lstStyle/>
          <a:p>
            <a:r>
              <a:rPr lang="en-US" altLang="zh-CN" dirty="0"/>
              <a:t>       </a:t>
            </a:r>
            <a:r>
              <a:rPr lang="zh-CN" altLang="en-US" dirty="0"/>
              <a:t>信息类文本阅读限时训练</a:t>
            </a:r>
          </a:p>
        </p:txBody>
      </p:sp>
      <p:sp>
        <p:nvSpPr>
          <p:cNvPr id="3" name="内容占位符 2">
            <a:extLst>
              <a:ext uri="{FF2B5EF4-FFF2-40B4-BE49-F238E27FC236}">
                <a16:creationId xmlns:a16="http://schemas.microsoft.com/office/drawing/2014/main" id="{B2ADE1CE-B36E-4480-BC98-C66D50D52CD7}"/>
              </a:ext>
            </a:extLst>
          </p:cNvPr>
          <p:cNvSpPr>
            <a:spLocks noGrp="1"/>
          </p:cNvSpPr>
          <p:nvPr>
            <p:ph idx="1"/>
          </p:nvPr>
        </p:nvSpPr>
        <p:spPr/>
        <p:txBody>
          <a:bodyPr/>
          <a:lstStyle/>
          <a:p>
            <a:r>
              <a:rPr lang="zh-CN" altLang="en-US" dirty="0"/>
              <a:t>训练时间：</a:t>
            </a:r>
            <a:r>
              <a:rPr lang="en-US" altLang="zh-CN" dirty="0"/>
              <a:t>15-18</a:t>
            </a:r>
            <a:r>
              <a:rPr lang="zh-CN" altLang="en-US" dirty="0"/>
              <a:t>分钟</a:t>
            </a:r>
            <a:endParaRPr lang="en-US" altLang="zh-CN" dirty="0"/>
          </a:p>
          <a:p>
            <a:r>
              <a:rPr lang="zh-CN" altLang="en-US" dirty="0"/>
              <a:t>目标分数：</a:t>
            </a:r>
            <a:r>
              <a:rPr lang="en-US" altLang="zh-CN" dirty="0"/>
              <a:t>A</a:t>
            </a:r>
            <a:r>
              <a:rPr lang="zh-CN" altLang="en-US" dirty="0"/>
              <a:t>、</a:t>
            </a:r>
            <a:r>
              <a:rPr lang="en-US" altLang="zh-CN" dirty="0"/>
              <a:t>10</a:t>
            </a:r>
            <a:r>
              <a:rPr lang="zh-CN" altLang="en-US" dirty="0"/>
              <a:t>分以上     </a:t>
            </a:r>
            <a:r>
              <a:rPr lang="en-US" altLang="zh-CN" dirty="0"/>
              <a:t>B.12</a:t>
            </a:r>
            <a:r>
              <a:rPr lang="zh-CN" altLang="en-US" dirty="0"/>
              <a:t>分以上</a:t>
            </a:r>
            <a:endParaRPr lang="en-US" altLang="zh-CN" dirty="0"/>
          </a:p>
          <a:p>
            <a:r>
              <a:rPr lang="zh-CN" altLang="en-US" dirty="0"/>
              <a:t>训练材料：</a:t>
            </a:r>
            <a:endParaRPr lang="en-US" altLang="zh-CN" dirty="0"/>
          </a:p>
          <a:p>
            <a:r>
              <a:rPr lang="en-US" altLang="zh-CN" sz="4400" dirty="0"/>
              <a:t>     </a:t>
            </a:r>
            <a:r>
              <a:rPr lang="zh-CN" altLang="en-US" sz="4400" dirty="0"/>
              <a:t>皇后本</a:t>
            </a:r>
            <a:r>
              <a:rPr lang="en-US" altLang="zh-CN" sz="4400" dirty="0"/>
              <a:t>P2019</a:t>
            </a:r>
            <a:r>
              <a:rPr lang="zh-CN" altLang="en-US" sz="4400" dirty="0"/>
              <a:t>年广州真题</a:t>
            </a:r>
          </a:p>
        </p:txBody>
      </p:sp>
    </p:spTree>
    <p:extLst>
      <p:ext uri="{BB962C8B-B14F-4D97-AF65-F5344CB8AC3E}">
        <p14:creationId xmlns:p14="http://schemas.microsoft.com/office/powerpoint/2010/main" val="17710336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6CA18ED-01C9-4E96-B961-31E31FFBBB63}"/>
              </a:ext>
            </a:extLst>
          </p:cNvPr>
          <p:cNvSpPr>
            <a:spLocks noGrp="1"/>
          </p:cNvSpPr>
          <p:nvPr>
            <p:ph type="title"/>
          </p:nvPr>
        </p:nvSpPr>
        <p:spPr/>
        <p:txBody>
          <a:bodyPr/>
          <a:lstStyle/>
          <a:p>
            <a:r>
              <a:rPr lang="en-US" altLang="zh-CN" dirty="0"/>
              <a:t>16.</a:t>
            </a:r>
            <a:r>
              <a:rPr lang="zh-CN" altLang="en-US" dirty="0"/>
              <a:t>请根据文本内容，给“超大质量黑润”下定义。（</a:t>
            </a:r>
            <a:r>
              <a:rPr lang="en-US" altLang="zh-CN" dirty="0"/>
              <a:t>4</a:t>
            </a:r>
            <a:r>
              <a:rPr lang="zh-CN" altLang="en-US" dirty="0"/>
              <a:t>分）</a:t>
            </a:r>
          </a:p>
        </p:txBody>
      </p:sp>
      <p:sp>
        <p:nvSpPr>
          <p:cNvPr id="3" name="内容占位符 2">
            <a:extLst>
              <a:ext uri="{FF2B5EF4-FFF2-40B4-BE49-F238E27FC236}">
                <a16:creationId xmlns:a16="http://schemas.microsoft.com/office/drawing/2014/main" id="{B88D6995-A8CD-4663-B7B4-0DF79F6C8F57}"/>
              </a:ext>
            </a:extLst>
          </p:cNvPr>
          <p:cNvSpPr>
            <a:spLocks noGrp="1"/>
          </p:cNvSpPr>
          <p:nvPr>
            <p:ph idx="1"/>
          </p:nvPr>
        </p:nvSpPr>
        <p:spPr>
          <a:xfrm>
            <a:off x="-1" y="2065111"/>
            <a:ext cx="11985171" cy="4351338"/>
          </a:xfrm>
        </p:spPr>
        <p:txBody>
          <a:bodyPr/>
          <a:lstStyle/>
          <a:p>
            <a:pPr algn="just"/>
            <a:r>
              <a:rPr lang="zh-CN" altLang="zh-CN" sz="3600" kern="100" dirty="0">
                <a:effectLst/>
                <a:latin typeface="Calibri" panose="020F0502020204030204" pitchFamily="34" charset="0"/>
                <a:ea typeface="宋体" panose="02010600030101010101" pitchFamily="2" charset="-122"/>
                <a:cs typeface="Times New Roman" panose="02020603050405020304" pitchFamily="18" charset="0"/>
              </a:rPr>
              <a:t>超大质量黑洞一般指是由质量足够大的恒星在核聚变反应的燃料耗尽而死亡后</a:t>
            </a:r>
            <a:r>
              <a:rPr lang="en-US" altLang="zh-CN" sz="3600" kern="100" dirty="0">
                <a:effectLst/>
                <a:latin typeface="Calibri" panose="020F0502020204030204" pitchFamily="34" charset="0"/>
                <a:ea typeface="宋体" panose="02010600030101010101" pitchFamily="2" charset="-122"/>
                <a:cs typeface="Times New Roman" panose="02020603050405020304" pitchFamily="18" charset="0"/>
              </a:rPr>
              <a:t>,</a:t>
            </a:r>
            <a:r>
              <a:rPr lang="zh-CN" altLang="zh-CN" sz="3600" kern="100" dirty="0">
                <a:effectLst/>
                <a:latin typeface="Calibri" panose="020F0502020204030204" pitchFamily="34" charset="0"/>
                <a:ea typeface="宋体" panose="02010600030101010101" pitchFamily="2" charset="-122"/>
                <a:cs typeface="Times New Roman" panose="02020603050405020304" pitchFamily="18" charset="0"/>
              </a:rPr>
              <a:t>发生引力坍缩产生的</a:t>
            </a:r>
            <a:r>
              <a:rPr lang="en-US" altLang="zh-CN" sz="3600" kern="100" dirty="0">
                <a:effectLst/>
                <a:latin typeface="Calibri" panose="020F0502020204030204" pitchFamily="34" charset="0"/>
                <a:ea typeface="宋体" panose="02010600030101010101" pitchFamily="2" charset="-122"/>
                <a:cs typeface="Times New Roman" panose="02020603050405020304" pitchFamily="18" charset="0"/>
              </a:rPr>
              <a:t>(1</a:t>
            </a:r>
            <a:r>
              <a:rPr lang="zh-CN" altLang="zh-CN" sz="3600" kern="100" dirty="0">
                <a:effectLst/>
                <a:latin typeface="Calibri" panose="020F0502020204030204" pitchFamily="34" charset="0"/>
                <a:ea typeface="宋体" panose="02010600030101010101" pitchFamily="2" charset="-122"/>
                <a:cs typeface="Times New Roman" panose="02020603050405020304" pitchFamily="18" charset="0"/>
              </a:rPr>
              <a:t>分</a:t>
            </a:r>
            <a:r>
              <a:rPr lang="en-US" altLang="zh-CN" sz="3600" kern="100" dirty="0">
                <a:effectLst/>
                <a:latin typeface="Calibri" panose="020F0502020204030204" pitchFamily="34" charset="0"/>
                <a:ea typeface="宋体" panose="02010600030101010101" pitchFamily="2" charset="-122"/>
                <a:cs typeface="Times New Roman" panose="02020603050405020304" pitchFamily="18" charset="0"/>
              </a:rPr>
              <a:t>)</a:t>
            </a:r>
            <a:r>
              <a:rPr lang="zh-CN" altLang="zh-CN" sz="3600" kern="100" dirty="0">
                <a:effectLst/>
                <a:latin typeface="Calibri" panose="020F0502020204030204" pitchFamily="34" charset="0"/>
                <a:ea typeface="宋体" panose="02010600030101010101" pitchFamily="2" charset="-122"/>
                <a:cs typeface="Times New Roman" panose="02020603050405020304" pitchFamily="18" charset="0"/>
              </a:rPr>
              <a:t>质量在太阳的</a:t>
            </a:r>
            <a:r>
              <a:rPr lang="zh-CN" altLang="en-US" sz="3600" kern="100" dirty="0">
                <a:effectLst/>
                <a:latin typeface="Calibri" panose="020F0502020204030204" pitchFamily="34" charset="0"/>
                <a:ea typeface="宋体" panose="02010600030101010101" pitchFamily="2" charset="-122"/>
                <a:cs typeface="Times New Roman" panose="02020603050405020304" pitchFamily="18" charset="0"/>
              </a:rPr>
              <a:t>几百</a:t>
            </a:r>
            <a:r>
              <a:rPr lang="zh-CN" altLang="zh-CN" sz="3600" kern="100" dirty="0">
                <a:effectLst/>
                <a:latin typeface="Calibri" panose="020F0502020204030204" pitchFamily="34" charset="0"/>
                <a:ea typeface="宋体" panose="02010600030101010101" pitchFamily="2" charset="-122"/>
                <a:cs typeface="Times New Roman" panose="02020603050405020304" pitchFamily="18" charset="0"/>
              </a:rPr>
              <a:t>万倍以上的</a:t>
            </a:r>
            <a:r>
              <a:rPr lang="en-US" altLang="zh-CN" sz="3600" kern="100" dirty="0">
                <a:effectLst/>
                <a:latin typeface="Calibri" panose="020F0502020204030204" pitchFamily="34" charset="0"/>
                <a:ea typeface="宋体" panose="02010600030101010101" pitchFamily="2" charset="-122"/>
                <a:cs typeface="Times New Roman" panose="02020603050405020304" pitchFamily="18" charset="0"/>
              </a:rPr>
              <a:t>(1</a:t>
            </a:r>
            <a:r>
              <a:rPr lang="zh-CN" altLang="zh-CN" sz="3600" kern="100" dirty="0">
                <a:effectLst/>
                <a:latin typeface="Calibri" panose="020F0502020204030204" pitchFamily="34" charset="0"/>
                <a:ea typeface="宋体" panose="02010600030101010101" pitchFamily="2" charset="-122"/>
                <a:cs typeface="Times New Roman" panose="02020603050405020304" pitchFamily="18" charset="0"/>
              </a:rPr>
              <a:t>分</a:t>
            </a:r>
            <a:r>
              <a:rPr lang="en-US" altLang="zh-CN" sz="3600" kern="100" dirty="0">
                <a:effectLst/>
                <a:latin typeface="Calibri" panose="020F0502020204030204" pitchFamily="34" charset="0"/>
                <a:ea typeface="宋体" panose="02010600030101010101" pitchFamily="2" charset="-122"/>
                <a:cs typeface="Times New Roman" panose="02020603050405020304" pitchFamily="18" charset="0"/>
              </a:rPr>
              <a:t>)</a:t>
            </a:r>
            <a:r>
              <a:rPr lang="zh-CN" altLang="zh-CN" sz="3600" kern="100" dirty="0">
                <a:effectLst/>
                <a:latin typeface="Calibri" panose="020F0502020204030204" pitchFamily="34" charset="0"/>
                <a:ea typeface="宋体" panose="02010600030101010101" pitchFamily="2" charset="-122"/>
                <a:cs typeface="Times New Roman" panose="02020603050405020304" pitchFamily="18" charset="0"/>
              </a:rPr>
              <a:t>以现有技术可以直接拍到真容的</a:t>
            </a:r>
            <a:r>
              <a:rPr lang="en-US" altLang="zh-CN" sz="3600" kern="100" dirty="0">
                <a:effectLst/>
                <a:latin typeface="Calibri" panose="020F0502020204030204" pitchFamily="34" charset="0"/>
                <a:ea typeface="宋体" panose="02010600030101010101" pitchFamily="2" charset="-122"/>
                <a:cs typeface="Times New Roman" panose="02020603050405020304" pitchFamily="18" charset="0"/>
              </a:rPr>
              <a:t>(1</a:t>
            </a:r>
            <a:r>
              <a:rPr lang="zh-CN" altLang="zh-CN" sz="3600" kern="100" dirty="0">
                <a:effectLst/>
                <a:latin typeface="Calibri" panose="020F0502020204030204" pitchFamily="34" charset="0"/>
                <a:ea typeface="宋体" panose="02010600030101010101" pitchFamily="2" charset="-122"/>
                <a:cs typeface="Times New Roman" panose="02020603050405020304" pitchFamily="18" charset="0"/>
              </a:rPr>
              <a:t>分</a:t>
            </a:r>
            <a:r>
              <a:rPr lang="en-US" altLang="zh-CN" sz="3600" kern="100" dirty="0">
                <a:effectLst/>
                <a:latin typeface="Calibri" panose="020F0502020204030204" pitchFamily="34" charset="0"/>
                <a:ea typeface="宋体" panose="02010600030101010101" pitchFamily="2" charset="-122"/>
                <a:cs typeface="Times New Roman" panose="02020603050405020304" pitchFamily="18" charset="0"/>
              </a:rPr>
              <a:t>)</a:t>
            </a:r>
            <a:r>
              <a:rPr lang="zh-CN" altLang="zh-CN" sz="3600" kern="100" dirty="0">
                <a:effectLst/>
                <a:latin typeface="Calibri" panose="020F0502020204030204" pitchFamily="34" charset="0"/>
                <a:ea typeface="宋体" panose="02010600030101010101" pitchFamily="2" charset="-122"/>
                <a:cs typeface="Times New Roman" panose="02020603050405020304" pitchFamily="18" charset="0"/>
              </a:rPr>
              <a:t>宇宙空间内存在的一种密度极大体积极小的天体</a:t>
            </a:r>
            <a:r>
              <a:rPr lang="en-US" altLang="zh-CN" sz="3600" kern="100" dirty="0">
                <a:effectLst/>
                <a:latin typeface="Calibri" panose="020F0502020204030204" pitchFamily="34" charset="0"/>
                <a:ea typeface="宋体" panose="02010600030101010101" pitchFamily="2" charset="-122"/>
                <a:cs typeface="Times New Roman" panose="02020603050405020304" pitchFamily="18" charset="0"/>
              </a:rPr>
              <a:t>(1</a:t>
            </a:r>
            <a:r>
              <a:rPr lang="zh-CN" altLang="zh-CN" sz="3600" kern="100" dirty="0">
                <a:effectLst/>
                <a:latin typeface="Calibri" panose="020F0502020204030204" pitchFamily="34" charset="0"/>
                <a:ea typeface="宋体" panose="02010600030101010101" pitchFamily="2" charset="-122"/>
                <a:cs typeface="Times New Roman" panose="02020603050405020304" pitchFamily="18" charset="0"/>
              </a:rPr>
              <a:t>分</a:t>
            </a:r>
            <a:r>
              <a:rPr lang="en-US" altLang="zh-CN" sz="3600" kern="100" dirty="0">
                <a:effectLst/>
                <a:latin typeface="Calibri" panose="020F0502020204030204" pitchFamily="34" charset="0"/>
                <a:ea typeface="宋体" panose="02010600030101010101" pitchFamily="2" charset="-122"/>
                <a:cs typeface="Times New Roman" panose="02020603050405020304" pitchFamily="18" charset="0"/>
              </a:rPr>
              <a:t>)</a:t>
            </a:r>
            <a:endParaRPr lang="zh-CN" altLang="zh-CN" sz="3600" kern="100" dirty="0">
              <a:effectLst/>
              <a:latin typeface="Calibri" panose="020F0502020204030204" pitchFamily="34" charset="0"/>
              <a:ea typeface="宋体" panose="02010600030101010101" pitchFamily="2" charset="-122"/>
              <a:cs typeface="Times New Roman" panose="02020603050405020304" pitchFamily="18" charset="0"/>
            </a:endParaRPr>
          </a:p>
          <a:p>
            <a:pPr algn="just"/>
            <a:r>
              <a:rPr lang="en-US" altLang="zh-CN" sz="2800" kern="100" dirty="0">
                <a:effectLst/>
                <a:latin typeface="Calibri" panose="020F0502020204030204" pitchFamily="34" charset="0"/>
                <a:ea typeface="宋体" panose="02010600030101010101" pitchFamily="2" charset="-122"/>
                <a:cs typeface="Times New Roman" panose="02020603050405020304" pitchFamily="18" charset="0"/>
              </a:rPr>
              <a:t> </a:t>
            </a:r>
            <a:endParaRPr lang="zh-CN" altLang="zh-CN" sz="2800" kern="100" dirty="0">
              <a:effectLst/>
              <a:latin typeface="Calibri" panose="020F0502020204030204" pitchFamily="34" charset="0"/>
              <a:ea typeface="宋体" panose="02010600030101010101" pitchFamily="2" charset="-122"/>
              <a:cs typeface="Times New Roman" panose="02020603050405020304" pitchFamily="18" charset="0"/>
            </a:endParaRPr>
          </a:p>
          <a:p>
            <a:endParaRPr lang="zh-CN" altLang="en-US" dirty="0"/>
          </a:p>
        </p:txBody>
      </p:sp>
    </p:spTree>
    <p:extLst>
      <p:ext uri="{BB962C8B-B14F-4D97-AF65-F5344CB8AC3E}">
        <p14:creationId xmlns:p14="http://schemas.microsoft.com/office/powerpoint/2010/main" val="3877286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6CA18ED-01C9-4E96-B961-31E31FFBBB63}"/>
              </a:ext>
            </a:extLst>
          </p:cNvPr>
          <p:cNvSpPr>
            <a:spLocks noGrp="1"/>
          </p:cNvSpPr>
          <p:nvPr>
            <p:ph type="title"/>
          </p:nvPr>
        </p:nvSpPr>
        <p:spPr/>
        <p:txBody>
          <a:bodyPr>
            <a:normAutofit fontScale="90000"/>
          </a:bodyPr>
          <a:lstStyle/>
          <a:p>
            <a:r>
              <a:rPr lang="en-US" altLang="zh-CN" dirty="0"/>
              <a:t>17.</a:t>
            </a:r>
            <a:r>
              <a:rPr lang="zh-CN" altLang="en-US" dirty="0"/>
              <a:t>为了能拍到黑洞并保证照片的可信度。科学家们采用了哪些方法？请分点概括。（</a:t>
            </a:r>
            <a:r>
              <a:rPr lang="en-US" altLang="zh-CN" dirty="0"/>
              <a:t>5</a:t>
            </a:r>
            <a:r>
              <a:rPr lang="zh-CN" altLang="en-US" dirty="0"/>
              <a:t>分）</a:t>
            </a:r>
          </a:p>
        </p:txBody>
      </p:sp>
      <p:sp>
        <p:nvSpPr>
          <p:cNvPr id="3" name="内容占位符 2">
            <a:extLst>
              <a:ext uri="{FF2B5EF4-FFF2-40B4-BE49-F238E27FC236}">
                <a16:creationId xmlns:a16="http://schemas.microsoft.com/office/drawing/2014/main" id="{B88D6995-A8CD-4663-B7B4-0DF79F6C8F57}"/>
              </a:ext>
            </a:extLst>
          </p:cNvPr>
          <p:cNvSpPr>
            <a:spLocks noGrp="1"/>
          </p:cNvSpPr>
          <p:nvPr>
            <p:ph idx="1"/>
          </p:nvPr>
        </p:nvSpPr>
        <p:spPr>
          <a:xfrm>
            <a:off x="-1" y="2065111"/>
            <a:ext cx="11985171" cy="4351338"/>
          </a:xfrm>
        </p:spPr>
        <p:txBody>
          <a:bodyPr>
            <a:normAutofit/>
          </a:bodyPr>
          <a:lstStyle/>
          <a:p>
            <a:r>
              <a:rPr lang="zh-CN" altLang="en-US" dirty="0"/>
              <a:t>①</a:t>
            </a:r>
            <a:r>
              <a:rPr lang="en-US" altLang="zh-CN" dirty="0"/>
              <a:t>EHT </a:t>
            </a:r>
            <a:r>
              <a:rPr lang="zh-CN" altLang="en-US" dirty="0"/>
              <a:t>把地球上的</a:t>
            </a:r>
            <a:r>
              <a:rPr lang="en-US" altLang="zh-CN" dirty="0"/>
              <a:t>8 </a:t>
            </a:r>
            <a:r>
              <a:rPr lang="zh-CN" altLang="en-US" dirty="0"/>
              <a:t>台射电望远镜组合起来，形成了一个口径如地球大小的 虚拟”望远镜</a:t>
            </a:r>
            <a:r>
              <a:rPr lang="en-US" altLang="zh-CN" dirty="0"/>
              <a:t>,</a:t>
            </a:r>
            <a:r>
              <a:rPr lang="zh-CN" altLang="en-US" dirty="0"/>
              <a:t>进行为期</a:t>
            </a:r>
            <a:r>
              <a:rPr lang="en-US" altLang="zh-CN" dirty="0"/>
              <a:t>5 </a:t>
            </a:r>
            <a:r>
              <a:rPr lang="zh-CN" altLang="en-US" dirty="0"/>
              <a:t>天的观测结果。（</a:t>
            </a:r>
            <a:r>
              <a:rPr lang="en-US" altLang="zh-CN" dirty="0"/>
              <a:t>1</a:t>
            </a:r>
            <a:r>
              <a:rPr lang="zh-CN" altLang="en-US" dirty="0"/>
              <a:t>分）②天文望远镜获取的数量非常大</a:t>
            </a:r>
            <a:r>
              <a:rPr lang="en-US" altLang="zh-CN" dirty="0"/>
              <a:t>,</a:t>
            </a:r>
            <a:r>
              <a:rPr lang="zh-CN" altLang="en-US" dirty="0"/>
              <a:t>如此大的数据难以用网络传输</a:t>
            </a:r>
            <a:r>
              <a:rPr lang="en-US" altLang="zh-CN" dirty="0"/>
              <a:t>,</a:t>
            </a:r>
            <a:r>
              <a:rPr lang="zh-CN" altLang="en-US" dirty="0"/>
              <a:t>必须装硬盘里运到</a:t>
            </a:r>
            <a:r>
              <a:rPr lang="en-US" altLang="zh-CN" dirty="0"/>
              <a:t>MT</a:t>
            </a:r>
            <a:r>
              <a:rPr lang="zh-CN" altLang="en-US" dirty="0"/>
              <a:t>、约半吨重的硬盘在 </a:t>
            </a:r>
            <a:r>
              <a:rPr lang="en-US" altLang="zh-CN" dirty="0"/>
              <a:t>2017</a:t>
            </a:r>
            <a:r>
              <a:rPr lang="zh-CN" altLang="en-US" dirty="0"/>
              <a:t>年</a:t>
            </a:r>
            <a:r>
              <a:rPr lang="en-US" altLang="zh-CN" dirty="0"/>
              <a:t>6 </a:t>
            </a:r>
            <a:r>
              <a:rPr lang="zh-CN" altLang="en-US" dirty="0"/>
              <a:t>月交给了凯蒂布曼博士和她的机器算法团队。</a:t>
            </a:r>
            <a:r>
              <a:rPr lang="en-US" altLang="zh-CN" dirty="0"/>
              <a:t>(1 </a:t>
            </a:r>
            <a:r>
              <a:rPr lang="zh-CN" altLang="en-US" dirty="0"/>
              <a:t>分</a:t>
            </a:r>
            <a:r>
              <a:rPr lang="en-US" altLang="zh-CN" dirty="0"/>
              <a:t>)③</a:t>
            </a:r>
            <a:r>
              <a:rPr lang="zh-CN" altLang="en-US" dirty="0"/>
              <a:t>他们不仅需要整合数据</a:t>
            </a:r>
            <a:r>
              <a:rPr lang="en-US" altLang="zh-CN" dirty="0"/>
              <a:t>,</a:t>
            </a:r>
            <a:r>
              <a:rPr lang="zh-CN" altLang="en-US" dirty="0"/>
              <a:t>还需要过滤掉像大气温度等因素产生的噪声</a:t>
            </a:r>
            <a:r>
              <a:rPr lang="en-US" altLang="zh-CN" dirty="0"/>
              <a:t>,</a:t>
            </a:r>
            <a:r>
              <a:rPr lang="zh-CN" altLang="en-US" dirty="0"/>
              <a:t>并且要精确同步各地望远镜捕获的信号、布曼领导了一系列精心测试</a:t>
            </a:r>
            <a:r>
              <a:rPr lang="en-US" altLang="zh-CN" dirty="0"/>
              <a:t>,</a:t>
            </a:r>
            <a:r>
              <a:rPr lang="zh-CN" altLang="en-US" dirty="0"/>
              <a:t>在确保 </a:t>
            </a:r>
            <a:r>
              <a:rPr lang="en-US" altLang="zh-CN" dirty="0"/>
              <a:t>EHT </a:t>
            </a:r>
            <a:r>
              <a:rPr lang="zh-CN" altLang="en-US" dirty="0"/>
              <a:t>获得黑洞照片不是某种技水故障或侥幸的结果。</a:t>
            </a:r>
            <a:r>
              <a:rPr lang="en-US" altLang="zh-CN" dirty="0"/>
              <a:t>(2 </a:t>
            </a:r>
            <a:r>
              <a:rPr lang="zh-CN" altLang="en-US" dirty="0"/>
              <a:t>分</a:t>
            </a:r>
            <a:r>
              <a:rPr lang="en-US" altLang="zh-CN" dirty="0"/>
              <a:t>)④</a:t>
            </a:r>
            <a:r>
              <a:rPr lang="zh-CN" altLang="en-US" dirty="0"/>
              <a:t>在某一个测试阶段</a:t>
            </a:r>
            <a:r>
              <a:rPr lang="en-US" altLang="zh-CN" dirty="0"/>
              <a:t>,</a:t>
            </a:r>
            <a:r>
              <a:rPr lang="zh-CN" altLang="en-US" dirty="0"/>
              <a:t>需要把合作组织拆分成</a:t>
            </a:r>
            <a:r>
              <a:rPr lang="en-US" altLang="zh-CN" dirty="0"/>
              <a:t>4 </a:t>
            </a:r>
            <a:r>
              <a:rPr lang="zh-CN" altLang="en-US" dirty="0"/>
              <a:t>个独立的分析团队</a:t>
            </a:r>
            <a:r>
              <a:rPr lang="en-US" altLang="zh-CN" dirty="0"/>
              <a:t>,</a:t>
            </a:r>
            <a:r>
              <a:rPr lang="zh-CN" altLang="en-US" dirty="0"/>
              <a:t>各自独立分析数据</a:t>
            </a:r>
            <a:r>
              <a:rPr lang="en-US" altLang="zh-CN" dirty="0"/>
              <a:t>,</a:t>
            </a:r>
            <a:r>
              <a:rPr lang="zh-CN" altLang="en-US" dirty="0"/>
              <a:t>直到他们绝对确信各自的分析结果</a:t>
            </a:r>
            <a:r>
              <a:rPr lang="en-US" altLang="zh-CN" dirty="0"/>
              <a:t>,</a:t>
            </a:r>
            <a:r>
              <a:rPr lang="zh-CN" altLang="en-US" dirty="0"/>
              <a:t>原本预计一年洗好的照片</a:t>
            </a:r>
            <a:r>
              <a:rPr lang="en-US" altLang="zh-CN" dirty="0"/>
              <a:t>,</a:t>
            </a:r>
            <a:r>
              <a:rPr lang="zh-CN" altLang="en-US" dirty="0"/>
              <a:t>花了两年时间才让世界看到。</a:t>
            </a:r>
            <a:r>
              <a:rPr lang="en-US" altLang="zh-CN" dirty="0"/>
              <a:t>(1</a:t>
            </a:r>
            <a:r>
              <a:rPr lang="zh-CN" altLang="en-US" dirty="0"/>
              <a:t>分</a:t>
            </a:r>
            <a:r>
              <a:rPr lang="en-US" altLang="zh-CN" dirty="0"/>
              <a:t>)</a:t>
            </a:r>
            <a:endParaRPr lang="zh-CN" altLang="en-US" dirty="0"/>
          </a:p>
        </p:txBody>
      </p:sp>
    </p:spTree>
    <p:extLst>
      <p:ext uri="{BB962C8B-B14F-4D97-AF65-F5344CB8AC3E}">
        <p14:creationId xmlns:p14="http://schemas.microsoft.com/office/powerpoint/2010/main" val="11677848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A0B25E1-6480-4E9F-999B-35A4B55A044F}"/>
              </a:ext>
            </a:extLst>
          </p:cNvPr>
          <p:cNvSpPr>
            <a:spLocks noGrp="1"/>
          </p:cNvSpPr>
          <p:nvPr>
            <p:ph type="title"/>
          </p:nvPr>
        </p:nvSpPr>
        <p:spPr/>
        <p:txBody>
          <a:bodyPr/>
          <a:lstStyle/>
          <a:p>
            <a:r>
              <a:rPr lang="en-US" altLang="zh-CN" dirty="0"/>
              <a:t>       </a:t>
            </a:r>
            <a:r>
              <a:rPr lang="zh-CN" altLang="en-US" dirty="0"/>
              <a:t>信息类文本阅读限时训练</a:t>
            </a:r>
          </a:p>
        </p:txBody>
      </p:sp>
      <p:sp>
        <p:nvSpPr>
          <p:cNvPr id="3" name="内容占位符 2">
            <a:extLst>
              <a:ext uri="{FF2B5EF4-FFF2-40B4-BE49-F238E27FC236}">
                <a16:creationId xmlns:a16="http://schemas.microsoft.com/office/drawing/2014/main" id="{B2ADE1CE-B36E-4480-BC98-C66D50D52CD7}"/>
              </a:ext>
            </a:extLst>
          </p:cNvPr>
          <p:cNvSpPr>
            <a:spLocks noGrp="1"/>
          </p:cNvSpPr>
          <p:nvPr>
            <p:ph idx="1"/>
          </p:nvPr>
        </p:nvSpPr>
        <p:spPr/>
        <p:txBody>
          <a:bodyPr/>
          <a:lstStyle/>
          <a:p>
            <a:r>
              <a:rPr lang="zh-CN" altLang="en-US" dirty="0"/>
              <a:t>训练时间：</a:t>
            </a:r>
            <a:r>
              <a:rPr lang="en-US" altLang="zh-CN" dirty="0"/>
              <a:t>15-18</a:t>
            </a:r>
            <a:r>
              <a:rPr lang="zh-CN" altLang="en-US" dirty="0"/>
              <a:t>分钟</a:t>
            </a:r>
            <a:endParaRPr lang="en-US" altLang="zh-CN" dirty="0"/>
          </a:p>
          <a:p>
            <a:r>
              <a:rPr lang="zh-CN" altLang="en-US" dirty="0"/>
              <a:t>目标分数：</a:t>
            </a:r>
            <a:r>
              <a:rPr lang="en-US" altLang="zh-CN" dirty="0"/>
              <a:t>A</a:t>
            </a:r>
            <a:r>
              <a:rPr lang="zh-CN" altLang="en-US" dirty="0"/>
              <a:t>、</a:t>
            </a:r>
            <a:r>
              <a:rPr lang="en-US" altLang="zh-CN" dirty="0"/>
              <a:t>10</a:t>
            </a:r>
            <a:r>
              <a:rPr lang="zh-CN" altLang="en-US" dirty="0"/>
              <a:t>分以上     </a:t>
            </a:r>
            <a:r>
              <a:rPr lang="en-US" altLang="zh-CN" dirty="0"/>
              <a:t>B.12</a:t>
            </a:r>
            <a:r>
              <a:rPr lang="zh-CN" altLang="en-US" dirty="0"/>
              <a:t>分以上</a:t>
            </a:r>
            <a:endParaRPr lang="en-US" altLang="zh-CN" dirty="0"/>
          </a:p>
          <a:p>
            <a:r>
              <a:rPr lang="zh-CN" altLang="en-US" dirty="0"/>
              <a:t>训练材料：</a:t>
            </a:r>
            <a:endParaRPr lang="en-US" altLang="zh-CN" dirty="0"/>
          </a:p>
          <a:p>
            <a:r>
              <a:rPr lang="en-US" altLang="zh-CN" sz="4400" dirty="0"/>
              <a:t>     </a:t>
            </a:r>
            <a:r>
              <a:rPr lang="zh-CN" altLang="en-US" sz="4400" dirty="0"/>
              <a:t>皇后本</a:t>
            </a:r>
            <a:r>
              <a:rPr lang="en-US" altLang="zh-CN" sz="4400" dirty="0"/>
              <a:t>P2020</a:t>
            </a:r>
            <a:r>
              <a:rPr lang="zh-CN" altLang="en-US" sz="4400" dirty="0"/>
              <a:t>年广州真题</a:t>
            </a:r>
          </a:p>
        </p:txBody>
      </p:sp>
    </p:spTree>
    <p:extLst>
      <p:ext uri="{BB962C8B-B14F-4D97-AF65-F5344CB8AC3E}">
        <p14:creationId xmlns:p14="http://schemas.microsoft.com/office/powerpoint/2010/main" val="15139972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481A67B-C8D8-46C6-A164-25B0CE87AF19}"/>
              </a:ext>
            </a:extLst>
          </p:cNvPr>
          <p:cNvSpPr>
            <a:spLocks noGrp="1"/>
          </p:cNvSpPr>
          <p:nvPr>
            <p:ph type="title"/>
          </p:nvPr>
        </p:nvSpPr>
        <p:spPr/>
        <p:txBody>
          <a:bodyPr/>
          <a:lstStyle/>
          <a:p>
            <a:r>
              <a:rPr lang="en-US" altLang="zh-CN" dirty="0"/>
              <a:t>16.</a:t>
            </a:r>
            <a:r>
              <a:rPr lang="zh-CN" altLang="en-US" dirty="0"/>
              <a:t>选文（含链接材料）用了哪些说明方法？请分点列出并举例。（</a:t>
            </a:r>
            <a:r>
              <a:rPr lang="en-US" altLang="zh-CN" dirty="0"/>
              <a:t>4</a:t>
            </a:r>
            <a:r>
              <a:rPr lang="zh-CN" altLang="en-US" dirty="0"/>
              <a:t>分）</a:t>
            </a:r>
          </a:p>
        </p:txBody>
      </p:sp>
      <p:sp>
        <p:nvSpPr>
          <p:cNvPr id="3" name="内容占位符 2">
            <a:extLst>
              <a:ext uri="{FF2B5EF4-FFF2-40B4-BE49-F238E27FC236}">
                <a16:creationId xmlns:a16="http://schemas.microsoft.com/office/drawing/2014/main" id="{F140D43A-1344-4E4E-8D3A-B34F02B75B23}"/>
              </a:ext>
            </a:extLst>
          </p:cNvPr>
          <p:cNvSpPr>
            <a:spLocks noGrp="1"/>
          </p:cNvSpPr>
          <p:nvPr>
            <p:ph idx="1"/>
          </p:nvPr>
        </p:nvSpPr>
        <p:spPr/>
        <p:txBody>
          <a:bodyPr>
            <a:normAutofit fontScale="77500" lnSpcReduction="20000"/>
          </a:bodyPr>
          <a:lstStyle/>
          <a:p>
            <a:pPr algn="just">
              <a:lnSpc>
                <a:spcPct val="150000"/>
              </a:lnSpc>
            </a:pPr>
            <a:r>
              <a:rPr lang="zh-CN" altLang="zh-CN" kern="100" dirty="0">
                <a:solidFill>
                  <a:srgbClr val="FF0000"/>
                </a:solidFill>
                <a:effectLst/>
                <a:latin typeface="Times New Roman" panose="02020603050405020304" pitchFamily="18" charset="0"/>
                <a:ea typeface="宋体" panose="02010600030101010101" pitchFamily="2" charset="-122"/>
              </a:rPr>
              <a:t>答案：</a:t>
            </a:r>
            <a:endParaRPr lang="zh-CN" altLang="zh-CN" kern="100" dirty="0">
              <a:effectLst/>
              <a:latin typeface="Times New Roman" panose="02020603050405020304" pitchFamily="18" charset="0"/>
              <a:ea typeface="宋体" panose="02010600030101010101" pitchFamily="2" charset="-122"/>
            </a:endParaRPr>
          </a:p>
          <a:p>
            <a:pPr marL="342900" lvl="0" indent="-342900" algn="just">
              <a:lnSpc>
                <a:spcPct val="150000"/>
              </a:lnSpc>
              <a:buFont typeface="+mj-lt"/>
              <a:buAutoNum type="arabicPeriod"/>
            </a:pPr>
            <a:r>
              <a:rPr lang="zh-CN" altLang="zh-CN" kern="100" dirty="0">
                <a:solidFill>
                  <a:srgbClr val="FF0000"/>
                </a:solidFill>
                <a:effectLst/>
                <a:latin typeface="Times New Roman" panose="02020603050405020304" pitchFamily="18" charset="0"/>
                <a:ea typeface="宋体" panose="02010600030101010101" pitchFamily="2" charset="-122"/>
              </a:rPr>
              <a:t>列数字：</a:t>
            </a:r>
            <a:r>
              <a:rPr lang="zh-CN" altLang="zh-CN" kern="100" dirty="0">
                <a:solidFill>
                  <a:srgbClr val="FF0000"/>
                </a:solidFill>
                <a:effectLst/>
                <a:latin typeface="Times New Roman" panose="02020603050405020304" pitchFamily="18" charset="0"/>
                <a:ea typeface="宋体" panose="02010600030101010101" pitchFamily="2" charset="-122"/>
                <a:cs typeface="宋体" panose="02010600030101010101" pitchFamily="2" charset="-122"/>
              </a:rPr>
              <a:t>①</a:t>
            </a:r>
            <a:r>
              <a:rPr lang="zh-CN" altLang="zh-CN" kern="100" dirty="0">
                <a:solidFill>
                  <a:srgbClr val="FF0000"/>
                </a:solidFill>
                <a:effectLst/>
                <a:latin typeface="Times New Roman" panose="02020603050405020304" pitchFamily="18" charset="0"/>
                <a:ea typeface="宋体" panose="02010600030101010101" pitchFamily="2" charset="-122"/>
              </a:rPr>
              <a:t>这种材料在气温低于零度时会开裂。</a:t>
            </a:r>
            <a:r>
              <a:rPr lang="zh-CN" altLang="zh-CN" kern="100" dirty="0">
                <a:solidFill>
                  <a:srgbClr val="FF0000"/>
                </a:solidFill>
                <a:effectLst/>
                <a:latin typeface="Times New Roman" panose="02020603050405020304" pitchFamily="18" charset="0"/>
                <a:ea typeface="宋体" panose="02010600030101010101" pitchFamily="2" charset="-122"/>
                <a:cs typeface="宋体" panose="02010600030101010101" pitchFamily="2" charset="-122"/>
              </a:rPr>
              <a:t>②</a:t>
            </a:r>
            <a:r>
              <a:rPr lang="zh-CN" altLang="zh-CN" kern="100" dirty="0">
                <a:solidFill>
                  <a:srgbClr val="FF0000"/>
                </a:solidFill>
                <a:effectLst/>
                <a:latin typeface="Times New Roman" panose="02020603050405020304" pitchFamily="18" charset="0"/>
                <a:ea typeface="宋体" panose="02010600030101010101" pitchFamily="2" charset="-122"/>
              </a:rPr>
              <a:t>广府地区有著名的“三雕两塑”共</a:t>
            </a:r>
            <a:r>
              <a:rPr lang="en-US" altLang="zh-CN" kern="100" dirty="0">
                <a:solidFill>
                  <a:srgbClr val="FF0000"/>
                </a:solidFill>
                <a:effectLst/>
                <a:latin typeface="Times New Roman" panose="02020603050405020304" pitchFamily="18" charset="0"/>
                <a:ea typeface="宋体" panose="02010600030101010101" pitchFamily="2" charset="-122"/>
              </a:rPr>
              <a:t>5</a:t>
            </a:r>
            <a:r>
              <a:rPr lang="zh-CN" altLang="zh-CN" kern="100" dirty="0">
                <a:solidFill>
                  <a:srgbClr val="FF0000"/>
                </a:solidFill>
                <a:effectLst/>
                <a:latin typeface="Times New Roman" panose="02020603050405020304" pitchFamily="18" charset="0"/>
                <a:ea typeface="宋体" panose="02010600030101010101" pitchFamily="2" charset="-122"/>
              </a:rPr>
              <a:t>种建筑装饰工艺，即木雕、石雕、砖雕、陶塑和灰塑，灰塑与其中的陶塑多有交集。</a:t>
            </a:r>
            <a:endParaRPr lang="zh-CN" altLang="zh-CN" kern="100" dirty="0">
              <a:effectLst/>
              <a:latin typeface="Times New Roman" panose="02020603050405020304" pitchFamily="18" charset="0"/>
              <a:ea typeface="宋体" panose="02010600030101010101" pitchFamily="2" charset="-122"/>
            </a:endParaRPr>
          </a:p>
          <a:p>
            <a:pPr marL="342900" lvl="0" indent="-342900" algn="just">
              <a:lnSpc>
                <a:spcPct val="150000"/>
              </a:lnSpc>
              <a:buFont typeface="+mj-lt"/>
              <a:buAutoNum type="arabicPeriod"/>
            </a:pPr>
            <a:r>
              <a:rPr lang="zh-CN" altLang="zh-CN" kern="100" dirty="0">
                <a:solidFill>
                  <a:srgbClr val="FF0000"/>
                </a:solidFill>
                <a:effectLst/>
                <a:latin typeface="Times New Roman" panose="02020603050405020304" pitchFamily="18" charset="0"/>
                <a:ea typeface="宋体" panose="02010600030101010101" pitchFamily="2" charset="-122"/>
              </a:rPr>
              <a:t>举例子：灰塑适用范围较广泛。屋脊、挥头、山墙、照壁等均可使用。</a:t>
            </a:r>
            <a:endParaRPr lang="zh-CN" altLang="zh-CN" kern="100" dirty="0">
              <a:effectLst/>
              <a:latin typeface="Times New Roman" panose="02020603050405020304" pitchFamily="18" charset="0"/>
              <a:ea typeface="宋体" panose="02010600030101010101" pitchFamily="2" charset="-122"/>
            </a:endParaRPr>
          </a:p>
          <a:p>
            <a:pPr marL="342900" lvl="0" indent="-342900" algn="just">
              <a:lnSpc>
                <a:spcPct val="150000"/>
              </a:lnSpc>
              <a:buFont typeface="+mj-lt"/>
              <a:buAutoNum type="arabicPeriod"/>
            </a:pPr>
            <a:r>
              <a:rPr lang="zh-CN" altLang="zh-CN" kern="100" dirty="0">
                <a:solidFill>
                  <a:srgbClr val="FF0000"/>
                </a:solidFill>
                <a:effectLst/>
                <a:latin typeface="Times New Roman" panose="02020603050405020304" pitchFamily="18" charset="0"/>
                <a:ea typeface="宋体" panose="02010600030101010101" pitchFamily="2" charset="-122"/>
              </a:rPr>
              <a:t>作比较：潮汕地区也多有使用灰塑装点建筑，但与广府灰塑存在较大差别。</a:t>
            </a:r>
            <a:endParaRPr lang="zh-CN" altLang="zh-CN" kern="100" dirty="0">
              <a:effectLst/>
              <a:latin typeface="Times New Roman" panose="02020603050405020304" pitchFamily="18" charset="0"/>
              <a:ea typeface="宋体" panose="02010600030101010101" pitchFamily="2" charset="-122"/>
            </a:endParaRPr>
          </a:p>
          <a:p>
            <a:pPr marL="342900" lvl="0" indent="-342900" algn="just">
              <a:lnSpc>
                <a:spcPct val="150000"/>
              </a:lnSpc>
              <a:buFont typeface="+mj-lt"/>
              <a:buAutoNum type="arabicPeriod"/>
            </a:pPr>
            <a:r>
              <a:rPr lang="zh-CN" altLang="zh-CN" kern="100" dirty="0">
                <a:solidFill>
                  <a:srgbClr val="FF0000"/>
                </a:solidFill>
                <a:effectLst/>
                <a:latin typeface="Times New Roman" panose="02020603050405020304" pitchFamily="18" charset="0"/>
                <a:ea typeface="宋体" panose="02010600030101010101" pitchFamily="2" charset="-122"/>
              </a:rPr>
              <a:t>分类别：</a:t>
            </a:r>
            <a:r>
              <a:rPr lang="zh-CN" altLang="zh-CN" kern="100" dirty="0">
                <a:solidFill>
                  <a:srgbClr val="FF0000"/>
                </a:solidFill>
                <a:effectLst/>
                <a:latin typeface="Times New Roman" panose="02020603050405020304" pitchFamily="18" charset="0"/>
                <a:ea typeface="Times New Roman" panose="02020603050405020304" pitchFamily="18" charset="0"/>
              </a:rPr>
              <a:t>灰塑大量应用</a:t>
            </a:r>
            <a:r>
              <a:rPr lang="zh-CN" altLang="zh-CN" kern="100" dirty="0">
                <a:solidFill>
                  <a:srgbClr val="FF0000"/>
                </a:solidFill>
                <a:effectLst/>
                <a:latin typeface="Times New Roman" panose="02020603050405020304" pitchFamily="18" charset="0"/>
                <a:ea typeface="宋体" panose="02010600030101010101" pitchFamily="2" charset="-122"/>
              </a:rPr>
              <a:t>在建筑物的屋顶和墙体上，细分为脊饰</a:t>
            </a:r>
            <a:r>
              <a:rPr lang="zh-CN" altLang="zh-CN" kern="100" dirty="0">
                <a:solidFill>
                  <a:srgbClr val="FF0000"/>
                </a:solidFill>
                <a:effectLst/>
                <a:latin typeface="Times New Roman" panose="02020603050405020304" pitchFamily="18" charset="0"/>
                <a:ea typeface="Times New Roman" panose="02020603050405020304" pitchFamily="18" charset="0"/>
              </a:rPr>
              <a:t>、门楼、山墙、照</a:t>
            </a:r>
            <a:r>
              <a:rPr lang="zh-CN" altLang="zh-CN" kern="100" dirty="0">
                <a:solidFill>
                  <a:srgbClr val="FF0000"/>
                </a:solidFill>
                <a:effectLst/>
                <a:latin typeface="Times New Roman" panose="02020603050405020304" pitchFamily="18" charset="0"/>
                <a:ea typeface="宋体" panose="02010600030101010101" pitchFamily="2" charset="-122"/>
              </a:rPr>
              <a:t>壁</a:t>
            </a:r>
            <a:r>
              <a:rPr lang="zh-CN" altLang="zh-CN" kern="100" dirty="0">
                <a:solidFill>
                  <a:srgbClr val="FF0000"/>
                </a:solidFill>
                <a:effectLst/>
                <a:latin typeface="Times New Roman" panose="02020603050405020304" pitchFamily="18" charset="0"/>
                <a:ea typeface="Times New Roman" panose="02020603050405020304" pitchFamily="18" charset="0"/>
              </a:rPr>
              <a:t>、墙</a:t>
            </a:r>
            <a:r>
              <a:rPr lang="zh-CN" altLang="zh-CN" kern="100" dirty="0">
                <a:solidFill>
                  <a:srgbClr val="FF0000"/>
                </a:solidFill>
                <a:effectLst/>
                <a:latin typeface="Times New Roman" panose="02020603050405020304" pitchFamily="18" charset="0"/>
                <a:ea typeface="宋体" panose="02010600030101010101" pitchFamily="2" charset="-122"/>
              </a:rPr>
              <a:t>楣</a:t>
            </a:r>
            <a:r>
              <a:rPr lang="zh-CN" altLang="zh-CN" kern="100" dirty="0">
                <a:solidFill>
                  <a:srgbClr val="FF0000"/>
                </a:solidFill>
                <a:effectLst/>
                <a:latin typeface="Times New Roman" panose="02020603050405020304" pitchFamily="18" charset="0"/>
                <a:ea typeface="Times New Roman" panose="02020603050405020304" pitchFamily="18" charset="0"/>
              </a:rPr>
              <a:t>、</a:t>
            </a:r>
            <a:r>
              <a:rPr lang="zh-CN" altLang="zh-CN" kern="100" dirty="0">
                <a:solidFill>
                  <a:srgbClr val="FF0000"/>
                </a:solidFill>
                <a:effectLst/>
                <a:latin typeface="Times New Roman" panose="02020603050405020304" pitchFamily="18" charset="0"/>
                <a:ea typeface="宋体" panose="02010600030101010101" pitchFamily="2" charset="-122"/>
              </a:rPr>
              <a:t>楹联</a:t>
            </a:r>
            <a:r>
              <a:rPr lang="zh-CN" altLang="zh-CN" kern="100" dirty="0">
                <a:solidFill>
                  <a:srgbClr val="FF0000"/>
                </a:solidFill>
                <a:effectLst/>
                <a:latin typeface="Times New Roman" panose="02020603050405020304" pitchFamily="18" charset="0"/>
                <a:ea typeface="Times New Roman" panose="02020603050405020304" pitchFamily="18" charset="0"/>
              </a:rPr>
              <a:t>、</a:t>
            </a:r>
            <a:r>
              <a:rPr lang="zh-CN" altLang="zh-CN" kern="100" dirty="0">
                <a:solidFill>
                  <a:srgbClr val="FF0000"/>
                </a:solidFill>
                <a:effectLst/>
                <a:latin typeface="Times New Roman" panose="02020603050405020304" pitchFamily="18" charset="0"/>
                <a:ea typeface="宋体" panose="02010600030101010101" pitchFamily="2" charset="-122"/>
                <a:cs typeface="宋体" panose="02010600030101010101" pitchFamily="2" charset="-122"/>
              </a:rPr>
              <a:t>墀头</a:t>
            </a:r>
            <a:r>
              <a:rPr lang="zh-CN" altLang="zh-CN" kern="100" dirty="0">
                <a:solidFill>
                  <a:srgbClr val="FF0000"/>
                </a:solidFill>
                <a:effectLst/>
                <a:latin typeface="Times New Roman" panose="02020603050405020304" pitchFamily="18" charset="0"/>
                <a:ea typeface="Times New Roman" panose="02020603050405020304" pitchFamily="18" charset="0"/>
              </a:rPr>
              <a:t>、落水口和落</a:t>
            </a:r>
            <a:r>
              <a:rPr lang="zh-CN" altLang="zh-CN" kern="100" dirty="0">
                <a:solidFill>
                  <a:srgbClr val="FF0000"/>
                </a:solidFill>
                <a:effectLst/>
                <a:latin typeface="Times New Roman" panose="02020603050405020304" pitchFamily="18" charset="0"/>
                <a:ea typeface="宋体" panose="02010600030101010101" pitchFamily="2" charset="-122"/>
              </a:rPr>
              <a:t>水管等。</a:t>
            </a:r>
            <a:endParaRPr lang="zh-CN" altLang="zh-CN" kern="100" dirty="0">
              <a:effectLst/>
              <a:latin typeface="Times New Roman" panose="02020603050405020304" pitchFamily="18" charset="0"/>
              <a:ea typeface="宋体" panose="02010600030101010101" pitchFamily="2" charset="-122"/>
            </a:endParaRPr>
          </a:p>
          <a:p>
            <a:endParaRPr lang="zh-CN" altLang="en-US" dirty="0"/>
          </a:p>
        </p:txBody>
      </p:sp>
    </p:spTree>
    <p:extLst>
      <p:ext uri="{BB962C8B-B14F-4D97-AF65-F5344CB8AC3E}">
        <p14:creationId xmlns:p14="http://schemas.microsoft.com/office/powerpoint/2010/main" val="3215115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2342697-E3EE-4FF7-9B13-3496E27442E5}"/>
              </a:ext>
            </a:extLst>
          </p:cNvPr>
          <p:cNvSpPr>
            <a:spLocks noGrp="1"/>
          </p:cNvSpPr>
          <p:nvPr>
            <p:ph type="title"/>
          </p:nvPr>
        </p:nvSpPr>
        <p:spPr>
          <a:xfrm>
            <a:off x="239485" y="365125"/>
            <a:ext cx="11669485" cy="1325563"/>
          </a:xfrm>
        </p:spPr>
        <p:txBody>
          <a:bodyPr>
            <a:noAutofit/>
          </a:bodyPr>
          <a:lstStyle/>
          <a:p>
            <a:br>
              <a:rPr lang="en-US" altLang="zh-CN" sz="3600" dirty="0"/>
            </a:br>
            <a:br>
              <a:rPr lang="en-US" altLang="zh-CN" sz="3600" dirty="0"/>
            </a:br>
            <a:br>
              <a:rPr lang="en-US" altLang="zh-CN" sz="3600" dirty="0"/>
            </a:br>
            <a:r>
              <a:rPr lang="en-US" altLang="zh-CN" sz="3600" dirty="0"/>
              <a:t>17.</a:t>
            </a:r>
            <a:r>
              <a:rPr lang="zh-CN" altLang="en-US" sz="3600" dirty="0"/>
              <a:t>广州市为灰塑申报“国家级非物质文化遗产代表性项目”，获得通过。你认为通过的理由可能有哪些？请结合文本分点陈述。（</a:t>
            </a:r>
            <a:r>
              <a:rPr lang="en-US" altLang="zh-CN" sz="3600" dirty="0"/>
              <a:t>5</a:t>
            </a:r>
            <a:r>
              <a:rPr lang="zh-CN" altLang="en-US" sz="3600" dirty="0"/>
              <a:t>分）</a:t>
            </a:r>
            <a:br>
              <a:rPr lang="zh-CN" altLang="en-US" sz="3600" dirty="0"/>
            </a:br>
            <a:br>
              <a:rPr lang="zh-CN" altLang="en-US" sz="3600" dirty="0"/>
            </a:br>
            <a:endParaRPr lang="zh-CN" altLang="en-US" sz="3600" dirty="0"/>
          </a:p>
        </p:txBody>
      </p:sp>
      <p:sp>
        <p:nvSpPr>
          <p:cNvPr id="3" name="内容占位符 2">
            <a:extLst>
              <a:ext uri="{FF2B5EF4-FFF2-40B4-BE49-F238E27FC236}">
                <a16:creationId xmlns:a16="http://schemas.microsoft.com/office/drawing/2014/main" id="{0DA54088-4DB0-4209-80E5-4B9882EFCE9C}"/>
              </a:ext>
            </a:extLst>
          </p:cNvPr>
          <p:cNvSpPr>
            <a:spLocks noGrp="1"/>
          </p:cNvSpPr>
          <p:nvPr>
            <p:ph idx="1"/>
          </p:nvPr>
        </p:nvSpPr>
        <p:spPr>
          <a:xfrm>
            <a:off x="457200" y="2609396"/>
            <a:ext cx="10515600" cy="4351338"/>
          </a:xfrm>
        </p:spPr>
        <p:txBody>
          <a:bodyPr>
            <a:normAutofit/>
          </a:bodyPr>
          <a:lstStyle/>
          <a:p>
            <a:r>
              <a:rPr lang="en-US" altLang="zh-CN" dirty="0"/>
              <a:t>(1)	</a:t>
            </a:r>
            <a:r>
              <a:rPr lang="zh-CN" altLang="en-US" dirty="0"/>
              <a:t>灰塑制作工艺复杂，结构精致，成体系。</a:t>
            </a:r>
          </a:p>
          <a:p>
            <a:r>
              <a:rPr lang="en-US" altLang="zh-CN" dirty="0"/>
              <a:t>(2)	</a:t>
            </a:r>
            <a:r>
              <a:rPr lang="zh-CN" altLang="en-US" dirty="0"/>
              <a:t>灰塑历史悠久，始建于南宋。 </a:t>
            </a:r>
          </a:p>
          <a:p>
            <a:r>
              <a:rPr lang="en-US" altLang="zh-CN" dirty="0"/>
              <a:t>(3)	</a:t>
            </a:r>
            <a:r>
              <a:rPr lang="zh-CN" altLang="en-US" dirty="0"/>
              <a:t>灰塑在广府和潮汕地区各有特色，与当地的地理气候条件相融。</a:t>
            </a:r>
          </a:p>
          <a:p>
            <a:r>
              <a:rPr lang="en-US" altLang="zh-CN" dirty="0"/>
              <a:t>(4)	</a:t>
            </a:r>
            <a:r>
              <a:rPr lang="zh-CN" altLang="en-US" dirty="0"/>
              <a:t>灰塑题材体现了广府的民风民俗。 </a:t>
            </a:r>
          </a:p>
          <a:p>
            <a:r>
              <a:rPr lang="en-US" altLang="zh-CN" dirty="0"/>
              <a:t>(5)</a:t>
            </a:r>
            <a:r>
              <a:rPr lang="zh-CN" altLang="en-US" dirty="0"/>
              <a:t>灰塑不仅有美学价值，还有防潮驱虫等现实意义。</a:t>
            </a:r>
          </a:p>
          <a:p>
            <a:endParaRPr lang="zh-CN" altLang="en-US" dirty="0"/>
          </a:p>
        </p:txBody>
      </p:sp>
    </p:spTree>
    <p:extLst>
      <p:ext uri="{BB962C8B-B14F-4D97-AF65-F5344CB8AC3E}">
        <p14:creationId xmlns:p14="http://schemas.microsoft.com/office/powerpoint/2010/main" val="2101922995"/>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专业教辅课件QQ251490010">
  <a:themeElements>
    <a:clrScheme name="1_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_Office 主题​​">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1724</Words>
  <Application>Microsoft Office PowerPoint</Application>
  <PresentationFormat>宽屏</PresentationFormat>
  <Paragraphs>81</Paragraphs>
  <Slides>19</Slides>
  <Notes>0</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19</vt:i4>
      </vt:variant>
    </vt:vector>
  </HeadingPairs>
  <TitlesOfParts>
    <vt:vector size="28" baseType="lpstr">
      <vt:lpstr>等线</vt:lpstr>
      <vt:lpstr>等线 Light</vt:lpstr>
      <vt:lpstr>黑体</vt:lpstr>
      <vt:lpstr>宋体</vt:lpstr>
      <vt:lpstr>Arial</vt:lpstr>
      <vt:lpstr>Calibri</vt:lpstr>
      <vt:lpstr>Times New Roman</vt:lpstr>
      <vt:lpstr>Office 主题​​</vt:lpstr>
      <vt:lpstr>专业教辅课件QQ251490010</vt:lpstr>
      <vt:lpstr>1.下列关于原文内容的理解和分析，不正确的一项是    </vt:lpstr>
      <vt:lpstr>下列对原文论证的相关分析，不正确的一项是 </vt:lpstr>
      <vt:lpstr>根据原文内容，下列说法正确的一项是 </vt:lpstr>
      <vt:lpstr>       信息类文本阅读限时训练</vt:lpstr>
      <vt:lpstr>1B    2D     3C</vt:lpstr>
      <vt:lpstr>       信息类文本阅读限时训练</vt:lpstr>
      <vt:lpstr>PowerPoint 演示文稿</vt:lpstr>
      <vt:lpstr>PowerPoint 演示文稿</vt:lpstr>
      <vt:lpstr>       信息类文本阅读限时训练</vt:lpstr>
      <vt:lpstr>PowerPoint 演示文稿</vt:lpstr>
      <vt:lpstr>       16．《新京报》记者李大超关于阅读表达了哪些观点？请分点概括。（4分）</vt:lpstr>
      <vt:lpstr>PowerPoint 演示文稿</vt:lpstr>
      <vt:lpstr>PowerPoint 演示文稿</vt:lpstr>
      <vt:lpstr>       信息类文本阅读限时训练</vt:lpstr>
      <vt:lpstr>16.请根据文本内容，给“超大质量黑润”下定义。（4分）</vt:lpstr>
      <vt:lpstr>17.为了能拍到黑洞并保证照片的可信度。科学家们采用了哪些方法？请分点概括。（5分）</vt:lpstr>
      <vt:lpstr>       信息类文本阅读限时训练</vt:lpstr>
      <vt:lpstr>16.选文（含链接材料）用了哪些说明方法？请分点列出并举例。（4分）</vt:lpstr>
      <vt:lpstr>   17.广州市为灰塑申报“国家级非物质文化遗产代表性项目”，获得通过。你认为通过的理由可能有哪些？请结合文本分点陈述。（5分）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1.下列关于原文内容的理解和分析，不正确的一项是</dc:title>
  <dc:creator>A2009</dc:creator>
  <cp:lastModifiedBy>A2009</cp:lastModifiedBy>
  <cp:revision>7</cp:revision>
  <dcterms:created xsi:type="dcterms:W3CDTF">2022-03-16T08:27:03Z</dcterms:created>
  <dcterms:modified xsi:type="dcterms:W3CDTF">2022-07-06T02:50:39Z</dcterms:modified>
</cp:coreProperties>
</file>