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</p:sldMasterIdLst>
  <p:sldIdLst>
    <p:sldId id="264" r:id="rId6"/>
    <p:sldId id="265" r:id="rId7"/>
    <p:sldId id="320" r:id="rId8"/>
    <p:sldId id="321" r:id="rId9"/>
    <p:sldId id="323" r:id="rId10"/>
    <p:sldId id="324" r:id="rId11"/>
    <p:sldId id="325" r:id="rId12"/>
    <p:sldId id="326" r:id="rId13"/>
    <p:sldId id="327" r:id="rId14"/>
    <p:sldId id="328" r:id="rId15"/>
    <p:sldId id="329" r:id="rId16"/>
    <p:sldId id="330" r:id="rId17"/>
    <p:sldId id="331" r:id="rId18"/>
    <p:sldId id="271" r:id="rId19"/>
  </p:sldIdLst>
  <p:sldSz cx="9144000" cy="5713730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2200" b="1" i="0" u="none" kern="1200" baseline="0">
        <a:solidFill>
          <a:schemeClr val="tx1"/>
        </a:solidFill>
        <a:latin typeface="宋体" panose="02010600030101010101" pitchFamily="2" charset="-122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254061"/>
    <a:srgbClr val="C40404"/>
    <a:srgbClr val="FF6600"/>
    <a:srgbClr val="FF0000"/>
    <a:srgbClr val="008000"/>
    <a:srgbClr val="CC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69" d="100"/>
          <a:sy n="69" d="100"/>
        </p:scale>
        <p:origin x="-138" y="-102"/>
      </p:cViewPr>
      <p:guideLst>
        <p:guide orient="horz" pos="1800"/>
        <p:guide pos="2880"/>
      </p:guideLst>
    </p:cSldViewPr>
  </p:slideViewPr>
  <p:gridSpacing cx="36003" cy="36003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4.xml"/><Relationship Id="rId8" Type="http://schemas.openxmlformats.org/officeDocument/2006/relationships/slide" Target="slides/slide3.xml"/><Relationship Id="rId7" Type="http://schemas.openxmlformats.org/officeDocument/2006/relationships/slide" Target="slides/slide2.xml"/><Relationship Id="rId6" Type="http://schemas.openxmlformats.org/officeDocument/2006/relationships/slide" Target="slides/slide1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" Type="http://schemas.openxmlformats.org/officeDocument/2006/relationships/slideMaster" Target="slideMasters/slideMaster2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4.xml"/><Relationship Id="rId18" Type="http://schemas.openxmlformats.org/officeDocument/2006/relationships/slide" Target="slides/slide13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9" Type="http://schemas.openxmlformats.org/officeDocument/2006/relationships/image" Target="../media/image6.png"/><Relationship Id="rId8" Type="http://schemas.openxmlformats.org/officeDocument/2006/relationships/slide" Target="../slides/slide1.xml"/><Relationship Id="rId7" Type="http://schemas.openxmlformats.org/officeDocument/2006/relationships/image" Target="../media/image5.png"/><Relationship Id="rId6" Type="http://schemas.openxmlformats.org/officeDocument/2006/relationships/slide" Target="../slides/slide2.xml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hyperlink" Target="../../&#30446;&#24405;.ppt" TargetMode="External"/><Relationship Id="rId2" Type="http://schemas.openxmlformats.org/officeDocument/2006/relationships/image" Target="../media/image2.png"/><Relationship Id="rId11" Type="http://schemas.openxmlformats.org/officeDocument/2006/relationships/image" Target="../media/image8.png"/><Relationship Id="rId10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hyperlink" Target="../../&#30446;&#24405;.ppt" TargetMode="External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95"/>
            <a:ext cx="6858000" cy="1989225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1031"/>
            <a:ext cx="6858000" cy="137949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465"/>
            <a:ext cx="7886700" cy="23767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3703"/>
            <a:ext cx="7886700" cy="12498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1016"/>
            <a:ext cx="3886200" cy="36253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521016"/>
            <a:ext cx="3886200" cy="36253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03"/>
            <a:ext cx="7886700" cy="110439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81702"/>
            <a:ext cx="3655181" cy="686441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20656"/>
            <a:ext cx="3655181" cy="29362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1702"/>
            <a:ext cx="3673182" cy="686441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0656"/>
            <a:ext cx="3673182" cy="29362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2949178" cy="1333204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671"/>
            <a:ext cx="4629150" cy="40604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2949178" cy="31756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3124012" cy="1333204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0916"/>
            <a:ext cx="4629150" cy="45022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3124012" cy="31756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203"/>
            <a:ext cx="1971675" cy="484212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203"/>
            <a:ext cx="5800725" cy="484212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935095"/>
            <a:ext cx="6858000" cy="1989225"/>
          </a:xfrm>
          <a:prstGeom prst="rect">
            <a:avLst/>
          </a:prstGeo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001031"/>
            <a:ext cx="6858000" cy="137949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465"/>
            <a:ext cx="7886700" cy="2376753"/>
          </a:xfrm>
          <a:prstGeom prst="rect">
            <a:avLst/>
          </a:prstGeo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3703"/>
            <a:ext cx="7886700" cy="124987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521016"/>
            <a:ext cx="3886200" cy="36253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521016"/>
            <a:ext cx="3886200" cy="362530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03"/>
            <a:ext cx="7886700" cy="110439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81702"/>
            <a:ext cx="3655181" cy="686441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20656"/>
            <a:ext cx="3655181" cy="29362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1702"/>
            <a:ext cx="3673182" cy="686441"/>
          </a:xfrm>
          <a:prstGeom prst="rect">
            <a:avLst/>
          </a:prstGeo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0656"/>
            <a:ext cx="3673182" cy="2936251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2949178" cy="1333204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671"/>
            <a:ext cx="4629150" cy="4060452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2949178" cy="31756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3124012" cy="1333204"/>
          </a:xfrm>
          <a:prstGeom prst="rect">
            <a:avLst/>
          </a:prstGeo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0916"/>
            <a:ext cx="4629150" cy="450220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3124012" cy="317561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43675" y="304203"/>
            <a:ext cx="1971675" cy="4842122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04203"/>
            <a:ext cx="5800725" cy="484212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098" name="组合 4097"/>
          <p:cNvGrpSpPr/>
          <p:nvPr/>
        </p:nvGrpSpPr>
        <p:grpSpPr>
          <a:xfrm>
            <a:off x="0" y="0"/>
            <a:ext cx="9144000" cy="5713413"/>
            <a:chOff x="0" y="0"/>
            <a:chExt cx="5760" cy="4320"/>
          </a:xfrm>
        </p:grpSpPr>
        <p:sp>
          <p:nvSpPr>
            <p:cNvPr id="4099" name="矩形 4098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4100" name="矩形 4099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grpSp>
          <p:nvGrpSpPr>
            <p:cNvPr id="4101" name="组合 4100"/>
            <p:cNvGrpSpPr/>
            <p:nvPr/>
          </p:nvGrpSpPr>
          <p:grpSpPr>
            <a:xfrm>
              <a:off x="0" y="672"/>
              <a:ext cx="1806" cy="1989"/>
              <a:chOff x="0" y="0"/>
              <a:chExt cx="1806" cy="1989"/>
            </a:xfrm>
          </p:grpSpPr>
          <p:sp>
            <p:nvSpPr>
              <p:cNvPr id="4102" name="矩形 4101"/>
              <p:cNvSpPr/>
              <p:nvPr userDrawn="1"/>
            </p:nvSpPr>
            <p:spPr>
              <a:xfrm>
                <a:off x="361" y="1585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3" name="矩形 4102"/>
              <p:cNvSpPr/>
              <p:nvPr userDrawn="1"/>
            </p:nvSpPr>
            <p:spPr>
              <a:xfrm>
                <a:off x="1081" y="393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4" name="矩形 4103"/>
              <p:cNvSpPr/>
              <p:nvPr userDrawn="1"/>
            </p:nvSpPr>
            <p:spPr>
              <a:xfrm>
                <a:off x="1437" y="0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5" name="矩形 4104"/>
              <p:cNvSpPr/>
              <p:nvPr userDrawn="1"/>
            </p:nvSpPr>
            <p:spPr>
              <a:xfrm>
                <a:off x="719" y="1585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6" name="矩形 4105"/>
              <p:cNvSpPr/>
              <p:nvPr userDrawn="1"/>
            </p:nvSpPr>
            <p:spPr>
              <a:xfrm>
                <a:off x="1437" y="393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7" name="矩形 4106"/>
              <p:cNvSpPr/>
              <p:nvPr userDrawn="1"/>
            </p:nvSpPr>
            <p:spPr>
              <a:xfrm>
                <a:off x="719" y="792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8" name="矩形 4107"/>
              <p:cNvSpPr/>
              <p:nvPr userDrawn="1"/>
            </p:nvSpPr>
            <p:spPr>
              <a:xfrm>
                <a:off x="0" y="792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9" name="矩形 4108"/>
              <p:cNvSpPr/>
              <p:nvPr userDrawn="1"/>
            </p:nvSpPr>
            <p:spPr>
              <a:xfrm>
                <a:off x="1081" y="792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10" name="矩形 4109"/>
              <p:cNvSpPr/>
              <p:nvPr userDrawn="1"/>
            </p:nvSpPr>
            <p:spPr>
              <a:xfrm>
                <a:off x="361" y="1185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11" name="矩形 4110"/>
              <p:cNvSpPr/>
              <p:nvPr userDrawn="1"/>
            </p:nvSpPr>
            <p:spPr>
              <a:xfrm>
                <a:off x="719" y="1185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</p:grpSp>
      </p:grpSp>
      <p:sp>
        <p:nvSpPr>
          <p:cNvPr id="4112" name="日期占位符 4111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3" name="页脚占位符 4112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4" name="灯片编号占位符 4113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5" name="标题 4114"/>
          <p:cNvSpPr>
            <a:spLocks noGrp="1"/>
          </p:cNvSpPr>
          <p:nvPr>
            <p:ph type="ctrTitle"/>
          </p:nvPr>
        </p:nvSpPr>
        <p:spPr>
          <a:xfrm>
            <a:off x="2971800" y="1524000"/>
            <a:ext cx="6019800" cy="18399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16" name="副标题 4115"/>
          <p:cNvSpPr>
            <a:spLocks noGrp="1"/>
          </p:cNvSpPr>
          <p:nvPr>
            <p:ph type="subTitle" idx="1"/>
          </p:nvPr>
        </p:nvSpPr>
        <p:spPr>
          <a:xfrm>
            <a:off x="2971800" y="3554413"/>
            <a:ext cx="6019800" cy="14605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1pPr>
            <a:lvl2pPr marL="457200" lvl="1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2pPr>
            <a:lvl3pPr marL="914400" lvl="2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3pPr>
            <a:lvl4pPr marL="1371600" lvl="3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4pPr>
            <a:lvl5pPr marL="1828800" lvl="4" indent="0" algn="ctr">
              <a:buClr>
                <a:schemeClr val="bg2"/>
              </a:buClr>
              <a:buSzTx/>
              <a:buFont typeface="Wingdings" panose="05000000000000000000" pitchFamily="2" charset="2"/>
              <a:buNone/>
              <a:defRPr sz="34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pic>
        <p:nvPicPr>
          <p:cNvPr id="4117" name="图片 4116" descr="末页">
            <a:hlinkClick r:id="" action="ppaction://hlinkshowjump?jump=lastslide"/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150" y="46926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8" name="图片 4117" descr="目录">
            <a:hlinkClick r:id="rId3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7150" y="39052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9" name="图片 4118" descr="首页">
            <a:hlinkClick r:id="" action="ppaction://hlinkshowjump?jump=firstslide"/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7150" y="42989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0" name="图片 4119" descr="体验">
            <a:hlinkClick r:id="rId6" action="ppaction://hlinksldjump"/>
          </p:cNvPr>
          <p:cNvPicPr>
            <a:picLocks noChangeAspect="1"/>
          </p:cNvPicPr>
          <p:nvPr userDrawn="1"/>
        </p:nvPicPr>
        <p:blipFill>
          <a:blip r:embed="rId7"/>
          <a:srcRect r="14127" b="-3726"/>
          <a:stretch>
            <a:fillRect/>
          </a:stretch>
        </p:blipFill>
        <p:spPr>
          <a:xfrm>
            <a:off x="19050" y="1289050"/>
            <a:ext cx="858838" cy="26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1" name="图片 4120" descr="典例">
            <a:hlinkClick r:id="rId8" action="ppaction://hlinksldjump"/>
          </p:cNvPr>
          <p:cNvPicPr>
            <a:picLocks noChangeAspect="1"/>
          </p:cNvPicPr>
          <p:nvPr userDrawn="1"/>
        </p:nvPicPr>
        <p:blipFill>
          <a:blip r:embed="rId9"/>
          <a:srcRect r="15237"/>
          <a:stretch>
            <a:fillRect/>
          </a:stretch>
        </p:blipFill>
        <p:spPr>
          <a:xfrm>
            <a:off x="19050" y="164623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2" name="图片 4121" descr="基础">
            <a:hlinkClick r:id="rId8" action="ppaction://hlinksldjump"/>
          </p:cNvPr>
          <p:cNvPicPr>
            <a:picLocks noChangeAspect="1"/>
          </p:cNvPicPr>
          <p:nvPr userDrawn="1"/>
        </p:nvPicPr>
        <p:blipFill>
          <a:blip r:embed="rId10"/>
          <a:srcRect r="15237"/>
          <a:stretch>
            <a:fillRect/>
          </a:stretch>
        </p:blipFill>
        <p:spPr>
          <a:xfrm>
            <a:off x="19050" y="199548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3" name="图片 4122" descr="图片1">
            <a:hlinkClick r:id="rId8" action="ppaction://hlinksldjump"/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9050" y="2344738"/>
            <a:ext cx="884238" cy="255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465"/>
            <a:ext cx="7886700" cy="23767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3703"/>
            <a:ext cx="7886700" cy="124987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51000"/>
            <a:ext cx="4032504" cy="32369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51000"/>
            <a:ext cx="4032504" cy="32369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03"/>
            <a:ext cx="7886700" cy="11043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81702"/>
            <a:ext cx="3655181" cy="6864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20656"/>
            <a:ext cx="3655181" cy="293625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1702"/>
            <a:ext cx="3673182" cy="6864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0656"/>
            <a:ext cx="3673182" cy="293625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2949178" cy="133320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671"/>
            <a:ext cx="4629150" cy="406045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2949178" cy="31756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3124012" cy="133320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0916"/>
            <a:ext cx="4629150" cy="4502208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3124012" cy="3175617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45069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52930" cy="45069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 showMasterSp="0">
  <p:cSld name="标题幻灯片"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grpSp>
        <p:nvGrpSpPr>
          <p:cNvPr id="4098" name="组合 4097"/>
          <p:cNvGrpSpPr/>
          <p:nvPr/>
        </p:nvGrpSpPr>
        <p:grpSpPr>
          <a:xfrm>
            <a:off x="0" y="0"/>
            <a:ext cx="9144000" cy="5713413"/>
            <a:chOff x="0" y="0"/>
            <a:chExt cx="5760" cy="4320"/>
          </a:xfrm>
        </p:grpSpPr>
        <p:sp>
          <p:nvSpPr>
            <p:cNvPr id="4099" name="矩形 4098"/>
            <p:cNvSpPr/>
            <p:nvPr/>
          </p:nvSpPr>
          <p:spPr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4100" name="矩形 4099"/>
            <p:cNvSpPr/>
            <p:nvPr/>
          </p:nvSpPr>
          <p:spPr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grpSp>
          <p:nvGrpSpPr>
            <p:cNvPr id="4101" name="组合 4100"/>
            <p:cNvGrpSpPr/>
            <p:nvPr/>
          </p:nvGrpSpPr>
          <p:grpSpPr>
            <a:xfrm>
              <a:off x="0" y="672"/>
              <a:ext cx="1806" cy="1989"/>
              <a:chOff x="0" y="0"/>
              <a:chExt cx="1806" cy="1989"/>
            </a:xfrm>
          </p:grpSpPr>
          <p:sp>
            <p:nvSpPr>
              <p:cNvPr id="4102" name="矩形 4101"/>
              <p:cNvSpPr/>
              <p:nvPr userDrawn="1"/>
            </p:nvSpPr>
            <p:spPr>
              <a:xfrm>
                <a:off x="361" y="1585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3" name="矩形 4102"/>
              <p:cNvSpPr/>
              <p:nvPr userDrawn="1"/>
            </p:nvSpPr>
            <p:spPr>
              <a:xfrm>
                <a:off x="1081" y="393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4" name="矩形 4103"/>
              <p:cNvSpPr/>
              <p:nvPr userDrawn="1"/>
            </p:nvSpPr>
            <p:spPr>
              <a:xfrm>
                <a:off x="1437" y="0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5" name="矩形 4104"/>
              <p:cNvSpPr/>
              <p:nvPr userDrawn="1"/>
            </p:nvSpPr>
            <p:spPr>
              <a:xfrm>
                <a:off x="719" y="1585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6" name="矩形 4105"/>
              <p:cNvSpPr/>
              <p:nvPr userDrawn="1"/>
            </p:nvSpPr>
            <p:spPr>
              <a:xfrm>
                <a:off x="1437" y="393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7" name="矩形 4106"/>
              <p:cNvSpPr/>
              <p:nvPr userDrawn="1"/>
            </p:nvSpPr>
            <p:spPr>
              <a:xfrm>
                <a:off x="719" y="792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8" name="矩形 4107"/>
              <p:cNvSpPr/>
              <p:nvPr userDrawn="1"/>
            </p:nvSpPr>
            <p:spPr>
              <a:xfrm>
                <a:off x="0" y="792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09" name="矩形 4108"/>
              <p:cNvSpPr/>
              <p:nvPr userDrawn="1"/>
            </p:nvSpPr>
            <p:spPr>
              <a:xfrm>
                <a:off x="1081" y="792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10" name="矩形 4109"/>
              <p:cNvSpPr/>
              <p:nvPr userDrawn="1"/>
            </p:nvSpPr>
            <p:spPr>
              <a:xfrm>
                <a:off x="361" y="1185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  <p:sp>
            <p:nvSpPr>
              <p:cNvPr id="4111" name="矩形 4110"/>
              <p:cNvSpPr/>
              <p:nvPr userDrawn="1"/>
            </p:nvSpPr>
            <p:spPr>
              <a:xfrm>
                <a:off x="719" y="1185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 w="9525">
                <a:noFill/>
              </a:ln>
            </p:spPr>
            <p:txBody>
              <a:bodyPr/>
              <a:p>
                <a:pPr lvl="0"/>
                <a:endParaRPr sz="2400" b="0">
                  <a:latin typeface="Times New Roman" panose="02020603050405020304" pitchFamily="2" charset="0"/>
                </a:endParaRPr>
              </a:p>
            </p:txBody>
          </p:sp>
        </p:grpSp>
      </p:grpSp>
      <p:sp>
        <p:nvSpPr>
          <p:cNvPr id="4112" name="日期占位符 4111"/>
          <p:cNvSpPr>
            <a:spLocks noGrp="1"/>
          </p:cNvSpPr>
          <p:nvPr>
            <p:ph type="dt" sz="half" idx="2"/>
          </p:nvPr>
        </p:nvSpPr>
        <p:spPr>
          <a:xfrm>
            <a:off x="457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3" name="页脚占位符 4112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4" name="灯片编号占位符 4113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115" name="标题 4114"/>
          <p:cNvSpPr>
            <a:spLocks noGrp="1"/>
          </p:cNvSpPr>
          <p:nvPr>
            <p:ph type="ctrTitle"/>
          </p:nvPr>
        </p:nvSpPr>
        <p:spPr>
          <a:xfrm>
            <a:off x="2971800" y="1524000"/>
            <a:ext cx="6019800" cy="1839913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 sz="5000">
                <a:solidFill>
                  <a:srgbClr val="FFFFFF"/>
                </a:solidFill>
              </a:defRPr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116" name="副标题 4115"/>
          <p:cNvSpPr>
            <a:spLocks noGrp="1"/>
          </p:cNvSpPr>
          <p:nvPr>
            <p:ph type="subTitle" idx="1"/>
          </p:nvPr>
        </p:nvSpPr>
        <p:spPr>
          <a:xfrm>
            <a:off x="2971800" y="3554413"/>
            <a:ext cx="6019800" cy="14605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1pPr>
            <a:lvl2pPr marL="457200" lvl="1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2pPr>
            <a:lvl3pPr marL="914400" lvl="2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3pPr>
            <a:lvl4pPr marL="1371600" lvl="3" indent="0" algn="ctr">
              <a:buClr>
                <a:schemeClr val="bg2"/>
              </a:buClr>
              <a:buSzPct val="75000"/>
              <a:buFont typeface="Wingdings" panose="05000000000000000000" pitchFamily="2" charset="2"/>
              <a:buNone/>
              <a:defRPr sz="3400"/>
            </a:lvl4pPr>
            <a:lvl5pPr marL="1828800" lvl="4" indent="0" algn="ctr">
              <a:buClr>
                <a:schemeClr val="bg2"/>
              </a:buClr>
              <a:buSzTx/>
              <a:buFont typeface="Wingdings" panose="05000000000000000000" pitchFamily="2" charset="2"/>
              <a:buNone/>
              <a:defRPr sz="3400"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pic>
        <p:nvPicPr>
          <p:cNvPr id="4117" name="图片 4116" descr="末页">
            <a:hlinkClick r:id="" action="ppaction://hlinkshowjump?jump=lastslide"/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7150" y="46926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8" name="图片 4117" descr="目录">
            <a:hlinkClick r:id="rId3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7150" y="39052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19" name="图片 4118" descr="首页">
            <a:hlinkClick r:id="" action="ppaction://hlinkshowjump?jump=firstslide"/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7150" y="42989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0" name="图片 4119" descr="体验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6"/>
          <a:srcRect r="14127" b="-3726"/>
          <a:stretch>
            <a:fillRect/>
          </a:stretch>
        </p:blipFill>
        <p:spPr>
          <a:xfrm>
            <a:off x="19050" y="1289050"/>
            <a:ext cx="858838" cy="26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1" name="图片 4120" descr="典例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7"/>
          <a:srcRect r="15237"/>
          <a:stretch>
            <a:fillRect/>
          </a:stretch>
        </p:blipFill>
        <p:spPr>
          <a:xfrm>
            <a:off x="19050" y="164623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2" name="图片 4121" descr="基础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8"/>
          <a:srcRect r="15237"/>
          <a:stretch>
            <a:fillRect/>
          </a:stretch>
        </p:blipFill>
        <p:spPr>
          <a:xfrm>
            <a:off x="19050" y="199548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23" name="图片 4122" descr="图片1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9050" y="2344738"/>
            <a:ext cx="884238" cy="2555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hf sldNum="0"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424465"/>
            <a:ext cx="7886700" cy="23767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3823703"/>
            <a:ext cx="7886700" cy="1249878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51000"/>
            <a:ext cx="4032504" cy="32369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51000"/>
            <a:ext cx="4032504" cy="323691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04203"/>
            <a:ext cx="7886700" cy="110439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481702"/>
            <a:ext cx="3655181" cy="6864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220656"/>
            <a:ext cx="3655181" cy="293625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481702"/>
            <a:ext cx="3673182" cy="686441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220656"/>
            <a:ext cx="3673182" cy="2936251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2949178" cy="133320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822671"/>
            <a:ext cx="4629150" cy="406045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2949178" cy="31756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80915"/>
            <a:ext cx="3124012" cy="1333204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380916"/>
            <a:ext cx="4629150" cy="4502208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1714119"/>
            <a:ext cx="3124012" cy="3175617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381000"/>
            <a:ext cx="2057400" cy="450691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052930" cy="450691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3" Type="http://schemas.openxmlformats.org/officeDocument/2006/relationships/theme" Target="../theme/theme1.xml"/><Relationship Id="rId22" Type="http://schemas.openxmlformats.org/officeDocument/2006/relationships/image" Target="../media/image8.png"/><Relationship Id="rId21" Type="http://schemas.openxmlformats.org/officeDocument/2006/relationships/image" Target="../media/image7.png"/><Relationship Id="rId20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9" Type="http://schemas.openxmlformats.org/officeDocument/2006/relationships/slide" Target="../slides/slide1.xml"/><Relationship Id="rId18" Type="http://schemas.openxmlformats.org/officeDocument/2006/relationships/image" Target="../media/image5.png"/><Relationship Id="rId17" Type="http://schemas.openxmlformats.org/officeDocument/2006/relationships/slide" Target="../slides/slide2.xml"/><Relationship Id="rId16" Type="http://schemas.openxmlformats.org/officeDocument/2006/relationships/image" Target="../media/image4.png"/><Relationship Id="rId15" Type="http://schemas.openxmlformats.org/officeDocument/2006/relationships/image" Target="../media/image3.png"/><Relationship Id="rId14" Type="http://schemas.openxmlformats.org/officeDocument/2006/relationships/hyperlink" Target="../../&#30446;&#24405;.ppt" TargetMode="External"/><Relationship Id="rId13" Type="http://schemas.openxmlformats.org/officeDocument/2006/relationships/image" Target="../media/image2.pn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5" Type="http://schemas.openxmlformats.org/officeDocument/2006/relationships/theme" Target="../theme/theme2.xml"/><Relationship Id="rId14" Type="http://schemas.openxmlformats.org/officeDocument/2006/relationships/image" Target="../media/image10.png"/><Relationship Id="rId13" Type="http://schemas.openxmlformats.org/officeDocument/2006/relationships/hyperlink" Target="../../&#30446;&#24405;.ppt" TargetMode="External"/><Relationship Id="rId12" Type="http://schemas.openxmlformats.org/officeDocument/2006/relationships/image" Target="../media/image9.pn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2" Type="http://schemas.openxmlformats.org/officeDocument/2006/relationships/theme" Target="../theme/theme3.xml"/><Relationship Id="rId21" Type="http://schemas.openxmlformats.org/officeDocument/2006/relationships/image" Target="../media/image8.png"/><Relationship Id="rId20" Type="http://schemas.openxmlformats.org/officeDocument/2006/relationships/image" Target="../media/image7.png"/><Relationship Id="rId2" Type="http://schemas.openxmlformats.org/officeDocument/2006/relationships/slideLayout" Target="../slideLayouts/slideLayout24.xml"/><Relationship Id="rId19" Type="http://schemas.openxmlformats.org/officeDocument/2006/relationships/image" Target="../media/image6.png"/><Relationship Id="rId18" Type="http://schemas.openxmlformats.org/officeDocument/2006/relationships/slide" Target="../slides/slide1.xml"/><Relationship Id="rId17" Type="http://schemas.openxmlformats.org/officeDocument/2006/relationships/image" Target="../media/image5.png"/><Relationship Id="rId16" Type="http://schemas.openxmlformats.org/officeDocument/2006/relationships/slide" Target="../slides/slide2.xml"/><Relationship Id="rId15" Type="http://schemas.openxmlformats.org/officeDocument/2006/relationships/image" Target="../media/image4.png"/><Relationship Id="rId14" Type="http://schemas.openxmlformats.org/officeDocument/2006/relationships/image" Target="../media/image3.png"/><Relationship Id="rId13" Type="http://schemas.openxmlformats.org/officeDocument/2006/relationships/hyperlink" Target="../../&#30446;&#24405;.ppt" TargetMode="Externa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0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9" Type="http://schemas.openxmlformats.org/officeDocument/2006/relationships/image" Target="../media/image8.png"/><Relationship Id="rId18" Type="http://schemas.openxmlformats.org/officeDocument/2006/relationships/image" Target="../media/image7.png"/><Relationship Id="rId17" Type="http://schemas.openxmlformats.org/officeDocument/2006/relationships/image" Target="../media/image6.png"/><Relationship Id="rId16" Type="http://schemas.openxmlformats.org/officeDocument/2006/relationships/image" Target="../media/image5.png"/><Relationship Id="rId15" Type="http://schemas.openxmlformats.org/officeDocument/2006/relationships/image" Target="../media/image4.png"/><Relationship Id="rId14" Type="http://schemas.openxmlformats.org/officeDocument/2006/relationships/image" Target="../media/image3.png"/><Relationship Id="rId13" Type="http://schemas.openxmlformats.org/officeDocument/2006/relationships/hyperlink" Target="../../&#30446;&#24405;.ppt" TargetMode="External"/><Relationship Id="rId12" Type="http://schemas.openxmlformats.org/officeDocument/2006/relationships/image" Target="../media/image2.png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1025" descr="末页">
            <a:hlinkClick r:id="" action="ppaction://hlinkshowjump?jump=lastslide"/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57150" y="46926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7" name="图片 1026" descr="目录">
            <a:hlinkClick r:id="rId14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7150" y="39052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8" name="图片 1027" descr="首页">
            <a:hlinkClick r:id="" tooltip="点击进入" action="ppaction://hlinkshowjump?jump=firstslide"/>
          </p:cNvPr>
          <p:cNvPicPr>
            <a:picLocks noChangeAspect="1"/>
          </p:cNvPicPr>
          <p:nvPr userDrawn="1"/>
        </p:nvPicPr>
        <p:blipFill>
          <a:blip r:embed="rId16"/>
          <a:stretch>
            <a:fillRect/>
          </a:stretch>
        </p:blipFill>
        <p:spPr>
          <a:xfrm>
            <a:off x="57150" y="42989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29" name="图片 1028" descr="体验">
            <a:hlinkClick r:id="rId17" action="ppaction://hlinksldjump"/>
          </p:cNvPr>
          <p:cNvPicPr>
            <a:picLocks noChangeAspect="1"/>
          </p:cNvPicPr>
          <p:nvPr userDrawn="1"/>
        </p:nvPicPr>
        <p:blipFill>
          <a:blip r:embed="rId18"/>
          <a:srcRect r="14127" b="-3726"/>
          <a:stretch>
            <a:fillRect/>
          </a:stretch>
        </p:blipFill>
        <p:spPr>
          <a:xfrm>
            <a:off x="19050" y="1289050"/>
            <a:ext cx="858838" cy="26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0" name="图片 1029" descr="典例">
            <a:hlinkClick r:id="rId19" action="ppaction://hlinksldjump"/>
          </p:cNvPr>
          <p:cNvPicPr>
            <a:picLocks noChangeAspect="1"/>
          </p:cNvPicPr>
          <p:nvPr userDrawn="1"/>
        </p:nvPicPr>
        <p:blipFill>
          <a:blip r:embed="rId20"/>
          <a:srcRect r="15237"/>
          <a:stretch>
            <a:fillRect/>
          </a:stretch>
        </p:blipFill>
        <p:spPr>
          <a:xfrm>
            <a:off x="19050" y="164623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1" name="图片 1030" descr="基础">
            <a:hlinkClick r:id="rId19" action="ppaction://hlinksldjump"/>
          </p:cNvPr>
          <p:cNvPicPr>
            <a:picLocks noChangeAspect="1"/>
          </p:cNvPicPr>
          <p:nvPr userDrawn="1"/>
        </p:nvPicPr>
        <p:blipFill>
          <a:blip r:embed="rId21"/>
          <a:srcRect r="15237"/>
          <a:stretch>
            <a:fillRect/>
          </a:stretch>
        </p:blipFill>
        <p:spPr>
          <a:xfrm>
            <a:off x="19050" y="199548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032" name="图片 1031" descr="图片1">
            <a:hlinkClick r:id="rId19" action="ppaction://hlinksldjump"/>
          </p:cNvPr>
          <p:cNvPicPr>
            <a:picLocks noChangeAspect="1"/>
          </p:cNvPicPr>
          <p:nvPr userDrawn="1"/>
        </p:nvPicPr>
        <p:blipFill>
          <a:blip r:embed="rId22"/>
          <a:stretch>
            <a:fillRect/>
          </a:stretch>
        </p:blipFill>
        <p:spPr>
          <a:xfrm>
            <a:off x="19050" y="2344738"/>
            <a:ext cx="884238" cy="255587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2050" name="图片 2049">
            <a:hlinkClick r:id="rId13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7451725" y="4713288"/>
            <a:ext cx="1358900" cy="957262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脚占位符 3073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5" name="灯片编号占位符 3074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3076" name="组合 3075"/>
          <p:cNvGrpSpPr/>
          <p:nvPr/>
        </p:nvGrpSpPr>
        <p:grpSpPr>
          <a:xfrm>
            <a:off x="0" y="0"/>
            <a:ext cx="9144000" cy="455613"/>
            <a:chOff x="0" y="0"/>
            <a:chExt cx="5760" cy="344"/>
          </a:xfrm>
        </p:grpSpPr>
        <p:sp>
          <p:nvSpPr>
            <p:cNvPr id="3077" name="矩形 3076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78" name="矩形 3077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79" name="矩形 3078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0" name="矩形 3079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1" name="矩形 3080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2" name="矩形 3081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3" name="矩形 3082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84" name="矩形 3083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5" name="矩形 3084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086" name="标题 3085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87" name="文本占位符 3086"/>
          <p:cNvSpPr>
            <a:spLocks noGrp="1"/>
          </p:cNvSpPr>
          <p:nvPr>
            <p:ph type="body" idx="1"/>
          </p:nvPr>
        </p:nvSpPr>
        <p:spPr>
          <a:xfrm>
            <a:off x="457200" y="1651000"/>
            <a:ext cx="8229600" cy="32369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88" name="日期占位符 3087"/>
          <p:cNvSpPr>
            <a:spLocks noGrp="1"/>
          </p:cNvSpPr>
          <p:nvPr>
            <p:ph type="dt" sz="half" idx="2"/>
          </p:nvPr>
        </p:nvSpPr>
        <p:spPr>
          <a:xfrm>
            <a:off x="457200" y="5202238"/>
            <a:ext cx="2133600" cy="3968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pPr lvl="0"/>
            <a:fld id="{BB962C8B-B14F-4D97-AF65-F5344CB8AC3E}" type="datetime1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3089" name="图片 3088" descr="末页">
            <a:hlinkClick r:id="" action="ppaction://hlinkshowjump?jump=lastslide"/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57150" y="46926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0" name="图片 3089" descr="目录">
            <a:hlinkClick r:id="rId13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7150" y="39052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1" name="图片 3090" descr="首页">
            <a:hlinkClick r:id="" action="ppaction://hlinkshowjump?jump=firstslide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7150" y="42989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2" name="图片 3091" descr="体验">
            <a:hlinkClick r:id="rId16" action="ppaction://hlinksldjump"/>
          </p:cNvPr>
          <p:cNvPicPr>
            <a:picLocks noChangeAspect="1"/>
          </p:cNvPicPr>
          <p:nvPr userDrawn="1"/>
        </p:nvPicPr>
        <p:blipFill>
          <a:blip r:embed="rId17"/>
          <a:srcRect r="14127" b="-3726"/>
          <a:stretch>
            <a:fillRect/>
          </a:stretch>
        </p:blipFill>
        <p:spPr>
          <a:xfrm>
            <a:off x="19050" y="1289050"/>
            <a:ext cx="858838" cy="26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3" name="图片 3092" descr="典例">
            <a:hlinkClick r:id="rId18" action="ppaction://hlinksldjump"/>
          </p:cNvPr>
          <p:cNvPicPr>
            <a:picLocks noChangeAspect="1"/>
          </p:cNvPicPr>
          <p:nvPr userDrawn="1"/>
        </p:nvPicPr>
        <p:blipFill>
          <a:blip r:embed="rId19"/>
          <a:srcRect r="15237"/>
          <a:stretch>
            <a:fillRect/>
          </a:stretch>
        </p:blipFill>
        <p:spPr>
          <a:xfrm>
            <a:off x="19050" y="164623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4" name="图片 3093" descr="基础">
            <a:hlinkClick r:id="rId18" action="ppaction://hlinksldjump"/>
          </p:cNvPr>
          <p:cNvPicPr>
            <a:picLocks noChangeAspect="1"/>
          </p:cNvPicPr>
          <p:nvPr userDrawn="1"/>
        </p:nvPicPr>
        <p:blipFill>
          <a:blip r:embed="rId20"/>
          <a:srcRect r="15237"/>
          <a:stretch>
            <a:fillRect/>
          </a:stretch>
        </p:blipFill>
        <p:spPr>
          <a:xfrm>
            <a:off x="19050" y="199548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5" name="图片 3094" descr="图片1">
            <a:hlinkClick r:id="rId18" action="ppaction://hlinksldjump"/>
          </p:cNvPr>
          <p:cNvPicPr>
            <a:picLocks noChangeAspect="1"/>
          </p:cNvPicPr>
          <p:nvPr userDrawn="1"/>
        </p:nvPicPr>
        <p:blipFill>
          <a:blip r:embed="rId21"/>
          <a:stretch>
            <a:fillRect/>
          </a:stretch>
        </p:blipFill>
        <p:spPr>
          <a:xfrm>
            <a:off x="19050" y="2344738"/>
            <a:ext cx="884238" cy="255587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074" name="页脚占位符 3073"/>
          <p:cNvSpPr>
            <a:spLocks noGrp="1"/>
          </p:cNvSpPr>
          <p:nvPr>
            <p:ph type="ftr" sz="quarter" idx="3"/>
          </p:nvPr>
        </p:nvSpPr>
        <p:spPr>
          <a:xfrm>
            <a:off x="3124200" y="5205413"/>
            <a:ext cx="2895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ctr">
              <a:defRPr sz="1200" b="0"/>
            </a:lvl1pPr>
          </a:lstStyle>
          <a:p>
            <a:pPr lvl="0"/>
            <a:endParaRPr lang="zh-CN" altLang="en-US">
              <a:latin typeface="Arial" panose="020B0604020202020204" pitchFamily="34" charset="0"/>
            </a:endParaRPr>
          </a:p>
        </p:txBody>
      </p:sp>
      <p:sp>
        <p:nvSpPr>
          <p:cNvPr id="3075" name="灯片编号占位符 3074"/>
          <p:cNvSpPr>
            <a:spLocks noGrp="1"/>
          </p:cNvSpPr>
          <p:nvPr>
            <p:ph type="sldNum" sz="quarter" idx="4"/>
          </p:nvPr>
        </p:nvSpPr>
        <p:spPr>
          <a:xfrm>
            <a:off x="6553200" y="5205413"/>
            <a:ext cx="2133600" cy="3810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algn="r">
              <a:defRPr sz="1200" b="0">
                <a:latin typeface="Arial Black" panose="020B0A04020102020204" pitchFamily="2" charset="0"/>
              </a:defRPr>
            </a:lvl1pPr>
          </a:lstStyle>
          <a:p>
            <a:pPr lvl="0"/>
            <a:fld id="{9A0DB2DC-4C9A-4742-B13C-FB6460FD3503}" type="slidenum">
              <a:rPr lang="zh-CN" altLang="en-US"/>
            </a:fld>
            <a:endParaRPr lang="zh-CN" altLang="en-US">
              <a:latin typeface="Arial" panose="020B0604020202020204" pitchFamily="34" charset="0"/>
            </a:endParaRPr>
          </a:p>
        </p:txBody>
      </p:sp>
      <p:grpSp>
        <p:nvGrpSpPr>
          <p:cNvPr id="3076" name="组合 3075"/>
          <p:cNvGrpSpPr/>
          <p:nvPr/>
        </p:nvGrpSpPr>
        <p:grpSpPr>
          <a:xfrm>
            <a:off x="0" y="0"/>
            <a:ext cx="9144000" cy="455613"/>
            <a:chOff x="0" y="0"/>
            <a:chExt cx="5760" cy="344"/>
          </a:xfrm>
        </p:grpSpPr>
        <p:sp>
          <p:nvSpPr>
            <p:cNvPr id="3077" name="矩形 3076"/>
            <p:cNvSpPr/>
            <p:nvPr/>
          </p:nvSpPr>
          <p:spPr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 wrap="none" anchor="ctr"/>
            <a:p>
              <a:pPr lvl="0" algn="ctr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78" name="矩形 3077"/>
            <p:cNvSpPr/>
            <p:nvPr/>
          </p:nvSpPr>
          <p:spPr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  <a:tileRect/>
            </a:gra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79" name="矩形 3078"/>
            <p:cNvSpPr/>
            <p:nvPr/>
          </p:nvSpPr>
          <p:spPr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0" name="矩形 3079"/>
            <p:cNvSpPr/>
            <p:nvPr/>
          </p:nvSpPr>
          <p:spPr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1" name="矩形 3080"/>
            <p:cNvSpPr/>
            <p:nvPr/>
          </p:nvSpPr>
          <p:spPr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2" name="矩形 3081"/>
            <p:cNvSpPr/>
            <p:nvPr/>
          </p:nvSpPr>
          <p:spPr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hlink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3" name="矩形 3082"/>
            <p:cNvSpPr/>
            <p:nvPr/>
          </p:nvSpPr>
          <p:spPr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 w="9525">
              <a:noFill/>
            </a:ln>
          </p:spPr>
          <p:txBody>
            <a:bodyPr/>
            <a:p>
              <a:pPr lvl="0"/>
              <a:endParaRPr sz="2400" b="0">
                <a:latin typeface="Times New Roman" panose="02020603050405020304" pitchFamily="2" charset="0"/>
              </a:endParaRPr>
            </a:p>
          </p:txBody>
        </p:sp>
        <p:sp>
          <p:nvSpPr>
            <p:cNvPr id="3084" name="矩形 3083"/>
            <p:cNvSpPr/>
            <p:nvPr/>
          </p:nvSpPr>
          <p:spPr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3085" name="矩形 3084"/>
            <p:cNvSpPr/>
            <p:nvPr/>
          </p:nvSpPr>
          <p:spPr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 w="9525">
              <a:noFill/>
            </a:ln>
          </p:spPr>
          <p:txBody>
            <a:bodyPr/>
            <a:p>
              <a:pPr lvl="0"/>
              <a:endParaRPr sz="1800" b="0">
                <a:solidFill>
                  <a:schemeClr val="accent2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3086" name="标题 3085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87" name="文本占位符 3086"/>
          <p:cNvSpPr>
            <a:spLocks noGrp="1"/>
          </p:cNvSpPr>
          <p:nvPr>
            <p:ph type="body" idx="1"/>
          </p:nvPr>
        </p:nvSpPr>
        <p:spPr>
          <a:xfrm>
            <a:off x="457200" y="1651000"/>
            <a:ext cx="8229600" cy="323691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88" name="日期占位符 3087"/>
          <p:cNvSpPr>
            <a:spLocks noGrp="1"/>
          </p:cNvSpPr>
          <p:nvPr>
            <p:ph type="dt" sz="half" idx="2"/>
          </p:nvPr>
        </p:nvSpPr>
        <p:spPr>
          <a:xfrm>
            <a:off x="457200" y="5202238"/>
            <a:ext cx="2133600" cy="396875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b="0"/>
            </a:lvl1pPr>
          </a:lstStyle>
          <a:p>
            <a:pPr lvl="0"/>
            <a:fld id="{BB962C8B-B14F-4D97-AF65-F5344CB8AC3E}" type="datetime1">
              <a:rPr lang="zh-CN" altLang="en-US">
                <a:latin typeface="Arial" panose="020B0604020202020204" pitchFamily="34" charset="0"/>
              </a:rPr>
            </a:fld>
            <a:endParaRPr lang="zh-CN" altLang="en-US">
              <a:latin typeface="Arial" panose="020B0604020202020204" pitchFamily="34" charset="0"/>
            </a:endParaRPr>
          </a:p>
        </p:txBody>
      </p:sp>
      <p:pic>
        <p:nvPicPr>
          <p:cNvPr id="3089" name="图片 3088" descr="末页">
            <a:hlinkClick r:id="" action="ppaction://hlinkshowjump?jump=lastslide"/>
          </p:cNvPr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57150" y="46926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0" name="图片 3089" descr="目录">
            <a:hlinkClick r:id="rId13" action="ppaction://hlinkpres?slideindex=1&amp;slidetitle="/>
          </p:cNvPr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57150" y="39052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1" name="图片 3090" descr="首页">
            <a:hlinkClick r:id="" action="ppaction://hlinkshowjump?jump=firstslide"/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57150" y="4298950"/>
            <a:ext cx="573088" cy="255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2" name="图片 3091" descr="体验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6"/>
          <a:srcRect r="14127" b="-3726"/>
          <a:stretch>
            <a:fillRect/>
          </a:stretch>
        </p:blipFill>
        <p:spPr>
          <a:xfrm>
            <a:off x="19050" y="1289050"/>
            <a:ext cx="858838" cy="2651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3" name="图片 3092" descr="典例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7"/>
          <a:srcRect r="15237"/>
          <a:stretch>
            <a:fillRect/>
          </a:stretch>
        </p:blipFill>
        <p:spPr>
          <a:xfrm>
            <a:off x="19050" y="164623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4" name="图片 3093" descr="基础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8"/>
          <a:srcRect r="15237"/>
          <a:stretch>
            <a:fillRect/>
          </a:stretch>
        </p:blipFill>
        <p:spPr>
          <a:xfrm>
            <a:off x="19050" y="1995488"/>
            <a:ext cx="847725" cy="2555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95" name="图片 3094" descr="图片1">
            <a:hlinkClick r:id="" action="ppaction://noaction"/>
          </p:cNvPr>
          <p:cNvPicPr>
            <a:picLocks noChangeAspect="1"/>
          </p:cNvPicPr>
          <p:nvPr userDrawn="1"/>
        </p:nvPicPr>
        <p:blipFill>
          <a:blip r:embed="rId19"/>
          <a:stretch>
            <a:fillRect/>
          </a:stretch>
        </p:blipFill>
        <p:spPr>
          <a:xfrm>
            <a:off x="19050" y="2344738"/>
            <a:ext cx="884238" cy="255587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anose="05000000000000000000" pitchFamily="2" charset="2"/>
        <a:buChar char="n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anose="05000000000000000000" pitchFamily="2" charset="2"/>
        <a:buChar char="¨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anose="05000000000000000000" pitchFamily="2" charset="2"/>
        <a:buChar char="n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¨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Tx/>
        <a:buFont typeface="Wingdings" panose="05000000000000000000" pitchFamily="2" charset="2"/>
        <a:buChar char="§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200" b="1" i="0" u="none" kern="1200" baseline="0">
          <a:solidFill>
            <a:schemeClr val="tx1"/>
          </a:solidFill>
          <a:latin typeface="宋体" panose="02010600030101010101" pitchFamily="2" charset="-122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0.xml"/><Relationship Id="rId1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316355" y="1550670"/>
            <a:ext cx="704469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800"/>
              <a:t>一元一次方程的应用</a:t>
            </a:r>
            <a:endParaRPr lang="zh-CN" altLang="en-US" sz="4800"/>
          </a:p>
          <a:p>
            <a:pPr algn="ctr"/>
            <a:r>
              <a:rPr lang="zh-CN" altLang="en-US" sz="3200"/>
              <a:t>（行程问题）</a:t>
            </a:r>
            <a:endParaRPr lang="zh-CN" altLang="en-US" sz="3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75640" y="774700"/>
            <a:ext cx="791464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0">
                <a:ea typeface="宋体" panose="02010600030101010101" pitchFamily="2" charset="-122"/>
              </a:rPr>
              <a:t>例</a:t>
            </a:r>
            <a:r>
              <a:rPr lang="en-US" altLang="zh-CN" sz="2800" b="0">
                <a:ea typeface="宋体" panose="02010600030101010101" pitchFamily="2" charset="-122"/>
              </a:rPr>
              <a:t>1.</a:t>
            </a:r>
            <a:r>
              <a:rPr lang="zh-CN" sz="2800" b="0">
                <a:ea typeface="宋体" panose="02010600030101010101" pitchFamily="2" charset="-122"/>
              </a:rPr>
              <a:t>甲、乙两人分别从相距20千米的两地同时出发相向而行，甲每小时行6千米，乙每小时行4千米，两人几小时后相遇？</a:t>
            </a:r>
            <a:endParaRPr lang="zh-CN" altLang="en-US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52450" y="666115"/>
            <a:ext cx="803910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0">
                <a:ea typeface="宋体" panose="02010600030101010101" pitchFamily="2" charset="-122"/>
              </a:rPr>
              <a:t>例</a:t>
            </a:r>
            <a:r>
              <a:rPr lang="en-US" altLang="zh-CN" sz="2800" b="0">
                <a:ea typeface="宋体" panose="02010600030101010101" pitchFamily="2" charset="-122"/>
              </a:rPr>
              <a:t>2.</a:t>
            </a:r>
            <a:r>
              <a:rPr lang="zh-CN" sz="2800" b="0">
                <a:ea typeface="宋体" panose="02010600030101010101" pitchFamily="2" charset="-122"/>
              </a:rPr>
              <a:t>货车和客车同时从东西两地相向而行，货车每小时行48千米，客车每小时行42千米，两车在离中点18千米处相遇，求东西两地相距多少千米？</a:t>
            </a:r>
            <a:endParaRPr lang="zh-CN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850900" y="774700"/>
            <a:ext cx="7878445" cy="18148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0">
                <a:ea typeface="宋体" panose="02010600030101010101" pitchFamily="2" charset="-122"/>
              </a:rPr>
              <a:t>例</a:t>
            </a:r>
            <a:r>
              <a:rPr lang="en-US" altLang="zh-CN" sz="2800" b="0">
                <a:ea typeface="宋体" panose="02010600030101010101" pitchFamily="2" charset="-122"/>
              </a:rPr>
              <a:t>3.</a:t>
            </a:r>
            <a:r>
              <a:rPr lang="zh-CN" sz="2800" b="0">
                <a:ea typeface="宋体" panose="02010600030101010101" pitchFamily="2" charset="-122"/>
              </a:rPr>
              <a:t>甲、乙、丙三人行的速度分别是每分钟30米、40米和50米。甲、乙在A地，而丙在B地同时相向而行，丙遇到乙后10分钟和甲相遇。求A、B两地相距多少米？</a:t>
            </a:r>
            <a:endParaRPr lang="zh-CN" altLang="en-US" sz="28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411480" y="681355"/>
            <a:ext cx="8342630" cy="13836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0">
                <a:ea typeface="宋体" panose="02010600030101010101" pitchFamily="2" charset="-122"/>
              </a:rPr>
              <a:t>例</a:t>
            </a:r>
            <a:r>
              <a:rPr lang="en-US" altLang="zh-CN" sz="2800" b="0">
                <a:ea typeface="宋体" panose="02010600030101010101" pitchFamily="2" charset="-122"/>
              </a:rPr>
              <a:t>4.</a:t>
            </a:r>
            <a:r>
              <a:rPr lang="zh-CN" sz="2800" b="0">
                <a:ea typeface="宋体" panose="02010600030101010101" pitchFamily="2" charset="-122"/>
              </a:rPr>
              <a:t>甲、乙两人分别从相距36千米的A、B两城同向而行，乙在甲的前面，甲每小时行15千米，乙每小时行6千米，几小时后甲可以追上乙？</a:t>
            </a:r>
            <a:endParaRPr lang="zh-CN" altLang="en-US" sz="28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1113155" y="859155"/>
            <a:ext cx="7503160" cy="95313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800" b="0">
                <a:ea typeface="宋体" panose="02010600030101010101" pitchFamily="2" charset="-122"/>
              </a:rPr>
              <a:t>例</a:t>
            </a:r>
            <a:r>
              <a:rPr lang="en-US" altLang="zh-CN" sz="2800" b="0">
                <a:ea typeface="宋体" panose="02010600030101010101" pitchFamily="2" charset="-122"/>
              </a:rPr>
              <a:t>5.</a:t>
            </a:r>
            <a:r>
              <a:rPr lang="zh-CN" sz="2800" b="0">
                <a:ea typeface="宋体" panose="02010600030101010101" pitchFamily="2" charset="-122"/>
              </a:rPr>
              <a:t>一列火车长150米，每秒钟行19米。全车通过长800米的大桥，需要多少时间？</a:t>
            </a:r>
            <a:endParaRPr lang="zh-CN" altLang="en-US" sz="28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709930" y="584835"/>
            <a:ext cx="7911465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sz="2400" b="0">
                <a:latin typeface="宋体" panose="02010600030101010101" pitchFamily="2" charset="-122"/>
              </a:rPr>
              <a:t> </a:t>
            </a:r>
            <a:r>
              <a:rPr lang="zh-CN" altLang="en-US" sz="2400" b="0">
                <a:latin typeface="宋体" panose="02010600030101010101" pitchFamily="2" charset="-122"/>
              </a:rPr>
              <a:t>例</a:t>
            </a:r>
            <a:r>
              <a:rPr lang="en-US" altLang="zh-CN" sz="2400" b="0">
                <a:latin typeface="宋体" panose="02010600030101010101" pitchFamily="2" charset="-122"/>
              </a:rPr>
              <a:t>6.</a:t>
            </a:r>
            <a:r>
              <a:rPr lang="zh-CN" sz="2400" b="0">
                <a:ea typeface="宋体" panose="02010600030101010101" pitchFamily="2" charset="-122"/>
              </a:rPr>
              <a:t>一列火车通过一条长1260米的桥梁（车头上桥直到车尾离开桥尾）共用了60秒，火车穿越长2010米的隧道用90秒。问：这列火车的速度和车身各是多少？</a:t>
            </a:r>
            <a:endParaRPr lang="zh-CN" altLang="en-US" sz="2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684530" y="617220"/>
            <a:ext cx="7571740" cy="11988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0">
                <a:ea typeface="宋体" panose="02010600030101010101" pitchFamily="2" charset="-122"/>
              </a:rPr>
              <a:t>例</a:t>
            </a:r>
            <a:r>
              <a:rPr lang="en-US" altLang="zh-CN" sz="2400" b="0">
                <a:ea typeface="宋体" panose="02010600030101010101" pitchFamily="2" charset="-122"/>
              </a:rPr>
              <a:t>7</a:t>
            </a:r>
            <a:r>
              <a:rPr lang="en-US" altLang="zh-CN" sz="2400" b="0">
                <a:ea typeface="宋体" panose="02010600030101010101" pitchFamily="2" charset="-122"/>
              </a:rPr>
              <a:t>.</a:t>
            </a:r>
            <a:r>
              <a:rPr lang="zh-CN" sz="2400" b="0">
                <a:ea typeface="宋体" panose="02010600030101010101" pitchFamily="2" charset="-122"/>
              </a:rPr>
              <a:t>轮船以同一速度往返于两码头之间。它顺流而下，行了8小时；逆流而上，行了10小时。如果水流速度是每小时3千米，求两码头之间的距离。</a:t>
            </a:r>
            <a:endParaRPr lang="zh-CN" altLang="en-US" sz="2400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0" name="文本框 99"/>
          <p:cNvSpPr txBox="1"/>
          <p:nvPr/>
        </p:nvSpPr>
        <p:spPr>
          <a:xfrm>
            <a:off x="537845" y="728345"/>
            <a:ext cx="811403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zh-CN" sz="2400" b="0">
                <a:ea typeface="宋体" panose="02010600030101010101" pitchFamily="2" charset="-122"/>
              </a:rPr>
              <a:t>例</a:t>
            </a:r>
            <a:r>
              <a:rPr lang="en-US" altLang="zh-CN" sz="2400" b="0">
                <a:ea typeface="宋体" panose="02010600030101010101" pitchFamily="2" charset="-122"/>
              </a:rPr>
              <a:t>8.</a:t>
            </a:r>
            <a:r>
              <a:rPr lang="zh-CN" sz="2400" b="0">
                <a:ea typeface="宋体" panose="02010600030101010101" pitchFamily="2" charset="-122"/>
              </a:rPr>
              <a:t>一条轮船往返于A、B两地之间，由A地到B地是顺水航行，由B地到A地是逆水航行。已知船在静水中的速度是每小时20千米，由A地到B地用了6小时，由B地到A地所用的时间是由A地到B地所用时间的1.5倍，求水流速度。</a:t>
            </a:r>
            <a:endParaRPr lang="zh-CN" altLang="en-US" sz="2400" b="0"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7" name="图片 6146" descr="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60425" y="0"/>
            <a:ext cx="1920875" cy="4730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70" name="Picture 6" descr="图片5"/>
          <p:cNvPicPr>
            <a:picLocks noChangeAspect="1"/>
          </p:cNvPicPr>
          <p:nvPr/>
        </p:nvPicPr>
        <p:blipFill>
          <a:blip r:embed="rId1"/>
          <a:srcRect t="52380"/>
          <a:stretch>
            <a:fillRect/>
          </a:stretch>
        </p:blipFill>
        <p:spPr>
          <a:xfrm>
            <a:off x="7823200" y="28575"/>
            <a:ext cx="1163638" cy="746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7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8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1_Pixel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989B7"/>
      </a:accent6>
      <a:hlink>
        <a:srgbClr val="666699"/>
      </a:hlink>
      <a:folHlink>
        <a:srgbClr val="CCCCE6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66"/>
        </a:lt1>
        <a:dk2>
          <a:srgbClr val="FFFFFF"/>
        </a:dk2>
        <a:lt2>
          <a:srgbClr val="0066FF"/>
        </a:lt2>
        <a:accent1>
          <a:srgbClr val="6699FF"/>
        </a:accent1>
        <a:accent2>
          <a:srgbClr val="3333FF"/>
        </a:accent2>
        <a:accent3>
          <a:srgbClr val="AAAAB9"/>
        </a:accent3>
        <a:accent4>
          <a:srgbClr val="DCDCDC"/>
        </a:accent4>
        <a:accent5>
          <a:srgbClr val="B9CAFF"/>
        </a:accent5>
        <a:accent6>
          <a:srgbClr val="2D2DE5"/>
        </a:accent6>
        <a:hlink>
          <a:srgbClr val="FFCC00"/>
        </a:hlink>
        <a:folHlink>
          <a:srgbClr val="0000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4B49"/>
        </a:lt1>
        <a:dk2>
          <a:srgbClr val="FFFFFF"/>
        </a:dk2>
        <a:lt2>
          <a:srgbClr val="009999"/>
        </a:lt2>
        <a:accent1>
          <a:srgbClr val="33CCCC"/>
        </a:accent1>
        <a:accent2>
          <a:srgbClr val="008080"/>
        </a:accent2>
        <a:accent3>
          <a:srgbClr val="ADB2B1"/>
        </a:accent3>
        <a:accent4>
          <a:srgbClr val="DCDCDC"/>
        </a:accent4>
        <a:accent5>
          <a:srgbClr val="ADE2E2"/>
        </a:accent5>
        <a:accent6>
          <a:srgbClr val="007272"/>
        </a:accent6>
        <a:hlink>
          <a:srgbClr val="FFCC00"/>
        </a:hlink>
        <a:folHlink>
          <a:srgbClr val="00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3399"/>
        </a:lt1>
        <a:dk2>
          <a:srgbClr val="FFFFFF"/>
        </a:dk2>
        <a:lt2>
          <a:srgbClr val="006699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CDCDC"/>
        </a:accent4>
        <a:accent5>
          <a:srgbClr val="AACAE2"/>
        </a:accent5>
        <a:accent6>
          <a:srgbClr val="02789D"/>
        </a:accent6>
        <a:hlink>
          <a:srgbClr val="FFCC00"/>
        </a:hlink>
        <a:folHlink>
          <a:srgbClr val="66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2F978D"/>
        </a:lt1>
        <a:dk2>
          <a:srgbClr val="FFFFFF"/>
        </a:dk2>
        <a:lt2>
          <a:srgbClr val="008080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CDCDC"/>
        </a:accent4>
        <a:accent5>
          <a:srgbClr val="AACAFF"/>
        </a:accent5>
        <a:accent6>
          <a:srgbClr val="008989"/>
        </a:accent6>
        <a:hlink>
          <a:srgbClr val="FFFFCC"/>
        </a:hlink>
        <a:folHlink>
          <a:srgbClr val="70CAC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330000"/>
        </a:lt1>
        <a:dk2>
          <a:srgbClr val="FFFFFF"/>
        </a:dk2>
        <a:lt2>
          <a:srgbClr val="822504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CDCDC"/>
        </a:accent4>
        <a:accent5>
          <a:srgbClr val="FFCAAA"/>
        </a:accent5>
        <a:accent6>
          <a:srgbClr val="8D2504"/>
        </a:accent6>
        <a:hlink>
          <a:srgbClr val="FF3300"/>
        </a:hlink>
        <a:folHlink>
          <a:srgbClr val="7C070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4A7911"/>
        </a:lt1>
        <a:dk2>
          <a:srgbClr val="FFFFFF"/>
        </a:dk2>
        <a:lt2>
          <a:srgbClr val="336600"/>
        </a:lt2>
        <a:accent1>
          <a:srgbClr val="666633"/>
        </a:accent1>
        <a:accent2>
          <a:srgbClr val="669900"/>
        </a:accent2>
        <a:accent3>
          <a:srgbClr val="B2BEAA"/>
        </a:accent3>
        <a:accent4>
          <a:srgbClr val="DCDCDC"/>
        </a:accent4>
        <a:accent5>
          <a:srgbClr val="B9B9AD"/>
        </a:accent5>
        <a:accent6>
          <a:srgbClr val="5B8900"/>
        </a:accent6>
        <a:hlink>
          <a:srgbClr val="FFCC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75B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B89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C0465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192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CAEC1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989B7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573</Words>
  <Application>WPS 演示</Application>
  <PresentationFormat>自定义</PresentationFormat>
  <Paragraphs>19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4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Arial</vt:lpstr>
      <vt:lpstr>宋体</vt:lpstr>
      <vt:lpstr>Wingdings</vt:lpstr>
      <vt:lpstr>Arial Black</vt:lpstr>
      <vt:lpstr>Times New Roman</vt:lpstr>
      <vt:lpstr>微软雅黑</vt:lpstr>
      <vt:lpstr>Arial Unicode MS</vt:lpstr>
      <vt:lpstr>Calibri</vt:lpstr>
      <vt:lpstr>7_默认设计模板</vt:lpstr>
      <vt:lpstr>8_默认设计模板</vt:lpstr>
      <vt:lpstr>Pixel</vt:lpstr>
      <vt:lpstr>1_Pixel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官田民</cp:lastModifiedBy>
  <cp:revision>205</cp:revision>
  <dcterms:created xsi:type="dcterms:W3CDTF">2014-11-19T08:08:00Z</dcterms:created>
  <dcterms:modified xsi:type="dcterms:W3CDTF">2020-12-02T04:10:33Z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2052-11.1.0.10132</vt:lpwstr>
  </property>
</Properties>
</file>