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theme/theme4.xml" ContentType="application/vnd.openxmlformats-officedocument.theme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theme/theme5.xml" ContentType="application/vnd.openxmlformats-officedocument.theme+xml"/>
  <Override PartName="/ppt/theme/theme6.xml" ContentType="application/vnd.openxmlformats-officedocument.theme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notesSlides/notesSlide1.xml" ContentType="application/vnd.openxmlformats-officedocument.presentationml.notesSlide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98" r:id="rId1"/>
    <p:sldMasterId id="2147483744" r:id="rId2"/>
    <p:sldMasterId id="2147483767" r:id="rId3"/>
    <p:sldMasterId id="2147483779" r:id="rId4"/>
    <p:sldMasterId id="2147483825" r:id="rId5"/>
  </p:sldMasterIdLst>
  <p:notesMasterIdLst>
    <p:notesMasterId r:id="rId19"/>
  </p:notesMasterIdLst>
  <p:sldIdLst>
    <p:sldId id="368" r:id="rId6"/>
    <p:sldId id="344" r:id="rId7"/>
    <p:sldId id="356" r:id="rId8"/>
    <p:sldId id="358" r:id="rId9"/>
    <p:sldId id="360" r:id="rId10"/>
    <p:sldId id="359" r:id="rId11"/>
    <p:sldId id="361" r:id="rId12"/>
    <p:sldId id="357" r:id="rId13"/>
    <p:sldId id="362" r:id="rId14"/>
    <p:sldId id="363" r:id="rId15"/>
    <p:sldId id="333" r:id="rId16"/>
    <p:sldId id="354" r:id="rId17"/>
    <p:sldId id="338" r:id="rId18"/>
  </p:sldIdLst>
  <p:sldSz cx="12192000" cy="6858000"/>
  <p:notesSz cx="6858000" cy="9144000"/>
  <p:custDataLst>
    <p:tags r:id="rId20"/>
  </p:custDataLst>
  <p:defaultTextStyle>
    <a:defPPr>
      <a:defRPr lang="zh-CN"/>
    </a:defPPr>
    <a:lvl1pPr algn="l" rtl="0" fontAlgn="base">
      <a:spcBef>
        <a:spcPct val="0"/>
      </a:spcBef>
      <a:spcAft>
        <a:spcPct val="0"/>
      </a:spcAft>
      <a:buSzPct val="100000"/>
      <a:defRPr kern="1200">
        <a:solidFill>
          <a:srgbClr val="000000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algn="l" rtl="0" fontAlgn="base">
      <a:spcBef>
        <a:spcPct val="0"/>
      </a:spcBef>
      <a:spcAft>
        <a:spcPct val="0"/>
      </a:spcAft>
      <a:buSzPct val="100000"/>
      <a:defRPr kern="1200">
        <a:solidFill>
          <a:srgbClr val="000000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algn="l" rtl="0" fontAlgn="base">
      <a:spcBef>
        <a:spcPct val="0"/>
      </a:spcBef>
      <a:spcAft>
        <a:spcPct val="0"/>
      </a:spcAft>
      <a:buSzPct val="100000"/>
      <a:defRPr kern="1200">
        <a:solidFill>
          <a:srgbClr val="000000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algn="l" rtl="0" fontAlgn="base">
      <a:spcBef>
        <a:spcPct val="0"/>
      </a:spcBef>
      <a:spcAft>
        <a:spcPct val="0"/>
      </a:spcAft>
      <a:buSzPct val="100000"/>
      <a:defRPr kern="1200">
        <a:solidFill>
          <a:srgbClr val="000000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algn="l" rtl="0" fontAlgn="base">
      <a:spcBef>
        <a:spcPct val="0"/>
      </a:spcBef>
      <a:spcAft>
        <a:spcPct val="0"/>
      </a:spcAft>
      <a:buSzPct val="100000"/>
      <a:defRPr kern="1200">
        <a:solidFill>
          <a:srgbClr val="000000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kern="1200">
        <a:solidFill>
          <a:srgbClr val="000000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kern="1200">
        <a:solidFill>
          <a:srgbClr val="000000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kern="1200">
        <a:solidFill>
          <a:srgbClr val="000000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kern="1200">
        <a:solidFill>
          <a:srgbClr val="000000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1" autoAdjust="0"/>
    <p:restoredTop sz="94650" autoAdjust="0"/>
  </p:normalViewPr>
  <p:slideViewPr>
    <p:cSldViewPr>
      <p:cViewPr varScale="1">
        <p:scale>
          <a:sx n="90" d="100"/>
          <a:sy n="90" d="100"/>
        </p:scale>
        <p:origin x="232" y="84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notesViewPr>
    <p:cSldViewPr>
      <p:cViewPr varScale="1">
        <p:scale>
          <a:sx n="10" d="100"/>
          <a:sy n="10" d="100"/>
        </p:scale>
        <p:origin x="-102" y="-26"/>
      </p:cViewPr>
      <p:guideLst>
        <p:guide orient="horz" pos="2160"/>
        <p:guide pos="288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3.xml"/><Relationship Id="rId13" Type="http://schemas.openxmlformats.org/officeDocument/2006/relationships/slide" Target="slides/slide8.xml"/><Relationship Id="rId18" Type="http://schemas.openxmlformats.org/officeDocument/2006/relationships/slide" Target="slides/slide13.xml"/><Relationship Id="rId3" Type="http://schemas.openxmlformats.org/officeDocument/2006/relationships/slideMaster" Target="slideMasters/slideMaster3.xml"/><Relationship Id="rId21" Type="http://schemas.openxmlformats.org/officeDocument/2006/relationships/presProps" Target="presProps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1.xml"/><Relationship Id="rId20" Type="http://schemas.openxmlformats.org/officeDocument/2006/relationships/tags" Target="tags/tag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24" Type="http://schemas.openxmlformats.org/officeDocument/2006/relationships/tableStyles" Target="tableStyles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10.xml"/><Relationship Id="rId23" Type="http://schemas.openxmlformats.org/officeDocument/2006/relationships/theme" Target="theme/theme1.xml"/><Relationship Id="rId10" Type="http://schemas.openxmlformats.org/officeDocument/2006/relationships/slide" Target="slides/slide5.xml"/><Relationship Id="rId19" Type="http://schemas.openxmlformats.org/officeDocument/2006/relationships/notesMaster" Target="notesMasters/notesMaster1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6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2" name="页眉占位符 1">
            <a:extLst>
              <a:ext uri="{FF2B5EF4-FFF2-40B4-BE49-F238E27FC236}">
                <a16:creationId xmlns:a16="http://schemas.microsoft.com/office/drawing/2014/main" id="{95400601-0F16-E47F-EE39-A2D09DA6A1DE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8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 algn="ctr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buFont typeface="Arial" panose="020B0604020202020204" pitchFamily="34" charset="0"/>
              <a:buNone/>
              <a:defRPr sz="1200"/>
            </a:lvl1pPr>
          </a:lstStyle>
          <a:p>
            <a:endParaRPr lang="en-US" altLang="en-US"/>
          </a:p>
        </p:txBody>
      </p:sp>
      <p:sp>
        <p:nvSpPr>
          <p:cNvPr id="71683" name="日期占位符 2">
            <a:extLst>
              <a:ext uri="{FF2B5EF4-FFF2-40B4-BE49-F238E27FC236}">
                <a16:creationId xmlns:a16="http://schemas.microsoft.com/office/drawing/2014/main" id="{5D466753-29A5-FA9F-D7B4-3F01AA83BA34}"/>
              </a:ext>
            </a:extLst>
          </p:cNvPr>
          <p:cNvSpPr>
            <a:spLocks noGrp="1" noChangeArrowheads="1"/>
          </p:cNvSpPr>
          <p:nvPr>
            <p:ph type="dt" idx="2"/>
          </p:nvPr>
        </p:nvSpPr>
        <p:spPr bwMode="auto">
          <a:xfrm>
            <a:off x="3884613" y="0"/>
            <a:ext cx="2971800" cy="458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 algn="ctr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AB7E8309-8C99-EF43-A58A-3274142A3CDA}" type="datetime1">
              <a:rPr lang="en-US" altLang="en-US"/>
              <a:pPr/>
              <a:t>11/29/22</a:t>
            </a:fld>
            <a:endParaRPr lang="en-US" altLang="en-US"/>
          </a:p>
        </p:txBody>
      </p:sp>
      <p:sp>
        <p:nvSpPr>
          <p:cNvPr id="71684" name="幻灯片图像占位符 3">
            <a:extLst>
              <a:ext uri="{FF2B5EF4-FFF2-40B4-BE49-F238E27FC236}">
                <a16:creationId xmlns:a16="http://schemas.microsoft.com/office/drawing/2014/main" id="{834C5195-4EB1-16EA-D891-C42C6DEB2E47}"/>
              </a:ext>
            </a:extLst>
          </p:cNvPr>
          <p:cNvSpPr>
            <a:spLocks noGrp="1" noRot="1" noChangeAspect="1" noChangeArrowheads="1"/>
          </p:cNvSpPr>
          <p:nvPr>
            <p:ph type="sldImg" idx="5"/>
          </p:nvPr>
        </p:nvSpPr>
        <p:spPr bwMode="auto">
          <a:xfrm>
            <a:off x="685800" y="1143000"/>
            <a:ext cx="5486400" cy="3086100"/>
          </a:xfrm>
          <a:prstGeom prst="rect">
            <a:avLst/>
          </a:prstGeom>
          <a:noFill/>
          <a:ln w="12700" algn="ctr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1685" name="备注占位符 4">
            <a:extLst>
              <a:ext uri="{FF2B5EF4-FFF2-40B4-BE49-F238E27FC236}">
                <a16:creationId xmlns:a16="http://schemas.microsoft.com/office/drawing/2014/main" id="{38A6E0B8-7DE3-4C15-AD55-76E916AE0A19}"/>
              </a:ext>
            </a:extLst>
          </p:cNvPr>
          <p:cNvSpPr>
            <a:spLocks noGrp="1" noChangeArrowheads="1"/>
          </p:cNvSpPr>
          <p:nvPr>
            <p:ph type="body" sz="quarter" idx="1"/>
          </p:nvPr>
        </p:nvSpPr>
        <p:spPr bwMode="auto"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zh-CN"/>
              <a:t>单击此处编辑母版文本样式</a:t>
            </a:r>
          </a:p>
          <a:p>
            <a:pPr lvl="1"/>
            <a:r>
              <a:rPr lang="zh-CN" altLang="zh-CN"/>
              <a:t>第二级</a:t>
            </a:r>
          </a:p>
          <a:p>
            <a:pPr lvl="2"/>
            <a:r>
              <a:rPr lang="zh-CN" altLang="zh-CN"/>
              <a:t>第三级</a:t>
            </a:r>
          </a:p>
          <a:p>
            <a:pPr lvl="3"/>
            <a:r>
              <a:rPr lang="zh-CN" altLang="zh-CN"/>
              <a:t>第四级</a:t>
            </a:r>
          </a:p>
          <a:p>
            <a:pPr lvl="4"/>
            <a:r>
              <a:rPr lang="zh-CN" altLang="zh-CN"/>
              <a:t>第五级</a:t>
            </a:r>
          </a:p>
        </p:txBody>
      </p:sp>
      <p:sp>
        <p:nvSpPr>
          <p:cNvPr id="71686" name="页脚占位符 5">
            <a:extLst>
              <a:ext uri="{FF2B5EF4-FFF2-40B4-BE49-F238E27FC236}">
                <a16:creationId xmlns:a16="http://schemas.microsoft.com/office/drawing/2014/main" id="{8C636B45-EE3C-326A-3DDE-B730B2066BCB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0" y="8685213"/>
            <a:ext cx="2971800" cy="458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 algn="ctr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14:hiddenLine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n-US" altLang="en-US"/>
          </a:p>
        </p:txBody>
      </p:sp>
      <p:sp>
        <p:nvSpPr>
          <p:cNvPr id="71687" name="灯片编号占位符 6">
            <a:extLst>
              <a:ext uri="{FF2B5EF4-FFF2-40B4-BE49-F238E27FC236}">
                <a16:creationId xmlns:a16="http://schemas.microsoft.com/office/drawing/2014/main" id="{3C654F7D-11F9-CB83-263F-D77A7392BC88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 algn="ctr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14:hiddenLine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1ECE44AA-26A8-BD40-B5B3-7E0B758E4754}" type="slidenum">
              <a:rPr lang="zh-CN" altLang="en-US"/>
              <a:pPr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defTabSz="45720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 Light" panose="020F0302020204030204" pitchFamily="34" charset="0"/>
        <a:ea typeface="+mn-ea"/>
        <a:cs typeface="+mn-cs"/>
      </a:defRPr>
    </a:lvl1pPr>
    <a:lvl2pPr marL="457200" algn="l" defTabSz="45720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 Light" panose="020F0302020204030204" pitchFamily="34" charset="0"/>
        <a:ea typeface="+mn-ea"/>
        <a:cs typeface="+mn-cs"/>
      </a:defRPr>
    </a:lvl2pPr>
    <a:lvl3pPr marL="914400" algn="l" defTabSz="45720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 Light" panose="020F0302020204030204" pitchFamily="34" charset="0"/>
        <a:ea typeface="+mn-ea"/>
        <a:cs typeface="+mn-cs"/>
      </a:defRPr>
    </a:lvl3pPr>
    <a:lvl4pPr marL="1371600" algn="l" defTabSz="45720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 Light" panose="020F0302020204030204" pitchFamily="34" charset="0"/>
        <a:ea typeface="+mn-ea"/>
        <a:cs typeface="+mn-cs"/>
      </a:defRPr>
    </a:lvl4pPr>
    <a:lvl5pPr marL="1828800" algn="l" defTabSz="45720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 Light" panose="020F0302020204030204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6" name="幻灯片图像占位符 1">
            <a:extLst>
              <a:ext uri="{FF2B5EF4-FFF2-40B4-BE49-F238E27FC236}">
                <a16:creationId xmlns:a16="http://schemas.microsoft.com/office/drawing/2014/main" id="{49144FC4-02D0-D64C-B347-EF977566F37C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 cap="flat">
            <a:headEnd type="none" w="med" len="med"/>
            <a:tailEnd type="none" w="med" len="med"/>
          </a:ln>
        </p:spPr>
      </p:sp>
      <p:sp>
        <p:nvSpPr>
          <p:cNvPr id="72707" name="备注占位符 2">
            <a:extLst>
              <a:ext uri="{FF2B5EF4-FFF2-40B4-BE49-F238E27FC236}">
                <a16:creationId xmlns:a16="http://schemas.microsoft.com/office/drawing/2014/main" id="{82636726-0050-05FC-A906-31692B3D8DBE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ln/>
          <a:extLst>
            <a:ext uri="{91240B29-F687-4F45-9708-019B960494DF}">
              <a14:hiddenLine xmlns:a14="http://schemas.microsoft.com/office/drawing/2010/main" w="9525" cap="flat" algn="ctr">
                <a:solidFill>
                  <a:srgbClr val="000000"/>
                </a:solidFill>
                <a:prstDash val="solid"/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/>
          <a:lstStyle/>
          <a:p>
            <a:pPr defTabSz="914400">
              <a:spcBef>
                <a:spcPct val="0"/>
              </a:spcBef>
            </a:pPr>
            <a:endParaRPr lang="zh-CN" altLang="en-US">
              <a:solidFill>
                <a:srgbClr val="000000"/>
              </a:solidFill>
              <a:latin typeface="Calibri" panose="020F0502020204030204" pitchFamily="34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2049" descr="F:/drops_8-wallpaper-1440x1080.jpgdrops_8-wallpaper-1440x1080">
            <a:extLst>
              <a:ext uri="{FF2B5EF4-FFF2-40B4-BE49-F238E27FC236}">
                <a16:creationId xmlns:a16="http://schemas.microsoft.com/office/drawing/2014/main" id="{B8B935C2-7FC8-7D72-C4B5-C70512C7356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1" name="标题 2050"/>
          <p:cNvSpPr>
            <a:spLocks noGrp="1"/>
          </p:cNvSpPr>
          <p:nvPr>
            <p:ph type="ctrTitle"/>
          </p:nvPr>
        </p:nvSpPr>
        <p:spPr>
          <a:xfrm>
            <a:off x="918633" y="3175000"/>
            <a:ext cx="10358967" cy="1119188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lvl="0" algn="ctr">
              <a:defRPr sz="2700">
                <a:solidFill>
                  <a:srgbClr val="009999"/>
                </a:solidFill>
              </a:defRPr>
            </a:lvl1pPr>
          </a:lstStyle>
          <a:p>
            <a:pPr lvl="0"/>
            <a:r>
              <a:rPr lang="zh-CN" altLang="en-US" noProof="1"/>
              <a:t>单击此处编辑母版标题样式</a:t>
            </a:r>
          </a:p>
        </p:txBody>
      </p:sp>
      <p:sp>
        <p:nvSpPr>
          <p:cNvPr id="2052" name="副标题 2051"/>
          <p:cNvSpPr>
            <a:spLocks noGrp="1"/>
          </p:cNvSpPr>
          <p:nvPr>
            <p:ph type="subTitle" idx="1"/>
          </p:nvPr>
        </p:nvSpPr>
        <p:spPr>
          <a:xfrm>
            <a:off x="1828800" y="4416425"/>
            <a:ext cx="8534400" cy="442913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marL="0" lvl="0" indent="0" algn="ctr">
              <a:buNone/>
              <a:defRPr sz="1300">
                <a:solidFill>
                  <a:srgbClr val="009999"/>
                </a:solidFill>
              </a:defRPr>
            </a:lvl1pPr>
            <a:lvl2pPr marL="395605" lvl="1" indent="0" algn="ctr">
              <a:buNone/>
              <a:defRPr sz="1300">
                <a:solidFill>
                  <a:srgbClr val="A0C6EA"/>
                </a:solidFill>
              </a:defRPr>
            </a:lvl2pPr>
            <a:lvl3pPr marL="790575" lvl="2" indent="0" algn="ctr">
              <a:buNone/>
              <a:defRPr sz="1300">
                <a:solidFill>
                  <a:srgbClr val="A0C6EA"/>
                </a:solidFill>
              </a:defRPr>
            </a:lvl3pPr>
            <a:lvl4pPr marL="1184275" lvl="3" indent="0" algn="ctr">
              <a:buNone/>
              <a:defRPr sz="1300">
                <a:solidFill>
                  <a:srgbClr val="A0C6EA"/>
                </a:solidFill>
              </a:defRPr>
            </a:lvl4pPr>
            <a:lvl5pPr marL="1581150" lvl="4" indent="0" algn="ctr">
              <a:buNone/>
              <a:defRPr sz="1300">
                <a:solidFill>
                  <a:srgbClr val="A0C6EA"/>
                </a:solidFill>
              </a:defRPr>
            </a:lvl5pPr>
          </a:lstStyle>
          <a:p>
            <a:pPr lvl="0"/>
            <a:r>
              <a:rPr lang="zh-CN" altLang="en-US" noProof="1"/>
              <a:t>单击此处编辑母版副标题样式</a:t>
            </a:r>
          </a:p>
        </p:txBody>
      </p:sp>
      <p:sp>
        <p:nvSpPr>
          <p:cNvPr id="3" name="页脚占位符 2053">
            <a:extLst>
              <a:ext uri="{FF2B5EF4-FFF2-40B4-BE49-F238E27FC236}">
                <a16:creationId xmlns:a16="http://schemas.microsoft.com/office/drawing/2014/main" id="{C6D85F35-02E7-CE8B-217F-F85C90C7A77C}"/>
              </a:ext>
            </a:extLst>
          </p:cNvPr>
          <p:cNvSpPr>
            <a:spLocks noGrp="1" noChangeArrowheads="1"/>
          </p:cNvSpPr>
          <p:nvPr>
            <p:ph type="ftr" sz="quarter" idx="10"/>
          </p:nvPr>
        </p:nvSpPr>
        <p:spPr>
          <a:extLst>
            <a:ext uri="{91240B29-F687-4F45-9708-019B960494DF}">
              <a14:hiddenLine xmlns:a14="http://schemas.microsoft.com/office/drawing/2010/main" w="9525" cap="flat" algn="ctr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14:hiddenLine>
            </a:ext>
          </a:extLst>
        </p:spPr>
        <p:txBody>
          <a:bodyPr/>
          <a:lstStyle>
            <a:lvl1pPr>
              <a:defRPr sz="1100">
                <a:latin typeface="Arial" panose="020B0604020202020204" pitchFamily="34" charset="0"/>
              </a:defRPr>
            </a:lvl1pPr>
          </a:lstStyle>
          <a:p>
            <a:endParaRPr lang="en-US" altLang="en-US"/>
          </a:p>
        </p:txBody>
      </p:sp>
      <p:sp>
        <p:nvSpPr>
          <p:cNvPr id="4" name="灯片编号占位符 2054">
            <a:extLst>
              <a:ext uri="{FF2B5EF4-FFF2-40B4-BE49-F238E27FC236}">
                <a16:creationId xmlns:a16="http://schemas.microsoft.com/office/drawing/2014/main" id="{C151B37E-4719-32ED-5C1A-FACEE2B09C70}"/>
              </a:ext>
            </a:extLst>
          </p:cNvPr>
          <p:cNvSpPr>
            <a:spLocks noGrp="1" noChangeArrowheads="1"/>
          </p:cNvSpPr>
          <p:nvPr>
            <p:ph type="sldNum" sz="quarter" idx="11"/>
          </p:nvPr>
        </p:nvSpPr>
        <p:spPr>
          <a:extLst>
            <a:ext uri="{91240B29-F687-4F45-9708-019B960494DF}">
              <a14:hiddenLine xmlns:a14="http://schemas.microsoft.com/office/drawing/2010/main" w="9525" cap="flat" algn="ctr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14:hiddenLine>
            </a:ext>
          </a:extLst>
        </p:spPr>
        <p:txBody>
          <a:bodyPr/>
          <a:lstStyle>
            <a:lvl1pPr>
              <a:defRPr sz="1100">
                <a:latin typeface="Arial" panose="020B0604020202020204" pitchFamily="34" charset="0"/>
              </a:defRPr>
            </a:lvl1pPr>
          </a:lstStyle>
          <a:p>
            <a:fld id="{CB903816-44D5-F74A-9AB7-690F541F3912}" type="slidenum">
              <a:rPr lang="zh-CN" altLang="en-US"/>
              <a:pPr/>
              <a:t>‹#›</a:t>
            </a:fld>
            <a:endParaRPr lang="zh-CN" altLang="en-US">
              <a:solidFill>
                <a:srgbClr val="000000"/>
              </a:solidFill>
            </a:endParaRPr>
          </a:p>
        </p:txBody>
      </p:sp>
      <p:sp>
        <p:nvSpPr>
          <p:cNvPr id="5" name="日期占位符 2052">
            <a:extLst>
              <a:ext uri="{FF2B5EF4-FFF2-40B4-BE49-F238E27FC236}">
                <a16:creationId xmlns:a16="http://schemas.microsoft.com/office/drawing/2014/main" id="{8FCF8725-5A6D-B4C7-DC84-0FDE61B0A147}"/>
              </a:ext>
            </a:extLst>
          </p:cNvPr>
          <p:cNvSpPr>
            <a:spLocks noGrp="1" noChangeArrowheads="1"/>
          </p:cNvSpPr>
          <p:nvPr>
            <p:ph type="dt" sz="half" idx="12"/>
          </p:nvPr>
        </p:nvSpPr>
        <p:spPr>
          <a:extLst>
            <a:ext uri="{91240B29-F687-4F45-9708-019B960494DF}">
              <a14:hiddenLine xmlns:a14="http://schemas.microsoft.com/office/drawing/2010/main" w="9525" cap="flat" algn="ctr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14:hiddenLine>
            </a:ext>
          </a:extLst>
        </p:spPr>
        <p:txBody>
          <a:bodyPr/>
          <a:lstStyle>
            <a:lvl1pPr>
              <a:defRPr sz="1100">
                <a:latin typeface="Arial" panose="020B0604020202020204" pitchFamily="34" charset="0"/>
              </a:defRPr>
            </a:lvl1pPr>
          </a:lstStyle>
          <a:p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137270301"/>
      </p:ext>
    </p:extLst>
  </p:cSld>
  <p:clrMapOvr>
    <a:masterClrMapping/>
  </p:clrMapOvr>
  <p:transition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11188" y="276225"/>
            <a:ext cx="10969625" cy="1139825"/>
          </a:xfrm>
        </p:spPr>
        <p:txBody>
          <a:bodyPr/>
          <a:lstStyle/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611188" y="1603375"/>
            <a:ext cx="10969625" cy="3087688"/>
          </a:xfrm>
        </p:spPr>
        <p:txBody>
          <a:bodyPr/>
          <a:lstStyle/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4" name="页脚占位符 4">
            <a:extLst>
              <a:ext uri="{FF2B5EF4-FFF2-40B4-BE49-F238E27FC236}">
                <a16:creationId xmlns:a16="http://schemas.microsoft.com/office/drawing/2014/main" id="{F6F796DE-8C2F-AF0F-9D32-F6BC93845FFB}"/>
              </a:ext>
            </a:extLst>
          </p:cNvPr>
          <p:cNvSpPr>
            <a:spLocks noGrp="1" noChangeArrowheads="1"/>
          </p:cNvSpPr>
          <p:nvPr>
            <p:ph type="ftr" sz="quarter" idx="10"/>
          </p:nvPr>
        </p:nvSpPr>
        <p:spPr>
          <a:extLst>
            <a:ext uri="{91240B29-F687-4F45-9708-019B960494DF}">
              <a14:hiddenLine xmlns:a14="http://schemas.microsoft.com/office/drawing/2010/main" w="9525" cap="flat" algn="ctr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14:hiddenLine>
            </a:ext>
          </a:extLst>
        </p:spPr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5" name="灯片编号占位符 5">
            <a:extLst>
              <a:ext uri="{FF2B5EF4-FFF2-40B4-BE49-F238E27FC236}">
                <a16:creationId xmlns:a16="http://schemas.microsoft.com/office/drawing/2014/main" id="{49073926-5F78-566F-275A-B5F90E127F00}"/>
              </a:ext>
            </a:extLst>
          </p:cNvPr>
          <p:cNvSpPr>
            <a:spLocks noGrp="1" noChangeArrowheads="1"/>
          </p:cNvSpPr>
          <p:nvPr>
            <p:ph type="sldNum" sz="quarter" idx="11"/>
          </p:nvPr>
        </p:nvSpPr>
        <p:spPr>
          <a:extLst>
            <a:ext uri="{91240B29-F687-4F45-9708-019B960494DF}">
              <a14:hiddenLine xmlns:a14="http://schemas.microsoft.com/office/drawing/2010/main" w="9525" cap="flat" algn="ctr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14:hiddenLine>
            </a:ext>
          </a:extLst>
        </p:spPr>
        <p:txBody>
          <a:bodyPr/>
          <a:lstStyle>
            <a:lvl1pPr>
              <a:defRPr/>
            </a:lvl1pPr>
          </a:lstStyle>
          <a:p>
            <a:fld id="{C1362BD7-ECC2-344E-A66F-F719861A8E15}" type="slidenum">
              <a:rPr lang="zh-CN" altLang="en-US"/>
              <a:pPr/>
              <a:t>‹#›</a:t>
            </a:fld>
            <a:endParaRPr lang="zh-CN" altLang="en-US">
              <a:solidFill>
                <a:srgbClr val="000000"/>
              </a:solidFill>
            </a:endParaRPr>
          </a:p>
        </p:txBody>
      </p:sp>
      <p:sp>
        <p:nvSpPr>
          <p:cNvPr id="6" name="日期占位符 3">
            <a:extLst>
              <a:ext uri="{FF2B5EF4-FFF2-40B4-BE49-F238E27FC236}">
                <a16:creationId xmlns:a16="http://schemas.microsoft.com/office/drawing/2014/main" id="{8EB73F19-2084-5735-2460-DC46ABAEDF93}"/>
              </a:ext>
            </a:extLst>
          </p:cNvPr>
          <p:cNvSpPr>
            <a:spLocks noGrp="1" noChangeArrowheads="1"/>
          </p:cNvSpPr>
          <p:nvPr>
            <p:ph type="dt" sz="half" idx="12"/>
          </p:nvPr>
        </p:nvSpPr>
        <p:spPr>
          <a:extLst>
            <a:ext uri="{91240B29-F687-4F45-9708-019B960494DF}">
              <a14:hiddenLine xmlns:a14="http://schemas.microsoft.com/office/drawing/2010/main" w="9525" cap="flat" algn="ctr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14:hiddenLine>
            </a:ext>
          </a:extLst>
        </p:spPr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361878802"/>
      </p:ext>
    </p:extLst>
  </p:cSld>
  <p:clrMapOvr>
    <a:masterClrMapping/>
  </p:clrMapOvr>
  <p:transition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1" y="1709738"/>
            <a:ext cx="105156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1" y="4589463"/>
            <a:ext cx="105156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</p:txBody>
      </p:sp>
      <p:sp>
        <p:nvSpPr>
          <p:cNvPr id="4" name="页脚占位符 4">
            <a:extLst>
              <a:ext uri="{FF2B5EF4-FFF2-40B4-BE49-F238E27FC236}">
                <a16:creationId xmlns:a16="http://schemas.microsoft.com/office/drawing/2014/main" id="{5B7DD265-4EC7-1A71-5B7A-4E18CAAA93CB}"/>
              </a:ext>
            </a:extLst>
          </p:cNvPr>
          <p:cNvSpPr>
            <a:spLocks noGrp="1" noChangeArrowheads="1"/>
          </p:cNvSpPr>
          <p:nvPr>
            <p:ph type="ftr" sz="quarter" idx="10"/>
          </p:nvPr>
        </p:nvSpPr>
        <p:spPr>
          <a:extLst>
            <a:ext uri="{91240B29-F687-4F45-9708-019B960494DF}">
              <a14:hiddenLine xmlns:a14="http://schemas.microsoft.com/office/drawing/2010/main" w="9525" cap="flat" algn="ctr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14:hiddenLine>
            </a:ext>
          </a:extLst>
        </p:spPr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5" name="灯片编号占位符 5">
            <a:extLst>
              <a:ext uri="{FF2B5EF4-FFF2-40B4-BE49-F238E27FC236}">
                <a16:creationId xmlns:a16="http://schemas.microsoft.com/office/drawing/2014/main" id="{67677D27-3847-0409-1E7C-1C876F0935A1}"/>
              </a:ext>
            </a:extLst>
          </p:cNvPr>
          <p:cNvSpPr>
            <a:spLocks noGrp="1" noChangeArrowheads="1"/>
          </p:cNvSpPr>
          <p:nvPr>
            <p:ph type="sldNum" sz="quarter" idx="11"/>
          </p:nvPr>
        </p:nvSpPr>
        <p:spPr>
          <a:extLst>
            <a:ext uri="{91240B29-F687-4F45-9708-019B960494DF}">
              <a14:hiddenLine xmlns:a14="http://schemas.microsoft.com/office/drawing/2010/main" w="9525" cap="flat" algn="ctr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14:hiddenLine>
            </a:ext>
          </a:extLst>
        </p:spPr>
        <p:txBody>
          <a:bodyPr/>
          <a:lstStyle>
            <a:lvl1pPr>
              <a:defRPr/>
            </a:lvl1pPr>
          </a:lstStyle>
          <a:p>
            <a:fld id="{2A8E8D64-BCC2-5340-AB00-ED0975F07D3E}" type="slidenum">
              <a:rPr lang="zh-CN" altLang="en-US"/>
              <a:pPr/>
              <a:t>‹#›</a:t>
            </a:fld>
            <a:endParaRPr lang="zh-CN" altLang="en-US">
              <a:solidFill>
                <a:srgbClr val="000000"/>
              </a:solidFill>
            </a:endParaRPr>
          </a:p>
        </p:txBody>
      </p:sp>
      <p:sp>
        <p:nvSpPr>
          <p:cNvPr id="6" name="日期占位符 3">
            <a:extLst>
              <a:ext uri="{FF2B5EF4-FFF2-40B4-BE49-F238E27FC236}">
                <a16:creationId xmlns:a16="http://schemas.microsoft.com/office/drawing/2014/main" id="{AF92ADC9-415E-2027-6643-EC52486DC799}"/>
              </a:ext>
            </a:extLst>
          </p:cNvPr>
          <p:cNvSpPr>
            <a:spLocks noGrp="1" noChangeArrowheads="1"/>
          </p:cNvSpPr>
          <p:nvPr>
            <p:ph type="dt" sz="half" idx="12"/>
          </p:nvPr>
        </p:nvSpPr>
        <p:spPr>
          <a:extLst>
            <a:ext uri="{91240B29-F687-4F45-9708-019B960494DF}">
              <a14:hiddenLine xmlns:a14="http://schemas.microsoft.com/office/drawing/2010/main" w="9525" cap="flat" algn="ctr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14:hiddenLine>
            </a:ext>
          </a:extLst>
        </p:spPr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292515996"/>
      </p:ext>
    </p:extLst>
  </p:cSld>
  <p:clrMapOvr>
    <a:masterClrMapping/>
  </p:clrMapOvr>
  <p:transition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11188" y="276225"/>
            <a:ext cx="10969625" cy="1139825"/>
          </a:xfrm>
        </p:spPr>
        <p:txBody>
          <a:bodyPr/>
          <a:lstStyle/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11717" y="1603375"/>
            <a:ext cx="5374597" cy="3087688"/>
          </a:xfrm>
        </p:spPr>
        <p:txBody>
          <a:bodyPr/>
          <a:lstStyle/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205687" y="1603375"/>
            <a:ext cx="5374597" cy="3087688"/>
          </a:xfrm>
        </p:spPr>
        <p:txBody>
          <a:bodyPr/>
          <a:lstStyle/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5" name="页脚占位符 5">
            <a:extLst>
              <a:ext uri="{FF2B5EF4-FFF2-40B4-BE49-F238E27FC236}">
                <a16:creationId xmlns:a16="http://schemas.microsoft.com/office/drawing/2014/main" id="{5FC3659A-EC42-0996-4103-41A2FD34B22A}"/>
              </a:ext>
            </a:extLst>
          </p:cNvPr>
          <p:cNvSpPr>
            <a:spLocks noGrp="1" noChangeArrowheads="1"/>
          </p:cNvSpPr>
          <p:nvPr>
            <p:ph type="ftr" sz="quarter" idx="10"/>
          </p:nvPr>
        </p:nvSpPr>
        <p:spPr>
          <a:extLst>
            <a:ext uri="{91240B29-F687-4F45-9708-019B960494DF}">
              <a14:hiddenLine xmlns:a14="http://schemas.microsoft.com/office/drawing/2010/main" w="9525" cap="flat" algn="ctr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14:hiddenLine>
            </a:ext>
          </a:extLst>
        </p:spPr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6" name="灯片编号占位符 6">
            <a:extLst>
              <a:ext uri="{FF2B5EF4-FFF2-40B4-BE49-F238E27FC236}">
                <a16:creationId xmlns:a16="http://schemas.microsoft.com/office/drawing/2014/main" id="{993E62A7-9A8F-95DB-75A3-FF8ED4F975F2}"/>
              </a:ext>
            </a:extLst>
          </p:cNvPr>
          <p:cNvSpPr>
            <a:spLocks noGrp="1" noChangeArrowheads="1"/>
          </p:cNvSpPr>
          <p:nvPr>
            <p:ph type="sldNum" sz="quarter" idx="11"/>
          </p:nvPr>
        </p:nvSpPr>
        <p:spPr>
          <a:extLst>
            <a:ext uri="{91240B29-F687-4F45-9708-019B960494DF}">
              <a14:hiddenLine xmlns:a14="http://schemas.microsoft.com/office/drawing/2010/main" w="9525" cap="flat" algn="ctr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14:hiddenLine>
            </a:ext>
          </a:extLst>
        </p:spPr>
        <p:txBody>
          <a:bodyPr/>
          <a:lstStyle>
            <a:lvl1pPr>
              <a:defRPr/>
            </a:lvl1pPr>
          </a:lstStyle>
          <a:p>
            <a:fld id="{EDB86FF7-2318-774E-9C57-09C28D773F33}" type="slidenum">
              <a:rPr lang="zh-CN" altLang="en-US"/>
              <a:pPr/>
              <a:t>‹#›</a:t>
            </a:fld>
            <a:endParaRPr lang="zh-CN" altLang="en-US">
              <a:solidFill>
                <a:srgbClr val="000000"/>
              </a:solidFill>
            </a:endParaRPr>
          </a:p>
        </p:txBody>
      </p:sp>
      <p:sp>
        <p:nvSpPr>
          <p:cNvPr id="7" name="日期占位符 4">
            <a:extLst>
              <a:ext uri="{FF2B5EF4-FFF2-40B4-BE49-F238E27FC236}">
                <a16:creationId xmlns:a16="http://schemas.microsoft.com/office/drawing/2014/main" id="{E4B1B81D-B7B5-248E-C646-AC645E50739D}"/>
              </a:ext>
            </a:extLst>
          </p:cNvPr>
          <p:cNvSpPr>
            <a:spLocks noGrp="1" noChangeArrowheads="1"/>
          </p:cNvSpPr>
          <p:nvPr>
            <p:ph type="dt" sz="half" idx="12"/>
          </p:nvPr>
        </p:nvSpPr>
        <p:spPr>
          <a:extLst>
            <a:ext uri="{91240B29-F687-4F45-9708-019B960494DF}">
              <a14:hiddenLine xmlns:a14="http://schemas.microsoft.com/office/drawing/2010/main" w="9525" cap="flat" algn="ctr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14:hiddenLine>
            </a:ext>
          </a:extLst>
        </p:spPr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73121075"/>
      </p:ext>
    </p:extLst>
  </p:cSld>
  <p:clrMapOvr>
    <a:masterClrMapping/>
  </p:clrMapOvr>
  <p:transition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1186775" y="1778438"/>
            <a:ext cx="4873575" cy="823912"/>
          </a:xfrm>
        </p:spPr>
        <p:txBody>
          <a:bodyPr anchor="ctr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1186775" y="2665379"/>
            <a:ext cx="4873575" cy="3524284"/>
          </a:xfrm>
        </p:spPr>
        <p:txBody>
          <a:bodyPr/>
          <a:lstStyle/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256939" y="1778438"/>
            <a:ext cx="4897576" cy="823912"/>
          </a:xfrm>
        </p:spPr>
        <p:txBody>
          <a:bodyPr anchor="ctr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256939" y="2665379"/>
            <a:ext cx="4897576" cy="3524284"/>
          </a:xfrm>
        </p:spPr>
        <p:txBody>
          <a:bodyPr/>
          <a:lstStyle/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7" name="页脚占位符 7">
            <a:extLst>
              <a:ext uri="{FF2B5EF4-FFF2-40B4-BE49-F238E27FC236}">
                <a16:creationId xmlns:a16="http://schemas.microsoft.com/office/drawing/2014/main" id="{A1FF31AC-5DAA-377E-FE82-0400F7FB777B}"/>
              </a:ext>
            </a:extLst>
          </p:cNvPr>
          <p:cNvSpPr>
            <a:spLocks noGrp="1" noChangeArrowheads="1"/>
          </p:cNvSpPr>
          <p:nvPr>
            <p:ph type="ftr" sz="quarter" idx="10"/>
          </p:nvPr>
        </p:nvSpPr>
        <p:spPr>
          <a:extLst>
            <a:ext uri="{91240B29-F687-4F45-9708-019B960494DF}">
              <a14:hiddenLine xmlns:a14="http://schemas.microsoft.com/office/drawing/2010/main" w="9525" cap="flat" algn="ctr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14:hiddenLine>
            </a:ext>
          </a:extLst>
        </p:spPr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8" name="灯片编号占位符 8">
            <a:extLst>
              <a:ext uri="{FF2B5EF4-FFF2-40B4-BE49-F238E27FC236}">
                <a16:creationId xmlns:a16="http://schemas.microsoft.com/office/drawing/2014/main" id="{B2F4A4BF-19A8-0905-FB2C-687459F88841}"/>
              </a:ext>
            </a:extLst>
          </p:cNvPr>
          <p:cNvSpPr>
            <a:spLocks noGrp="1" noChangeArrowheads="1"/>
          </p:cNvSpPr>
          <p:nvPr>
            <p:ph type="sldNum" sz="quarter" idx="11"/>
          </p:nvPr>
        </p:nvSpPr>
        <p:spPr>
          <a:extLst>
            <a:ext uri="{91240B29-F687-4F45-9708-019B960494DF}">
              <a14:hiddenLine xmlns:a14="http://schemas.microsoft.com/office/drawing/2010/main" w="9525" cap="flat" algn="ctr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14:hiddenLine>
            </a:ext>
          </a:extLst>
        </p:spPr>
        <p:txBody>
          <a:bodyPr/>
          <a:lstStyle>
            <a:lvl1pPr>
              <a:defRPr/>
            </a:lvl1pPr>
          </a:lstStyle>
          <a:p>
            <a:fld id="{552602EC-D857-A84B-9808-45E4672C862A}" type="slidenum">
              <a:rPr lang="zh-CN" altLang="en-US"/>
              <a:pPr/>
              <a:t>‹#›</a:t>
            </a:fld>
            <a:endParaRPr lang="zh-CN" altLang="en-US">
              <a:solidFill>
                <a:srgbClr val="000000"/>
              </a:solidFill>
            </a:endParaRPr>
          </a:p>
        </p:txBody>
      </p:sp>
      <p:sp>
        <p:nvSpPr>
          <p:cNvPr id="9" name="日期占位符 6">
            <a:extLst>
              <a:ext uri="{FF2B5EF4-FFF2-40B4-BE49-F238E27FC236}">
                <a16:creationId xmlns:a16="http://schemas.microsoft.com/office/drawing/2014/main" id="{20FAD73F-D72C-9C86-214B-CE79CF97502F}"/>
              </a:ext>
            </a:extLst>
          </p:cNvPr>
          <p:cNvSpPr>
            <a:spLocks noGrp="1" noChangeArrowheads="1"/>
          </p:cNvSpPr>
          <p:nvPr>
            <p:ph type="dt" sz="half" idx="12"/>
          </p:nvPr>
        </p:nvSpPr>
        <p:spPr>
          <a:extLst>
            <a:ext uri="{91240B29-F687-4F45-9708-019B960494DF}">
              <a14:hiddenLine xmlns:a14="http://schemas.microsoft.com/office/drawing/2010/main" w="9525" cap="flat" algn="ctr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14:hiddenLine>
            </a:ext>
          </a:extLst>
        </p:spPr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577164452"/>
      </p:ext>
    </p:extLst>
  </p:cSld>
  <p:clrMapOvr>
    <a:masterClrMapping/>
  </p:clrMapOvr>
  <p:transition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11188" y="276225"/>
            <a:ext cx="10969625" cy="1139825"/>
          </a:xfrm>
        </p:spPr>
        <p:txBody>
          <a:bodyPr/>
          <a:lstStyle/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页脚占位符 3">
            <a:extLst>
              <a:ext uri="{FF2B5EF4-FFF2-40B4-BE49-F238E27FC236}">
                <a16:creationId xmlns:a16="http://schemas.microsoft.com/office/drawing/2014/main" id="{1B71DFAD-3AB2-CD9B-C461-E08F45C04ECB}"/>
              </a:ext>
            </a:extLst>
          </p:cNvPr>
          <p:cNvSpPr>
            <a:spLocks noGrp="1" noChangeArrowheads="1"/>
          </p:cNvSpPr>
          <p:nvPr>
            <p:ph type="ftr" sz="quarter" idx="10"/>
          </p:nvPr>
        </p:nvSpPr>
        <p:spPr>
          <a:extLst>
            <a:ext uri="{91240B29-F687-4F45-9708-019B960494DF}">
              <a14:hiddenLine xmlns:a14="http://schemas.microsoft.com/office/drawing/2010/main" w="9525" cap="flat" algn="ctr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14:hiddenLine>
            </a:ext>
          </a:extLst>
        </p:spPr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4" name="灯片编号占位符 4">
            <a:extLst>
              <a:ext uri="{FF2B5EF4-FFF2-40B4-BE49-F238E27FC236}">
                <a16:creationId xmlns:a16="http://schemas.microsoft.com/office/drawing/2014/main" id="{21FB385E-E005-3C55-19EA-6DABCDBCA892}"/>
              </a:ext>
            </a:extLst>
          </p:cNvPr>
          <p:cNvSpPr>
            <a:spLocks noGrp="1" noChangeArrowheads="1"/>
          </p:cNvSpPr>
          <p:nvPr>
            <p:ph type="sldNum" sz="quarter" idx="11"/>
          </p:nvPr>
        </p:nvSpPr>
        <p:spPr>
          <a:extLst>
            <a:ext uri="{91240B29-F687-4F45-9708-019B960494DF}">
              <a14:hiddenLine xmlns:a14="http://schemas.microsoft.com/office/drawing/2010/main" w="9525" cap="flat" algn="ctr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14:hiddenLine>
            </a:ext>
          </a:extLst>
        </p:spPr>
        <p:txBody>
          <a:bodyPr/>
          <a:lstStyle>
            <a:lvl1pPr>
              <a:defRPr/>
            </a:lvl1pPr>
          </a:lstStyle>
          <a:p>
            <a:fld id="{55CDB07D-63ED-E34C-BAD0-C940EC12832E}" type="slidenum">
              <a:rPr lang="zh-CN" altLang="en-US"/>
              <a:pPr/>
              <a:t>‹#›</a:t>
            </a:fld>
            <a:endParaRPr lang="zh-CN" altLang="en-US">
              <a:solidFill>
                <a:srgbClr val="000000"/>
              </a:solidFill>
            </a:endParaRPr>
          </a:p>
        </p:txBody>
      </p:sp>
      <p:sp>
        <p:nvSpPr>
          <p:cNvPr id="5" name="日期占位符 2">
            <a:extLst>
              <a:ext uri="{FF2B5EF4-FFF2-40B4-BE49-F238E27FC236}">
                <a16:creationId xmlns:a16="http://schemas.microsoft.com/office/drawing/2014/main" id="{FA33A827-949A-A7FB-D15D-7886E89ADDAD}"/>
              </a:ext>
            </a:extLst>
          </p:cNvPr>
          <p:cNvSpPr>
            <a:spLocks noGrp="1" noChangeArrowheads="1"/>
          </p:cNvSpPr>
          <p:nvPr>
            <p:ph type="dt" sz="half" idx="12"/>
          </p:nvPr>
        </p:nvSpPr>
        <p:spPr>
          <a:extLst>
            <a:ext uri="{91240B29-F687-4F45-9708-019B960494DF}">
              <a14:hiddenLine xmlns:a14="http://schemas.microsoft.com/office/drawing/2010/main" w="9525" cap="flat" algn="ctr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14:hiddenLine>
            </a:ext>
          </a:extLst>
        </p:spPr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242201012"/>
      </p:ext>
    </p:extLst>
  </p:cSld>
  <p:clrMapOvr>
    <a:masterClrMapping/>
  </p:clrMapOvr>
  <p:transition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脚占位符 2">
            <a:extLst>
              <a:ext uri="{FF2B5EF4-FFF2-40B4-BE49-F238E27FC236}">
                <a16:creationId xmlns:a16="http://schemas.microsoft.com/office/drawing/2014/main" id="{9AFB0EA8-574E-18BE-4B92-46CFE8165CF7}"/>
              </a:ext>
            </a:extLst>
          </p:cNvPr>
          <p:cNvSpPr>
            <a:spLocks noGrp="1" noChangeArrowheads="1"/>
          </p:cNvSpPr>
          <p:nvPr>
            <p:ph type="ftr" sz="quarter" idx="10"/>
          </p:nvPr>
        </p:nvSpPr>
        <p:spPr>
          <a:extLst>
            <a:ext uri="{91240B29-F687-4F45-9708-019B960494DF}">
              <a14:hiddenLine xmlns:a14="http://schemas.microsoft.com/office/drawing/2010/main" w="9525" cap="flat" algn="ctr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14:hiddenLine>
            </a:ext>
          </a:extLst>
        </p:spPr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3" name="灯片编号占位符 3">
            <a:extLst>
              <a:ext uri="{FF2B5EF4-FFF2-40B4-BE49-F238E27FC236}">
                <a16:creationId xmlns:a16="http://schemas.microsoft.com/office/drawing/2014/main" id="{7556B8BA-A8B9-32F0-2AE1-354FBE39D053}"/>
              </a:ext>
            </a:extLst>
          </p:cNvPr>
          <p:cNvSpPr>
            <a:spLocks noGrp="1" noChangeArrowheads="1"/>
          </p:cNvSpPr>
          <p:nvPr>
            <p:ph type="sldNum" sz="quarter" idx="11"/>
          </p:nvPr>
        </p:nvSpPr>
        <p:spPr>
          <a:extLst>
            <a:ext uri="{91240B29-F687-4F45-9708-019B960494DF}">
              <a14:hiddenLine xmlns:a14="http://schemas.microsoft.com/office/drawing/2010/main" w="9525" cap="flat" algn="ctr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14:hiddenLine>
            </a:ext>
          </a:extLst>
        </p:spPr>
        <p:txBody>
          <a:bodyPr/>
          <a:lstStyle>
            <a:lvl1pPr>
              <a:defRPr/>
            </a:lvl1pPr>
          </a:lstStyle>
          <a:p>
            <a:fld id="{71CB86DE-D8AC-7A4E-BCE6-047E1FD448F9}" type="slidenum">
              <a:rPr lang="zh-CN" altLang="en-US"/>
              <a:pPr/>
              <a:t>‹#›</a:t>
            </a:fld>
            <a:endParaRPr lang="zh-CN" altLang="en-US">
              <a:solidFill>
                <a:srgbClr val="000000"/>
              </a:solidFill>
            </a:endParaRPr>
          </a:p>
        </p:txBody>
      </p:sp>
      <p:sp>
        <p:nvSpPr>
          <p:cNvPr id="4" name="日期占位符 1">
            <a:extLst>
              <a:ext uri="{FF2B5EF4-FFF2-40B4-BE49-F238E27FC236}">
                <a16:creationId xmlns:a16="http://schemas.microsoft.com/office/drawing/2014/main" id="{D9838596-2328-C75B-EABB-0CA6B9CCB51F}"/>
              </a:ext>
            </a:extLst>
          </p:cNvPr>
          <p:cNvSpPr>
            <a:spLocks noGrp="1" noChangeArrowheads="1"/>
          </p:cNvSpPr>
          <p:nvPr>
            <p:ph type="dt" sz="half" idx="12"/>
          </p:nvPr>
        </p:nvSpPr>
        <p:spPr>
          <a:extLst>
            <a:ext uri="{91240B29-F687-4F45-9708-019B960494DF}">
              <a14:hiddenLine xmlns:a14="http://schemas.microsoft.com/office/drawing/2010/main" w="9525" cap="flat" algn="ctr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14:hiddenLine>
            </a:ext>
          </a:extLst>
        </p:spPr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288068310"/>
      </p:ext>
    </p:extLst>
  </p:cSld>
  <p:clrMapOvr>
    <a:masterClrMapping/>
  </p:clrMapOvr>
  <p:transition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</p:txBody>
      </p:sp>
      <p:sp>
        <p:nvSpPr>
          <p:cNvPr id="5" name="页脚占位符 5">
            <a:extLst>
              <a:ext uri="{FF2B5EF4-FFF2-40B4-BE49-F238E27FC236}">
                <a16:creationId xmlns:a16="http://schemas.microsoft.com/office/drawing/2014/main" id="{706815C5-81D3-D84E-0EA5-0777F59ADF9D}"/>
              </a:ext>
            </a:extLst>
          </p:cNvPr>
          <p:cNvSpPr>
            <a:spLocks noGrp="1" noChangeArrowheads="1"/>
          </p:cNvSpPr>
          <p:nvPr>
            <p:ph type="ftr" sz="quarter" idx="10"/>
          </p:nvPr>
        </p:nvSpPr>
        <p:spPr>
          <a:extLst>
            <a:ext uri="{91240B29-F687-4F45-9708-019B960494DF}">
              <a14:hiddenLine xmlns:a14="http://schemas.microsoft.com/office/drawing/2010/main" w="9525" cap="flat" algn="ctr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14:hiddenLine>
            </a:ext>
          </a:extLst>
        </p:spPr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6" name="灯片编号占位符 6">
            <a:extLst>
              <a:ext uri="{FF2B5EF4-FFF2-40B4-BE49-F238E27FC236}">
                <a16:creationId xmlns:a16="http://schemas.microsoft.com/office/drawing/2014/main" id="{0A911576-FE28-A6FE-4688-0067CA285261}"/>
              </a:ext>
            </a:extLst>
          </p:cNvPr>
          <p:cNvSpPr>
            <a:spLocks noGrp="1" noChangeArrowheads="1"/>
          </p:cNvSpPr>
          <p:nvPr>
            <p:ph type="sldNum" sz="quarter" idx="11"/>
          </p:nvPr>
        </p:nvSpPr>
        <p:spPr>
          <a:extLst>
            <a:ext uri="{91240B29-F687-4F45-9708-019B960494DF}">
              <a14:hiddenLine xmlns:a14="http://schemas.microsoft.com/office/drawing/2010/main" w="9525" cap="flat" algn="ctr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14:hiddenLine>
            </a:ext>
          </a:extLst>
        </p:spPr>
        <p:txBody>
          <a:bodyPr/>
          <a:lstStyle>
            <a:lvl1pPr>
              <a:defRPr/>
            </a:lvl1pPr>
          </a:lstStyle>
          <a:p>
            <a:fld id="{B795EA1A-6192-FD44-AFA1-DF177EFBFED1}" type="slidenum">
              <a:rPr lang="zh-CN" altLang="en-US"/>
              <a:pPr/>
              <a:t>‹#›</a:t>
            </a:fld>
            <a:endParaRPr lang="zh-CN" altLang="en-US">
              <a:solidFill>
                <a:srgbClr val="000000"/>
              </a:solidFill>
            </a:endParaRPr>
          </a:p>
        </p:txBody>
      </p:sp>
      <p:sp>
        <p:nvSpPr>
          <p:cNvPr id="7" name="日期占位符 4">
            <a:extLst>
              <a:ext uri="{FF2B5EF4-FFF2-40B4-BE49-F238E27FC236}">
                <a16:creationId xmlns:a16="http://schemas.microsoft.com/office/drawing/2014/main" id="{83E58C8A-360C-4827-621F-FB17B720DEE0}"/>
              </a:ext>
            </a:extLst>
          </p:cNvPr>
          <p:cNvSpPr>
            <a:spLocks noGrp="1" noChangeArrowheads="1"/>
          </p:cNvSpPr>
          <p:nvPr>
            <p:ph type="dt" sz="half" idx="12"/>
          </p:nvPr>
        </p:nvSpPr>
        <p:spPr>
          <a:extLst>
            <a:ext uri="{91240B29-F687-4F45-9708-019B960494DF}">
              <a14:hiddenLine xmlns:a14="http://schemas.microsoft.com/office/drawing/2010/main" w="9525" cap="flat" algn="ctr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14:hiddenLine>
            </a:ext>
          </a:extLst>
        </p:spPr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438071298"/>
      </p:ext>
    </p:extLst>
  </p:cSld>
  <p:clrMapOvr>
    <a:masterClrMapping/>
  </p:clrMapOvr>
  <p:transition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4165349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457201"/>
            <a:ext cx="6172200" cy="5403850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pPr lvl="0"/>
            <a:endParaRPr lang="zh-CN" altLang="en-US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4165349" cy="3811588"/>
          </a:xfrm>
        </p:spPr>
        <p:txBody>
          <a:bodyPr/>
          <a:lstStyle>
            <a:lvl1pPr marL="0" indent="0">
              <a:buNone/>
              <a:defRPr sz="1500"/>
            </a:lvl1pPr>
            <a:lvl2pPr marL="342900" indent="0">
              <a:buNone/>
              <a:defRPr sz="1350"/>
            </a:lvl2pPr>
            <a:lvl3pPr marL="685800" indent="0">
              <a:buNone/>
              <a:defRPr sz="1200"/>
            </a:lvl3pPr>
            <a:lvl4pPr marL="1028700" indent="0">
              <a:buNone/>
              <a:defRPr sz="1050"/>
            </a:lvl4pPr>
            <a:lvl5pPr marL="1371600" indent="0">
              <a:buNone/>
              <a:defRPr sz="1050"/>
            </a:lvl5pPr>
            <a:lvl6pPr marL="1714500" indent="0">
              <a:buNone/>
              <a:defRPr sz="1050"/>
            </a:lvl6pPr>
            <a:lvl7pPr marL="2057400" indent="0">
              <a:buNone/>
              <a:defRPr sz="1050"/>
            </a:lvl7pPr>
            <a:lvl8pPr marL="2400300" indent="0">
              <a:buNone/>
              <a:defRPr sz="1050"/>
            </a:lvl8pPr>
            <a:lvl9pPr marL="2743200" indent="0">
              <a:buNone/>
              <a:defRPr sz="1050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</p:txBody>
      </p:sp>
      <p:sp>
        <p:nvSpPr>
          <p:cNvPr id="5" name="页脚占位符 5">
            <a:extLst>
              <a:ext uri="{FF2B5EF4-FFF2-40B4-BE49-F238E27FC236}">
                <a16:creationId xmlns:a16="http://schemas.microsoft.com/office/drawing/2014/main" id="{4ADA330E-1D1B-B435-2AC1-34FF947D7A96}"/>
              </a:ext>
            </a:extLst>
          </p:cNvPr>
          <p:cNvSpPr>
            <a:spLocks noGrp="1" noChangeArrowheads="1"/>
          </p:cNvSpPr>
          <p:nvPr>
            <p:ph type="ftr" sz="quarter" idx="10"/>
          </p:nvPr>
        </p:nvSpPr>
        <p:spPr>
          <a:extLst>
            <a:ext uri="{91240B29-F687-4F45-9708-019B960494DF}">
              <a14:hiddenLine xmlns:a14="http://schemas.microsoft.com/office/drawing/2010/main" w="9525" cap="flat" algn="ctr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14:hiddenLine>
            </a:ext>
          </a:extLst>
        </p:spPr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6" name="灯片编号占位符 6">
            <a:extLst>
              <a:ext uri="{FF2B5EF4-FFF2-40B4-BE49-F238E27FC236}">
                <a16:creationId xmlns:a16="http://schemas.microsoft.com/office/drawing/2014/main" id="{51F4EA29-879D-B6CA-F402-CD73AEC490A8}"/>
              </a:ext>
            </a:extLst>
          </p:cNvPr>
          <p:cNvSpPr>
            <a:spLocks noGrp="1" noChangeArrowheads="1"/>
          </p:cNvSpPr>
          <p:nvPr>
            <p:ph type="sldNum" sz="quarter" idx="11"/>
          </p:nvPr>
        </p:nvSpPr>
        <p:spPr>
          <a:extLst>
            <a:ext uri="{91240B29-F687-4F45-9708-019B960494DF}">
              <a14:hiddenLine xmlns:a14="http://schemas.microsoft.com/office/drawing/2010/main" w="9525" cap="flat" algn="ctr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14:hiddenLine>
            </a:ext>
          </a:extLst>
        </p:spPr>
        <p:txBody>
          <a:bodyPr/>
          <a:lstStyle>
            <a:lvl1pPr>
              <a:defRPr/>
            </a:lvl1pPr>
          </a:lstStyle>
          <a:p>
            <a:fld id="{C580130B-861F-7D4A-B89A-29216D0AAAEA}" type="slidenum">
              <a:rPr lang="zh-CN" altLang="en-US"/>
              <a:pPr/>
              <a:t>‹#›</a:t>
            </a:fld>
            <a:endParaRPr lang="zh-CN" altLang="en-US">
              <a:solidFill>
                <a:srgbClr val="000000"/>
              </a:solidFill>
            </a:endParaRPr>
          </a:p>
        </p:txBody>
      </p:sp>
      <p:sp>
        <p:nvSpPr>
          <p:cNvPr id="7" name="日期占位符 4">
            <a:extLst>
              <a:ext uri="{FF2B5EF4-FFF2-40B4-BE49-F238E27FC236}">
                <a16:creationId xmlns:a16="http://schemas.microsoft.com/office/drawing/2014/main" id="{746F0FE8-C4FF-F99D-773B-BAF418C7DCFF}"/>
              </a:ext>
            </a:extLst>
          </p:cNvPr>
          <p:cNvSpPr>
            <a:spLocks noGrp="1" noChangeArrowheads="1"/>
          </p:cNvSpPr>
          <p:nvPr>
            <p:ph type="dt" sz="half" idx="12"/>
          </p:nvPr>
        </p:nvSpPr>
        <p:spPr>
          <a:extLst>
            <a:ext uri="{91240B29-F687-4F45-9708-019B960494DF}">
              <a14:hiddenLine xmlns:a14="http://schemas.microsoft.com/office/drawing/2010/main" w="9525" cap="flat" algn="ctr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14:hiddenLine>
            </a:ext>
          </a:extLst>
        </p:spPr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540558619"/>
      </p:ext>
    </p:extLst>
  </p:cSld>
  <p:clrMapOvr>
    <a:masterClrMapping/>
  </p:clrMapOvr>
  <p:transition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11188" y="276225"/>
            <a:ext cx="10969625" cy="1139825"/>
          </a:xfrm>
        </p:spPr>
        <p:txBody>
          <a:bodyPr/>
          <a:lstStyle/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11188" y="1603375"/>
            <a:ext cx="10969625" cy="3087688"/>
          </a:xfrm>
        </p:spPr>
        <p:txBody>
          <a:bodyPr vert="eaVert"/>
          <a:lstStyle/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4" name="页脚占位符 4">
            <a:extLst>
              <a:ext uri="{FF2B5EF4-FFF2-40B4-BE49-F238E27FC236}">
                <a16:creationId xmlns:a16="http://schemas.microsoft.com/office/drawing/2014/main" id="{FB3F830A-8B0A-FB11-9A6F-96A1A2BB108C}"/>
              </a:ext>
            </a:extLst>
          </p:cNvPr>
          <p:cNvSpPr>
            <a:spLocks noGrp="1" noChangeArrowheads="1"/>
          </p:cNvSpPr>
          <p:nvPr>
            <p:ph type="ftr" sz="quarter" idx="10"/>
          </p:nvPr>
        </p:nvSpPr>
        <p:spPr>
          <a:extLst>
            <a:ext uri="{91240B29-F687-4F45-9708-019B960494DF}">
              <a14:hiddenLine xmlns:a14="http://schemas.microsoft.com/office/drawing/2010/main" w="9525" cap="flat" algn="ctr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14:hiddenLine>
            </a:ext>
          </a:extLst>
        </p:spPr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5" name="灯片编号占位符 5">
            <a:extLst>
              <a:ext uri="{FF2B5EF4-FFF2-40B4-BE49-F238E27FC236}">
                <a16:creationId xmlns:a16="http://schemas.microsoft.com/office/drawing/2014/main" id="{FB2439F8-2A85-D102-ADD8-2396AAFBD130}"/>
              </a:ext>
            </a:extLst>
          </p:cNvPr>
          <p:cNvSpPr>
            <a:spLocks noGrp="1" noChangeArrowheads="1"/>
          </p:cNvSpPr>
          <p:nvPr>
            <p:ph type="sldNum" sz="quarter" idx="11"/>
          </p:nvPr>
        </p:nvSpPr>
        <p:spPr>
          <a:extLst>
            <a:ext uri="{91240B29-F687-4F45-9708-019B960494DF}">
              <a14:hiddenLine xmlns:a14="http://schemas.microsoft.com/office/drawing/2010/main" w="9525" cap="flat" algn="ctr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14:hiddenLine>
            </a:ext>
          </a:extLst>
        </p:spPr>
        <p:txBody>
          <a:bodyPr/>
          <a:lstStyle>
            <a:lvl1pPr>
              <a:defRPr/>
            </a:lvl1pPr>
          </a:lstStyle>
          <a:p>
            <a:fld id="{4698498A-46A6-504A-BFB4-B01D4719D570}" type="slidenum">
              <a:rPr lang="zh-CN" altLang="en-US"/>
              <a:pPr/>
              <a:t>‹#›</a:t>
            </a:fld>
            <a:endParaRPr lang="zh-CN" altLang="en-US">
              <a:solidFill>
                <a:srgbClr val="000000"/>
              </a:solidFill>
            </a:endParaRPr>
          </a:p>
        </p:txBody>
      </p:sp>
      <p:sp>
        <p:nvSpPr>
          <p:cNvPr id="6" name="日期占位符 3">
            <a:extLst>
              <a:ext uri="{FF2B5EF4-FFF2-40B4-BE49-F238E27FC236}">
                <a16:creationId xmlns:a16="http://schemas.microsoft.com/office/drawing/2014/main" id="{63B3F68E-FD38-343B-D650-52D967FD3958}"/>
              </a:ext>
            </a:extLst>
          </p:cNvPr>
          <p:cNvSpPr>
            <a:spLocks noGrp="1" noChangeArrowheads="1"/>
          </p:cNvSpPr>
          <p:nvPr>
            <p:ph type="dt" sz="half" idx="12"/>
          </p:nvPr>
        </p:nvSpPr>
        <p:spPr>
          <a:extLst>
            <a:ext uri="{91240B29-F687-4F45-9708-019B960494DF}">
              <a14:hiddenLine xmlns:a14="http://schemas.microsoft.com/office/drawing/2010/main" w="9525" cap="flat" algn="ctr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14:hiddenLine>
            </a:ext>
          </a:extLst>
        </p:spPr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663010281"/>
      </p:ext>
    </p:extLst>
  </p:cSld>
  <p:clrMapOvr>
    <a:masterClrMapping/>
  </p:clrMapOvr>
  <p:transition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>
  <p:cSld name="竖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838143" y="276225"/>
            <a:ext cx="2742141" cy="4414838"/>
          </a:xfrm>
        </p:spPr>
        <p:txBody>
          <a:bodyPr vert="eaVert"/>
          <a:lstStyle/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11717" y="276225"/>
            <a:ext cx="8067460" cy="4414838"/>
          </a:xfrm>
        </p:spPr>
        <p:txBody>
          <a:bodyPr vert="eaVert"/>
          <a:lstStyle/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4" name="页脚占位符 4">
            <a:extLst>
              <a:ext uri="{FF2B5EF4-FFF2-40B4-BE49-F238E27FC236}">
                <a16:creationId xmlns:a16="http://schemas.microsoft.com/office/drawing/2014/main" id="{1366BF57-664C-2B7B-42C8-BF3DE4C0768F}"/>
              </a:ext>
            </a:extLst>
          </p:cNvPr>
          <p:cNvSpPr>
            <a:spLocks noGrp="1" noChangeArrowheads="1"/>
          </p:cNvSpPr>
          <p:nvPr>
            <p:ph type="ftr" sz="quarter" idx="10"/>
          </p:nvPr>
        </p:nvSpPr>
        <p:spPr>
          <a:extLst>
            <a:ext uri="{91240B29-F687-4F45-9708-019B960494DF}">
              <a14:hiddenLine xmlns:a14="http://schemas.microsoft.com/office/drawing/2010/main" w="9525" cap="flat" algn="ctr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14:hiddenLine>
            </a:ext>
          </a:extLst>
        </p:spPr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5" name="灯片编号占位符 5">
            <a:extLst>
              <a:ext uri="{FF2B5EF4-FFF2-40B4-BE49-F238E27FC236}">
                <a16:creationId xmlns:a16="http://schemas.microsoft.com/office/drawing/2014/main" id="{A942C62E-38B2-C2F6-ED72-390515F11F4C}"/>
              </a:ext>
            </a:extLst>
          </p:cNvPr>
          <p:cNvSpPr>
            <a:spLocks noGrp="1" noChangeArrowheads="1"/>
          </p:cNvSpPr>
          <p:nvPr>
            <p:ph type="sldNum" sz="quarter" idx="11"/>
          </p:nvPr>
        </p:nvSpPr>
        <p:spPr>
          <a:extLst>
            <a:ext uri="{91240B29-F687-4F45-9708-019B960494DF}">
              <a14:hiddenLine xmlns:a14="http://schemas.microsoft.com/office/drawing/2010/main" w="9525" cap="flat" algn="ctr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14:hiddenLine>
            </a:ext>
          </a:extLst>
        </p:spPr>
        <p:txBody>
          <a:bodyPr/>
          <a:lstStyle>
            <a:lvl1pPr>
              <a:defRPr/>
            </a:lvl1pPr>
          </a:lstStyle>
          <a:p>
            <a:fld id="{F520C24E-2074-6A4E-B92F-4ED5C21906F5}" type="slidenum">
              <a:rPr lang="zh-CN" altLang="en-US"/>
              <a:pPr/>
              <a:t>‹#›</a:t>
            </a:fld>
            <a:endParaRPr lang="zh-CN" altLang="en-US">
              <a:solidFill>
                <a:srgbClr val="000000"/>
              </a:solidFill>
            </a:endParaRPr>
          </a:p>
        </p:txBody>
      </p:sp>
      <p:sp>
        <p:nvSpPr>
          <p:cNvPr id="6" name="日期占位符 3">
            <a:extLst>
              <a:ext uri="{FF2B5EF4-FFF2-40B4-BE49-F238E27FC236}">
                <a16:creationId xmlns:a16="http://schemas.microsoft.com/office/drawing/2014/main" id="{93470F35-CBB7-FF28-7106-84205C426C81}"/>
              </a:ext>
            </a:extLst>
          </p:cNvPr>
          <p:cNvSpPr>
            <a:spLocks noGrp="1" noChangeArrowheads="1"/>
          </p:cNvSpPr>
          <p:nvPr>
            <p:ph type="dt" sz="half" idx="12"/>
          </p:nvPr>
        </p:nvSpPr>
        <p:spPr>
          <a:extLst>
            <a:ext uri="{91240B29-F687-4F45-9708-019B960494DF}">
              <a14:hiddenLine xmlns:a14="http://schemas.microsoft.com/office/drawing/2010/main" w="9525" cap="flat" algn="ctr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14:hiddenLine>
            </a:ext>
          </a:extLst>
        </p:spPr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748414932"/>
      </p:ext>
    </p:extLst>
  </p:cSld>
  <p:clrMapOvr>
    <a:masterClrMapping/>
  </p:clrMapOvr>
  <p:transition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zh-CN" altLang="en-US" noProof="1"/>
              <a:t>单击此处编辑母版副标题样式</a:t>
            </a:r>
          </a:p>
        </p:txBody>
      </p:sp>
      <p:sp>
        <p:nvSpPr>
          <p:cNvPr id="4" name="页脚占位符 1028">
            <a:extLst>
              <a:ext uri="{FF2B5EF4-FFF2-40B4-BE49-F238E27FC236}">
                <a16:creationId xmlns:a16="http://schemas.microsoft.com/office/drawing/2014/main" id="{F7E37236-BF5D-D9B6-A4F8-24609E2EFC73}"/>
              </a:ext>
            </a:extLst>
          </p:cNvPr>
          <p:cNvSpPr>
            <a:spLocks noGrp="1" noChangeArrowheads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5" name="灯片编号占位符 1029">
            <a:extLst>
              <a:ext uri="{FF2B5EF4-FFF2-40B4-BE49-F238E27FC236}">
                <a16:creationId xmlns:a16="http://schemas.microsoft.com/office/drawing/2014/main" id="{1D0172EA-9737-0EBF-2F3B-043611355BFD}"/>
              </a:ext>
            </a:extLst>
          </p:cNvPr>
          <p:cNvSpPr>
            <a:spLocks noGrp="1" noChangeArrowheads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2CA2E28B-3FEB-E544-ACEC-5B121F4E95A1}" type="slidenum">
              <a:rPr lang="zh-CN" altLang="en-US"/>
              <a:pPr/>
              <a:t>‹#›</a:t>
            </a:fld>
            <a:endParaRPr lang="zh-CN" altLang="en-US"/>
          </a:p>
        </p:txBody>
      </p:sp>
      <p:sp>
        <p:nvSpPr>
          <p:cNvPr id="6" name="日期占位符 1027">
            <a:extLst>
              <a:ext uri="{FF2B5EF4-FFF2-40B4-BE49-F238E27FC236}">
                <a16:creationId xmlns:a16="http://schemas.microsoft.com/office/drawing/2014/main" id="{250F8256-6B5D-2131-4FFC-D74398030592}"/>
              </a:ext>
            </a:extLst>
          </p:cNvPr>
          <p:cNvSpPr>
            <a:spLocks noGrp="1" noChangeArrowheads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58735453"/>
      </p:ext>
    </p:extLst>
  </p:cSld>
  <p:clrMapOvr>
    <a:masterClrMapping/>
  </p:clrMapOvr>
  <p:transition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</p:spPr>
        <p:txBody>
          <a:bodyPr/>
          <a:lstStyle/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609600" y="1600200"/>
            <a:ext cx="10972800" cy="4525963"/>
          </a:xfrm>
        </p:spPr>
        <p:txBody>
          <a:bodyPr/>
          <a:lstStyle/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4" name="页脚占位符 1028">
            <a:extLst>
              <a:ext uri="{FF2B5EF4-FFF2-40B4-BE49-F238E27FC236}">
                <a16:creationId xmlns:a16="http://schemas.microsoft.com/office/drawing/2014/main" id="{43C27744-E355-B285-470B-6BDB3872F91C}"/>
              </a:ext>
            </a:extLst>
          </p:cNvPr>
          <p:cNvSpPr>
            <a:spLocks noGrp="1" noChangeArrowheads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5" name="灯片编号占位符 1029">
            <a:extLst>
              <a:ext uri="{FF2B5EF4-FFF2-40B4-BE49-F238E27FC236}">
                <a16:creationId xmlns:a16="http://schemas.microsoft.com/office/drawing/2014/main" id="{C46C5774-7438-6AE0-CC46-36D4886D378F}"/>
              </a:ext>
            </a:extLst>
          </p:cNvPr>
          <p:cNvSpPr>
            <a:spLocks noGrp="1" noChangeArrowheads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373ACBA0-CA10-4C46-B17A-11A25A98DDA9}" type="slidenum">
              <a:rPr lang="zh-CN" altLang="en-US"/>
              <a:pPr/>
              <a:t>‹#›</a:t>
            </a:fld>
            <a:endParaRPr lang="zh-CN" altLang="en-US"/>
          </a:p>
        </p:txBody>
      </p:sp>
      <p:sp>
        <p:nvSpPr>
          <p:cNvPr id="6" name="日期占位符 1027">
            <a:extLst>
              <a:ext uri="{FF2B5EF4-FFF2-40B4-BE49-F238E27FC236}">
                <a16:creationId xmlns:a16="http://schemas.microsoft.com/office/drawing/2014/main" id="{E7FFC3C6-A26D-B14D-3834-FAA2BE21320E}"/>
              </a:ext>
            </a:extLst>
          </p:cNvPr>
          <p:cNvSpPr>
            <a:spLocks noGrp="1" noChangeArrowheads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881725316"/>
      </p:ext>
    </p:extLst>
  </p:cSld>
  <p:clrMapOvr>
    <a:masterClrMapping/>
  </p:clrMapOvr>
  <p:transition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</p:txBody>
      </p:sp>
      <p:sp>
        <p:nvSpPr>
          <p:cNvPr id="4" name="页脚占位符 1028">
            <a:extLst>
              <a:ext uri="{FF2B5EF4-FFF2-40B4-BE49-F238E27FC236}">
                <a16:creationId xmlns:a16="http://schemas.microsoft.com/office/drawing/2014/main" id="{2AE60629-A34E-8665-AC08-DF8725BE3C54}"/>
              </a:ext>
            </a:extLst>
          </p:cNvPr>
          <p:cNvSpPr>
            <a:spLocks noGrp="1" noChangeArrowheads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5" name="灯片编号占位符 1029">
            <a:extLst>
              <a:ext uri="{FF2B5EF4-FFF2-40B4-BE49-F238E27FC236}">
                <a16:creationId xmlns:a16="http://schemas.microsoft.com/office/drawing/2014/main" id="{FD635E6B-C76D-1AFC-F710-616E43529018}"/>
              </a:ext>
            </a:extLst>
          </p:cNvPr>
          <p:cNvSpPr>
            <a:spLocks noGrp="1" noChangeArrowheads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5CD1CCA2-BCA8-5A48-AD77-A7876F7BEB2E}" type="slidenum">
              <a:rPr lang="zh-CN" altLang="en-US"/>
              <a:pPr/>
              <a:t>‹#›</a:t>
            </a:fld>
            <a:endParaRPr lang="zh-CN" altLang="en-US"/>
          </a:p>
        </p:txBody>
      </p:sp>
      <p:sp>
        <p:nvSpPr>
          <p:cNvPr id="6" name="日期占位符 1027">
            <a:extLst>
              <a:ext uri="{FF2B5EF4-FFF2-40B4-BE49-F238E27FC236}">
                <a16:creationId xmlns:a16="http://schemas.microsoft.com/office/drawing/2014/main" id="{66A74601-6064-376A-09F0-F2588FCC9652}"/>
              </a:ext>
            </a:extLst>
          </p:cNvPr>
          <p:cNvSpPr>
            <a:spLocks noGrp="1" noChangeArrowheads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27339954"/>
      </p:ext>
    </p:extLst>
  </p:cSld>
  <p:clrMapOvr>
    <a:masterClrMapping/>
  </p:clrMapOvr>
  <p:transition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</p:spPr>
        <p:txBody>
          <a:bodyPr/>
          <a:lstStyle/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09600" y="1600200"/>
            <a:ext cx="5376672" cy="4525963"/>
          </a:xfrm>
        </p:spPr>
        <p:txBody>
          <a:bodyPr/>
          <a:lstStyle/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205728" y="1600200"/>
            <a:ext cx="5376672" cy="4525963"/>
          </a:xfrm>
        </p:spPr>
        <p:txBody>
          <a:bodyPr/>
          <a:lstStyle/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5" name="页脚占位符 1028">
            <a:extLst>
              <a:ext uri="{FF2B5EF4-FFF2-40B4-BE49-F238E27FC236}">
                <a16:creationId xmlns:a16="http://schemas.microsoft.com/office/drawing/2014/main" id="{2E6453B6-507F-D5FF-2F85-26ED3E5A4B19}"/>
              </a:ext>
            </a:extLst>
          </p:cNvPr>
          <p:cNvSpPr>
            <a:spLocks noGrp="1" noChangeArrowheads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6" name="灯片编号占位符 1029">
            <a:extLst>
              <a:ext uri="{FF2B5EF4-FFF2-40B4-BE49-F238E27FC236}">
                <a16:creationId xmlns:a16="http://schemas.microsoft.com/office/drawing/2014/main" id="{0DF0FE1D-B490-44AE-1DDB-56A06FB00B40}"/>
              </a:ext>
            </a:extLst>
          </p:cNvPr>
          <p:cNvSpPr>
            <a:spLocks noGrp="1" noChangeArrowheads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8EEF6A9F-5D76-A64C-AC77-3CC166D507CE}" type="slidenum">
              <a:rPr lang="zh-CN" altLang="en-US"/>
              <a:pPr/>
              <a:t>‹#›</a:t>
            </a:fld>
            <a:endParaRPr lang="zh-CN" altLang="en-US"/>
          </a:p>
        </p:txBody>
      </p:sp>
      <p:sp>
        <p:nvSpPr>
          <p:cNvPr id="7" name="日期占位符 1027">
            <a:extLst>
              <a:ext uri="{FF2B5EF4-FFF2-40B4-BE49-F238E27FC236}">
                <a16:creationId xmlns:a16="http://schemas.microsoft.com/office/drawing/2014/main" id="{9688C692-618C-A9EA-0821-305D31F6A236}"/>
              </a:ext>
            </a:extLst>
          </p:cNvPr>
          <p:cNvSpPr>
            <a:spLocks noGrp="1" noChangeArrowheads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720411359"/>
      </p:ext>
    </p:extLst>
  </p:cSld>
  <p:clrMapOvr>
    <a:masterClrMapping/>
  </p:clrMapOvr>
  <p:transition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1186774" y="1778438"/>
            <a:ext cx="4873574" cy="823912"/>
          </a:xfrm>
        </p:spPr>
        <p:txBody>
          <a:bodyPr anchor="ctr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1186774" y="2665379"/>
            <a:ext cx="4873574" cy="3524284"/>
          </a:xfrm>
        </p:spPr>
        <p:txBody>
          <a:bodyPr/>
          <a:lstStyle/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256938" y="1778438"/>
            <a:ext cx="4897576" cy="823912"/>
          </a:xfrm>
        </p:spPr>
        <p:txBody>
          <a:bodyPr anchor="ctr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256938" y="2665379"/>
            <a:ext cx="4897576" cy="3524284"/>
          </a:xfrm>
        </p:spPr>
        <p:txBody>
          <a:bodyPr/>
          <a:lstStyle/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7" name="页脚占位符 1028">
            <a:extLst>
              <a:ext uri="{FF2B5EF4-FFF2-40B4-BE49-F238E27FC236}">
                <a16:creationId xmlns:a16="http://schemas.microsoft.com/office/drawing/2014/main" id="{41F7FC5B-10F6-9E37-CB70-05B1D1F82611}"/>
              </a:ext>
            </a:extLst>
          </p:cNvPr>
          <p:cNvSpPr>
            <a:spLocks noGrp="1" noChangeArrowheads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8" name="灯片编号占位符 1029">
            <a:extLst>
              <a:ext uri="{FF2B5EF4-FFF2-40B4-BE49-F238E27FC236}">
                <a16:creationId xmlns:a16="http://schemas.microsoft.com/office/drawing/2014/main" id="{A2E88537-816C-7C2D-23FF-82D6AA9F86F2}"/>
              </a:ext>
            </a:extLst>
          </p:cNvPr>
          <p:cNvSpPr>
            <a:spLocks noGrp="1" noChangeArrowheads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CC2BA7CF-7C94-FE4A-ABBB-8C1932692187}" type="slidenum">
              <a:rPr lang="zh-CN" altLang="en-US"/>
              <a:pPr/>
              <a:t>‹#›</a:t>
            </a:fld>
            <a:endParaRPr lang="zh-CN" altLang="en-US"/>
          </a:p>
        </p:txBody>
      </p:sp>
      <p:sp>
        <p:nvSpPr>
          <p:cNvPr id="9" name="日期占位符 1027">
            <a:extLst>
              <a:ext uri="{FF2B5EF4-FFF2-40B4-BE49-F238E27FC236}">
                <a16:creationId xmlns:a16="http://schemas.microsoft.com/office/drawing/2014/main" id="{8B954C60-F22B-5400-238B-97EB4C59B1EC}"/>
              </a:ext>
            </a:extLst>
          </p:cNvPr>
          <p:cNvSpPr>
            <a:spLocks noGrp="1" noChangeArrowheads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570816701"/>
      </p:ext>
    </p:extLst>
  </p:cSld>
  <p:clrMapOvr>
    <a:masterClrMapping/>
  </p:clrMapOvr>
  <p:transition/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</p:spPr>
        <p:txBody>
          <a:bodyPr/>
          <a:lstStyle/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页脚占位符 1028">
            <a:extLst>
              <a:ext uri="{FF2B5EF4-FFF2-40B4-BE49-F238E27FC236}">
                <a16:creationId xmlns:a16="http://schemas.microsoft.com/office/drawing/2014/main" id="{C5E6F21C-28B9-9427-2F5F-1629E5120886}"/>
              </a:ext>
            </a:extLst>
          </p:cNvPr>
          <p:cNvSpPr>
            <a:spLocks noGrp="1" noChangeArrowheads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4" name="灯片编号占位符 1029">
            <a:extLst>
              <a:ext uri="{FF2B5EF4-FFF2-40B4-BE49-F238E27FC236}">
                <a16:creationId xmlns:a16="http://schemas.microsoft.com/office/drawing/2014/main" id="{21A0773E-6F2C-B3FA-55C0-860487D47E8F}"/>
              </a:ext>
            </a:extLst>
          </p:cNvPr>
          <p:cNvSpPr>
            <a:spLocks noGrp="1" noChangeArrowheads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345ABF6E-EFD7-7845-A601-A81402C33C15}" type="slidenum">
              <a:rPr lang="zh-CN" altLang="en-US"/>
              <a:pPr/>
              <a:t>‹#›</a:t>
            </a:fld>
            <a:endParaRPr lang="zh-CN" altLang="en-US"/>
          </a:p>
        </p:txBody>
      </p:sp>
      <p:sp>
        <p:nvSpPr>
          <p:cNvPr id="5" name="日期占位符 1027">
            <a:extLst>
              <a:ext uri="{FF2B5EF4-FFF2-40B4-BE49-F238E27FC236}">
                <a16:creationId xmlns:a16="http://schemas.microsoft.com/office/drawing/2014/main" id="{60CCF404-30E4-B438-5639-762D9F3E8F5B}"/>
              </a:ext>
            </a:extLst>
          </p:cNvPr>
          <p:cNvSpPr>
            <a:spLocks noGrp="1" noChangeArrowheads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850214516"/>
      </p:ext>
    </p:extLst>
  </p:cSld>
  <p:clrMapOvr>
    <a:masterClrMapping/>
  </p:clrMapOvr>
  <p:transition/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027">
            <a:extLst>
              <a:ext uri="{FF2B5EF4-FFF2-40B4-BE49-F238E27FC236}">
                <a16:creationId xmlns:a16="http://schemas.microsoft.com/office/drawing/2014/main" id="{2DF132BC-3B81-E1CF-6727-474D1A9B70A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3" name="页脚占位符 1028">
            <a:extLst>
              <a:ext uri="{FF2B5EF4-FFF2-40B4-BE49-F238E27FC236}">
                <a16:creationId xmlns:a16="http://schemas.microsoft.com/office/drawing/2014/main" id="{2F8CAE99-43C7-DA44-AADF-6DA5B21DA7D8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4" name="灯片编号占位符 1029">
            <a:extLst>
              <a:ext uri="{FF2B5EF4-FFF2-40B4-BE49-F238E27FC236}">
                <a16:creationId xmlns:a16="http://schemas.microsoft.com/office/drawing/2014/main" id="{E84381F7-7ECB-6638-E852-072AE1FC2D52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045752A-6CFF-A342-8572-A54553BE897B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18324425"/>
      </p:ext>
    </p:extLst>
  </p:cSld>
  <p:clrMapOvr>
    <a:masterClrMapping/>
  </p:clrMapOvr>
  <p:transition/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</p:txBody>
      </p:sp>
      <p:sp>
        <p:nvSpPr>
          <p:cNvPr id="5" name="页脚占位符 1028">
            <a:extLst>
              <a:ext uri="{FF2B5EF4-FFF2-40B4-BE49-F238E27FC236}">
                <a16:creationId xmlns:a16="http://schemas.microsoft.com/office/drawing/2014/main" id="{78421763-27C0-77D6-85C4-E0086863267A}"/>
              </a:ext>
            </a:extLst>
          </p:cNvPr>
          <p:cNvSpPr>
            <a:spLocks noGrp="1" noChangeArrowheads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6" name="灯片编号占位符 1029">
            <a:extLst>
              <a:ext uri="{FF2B5EF4-FFF2-40B4-BE49-F238E27FC236}">
                <a16:creationId xmlns:a16="http://schemas.microsoft.com/office/drawing/2014/main" id="{9A1D4EE8-08B9-E5BE-A4F4-3B7B69FA955D}"/>
              </a:ext>
            </a:extLst>
          </p:cNvPr>
          <p:cNvSpPr>
            <a:spLocks noGrp="1" noChangeArrowheads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3B2B9ED1-22D5-7542-B038-8AB9727EC4BC}" type="slidenum">
              <a:rPr lang="zh-CN" altLang="en-US"/>
              <a:pPr/>
              <a:t>‹#›</a:t>
            </a:fld>
            <a:endParaRPr lang="zh-CN" altLang="en-US"/>
          </a:p>
        </p:txBody>
      </p:sp>
      <p:sp>
        <p:nvSpPr>
          <p:cNvPr id="7" name="日期占位符 1027">
            <a:extLst>
              <a:ext uri="{FF2B5EF4-FFF2-40B4-BE49-F238E27FC236}">
                <a16:creationId xmlns:a16="http://schemas.microsoft.com/office/drawing/2014/main" id="{E51AA22A-08AC-1025-BB76-A5B80E7222BC}"/>
              </a:ext>
            </a:extLst>
          </p:cNvPr>
          <p:cNvSpPr>
            <a:spLocks noGrp="1" noChangeArrowheads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240581576"/>
      </p:ext>
    </p:extLst>
  </p:cSld>
  <p:clrMapOvr>
    <a:masterClrMapping/>
  </p:clrMapOvr>
  <p:transition/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4165349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457201"/>
            <a:ext cx="6172200" cy="5403850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pPr lvl="0"/>
            <a:endParaRPr lang="zh-CN" altLang="en-US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4165349" cy="3811588"/>
          </a:xfrm>
        </p:spPr>
        <p:txBody>
          <a:bodyPr/>
          <a:lstStyle>
            <a:lvl1pPr marL="0" indent="0">
              <a:buNone/>
              <a:defRPr sz="1500"/>
            </a:lvl1pPr>
            <a:lvl2pPr marL="342900" indent="0">
              <a:buNone/>
              <a:defRPr sz="1350"/>
            </a:lvl2pPr>
            <a:lvl3pPr marL="685800" indent="0">
              <a:buNone/>
              <a:defRPr sz="1200"/>
            </a:lvl3pPr>
            <a:lvl4pPr marL="1028700" indent="0">
              <a:buNone/>
              <a:defRPr sz="1050"/>
            </a:lvl4pPr>
            <a:lvl5pPr marL="1371600" indent="0">
              <a:buNone/>
              <a:defRPr sz="1050"/>
            </a:lvl5pPr>
            <a:lvl6pPr marL="1714500" indent="0">
              <a:buNone/>
              <a:defRPr sz="1050"/>
            </a:lvl6pPr>
            <a:lvl7pPr marL="2057400" indent="0">
              <a:buNone/>
              <a:defRPr sz="1050"/>
            </a:lvl7pPr>
            <a:lvl8pPr marL="2400300" indent="0">
              <a:buNone/>
              <a:defRPr sz="1050"/>
            </a:lvl8pPr>
            <a:lvl9pPr marL="2743200" indent="0">
              <a:buNone/>
              <a:defRPr sz="1050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</p:txBody>
      </p:sp>
      <p:sp>
        <p:nvSpPr>
          <p:cNvPr id="5" name="页脚占位符 1028">
            <a:extLst>
              <a:ext uri="{FF2B5EF4-FFF2-40B4-BE49-F238E27FC236}">
                <a16:creationId xmlns:a16="http://schemas.microsoft.com/office/drawing/2014/main" id="{89638407-8606-C20A-3247-34AAD94DB613}"/>
              </a:ext>
            </a:extLst>
          </p:cNvPr>
          <p:cNvSpPr>
            <a:spLocks noGrp="1" noChangeArrowheads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6" name="灯片编号占位符 1029">
            <a:extLst>
              <a:ext uri="{FF2B5EF4-FFF2-40B4-BE49-F238E27FC236}">
                <a16:creationId xmlns:a16="http://schemas.microsoft.com/office/drawing/2014/main" id="{D97470AC-EE66-AED4-5203-E3D841DFE7A9}"/>
              </a:ext>
            </a:extLst>
          </p:cNvPr>
          <p:cNvSpPr>
            <a:spLocks noGrp="1" noChangeArrowheads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8A216AB7-2FD1-1E4F-8A01-4F115D40DAF4}" type="slidenum">
              <a:rPr lang="zh-CN" altLang="en-US"/>
              <a:pPr/>
              <a:t>‹#›</a:t>
            </a:fld>
            <a:endParaRPr lang="zh-CN" altLang="en-US"/>
          </a:p>
        </p:txBody>
      </p:sp>
      <p:sp>
        <p:nvSpPr>
          <p:cNvPr id="7" name="日期占位符 1027">
            <a:extLst>
              <a:ext uri="{FF2B5EF4-FFF2-40B4-BE49-F238E27FC236}">
                <a16:creationId xmlns:a16="http://schemas.microsoft.com/office/drawing/2014/main" id="{69BB4CC0-3D48-6096-B142-00106E0B2F8E}"/>
              </a:ext>
            </a:extLst>
          </p:cNvPr>
          <p:cNvSpPr>
            <a:spLocks noGrp="1" noChangeArrowheads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64212155"/>
      </p:ext>
    </p:extLst>
  </p:cSld>
  <p:clrMapOvr>
    <a:masterClrMapping/>
  </p:clrMapOvr>
  <p:transition/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</p:spPr>
        <p:txBody>
          <a:bodyPr/>
          <a:lstStyle/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09600" y="1600200"/>
            <a:ext cx="10972800" cy="4525963"/>
          </a:xfrm>
        </p:spPr>
        <p:txBody>
          <a:bodyPr vert="eaVert"/>
          <a:lstStyle/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4" name="页脚占位符 1028">
            <a:extLst>
              <a:ext uri="{FF2B5EF4-FFF2-40B4-BE49-F238E27FC236}">
                <a16:creationId xmlns:a16="http://schemas.microsoft.com/office/drawing/2014/main" id="{4F73F369-1755-52FC-3C31-A1E0A7FCBCF7}"/>
              </a:ext>
            </a:extLst>
          </p:cNvPr>
          <p:cNvSpPr>
            <a:spLocks noGrp="1" noChangeArrowheads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5" name="灯片编号占位符 1029">
            <a:extLst>
              <a:ext uri="{FF2B5EF4-FFF2-40B4-BE49-F238E27FC236}">
                <a16:creationId xmlns:a16="http://schemas.microsoft.com/office/drawing/2014/main" id="{B7871B22-6C5A-2021-D9E6-E4CA63AFC6B1}"/>
              </a:ext>
            </a:extLst>
          </p:cNvPr>
          <p:cNvSpPr>
            <a:spLocks noGrp="1" noChangeArrowheads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00906FAC-2A05-6248-966C-83F96F858C36}" type="slidenum">
              <a:rPr lang="zh-CN" altLang="en-US"/>
              <a:pPr/>
              <a:t>‹#›</a:t>
            </a:fld>
            <a:endParaRPr lang="zh-CN" altLang="en-US"/>
          </a:p>
        </p:txBody>
      </p:sp>
      <p:sp>
        <p:nvSpPr>
          <p:cNvPr id="6" name="日期占位符 1027">
            <a:extLst>
              <a:ext uri="{FF2B5EF4-FFF2-40B4-BE49-F238E27FC236}">
                <a16:creationId xmlns:a16="http://schemas.microsoft.com/office/drawing/2014/main" id="{8290EBEE-0212-47AD-4860-8F06EBE88E17}"/>
              </a:ext>
            </a:extLst>
          </p:cNvPr>
          <p:cNvSpPr>
            <a:spLocks noGrp="1" noChangeArrowheads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694573445"/>
      </p:ext>
    </p:extLst>
  </p:cSld>
  <p:clrMapOvr>
    <a:masterClrMapping/>
  </p:clrMapOvr>
  <p:transition/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>
  <p:cSld name="竖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839200" y="274638"/>
            <a:ext cx="2743200" cy="5851525"/>
          </a:xfrm>
        </p:spPr>
        <p:txBody>
          <a:bodyPr vert="eaVert"/>
          <a:lstStyle/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09600" y="274638"/>
            <a:ext cx="8070574" cy="5851525"/>
          </a:xfrm>
        </p:spPr>
        <p:txBody>
          <a:bodyPr vert="eaVert"/>
          <a:lstStyle/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4" name="页脚占位符 1028">
            <a:extLst>
              <a:ext uri="{FF2B5EF4-FFF2-40B4-BE49-F238E27FC236}">
                <a16:creationId xmlns:a16="http://schemas.microsoft.com/office/drawing/2014/main" id="{32A55F3E-B9FA-D911-B859-E49D35F1F2C1}"/>
              </a:ext>
            </a:extLst>
          </p:cNvPr>
          <p:cNvSpPr>
            <a:spLocks noGrp="1" noChangeArrowheads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5" name="灯片编号占位符 1029">
            <a:extLst>
              <a:ext uri="{FF2B5EF4-FFF2-40B4-BE49-F238E27FC236}">
                <a16:creationId xmlns:a16="http://schemas.microsoft.com/office/drawing/2014/main" id="{C0ECEF2B-97C1-F177-B9E1-5FB012F3671A}"/>
              </a:ext>
            </a:extLst>
          </p:cNvPr>
          <p:cNvSpPr>
            <a:spLocks noGrp="1" noChangeArrowheads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DB2B630D-0A44-4441-9F62-248C79341B12}" type="slidenum">
              <a:rPr lang="zh-CN" altLang="en-US"/>
              <a:pPr/>
              <a:t>‹#›</a:t>
            </a:fld>
            <a:endParaRPr lang="zh-CN" altLang="en-US"/>
          </a:p>
        </p:txBody>
      </p:sp>
      <p:sp>
        <p:nvSpPr>
          <p:cNvPr id="6" name="日期占位符 1027">
            <a:extLst>
              <a:ext uri="{FF2B5EF4-FFF2-40B4-BE49-F238E27FC236}">
                <a16:creationId xmlns:a16="http://schemas.microsoft.com/office/drawing/2014/main" id="{A7E881CE-16D6-29AA-C3E2-8579362F7857}"/>
              </a:ext>
            </a:extLst>
          </p:cNvPr>
          <p:cNvSpPr>
            <a:spLocks noGrp="1" noChangeArrowheads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811389831"/>
      </p:ext>
    </p:extLst>
  </p:cSld>
  <p:clrMapOvr>
    <a:masterClrMapping/>
  </p:clrMapOvr>
  <p:transition/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zh-CN" altLang="en-US" noProof="1"/>
              <a:t>单击此处编辑母版副标题样式</a:t>
            </a:r>
          </a:p>
        </p:txBody>
      </p:sp>
      <p:sp>
        <p:nvSpPr>
          <p:cNvPr id="4" name="页脚占位符 1028">
            <a:extLst>
              <a:ext uri="{FF2B5EF4-FFF2-40B4-BE49-F238E27FC236}">
                <a16:creationId xmlns:a16="http://schemas.microsoft.com/office/drawing/2014/main" id="{D6260D9C-F132-3A5F-E551-9A4DF167519A}"/>
              </a:ext>
            </a:extLst>
          </p:cNvPr>
          <p:cNvSpPr>
            <a:spLocks noGrp="1" noChangeArrowheads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5" name="灯片编号占位符 1029">
            <a:extLst>
              <a:ext uri="{FF2B5EF4-FFF2-40B4-BE49-F238E27FC236}">
                <a16:creationId xmlns:a16="http://schemas.microsoft.com/office/drawing/2014/main" id="{5E6E3271-02AC-4944-0871-21DB31AE210F}"/>
              </a:ext>
            </a:extLst>
          </p:cNvPr>
          <p:cNvSpPr>
            <a:spLocks noGrp="1" noChangeArrowheads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EDF81F96-8385-4241-ADC5-69D0953A373A}" type="slidenum">
              <a:rPr lang="zh-CN" altLang="en-US"/>
              <a:pPr/>
              <a:t>‹#›</a:t>
            </a:fld>
            <a:endParaRPr lang="zh-CN" altLang="en-US"/>
          </a:p>
        </p:txBody>
      </p:sp>
      <p:sp>
        <p:nvSpPr>
          <p:cNvPr id="6" name="日期占位符 1027">
            <a:extLst>
              <a:ext uri="{FF2B5EF4-FFF2-40B4-BE49-F238E27FC236}">
                <a16:creationId xmlns:a16="http://schemas.microsoft.com/office/drawing/2014/main" id="{37EA5C2F-65B2-28F1-D465-0792D475A3DC}"/>
              </a:ext>
            </a:extLst>
          </p:cNvPr>
          <p:cNvSpPr>
            <a:spLocks noGrp="1" noChangeArrowheads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214118653"/>
      </p:ext>
    </p:extLst>
  </p:cSld>
  <p:clrMapOvr>
    <a:masterClrMapping/>
  </p:clrMapOvr>
  <p:transition/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</p:spPr>
        <p:txBody>
          <a:bodyPr/>
          <a:lstStyle/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609600" y="1600200"/>
            <a:ext cx="10972800" cy="4525963"/>
          </a:xfrm>
        </p:spPr>
        <p:txBody>
          <a:bodyPr/>
          <a:lstStyle/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4" name="页脚占位符 1028">
            <a:extLst>
              <a:ext uri="{FF2B5EF4-FFF2-40B4-BE49-F238E27FC236}">
                <a16:creationId xmlns:a16="http://schemas.microsoft.com/office/drawing/2014/main" id="{AE9C946A-F270-4B92-531C-6FD1666D53A6}"/>
              </a:ext>
            </a:extLst>
          </p:cNvPr>
          <p:cNvSpPr>
            <a:spLocks noGrp="1" noChangeArrowheads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5" name="灯片编号占位符 1029">
            <a:extLst>
              <a:ext uri="{FF2B5EF4-FFF2-40B4-BE49-F238E27FC236}">
                <a16:creationId xmlns:a16="http://schemas.microsoft.com/office/drawing/2014/main" id="{F185E77F-0123-8192-2F85-B82CE39B1C39}"/>
              </a:ext>
            </a:extLst>
          </p:cNvPr>
          <p:cNvSpPr>
            <a:spLocks noGrp="1" noChangeArrowheads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3A29F595-DE13-4246-A83F-5E876691FB15}" type="slidenum">
              <a:rPr lang="zh-CN" altLang="en-US"/>
              <a:pPr/>
              <a:t>‹#›</a:t>
            </a:fld>
            <a:endParaRPr lang="zh-CN" altLang="en-US"/>
          </a:p>
        </p:txBody>
      </p:sp>
      <p:sp>
        <p:nvSpPr>
          <p:cNvPr id="6" name="日期占位符 1027">
            <a:extLst>
              <a:ext uri="{FF2B5EF4-FFF2-40B4-BE49-F238E27FC236}">
                <a16:creationId xmlns:a16="http://schemas.microsoft.com/office/drawing/2014/main" id="{0C7A93D1-FF54-8B66-17B3-536F1753F71D}"/>
              </a:ext>
            </a:extLst>
          </p:cNvPr>
          <p:cNvSpPr>
            <a:spLocks noGrp="1" noChangeArrowheads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603762991"/>
      </p:ext>
    </p:extLst>
  </p:cSld>
  <p:clrMapOvr>
    <a:masterClrMapping/>
  </p:clrMapOvr>
  <p:transition/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</p:txBody>
      </p:sp>
      <p:sp>
        <p:nvSpPr>
          <p:cNvPr id="4" name="页脚占位符 1028">
            <a:extLst>
              <a:ext uri="{FF2B5EF4-FFF2-40B4-BE49-F238E27FC236}">
                <a16:creationId xmlns:a16="http://schemas.microsoft.com/office/drawing/2014/main" id="{AAA17B28-0DFB-F11B-E8B5-48A388858754}"/>
              </a:ext>
            </a:extLst>
          </p:cNvPr>
          <p:cNvSpPr>
            <a:spLocks noGrp="1" noChangeArrowheads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5" name="灯片编号占位符 1029">
            <a:extLst>
              <a:ext uri="{FF2B5EF4-FFF2-40B4-BE49-F238E27FC236}">
                <a16:creationId xmlns:a16="http://schemas.microsoft.com/office/drawing/2014/main" id="{541B5F98-26B8-2253-5A8B-DFDC46E6E2C0}"/>
              </a:ext>
            </a:extLst>
          </p:cNvPr>
          <p:cNvSpPr>
            <a:spLocks noGrp="1" noChangeArrowheads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5BE3EE45-897E-4E45-A682-DB15F2ECB821}" type="slidenum">
              <a:rPr lang="zh-CN" altLang="en-US"/>
              <a:pPr/>
              <a:t>‹#›</a:t>
            </a:fld>
            <a:endParaRPr lang="zh-CN" altLang="en-US"/>
          </a:p>
        </p:txBody>
      </p:sp>
      <p:sp>
        <p:nvSpPr>
          <p:cNvPr id="6" name="日期占位符 1027">
            <a:extLst>
              <a:ext uri="{FF2B5EF4-FFF2-40B4-BE49-F238E27FC236}">
                <a16:creationId xmlns:a16="http://schemas.microsoft.com/office/drawing/2014/main" id="{D6CA2E9B-88D7-EEBC-0E33-2AA5BCB0B5B0}"/>
              </a:ext>
            </a:extLst>
          </p:cNvPr>
          <p:cNvSpPr>
            <a:spLocks noGrp="1" noChangeArrowheads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770588844"/>
      </p:ext>
    </p:extLst>
  </p:cSld>
  <p:clrMapOvr>
    <a:masterClrMapping/>
  </p:clrMapOvr>
  <p:transition/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</p:spPr>
        <p:txBody>
          <a:bodyPr/>
          <a:lstStyle/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09600" y="1600200"/>
            <a:ext cx="5376672" cy="4525963"/>
          </a:xfrm>
        </p:spPr>
        <p:txBody>
          <a:bodyPr/>
          <a:lstStyle/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205728" y="1600200"/>
            <a:ext cx="5376672" cy="4525963"/>
          </a:xfrm>
        </p:spPr>
        <p:txBody>
          <a:bodyPr/>
          <a:lstStyle/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5" name="页脚占位符 1028">
            <a:extLst>
              <a:ext uri="{FF2B5EF4-FFF2-40B4-BE49-F238E27FC236}">
                <a16:creationId xmlns:a16="http://schemas.microsoft.com/office/drawing/2014/main" id="{DC6C44FB-A709-D739-1172-5ADD86060DBC}"/>
              </a:ext>
            </a:extLst>
          </p:cNvPr>
          <p:cNvSpPr>
            <a:spLocks noGrp="1" noChangeArrowheads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6" name="灯片编号占位符 1029">
            <a:extLst>
              <a:ext uri="{FF2B5EF4-FFF2-40B4-BE49-F238E27FC236}">
                <a16:creationId xmlns:a16="http://schemas.microsoft.com/office/drawing/2014/main" id="{DB97AFCE-6858-E92C-B818-5D54177F542E}"/>
              </a:ext>
            </a:extLst>
          </p:cNvPr>
          <p:cNvSpPr>
            <a:spLocks noGrp="1" noChangeArrowheads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89173EA9-4323-4946-BC8E-F330F863B7BB}" type="slidenum">
              <a:rPr lang="zh-CN" altLang="en-US"/>
              <a:pPr/>
              <a:t>‹#›</a:t>
            </a:fld>
            <a:endParaRPr lang="zh-CN" altLang="en-US"/>
          </a:p>
        </p:txBody>
      </p:sp>
      <p:sp>
        <p:nvSpPr>
          <p:cNvPr id="7" name="日期占位符 1027">
            <a:extLst>
              <a:ext uri="{FF2B5EF4-FFF2-40B4-BE49-F238E27FC236}">
                <a16:creationId xmlns:a16="http://schemas.microsoft.com/office/drawing/2014/main" id="{41DC3A67-E02B-926B-EE7B-AEFE9103A6C7}"/>
              </a:ext>
            </a:extLst>
          </p:cNvPr>
          <p:cNvSpPr>
            <a:spLocks noGrp="1" noChangeArrowheads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175261312"/>
      </p:ext>
    </p:extLst>
  </p:cSld>
  <p:clrMapOvr>
    <a:masterClrMapping/>
  </p:clrMapOvr>
  <p:transition/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1186774" y="1778438"/>
            <a:ext cx="4873574" cy="823912"/>
          </a:xfrm>
        </p:spPr>
        <p:txBody>
          <a:bodyPr anchor="ctr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1186774" y="2665379"/>
            <a:ext cx="4873574" cy="3524284"/>
          </a:xfrm>
        </p:spPr>
        <p:txBody>
          <a:bodyPr/>
          <a:lstStyle/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256938" y="1778438"/>
            <a:ext cx="4897576" cy="823912"/>
          </a:xfrm>
        </p:spPr>
        <p:txBody>
          <a:bodyPr anchor="ctr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256938" y="2665379"/>
            <a:ext cx="4897576" cy="3524284"/>
          </a:xfrm>
        </p:spPr>
        <p:txBody>
          <a:bodyPr/>
          <a:lstStyle/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7" name="页脚占位符 1028">
            <a:extLst>
              <a:ext uri="{FF2B5EF4-FFF2-40B4-BE49-F238E27FC236}">
                <a16:creationId xmlns:a16="http://schemas.microsoft.com/office/drawing/2014/main" id="{45222DBC-31AB-F189-43F3-645F28485146}"/>
              </a:ext>
            </a:extLst>
          </p:cNvPr>
          <p:cNvSpPr>
            <a:spLocks noGrp="1" noChangeArrowheads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8" name="灯片编号占位符 1029">
            <a:extLst>
              <a:ext uri="{FF2B5EF4-FFF2-40B4-BE49-F238E27FC236}">
                <a16:creationId xmlns:a16="http://schemas.microsoft.com/office/drawing/2014/main" id="{CC40CE47-0145-7A97-32D5-52E34BF23346}"/>
              </a:ext>
            </a:extLst>
          </p:cNvPr>
          <p:cNvSpPr>
            <a:spLocks noGrp="1" noChangeArrowheads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91E6B280-2963-4845-9E9E-6088040EC184}" type="slidenum">
              <a:rPr lang="zh-CN" altLang="en-US"/>
              <a:pPr/>
              <a:t>‹#›</a:t>
            </a:fld>
            <a:endParaRPr lang="zh-CN" altLang="en-US"/>
          </a:p>
        </p:txBody>
      </p:sp>
      <p:sp>
        <p:nvSpPr>
          <p:cNvPr id="9" name="日期占位符 1027">
            <a:extLst>
              <a:ext uri="{FF2B5EF4-FFF2-40B4-BE49-F238E27FC236}">
                <a16:creationId xmlns:a16="http://schemas.microsoft.com/office/drawing/2014/main" id="{B140081A-E4AA-FCA5-81FF-AB5947BAF407}"/>
              </a:ext>
            </a:extLst>
          </p:cNvPr>
          <p:cNvSpPr>
            <a:spLocks noGrp="1" noChangeArrowheads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524814404"/>
      </p:ext>
    </p:extLst>
  </p:cSld>
  <p:clrMapOvr>
    <a:masterClrMapping/>
  </p:clrMapOvr>
  <p:transition/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</p:spPr>
        <p:txBody>
          <a:bodyPr/>
          <a:lstStyle/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页脚占位符 1028">
            <a:extLst>
              <a:ext uri="{FF2B5EF4-FFF2-40B4-BE49-F238E27FC236}">
                <a16:creationId xmlns:a16="http://schemas.microsoft.com/office/drawing/2014/main" id="{32E5F1FC-0D4F-14E6-9AD1-9DC8DA01A2C7}"/>
              </a:ext>
            </a:extLst>
          </p:cNvPr>
          <p:cNvSpPr>
            <a:spLocks noGrp="1" noChangeArrowheads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4" name="灯片编号占位符 1029">
            <a:extLst>
              <a:ext uri="{FF2B5EF4-FFF2-40B4-BE49-F238E27FC236}">
                <a16:creationId xmlns:a16="http://schemas.microsoft.com/office/drawing/2014/main" id="{30982416-D3C8-AAE3-6DB9-9776DB851AB0}"/>
              </a:ext>
            </a:extLst>
          </p:cNvPr>
          <p:cNvSpPr>
            <a:spLocks noGrp="1" noChangeArrowheads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A01C934C-7EC2-C248-B0F3-2727A35A700C}" type="slidenum">
              <a:rPr lang="zh-CN" altLang="en-US"/>
              <a:pPr/>
              <a:t>‹#›</a:t>
            </a:fld>
            <a:endParaRPr lang="zh-CN" altLang="en-US"/>
          </a:p>
        </p:txBody>
      </p:sp>
      <p:sp>
        <p:nvSpPr>
          <p:cNvPr id="5" name="日期占位符 1027">
            <a:extLst>
              <a:ext uri="{FF2B5EF4-FFF2-40B4-BE49-F238E27FC236}">
                <a16:creationId xmlns:a16="http://schemas.microsoft.com/office/drawing/2014/main" id="{A8E8FE8D-9C0B-2DC1-36B0-F5E67BBF959F}"/>
              </a:ext>
            </a:extLst>
          </p:cNvPr>
          <p:cNvSpPr>
            <a:spLocks noGrp="1" noChangeArrowheads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114154138"/>
      </p:ext>
    </p:extLst>
  </p:cSld>
  <p:clrMapOvr>
    <a:masterClrMapping/>
  </p:clrMapOvr>
  <p:transition/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027">
            <a:extLst>
              <a:ext uri="{FF2B5EF4-FFF2-40B4-BE49-F238E27FC236}">
                <a16:creationId xmlns:a16="http://schemas.microsoft.com/office/drawing/2014/main" id="{7043B2AD-F45F-A6C8-8783-0F7DA8DE31F7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3" name="页脚占位符 1028">
            <a:extLst>
              <a:ext uri="{FF2B5EF4-FFF2-40B4-BE49-F238E27FC236}">
                <a16:creationId xmlns:a16="http://schemas.microsoft.com/office/drawing/2014/main" id="{B8864FC4-275C-EB90-0151-7BC5E41B3AD3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4" name="灯片编号占位符 1029">
            <a:extLst>
              <a:ext uri="{FF2B5EF4-FFF2-40B4-BE49-F238E27FC236}">
                <a16:creationId xmlns:a16="http://schemas.microsoft.com/office/drawing/2014/main" id="{56CA8EAB-37FD-69F4-C6C3-FED4590133D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8B9072C-E399-4E4F-A62F-5AD2B12DAC52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40378411"/>
      </p:ext>
    </p:extLst>
  </p:cSld>
  <p:clrMapOvr>
    <a:masterClrMapping/>
  </p:clrMapOvr>
  <p:transition/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</p:txBody>
      </p:sp>
      <p:sp>
        <p:nvSpPr>
          <p:cNvPr id="5" name="页脚占位符 1028">
            <a:extLst>
              <a:ext uri="{FF2B5EF4-FFF2-40B4-BE49-F238E27FC236}">
                <a16:creationId xmlns:a16="http://schemas.microsoft.com/office/drawing/2014/main" id="{F8147817-F836-4A47-10CE-4572FAE11487}"/>
              </a:ext>
            </a:extLst>
          </p:cNvPr>
          <p:cNvSpPr>
            <a:spLocks noGrp="1" noChangeArrowheads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6" name="灯片编号占位符 1029">
            <a:extLst>
              <a:ext uri="{FF2B5EF4-FFF2-40B4-BE49-F238E27FC236}">
                <a16:creationId xmlns:a16="http://schemas.microsoft.com/office/drawing/2014/main" id="{E201CBE5-3A3D-C102-8F7D-2959D55AA6DA}"/>
              </a:ext>
            </a:extLst>
          </p:cNvPr>
          <p:cNvSpPr>
            <a:spLocks noGrp="1" noChangeArrowheads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2E992618-7847-EC4F-A2FF-6B3037667518}" type="slidenum">
              <a:rPr lang="zh-CN" altLang="en-US"/>
              <a:pPr/>
              <a:t>‹#›</a:t>
            </a:fld>
            <a:endParaRPr lang="zh-CN" altLang="en-US"/>
          </a:p>
        </p:txBody>
      </p:sp>
      <p:sp>
        <p:nvSpPr>
          <p:cNvPr id="7" name="日期占位符 1027">
            <a:extLst>
              <a:ext uri="{FF2B5EF4-FFF2-40B4-BE49-F238E27FC236}">
                <a16:creationId xmlns:a16="http://schemas.microsoft.com/office/drawing/2014/main" id="{14F2253B-AB55-F750-F425-85ADBA742B61}"/>
              </a:ext>
            </a:extLst>
          </p:cNvPr>
          <p:cNvSpPr>
            <a:spLocks noGrp="1" noChangeArrowheads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958363708"/>
      </p:ext>
    </p:extLst>
  </p:cSld>
  <p:clrMapOvr>
    <a:masterClrMapping/>
  </p:clrMapOvr>
  <p:transition/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4165349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457201"/>
            <a:ext cx="6172200" cy="5403850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pPr lvl="0"/>
            <a:endParaRPr lang="zh-CN" altLang="en-US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4165349" cy="3811588"/>
          </a:xfrm>
        </p:spPr>
        <p:txBody>
          <a:bodyPr/>
          <a:lstStyle>
            <a:lvl1pPr marL="0" indent="0">
              <a:buNone/>
              <a:defRPr sz="1500"/>
            </a:lvl1pPr>
            <a:lvl2pPr marL="342900" indent="0">
              <a:buNone/>
              <a:defRPr sz="1350"/>
            </a:lvl2pPr>
            <a:lvl3pPr marL="685800" indent="0">
              <a:buNone/>
              <a:defRPr sz="1200"/>
            </a:lvl3pPr>
            <a:lvl4pPr marL="1028700" indent="0">
              <a:buNone/>
              <a:defRPr sz="1050"/>
            </a:lvl4pPr>
            <a:lvl5pPr marL="1371600" indent="0">
              <a:buNone/>
              <a:defRPr sz="1050"/>
            </a:lvl5pPr>
            <a:lvl6pPr marL="1714500" indent="0">
              <a:buNone/>
              <a:defRPr sz="1050"/>
            </a:lvl6pPr>
            <a:lvl7pPr marL="2057400" indent="0">
              <a:buNone/>
              <a:defRPr sz="1050"/>
            </a:lvl7pPr>
            <a:lvl8pPr marL="2400300" indent="0">
              <a:buNone/>
              <a:defRPr sz="1050"/>
            </a:lvl8pPr>
            <a:lvl9pPr marL="2743200" indent="0">
              <a:buNone/>
              <a:defRPr sz="1050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</p:txBody>
      </p:sp>
      <p:sp>
        <p:nvSpPr>
          <p:cNvPr id="5" name="页脚占位符 1028">
            <a:extLst>
              <a:ext uri="{FF2B5EF4-FFF2-40B4-BE49-F238E27FC236}">
                <a16:creationId xmlns:a16="http://schemas.microsoft.com/office/drawing/2014/main" id="{46D28F7C-43CB-4EFB-5765-07A3771C4004}"/>
              </a:ext>
            </a:extLst>
          </p:cNvPr>
          <p:cNvSpPr>
            <a:spLocks noGrp="1" noChangeArrowheads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6" name="灯片编号占位符 1029">
            <a:extLst>
              <a:ext uri="{FF2B5EF4-FFF2-40B4-BE49-F238E27FC236}">
                <a16:creationId xmlns:a16="http://schemas.microsoft.com/office/drawing/2014/main" id="{C578DA02-A5CC-0962-9AF8-A8F7CD7FC356}"/>
              </a:ext>
            </a:extLst>
          </p:cNvPr>
          <p:cNvSpPr>
            <a:spLocks noGrp="1" noChangeArrowheads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CEA146BF-6A87-F941-92C3-23D66FDA5F5B}" type="slidenum">
              <a:rPr lang="zh-CN" altLang="en-US"/>
              <a:pPr/>
              <a:t>‹#›</a:t>
            </a:fld>
            <a:endParaRPr lang="zh-CN" altLang="en-US"/>
          </a:p>
        </p:txBody>
      </p:sp>
      <p:sp>
        <p:nvSpPr>
          <p:cNvPr id="7" name="日期占位符 1027">
            <a:extLst>
              <a:ext uri="{FF2B5EF4-FFF2-40B4-BE49-F238E27FC236}">
                <a16:creationId xmlns:a16="http://schemas.microsoft.com/office/drawing/2014/main" id="{554D6F3A-867F-50E7-EA04-B60ADF2BF732}"/>
              </a:ext>
            </a:extLst>
          </p:cNvPr>
          <p:cNvSpPr>
            <a:spLocks noGrp="1" noChangeArrowheads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022931239"/>
      </p:ext>
    </p:extLst>
  </p:cSld>
  <p:clrMapOvr>
    <a:masterClrMapping/>
  </p:clrMapOvr>
  <p:transition/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</p:spPr>
        <p:txBody>
          <a:bodyPr/>
          <a:lstStyle/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09600" y="1600200"/>
            <a:ext cx="10972800" cy="4525963"/>
          </a:xfrm>
        </p:spPr>
        <p:txBody>
          <a:bodyPr vert="eaVert"/>
          <a:lstStyle/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4" name="页脚占位符 1028">
            <a:extLst>
              <a:ext uri="{FF2B5EF4-FFF2-40B4-BE49-F238E27FC236}">
                <a16:creationId xmlns:a16="http://schemas.microsoft.com/office/drawing/2014/main" id="{18D698A2-3A1B-5D31-2436-9AAD6DB5EEEC}"/>
              </a:ext>
            </a:extLst>
          </p:cNvPr>
          <p:cNvSpPr>
            <a:spLocks noGrp="1" noChangeArrowheads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5" name="灯片编号占位符 1029">
            <a:extLst>
              <a:ext uri="{FF2B5EF4-FFF2-40B4-BE49-F238E27FC236}">
                <a16:creationId xmlns:a16="http://schemas.microsoft.com/office/drawing/2014/main" id="{FAFA1F47-3F91-ADE1-425B-1383B805EF3A}"/>
              </a:ext>
            </a:extLst>
          </p:cNvPr>
          <p:cNvSpPr>
            <a:spLocks noGrp="1" noChangeArrowheads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7D6074E8-1300-FB47-BBF9-15F6986EE7AC}" type="slidenum">
              <a:rPr lang="zh-CN" altLang="en-US"/>
              <a:pPr/>
              <a:t>‹#›</a:t>
            </a:fld>
            <a:endParaRPr lang="zh-CN" altLang="en-US"/>
          </a:p>
        </p:txBody>
      </p:sp>
      <p:sp>
        <p:nvSpPr>
          <p:cNvPr id="6" name="日期占位符 1027">
            <a:extLst>
              <a:ext uri="{FF2B5EF4-FFF2-40B4-BE49-F238E27FC236}">
                <a16:creationId xmlns:a16="http://schemas.microsoft.com/office/drawing/2014/main" id="{DFCA0B7B-5F3F-5FC5-D067-58AA7D627673}"/>
              </a:ext>
            </a:extLst>
          </p:cNvPr>
          <p:cNvSpPr>
            <a:spLocks noGrp="1" noChangeArrowheads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734716172"/>
      </p:ext>
    </p:extLst>
  </p:cSld>
  <p:clrMapOvr>
    <a:masterClrMapping/>
  </p:clrMapOvr>
  <p:transition/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>
  <p:cSld name="竖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839200" y="274638"/>
            <a:ext cx="2743200" cy="5851525"/>
          </a:xfrm>
        </p:spPr>
        <p:txBody>
          <a:bodyPr vert="eaVert"/>
          <a:lstStyle/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09600" y="274638"/>
            <a:ext cx="8070574" cy="5851525"/>
          </a:xfrm>
        </p:spPr>
        <p:txBody>
          <a:bodyPr vert="eaVert"/>
          <a:lstStyle/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4" name="页脚占位符 1028">
            <a:extLst>
              <a:ext uri="{FF2B5EF4-FFF2-40B4-BE49-F238E27FC236}">
                <a16:creationId xmlns:a16="http://schemas.microsoft.com/office/drawing/2014/main" id="{BACA11FC-E4CD-BB2F-BC8E-FB921642FE01}"/>
              </a:ext>
            </a:extLst>
          </p:cNvPr>
          <p:cNvSpPr>
            <a:spLocks noGrp="1" noChangeArrowheads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5" name="灯片编号占位符 1029">
            <a:extLst>
              <a:ext uri="{FF2B5EF4-FFF2-40B4-BE49-F238E27FC236}">
                <a16:creationId xmlns:a16="http://schemas.microsoft.com/office/drawing/2014/main" id="{A9D4C534-5131-39A0-1C53-62BFF4460EFB}"/>
              </a:ext>
            </a:extLst>
          </p:cNvPr>
          <p:cNvSpPr>
            <a:spLocks noGrp="1" noChangeArrowheads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1A5446F4-75F8-6946-A1D4-E53A80F6A768}" type="slidenum">
              <a:rPr lang="zh-CN" altLang="en-US"/>
              <a:pPr/>
              <a:t>‹#›</a:t>
            </a:fld>
            <a:endParaRPr lang="zh-CN" altLang="en-US"/>
          </a:p>
        </p:txBody>
      </p:sp>
      <p:sp>
        <p:nvSpPr>
          <p:cNvPr id="6" name="日期占位符 1027">
            <a:extLst>
              <a:ext uri="{FF2B5EF4-FFF2-40B4-BE49-F238E27FC236}">
                <a16:creationId xmlns:a16="http://schemas.microsoft.com/office/drawing/2014/main" id="{10B784CB-6F05-ECDD-60FC-D4A5894687C2}"/>
              </a:ext>
            </a:extLst>
          </p:cNvPr>
          <p:cNvSpPr>
            <a:spLocks noGrp="1" noChangeArrowheads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861001111"/>
      </p:ext>
    </p:extLst>
  </p:cSld>
  <p:clrMapOvr>
    <a:masterClrMapping/>
  </p:clrMapOvr>
  <p:transition/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zh-CN" altLang="en-US" noProof="1"/>
              <a:t>单击此处编辑母版副标题样式</a:t>
            </a:r>
          </a:p>
        </p:txBody>
      </p:sp>
      <p:sp>
        <p:nvSpPr>
          <p:cNvPr id="4" name="页脚占位符 1028">
            <a:extLst>
              <a:ext uri="{FF2B5EF4-FFF2-40B4-BE49-F238E27FC236}">
                <a16:creationId xmlns:a16="http://schemas.microsoft.com/office/drawing/2014/main" id="{A465178F-9C64-E8B8-9754-2EE217621443}"/>
              </a:ext>
            </a:extLst>
          </p:cNvPr>
          <p:cNvSpPr>
            <a:spLocks noGrp="1" noChangeArrowheads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5" name="灯片编号占位符 1029">
            <a:extLst>
              <a:ext uri="{FF2B5EF4-FFF2-40B4-BE49-F238E27FC236}">
                <a16:creationId xmlns:a16="http://schemas.microsoft.com/office/drawing/2014/main" id="{213B9EAD-6FF4-302A-8263-E4E865A388E7}"/>
              </a:ext>
            </a:extLst>
          </p:cNvPr>
          <p:cNvSpPr>
            <a:spLocks noGrp="1" noChangeArrowheads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9ECB0373-C512-C44A-85A4-0D4197C8BB84}" type="slidenum">
              <a:rPr lang="zh-CN" altLang="en-US"/>
              <a:pPr/>
              <a:t>‹#›</a:t>
            </a:fld>
            <a:endParaRPr lang="zh-CN" altLang="en-US"/>
          </a:p>
        </p:txBody>
      </p:sp>
      <p:sp>
        <p:nvSpPr>
          <p:cNvPr id="6" name="日期占位符 1027">
            <a:extLst>
              <a:ext uri="{FF2B5EF4-FFF2-40B4-BE49-F238E27FC236}">
                <a16:creationId xmlns:a16="http://schemas.microsoft.com/office/drawing/2014/main" id="{3B25EE73-3593-3962-2CF5-6E55FFD06381}"/>
              </a:ext>
            </a:extLst>
          </p:cNvPr>
          <p:cNvSpPr>
            <a:spLocks noGrp="1" noChangeArrowheads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535413393"/>
      </p:ext>
    </p:extLst>
  </p:cSld>
  <p:clrMapOvr>
    <a:masterClrMapping/>
  </p:clrMapOvr>
  <p:transition/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</p:spPr>
        <p:txBody>
          <a:bodyPr/>
          <a:lstStyle/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609600" y="1600200"/>
            <a:ext cx="10972800" cy="4525963"/>
          </a:xfrm>
        </p:spPr>
        <p:txBody>
          <a:bodyPr/>
          <a:lstStyle/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4" name="页脚占位符 1028">
            <a:extLst>
              <a:ext uri="{FF2B5EF4-FFF2-40B4-BE49-F238E27FC236}">
                <a16:creationId xmlns:a16="http://schemas.microsoft.com/office/drawing/2014/main" id="{A32E06DE-2C44-C193-3729-01E9FF1866A3}"/>
              </a:ext>
            </a:extLst>
          </p:cNvPr>
          <p:cNvSpPr>
            <a:spLocks noGrp="1" noChangeArrowheads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5" name="灯片编号占位符 1029">
            <a:extLst>
              <a:ext uri="{FF2B5EF4-FFF2-40B4-BE49-F238E27FC236}">
                <a16:creationId xmlns:a16="http://schemas.microsoft.com/office/drawing/2014/main" id="{CDBBB14F-FB6A-A8C5-5688-6C769871376E}"/>
              </a:ext>
            </a:extLst>
          </p:cNvPr>
          <p:cNvSpPr>
            <a:spLocks noGrp="1" noChangeArrowheads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A2268DEF-C65D-3E4B-8638-2F06CD5B1C9F}" type="slidenum">
              <a:rPr lang="zh-CN" altLang="en-US"/>
              <a:pPr/>
              <a:t>‹#›</a:t>
            </a:fld>
            <a:endParaRPr lang="zh-CN" altLang="en-US"/>
          </a:p>
        </p:txBody>
      </p:sp>
      <p:sp>
        <p:nvSpPr>
          <p:cNvPr id="6" name="日期占位符 1027">
            <a:extLst>
              <a:ext uri="{FF2B5EF4-FFF2-40B4-BE49-F238E27FC236}">
                <a16:creationId xmlns:a16="http://schemas.microsoft.com/office/drawing/2014/main" id="{305CF334-DF0A-B855-75CE-F30374FFF42A}"/>
              </a:ext>
            </a:extLst>
          </p:cNvPr>
          <p:cNvSpPr>
            <a:spLocks noGrp="1" noChangeArrowheads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802452958"/>
      </p:ext>
    </p:extLst>
  </p:cSld>
  <p:clrMapOvr>
    <a:masterClrMapping/>
  </p:clrMapOvr>
  <p:transition/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</p:txBody>
      </p:sp>
      <p:sp>
        <p:nvSpPr>
          <p:cNvPr id="4" name="页脚占位符 1028">
            <a:extLst>
              <a:ext uri="{FF2B5EF4-FFF2-40B4-BE49-F238E27FC236}">
                <a16:creationId xmlns:a16="http://schemas.microsoft.com/office/drawing/2014/main" id="{0306FE01-56CD-A1AC-2643-96C9929F6066}"/>
              </a:ext>
            </a:extLst>
          </p:cNvPr>
          <p:cNvSpPr>
            <a:spLocks noGrp="1" noChangeArrowheads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5" name="灯片编号占位符 1029">
            <a:extLst>
              <a:ext uri="{FF2B5EF4-FFF2-40B4-BE49-F238E27FC236}">
                <a16:creationId xmlns:a16="http://schemas.microsoft.com/office/drawing/2014/main" id="{E1778E49-902C-047A-4138-D0E69A3C35B4}"/>
              </a:ext>
            </a:extLst>
          </p:cNvPr>
          <p:cNvSpPr>
            <a:spLocks noGrp="1" noChangeArrowheads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7671DA90-298A-434C-B14B-B60C4BEFA78A}" type="slidenum">
              <a:rPr lang="zh-CN" altLang="en-US"/>
              <a:pPr/>
              <a:t>‹#›</a:t>
            </a:fld>
            <a:endParaRPr lang="zh-CN" altLang="en-US"/>
          </a:p>
        </p:txBody>
      </p:sp>
      <p:sp>
        <p:nvSpPr>
          <p:cNvPr id="6" name="日期占位符 1027">
            <a:extLst>
              <a:ext uri="{FF2B5EF4-FFF2-40B4-BE49-F238E27FC236}">
                <a16:creationId xmlns:a16="http://schemas.microsoft.com/office/drawing/2014/main" id="{DAD03F08-76F3-0AF9-D73C-843AE2DC8ED6}"/>
              </a:ext>
            </a:extLst>
          </p:cNvPr>
          <p:cNvSpPr>
            <a:spLocks noGrp="1" noChangeArrowheads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513919957"/>
      </p:ext>
    </p:extLst>
  </p:cSld>
  <p:clrMapOvr>
    <a:masterClrMapping/>
  </p:clrMapOvr>
  <p:transition/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</p:spPr>
        <p:txBody>
          <a:bodyPr/>
          <a:lstStyle/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09600" y="1600200"/>
            <a:ext cx="5376672" cy="4525963"/>
          </a:xfrm>
        </p:spPr>
        <p:txBody>
          <a:bodyPr/>
          <a:lstStyle/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205728" y="1600200"/>
            <a:ext cx="5376672" cy="4525963"/>
          </a:xfrm>
        </p:spPr>
        <p:txBody>
          <a:bodyPr/>
          <a:lstStyle/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5" name="页脚占位符 1028">
            <a:extLst>
              <a:ext uri="{FF2B5EF4-FFF2-40B4-BE49-F238E27FC236}">
                <a16:creationId xmlns:a16="http://schemas.microsoft.com/office/drawing/2014/main" id="{CA92F4F2-BC92-FEEB-F4DD-C3B4C6DA7126}"/>
              </a:ext>
            </a:extLst>
          </p:cNvPr>
          <p:cNvSpPr>
            <a:spLocks noGrp="1" noChangeArrowheads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6" name="灯片编号占位符 1029">
            <a:extLst>
              <a:ext uri="{FF2B5EF4-FFF2-40B4-BE49-F238E27FC236}">
                <a16:creationId xmlns:a16="http://schemas.microsoft.com/office/drawing/2014/main" id="{88B4B9F9-7798-369C-9B57-71D0BF2DC313}"/>
              </a:ext>
            </a:extLst>
          </p:cNvPr>
          <p:cNvSpPr>
            <a:spLocks noGrp="1" noChangeArrowheads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F583092F-0031-0546-9FBC-DFD7B1E77AB4}" type="slidenum">
              <a:rPr lang="zh-CN" altLang="en-US"/>
              <a:pPr/>
              <a:t>‹#›</a:t>
            </a:fld>
            <a:endParaRPr lang="zh-CN" altLang="en-US"/>
          </a:p>
        </p:txBody>
      </p:sp>
      <p:sp>
        <p:nvSpPr>
          <p:cNvPr id="7" name="日期占位符 1027">
            <a:extLst>
              <a:ext uri="{FF2B5EF4-FFF2-40B4-BE49-F238E27FC236}">
                <a16:creationId xmlns:a16="http://schemas.microsoft.com/office/drawing/2014/main" id="{5F57B1E1-18A2-D43F-9FCF-7F107FD618B4}"/>
              </a:ext>
            </a:extLst>
          </p:cNvPr>
          <p:cNvSpPr>
            <a:spLocks noGrp="1" noChangeArrowheads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283087397"/>
      </p:ext>
    </p:extLst>
  </p:cSld>
  <p:clrMapOvr>
    <a:masterClrMapping/>
  </p:clrMapOvr>
  <p:transition/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1186774" y="1778438"/>
            <a:ext cx="4873574" cy="823912"/>
          </a:xfrm>
        </p:spPr>
        <p:txBody>
          <a:bodyPr anchor="ctr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1186774" y="2665379"/>
            <a:ext cx="4873574" cy="3524284"/>
          </a:xfrm>
        </p:spPr>
        <p:txBody>
          <a:bodyPr/>
          <a:lstStyle/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256938" y="1778438"/>
            <a:ext cx="4897576" cy="823912"/>
          </a:xfrm>
        </p:spPr>
        <p:txBody>
          <a:bodyPr anchor="ctr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256938" y="2665379"/>
            <a:ext cx="4897576" cy="3524284"/>
          </a:xfrm>
        </p:spPr>
        <p:txBody>
          <a:bodyPr/>
          <a:lstStyle/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7" name="页脚占位符 1028">
            <a:extLst>
              <a:ext uri="{FF2B5EF4-FFF2-40B4-BE49-F238E27FC236}">
                <a16:creationId xmlns:a16="http://schemas.microsoft.com/office/drawing/2014/main" id="{19CA7E3B-80DA-663B-0B36-88EB8FD57915}"/>
              </a:ext>
            </a:extLst>
          </p:cNvPr>
          <p:cNvSpPr>
            <a:spLocks noGrp="1" noChangeArrowheads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8" name="灯片编号占位符 1029">
            <a:extLst>
              <a:ext uri="{FF2B5EF4-FFF2-40B4-BE49-F238E27FC236}">
                <a16:creationId xmlns:a16="http://schemas.microsoft.com/office/drawing/2014/main" id="{B286F980-8104-454B-6970-BF76DBC50EBC}"/>
              </a:ext>
            </a:extLst>
          </p:cNvPr>
          <p:cNvSpPr>
            <a:spLocks noGrp="1" noChangeArrowheads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DC6393E1-0F76-1145-B648-9A3D8FC938D8}" type="slidenum">
              <a:rPr lang="zh-CN" altLang="en-US"/>
              <a:pPr/>
              <a:t>‹#›</a:t>
            </a:fld>
            <a:endParaRPr lang="zh-CN" altLang="en-US"/>
          </a:p>
        </p:txBody>
      </p:sp>
      <p:sp>
        <p:nvSpPr>
          <p:cNvPr id="9" name="日期占位符 1027">
            <a:extLst>
              <a:ext uri="{FF2B5EF4-FFF2-40B4-BE49-F238E27FC236}">
                <a16:creationId xmlns:a16="http://schemas.microsoft.com/office/drawing/2014/main" id="{3A2D45A6-0934-F78B-270C-50CF868AE143}"/>
              </a:ext>
            </a:extLst>
          </p:cNvPr>
          <p:cNvSpPr>
            <a:spLocks noGrp="1" noChangeArrowheads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205518710"/>
      </p:ext>
    </p:extLst>
  </p:cSld>
  <p:clrMapOvr>
    <a:masterClrMapping/>
  </p:clrMapOvr>
  <p:transition/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</p:spPr>
        <p:txBody>
          <a:bodyPr/>
          <a:lstStyle/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页脚占位符 1028">
            <a:extLst>
              <a:ext uri="{FF2B5EF4-FFF2-40B4-BE49-F238E27FC236}">
                <a16:creationId xmlns:a16="http://schemas.microsoft.com/office/drawing/2014/main" id="{438641F4-72B2-0F3F-B0A7-498ADA565915}"/>
              </a:ext>
            </a:extLst>
          </p:cNvPr>
          <p:cNvSpPr>
            <a:spLocks noGrp="1" noChangeArrowheads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4" name="灯片编号占位符 1029">
            <a:extLst>
              <a:ext uri="{FF2B5EF4-FFF2-40B4-BE49-F238E27FC236}">
                <a16:creationId xmlns:a16="http://schemas.microsoft.com/office/drawing/2014/main" id="{4466FE07-17A8-0854-F0A2-7F4C5AE52E18}"/>
              </a:ext>
            </a:extLst>
          </p:cNvPr>
          <p:cNvSpPr>
            <a:spLocks noGrp="1" noChangeArrowheads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9208046B-BB8F-F344-9511-93CE98C840C3}" type="slidenum">
              <a:rPr lang="zh-CN" altLang="en-US"/>
              <a:pPr/>
              <a:t>‹#›</a:t>
            </a:fld>
            <a:endParaRPr lang="zh-CN" altLang="en-US"/>
          </a:p>
        </p:txBody>
      </p:sp>
      <p:sp>
        <p:nvSpPr>
          <p:cNvPr id="5" name="日期占位符 1027">
            <a:extLst>
              <a:ext uri="{FF2B5EF4-FFF2-40B4-BE49-F238E27FC236}">
                <a16:creationId xmlns:a16="http://schemas.microsoft.com/office/drawing/2014/main" id="{8C65222F-0C1D-3214-7A94-BE83B3229B8D}"/>
              </a:ext>
            </a:extLst>
          </p:cNvPr>
          <p:cNvSpPr>
            <a:spLocks noGrp="1" noChangeArrowheads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170354085"/>
      </p:ext>
    </p:extLst>
  </p:cSld>
  <p:clrMapOvr>
    <a:masterClrMapping/>
  </p:clrMapOvr>
  <p:transition/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027">
            <a:extLst>
              <a:ext uri="{FF2B5EF4-FFF2-40B4-BE49-F238E27FC236}">
                <a16:creationId xmlns:a16="http://schemas.microsoft.com/office/drawing/2014/main" id="{0C80B747-B502-3E5C-661E-0854C6A5591C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3" name="页脚占位符 1028">
            <a:extLst>
              <a:ext uri="{FF2B5EF4-FFF2-40B4-BE49-F238E27FC236}">
                <a16:creationId xmlns:a16="http://schemas.microsoft.com/office/drawing/2014/main" id="{809AC801-5730-7087-3C8A-45FB1760D380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4" name="灯片编号占位符 1029">
            <a:extLst>
              <a:ext uri="{FF2B5EF4-FFF2-40B4-BE49-F238E27FC236}">
                <a16:creationId xmlns:a16="http://schemas.microsoft.com/office/drawing/2014/main" id="{88B47D99-B68B-E932-A51A-AC8FA5A9A02C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E3BB4E5B-21C3-F344-A17B-4E31B1C4C4C4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7196449"/>
      </p:ext>
    </p:extLst>
  </p:cSld>
  <p:clrMapOvr>
    <a:masterClrMapping/>
  </p:clrMapOvr>
  <p:transition/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</p:txBody>
      </p:sp>
      <p:sp>
        <p:nvSpPr>
          <p:cNvPr id="5" name="页脚占位符 1028">
            <a:extLst>
              <a:ext uri="{FF2B5EF4-FFF2-40B4-BE49-F238E27FC236}">
                <a16:creationId xmlns:a16="http://schemas.microsoft.com/office/drawing/2014/main" id="{86871F19-B72B-543A-E241-32881F3ED6F6}"/>
              </a:ext>
            </a:extLst>
          </p:cNvPr>
          <p:cNvSpPr>
            <a:spLocks noGrp="1" noChangeArrowheads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6" name="灯片编号占位符 1029">
            <a:extLst>
              <a:ext uri="{FF2B5EF4-FFF2-40B4-BE49-F238E27FC236}">
                <a16:creationId xmlns:a16="http://schemas.microsoft.com/office/drawing/2014/main" id="{5B78B008-0C38-F23C-5B4C-7146219B3375}"/>
              </a:ext>
            </a:extLst>
          </p:cNvPr>
          <p:cNvSpPr>
            <a:spLocks noGrp="1" noChangeArrowheads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AFCAD0F9-4B36-2149-BD1B-611AB7ABBBBE}" type="slidenum">
              <a:rPr lang="zh-CN" altLang="en-US"/>
              <a:pPr/>
              <a:t>‹#›</a:t>
            </a:fld>
            <a:endParaRPr lang="zh-CN" altLang="en-US"/>
          </a:p>
        </p:txBody>
      </p:sp>
      <p:sp>
        <p:nvSpPr>
          <p:cNvPr id="7" name="日期占位符 1027">
            <a:extLst>
              <a:ext uri="{FF2B5EF4-FFF2-40B4-BE49-F238E27FC236}">
                <a16:creationId xmlns:a16="http://schemas.microsoft.com/office/drawing/2014/main" id="{1B5F2925-FED9-F325-0EFE-47C0E21EE671}"/>
              </a:ext>
            </a:extLst>
          </p:cNvPr>
          <p:cNvSpPr>
            <a:spLocks noGrp="1" noChangeArrowheads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393298107"/>
      </p:ext>
    </p:extLst>
  </p:cSld>
  <p:clrMapOvr>
    <a:masterClrMapping/>
  </p:clrMapOvr>
  <p:transition/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4165349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457201"/>
            <a:ext cx="6172200" cy="5403850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pPr lvl="0"/>
            <a:endParaRPr lang="zh-CN" altLang="en-US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4165349" cy="3811588"/>
          </a:xfrm>
        </p:spPr>
        <p:txBody>
          <a:bodyPr/>
          <a:lstStyle>
            <a:lvl1pPr marL="0" indent="0">
              <a:buNone/>
              <a:defRPr sz="1500"/>
            </a:lvl1pPr>
            <a:lvl2pPr marL="342900" indent="0">
              <a:buNone/>
              <a:defRPr sz="1350"/>
            </a:lvl2pPr>
            <a:lvl3pPr marL="685800" indent="0">
              <a:buNone/>
              <a:defRPr sz="1200"/>
            </a:lvl3pPr>
            <a:lvl4pPr marL="1028700" indent="0">
              <a:buNone/>
              <a:defRPr sz="1050"/>
            </a:lvl4pPr>
            <a:lvl5pPr marL="1371600" indent="0">
              <a:buNone/>
              <a:defRPr sz="1050"/>
            </a:lvl5pPr>
            <a:lvl6pPr marL="1714500" indent="0">
              <a:buNone/>
              <a:defRPr sz="1050"/>
            </a:lvl6pPr>
            <a:lvl7pPr marL="2057400" indent="0">
              <a:buNone/>
              <a:defRPr sz="1050"/>
            </a:lvl7pPr>
            <a:lvl8pPr marL="2400300" indent="0">
              <a:buNone/>
              <a:defRPr sz="1050"/>
            </a:lvl8pPr>
            <a:lvl9pPr marL="2743200" indent="0">
              <a:buNone/>
              <a:defRPr sz="1050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</p:txBody>
      </p:sp>
      <p:sp>
        <p:nvSpPr>
          <p:cNvPr id="5" name="页脚占位符 1028">
            <a:extLst>
              <a:ext uri="{FF2B5EF4-FFF2-40B4-BE49-F238E27FC236}">
                <a16:creationId xmlns:a16="http://schemas.microsoft.com/office/drawing/2014/main" id="{7105F977-5D5C-A7DA-EBAC-C4F4F1487C46}"/>
              </a:ext>
            </a:extLst>
          </p:cNvPr>
          <p:cNvSpPr>
            <a:spLocks noGrp="1" noChangeArrowheads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6" name="灯片编号占位符 1029">
            <a:extLst>
              <a:ext uri="{FF2B5EF4-FFF2-40B4-BE49-F238E27FC236}">
                <a16:creationId xmlns:a16="http://schemas.microsoft.com/office/drawing/2014/main" id="{6C5AD82E-5A10-F525-54C4-9B209B852077}"/>
              </a:ext>
            </a:extLst>
          </p:cNvPr>
          <p:cNvSpPr>
            <a:spLocks noGrp="1" noChangeArrowheads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F380A8A9-5E56-5446-A027-AEBB6159E9E7}" type="slidenum">
              <a:rPr lang="zh-CN" altLang="en-US"/>
              <a:pPr/>
              <a:t>‹#›</a:t>
            </a:fld>
            <a:endParaRPr lang="zh-CN" altLang="en-US"/>
          </a:p>
        </p:txBody>
      </p:sp>
      <p:sp>
        <p:nvSpPr>
          <p:cNvPr id="7" name="日期占位符 1027">
            <a:extLst>
              <a:ext uri="{FF2B5EF4-FFF2-40B4-BE49-F238E27FC236}">
                <a16:creationId xmlns:a16="http://schemas.microsoft.com/office/drawing/2014/main" id="{7817A8D8-849B-A0F6-BE8E-FB7ED6F1DE93}"/>
              </a:ext>
            </a:extLst>
          </p:cNvPr>
          <p:cNvSpPr>
            <a:spLocks noGrp="1" noChangeArrowheads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246494546"/>
      </p:ext>
    </p:extLst>
  </p:cSld>
  <p:clrMapOvr>
    <a:masterClrMapping/>
  </p:clrMapOvr>
  <p:transition/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</p:spPr>
        <p:txBody>
          <a:bodyPr/>
          <a:lstStyle/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09600" y="1600200"/>
            <a:ext cx="10972800" cy="4525963"/>
          </a:xfrm>
        </p:spPr>
        <p:txBody>
          <a:bodyPr vert="eaVert"/>
          <a:lstStyle/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4" name="页脚占位符 1028">
            <a:extLst>
              <a:ext uri="{FF2B5EF4-FFF2-40B4-BE49-F238E27FC236}">
                <a16:creationId xmlns:a16="http://schemas.microsoft.com/office/drawing/2014/main" id="{47833586-FE99-D278-0840-7521F29E70F9}"/>
              </a:ext>
            </a:extLst>
          </p:cNvPr>
          <p:cNvSpPr>
            <a:spLocks noGrp="1" noChangeArrowheads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5" name="灯片编号占位符 1029">
            <a:extLst>
              <a:ext uri="{FF2B5EF4-FFF2-40B4-BE49-F238E27FC236}">
                <a16:creationId xmlns:a16="http://schemas.microsoft.com/office/drawing/2014/main" id="{A178476F-A01F-4140-34BD-8F52AFE4DF4D}"/>
              </a:ext>
            </a:extLst>
          </p:cNvPr>
          <p:cNvSpPr>
            <a:spLocks noGrp="1" noChangeArrowheads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47997FAC-DC36-B44F-A2ED-D601EB644DE1}" type="slidenum">
              <a:rPr lang="zh-CN" altLang="en-US"/>
              <a:pPr/>
              <a:t>‹#›</a:t>
            </a:fld>
            <a:endParaRPr lang="zh-CN" altLang="en-US"/>
          </a:p>
        </p:txBody>
      </p:sp>
      <p:sp>
        <p:nvSpPr>
          <p:cNvPr id="6" name="日期占位符 1027">
            <a:extLst>
              <a:ext uri="{FF2B5EF4-FFF2-40B4-BE49-F238E27FC236}">
                <a16:creationId xmlns:a16="http://schemas.microsoft.com/office/drawing/2014/main" id="{F93EF50D-A45D-F349-8A43-80807595D34D}"/>
              </a:ext>
            </a:extLst>
          </p:cNvPr>
          <p:cNvSpPr>
            <a:spLocks noGrp="1" noChangeArrowheads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649923503"/>
      </p:ext>
    </p:extLst>
  </p:cSld>
  <p:clrMapOvr>
    <a:masterClrMapping/>
  </p:clrMapOvr>
  <p:transition/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>
  <p:cSld name="竖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839200" y="274638"/>
            <a:ext cx="2743200" cy="5851525"/>
          </a:xfrm>
        </p:spPr>
        <p:txBody>
          <a:bodyPr vert="eaVert"/>
          <a:lstStyle/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09600" y="274638"/>
            <a:ext cx="8070574" cy="5851525"/>
          </a:xfrm>
        </p:spPr>
        <p:txBody>
          <a:bodyPr vert="eaVert"/>
          <a:lstStyle/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4" name="页脚占位符 1028">
            <a:extLst>
              <a:ext uri="{FF2B5EF4-FFF2-40B4-BE49-F238E27FC236}">
                <a16:creationId xmlns:a16="http://schemas.microsoft.com/office/drawing/2014/main" id="{5B36695C-949F-B164-A2AF-F1CCCD4249F5}"/>
              </a:ext>
            </a:extLst>
          </p:cNvPr>
          <p:cNvSpPr>
            <a:spLocks noGrp="1" noChangeArrowheads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5" name="灯片编号占位符 1029">
            <a:extLst>
              <a:ext uri="{FF2B5EF4-FFF2-40B4-BE49-F238E27FC236}">
                <a16:creationId xmlns:a16="http://schemas.microsoft.com/office/drawing/2014/main" id="{CBFE72CB-E0BF-6055-A71B-A4916E5DE10F}"/>
              </a:ext>
            </a:extLst>
          </p:cNvPr>
          <p:cNvSpPr>
            <a:spLocks noGrp="1" noChangeArrowheads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67DBF300-5A6D-724B-966F-E1E8921FDF47}" type="slidenum">
              <a:rPr lang="zh-CN" altLang="en-US"/>
              <a:pPr/>
              <a:t>‹#›</a:t>
            </a:fld>
            <a:endParaRPr lang="zh-CN" altLang="en-US"/>
          </a:p>
        </p:txBody>
      </p:sp>
      <p:sp>
        <p:nvSpPr>
          <p:cNvPr id="6" name="日期占位符 1027">
            <a:extLst>
              <a:ext uri="{FF2B5EF4-FFF2-40B4-BE49-F238E27FC236}">
                <a16:creationId xmlns:a16="http://schemas.microsoft.com/office/drawing/2014/main" id="{3179152B-FC28-BC18-6BF3-D26BB610979A}"/>
              </a:ext>
            </a:extLst>
          </p:cNvPr>
          <p:cNvSpPr>
            <a:spLocks noGrp="1" noChangeArrowheads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755655223"/>
      </p:ext>
    </p:extLst>
  </p:cSld>
  <p:clrMapOvr>
    <a:masterClrMapping/>
  </p:clrMapOvr>
  <p:transition/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Only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/>
          <p:cNvSpPr>
            <a:spLocks noGrp="1"/>
          </p:cNvSpPr>
          <p:nvPr>
            <p:ph/>
          </p:nvPr>
        </p:nvSpPr>
        <p:spPr>
          <a:xfrm>
            <a:off x="609600" y="274638"/>
            <a:ext cx="10972800" cy="5851525"/>
          </a:xfrm>
        </p:spPr>
        <p:txBody>
          <a:bodyPr/>
          <a:lstStyle/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3" name="页脚占位符 1028">
            <a:extLst>
              <a:ext uri="{FF2B5EF4-FFF2-40B4-BE49-F238E27FC236}">
                <a16:creationId xmlns:a16="http://schemas.microsoft.com/office/drawing/2014/main" id="{B645EB66-8265-C7CF-1FF0-EC9DD916B947}"/>
              </a:ext>
            </a:extLst>
          </p:cNvPr>
          <p:cNvSpPr>
            <a:spLocks noGrp="1" noChangeArrowheads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4" name="灯片编号占位符 1029">
            <a:extLst>
              <a:ext uri="{FF2B5EF4-FFF2-40B4-BE49-F238E27FC236}">
                <a16:creationId xmlns:a16="http://schemas.microsoft.com/office/drawing/2014/main" id="{B6A0A556-62AF-B4AF-FF6A-EF8A001E0A9A}"/>
              </a:ext>
            </a:extLst>
          </p:cNvPr>
          <p:cNvSpPr>
            <a:spLocks noGrp="1" noChangeArrowheads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FD8FA43A-4FA4-7146-9555-BD8A3E2DE71E}" type="slidenum">
              <a:rPr lang="zh-CN" altLang="en-US"/>
              <a:pPr/>
              <a:t>‹#›</a:t>
            </a:fld>
            <a:endParaRPr lang="zh-CN" altLang="en-US"/>
          </a:p>
        </p:txBody>
      </p:sp>
      <p:sp>
        <p:nvSpPr>
          <p:cNvPr id="5" name="日期占位符 1027">
            <a:extLst>
              <a:ext uri="{FF2B5EF4-FFF2-40B4-BE49-F238E27FC236}">
                <a16:creationId xmlns:a16="http://schemas.microsoft.com/office/drawing/2014/main" id="{84FFC326-1C07-E584-E4A8-46948D367643}"/>
              </a:ext>
            </a:extLst>
          </p:cNvPr>
          <p:cNvSpPr>
            <a:spLocks noGrp="1" noChangeArrowheads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145915040"/>
      </p:ext>
    </p:extLst>
  </p:cSld>
  <p:clrMapOvr>
    <a:masterClrMapping/>
  </p:clrMapOvr>
  <p:transition/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zh-CN" altLang="en-US" noProof="1"/>
              <a:t>单击此处编辑母版副标题样式</a:t>
            </a:r>
          </a:p>
        </p:txBody>
      </p:sp>
      <p:sp>
        <p:nvSpPr>
          <p:cNvPr id="4" name="页脚占位符 1028">
            <a:extLst>
              <a:ext uri="{FF2B5EF4-FFF2-40B4-BE49-F238E27FC236}">
                <a16:creationId xmlns:a16="http://schemas.microsoft.com/office/drawing/2014/main" id="{2AAAB607-BBD9-EB7D-B01A-141241D84F3F}"/>
              </a:ext>
            </a:extLst>
          </p:cNvPr>
          <p:cNvSpPr>
            <a:spLocks noGrp="1" noChangeArrowheads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5" name="灯片编号占位符 1029">
            <a:extLst>
              <a:ext uri="{FF2B5EF4-FFF2-40B4-BE49-F238E27FC236}">
                <a16:creationId xmlns:a16="http://schemas.microsoft.com/office/drawing/2014/main" id="{319DD4A5-5624-73A2-BD1F-B16189A1F573}"/>
              </a:ext>
            </a:extLst>
          </p:cNvPr>
          <p:cNvSpPr>
            <a:spLocks noGrp="1" noChangeArrowheads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A168ECDE-8035-1D41-B6A5-A7DCCFFAB6BB}" type="slidenum">
              <a:rPr lang="zh-CN" altLang="en-US"/>
              <a:pPr/>
              <a:t>‹#›</a:t>
            </a:fld>
            <a:endParaRPr lang="zh-CN" altLang="en-US"/>
          </a:p>
        </p:txBody>
      </p:sp>
      <p:sp>
        <p:nvSpPr>
          <p:cNvPr id="6" name="日期占位符 1027">
            <a:extLst>
              <a:ext uri="{FF2B5EF4-FFF2-40B4-BE49-F238E27FC236}">
                <a16:creationId xmlns:a16="http://schemas.microsoft.com/office/drawing/2014/main" id="{140B91F2-E337-62A7-DA72-CAA2C376BD79}"/>
              </a:ext>
            </a:extLst>
          </p:cNvPr>
          <p:cNvSpPr>
            <a:spLocks noGrp="1" noChangeArrowheads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871670270"/>
      </p:ext>
    </p:extLst>
  </p:cSld>
  <p:clrMapOvr>
    <a:masterClrMapping/>
  </p:clrMapOvr>
  <p:transition/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</p:spPr>
        <p:txBody>
          <a:bodyPr/>
          <a:lstStyle/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609600" y="1600200"/>
            <a:ext cx="10972800" cy="4525963"/>
          </a:xfrm>
        </p:spPr>
        <p:txBody>
          <a:bodyPr/>
          <a:lstStyle/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4" name="页脚占位符 1028">
            <a:extLst>
              <a:ext uri="{FF2B5EF4-FFF2-40B4-BE49-F238E27FC236}">
                <a16:creationId xmlns:a16="http://schemas.microsoft.com/office/drawing/2014/main" id="{F04E042D-022A-1405-6F26-DA45ADBAF739}"/>
              </a:ext>
            </a:extLst>
          </p:cNvPr>
          <p:cNvSpPr>
            <a:spLocks noGrp="1" noChangeArrowheads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5" name="灯片编号占位符 1029">
            <a:extLst>
              <a:ext uri="{FF2B5EF4-FFF2-40B4-BE49-F238E27FC236}">
                <a16:creationId xmlns:a16="http://schemas.microsoft.com/office/drawing/2014/main" id="{107168DC-7337-3145-0BC0-323CC4E395B2}"/>
              </a:ext>
            </a:extLst>
          </p:cNvPr>
          <p:cNvSpPr>
            <a:spLocks noGrp="1" noChangeArrowheads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982BCBED-8B14-2542-A485-155C5D17C4A4}" type="slidenum">
              <a:rPr lang="zh-CN" altLang="en-US"/>
              <a:pPr/>
              <a:t>‹#›</a:t>
            </a:fld>
            <a:endParaRPr lang="zh-CN" altLang="en-US"/>
          </a:p>
        </p:txBody>
      </p:sp>
      <p:sp>
        <p:nvSpPr>
          <p:cNvPr id="6" name="日期占位符 1027">
            <a:extLst>
              <a:ext uri="{FF2B5EF4-FFF2-40B4-BE49-F238E27FC236}">
                <a16:creationId xmlns:a16="http://schemas.microsoft.com/office/drawing/2014/main" id="{6FB119FC-D982-A5AF-0597-F9C4D2DBC959}"/>
              </a:ext>
            </a:extLst>
          </p:cNvPr>
          <p:cNvSpPr>
            <a:spLocks noGrp="1" noChangeArrowheads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389169300"/>
      </p:ext>
    </p:extLst>
  </p:cSld>
  <p:clrMapOvr>
    <a:masterClrMapping/>
  </p:clrMapOvr>
  <p:transition/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</p:txBody>
      </p:sp>
      <p:sp>
        <p:nvSpPr>
          <p:cNvPr id="4" name="页脚占位符 1028">
            <a:extLst>
              <a:ext uri="{FF2B5EF4-FFF2-40B4-BE49-F238E27FC236}">
                <a16:creationId xmlns:a16="http://schemas.microsoft.com/office/drawing/2014/main" id="{881A26E7-D702-F3EE-066C-6E17C1BE1153}"/>
              </a:ext>
            </a:extLst>
          </p:cNvPr>
          <p:cNvSpPr>
            <a:spLocks noGrp="1" noChangeArrowheads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5" name="灯片编号占位符 1029">
            <a:extLst>
              <a:ext uri="{FF2B5EF4-FFF2-40B4-BE49-F238E27FC236}">
                <a16:creationId xmlns:a16="http://schemas.microsoft.com/office/drawing/2014/main" id="{1F3E5454-EAEF-E23B-5D39-6480409FB10A}"/>
              </a:ext>
            </a:extLst>
          </p:cNvPr>
          <p:cNvSpPr>
            <a:spLocks noGrp="1" noChangeArrowheads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BA9168A8-1775-F448-8A66-A322E8FECDD4}" type="slidenum">
              <a:rPr lang="zh-CN" altLang="en-US"/>
              <a:pPr/>
              <a:t>‹#›</a:t>
            </a:fld>
            <a:endParaRPr lang="zh-CN" altLang="en-US"/>
          </a:p>
        </p:txBody>
      </p:sp>
      <p:sp>
        <p:nvSpPr>
          <p:cNvPr id="6" name="日期占位符 1027">
            <a:extLst>
              <a:ext uri="{FF2B5EF4-FFF2-40B4-BE49-F238E27FC236}">
                <a16:creationId xmlns:a16="http://schemas.microsoft.com/office/drawing/2014/main" id="{1BFD5ED1-D461-EF79-FB98-66CE305E1BFF}"/>
              </a:ext>
            </a:extLst>
          </p:cNvPr>
          <p:cNvSpPr>
            <a:spLocks noGrp="1" noChangeArrowheads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891808087"/>
      </p:ext>
    </p:extLst>
  </p:cSld>
  <p:clrMapOvr>
    <a:masterClrMapping/>
  </p:clrMapOvr>
  <p:transition/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</p:spPr>
        <p:txBody>
          <a:bodyPr/>
          <a:lstStyle/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09600" y="1600200"/>
            <a:ext cx="5376672" cy="4525963"/>
          </a:xfrm>
        </p:spPr>
        <p:txBody>
          <a:bodyPr/>
          <a:lstStyle/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205728" y="1600200"/>
            <a:ext cx="5376672" cy="4525963"/>
          </a:xfrm>
        </p:spPr>
        <p:txBody>
          <a:bodyPr/>
          <a:lstStyle/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5" name="页脚占位符 1028">
            <a:extLst>
              <a:ext uri="{FF2B5EF4-FFF2-40B4-BE49-F238E27FC236}">
                <a16:creationId xmlns:a16="http://schemas.microsoft.com/office/drawing/2014/main" id="{2EA1C520-BCC7-347E-9CD2-1ED8618BB5B3}"/>
              </a:ext>
            </a:extLst>
          </p:cNvPr>
          <p:cNvSpPr>
            <a:spLocks noGrp="1" noChangeArrowheads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6" name="灯片编号占位符 1029">
            <a:extLst>
              <a:ext uri="{FF2B5EF4-FFF2-40B4-BE49-F238E27FC236}">
                <a16:creationId xmlns:a16="http://schemas.microsoft.com/office/drawing/2014/main" id="{E8D8A7B2-A002-6E86-37E0-6A0A4DC8FB08}"/>
              </a:ext>
            </a:extLst>
          </p:cNvPr>
          <p:cNvSpPr>
            <a:spLocks noGrp="1" noChangeArrowheads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B04D342F-D28B-E749-8215-17403ABE91B5}" type="slidenum">
              <a:rPr lang="zh-CN" altLang="en-US"/>
              <a:pPr/>
              <a:t>‹#›</a:t>
            </a:fld>
            <a:endParaRPr lang="zh-CN" altLang="en-US"/>
          </a:p>
        </p:txBody>
      </p:sp>
      <p:sp>
        <p:nvSpPr>
          <p:cNvPr id="7" name="日期占位符 1027">
            <a:extLst>
              <a:ext uri="{FF2B5EF4-FFF2-40B4-BE49-F238E27FC236}">
                <a16:creationId xmlns:a16="http://schemas.microsoft.com/office/drawing/2014/main" id="{2D12E740-BD74-9E99-32C4-4385ED7F5A24}"/>
              </a:ext>
            </a:extLst>
          </p:cNvPr>
          <p:cNvSpPr>
            <a:spLocks noGrp="1" noChangeArrowheads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069949005"/>
      </p:ext>
    </p:extLst>
  </p:cSld>
  <p:clrMapOvr>
    <a:masterClrMapping/>
  </p:clrMapOvr>
  <p:transition/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1186774" y="1778438"/>
            <a:ext cx="4873574" cy="823912"/>
          </a:xfrm>
        </p:spPr>
        <p:txBody>
          <a:bodyPr anchor="ctr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1186774" y="2665379"/>
            <a:ext cx="4873574" cy="3524284"/>
          </a:xfrm>
        </p:spPr>
        <p:txBody>
          <a:bodyPr/>
          <a:lstStyle/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256938" y="1778438"/>
            <a:ext cx="4897576" cy="823912"/>
          </a:xfrm>
        </p:spPr>
        <p:txBody>
          <a:bodyPr anchor="ctr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256938" y="2665379"/>
            <a:ext cx="4897576" cy="3524284"/>
          </a:xfrm>
        </p:spPr>
        <p:txBody>
          <a:bodyPr/>
          <a:lstStyle/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7" name="页脚占位符 1028">
            <a:extLst>
              <a:ext uri="{FF2B5EF4-FFF2-40B4-BE49-F238E27FC236}">
                <a16:creationId xmlns:a16="http://schemas.microsoft.com/office/drawing/2014/main" id="{3BD54CB9-261F-B521-BF20-EB1AAD9E1E66}"/>
              </a:ext>
            </a:extLst>
          </p:cNvPr>
          <p:cNvSpPr>
            <a:spLocks noGrp="1" noChangeArrowheads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8" name="灯片编号占位符 1029">
            <a:extLst>
              <a:ext uri="{FF2B5EF4-FFF2-40B4-BE49-F238E27FC236}">
                <a16:creationId xmlns:a16="http://schemas.microsoft.com/office/drawing/2014/main" id="{E0866644-54E1-8DA6-E19C-6836DD91A222}"/>
              </a:ext>
            </a:extLst>
          </p:cNvPr>
          <p:cNvSpPr>
            <a:spLocks noGrp="1" noChangeArrowheads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A91DE826-0084-E545-AFB9-7B8DEBE6211D}" type="slidenum">
              <a:rPr lang="zh-CN" altLang="en-US"/>
              <a:pPr/>
              <a:t>‹#›</a:t>
            </a:fld>
            <a:endParaRPr lang="zh-CN" altLang="en-US"/>
          </a:p>
        </p:txBody>
      </p:sp>
      <p:sp>
        <p:nvSpPr>
          <p:cNvPr id="9" name="日期占位符 1027">
            <a:extLst>
              <a:ext uri="{FF2B5EF4-FFF2-40B4-BE49-F238E27FC236}">
                <a16:creationId xmlns:a16="http://schemas.microsoft.com/office/drawing/2014/main" id="{ABEEF5C3-B4A4-8608-1D9B-6A98F3244EBE}"/>
              </a:ext>
            </a:extLst>
          </p:cNvPr>
          <p:cNvSpPr>
            <a:spLocks noGrp="1" noChangeArrowheads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682449832"/>
      </p:ext>
    </p:extLst>
  </p:cSld>
  <p:clrMapOvr>
    <a:masterClrMapping/>
  </p:clrMapOvr>
  <p:transition/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</p:spPr>
        <p:txBody>
          <a:bodyPr/>
          <a:lstStyle/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页脚占位符 1028">
            <a:extLst>
              <a:ext uri="{FF2B5EF4-FFF2-40B4-BE49-F238E27FC236}">
                <a16:creationId xmlns:a16="http://schemas.microsoft.com/office/drawing/2014/main" id="{7D539A5D-5ECE-49DE-C33B-9CDADB02FCE3}"/>
              </a:ext>
            </a:extLst>
          </p:cNvPr>
          <p:cNvSpPr>
            <a:spLocks noGrp="1" noChangeArrowheads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4" name="灯片编号占位符 1029">
            <a:extLst>
              <a:ext uri="{FF2B5EF4-FFF2-40B4-BE49-F238E27FC236}">
                <a16:creationId xmlns:a16="http://schemas.microsoft.com/office/drawing/2014/main" id="{5DA49D52-347F-0750-3154-3D1B61B1C1EA}"/>
              </a:ext>
            </a:extLst>
          </p:cNvPr>
          <p:cNvSpPr>
            <a:spLocks noGrp="1" noChangeArrowheads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8390925A-A5ED-EA4E-A972-7A514BB3BE62}" type="slidenum">
              <a:rPr lang="zh-CN" altLang="en-US"/>
              <a:pPr/>
              <a:t>‹#›</a:t>
            </a:fld>
            <a:endParaRPr lang="zh-CN" altLang="en-US"/>
          </a:p>
        </p:txBody>
      </p:sp>
      <p:sp>
        <p:nvSpPr>
          <p:cNvPr id="5" name="日期占位符 1027">
            <a:extLst>
              <a:ext uri="{FF2B5EF4-FFF2-40B4-BE49-F238E27FC236}">
                <a16:creationId xmlns:a16="http://schemas.microsoft.com/office/drawing/2014/main" id="{7DDF6C1F-4D29-9811-7EDC-CA15CB67CAD3}"/>
              </a:ext>
            </a:extLst>
          </p:cNvPr>
          <p:cNvSpPr>
            <a:spLocks noGrp="1" noChangeArrowheads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661161938"/>
      </p:ext>
    </p:extLst>
  </p:cSld>
  <p:clrMapOvr>
    <a:masterClrMapping/>
  </p:clrMapOvr>
  <p:transition/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027">
            <a:extLst>
              <a:ext uri="{FF2B5EF4-FFF2-40B4-BE49-F238E27FC236}">
                <a16:creationId xmlns:a16="http://schemas.microsoft.com/office/drawing/2014/main" id="{49BE179E-FB8B-5668-D957-67698BE8F2AF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3" name="页脚占位符 1028">
            <a:extLst>
              <a:ext uri="{FF2B5EF4-FFF2-40B4-BE49-F238E27FC236}">
                <a16:creationId xmlns:a16="http://schemas.microsoft.com/office/drawing/2014/main" id="{BBF315B2-B228-F3B6-7CE7-92CCD233868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4" name="灯片编号占位符 1029">
            <a:extLst>
              <a:ext uri="{FF2B5EF4-FFF2-40B4-BE49-F238E27FC236}">
                <a16:creationId xmlns:a16="http://schemas.microsoft.com/office/drawing/2014/main" id="{E03B48C8-9320-0564-B898-308FCFE8F42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B040C01-3472-0D4C-A7D2-7C8CE49E5D43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49833495"/>
      </p:ext>
    </p:extLst>
  </p:cSld>
  <p:clrMapOvr>
    <a:masterClrMapping/>
  </p:clrMapOvr>
  <p:transition/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</p:txBody>
      </p:sp>
      <p:sp>
        <p:nvSpPr>
          <p:cNvPr id="5" name="页脚占位符 1028">
            <a:extLst>
              <a:ext uri="{FF2B5EF4-FFF2-40B4-BE49-F238E27FC236}">
                <a16:creationId xmlns:a16="http://schemas.microsoft.com/office/drawing/2014/main" id="{D9073E42-7BCF-37AB-9C4A-A83B40891920}"/>
              </a:ext>
            </a:extLst>
          </p:cNvPr>
          <p:cNvSpPr>
            <a:spLocks noGrp="1" noChangeArrowheads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6" name="灯片编号占位符 1029">
            <a:extLst>
              <a:ext uri="{FF2B5EF4-FFF2-40B4-BE49-F238E27FC236}">
                <a16:creationId xmlns:a16="http://schemas.microsoft.com/office/drawing/2014/main" id="{9934E2A4-A549-9018-5FF3-87F36DAC808B}"/>
              </a:ext>
            </a:extLst>
          </p:cNvPr>
          <p:cNvSpPr>
            <a:spLocks noGrp="1" noChangeArrowheads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161EA1AA-78C0-5649-A01A-FB99743A1761}" type="slidenum">
              <a:rPr lang="zh-CN" altLang="en-US"/>
              <a:pPr/>
              <a:t>‹#›</a:t>
            </a:fld>
            <a:endParaRPr lang="zh-CN" altLang="en-US"/>
          </a:p>
        </p:txBody>
      </p:sp>
      <p:sp>
        <p:nvSpPr>
          <p:cNvPr id="7" name="日期占位符 1027">
            <a:extLst>
              <a:ext uri="{FF2B5EF4-FFF2-40B4-BE49-F238E27FC236}">
                <a16:creationId xmlns:a16="http://schemas.microsoft.com/office/drawing/2014/main" id="{A3C6FDFE-C1BB-4DC6-FF13-ED48FC7AF424}"/>
              </a:ext>
            </a:extLst>
          </p:cNvPr>
          <p:cNvSpPr>
            <a:spLocks noGrp="1" noChangeArrowheads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02964766"/>
      </p:ext>
    </p:extLst>
  </p:cSld>
  <p:clrMapOvr>
    <a:masterClrMapping/>
  </p:clrMapOvr>
  <p:transition/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4165349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457201"/>
            <a:ext cx="6172200" cy="5403850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pPr lvl="0"/>
            <a:endParaRPr lang="zh-CN" altLang="en-US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4165349" cy="3811588"/>
          </a:xfrm>
        </p:spPr>
        <p:txBody>
          <a:bodyPr/>
          <a:lstStyle>
            <a:lvl1pPr marL="0" indent="0">
              <a:buNone/>
              <a:defRPr sz="1500"/>
            </a:lvl1pPr>
            <a:lvl2pPr marL="342900" indent="0">
              <a:buNone/>
              <a:defRPr sz="1350"/>
            </a:lvl2pPr>
            <a:lvl3pPr marL="685800" indent="0">
              <a:buNone/>
              <a:defRPr sz="1200"/>
            </a:lvl3pPr>
            <a:lvl4pPr marL="1028700" indent="0">
              <a:buNone/>
              <a:defRPr sz="1050"/>
            </a:lvl4pPr>
            <a:lvl5pPr marL="1371600" indent="0">
              <a:buNone/>
              <a:defRPr sz="1050"/>
            </a:lvl5pPr>
            <a:lvl6pPr marL="1714500" indent="0">
              <a:buNone/>
              <a:defRPr sz="1050"/>
            </a:lvl6pPr>
            <a:lvl7pPr marL="2057400" indent="0">
              <a:buNone/>
              <a:defRPr sz="1050"/>
            </a:lvl7pPr>
            <a:lvl8pPr marL="2400300" indent="0">
              <a:buNone/>
              <a:defRPr sz="1050"/>
            </a:lvl8pPr>
            <a:lvl9pPr marL="2743200" indent="0">
              <a:buNone/>
              <a:defRPr sz="1050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</p:txBody>
      </p:sp>
      <p:sp>
        <p:nvSpPr>
          <p:cNvPr id="5" name="页脚占位符 1028">
            <a:extLst>
              <a:ext uri="{FF2B5EF4-FFF2-40B4-BE49-F238E27FC236}">
                <a16:creationId xmlns:a16="http://schemas.microsoft.com/office/drawing/2014/main" id="{706FED44-050B-A322-0EF4-EE7FB9D2D6B2}"/>
              </a:ext>
            </a:extLst>
          </p:cNvPr>
          <p:cNvSpPr>
            <a:spLocks noGrp="1" noChangeArrowheads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6" name="灯片编号占位符 1029">
            <a:extLst>
              <a:ext uri="{FF2B5EF4-FFF2-40B4-BE49-F238E27FC236}">
                <a16:creationId xmlns:a16="http://schemas.microsoft.com/office/drawing/2014/main" id="{A1F258FB-D7CC-021A-B1EF-4223E3D86684}"/>
              </a:ext>
            </a:extLst>
          </p:cNvPr>
          <p:cNvSpPr>
            <a:spLocks noGrp="1" noChangeArrowheads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5ED8E345-E8A1-E849-9A3B-65EDEBE4C9E1}" type="slidenum">
              <a:rPr lang="zh-CN" altLang="en-US"/>
              <a:pPr/>
              <a:t>‹#›</a:t>
            </a:fld>
            <a:endParaRPr lang="zh-CN" altLang="en-US"/>
          </a:p>
        </p:txBody>
      </p:sp>
      <p:sp>
        <p:nvSpPr>
          <p:cNvPr id="7" name="日期占位符 1027">
            <a:extLst>
              <a:ext uri="{FF2B5EF4-FFF2-40B4-BE49-F238E27FC236}">
                <a16:creationId xmlns:a16="http://schemas.microsoft.com/office/drawing/2014/main" id="{E2FEE902-A6EC-5BEC-A1A2-59063383665B}"/>
              </a:ext>
            </a:extLst>
          </p:cNvPr>
          <p:cNvSpPr>
            <a:spLocks noGrp="1" noChangeArrowheads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670536667"/>
      </p:ext>
    </p:extLst>
  </p:cSld>
  <p:clrMapOvr>
    <a:masterClrMapping/>
  </p:clrMapOvr>
  <p:transition/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</p:spPr>
        <p:txBody>
          <a:bodyPr/>
          <a:lstStyle/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09600" y="1600200"/>
            <a:ext cx="10972800" cy="4525963"/>
          </a:xfrm>
        </p:spPr>
        <p:txBody>
          <a:bodyPr vert="eaVert"/>
          <a:lstStyle/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4" name="页脚占位符 1028">
            <a:extLst>
              <a:ext uri="{FF2B5EF4-FFF2-40B4-BE49-F238E27FC236}">
                <a16:creationId xmlns:a16="http://schemas.microsoft.com/office/drawing/2014/main" id="{C2552309-05BC-B6CF-EF67-0D5390291DA9}"/>
              </a:ext>
            </a:extLst>
          </p:cNvPr>
          <p:cNvSpPr>
            <a:spLocks noGrp="1" noChangeArrowheads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5" name="灯片编号占位符 1029">
            <a:extLst>
              <a:ext uri="{FF2B5EF4-FFF2-40B4-BE49-F238E27FC236}">
                <a16:creationId xmlns:a16="http://schemas.microsoft.com/office/drawing/2014/main" id="{79C15247-0AF4-4E54-00B4-8D4FB8F2794F}"/>
              </a:ext>
            </a:extLst>
          </p:cNvPr>
          <p:cNvSpPr>
            <a:spLocks noGrp="1" noChangeArrowheads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F4A74AFF-AB8A-6A47-9E31-B37DAC1E126C}" type="slidenum">
              <a:rPr lang="zh-CN" altLang="en-US"/>
              <a:pPr/>
              <a:t>‹#›</a:t>
            </a:fld>
            <a:endParaRPr lang="zh-CN" altLang="en-US"/>
          </a:p>
        </p:txBody>
      </p:sp>
      <p:sp>
        <p:nvSpPr>
          <p:cNvPr id="6" name="日期占位符 1027">
            <a:extLst>
              <a:ext uri="{FF2B5EF4-FFF2-40B4-BE49-F238E27FC236}">
                <a16:creationId xmlns:a16="http://schemas.microsoft.com/office/drawing/2014/main" id="{545ED074-D39B-B14E-6D8C-617476F343EE}"/>
              </a:ext>
            </a:extLst>
          </p:cNvPr>
          <p:cNvSpPr>
            <a:spLocks noGrp="1" noChangeArrowheads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498852756"/>
      </p:ext>
    </p:extLst>
  </p:cSld>
  <p:clrMapOvr>
    <a:masterClrMapping/>
  </p:clrMapOvr>
  <p:transition/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>
  <p:cSld name="竖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839200" y="274638"/>
            <a:ext cx="2743200" cy="5851525"/>
          </a:xfrm>
        </p:spPr>
        <p:txBody>
          <a:bodyPr vert="eaVert"/>
          <a:lstStyle/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09600" y="274638"/>
            <a:ext cx="8070574" cy="5851525"/>
          </a:xfrm>
        </p:spPr>
        <p:txBody>
          <a:bodyPr vert="eaVert"/>
          <a:lstStyle/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4" name="页脚占位符 1028">
            <a:extLst>
              <a:ext uri="{FF2B5EF4-FFF2-40B4-BE49-F238E27FC236}">
                <a16:creationId xmlns:a16="http://schemas.microsoft.com/office/drawing/2014/main" id="{03590247-7582-CB08-3677-D9291717452D}"/>
              </a:ext>
            </a:extLst>
          </p:cNvPr>
          <p:cNvSpPr>
            <a:spLocks noGrp="1" noChangeArrowheads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5" name="灯片编号占位符 1029">
            <a:extLst>
              <a:ext uri="{FF2B5EF4-FFF2-40B4-BE49-F238E27FC236}">
                <a16:creationId xmlns:a16="http://schemas.microsoft.com/office/drawing/2014/main" id="{390EF776-0DD0-A3B7-281B-5F63BD49E8D4}"/>
              </a:ext>
            </a:extLst>
          </p:cNvPr>
          <p:cNvSpPr>
            <a:spLocks noGrp="1" noChangeArrowheads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379EA4EC-AD48-664B-A949-9C90980E294A}" type="slidenum">
              <a:rPr lang="zh-CN" altLang="en-US"/>
              <a:pPr/>
              <a:t>‹#›</a:t>
            </a:fld>
            <a:endParaRPr lang="zh-CN" altLang="en-US"/>
          </a:p>
        </p:txBody>
      </p:sp>
      <p:sp>
        <p:nvSpPr>
          <p:cNvPr id="6" name="日期占位符 1027">
            <a:extLst>
              <a:ext uri="{FF2B5EF4-FFF2-40B4-BE49-F238E27FC236}">
                <a16:creationId xmlns:a16="http://schemas.microsoft.com/office/drawing/2014/main" id="{E0176E56-3F3E-F32D-3873-DE87B820CA29}"/>
              </a:ext>
            </a:extLst>
          </p:cNvPr>
          <p:cNvSpPr>
            <a:spLocks noGrp="1" noChangeArrowheads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896366454"/>
      </p:ext>
    </p:extLst>
  </p:cSld>
  <p:clrMapOvr>
    <a:masterClrMapping/>
  </p:clrMapOvr>
  <p:transition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.xml"/><Relationship Id="rId13" Type="http://schemas.openxmlformats.org/officeDocument/2006/relationships/theme" Target="../theme/theme4.xml"/><Relationship Id="rId3" Type="http://schemas.openxmlformats.org/officeDocument/2006/relationships/slideLayout" Target="../slideLayouts/slideLayout36.xml"/><Relationship Id="rId7" Type="http://schemas.openxmlformats.org/officeDocument/2006/relationships/slideLayout" Target="../slideLayouts/slideLayout40.xml"/><Relationship Id="rId12" Type="http://schemas.openxmlformats.org/officeDocument/2006/relationships/slideLayout" Target="../slideLayouts/slideLayout45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11" Type="http://schemas.openxmlformats.org/officeDocument/2006/relationships/slideLayout" Target="../slideLayouts/slideLayout44.xml"/><Relationship Id="rId5" Type="http://schemas.openxmlformats.org/officeDocument/2006/relationships/slideLayout" Target="../slideLayouts/slideLayout38.xml"/><Relationship Id="rId10" Type="http://schemas.openxmlformats.org/officeDocument/2006/relationships/slideLayout" Target="../slideLayouts/slideLayout43.xml"/><Relationship Id="rId4" Type="http://schemas.openxmlformats.org/officeDocument/2006/relationships/slideLayout" Target="../slideLayouts/slideLayout37.xml"/><Relationship Id="rId9" Type="http://schemas.openxmlformats.org/officeDocument/2006/relationships/slideLayout" Target="../slideLayouts/slideLayout42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3.xml"/><Relationship Id="rId3" Type="http://schemas.openxmlformats.org/officeDocument/2006/relationships/slideLayout" Target="../slideLayouts/slideLayout48.xml"/><Relationship Id="rId7" Type="http://schemas.openxmlformats.org/officeDocument/2006/relationships/slideLayout" Target="../slideLayouts/slideLayout52.xml"/><Relationship Id="rId12" Type="http://schemas.openxmlformats.org/officeDocument/2006/relationships/theme" Target="../theme/theme5.xml"/><Relationship Id="rId2" Type="http://schemas.openxmlformats.org/officeDocument/2006/relationships/slideLayout" Target="../slideLayouts/slideLayout47.xml"/><Relationship Id="rId1" Type="http://schemas.openxmlformats.org/officeDocument/2006/relationships/slideLayout" Target="../slideLayouts/slideLayout46.xml"/><Relationship Id="rId6" Type="http://schemas.openxmlformats.org/officeDocument/2006/relationships/slideLayout" Target="../slideLayouts/slideLayout51.xml"/><Relationship Id="rId11" Type="http://schemas.openxmlformats.org/officeDocument/2006/relationships/slideLayout" Target="../slideLayouts/slideLayout56.xml"/><Relationship Id="rId5" Type="http://schemas.openxmlformats.org/officeDocument/2006/relationships/slideLayout" Target="../slideLayouts/slideLayout50.xml"/><Relationship Id="rId10" Type="http://schemas.openxmlformats.org/officeDocument/2006/relationships/slideLayout" Target="../slideLayouts/slideLayout55.xml"/><Relationship Id="rId4" Type="http://schemas.openxmlformats.org/officeDocument/2006/relationships/slideLayout" Target="../slideLayouts/slideLayout49.xml"/><Relationship Id="rId9" Type="http://schemas.openxmlformats.org/officeDocument/2006/relationships/slideLayout" Target="../slideLayouts/slideLayout5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图片 1025" descr="F:/drops_8-wallpaper-1440x1080.jpgdrops_8-wallpaper-1440x1080">
            <a:extLst>
              <a:ext uri="{FF2B5EF4-FFF2-40B4-BE49-F238E27FC236}">
                <a16:creationId xmlns:a16="http://schemas.microsoft.com/office/drawing/2014/main" id="{4198FA59-1BF6-B95D-8FCB-61BE7818D9D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7" name="矩形 1026">
            <a:extLst>
              <a:ext uri="{FF2B5EF4-FFF2-40B4-BE49-F238E27FC236}">
                <a16:creationId xmlns:a16="http://schemas.microsoft.com/office/drawing/2014/main" id="{CC083305-5DFE-A9A9-BBC9-90D929F03374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2192000" cy="4941888"/>
          </a:xfrm>
          <a:prstGeom prst="rect">
            <a:avLst/>
          </a:prstGeom>
          <a:solidFill>
            <a:srgbClr val="C0C0C0">
              <a:alpha val="29803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lang="zh-CN" altLang="en-US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lang="zh-CN" altLang="en-US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lang="zh-CN" altLang="en-US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lang="zh-CN" altLang="en-US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/>
            <a:endParaRPr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solidFill>
                <a:srgbClr val="000000"/>
              </a:solidFill>
              <a:sym typeface="Wingdings"/>
            </a:endParaRPr>
          </a:p>
        </p:txBody>
      </p:sp>
      <p:sp>
        <p:nvSpPr>
          <p:cNvPr id="1028" name="标题 1027">
            <a:extLst>
              <a:ext uri="{FF2B5EF4-FFF2-40B4-BE49-F238E27FC236}">
                <a16:creationId xmlns:a16="http://schemas.microsoft.com/office/drawing/2014/main" id="{6428A28D-939C-F319-89A4-0AF4D63431D5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611188" y="276225"/>
            <a:ext cx="10969625" cy="1139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79050" tIns="39526" rIns="79050" bIns="39526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zh-CN"/>
              <a:t>雨雾</a:t>
            </a:r>
          </a:p>
        </p:txBody>
      </p:sp>
      <p:sp>
        <p:nvSpPr>
          <p:cNvPr id="1029" name="文本占位符 1028">
            <a:extLst>
              <a:ext uri="{FF2B5EF4-FFF2-40B4-BE49-F238E27FC236}">
                <a16:creationId xmlns:a16="http://schemas.microsoft.com/office/drawing/2014/main" id="{49D9E80B-38C3-1F54-AE6B-4509B331743B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611188" y="1603375"/>
            <a:ext cx="10969625" cy="3087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79050" tIns="39526" rIns="79050" bIns="39526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zh-CN"/>
              <a:t>单击此处编辑母版文本样式</a:t>
            </a:r>
          </a:p>
          <a:p>
            <a:pPr lvl="0"/>
            <a:r>
              <a:rPr lang="zh-CN" altLang="zh-CN"/>
              <a:t>第二级</a:t>
            </a:r>
          </a:p>
          <a:p>
            <a:pPr lvl="0"/>
            <a:r>
              <a:rPr lang="zh-CN" altLang="zh-CN"/>
              <a:t>第三级</a:t>
            </a:r>
          </a:p>
          <a:p>
            <a:pPr lvl="0"/>
            <a:r>
              <a:rPr lang="zh-CN" altLang="zh-CN"/>
              <a:t>第四级</a:t>
            </a:r>
          </a:p>
          <a:p>
            <a:pPr lvl="0"/>
            <a:r>
              <a:rPr lang="zh-CN" altLang="zh-CN"/>
              <a:t>第五级</a:t>
            </a:r>
          </a:p>
        </p:txBody>
      </p:sp>
      <p:sp>
        <p:nvSpPr>
          <p:cNvPr id="1030" name="日期占位符 1029">
            <a:extLst>
              <a:ext uri="{FF2B5EF4-FFF2-40B4-BE49-F238E27FC236}">
                <a16:creationId xmlns:a16="http://schemas.microsoft.com/office/drawing/2014/main" id="{32C5DAF1-6008-8B52-C810-048CD29B4588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11188" y="6243638"/>
            <a:ext cx="2841625" cy="476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79050" tIns="39526" rIns="79050" bIns="39526" numCol="1" anchor="t" anchorCtr="0" compatLnSpc="1">
            <a:prstTxWarp prst="textNoShape">
              <a:avLst/>
            </a:prstTxWarp>
          </a:bodyPr>
          <a:lstStyle>
            <a:lvl1pPr>
              <a:defRPr sz="70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endParaRPr lang="en-US" altLang="en-US"/>
          </a:p>
        </p:txBody>
      </p:sp>
      <p:sp>
        <p:nvSpPr>
          <p:cNvPr id="1031" name="页脚占位符 1030">
            <a:extLst>
              <a:ext uri="{FF2B5EF4-FFF2-40B4-BE49-F238E27FC236}">
                <a16:creationId xmlns:a16="http://schemas.microsoft.com/office/drawing/2014/main" id="{086E7225-D8DB-611C-9B0A-EC0BC4CCD840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164013" y="6243638"/>
            <a:ext cx="3863975" cy="476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79050" tIns="39526" rIns="79050" bIns="39526" numCol="1" anchor="t" anchorCtr="0" compatLnSpc="1">
            <a:prstTxWarp prst="textNoShape">
              <a:avLst/>
            </a:prstTxWarp>
          </a:bodyPr>
          <a:lstStyle>
            <a:lvl1pPr algn="ctr">
              <a:defRPr sz="70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endParaRPr lang="en-US" altLang="en-US"/>
          </a:p>
        </p:txBody>
      </p:sp>
      <p:sp>
        <p:nvSpPr>
          <p:cNvPr id="1032" name="灯片编号占位符 1031">
            <a:extLst>
              <a:ext uri="{FF2B5EF4-FFF2-40B4-BE49-F238E27FC236}">
                <a16:creationId xmlns:a16="http://schemas.microsoft.com/office/drawing/2014/main" id="{7E564D8F-B6D9-832B-20D7-391C8E93A5F5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739188" y="6243638"/>
            <a:ext cx="2841625" cy="476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79050" tIns="39526" rIns="79050" bIns="39526" numCol="1" anchor="t" anchorCtr="0" compatLnSpc="1">
            <a:prstTxWarp prst="textNoShape">
              <a:avLst/>
            </a:prstTxWarp>
          </a:bodyPr>
          <a:lstStyle>
            <a:lvl1pPr algn="r">
              <a:defRPr sz="70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fld id="{FEFBD65D-3BD2-4D47-8572-5AE3E72EAD87}" type="slidenum">
              <a:rPr lang="zh-CN" altLang="en-US"/>
              <a:pPr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206" r:id="rId1"/>
    <p:sldLayoutId id="2147484207" r:id="rId2"/>
    <p:sldLayoutId id="2147484208" r:id="rId3"/>
    <p:sldLayoutId id="2147484209" r:id="rId4"/>
    <p:sldLayoutId id="2147484210" r:id="rId5"/>
    <p:sldLayoutId id="2147484211" r:id="rId6"/>
    <p:sldLayoutId id="2147484212" r:id="rId7"/>
    <p:sldLayoutId id="2147484213" r:id="rId8"/>
    <p:sldLayoutId id="2147484214" r:id="rId9"/>
    <p:sldLayoutId id="2147484215" r:id="rId10"/>
    <p:sldLayoutId id="2147484216" r:id="rId11"/>
  </p:sldLayoutIdLst>
  <p:txStyles>
    <p:titleStyle>
      <a:lvl1pPr algn="l" defTabSz="790575" rtl="0" eaLnBrk="0" fontAlgn="base" hangingPunct="0">
        <a:spcBef>
          <a:spcPct val="0"/>
        </a:spcBef>
        <a:spcAft>
          <a:spcPct val="0"/>
        </a:spcAft>
        <a:buSzPct val="100000"/>
        <a:defRPr sz="2700" kern="1200">
          <a:solidFill>
            <a:srgbClr val="FFFFFF"/>
          </a:solidFill>
          <a:latin typeface="Arial" pitchFamily="34" charset="0"/>
          <a:ea typeface="微软雅黑" pitchFamily="34" charset="-122"/>
          <a:cs typeface="+mj-cs"/>
        </a:defRPr>
      </a:lvl1pPr>
      <a:lvl2pPr algn="l" defTabSz="790575" rtl="0" eaLnBrk="0" fontAlgn="base" hangingPunct="0">
        <a:spcBef>
          <a:spcPct val="0"/>
        </a:spcBef>
        <a:spcAft>
          <a:spcPct val="0"/>
        </a:spcAft>
        <a:buSzPct val="100000"/>
        <a:defRPr sz="2700">
          <a:solidFill>
            <a:srgbClr val="FFFFFF"/>
          </a:solidFill>
          <a:latin typeface="Arial" panose="020B0604020202020204" pitchFamily="34" charset="0"/>
          <a:ea typeface="微软雅黑" panose="020B0503020204020204" pitchFamily="34" charset="-122"/>
        </a:defRPr>
      </a:lvl2pPr>
      <a:lvl3pPr algn="l" defTabSz="790575" rtl="0" eaLnBrk="0" fontAlgn="base" hangingPunct="0">
        <a:spcBef>
          <a:spcPct val="0"/>
        </a:spcBef>
        <a:spcAft>
          <a:spcPct val="0"/>
        </a:spcAft>
        <a:buSzPct val="100000"/>
        <a:defRPr sz="2700">
          <a:solidFill>
            <a:srgbClr val="FFFFFF"/>
          </a:solidFill>
          <a:latin typeface="Arial" panose="020B0604020202020204" pitchFamily="34" charset="0"/>
          <a:ea typeface="微软雅黑" panose="020B0503020204020204" pitchFamily="34" charset="-122"/>
        </a:defRPr>
      </a:lvl3pPr>
      <a:lvl4pPr algn="l" defTabSz="790575" rtl="0" eaLnBrk="0" fontAlgn="base" hangingPunct="0">
        <a:spcBef>
          <a:spcPct val="0"/>
        </a:spcBef>
        <a:spcAft>
          <a:spcPct val="0"/>
        </a:spcAft>
        <a:buSzPct val="100000"/>
        <a:defRPr sz="2700">
          <a:solidFill>
            <a:srgbClr val="FFFFFF"/>
          </a:solidFill>
          <a:latin typeface="Arial" panose="020B0604020202020204" pitchFamily="34" charset="0"/>
          <a:ea typeface="微软雅黑" panose="020B0503020204020204" pitchFamily="34" charset="-122"/>
        </a:defRPr>
      </a:lvl4pPr>
      <a:lvl5pPr algn="l" defTabSz="790575" rtl="0" eaLnBrk="0" fontAlgn="base" hangingPunct="0">
        <a:spcBef>
          <a:spcPct val="0"/>
        </a:spcBef>
        <a:spcAft>
          <a:spcPct val="0"/>
        </a:spcAft>
        <a:buSzPct val="100000"/>
        <a:defRPr sz="2700">
          <a:solidFill>
            <a:srgbClr val="FFFFFF"/>
          </a:solidFill>
          <a:latin typeface="Arial" panose="020B0604020202020204" pitchFamily="34" charset="0"/>
          <a:ea typeface="微软雅黑" panose="020B0503020204020204" pitchFamily="34" charset="-122"/>
        </a:defRPr>
      </a:lvl5pPr>
      <a:lvl6pPr marL="457200" algn="l" defTabSz="790575" rtl="0" eaLnBrk="0" fontAlgn="base" hangingPunct="0">
        <a:spcBef>
          <a:spcPct val="0"/>
        </a:spcBef>
        <a:spcAft>
          <a:spcPct val="0"/>
        </a:spcAft>
        <a:buSzPct val="100000"/>
        <a:defRPr sz="2700">
          <a:solidFill>
            <a:srgbClr val="FFFFFF"/>
          </a:solidFill>
          <a:latin typeface="Arial" panose="020B0604020202020204" pitchFamily="34" charset="0"/>
          <a:ea typeface="微软雅黑" panose="020B0503020204020204" pitchFamily="34" charset="-122"/>
        </a:defRPr>
      </a:lvl6pPr>
      <a:lvl7pPr marL="914400" algn="l" defTabSz="790575" rtl="0" eaLnBrk="0" fontAlgn="base" hangingPunct="0">
        <a:spcBef>
          <a:spcPct val="0"/>
        </a:spcBef>
        <a:spcAft>
          <a:spcPct val="0"/>
        </a:spcAft>
        <a:buSzPct val="100000"/>
        <a:defRPr sz="2700">
          <a:solidFill>
            <a:srgbClr val="FFFFFF"/>
          </a:solidFill>
          <a:latin typeface="Arial" panose="020B0604020202020204" pitchFamily="34" charset="0"/>
          <a:ea typeface="微软雅黑" panose="020B0503020204020204" pitchFamily="34" charset="-122"/>
        </a:defRPr>
      </a:lvl7pPr>
      <a:lvl8pPr marL="1371600" algn="l" defTabSz="790575" rtl="0" eaLnBrk="0" fontAlgn="base" hangingPunct="0">
        <a:spcBef>
          <a:spcPct val="0"/>
        </a:spcBef>
        <a:spcAft>
          <a:spcPct val="0"/>
        </a:spcAft>
        <a:buSzPct val="100000"/>
        <a:defRPr sz="2700">
          <a:solidFill>
            <a:srgbClr val="FFFFFF"/>
          </a:solidFill>
          <a:latin typeface="Arial" panose="020B0604020202020204" pitchFamily="34" charset="0"/>
          <a:ea typeface="微软雅黑" panose="020B0503020204020204" pitchFamily="34" charset="-122"/>
        </a:defRPr>
      </a:lvl8pPr>
      <a:lvl9pPr marL="1828800" algn="l" defTabSz="790575" rtl="0" eaLnBrk="0" fontAlgn="base" hangingPunct="0">
        <a:spcBef>
          <a:spcPct val="0"/>
        </a:spcBef>
        <a:spcAft>
          <a:spcPct val="0"/>
        </a:spcAft>
        <a:buSzPct val="100000"/>
        <a:defRPr sz="2700">
          <a:solidFill>
            <a:srgbClr val="FFFFFF"/>
          </a:solidFill>
          <a:latin typeface="Arial" panose="020B0604020202020204" pitchFamily="34" charset="0"/>
          <a:ea typeface="微软雅黑" panose="020B0503020204020204" pitchFamily="34" charset="-122"/>
        </a:defRPr>
      </a:lvl9pPr>
    </p:titleStyle>
    <p:bodyStyle>
      <a:lvl1pPr marL="295275" indent="-295275" algn="l" defTabSz="790575" rtl="0" eaLnBrk="0" fontAlgn="base" hangingPunct="0">
        <a:spcBef>
          <a:spcPct val="20000"/>
        </a:spcBef>
        <a:spcAft>
          <a:spcPct val="0"/>
        </a:spcAft>
        <a:buSzPct val="100000"/>
        <a:buChar char="•"/>
        <a:defRPr sz="1600" kern="1200">
          <a:solidFill>
            <a:srgbClr val="FFFFFF"/>
          </a:solidFill>
          <a:latin typeface="+mn-lt"/>
          <a:ea typeface="+mn-ea"/>
          <a:cs typeface="+mn-cs"/>
        </a:defRPr>
      </a:lvl1pPr>
      <a:lvl2pPr marL="642938" lvl="1" indent="-247650" algn="l" defTabSz="790575" rtl="0" eaLnBrk="0" fontAlgn="base" hangingPunct="0">
        <a:spcBef>
          <a:spcPct val="20000"/>
        </a:spcBef>
        <a:spcAft>
          <a:spcPct val="0"/>
        </a:spcAft>
        <a:buSzPct val="100000"/>
        <a:buChar char="–"/>
        <a:defRPr sz="1500" kern="1200">
          <a:solidFill>
            <a:srgbClr val="FFFFFF"/>
          </a:solidFill>
          <a:latin typeface="+mn-lt"/>
          <a:ea typeface="+mn-ea"/>
          <a:cs typeface="+mn-cs"/>
        </a:defRPr>
      </a:lvl2pPr>
      <a:lvl3pPr marL="989013" lvl="2" indent="-198438" algn="l" defTabSz="790575" rtl="0" eaLnBrk="0" fontAlgn="base" hangingPunct="0">
        <a:spcBef>
          <a:spcPct val="20000"/>
        </a:spcBef>
        <a:spcAft>
          <a:spcPct val="0"/>
        </a:spcAft>
        <a:buSzPct val="100000"/>
        <a:buChar char="•"/>
        <a:defRPr sz="1300" kern="1200">
          <a:solidFill>
            <a:srgbClr val="FFFFFF"/>
          </a:solidFill>
          <a:latin typeface="+mn-lt"/>
          <a:ea typeface="+mn-ea"/>
          <a:cs typeface="+mn-cs"/>
        </a:defRPr>
      </a:lvl3pPr>
      <a:lvl4pPr marL="1384300" lvl="3" indent="-200025" algn="l" defTabSz="790575" rtl="0" eaLnBrk="0" fontAlgn="base" hangingPunct="0">
        <a:spcBef>
          <a:spcPct val="20000"/>
        </a:spcBef>
        <a:spcAft>
          <a:spcPct val="0"/>
        </a:spcAft>
        <a:buSzPct val="100000"/>
        <a:buChar char="–"/>
        <a:defRPr sz="1000" kern="1200">
          <a:solidFill>
            <a:srgbClr val="FFFFFF"/>
          </a:solidFill>
          <a:latin typeface="+mn-lt"/>
          <a:ea typeface="+mn-ea"/>
          <a:cs typeface="+mn-cs"/>
        </a:defRPr>
      </a:lvl4pPr>
      <a:lvl5pPr marL="1778000" lvl="4" indent="-196850" algn="l" defTabSz="790575" rtl="0" eaLnBrk="0" fontAlgn="base" hangingPunct="0">
        <a:spcBef>
          <a:spcPct val="20000"/>
        </a:spcBef>
        <a:spcAft>
          <a:spcPct val="0"/>
        </a:spcAft>
        <a:buSzPct val="100000"/>
        <a:buChar char="»"/>
        <a:defRPr sz="1000" kern="1200">
          <a:solidFill>
            <a:srgbClr val="FFFFFF"/>
          </a:solidFill>
          <a:latin typeface="+mn-lt"/>
          <a:ea typeface="+mn-ea"/>
          <a:cs typeface="+mn-cs"/>
        </a:defRPr>
      </a:lvl5pPr>
      <a:lvl6pPr marL="2514600" lvl="5" indent="-228600" algn="l" defTabSz="790575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1000" u="none" kern="1200" baseline="0">
          <a:solidFill>
            <a:schemeClr val="bg1"/>
          </a:solidFill>
          <a:latin typeface="+mn-lt"/>
          <a:ea typeface="+mn-ea"/>
          <a:cs typeface="+mn-cs"/>
        </a:defRPr>
      </a:lvl6pPr>
      <a:lvl7pPr marL="2971800" lvl="6" indent="-228600" algn="l" defTabSz="790575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1000" u="none" kern="1200" baseline="0">
          <a:solidFill>
            <a:schemeClr val="bg1"/>
          </a:solidFill>
          <a:latin typeface="+mn-lt"/>
          <a:ea typeface="+mn-ea"/>
          <a:cs typeface="+mn-cs"/>
        </a:defRPr>
      </a:lvl7pPr>
      <a:lvl8pPr marL="3429000" lvl="7" indent="-228600" algn="l" defTabSz="790575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1000" u="none" kern="1200" baseline="0">
          <a:solidFill>
            <a:schemeClr val="bg1"/>
          </a:solidFill>
          <a:latin typeface="+mn-lt"/>
          <a:ea typeface="+mn-ea"/>
          <a:cs typeface="+mn-cs"/>
        </a:defRPr>
      </a:lvl8pPr>
      <a:lvl9pPr marL="3886200" lvl="8" indent="-228600" algn="l" defTabSz="790575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1000" u="none" kern="1200" baseline="0">
          <a:solidFill>
            <a:schemeClr val="bg1"/>
          </a:solidFill>
          <a:latin typeface="+mn-lt"/>
          <a:ea typeface="+mn-ea"/>
          <a:cs typeface="+mn-cs"/>
        </a:defRPr>
      </a:lvl9pPr>
    </p:bodyStyle>
    <p:otherStyle>
      <a:lvl1pPr marL="0" lvl="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 typeface="Arial" pitchFamily="34" charset="0"/>
        <a:buNone/>
        <a:defRPr kumimoji="0" sz="18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457200" lvl="1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 typeface="Arial" pitchFamily="34" charset="0"/>
        <a:buNone/>
        <a:defRPr kumimoji="0" sz="1800" b="0" i="0" u="none" kern="1200" baseline="0">
          <a:solidFill>
            <a:schemeClr val="tx1"/>
          </a:solidFill>
          <a:effectLst/>
          <a:latin typeface="Arial" pitchFamily="34" charset="0"/>
          <a:ea typeface="宋体" pitchFamily="2" charset="-122"/>
          <a:cs typeface="+mn-cs"/>
        </a:defRPr>
      </a:lvl2pPr>
      <a:lvl3pPr marL="914400" lvl="2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 typeface="Arial" pitchFamily="34" charset="0"/>
        <a:buNone/>
        <a:defRPr kumimoji="0" sz="1800" b="0" i="0" u="none" kern="1200" baseline="0">
          <a:solidFill>
            <a:schemeClr val="tx1"/>
          </a:solidFill>
          <a:effectLst/>
          <a:latin typeface="Arial" pitchFamily="34" charset="0"/>
          <a:ea typeface="宋体" pitchFamily="2" charset="-122"/>
          <a:cs typeface="+mn-cs"/>
        </a:defRPr>
      </a:lvl3pPr>
      <a:lvl4pPr marL="1371600" lvl="3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 typeface="Arial" pitchFamily="34" charset="0"/>
        <a:buNone/>
        <a:defRPr kumimoji="0" sz="1800" b="0" i="0" u="none" kern="1200" baseline="0">
          <a:solidFill>
            <a:schemeClr val="tx1"/>
          </a:solidFill>
          <a:effectLst/>
          <a:latin typeface="Arial" pitchFamily="34" charset="0"/>
          <a:ea typeface="宋体" pitchFamily="2" charset="-122"/>
          <a:cs typeface="+mn-cs"/>
        </a:defRPr>
      </a:lvl4pPr>
      <a:lvl5pPr marL="1828800" lvl="4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 typeface="Arial" pitchFamily="34" charset="0"/>
        <a:buNone/>
        <a:defRPr kumimoji="0" sz="1800" b="0" i="0" u="none" kern="1200" baseline="0">
          <a:solidFill>
            <a:schemeClr val="tx1"/>
          </a:solidFill>
          <a:effectLst/>
          <a:latin typeface="Arial" pitchFamily="34" charset="0"/>
          <a:ea typeface="宋体" pitchFamily="2" charset="-122"/>
          <a:cs typeface="+mn-cs"/>
        </a:defRPr>
      </a:lvl5pPr>
      <a:lvl6pPr marL="2286000" lvl="5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itchFamily="34" charset="0"/>
        <a:buNone/>
        <a:defRPr u="none" kern="1200" baseline="0">
          <a:solidFill>
            <a:schemeClr val="tx1"/>
          </a:solidFill>
          <a:latin typeface="Arial" pitchFamily="34" charset="0"/>
          <a:ea typeface="宋体" pitchFamily="2" charset="-122"/>
          <a:cs typeface="+mn-cs"/>
        </a:defRPr>
      </a:lvl6pPr>
      <a:lvl7pPr marL="2743200" lvl="6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itchFamily="34" charset="0"/>
        <a:buNone/>
        <a:defRPr u="none" kern="1200" baseline="0">
          <a:solidFill>
            <a:schemeClr val="tx1"/>
          </a:solidFill>
          <a:latin typeface="Arial" pitchFamily="34" charset="0"/>
          <a:ea typeface="宋体" pitchFamily="2" charset="-122"/>
          <a:cs typeface="+mn-cs"/>
        </a:defRPr>
      </a:lvl7pPr>
      <a:lvl8pPr marL="3200400" lvl="7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itchFamily="34" charset="0"/>
        <a:buNone/>
        <a:defRPr u="none" kern="1200" baseline="0">
          <a:solidFill>
            <a:schemeClr val="tx1"/>
          </a:solidFill>
          <a:latin typeface="Arial" pitchFamily="34" charset="0"/>
          <a:ea typeface="宋体" pitchFamily="2" charset="-122"/>
          <a:cs typeface="+mn-cs"/>
        </a:defRPr>
      </a:lvl8pPr>
      <a:lvl9pPr marL="3657600" lvl="8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itchFamily="34" charset="0"/>
        <a:buNone/>
        <a:defRPr u="none" kern="1200" baseline="0">
          <a:solidFill>
            <a:schemeClr val="tx1"/>
          </a:solidFill>
          <a:latin typeface="Arial" pitchFamily="34" charset="0"/>
          <a:ea typeface="宋体" pitchFamily="2" charset="-122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标题 1025">
            <a:extLst>
              <a:ext uri="{FF2B5EF4-FFF2-40B4-BE49-F238E27FC236}">
                <a16:creationId xmlns:a16="http://schemas.microsoft.com/office/drawing/2014/main" id="{ECE72065-A56E-EB05-8193-16FE4449908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zh-CN"/>
              <a:t>单击此处编辑母版标题样式</a:t>
            </a:r>
          </a:p>
        </p:txBody>
      </p:sp>
      <p:sp>
        <p:nvSpPr>
          <p:cNvPr id="2051" name="文本占位符 1026">
            <a:extLst>
              <a:ext uri="{FF2B5EF4-FFF2-40B4-BE49-F238E27FC236}">
                <a16:creationId xmlns:a16="http://schemas.microsoft.com/office/drawing/2014/main" id="{1BC93F58-57BC-4FF0-B6A0-E49D9F923727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609600" y="1600200"/>
            <a:ext cx="109728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zh-CN"/>
              <a:t>单击此处编辑母版文本样式</a:t>
            </a:r>
          </a:p>
          <a:p>
            <a:pPr lvl="0"/>
            <a:r>
              <a:rPr lang="zh-CN" altLang="zh-CN"/>
              <a:t>第二级</a:t>
            </a:r>
          </a:p>
          <a:p>
            <a:pPr lvl="0"/>
            <a:r>
              <a:rPr lang="zh-CN" altLang="zh-CN"/>
              <a:t>第三级</a:t>
            </a:r>
          </a:p>
          <a:p>
            <a:pPr lvl="0"/>
            <a:r>
              <a:rPr lang="zh-CN" altLang="zh-CN"/>
              <a:t>第四级</a:t>
            </a:r>
          </a:p>
          <a:p>
            <a:pPr lvl="0"/>
            <a:r>
              <a:rPr lang="zh-CN" altLang="zh-CN"/>
              <a:t>第五级</a:t>
            </a:r>
          </a:p>
        </p:txBody>
      </p:sp>
      <p:sp>
        <p:nvSpPr>
          <p:cNvPr id="2052" name="日期占位符 1027">
            <a:extLst>
              <a:ext uri="{FF2B5EF4-FFF2-40B4-BE49-F238E27FC236}">
                <a16:creationId xmlns:a16="http://schemas.microsoft.com/office/drawing/2014/main" id="{B1B5516C-538D-B2AD-BBCA-1ACB2526F85E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n-US" altLang="en-US"/>
          </a:p>
        </p:txBody>
      </p:sp>
      <p:sp>
        <p:nvSpPr>
          <p:cNvPr id="2053" name="页脚占位符 1028">
            <a:extLst>
              <a:ext uri="{FF2B5EF4-FFF2-40B4-BE49-F238E27FC236}">
                <a16:creationId xmlns:a16="http://schemas.microsoft.com/office/drawing/2014/main" id="{6F8BC421-EB35-7D54-328A-544F3A281AEA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165600" y="6245225"/>
            <a:ext cx="3860800" cy="476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n-US" altLang="en-US"/>
          </a:p>
        </p:txBody>
      </p:sp>
      <p:sp>
        <p:nvSpPr>
          <p:cNvPr id="2054" name="灯片编号占位符 1029">
            <a:extLst>
              <a:ext uri="{FF2B5EF4-FFF2-40B4-BE49-F238E27FC236}">
                <a16:creationId xmlns:a16="http://schemas.microsoft.com/office/drawing/2014/main" id="{0006D84E-BFC2-6C1A-D6ED-C1F1AB0A66EC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737600" y="6245225"/>
            <a:ext cx="2844800" cy="476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BF3EA65E-45B5-9B41-AC3F-0E60521D4854}" type="slidenum">
              <a:rPr lang="zh-CN" altLang="en-US"/>
              <a:pPr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217" r:id="rId1"/>
    <p:sldLayoutId id="2147484218" r:id="rId2"/>
    <p:sldLayoutId id="2147484219" r:id="rId3"/>
    <p:sldLayoutId id="2147484220" r:id="rId4"/>
    <p:sldLayoutId id="2147484221" r:id="rId5"/>
    <p:sldLayoutId id="2147484222" r:id="rId6"/>
    <p:sldLayoutId id="2147484202" r:id="rId7"/>
    <p:sldLayoutId id="2147484223" r:id="rId8"/>
    <p:sldLayoutId id="2147484224" r:id="rId9"/>
    <p:sldLayoutId id="2147484225" r:id="rId10"/>
    <p:sldLayoutId id="2147484226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buSzPct val="100000"/>
        <a:defRPr sz="4400" kern="1200">
          <a:solidFill>
            <a:srgbClr val="000000"/>
          </a:solidFill>
          <a:latin typeface="Arial" pitchFamily="34" charset="0"/>
          <a:ea typeface="宋体" pitchFamily="2" charset="-122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buSzPct val="100000"/>
        <a:defRPr sz="4400">
          <a:solidFill>
            <a:srgbClr val="000000"/>
          </a:solidFill>
          <a:latin typeface="Arial" panose="020B0604020202020204" pitchFamily="34" charset="0"/>
          <a:ea typeface="宋体" panose="02010600030101010101" pitchFamily="2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buSzPct val="100000"/>
        <a:defRPr sz="4400">
          <a:solidFill>
            <a:srgbClr val="000000"/>
          </a:solidFill>
          <a:latin typeface="Arial" panose="020B0604020202020204" pitchFamily="34" charset="0"/>
          <a:ea typeface="宋体" panose="02010600030101010101" pitchFamily="2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buSzPct val="100000"/>
        <a:defRPr sz="4400">
          <a:solidFill>
            <a:srgbClr val="000000"/>
          </a:solidFill>
          <a:latin typeface="Arial" panose="020B0604020202020204" pitchFamily="34" charset="0"/>
          <a:ea typeface="宋体" panose="02010600030101010101" pitchFamily="2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buSzPct val="100000"/>
        <a:defRPr sz="4400">
          <a:solidFill>
            <a:srgbClr val="000000"/>
          </a:solidFill>
          <a:latin typeface="Arial" panose="020B0604020202020204" pitchFamily="34" charset="0"/>
          <a:ea typeface="宋体" panose="02010600030101010101" pitchFamily="2" charset="-122"/>
        </a:defRPr>
      </a:lvl5pPr>
      <a:lvl6pPr marL="457200" algn="ctr" rtl="0" eaLnBrk="0" fontAlgn="base" hangingPunct="0">
        <a:spcBef>
          <a:spcPct val="0"/>
        </a:spcBef>
        <a:spcAft>
          <a:spcPct val="0"/>
        </a:spcAft>
        <a:buSzPct val="100000"/>
        <a:defRPr sz="4400">
          <a:solidFill>
            <a:srgbClr val="000000"/>
          </a:solidFill>
          <a:latin typeface="Arial" panose="020B0604020202020204" pitchFamily="34" charset="0"/>
          <a:ea typeface="宋体" panose="02010600030101010101" pitchFamily="2" charset="-122"/>
        </a:defRPr>
      </a:lvl6pPr>
      <a:lvl7pPr marL="914400" algn="ctr" rtl="0" eaLnBrk="0" fontAlgn="base" hangingPunct="0">
        <a:spcBef>
          <a:spcPct val="0"/>
        </a:spcBef>
        <a:spcAft>
          <a:spcPct val="0"/>
        </a:spcAft>
        <a:buSzPct val="100000"/>
        <a:defRPr sz="4400">
          <a:solidFill>
            <a:srgbClr val="000000"/>
          </a:solidFill>
          <a:latin typeface="Arial" panose="020B0604020202020204" pitchFamily="34" charset="0"/>
          <a:ea typeface="宋体" panose="02010600030101010101" pitchFamily="2" charset="-122"/>
        </a:defRPr>
      </a:lvl7pPr>
      <a:lvl8pPr marL="1371600" algn="ctr" rtl="0" eaLnBrk="0" fontAlgn="base" hangingPunct="0">
        <a:spcBef>
          <a:spcPct val="0"/>
        </a:spcBef>
        <a:spcAft>
          <a:spcPct val="0"/>
        </a:spcAft>
        <a:buSzPct val="100000"/>
        <a:defRPr sz="4400">
          <a:solidFill>
            <a:srgbClr val="000000"/>
          </a:solidFill>
          <a:latin typeface="Arial" panose="020B0604020202020204" pitchFamily="34" charset="0"/>
          <a:ea typeface="宋体" panose="02010600030101010101" pitchFamily="2" charset="-122"/>
        </a:defRPr>
      </a:lvl8pPr>
      <a:lvl9pPr marL="1828800" algn="ctr" rtl="0" eaLnBrk="0" fontAlgn="base" hangingPunct="0">
        <a:spcBef>
          <a:spcPct val="0"/>
        </a:spcBef>
        <a:spcAft>
          <a:spcPct val="0"/>
        </a:spcAft>
        <a:buSzPct val="100000"/>
        <a:defRPr sz="4400">
          <a:solidFill>
            <a:srgbClr val="000000"/>
          </a:solidFill>
          <a:latin typeface="Arial" panose="020B0604020202020204" pitchFamily="34" charset="0"/>
          <a:ea typeface="宋体" panose="02010600030101010101" pitchFamily="2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SzPct val="100000"/>
        <a:buChar char="•"/>
        <a:defRPr sz="3200" kern="1200">
          <a:solidFill>
            <a:srgbClr val="000000"/>
          </a:solidFill>
          <a:latin typeface="+mn-lt"/>
          <a:ea typeface="+mn-ea"/>
          <a:cs typeface="+mn-cs"/>
        </a:defRPr>
      </a:lvl1pPr>
      <a:lvl2pPr marL="742950" lvl="1" indent="-285750" algn="l" rtl="0" eaLnBrk="0" fontAlgn="base" hangingPunct="0">
        <a:spcBef>
          <a:spcPct val="20000"/>
        </a:spcBef>
        <a:spcAft>
          <a:spcPct val="0"/>
        </a:spcAft>
        <a:buSzPct val="100000"/>
        <a:buChar char="–"/>
        <a:defRPr sz="2800" kern="1200">
          <a:solidFill>
            <a:srgbClr val="000000"/>
          </a:solidFill>
          <a:latin typeface="+mn-lt"/>
          <a:ea typeface="+mn-ea"/>
          <a:cs typeface="+mn-cs"/>
        </a:defRPr>
      </a:lvl2pPr>
      <a:lvl3pPr marL="1143000" lvl="2" indent="-228600" algn="l" rtl="0" eaLnBrk="0" fontAlgn="base" hangingPunct="0">
        <a:spcBef>
          <a:spcPct val="20000"/>
        </a:spcBef>
        <a:spcAft>
          <a:spcPct val="0"/>
        </a:spcAft>
        <a:buSzPct val="100000"/>
        <a:buChar char="•"/>
        <a:defRPr sz="2400" kern="1200">
          <a:solidFill>
            <a:srgbClr val="000000"/>
          </a:solidFill>
          <a:latin typeface="+mn-lt"/>
          <a:ea typeface="+mn-ea"/>
          <a:cs typeface="+mn-cs"/>
        </a:defRPr>
      </a:lvl3pPr>
      <a:lvl4pPr marL="1600200" lvl="3" indent="-228600" algn="l" rtl="0" eaLnBrk="0" fontAlgn="base" hangingPunct="0">
        <a:spcBef>
          <a:spcPct val="20000"/>
        </a:spcBef>
        <a:spcAft>
          <a:spcPct val="0"/>
        </a:spcAft>
        <a:buSzPct val="100000"/>
        <a:buChar char="–"/>
        <a:defRPr sz="2000" kern="1200">
          <a:solidFill>
            <a:srgbClr val="000000"/>
          </a:solidFill>
          <a:latin typeface="+mn-lt"/>
          <a:ea typeface="+mn-ea"/>
          <a:cs typeface="+mn-cs"/>
        </a:defRPr>
      </a:lvl4pPr>
      <a:lvl5pPr marL="2057400" lvl="4" indent="-228600" algn="l" rtl="0" eaLnBrk="0" fontAlgn="base" hangingPunct="0">
        <a:spcBef>
          <a:spcPct val="20000"/>
        </a:spcBef>
        <a:spcAft>
          <a:spcPct val="0"/>
        </a:spcAft>
        <a:buSzPct val="100000"/>
        <a:buChar char="»"/>
        <a:defRPr sz="2000" kern="1200">
          <a:solidFill>
            <a:srgbClr val="000000"/>
          </a:solidFill>
          <a:latin typeface="+mn-lt"/>
          <a:ea typeface="+mn-ea"/>
          <a:cs typeface="+mn-cs"/>
        </a:defRPr>
      </a:lvl5pPr>
      <a:lvl6pPr marL="2514600" lvl="5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971800" lvl="6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3429000" lvl="7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886200" lvl="8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lvl="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457200" lvl="1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 baseline="0">
          <a:solidFill>
            <a:schemeClr val="tx1"/>
          </a:solidFill>
          <a:effectLst/>
          <a:latin typeface="Arial" pitchFamily="34" charset="0"/>
          <a:ea typeface="宋体" pitchFamily="2" charset="-122"/>
          <a:cs typeface="+mn-cs"/>
        </a:defRPr>
      </a:lvl2pPr>
      <a:lvl3pPr marL="914400" lvl="2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 baseline="0">
          <a:solidFill>
            <a:schemeClr val="tx1"/>
          </a:solidFill>
          <a:effectLst/>
          <a:latin typeface="Arial" pitchFamily="34" charset="0"/>
          <a:ea typeface="宋体" pitchFamily="2" charset="-122"/>
          <a:cs typeface="+mn-cs"/>
        </a:defRPr>
      </a:lvl3pPr>
      <a:lvl4pPr marL="1371600" lvl="3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 baseline="0">
          <a:solidFill>
            <a:schemeClr val="tx1"/>
          </a:solidFill>
          <a:effectLst/>
          <a:latin typeface="Arial" pitchFamily="34" charset="0"/>
          <a:ea typeface="宋体" pitchFamily="2" charset="-122"/>
          <a:cs typeface="+mn-cs"/>
        </a:defRPr>
      </a:lvl4pPr>
      <a:lvl5pPr marL="1828800" lvl="4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 baseline="0">
          <a:solidFill>
            <a:schemeClr val="tx1"/>
          </a:solidFill>
          <a:effectLst/>
          <a:latin typeface="Arial" pitchFamily="34" charset="0"/>
          <a:ea typeface="宋体" pitchFamily="2" charset="-122"/>
          <a:cs typeface="+mn-cs"/>
        </a:defRPr>
      </a:lvl5pPr>
      <a:lvl6pPr marL="2286000" lvl="5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itchFamily="34" charset="0"/>
          <a:ea typeface="宋体" pitchFamily="2" charset="-122"/>
          <a:cs typeface="+mn-cs"/>
        </a:defRPr>
      </a:lvl6pPr>
      <a:lvl7pPr marL="2743200" lvl="6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itchFamily="34" charset="0"/>
          <a:ea typeface="宋体" pitchFamily="2" charset="-122"/>
          <a:cs typeface="+mn-cs"/>
        </a:defRPr>
      </a:lvl7pPr>
      <a:lvl8pPr marL="3200400" lvl="7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itchFamily="34" charset="0"/>
          <a:ea typeface="宋体" pitchFamily="2" charset="-122"/>
          <a:cs typeface="+mn-cs"/>
        </a:defRPr>
      </a:lvl8pPr>
      <a:lvl9pPr marL="3657600" lvl="8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itchFamily="34" charset="0"/>
          <a:ea typeface="宋体" pitchFamily="2" charset="-122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标题 1025">
            <a:extLst>
              <a:ext uri="{FF2B5EF4-FFF2-40B4-BE49-F238E27FC236}">
                <a16:creationId xmlns:a16="http://schemas.microsoft.com/office/drawing/2014/main" id="{F60D24EA-6577-B9A8-A0D8-C519172A7716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zh-CN"/>
              <a:t>单击此处编辑母版标题样式</a:t>
            </a:r>
          </a:p>
        </p:txBody>
      </p:sp>
      <p:sp>
        <p:nvSpPr>
          <p:cNvPr id="3075" name="文本占位符 1026">
            <a:extLst>
              <a:ext uri="{FF2B5EF4-FFF2-40B4-BE49-F238E27FC236}">
                <a16:creationId xmlns:a16="http://schemas.microsoft.com/office/drawing/2014/main" id="{F916E87F-0BA8-5FFF-01E1-F87BFFB768BF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609600" y="1600200"/>
            <a:ext cx="109728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zh-CN"/>
              <a:t>单击此处编辑母版文本样式</a:t>
            </a:r>
          </a:p>
          <a:p>
            <a:pPr lvl="0"/>
            <a:r>
              <a:rPr lang="zh-CN" altLang="zh-CN"/>
              <a:t>第二级</a:t>
            </a:r>
          </a:p>
          <a:p>
            <a:pPr lvl="0"/>
            <a:r>
              <a:rPr lang="zh-CN" altLang="zh-CN"/>
              <a:t>第三级</a:t>
            </a:r>
          </a:p>
          <a:p>
            <a:pPr lvl="0"/>
            <a:r>
              <a:rPr lang="zh-CN" altLang="zh-CN"/>
              <a:t>第四级</a:t>
            </a:r>
          </a:p>
          <a:p>
            <a:pPr lvl="0"/>
            <a:r>
              <a:rPr lang="zh-CN" altLang="zh-CN"/>
              <a:t>第五级</a:t>
            </a:r>
          </a:p>
        </p:txBody>
      </p:sp>
      <p:sp>
        <p:nvSpPr>
          <p:cNvPr id="3076" name="日期占位符 1027">
            <a:extLst>
              <a:ext uri="{FF2B5EF4-FFF2-40B4-BE49-F238E27FC236}">
                <a16:creationId xmlns:a16="http://schemas.microsoft.com/office/drawing/2014/main" id="{4939ED43-9BA2-3246-DAB7-BB2EC69A0BF7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n-US" altLang="en-US"/>
          </a:p>
        </p:txBody>
      </p:sp>
      <p:sp>
        <p:nvSpPr>
          <p:cNvPr id="3077" name="页脚占位符 1028">
            <a:extLst>
              <a:ext uri="{FF2B5EF4-FFF2-40B4-BE49-F238E27FC236}">
                <a16:creationId xmlns:a16="http://schemas.microsoft.com/office/drawing/2014/main" id="{C427003E-A5CA-6436-4CA9-57EDADA61C2B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165600" y="6245225"/>
            <a:ext cx="3860800" cy="476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n-US" altLang="en-US"/>
          </a:p>
        </p:txBody>
      </p:sp>
      <p:sp>
        <p:nvSpPr>
          <p:cNvPr id="3078" name="灯片编号占位符 1029">
            <a:extLst>
              <a:ext uri="{FF2B5EF4-FFF2-40B4-BE49-F238E27FC236}">
                <a16:creationId xmlns:a16="http://schemas.microsoft.com/office/drawing/2014/main" id="{5257E620-9E24-F136-8E7C-B8053344CCB5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737600" y="6245225"/>
            <a:ext cx="2844800" cy="476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5522BEE9-8092-8447-93DF-46ACE3BD64F7}" type="slidenum">
              <a:rPr lang="zh-CN" altLang="en-US"/>
              <a:pPr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227" r:id="rId1"/>
    <p:sldLayoutId id="2147484228" r:id="rId2"/>
    <p:sldLayoutId id="2147484229" r:id="rId3"/>
    <p:sldLayoutId id="2147484230" r:id="rId4"/>
    <p:sldLayoutId id="2147484231" r:id="rId5"/>
    <p:sldLayoutId id="2147484232" r:id="rId6"/>
    <p:sldLayoutId id="2147484203" r:id="rId7"/>
    <p:sldLayoutId id="2147484233" r:id="rId8"/>
    <p:sldLayoutId id="2147484234" r:id="rId9"/>
    <p:sldLayoutId id="2147484235" r:id="rId10"/>
    <p:sldLayoutId id="2147484236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buSzPct val="100000"/>
        <a:defRPr sz="4400" kern="1200">
          <a:solidFill>
            <a:srgbClr val="000000"/>
          </a:solidFill>
          <a:latin typeface="Arial" pitchFamily="34" charset="0"/>
          <a:ea typeface="宋体" pitchFamily="2" charset="-122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buSzPct val="100000"/>
        <a:defRPr sz="4400">
          <a:solidFill>
            <a:srgbClr val="000000"/>
          </a:solidFill>
          <a:latin typeface="Arial" panose="020B0604020202020204" pitchFamily="34" charset="0"/>
          <a:ea typeface="宋体" panose="02010600030101010101" pitchFamily="2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buSzPct val="100000"/>
        <a:defRPr sz="4400">
          <a:solidFill>
            <a:srgbClr val="000000"/>
          </a:solidFill>
          <a:latin typeface="Arial" panose="020B0604020202020204" pitchFamily="34" charset="0"/>
          <a:ea typeface="宋体" panose="02010600030101010101" pitchFamily="2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buSzPct val="100000"/>
        <a:defRPr sz="4400">
          <a:solidFill>
            <a:srgbClr val="000000"/>
          </a:solidFill>
          <a:latin typeface="Arial" panose="020B0604020202020204" pitchFamily="34" charset="0"/>
          <a:ea typeface="宋体" panose="02010600030101010101" pitchFamily="2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buSzPct val="100000"/>
        <a:defRPr sz="4400">
          <a:solidFill>
            <a:srgbClr val="000000"/>
          </a:solidFill>
          <a:latin typeface="Arial" panose="020B0604020202020204" pitchFamily="34" charset="0"/>
          <a:ea typeface="宋体" panose="02010600030101010101" pitchFamily="2" charset="-122"/>
        </a:defRPr>
      </a:lvl5pPr>
      <a:lvl6pPr marL="457200" algn="ctr" rtl="0" eaLnBrk="0" fontAlgn="base" hangingPunct="0">
        <a:spcBef>
          <a:spcPct val="0"/>
        </a:spcBef>
        <a:spcAft>
          <a:spcPct val="0"/>
        </a:spcAft>
        <a:buSzPct val="100000"/>
        <a:defRPr sz="4400">
          <a:solidFill>
            <a:srgbClr val="000000"/>
          </a:solidFill>
          <a:latin typeface="Arial" panose="020B0604020202020204" pitchFamily="34" charset="0"/>
          <a:ea typeface="宋体" panose="02010600030101010101" pitchFamily="2" charset="-122"/>
        </a:defRPr>
      </a:lvl6pPr>
      <a:lvl7pPr marL="914400" algn="ctr" rtl="0" eaLnBrk="0" fontAlgn="base" hangingPunct="0">
        <a:spcBef>
          <a:spcPct val="0"/>
        </a:spcBef>
        <a:spcAft>
          <a:spcPct val="0"/>
        </a:spcAft>
        <a:buSzPct val="100000"/>
        <a:defRPr sz="4400">
          <a:solidFill>
            <a:srgbClr val="000000"/>
          </a:solidFill>
          <a:latin typeface="Arial" panose="020B0604020202020204" pitchFamily="34" charset="0"/>
          <a:ea typeface="宋体" panose="02010600030101010101" pitchFamily="2" charset="-122"/>
        </a:defRPr>
      </a:lvl7pPr>
      <a:lvl8pPr marL="1371600" algn="ctr" rtl="0" eaLnBrk="0" fontAlgn="base" hangingPunct="0">
        <a:spcBef>
          <a:spcPct val="0"/>
        </a:spcBef>
        <a:spcAft>
          <a:spcPct val="0"/>
        </a:spcAft>
        <a:buSzPct val="100000"/>
        <a:defRPr sz="4400">
          <a:solidFill>
            <a:srgbClr val="000000"/>
          </a:solidFill>
          <a:latin typeface="Arial" panose="020B0604020202020204" pitchFamily="34" charset="0"/>
          <a:ea typeface="宋体" panose="02010600030101010101" pitchFamily="2" charset="-122"/>
        </a:defRPr>
      </a:lvl8pPr>
      <a:lvl9pPr marL="1828800" algn="ctr" rtl="0" eaLnBrk="0" fontAlgn="base" hangingPunct="0">
        <a:spcBef>
          <a:spcPct val="0"/>
        </a:spcBef>
        <a:spcAft>
          <a:spcPct val="0"/>
        </a:spcAft>
        <a:buSzPct val="100000"/>
        <a:defRPr sz="4400">
          <a:solidFill>
            <a:srgbClr val="000000"/>
          </a:solidFill>
          <a:latin typeface="Arial" panose="020B0604020202020204" pitchFamily="34" charset="0"/>
          <a:ea typeface="宋体" panose="02010600030101010101" pitchFamily="2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SzPct val="100000"/>
        <a:buChar char="•"/>
        <a:defRPr sz="3200" kern="1200">
          <a:solidFill>
            <a:srgbClr val="000000"/>
          </a:solidFill>
          <a:latin typeface="+mn-lt"/>
          <a:ea typeface="+mn-ea"/>
          <a:cs typeface="+mn-cs"/>
        </a:defRPr>
      </a:lvl1pPr>
      <a:lvl2pPr marL="742950" lvl="1" indent="-285750" algn="l" rtl="0" eaLnBrk="0" fontAlgn="base" hangingPunct="0">
        <a:spcBef>
          <a:spcPct val="20000"/>
        </a:spcBef>
        <a:spcAft>
          <a:spcPct val="0"/>
        </a:spcAft>
        <a:buSzPct val="100000"/>
        <a:buChar char="–"/>
        <a:defRPr sz="2800" kern="1200">
          <a:solidFill>
            <a:srgbClr val="000000"/>
          </a:solidFill>
          <a:latin typeface="+mn-lt"/>
          <a:ea typeface="+mn-ea"/>
          <a:cs typeface="+mn-cs"/>
        </a:defRPr>
      </a:lvl2pPr>
      <a:lvl3pPr marL="1143000" lvl="2" indent="-228600" algn="l" rtl="0" eaLnBrk="0" fontAlgn="base" hangingPunct="0">
        <a:spcBef>
          <a:spcPct val="20000"/>
        </a:spcBef>
        <a:spcAft>
          <a:spcPct val="0"/>
        </a:spcAft>
        <a:buSzPct val="100000"/>
        <a:buChar char="•"/>
        <a:defRPr sz="2400" kern="1200">
          <a:solidFill>
            <a:srgbClr val="000000"/>
          </a:solidFill>
          <a:latin typeface="+mn-lt"/>
          <a:ea typeface="+mn-ea"/>
          <a:cs typeface="+mn-cs"/>
        </a:defRPr>
      </a:lvl3pPr>
      <a:lvl4pPr marL="1600200" lvl="3" indent="-228600" algn="l" rtl="0" eaLnBrk="0" fontAlgn="base" hangingPunct="0">
        <a:spcBef>
          <a:spcPct val="20000"/>
        </a:spcBef>
        <a:spcAft>
          <a:spcPct val="0"/>
        </a:spcAft>
        <a:buSzPct val="100000"/>
        <a:buChar char="–"/>
        <a:defRPr sz="2000" kern="1200">
          <a:solidFill>
            <a:srgbClr val="000000"/>
          </a:solidFill>
          <a:latin typeface="+mn-lt"/>
          <a:ea typeface="+mn-ea"/>
          <a:cs typeface="+mn-cs"/>
        </a:defRPr>
      </a:lvl4pPr>
      <a:lvl5pPr marL="2057400" lvl="4" indent="-228600" algn="l" rtl="0" eaLnBrk="0" fontAlgn="base" hangingPunct="0">
        <a:spcBef>
          <a:spcPct val="20000"/>
        </a:spcBef>
        <a:spcAft>
          <a:spcPct val="0"/>
        </a:spcAft>
        <a:buSzPct val="100000"/>
        <a:buChar char="»"/>
        <a:defRPr sz="2000" kern="1200">
          <a:solidFill>
            <a:srgbClr val="000000"/>
          </a:solidFill>
          <a:latin typeface="+mn-lt"/>
          <a:ea typeface="+mn-ea"/>
          <a:cs typeface="+mn-cs"/>
        </a:defRPr>
      </a:lvl5pPr>
      <a:lvl6pPr marL="2514600" lvl="5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971800" lvl="6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3429000" lvl="7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886200" lvl="8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lvl="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457200" lvl="1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 baseline="0">
          <a:solidFill>
            <a:schemeClr val="tx1"/>
          </a:solidFill>
          <a:effectLst/>
          <a:latin typeface="Arial" pitchFamily="34" charset="0"/>
          <a:ea typeface="宋体" pitchFamily="2" charset="-122"/>
          <a:cs typeface="+mn-cs"/>
        </a:defRPr>
      </a:lvl2pPr>
      <a:lvl3pPr marL="914400" lvl="2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 baseline="0">
          <a:solidFill>
            <a:schemeClr val="tx1"/>
          </a:solidFill>
          <a:effectLst/>
          <a:latin typeface="Arial" pitchFamily="34" charset="0"/>
          <a:ea typeface="宋体" pitchFamily="2" charset="-122"/>
          <a:cs typeface="+mn-cs"/>
        </a:defRPr>
      </a:lvl3pPr>
      <a:lvl4pPr marL="1371600" lvl="3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 baseline="0">
          <a:solidFill>
            <a:schemeClr val="tx1"/>
          </a:solidFill>
          <a:effectLst/>
          <a:latin typeface="Arial" pitchFamily="34" charset="0"/>
          <a:ea typeface="宋体" pitchFamily="2" charset="-122"/>
          <a:cs typeface="+mn-cs"/>
        </a:defRPr>
      </a:lvl4pPr>
      <a:lvl5pPr marL="1828800" lvl="4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 baseline="0">
          <a:solidFill>
            <a:schemeClr val="tx1"/>
          </a:solidFill>
          <a:effectLst/>
          <a:latin typeface="Arial" pitchFamily="34" charset="0"/>
          <a:ea typeface="宋体" pitchFamily="2" charset="-122"/>
          <a:cs typeface="+mn-cs"/>
        </a:defRPr>
      </a:lvl5pPr>
      <a:lvl6pPr marL="2286000" lvl="5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itchFamily="34" charset="0"/>
          <a:ea typeface="宋体" pitchFamily="2" charset="-122"/>
          <a:cs typeface="+mn-cs"/>
        </a:defRPr>
      </a:lvl6pPr>
      <a:lvl7pPr marL="2743200" lvl="6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itchFamily="34" charset="0"/>
          <a:ea typeface="宋体" pitchFamily="2" charset="-122"/>
          <a:cs typeface="+mn-cs"/>
        </a:defRPr>
      </a:lvl7pPr>
      <a:lvl8pPr marL="3200400" lvl="7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itchFamily="34" charset="0"/>
          <a:ea typeface="宋体" pitchFamily="2" charset="-122"/>
          <a:cs typeface="+mn-cs"/>
        </a:defRPr>
      </a:lvl8pPr>
      <a:lvl9pPr marL="3657600" lvl="8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itchFamily="34" charset="0"/>
          <a:ea typeface="宋体" pitchFamily="2" charset="-122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标题 1025">
            <a:extLst>
              <a:ext uri="{FF2B5EF4-FFF2-40B4-BE49-F238E27FC236}">
                <a16:creationId xmlns:a16="http://schemas.microsoft.com/office/drawing/2014/main" id="{B42BD4EE-1446-4B36-B5F8-04454324F369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zh-CN"/>
              <a:t>单击此处编辑母版标题样式</a:t>
            </a:r>
          </a:p>
        </p:txBody>
      </p:sp>
      <p:sp>
        <p:nvSpPr>
          <p:cNvPr id="4099" name="文本占位符 1026">
            <a:extLst>
              <a:ext uri="{FF2B5EF4-FFF2-40B4-BE49-F238E27FC236}">
                <a16:creationId xmlns:a16="http://schemas.microsoft.com/office/drawing/2014/main" id="{324723E8-D567-C27D-BE8C-3679CB7A3FC0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609600" y="1600200"/>
            <a:ext cx="109728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zh-CN"/>
              <a:t>单击此处编辑母版文本样式</a:t>
            </a:r>
          </a:p>
          <a:p>
            <a:pPr lvl="0"/>
            <a:r>
              <a:rPr lang="zh-CN" altLang="zh-CN"/>
              <a:t>第二级</a:t>
            </a:r>
          </a:p>
          <a:p>
            <a:pPr lvl="0"/>
            <a:r>
              <a:rPr lang="zh-CN" altLang="zh-CN"/>
              <a:t>第三级</a:t>
            </a:r>
          </a:p>
          <a:p>
            <a:pPr lvl="0"/>
            <a:r>
              <a:rPr lang="zh-CN" altLang="zh-CN"/>
              <a:t>第四级</a:t>
            </a:r>
          </a:p>
          <a:p>
            <a:pPr lvl="0"/>
            <a:r>
              <a:rPr lang="zh-CN" altLang="zh-CN"/>
              <a:t>第五级</a:t>
            </a:r>
          </a:p>
        </p:txBody>
      </p:sp>
      <p:sp>
        <p:nvSpPr>
          <p:cNvPr id="4100" name="日期占位符 1027">
            <a:extLst>
              <a:ext uri="{FF2B5EF4-FFF2-40B4-BE49-F238E27FC236}">
                <a16:creationId xmlns:a16="http://schemas.microsoft.com/office/drawing/2014/main" id="{C1BDBF64-31C2-7BE9-4465-39C299ADD2DC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n-US" altLang="en-US"/>
          </a:p>
        </p:txBody>
      </p:sp>
      <p:sp>
        <p:nvSpPr>
          <p:cNvPr id="4101" name="页脚占位符 1028">
            <a:extLst>
              <a:ext uri="{FF2B5EF4-FFF2-40B4-BE49-F238E27FC236}">
                <a16:creationId xmlns:a16="http://schemas.microsoft.com/office/drawing/2014/main" id="{E790046F-23F6-C3A3-087E-DDF360D5CD8E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165600" y="6245225"/>
            <a:ext cx="3860800" cy="476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n-US" altLang="en-US"/>
          </a:p>
        </p:txBody>
      </p:sp>
      <p:sp>
        <p:nvSpPr>
          <p:cNvPr id="4102" name="灯片编号占位符 1029">
            <a:extLst>
              <a:ext uri="{FF2B5EF4-FFF2-40B4-BE49-F238E27FC236}">
                <a16:creationId xmlns:a16="http://schemas.microsoft.com/office/drawing/2014/main" id="{6A66EB6B-6A9A-B8F3-B17D-319E8242A043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737600" y="6245225"/>
            <a:ext cx="2844800" cy="476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313D5FA8-B091-C34E-8EF4-4E4F433732B0}" type="slidenum">
              <a:rPr lang="zh-CN" altLang="en-US"/>
              <a:pPr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237" r:id="rId1"/>
    <p:sldLayoutId id="2147484238" r:id="rId2"/>
    <p:sldLayoutId id="2147484239" r:id="rId3"/>
    <p:sldLayoutId id="2147484240" r:id="rId4"/>
    <p:sldLayoutId id="2147484241" r:id="rId5"/>
    <p:sldLayoutId id="2147484242" r:id="rId6"/>
    <p:sldLayoutId id="2147484204" r:id="rId7"/>
    <p:sldLayoutId id="2147484243" r:id="rId8"/>
    <p:sldLayoutId id="2147484244" r:id="rId9"/>
    <p:sldLayoutId id="2147484245" r:id="rId10"/>
    <p:sldLayoutId id="2147484246" r:id="rId11"/>
    <p:sldLayoutId id="2147484247" r:id="rId12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buSzPct val="100000"/>
        <a:defRPr sz="4400" kern="1200">
          <a:solidFill>
            <a:srgbClr val="000000"/>
          </a:solidFill>
          <a:latin typeface="Arial" pitchFamily="34" charset="0"/>
          <a:ea typeface="宋体" pitchFamily="2" charset="-122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buSzPct val="100000"/>
        <a:defRPr sz="4400">
          <a:solidFill>
            <a:srgbClr val="000000"/>
          </a:solidFill>
          <a:latin typeface="Arial" panose="020B0604020202020204" pitchFamily="34" charset="0"/>
          <a:ea typeface="宋体" panose="02010600030101010101" pitchFamily="2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buSzPct val="100000"/>
        <a:defRPr sz="4400">
          <a:solidFill>
            <a:srgbClr val="000000"/>
          </a:solidFill>
          <a:latin typeface="Arial" panose="020B0604020202020204" pitchFamily="34" charset="0"/>
          <a:ea typeface="宋体" panose="02010600030101010101" pitchFamily="2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buSzPct val="100000"/>
        <a:defRPr sz="4400">
          <a:solidFill>
            <a:srgbClr val="000000"/>
          </a:solidFill>
          <a:latin typeface="Arial" panose="020B0604020202020204" pitchFamily="34" charset="0"/>
          <a:ea typeface="宋体" panose="02010600030101010101" pitchFamily="2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buSzPct val="100000"/>
        <a:defRPr sz="4400">
          <a:solidFill>
            <a:srgbClr val="000000"/>
          </a:solidFill>
          <a:latin typeface="Arial" panose="020B0604020202020204" pitchFamily="34" charset="0"/>
          <a:ea typeface="宋体" panose="02010600030101010101" pitchFamily="2" charset="-122"/>
        </a:defRPr>
      </a:lvl5pPr>
      <a:lvl6pPr marL="457200" algn="ctr" rtl="0" eaLnBrk="0" fontAlgn="base" hangingPunct="0">
        <a:spcBef>
          <a:spcPct val="0"/>
        </a:spcBef>
        <a:spcAft>
          <a:spcPct val="0"/>
        </a:spcAft>
        <a:buSzPct val="100000"/>
        <a:defRPr sz="4400">
          <a:solidFill>
            <a:srgbClr val="000000"/>
          </a:solidFill>
          <a:latin typeface="Arial" panose="020B0604020202020204" pitchFamily="34" charset="0"/>
          <a:ea typeface="宋体" panose="02010600030101010101" pitchFamily="2" charset="-122"/>
        </a:defRPr>
      </a:lvl6pPr>
      <a:lvl7pPr marL="914400" algn="ctr" rtl="0" eaLnBrk="0" fontAlgn="base" hangingPunct="0">
        <a:spcBef>
          <a:spcPct val="0"/>
        </a:spcBef>
        <a:spcAft>
          <a:spcPct val="0"/>
        </a:spcAft>
        <a:buSzPct val="100000"/>
        <a:defRPr sz="4400">
          <a:solidFill>
            <a:srgbClr val="000000"/>
          </a:solidFill>
          <a:latin typeface="Arial" panose="020B0604020202020204" pitchFamily="34" charset="0"/>
          <a:ea typeface="宋体" panose="02010600030101010101" pitchFamily="2" charset="-122"/>
        </a:defRPr>
      </a:lvl7pPr>
      <a:lvl8pPr marL="1371600" algn="ctr" rtl="0" eaLnBrk="0" fontAlgn="base" hangingPunct="0">
        <a:spcBef>
          <a:spcPct val="0"/>
        </a:spcBef>
        <a:spcAft>
          <a:spcPct val="0"/>
        </a:spcAft>
        <a:buSzPct val="100000"/>
        <a:defRPr sz="4400">
          <a:solidFill>
            <a:srgbClr val="000000"/>
          </a:solidFill>
          <a:latin typeface="Arial" panose="020B0604020202020204" pitchFamily="34" charset="0"/>
          <a:ea typeface="宋体" panose="02010600030101010101" pitchFamily="2" charset="-122"/>
        </a:defRPr>
      </a:lvl8pPr>
      <a:lvl9pPr marL="1828800" algn="ctr" rtl="0" eaLnBrk="0" fontAlgn="base" hangingPunct="0">
        <a:spcBef>
          <a:spcPct val="0"/>
        </a:spcBef>
        <a:spcAft>
          <a:spcPct val="0"/>
        </a:spcAft>
        <a:buSzPct val="100000"/>
        <a:defRPr sz="4400">
          <a:solidFill>
            <a:srgbClr val="000000"/>
          </a:solidFill>
          <a:latin typeface="Arial" panose="020B0604020202020204" pitchFamily="34" charset="0"/>
          <a:ea typeface="宋体" panose="02010600030101010101" pitchFamily="2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SzPct val="100000"/>
        <a:buChar char="•"/>
        <a:defRPr sz="3200" kern="1200">
          <a:solidFill>
            <a:srgbClr val="000000"/>
          </a:solidFill>
          <a:latin typeface="+mn-lt"/>
          <a:ea typeface="+mn-ea"/>
          <a:cs typeface="+mn-cs"/>
        </a:defRPr>
      </a:lvl1pPr>
      <a:lvl2pPr marL="742950" lvl="1" indent="-285750" algn="l" rtl="0" eaLnBrk="0" fontAlgn="base" hangingPunct="0">
        <a:spcBef>
          <a:spcPct val="20000"/>
        </a:spcBef>
        <a:spcAft>
          <a:spcPct val="0"/>
        </a:spcAft>
        <a:buSzPct val="100000"/>
        <a:buChar char="–"/>
        <a:defRPr sz="2800" kern="1200">
          <a:solidFill>
            <a:srgbClr val="000000"/>
          </a:solidFill>
          <a:latin typeface="+mn-lt"/>
          <a:ea typeface="+mn-ea"/>
          <a:cs typeface="+mn-cs"/>
        </a:defRPr>
      </a:lvl2pPr>
      <a:lvl3pPr marL="1143000" lvl="2" indent="-228600" algn="l" rtl="0" eaLnBrk="0" fontAlgn="base" hangingPunct="0">
        <a:spcBef>
          <a:spcPct val="20000"/>
        </a:spcBef>
        <a:spcAft>
          <a:spcPct val="0"/>
        </a:spcAft>
        <a:buSzPct val="100000"/>
        <a:buChar char="•"/>
        <a:defRPr sz="2400" kern="1200">
          <a:solidFill>
            <a:srgbClr val="000000"/>
          </a:solidFill>
          <a:latin typeface="+mn-lt"/>
          <a:ea typeface="+mn-ea"/>
          <a:cs typeface="+mn-cs"/>
        </a:defRPr>
      </a:lvl3pPr>
      <a:lvl4pPr marL="1600200" lvl="3" indent="-228600" algn="l" rtl="0" eaLnBrk="0" fontAlgn="base" hangingPunct="0">
        <a:spcBef>
          <a:spcPct val="20000"/>
        </a:spcBef>
        <a:spcAft>
          <a:spcPct val="0"/>
        </a:spcAft>
        <a:buSzPct val="100000"/>
        <a:buChar char="–"/>
        <a:defRPr sz="2000" kern="1200">
          <a:solidFill>
            <a:srgbClr val="000000"/>
          </a:solidFill>
          <a:latin typeface="+mn-lt"/>
          <a:ea typeface="+mn-ea"/>
          <a:cs typeface="+mn-cs"/>
        </a:defRPr>
      </a:lvl4pPr>
      <a:lvl5pPr marL="2057400" lvl="4" indent="-228600" algn="l" rtl="0" eaLnBrk="0" fontAlgn="base" hangingPunct="0">
        <a:spcBef>
          <a:spcPct val="20000"/>
        </a:spcBef>
        <a:spcAft>
          <a:spcPct val="0"/>
        </a:spcAft>
        <a:buSzPct val="100000"/>
        <a:buChar char="»"/>
        <a:defRPr sz="2000" kern="1200">
          <a:solidFill>
            <a:srgbClr val="000000"/>
          </a:solidFill>
          <a:latin typeface="+mn-lt"/>
          <a:ea typeface="+mn-ea"/>
          <a:cs typeface="+mn-cs"/>
        </a:defRPr>
      </a:lvl5pPr>
      <a:lvl6pPr marL="2514600" lvl="5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971800" lvl="6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3429000" lvl="7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886200" lvl="8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lvl="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457200" lvl="1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 baseline="0">
          <a:solidFill>
            <a:schemeClr val="tx1"/>
          </a:solidFill>
          <a:effectLst/>
          <a:latin typeface="Arial" pitchFamily="34" charset="0"/>
          <a:ea typeface="宋体" pitchFamily="2" charset="-122"/>
          <a:cs typeface="+mn-cs"/>
        </a:defRPr>
      </a:lvl2pPr>
      <a:lvl3pPr marL="914400" lvl="2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 baseline="0">
          <a:solidFill>
            <a:schemeClr val="tx1"/>
          </a:solidFill>
          <a:effectLst/>
          <a:latin typeface="Arial" pitchFamily="34" charset="0"/>
          <a:ea typeface="宋体" pitchFamily="2" charset="-122"/>
          <a:cs typeface="+mn-cs"/>
        </a:defRPr>
      </a:lvl3pPr>
      <a:lvl4pPr marL="1371600" lvl="3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 baseline="0">
          <a:solidFill>
            <a:schemeClr val="tx1"/>
          </a:solidFill>
          <a:effectLst/>
          <a:latin typeface="Arial" pitchFamily="34" charset="0"/>
          <a:ea typeface="宋体" pitchFamily="2" charset="-122"/>
          <a:cs typeface="+mn-cs"/>
        </a:defRPr>
      </a:lvl4pPr>
      <a:lvl5pPr marL="1828800" lvl="4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 baseline="0">
          <a:solidFill>
            <a:schemeClr val="tx1"/>
          </a:solidFill>
          <a:effectLst/>
          <a:latin typeface="Arial" pitchFamily="34" charset="0"/>
          <a:ea typeface="宋体" pitchFamily="2" charset="-122"/>
          <a:cs typeface="+mn-cs"/>
        </a:defRPr>
      </a:lvl5pPr>
      <a:lvl6pPr marL="2286000" lvl="5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itchFamily="34" charset="0"/>
          <a:ea typeface="宋体" pitchFamily="2" charset="-122"/>
          <a:cs typeface="+mn-cs"/>
        </a:defRPr>
      </a:lvl6pPr>
      <a:lvl7pPr marL="2743200" lvl="6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itchFamily="34" charset="0"/>
          <a:ea typeface="宋体" pitchFamily="2" charset="-122"/>
          <a:cs typeface="+mn-cs"/>
        </a:defRPr>
      </a:lvl7pPr>
      <a:lvl8pPr marL="3200400" lvl="7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itchFamily="34" charset="0"/>
          <a:ea typeface="宋体" pitchFamily="2" charset="-122"/>
          <a:cs typeface="+mn-cs"/>
        </a:defRPr>
      </a:lvl8pPr>
      <a:lvl9pPr marL="3657600" lvl="8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itchFamily="34" charset="0"/>
          <a:ea typeface="宋体" pitchFamily="2" charset="-122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标题 1025">
            <a:extLst>
              <a:ext uri="{FF2B5EF4-FFF2-40B4-BE49-F238E27FC236}">
                <a16:creationId xmlns:a16="http://schemas.microsoft.com/office/drawing/2014/main" id="{534F06E6-4442-53FD-C4EC-F755FA001FD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zh-CN"/>
              <a:t>单击此处编辑母版标题样式</a:t>
            </a:r>
          </a:p>
        </p:txBody>
      </p:sp>
      <p:sp>
        <p:nvSpPr>
          <p:cNvPr id="5123" name="文本占位符 1026">
            <a:extLst>
              <a:ext uri="{FF2B5EF4-FFF2-40B4-BE49-F238E27FC236}">
                <a16:creationId xmlns:a16="http://schemas.microsoft.com/office/drawing/2014/main" id="{170491EA-006F-237A-5B10-819863E4152A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609600" y="1600200"/>
            <a:ext cx="109728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zh-CN"/>
              <a:t>单击此处编辑母版文本样式</a:t>
            </a:r>
          </a:p>
          <a:p>
            <a:pPr lvl="0"/>
            <a:r>
              <a:rPr lang="zh-CN" altLang="zh-CN"/>
              <a:t>第二级</a:t>
            </a:r>
          </a:p>
          <a:p>
            <a:pPr lvl="0"/>
            <a:r>
              <a:rPr lang="zh-CN" altLang="zh-CN"/>
              <a:t>第三级</a:t>
            </a:r>
          </a:p>
          <a:p>
            <a:pPr lvl="0"/>
            <a:r>
              <a:rPr lang="zh-CN" altLang="zh-CN"/>
              <a:t>第四级</a:t>
            </a:r>
          </a:p>
          <a:p>
            <a:pPr lvl="0"/>
            <a:r>
              <a:rPr lang="zh-CN" altLang="zh-CN"/>
              <a:t>第五级</a:t>
            </a:r>
          </a:p>
        </p:txBody>
      </p:sp>
      <p:sp>
        <p:nvSpPr>
          <p:cNvPr id="5124" name="日期占位符 1027">
            <a:extLst>
              <a:ext uri="{FF2B5EF4-FFF2-40B4-BE49-F238E27FC236}">
                <a16:creationId xmlns:a16="http://schemas.microsoft.com/office/drawing/2014/main" id="{29066ED5-8820-03CE-3C90-84883D65EEA2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n-US" altLang="en-US"/>
          </a:p>
        </p:txBody>
      </p:sp>
      <p:sp>
        <p:nvSpPr>
          <p:cNvPr id="5125" name="页脚占位符 1028">
            <a:extLst>
              <a:ext uri="{FF2B5EF4-FFF2-40B4-BE49-F238E27FC236}">
                <a16:creationId xmlns:a16="http://schemas.microsoft.com/office/drawing/2014/main" id="{29D38C29-7B0C-3326-2D3D-91D7C7DE3208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165600" y="6245225"/>
            <a:ext cx="3860800" cy="476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n-US" altLang="en-US"/>
          </a:p>
        </p:txBody>
      </p:sp>
      <p:sp>
        <p:nvSpPr>
          <p:cNvPr id="5126" name="灯片编号占位符 1029">
            <a:extLst>
              <a:ext uri="{FF2B5EF4-FFF2-40B4-BE49-F238E27FC236}">
                <a16:creationId xmlns:a16="http://schemas.microsoft.com/office/drawing/2014/main" id="{78C2126F-54A9-65F8-E5A6-BFF2823AA861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737600" y="6245225"/>
            <a:ext cx="2844800" cy="476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626D428E-0BA9-0541-A1EF-1E4DE5D3EFD8}" type="slidenum">
              <a:rPr lang="zh-CN" altLang="en-US"/>
              <a:pPr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248" r:id="rId1"/>
    <p:sldLayoutId id="2147484249" r:id="rId2"/>
    <p:sldLayoutId id="2147484250" r:id="rId3"/>
    <p:sldLayoutId id="2147484251" r:id="rId4"/>
    <p:sldLayoutId id="2147484252" r:id="rId5"/>
    <p:sldLayoutId id="2147484253" r:id="rId6"/>
    <p:sldLayoutId id="2147484205" r:id="rId7"/>
    <p:sldLayoutId id="2147484254" r:id="rId8"/>
    <p:sldLayoutId id="2147484255" r:id="rId9"/>
    <p:sldLayoutId id="2147484256" r:id="rId10"/>
    <p:sldLayoutId id="2147484257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buSzPct val="100000"/>
        <a:defRPr sz="4400" kern="1200">
          <a:solidFill>
            <a:srgbClr val="000000"/>
          </a:solidFill>
          <a:latin typeface="Arial" pitchFamily="34" charset="0"/>
          <a:ea typeface="宋体" pitchFamily="2" charset="-122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buSzPct val="100000"/>
        <a:defRPr sz="4400">
          <a:solidFill>
            <a:srgbClr val="000000"/>
          </a:solidFill>
          <a:latin typeface="Arial" panose="020B0604020202020204" pitchFamily="34" charset="0"/>
          <a:ea typeface="宋体" panose="02010600030101010101" pitchFamily="2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buSzPct val="100000"/>
        <a:defRPr sz="4400">
          <a:solidFill>
            <a:srgbClr val="000000"/>
          </a:solidFill>
          <a:latin typeface="Arial" panose="020B0604020202020204" pitchFamily="34" charset="0"/>
          <a:ea typeface="宋体" panose="02010600030101010101" pitchFamily="2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buSzPct val="100000"/>
        <a:defRPr sz="4400">
          <a:solidFill>
            <a:srgbClr val="000000"/>
          </a:solidFill>
          <a:latin typeface="Arial" panose="020B0604020202020204" pitchFamily="34" charset="0"/>
          <a:ea typeface="宋体" panose="02010600030101010101" pitchFamily="2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buSzPct val="100000"/>
        <a:defRPr sz="4400">
          <a:solidFill>
            <a:srgbClr val="000000"/>
          </a:solidFill>
          <a:latin typeface="Arial" panose="020B0604020202020204" pitchFamily="34" charset="0"/>
          <a:ea typeface="宋体" panose="02010600030101010101" pitchFamily="2" charset="-122"/>
        </a:defRPr>
      </a:lvl5pPr>
      <a:lvl6pPr marL="457200" algn="ctr" rtl="0" eaLnBrk="0" fontAlgn="base" hangingPunct="0">
        <a:spcBef>
          <a:spcPct val="0"/>
        </a:spcBef>
        <a:spcAft>
          <a:spcPct val="0"/>
        </a:spcAft>
        <a:buSzPct val="100000"/>
        <a:defRPr sz="4400">
          <a:solidFill>
            <a:srgbClr val="000000"/>
          </a:solidFill>
          <a:latin typeface="Arial" panose="020B0604020202020204" pitchFamily="34" charset="0"/>
          <a:ea typeface="宋体" panose="02010600030101010101" pitchFamily="2" charset="-122"/>
        </a:defRPr>
      </a:lvl6pPr>
      <a:lvl7pPr marL="914400" algn="ctr" rtl="0" eaLnBrk="0" fontAlgn="base" hangingPunct="0">
        <a:spcBef>
          <a:spcPct val="0"/>
        </a:spcBef>
        <a:spcAft>
          <a:spcPct val="0"/>
        </a:spcAft>
        <a:buSzPct val="100000"/>
        <a:defRPr sz="4400">
          <a:solidFill>
            <a:srgbClr val="000000"/>
          </a:solidFill>
          <a:latin typeface="Arial" panose="020B0604020202020204" pitchFamily="34" charset="0"/>
          <a:ea typeface="宋体" panose="02010600030101010101" pitchFamily="2" charset="-122"/>
        </a:defRPr>
      </a:lvl7pPr>
      <a:lvl8pPr marL="1371600" algn="ctr" rtl="0" eaLnBrk="0" fontAlgn="base" hangingPunct="0">
        <a:spcBef>
          <a:spcPct val="0"/>
        </a:spcBef>
        <a:spcAft>
          <a:spcPct val="0"/>
        </a:spcAft>
        <a:buSzPct val="100000"/>
        <a:defRPr sz="4400">
          <a:solidFill>
            <a:srgbClr val="000000"/>
          </a:solidFill>
          <a:latin typeface="Arial" panose="020B0604020202020204" pitchFamily="34" charset="0"/>
          <a:ea typeface="宋体" panose="02010600030101010101" pitchFamily="2" charset="-122"/>
        </a:defRPr>
      </a:lvl8pPr>
      <a:lvl9pPr marL="1828800" algn="ctr" rtl="0" eaLnBrk="0" fontAlgn="base" hangingPunct="0">
        <a:spcBef>
          <a:spcPct val="0"/>
        </a:spcBef>
        <a:spcAft>
          <a:spcPct val="0"/>
        </a:spcAft>
        <a:buSzPct val="100000"/>
        <a:defRPr sz="4400">
          <a:solidFill>
            <a:srgbClr val="000000"/>
          </a:solidFill>
          <a:latin typeface="Arial" panose="020B0604020202020204" pitchFamily="34" charset="0"/>
          <a:ea typeface="宋体" panose="02010600030101010101" pitchFamily="2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SzPct val="100000"/>
        <a:buChar char="•"/>
        <a:defRPr sz="3200" kern="1200">
          <a:solidFill>
            <a:srgbClr val="000000"/>
          </a:solidFill>
          <a:latin typeface="+mn-lt"/>
          <a:ea typeface="+mn-ea"/>
          <a:cs typeface="+mn-cs"/>
        </a:defRPr>
      </a:lvl1pPr>
      <a:lvl2pPr marL="742950" lvl="1" indent="-285750" algn="l" rtl="0" eaLnBrk="0" fontAlgn="base" hangingPunct="0">
        <a:spcBef>
          <a:spcPct val="20000"/>
        </a:spcBef>
        <a:spcAft>
          <a:spcPct val="0"/>
        </a:spcAft>
        <a:buSzPct val="100000"/>
        <a:buChar char="–"/>
        <a:defRPr sz="2800" kern="1200">
          <a:solidFill>
            <a:srgbClr val="000000"/>
          </a:solidFill>
          <a:latin typeface="+mn-lt"/>
          <a:ea typeface="+mn-ea"/>
          <a:cs typeface="+mn-cs"/>
        </a:defRPr>
      </a:lvl2pPr>
      <a:lvl3pPr marL="1143000" lvl="2" indent="-228600" algn="l" rtl="0" eaLnBrk="0" fontAlgn="base" hangingPunct="0">
        <a:spcBef>
          <a:spcPct val="20000"/>
        </a:spcBef>
        <a:spcAft>
          <a:spcPct val="0"/>
        </a:spcAft>
        <a:buSzPct val="100000"/>
        <a:buChar char="•"/>
        <a:defRPr sz="2400" kern="1200">
          <a:solidFill>
            <a:srgbClr val="000000"/>
          </a:solidFill>
          <a:latin typeface="+mn-lt"/>
          <a:ea typeface="+mn-ea"/>
          <a:cs typeface="+mn-cs"/>
        </a:defRPr>
      </a:lvl3pPr>
      <a:lvl4pPr marL="1600200" lvl="3" indent="-228600" algn="l" rtl="0" eaLnBrk="0" fontAlgn="base" hangingPunct="0">
        <a:spcBef>
          <a:spcPct val="20000"/>
        </a:spcBef>
        <a:spcAft>
          <a:spcPct val="0"/>
        </a:spcAft>
        <a:buSzPct val="100000"/>
        <a:buChar char="–"/>
        <a:defRPr sz="2000" kern="1200">
          <a:solidFill>
            <a:srgbClr val="000000"/>
          </a:solidFill>
          <a:latin typeface="+mn-lt"/>
          <a:ea typeface="+mn-ea"/>
          <a:cs typeface="+mn-cs"/>
        </a:defRPr>
      </a:lvl4pPr>
      <a:lvl5pPr marL="2057400" lvl="4" indent="-228600" algn="l" rtl="0" eaLnBrk="0" fontAlgn="base" hangingPunct="0">
        <a:spcBef>
          <a:spcPct val="20000"/>
        </a:spcBef>
        <a:spcAft>
          <a:spcPct val="0"/>
        </a:spcAft>
        <a:buSzPct val="100000"/>
        <a:buChar char="»"/>
        <a:defRPr sz="2000" kern="1200">
          <a:solidFill>
            <a:srgbClr val="000000"/>
          </a:solidFill>
          <a:latin typeface="+mn-lt"/>
          <a:ea typeface="+mn-ea"/>
          <a:cs typeface="+mn-cs"/>
        </a:defRPr>
      </a:lvl5pPr>
      <a:lvl6pPr marL="2514600" lvl="5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971800" lvl="6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3429000" lvl="7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886200" lvl="8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lvl="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457200" lvl="1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 baseline="0">
          <a:solidFill>
            <a:schemeClr val="tx1"/>
          </a:solidFill>
          <a:effectLst/>
          <a:latin typeface="Arial" pitchFamily="34" charset="0"/>
          <a:ea typeface="宋体" pitchFamily="2" charset="-122"/>
          <a:cs typeface="+mn-cs"/>
        </a:defRPr>
      </a:lvl2pPr>
      <a:lvl3pPr marL="914400" lvl="2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 baseline="0">
          <a:solidFill>
            <a:schemeClr val="tx1"/>
          </a:solidFill>
          <a:effectLst/>
          <a:latin typeface="Arial" pitchFamily="34" charset="0"/>
          <a:ea typeface="宋体" pitchFamily="2" charset="-122"/>
          <a:cs typeface="+mn-cs"/>
        </a:defRPr>
      </a:lvl3pPr>
      <a:lvl4pPr marL="1371600" lvl="3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 baseline="0">
          <a:solidFill>
            <a:schemeClr val="tx1"/>
          </a:solidFill>
          <a:effectLst/>
          <a:latin typeface="Arial" pitchFamily="34" charset="0"/>
          <a:ea typeface="宋体" pitchFamily="2" charset="-122"/>
          <a:cs typeface="+mn-cs"/>
        </a:defRPr>
      </a:lvl4pPr>
      <a:lvl5pPr marL="1828800" lvl="4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 baseline="0">
          <a:solidFill>
            <a:schemeClr val="tx1"/>
          </a:solidFill>
          <a:effectLst/>
          <a:latin typeface="Arial" pitchFamily="34" charset="0"/>
          <a:ea typeface="宋体" pitchFamily="2" charset="-122"/>
          <a:cs typeface="+mn-cs"/>
        </a:defRPr>
      </a:lvl5pPr>
      <a:lvl6pPr marL="2286000" lvl="5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itchFamily="34" charset="0"/>
          <a:ea typeface="宋体" pitchFamily="2" charset="-122"/>
          <a:cs typeface="+mn-cs"/>
        </a:defRPr>
      </a:lvl6pPr>
      <a:lvl7pPr marL="2743200" lvl="6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itchFamily="34" charset="0"/>
          <a:ea typeface="宋体" pitchFamily="2" charset="-122"/>
          <a:cs typeface="+mn-cs"/>
        </a:defRPr>
      </a:lvl7pPr>
      <a:lvl8pPr marL="3200400" lvl="7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itchFamily="34" charset="0"/>
          <a:ea typeface="宋体" pitchFamily="2" charset="-122"/>
          <a:cs typeface="+mn-cs"/>
        </a:defRPr>
      </a:lvl8pPr>
      <a:lvl9pPr marL="3657600" lvl="8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itchFamily="34" charset="0"/>
          <a:ea typeface="宋体" pitchFamily="2" charset="-122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47.xml"/><Relationship Id="rId1" Type="http://schemas.openxmlformats.org/officeDocument/2006/relationships/tags" Target="../tags/tag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13.xml"/><Relationship Id="rId1" Type="http://schemas.openxmlformats.org/officeDocument/2006/relationships/tags" Target="../tags/tag3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5.xml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emf"/><Relationship Id="rId3" Type="http://schemas.openxmlformats.org/officeDocument/2006/relationships/image" Target="../media/image9.png"/><Relationship Id="rId7" Type="http://schemas.openxmlformats.org/officeDocument/2006/relationships/image" Target="../media/image13.emf"/><Relationship Id="rId2" Type="http://schemas.openxmlformats.org/officeDocument/2006/relationships/slideLayout" Target="../slideLayouts/slideLayout24.xml"/><Relationship Id="rId1" Type="http://schemas.openxmlformats.org/officeDocument/2006/relationships/tags" Target="../tags/tag4.xml"/><Relationship Id="rId6" Type="http://schemas.openxmlformats.org/officeDocument/2006/relationships/image" Target="../media/image12.emf"/><Relationship Id="rId5" Type="http://schemas.openxmlformats.org/officeDocument/2006/relationships/image" Target="../media/image11.emf"/><Relationship Id="rId4" Type="http://schemas.openxmlformats.org/officeDocument/2006/relationships/image" Target="../media/image10.emf"/><Relationship Id="rId9" Type="http://schemas.openxmlformats.org/officeDocument/2006/relationships/image" Target="../media/image15.em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emf"/><Relationship Id="rId7" Type="http://schemas.openxmlformats.org/officeDocument/2006/relationships/image" Target="../media/image20.emf"/><Relationship Id="rId2" Type="http://schemas.openxmlformats.org/officeDocument/2006/relationships/slideLayout" Target="../slideLayouts/slideLayout24.xml"/><Relationship Id="rId1" Type="http://schemas.openxmlformats.org/officeDocument/2006/relationships/tags" Target="../tags/tag5.xml"/><Relationship Id="rId6" Type="http://schemas.openxmlformats.org/officeDocument/2006/relationships/image" Target="../media/image19.emf"/><Relationship Id="rId5" Type="http://schemas.openxmlformats.org/officeDocument/2006/relationships/image" Target="../media/image18.emf"/><Relationship Id="rId4" Type="http://schemas.openxmlformats.org/officeDocument/2006/relationships/image" Target="../media/image17.em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slideLayout" Target="../slideLayouts/slideLayout24.xml"/><Relationship Id="rId1" Type="http://schemas.openxmlformats.org/officeDocument/2006/relationships/tags" Target="../tags/tag6.xml"/><Relationship Id="rId4" Type="http://schemas.openxmlformats.org/officeDocument/2006/relationships/image" Target="../media/image22.jpe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4.xml"/><Relationship Id="rId1" Type="http://schemas.openxmlformats.org/officeDocument/2006/relationships/tags" Target="../tags/tag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5.xml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emf"/><Relationship Id="rId2" Type="http://schemas.openxmlformats.org/officeDocument/2006/relationships/slideLayout" Target="../slideLayouts/slideLayout24.xml"/><Relationship Id="rId1" Type="http://schemas.openxmlformats.org/officeDocument/2006/relationships/tags" Target="../tags/tag8.xml"/><Relationship Id="rId6" Type="http://schemas.openxmlformats.org/officeDocument/2006/relationships/image" Target="../media/image26.emf"/><Relationship Id="rId5" Type="http://schemas.openxmlformats.org/officeDocument/2006/relationships/image" Target="../media/image25.emf"/><Relationship Id="rId4" Type="http://schemas.openxmlformats.org/officeDocument/2006/relationships/image" Target="../media/image24.em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emf"/><Relationship Id="rId2" Type="http://schemas.openxmlformats.org/officeDocument/2006/relationships/slideLayout" Target="../slideLayouts/slideLayout24.xml"/><Relationship Id="rId1" Type="http://schemas.openxmlformats.org/officeDocument/2006/relationships/tags" Target="../tags/tag9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file:///C:\Documents%20and%20Settings\Administrator\&#26700;&#38754;\R9&#25968;&#25945;&#26696;\16RJ9XJA10.TIF" TargetMode="External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9.xml"/><Relationship Id="rId4" Type="http://schemas.openxmlformats.org/officeDocument/2006/relationships/image" Target="../media/image29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emf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13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emf"/><Relationship Id="rId2" Type="http://schemas.openxmlformats.org/officeDocument/2006/relationships/image" Target="../media/image31.emf"/><Relationship Id="rId1" Type="http://schemas.openxmlformats.org/officeDocument/2006/relationships/slideLayout" Target="../slideLayouts/slideLayout29.xml"/><Relationship Id="rId5" Type="http://schemas.openxmlformats.org/officeDocument/2006/relationships/image" Target="../media/image34.emf"/><Relationship Id="rId4" Type="http://schemas.openxmlformats.org/officeDocument/2006/relationships/image" Target="../media/image33.e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AutoShape 2">
            <a:extLst>
              <a:ext uri="{FF2B5EF4-FFF2-40B4-BE49-F238E27FC236}">
                <a16:creationId xmlns:a16="http://schemas.microsoft.com/office/drawing/2014/main" id="{16D1B780-8710-DF62-3240-B588B168EBBF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-23813"/>
            <a:ext cx="12168188" cy="985838"/>
          </a:xfrm>
          <a:prstGeom prst="flowChartProcess">
            <a:avLst/>
          </a:prstGeom>
          <a:solidFill>
            <a:srgbClr val="037CC3"/>
          </a:solidFill>
          <a:ln w="9525" algn="ctr">
            <a:solidFill>
              <a:schemeClr val="tx1"/>
            </a:solidFill>
            <a:miter lim="800000"/>
            <a:headEnd/>
            <a:tailEnd/>
          </a:ln>
        </p:spPr>
        <p:txBody>
          <a:bodyPr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»"/>
              <a:defRPr sz="200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»"/>
              <a:defRPr sz="200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»"/>
              <a:defRPr sz="200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»"/>
              <a:defRPr sz="200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zh-CN" altLang="en-US" sz="6000">
                <a:solidFill>
                  <a:srgbClr val="FFFFFF"/>
                </a:solidFill>
                <a:latin typeface="方正隶书简体" panose="02010601030101010101" charset="-122"/>
                <a:ea typeface="方正隶书简体" panose="02010601030101010101" charset="-122"/>
                <a:sym typeface="宋体" panose="02010600030101010101" pitchFamily="2" charset="-122"/>
              </a:rPr>
              <a:t>第二十六章   反比例函数</a:t>
            </a:r>
          </a:p>
        </p:txBody>
      </p:sp>
      <p:sp>
        <p:nvSpPr>
          <p:cNvPr id="59395" name="AutoShape 7">
            <a:extLst>
              <a:ext uri="{FF2B5EF4-FFF2-40B4-BE49-F238E27FC236}">
                <a16:creationId xmlns:a16="http://schemas.microsoft.com/office/drawing/2014/main" id="{DFB5C6E8-F159-6C33-9326-D0DD7AD09817}"/>
              </a:ext>
            </a:extLst>
          </p:cNvPr>
          <p:cNvSpPr>
            <a:spLocks noChangeArrowheads="1"/>
          </p:cNvSpPr>
          <p:nvPr/>
        </p:nvSpPr>
        <p:spPr bwMode="auto">
          <a:xfrm>
            <a:off x="4763" y="6402388"/>
            <a:ext cx="12187237" cy="509587"/>
          </a:xfrm>
          <a:prstGeom prst="flowChartProcess">
            <a:avLst/>
          </a:prstGeom>
          <a:solidFill>
            <a:srgbClr val="037CC3"/>
          </a:solidFill>
          <a:ln w="9525" algn="ctr">
            <a:solidFill>
              <a:schemeClr val="tx1"/>
            </a:solidFill>
            <a:miter lim="800000"/>
            <a:headEnd/>
            <a:tailEnd/>
          </a:ln>
        </p:spPr>
        <p:txBody>
          <a:bodyPr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»"/>
              <a:defRPr sz="200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»"/>
              <a:defRPr sz="200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»"/>
              <a:defRPr sz="200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»"/>
              <a:defRPr sz="200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r" eaLnBrk="1" hangingPunct="1">
              <a:spcBef>
                <a:spcPct val="0"/>
              </a:spcBef>
              <a:buFontTx/>
              <a:buNone/>
            </a:pPr>
            <a:r>
              <a:rPr lang="zh-CN" altLang="en-US">
                <a:solidFill>
                  <a:srgbClr val="FFFFFF"/>
                </a:solidFill>
                <a:latin typeface="方正隶书简体" panose="02010601030101010101" charset="-122"/>
                <a:ea typeface="方正隶书简体" panose="02010601030101010101" charset="-122"/>
                <a:sym typeface="宋体" panose="02010600030101010101" pitchFamily="2" charset="-122"/>
              </a:rPr>
              <a:t>人教版九年级(下)数学</a:t>
            </a:r>
          </a:p>
        </p:txBody>
      </p:sp>
      <p:sp>
        <p:nvSpPr>
          <p:cNvPr id="59396" name="Text Box 4">
            <a:extLst>
              <a:ext uri="{FF2B5EF4-FFF2-40B4-BE49-F238E27FC236}">
                <a16:creationId xmlns:a16="http://schemas.microsoft.com/office/drawing/2014/main" id="{EB5D75BB-0605-4DAB-0B65-662A318EFC3D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2088" y="962025"/>
            <a:ext cx="10326687" cy="822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»"/>
              <a:defRPr sz="200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»"/>
              <a:defRPr sz="200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»"/>
              <a:defRPr sz="200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»"/>
              <a:defRPr sz="200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zh-CN" altLang="en-US" sz="4800" dirty="0">
                <a:latin typeface="方正隶书简体" panose="02010601030101010101" charset="-122"/>
                <a:ea typeface="方正隶书简体" panose="02010601030101010101" charset="-122"/>
                <a:sym typeface="宋体" panose="02010600030101010101" pitchFamily="2" charset="-122"/>
              </a:rPr>
              <a:t>26.2 实际问题与反比例函数(2)</a:t>
            </a:r>
          </a:p>
        </p:txBody>
      </p:sp>
      <p:sp>
        <p:nvSpPr>
          <p:cNvPr id="59403" name="文本框 2">
            <a:extLst>
              <a:ext uri="{FF2B5EF4-FFF2-40B4-BE49-F238E27FC236}">
                <a16:creationId xmlns:a16="http://schemas.microsoft.com/office/drawing/2014/main" id="{430724D6-E3F0-9A03-B77D-2B1A704B2130}"/>
              </a:ext>
            </a:extLst>
          </p:cNvPr>
          <p:cNvSpPr>
            <a:spLocks noChangeArrowheads="1"/>
          </p:cNvSpPr>
          <p:nvPr/>
        </p:nvSpPr>
        <p:spPr bwMode="auto">
          <a:xfrm>
            <a:off x="2341562" y="3139281"/>
            <a:ext cx="7508875" cy="579438"/>
          </a:xfrm>
          <a:prstGeom prst="rect">
            <a:avLst/>
          </a:prstGeom>
          <a:solidFill>
            <a:srgbClr val="7BA6C9"/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defTabSz="790575" eaLnBrk="0" hangingPunct="0">
              <a:spcBef>
                <a:spcPct val="20000"/>
              </a:spcBef>
              <a:buChar char="•"/>
              <a:defRPr sz="320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defTabSz="790575" eaLnBrk="0" hangingPunct="0">
              <a:spcBef>
                <a:spcPct val="20000"/>
              </a:spcBef>
              <a:buChar char="–"/>
              <a:defRPr sz="280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defTabSz="790575" eaLnBrk="0" hangingPunct="0">
              <a:spcBef>
                <a:spcPct val="20000"/>
              </a:spcBef>
              <a:buChar char="•"/>
              <a:defRPr sz="240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defTabSz="790575" eaLnBrk="0" hangingPunct="0">
              <a:spcBef>
                <a:spcPct val="20000"/>
              </a:spcBef>
              <a:buChar char="–"/>
              <a:defRPr sz="200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defTabSz="790575" eaLnBrk="0" hangingPunct="0">
              <a:spcBef>
                <a:spcPct val="20000"/>
              </a:spcBef>
              <a:buChar char="»"/>
              <a:defRPr sz="200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defTabSz="790575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»"/>
              <a:defRPr sz="200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defTabSz="790575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»"/>
              <a:defRPr sz="200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defTabSz="790575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»"/>
              <a:defRPr sz="200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defTabSz="790575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»"/>
              <a:defRPr sz="200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zh-CN" altLang="en-US" dirty="0">
                <a:solidFill>
                  <a:srgbClr val="FFFF00"/>
                </a:solidFill>
                <a:latin typeface="方正隶书简体" panose="02010601030101010101" charset="-122"/>
                <a:ea typeface="方正隶书简体" panose="02010601030101010101" charset="-122"/>
                <a:sym typeface="宋体" panose="02010600030101010101" pitchFamily="2" charset="-122"/>
              </a:rPr>
              <a:t>其他学科中的反比例函数</a:t>
            </a:r>
          </a:p>
        </p:txBody>
      </p:sp>
    </p:spTree>
    <p:custDataLst>
      <p:tags r:id="rId1"/>
    </p:custDataLst>
  </p:cSld>
  <p:clrMapOvr>
    <a:masterClrMapping/>
  </p:clrMapOvr>
  <p:transition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文本框 2">
            <a:extLst>
              <a:ext uri="{FF2B5EF4-FFF2-40B4-BE49-F238E27FC236}">
                <a16:creationId xmlns:a16="http://schemas.microsoft.com/office/drawing/2014/main" id="{FDA816C6-0044-4808-9791-AA434C3235C2}"/>
              </a:ext>
            </a:extLst>
          </p:cNvPr>
          <p:cNvSpPr txBox="1"/>
          <p:nvPr/>
        </p:nvSpPr>
        <p:spPr>
          <a:xfrm>
            <a:off x="307975" y="522288"/>
            <a:ext cx="11585575" cy="22860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eaLnBrk="0" hangingPunct="0">
              <a:defRPr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eaLnBrk="0" hangingPunct="0">
              <a:defRPr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eaLnBrk="0" hangingPunct="0">
              <a:defRPr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eaLnBrk="0" hangingPunct="0">
              <a:defRPr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eaLnBrk="0" hangingPunct="0">
              <a:defRPr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buSzPct val="100000"/>
              <a:defRPr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buSzPct val="100000"/>
              <a:defRPr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buSzPct val="100000"/>
              <a:defRPr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buSzPct val="100000"/>
              <a:defRPr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50000"/>
              </a:lnSpc>
            </a:pPr>
            <a:r>
              <a:rPr lang="en-US" altLang="en-US" sz="3200" b="1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宋体" panose="02010600030101010101" pitchFamily="2" charset="-122"/>
                <a:sym typeface="Wingdings" pitchFamily="2" charset="2"/>
              </a:rPr>
              <a:t>【问题1】公元前3世纪,有一位科学家说了这样一句名言：“给我一个支点,我可以撬动地球！”你们知道这位科学家是谁吗？这里蕴含什么样的原理呢？ </a:t>
            </a:r>
          </a:p>
        </p:txBody>
      </p:sp>
      <p:pic>
        <p:nvPicPr>
          <p:cNvPr id="60419" name="Picture 4">
            <a:extLst>
              <a:ext uri="{FF2B5EF4-FFF2-40B4-BE49-F238E27FC236}">
                <a16:creationId xmlns:a16="http://schemas.microsoft.com/office/drawing/2014/main" id="{F6A6CA0C-C550-E7CA-A39A-51A8DEAACE7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34450" y="2181225"/>
            <a:ext cx="2887663" cy="3514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0420" name="图片 5">
            <a:extLst>
              <a:ext uri="{FF2B5EF4-FFF2-40B4-BE49-F238E27FC236}">
                <a16:creationId xmlns:a16="http://schemas.microsoft.com/office/drawing/2014/main" id="{22E5A21F-E6E8-379E-3538-13115FFA09B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14463" y="3754438"/>
            <a:ext cx="944562" cy="909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 algn="ctr">
                <a:solidFill>
                  <a:srgbClr val="000000"/>
                </a:solidFill>
                <a:prstDash val="solid"/>
                <a:miter lim="800000"/>
                <a:headEnd type="none" w="med" len="med"/>
                <a:tailEnd type="none" w="med" len="med"/>
              </a14:hiddenLine>
            </a:ext>
          </a:extLst>
        </p:spPr>
      </p:pic>
      <p:sp>
        <p:nvSpPr>
          <p:cNvPr id="60421" name="AutoShape 5">
            <a:extLst>
              <a:ext uri="{FF2B5EF4-FFF2-40B4-BE49-F238E27FC236}">
                <a16:creationId xmlns:a16="http://schemas.microsoft.com/office/drawing/2014/main" id="{4D33DC95-4FB4-86D9-9BEE-61625F234381}"/>
              </a:ext>
            </a:extLst>
          </p:cNvPr>
          <p:cNvSpPr>
            <a:spLocks noChangeArrowheads="1"/>
          </p:cNvSpPr>
          <p:nvPr/>
        </p:nvSpPr>
        <p:spPr bwMode="auto">
          <a:xfrm>
            <a:off x="2716213" y="4433888"/>
            <a:ext cx="504825" cy="504825"/>
          </a:xfrm>
          <a:prstGeom prst="triangle">
            <a:avLst>
              <a:gd name="adj" fmla="val 50000"/>
            </a:avLst>
          </a:prstGeom>
          <a:solidFill>
            <a:schemeClr val="tx1"/>
          </a:solidFill>
          <a:ln w="9525" algn="ctr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»"/>
              <a:defRPr sz="200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»"/>
              <a:defRPr sz="200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»"/>
              <a:defRPr sz="200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»"/>
              <a:defRPr sz="200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zh-CN" altLang="en-US" sz="2800">
              <a:latin typeface="宋体" panose="02010600030101010101" pitchFamily="2" charset="-122"/>
            </a:endParaRPr>
          </a:p>
        </p:txBody>
      </p:sp>
      <p:grpSp>
        <p:nvGrpSpPr>
          <p:cNvPr id="60422" name="Group 22">
            <a:extLst>
              <a:ext uri="{FF2B5EF4-FFF2-40B4-BE49-F238E27FC236}">
                <a16:creationId xmlns:a16="http://schemas.microsoft.com/office/drawing/2014/main" id="{ABE9A0DC-CB64-5203-7049-75669910A8DB}"/>
              </a:ext>
            </a:extLst>
          </p:cNvPr>
          <p:cNvGrpSpPr>
            <a:grpSpLocks/>
          </p:cNvGrpSpPr>
          <p:nvPr/>
        </p:nvGrpSpPr>
        <p:grpSpPr bwMode="auto">
          <a:xfrm>
            <a:off x="-1173163" y="3427413"/>
            <a:ext cx="8208963" cy="2017712"/>
            <a:chOff x="0" y="0"/>
            <a:chExt cx="5171" cy="1271"/>
          </a:xfrm>
        </p:grpSpPr>
        <p:sp>
          <p:nvSpPr>
            <p:cNvPr id="60423" name="Line 6">
              <a:extLst>
                <a:ext uri="{FF2B5EF4-FFF2-40B4-BE49-F238E27FC236}">
                  <a16:creationId xmlns:a16="http://schemas.microsoft.com/office/drawing/2014/main" id="{E263ACEB-D87D-387B-72F6-E0D43757BE6D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1860" y="0"/>
              <a:ext cx="3311" cy="817"/>
            </a:xfrm>
            <a:prstGeom prst="line">
              <a:avLst/>
            </a:prstGeom>
            <a:noFill/>
            <a:ln w="57150" algn="ctr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0424" name="Line 21">
              <a:extLst>
                <a:ext uri="{FF2B5EF4-FFF2-40B4-BE49-F238E27FC236}">
                  <a16:creationId xmlns:a16="http://schemas.microsoft.com/office/drawing/2014/main" id="{825E30E0-BBF8-3DB7-EA67-A4E4804CD62A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0" y="636"/>
              <a:ext cx="2586" cy="635"/>
            </a:xfrm>
            <a:prstGeom prst="line">
              <a:avLst/>
            </a:prstGeom>
            <a:noFill/>
            <a:ln w="9525" algn="ctr">
              <a:solidFill>
                <a:srgbClr val="00FF00">
                  <a:alpha val="0"/>
                </a:srgbClr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60425" name="Text Box 16">
            <a:extLst>
              <a:ext uri="{FF2B5EF4-FFF2-40B4-BE49-F238E27FC236}">
                <a16:creationId xmlns:a16="http://schemas.microsoft.com/office/drawing/2014/main" id="{F2702647-E098-1946-A0A9-E8806D989B52}"/>
              </a:ext>
            </a:extLst>
          </p:cNvPr>
          <p:cNvSpPr/>
          <p:nvPr/>
        </p:nvSpPr>
        <p:spPr>
          <a:xfrm>
            <a:off x="6699250" y="5681663"/>
            <a:ext cx="5476875" cy="57943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lvl1pPr eaLnBrk="0" hangingPunct="0">
              <a:defRPr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eaLnBrk="0" hangingPunct="0">
              <a:defRPr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eaLnBrk="0" hangingPunct="0">
              <a:defRPr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eaLnBrk="0" hangingPunct="0">
              <a:defRPr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eaLnBrk="0" hangingPunct="0">
              <a:defRPr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buSzPct val="100000"/>
              <a:defRPr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buSzPct val="100000"/>
              <a:defRPr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buSzPct val="100000"/>
              <a:defRPr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buSzPct val="100000"/>
              <a:defRPr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 sz="3200">
                <a:solidFill>
                  <a:srgbClr val="FF330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Wingdings" pitchFamily="2" charset="2"/>
              </a:rPr>
              <a:t>阻力×阻力臂=动力×动力臂.</a:t>
            </a:r>
          </a:p>
        </p:txBody>
      </p:sp>
      <p:cxnSp>
        <p:nvCxnSpPr>
          <p:cNvPr id="60426" name="Line 6">
            <a:extLst>
              <a:ext uri="{FF2B5EF4-FFF2-40B4-BE49-F238E27FC236}">
                <a16:creationId xmlns:a16="http://schemas.microsoft.com/office/drawing/2014/main" id="{47FCA12C-F5DC-BB9F-14C9-B0C505A280B6}"/>
              </a:ext>
            </a:extLst>
          </p:cNvPr>
          <p:cNvCxnSpPr>
            <a:cxnSpLocks noChangeShapeType="1"/>
          </p:cNvCxnSpPr>
          <p:nvPr/>
        </p:nvCxnSpPr>
        <p:spPr bwMode="auto">
          <a:xfrm>
            <a:off x="1241425" y="5195888"/>
            <a:ext cx="0" cy="657225"/>
          </a:xfrm>
          <a:prstGeom prst="line">
            <a:avLst/>
          </a:prstGeom>
          <a:noFill/>
          <a:ln w="38100" algn="ctr">
            <a:solidFill>
              <a:srgbClr val="FF33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60427" name="Text Box 8">
            <a:extLst>
              <a:ext uri="{FF2B5EF4-FFF2-40B4-BE49-F238E27FC236}">
                <a16:creationId xmlns:a16="http://schemas.microsoft.com/office/drawing/2014/main" id="{B729C513-97B1-B264-ED0D-BB8FEC7B1F17}"/>
              </a:ext>
            </a:extLst>
          </p:cNvPr>
          <p:cNvSpPr/>
          <p:nvPr/>
        </p:nvSpPr>
        <p:spPr>
          <a:xfrm>
            <a:off x="322263" y="5310188"/>
            <a:ext cx="1066800" cy="57943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zh-CN" altLang="en-US" sz="32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lvl="1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lvl="2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zh-CN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lvl="3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lvl="4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»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lvl="5" indent="-228600" algn="l" defTabSz="91440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»"/>
              <a:defRPr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lvl="6" indent="-228600" algn="l" defTabSz="91440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»"/>
              <a:defRPr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lvl="7" indent="-228600" algn="l" defTabSz="91440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»"/>
              <a:defRPr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lvl="8" indent="-228600" algn="l" defTabSz="91440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»"/>
              <a:defRPr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eaLnBrk="1" hangingPunct="1">
              <a:spcBef>
                <a:spcPct val="50000"/>
              </a:spcBef>
              <a:buFontTx/>
              <a:buNone/>
            </a:pPr>
            <a:r>
              <a:rPr>
                <a:ln w="952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Wingdings"/>
              </a:rPr>
              <a:t>阻力</a:t>
            </a:r>
          </a:p>
        </p:txBody>
      </p:sp>
      <p:sp>
        <p:nvSpPr>
          <p:cNvPr id="60428" name="Text Box 9">
            <a:extLst>
              <a:ext uri="{FF2B5EF4-FFF2-40B4-BE49-F238E27FC236}">
                <a16:creationId xmlns:a16="http://schemas.microsoft.com/office/drawing/2014/main" id="{91095074-A1A2-C453-6C91-3CED74BABD0E}"/>
              </a:ext>
            </a:extLst>
          </p:cNvPr>
          <p:cNvSpPr/>
          <p:nvPr/>
        </p:nvSpPr>
        <p:spPr>
          <a:xfrm>
            <a:off x="6238875" y="5297488"/>
            <a:ext cx="1143000" cy="57943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lvl1pPr eaLnBrk="0" hangingPunct="0">
              <a:defRPr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eaLnBrk="0" hangingPunct="0">
              <a:defRPr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eaLnBrk="0" hangingPunct="0">
              <a:defRPr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eaLnBrk="0" hangingPunct="0">
              <a:defRPr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eaLnBrk="0" hangingPunct="0">
              <a:defRPr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buSzPct val="100000"/>
              <a:defRPr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buSzPct val="100000"/>
              <a:defRPr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buSzPct val="100000"/>
              <a:defRPr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buSzPct val="100000"/>
              <a:defRPr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 sz="3200">
                <a:latin typeface="黑体" panose="02010609060101010101" pitchFamily="49" charset="-122"/>
                <a:ea typeface="黑体" panose="02010609060101010101" pitchFamily="49" charset="-122"/>
                <a:sym typeface="Wingdings" pitchFamily="2" charset="2"/>
              </a:rPr>
              <a:t>动力</a:t>
            </a:r>
          </a:p>
        </p:txBody>
      </p:sp>
      <p:sp>
        <p:nvSpPr>
          <p:cNvPr id="60429" name="Text Box 11">
            <a:extLst>
              <a:ext uri="{FF2B5EF4-FFF2-40B4-BE49-F238E27FC236}">
                <a16:creationId xmlns:a16="http://schemas.microsoft.com/office/drawing/2014/main" id="{69ED13D4-8EF6-725E-8CF5-5CD2F85C35A4}"/>
              </a:ext>
            </a:extLst>
          </p:cNvPr>
          <p:cNvSpPr/>
          <p:nvPr/>
        </p:nvSpPr>
        <p:spPr>
          <a:xfrm>
            <a:off x="1522413" y="6376988"/>
            <a:ext cx="1676400" cy="57943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zh-CN" altLang="en-US" sz="32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lvl="1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lvl="2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zh-CN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lvl="3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lvl="4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»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lvl="5" indent="-228600" algn="l" defTabSz="91440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»"/>
              <a:defRPr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lvl="6" indent="-228600" algn="l" defTabSz="91440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»"/>
              <a:defRPr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lvl="7" indent="-228600" algn="l" defTabSz="91440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»"/>
              <a:defRPr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lvl="8" indent="-228600" algn="l" defTabSz="91440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»"/>
              <a:defRPr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eaLnBrk="1" hangingPunct="1">
              <a:spcBef>
                <a:spcPct val="50000"/>
              </a:spcBef>
              <a:buFontTx/>
              <a:buNone/>
            </a:pPr>
            <a:r>
              <a:rPr>
                <a:ln w="952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Wingdings"/>
              </a:rPr>
              <a:t>阻力臂</a:t>
            </a:r>
          </a:p>
        </p:txBody>
      </p:sp>
      <p:sp>
        <p:nvSpPr>
          <p:cNvPr id="60430" name="Text Box 13">
            <a:extLst>
              <a:ext uri="{FF2B5EF4-FFF2-40B4-BE49-F238E27FC236}">
                <a16:creationId xmlns:a16="http://schemas.microsoft.com/office/drawing/2014/main" id="{0662243A-2CAD-310C-3617-29596D3298C7}"/>
              </a:ext>
            </a:extLst>
          </p:cNvPr>
          <p:cNvSpPr/>
          <p:nvPr/>
        </p:nvSpPr>
        <p:spPr>
          <a:xfrm>
            <a:off x="4089400" y="6376988"/>
            <a:ext cx="1828800" cy="57943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lvl1pPr eaLnBrk="0" hangingPunct="0">
              <a:defRPr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eaLnBrk="0" hangingPunct="0">
              <a:defRPr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eaLnBrk="0" hangingPunct="0">
              <a:defRPr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eaLnBrk="0" hangingPunct="0">
              <a:defRPr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eaLnBrk="0" hangingPunct="0">
              <a:defRPr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buSzPct val="100000"/>
              <a:defRPr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buSzPct val="100000"/>
              <a:defRPr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buSzPct val="100000"/>
              <a:defRPr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buSzPct val="100000"/>
              <a:defRPr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 sz="3200">
                <a:latin typeface="黑体" panose="02010609060101010101" pitchFamily="49" charset="-122"/>
                <a:ea typeface="黑体" panose="02010609060101010101" pitchFamily="49" charset="-122"/>
                <a:sym typeface="Wingdings" pitchFamily="2" charset="2"/>
              </a:rPr>
              <a:t>动力臂</a:t>
            </a:r>
          </a:p>
        </p:txBody>
      </p:sp>
      <p:grpSp>
        <p:nvGrpSpPr>
          <p:cNvPr id="60431" name="组合 1">
            <a:extLst>
              <a:ext uri="{FF2B5EF4-FFF2-40B4-BE49-F238E27FC236}">
                <a16:creationId xmlns:a16="http://schemas.microsoft.com/office/drawing/2014/main" id="{2EAEF271-0BC0-C254-F83B-DBBEFD66462A}"/>
              </a:ext>
            </a:extLst>
          </p:cNvPr>
          <p:cNvGrpSpPr>
            <a:grpSpLocks/>
          </p:cNvGrpSpPr>
          <p:nvPr/>
        </p:nvGrpSpPr>
        <p:grpSpPr bwMode="auto">
          <a:xfrm>
            <a:off x="1163638" y="5900738"/>
            <a:ext cx="5113337" cy="471487"/>
            <a:chOff x="3188" y="8050"/>
            <a:chExt cx="8052" cy="743"/>
          </a:xfrm>
        </p:grpSpPr>
        <p:sp>
          <p:nvSpPr>
            <p:cNvPr id="60432" name="AutoShape 5">
              <a:extLst>
                <a:ext uri="{FF2B5EF4-FFF2-40B4-BE49-F238E27FC236}">
                  <a16:creationId xmlns:a16="http://schemas.microsoft.com/office/drawing/2014/main" id="{BA817D61-C5DF-C23D-3409-432AF40D86F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958" y="8313"/>
              <a:ext cx="720" cy="480"/>
            </a:xfrm>
            <a:prstGeom prst="triangle">
              <a:avLst>
                <a:gd name="adj" fmla="val 50000"/>
              </a:avLst>
            </a:prstGeom>
            <a:blipFill dpi="0" rotWithShape="1">
              <a:blip r:embed="rId6"/>
              <a:srcRect/>
              <a:tile tx="0" ty="0" sx="100000" sy="100000" flip="none" algn="tl"/>
            </a:blipFill>
            <a:ln w="9525" algn="ctr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spcBef>
                  <a:spcPct val="20000"/>
                </a:spcBef>
                <a:buChar char="•"/>
                <a:defRPr sz="3200"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2800"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2400"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SzPct val="100000"/>
                <a:buChar char="»"/>
                <a:defRPr sz="2000"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SzPct val="100000"/>
                <a:buChar char="»"/>
                <a:defRPr sz="2000"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SzPct val="100000"/>
                <a:buChar char="»"/>
                <a:defRPr sz="2000"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SzPct val="100000"/>
                <a:buChar char="»"/>
                <a:defRPr sz="2000"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endParaRPr lang="zh-CN" altLang="en-US">
                <a:latin typeface="黑体" panose="02010609060101010101" pitchFamily="49" charset="-122"/>
                <a:ea typeface="黑体" panose="02010609060101010101" pitchFamily="49" charset="-122"/>
              </a:endParaRPr>
            </a:p>
          </p:txBody>
        </p:sp>
        <p:sp>
          <p:nvSpPr>
            <p:cNvPr id="60433" name="矩形 15">
              <a:extLst>
                <a:ext uri="{FF2B5EF4-FFF2-40B4-BE49-F238E27FC236}">
                  <a16:creationId xmlns:a16="http://schemas.microsoft.com/office/drawing/2014/main" id="{F56EE515-0E8D-AD05-0715-74298E202C1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188" y="8050"/>
              <a:ext cx="8052" cy="227"/>
            </a:xfrm>
            <a:prstGeom prst="rect">
              <a:avLst/>
            </a:prstGeom>
            <a:blipFill dpi="0" rotWithShape="1">
              <a:blip r:embed="rId6"/>
              <a:srcRect/>
              <a:tile tx="0" ty="0" sx="100000" sy="100000" flip="none" algn="tl"/>
            </a:blipFill>
            <a:ln w="9525" algn="ctr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>
              <a:lvl1pPr eaLnBrk="0" hangingPunct="0">
                <a:spcBef>
                  <a:spcPct val="20000"/>
                </a:spcBef>
                <a:buChar char="•"/>
                <a:defRPr sz="3200"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2800"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2400"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SzPct val="100000"/>
                <a:buChar char="»"/>
                <a:defRPr sz="2000"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SzPct val="100000"/>
                <a:buChar char="»"/>
                <a:defRPr sz="2000"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SzPct val="100000"/>
                <a:buChar char="»"/>
                <a:defRPr sz="2000"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SzPct val="100000"/>
                <a:buChar char="»"/>
                <a:defRPr sz="2000"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endParaRPr lang="zh-CN" altLang="en-US"/>
            </a:p>
          </p:txBody>
        </p:sp>
      </p:grpSp>
      <p:cxnSp>
        <p:nvCxnSpPr>
          <p:cNvPr id="60434" name="Line 6">
            <a:extLst>
              <a:ext uri="{FF2B5EF4-FFF2-40B4-BE49-F238E27FC236}">
                <a16:creationId xmlns:a16="http://schemas.microsoft.com/office/drawing/2014/main" id="{02BE1612-22E8-5DB1-8A64-5CB0C68A0C47}"/>
              </a:ext>
            </a:extLst>
          </p:cNvPr>
          <p:cNvCxnSpPr>
            <a:cxnSpLocks noChangeShapeType="1"/>
          </p:cNvCxnSpPr>
          <p:nvPr/>
        </p:nvCxnSpPr>
        <p:spPr bwMode="auto">
          <a:xfrm>
            <a:off x="6194425" y="5184775"/>
            <a:ext cx="0" cy="657225"/>
          </a:xfrm>
          <a:prstGeom prst="line">
            <a:avLst/>
          </a:prstGeom>
          <a:noFill/>
          <a:ln w="38100" algn="ctr">
            <a:solidFill>
              <a:srgbClr val="FF33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60435" name="左大括号 17">
            <a:extLst>
              <a:ext uri="{FF2B5EF4-FFF2-40B4-BE49-F238E27FC236}">
                <a16:creationId xmlns:a16="http://schemas.microsoft.com/office/drawing/2014/main" id="{524B508D-5EBC-036D-927A-AEC15FD9B63D}"/>
              </a:ext>
            </a:extLst>
          </p:cNvPr>
          <p:cNvSpPr>
            <a:spLocks noChangeArrowheads="1"/>
          </p:cNvSpPr>
          <p:nvPr/>
        </p:nvSpPr>
        <p:spPr bwMode="auto">
          <a:xfrm rot="16200000">
            <a:off x="2017713" y="5275263"/>
            <a:ext cx="288925" cy="1914525"/>
          </a:xfrm>
          <a:prstGeom prst="leftBrace">
            <a:avLst>
              <a:gd name="adj1" fmla="val 22395"/>
              <a:gd name="adj2" fmla="val 50000"/>
            </a:avLst>
          </a:prstGeom>
          <a:noFill/>
          <a:ln w="28575" algn="ctr">
            <a:solidFill>
              <a:srgbClr val="FF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»"/>
              <a:defRPr sz="200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»"/>
              <a:defRPr sz="200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»"/>
              <a:defRPr sz="200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»"/>
              <a:defRPr sz="200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zh-CN" altLang="en-US"/>
          </a:p>
        </p:txBody>
      </p:sp>
      <p:sp>
        <p:nvSpPr>
          <p:cNvPr id="60436" name="左大括号 18">
            <a:extLst>
              <a:ext uri="{FF2B5EF4-FFF2-40B4-BE49-F238E27FC236}">
                <a16:creationId xmlns:a16="http://schemas.microsoft.com/office/drawing/2014/main" id="{EA8D99B9-A527-CE99-5603-7D5CCD853FF7}"/>
              </a:ext>
            </a:extLst>
          </p:cNvPr>
          <p:cNvSpPr>
            <a:spLocks noChangeArrowheads="1"/>
          </p:cNvSpPr>
          <p:nvPr/>
        </p:nvSpPr>
        <p:spPr bwMode="auto">
          <a:xfrm rot="16200000">
            <a:off x="4562475" y="4706938"/>
            <a:ext cx="288925" cy="3054350"/>
          </a:xfrm>
          <a:prstGeom prst="leftBrace">
            <a:avLst>
              <a:gd name="adj1" fmla="val 46250"/>
              <a:gd name="adj2" fmla="val 50000"/>
            </a:avLst>
          </a:prstGeom>
          <a:noFill/>
          <a:ln w="28575" algn="ctr">
            <a:solidFill>
              <a:srgbClr val="FF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»"/>
              <a:defRPr sz="200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»"/>
              <a:defRPr sz="200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»"/>
              <a:defRPr sz="200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»"/>
              <a:defRPr sz="200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zh-CN" altLang="en-US"/>
          </a:p>
        </p:txBody>
      </p:sp>
      <p:sp>
        <p:nvSpPr>
          <p:cNvPr id="60437" name="矩形 3">
            <a:extLst>
              <a:ext uri="{FF2B5EF4-FFF2-40B4-BE49-F238E27FC236}">
                <a16:creationId xmlns:a16="http://schemas.microsoft.com/office/drawing/2014/main" id="{D69FEB73-261A-FD81-B7B8-ABCD637024B5}"/>
              </a:ext>
            </a:extLst>
          </p:cNvPr>
          <p:cNvSpPr/>
          <p:nvPr/>
        </p:nvSpPr>
        <p:spPr>
          <a:xfrm>
            <a:off x="0" y="0"/>
            <a:ext cx="12188825" cy="546100"/>
          </a:xfrm>
          <a:prstGeom prst="rect">
            <a:avLst/>
          </a:prstGeom>
          <a:solidFill>
            <a:srgbClr val="FFC000"/>
          </a:solidFill>
          <a:ln w="12700" cap="flat" cmpd="sng" algn="ctr">
            <a:solidFill>
              <a:srgbClr val="FFFFFF"/>
            </a:solidFill>
            <a:prstDash val="solid"/>
            <a:miter lim="800000"/>
            <a:headEnd type="none" w="med" len="med"/>
            <a:tailEnd type="none" w="med" len="med"/>
          </a:ln>
        </p:spPr>
        <p:txBody>
          <a:bodyPr anchor="ctr"/>
          <a:lstStyle>
            <a:lvl1pPr eaLnBrk="0" hangingPunct="0">
              <a:defRPr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eaLnBrk="0" hangingPunct="0">
              <a:defRPr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eaLnBrk="0" hangingPunct="0">
              <a:defRPr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eaLnBrk="0" hangingPunct="0">
              <a:defRPr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eaLnBrk="0" hangingPunct="0">
              <a:defRPr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buSzPct val="100000"/>
              <a:defRPr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buSzPct val="100000"/>
              <a:defRPr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buSzPct val="100000"/>
              <a:defRPr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buSzPct val="100000"/>
              <a:defRPr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20000"/>
              </a:lnSpc>
            </a:pPr>
            <a:r>
              <a:rPr lang="en-US" altLang="en-US" sz="4800">
                <a:solidFill>
                  <a:srgbClr val="FFFFFF"/>
                </a:solidFill>
                <a:latin typeface="方正隶书简体" panose="02010601030101010101" charset="-122"/>
                <a:ea typeface="方正隶书简体" panose="02010601030101010101" charset="-122"/>
                <a:sym typeface="宋体" panose="02010600030101010101" pitchFamily="2" charset="-122"/>
              </a:rPr>
              <a:t>情境导入</a:t>
            </a:r>
          </a:p>
        </p:txBody>
      </p:sp>
    </p:spTree>
    <p:custDataLst>
      <p:tags r:id="rId1"/>
    </p:custData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5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04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0425" grpId="3" animBg="1"/>
      <p:bldP spid="60425" grpId="4" animBg="1"/>
      <p:bldP spid="60425" grpId="5"/>
      <p:bldP spid="60427" grpId="0" animBg="1"/>
      <p:bldP spid="60428" grpId="0" animBg="1"/>
      <p:bldP spid="60429" grpId="0" animBg="1"/>
      <p:bldP spid="60430" grpId="0" animBg="1"/>
      <p:bldP spid="60435" grpId="0" animBg="1"/>
      <p:bldP spid="60436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五边形 38">
            <a:extLst>
              <a:ext uri="{FF2B5EF4-FFF2-40B4-BE49-F238E27FC236}">
                <a16:creationId xmlns:a16="http://schemas.microsoft.com/office/drawing/2014/main" id="{05A6A6B0-4E4F-6508-E14F-AC0DC9A1A913}"/>
              </a:ext>
            </a:extLst>
          </p:cNvPr>
          <p:cNvSpPr>
            <a:spLocks noChangeArrowheads="1"/>
          </p:cNvSpPr>
          <p:nvPr/>
        </p:nvSpPr>
        <p:spPr bwMode="auto">
          <a:xfrm>
            <a:off x="5213350" y="1933575"/>
            <a:ext cx="6627813" cy="806450"/>
          </a:xfrm>
          <a:prstGeom prst="homePlate">
            <a:avLst>
              <a:gd name="adj" fmla="val 49996"/>
            </a:avLst>
          </a:prstGeom>
          <a:solidFill>
            <a:srgbClr val="FF0000"/>
          </a:solidFill>
          <a:ln w="12700" algn="ctr">
            <a:solidFill>
              <a:srgbClr val="A6A6A6"/>
            </a:solidFill>
            <a:miter lim="800000"/>
            <a:headEnd/>
            <a:tailEnd/>
          </a:ln>
        </p:spPr>
        <p:txBody>
          <a:bodyPr anchor="ctr"/>
          <a:lstStyle>
            <a:lvl1pPr eaLnBrk="0" hangingPunct="0">
              <a:defRPr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eaLnBrk="0" hangingPunct="0">
              <a:defRPr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eaLnBrk="0" hangingPunct="0">
              <a:defRPr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eaLnBrk="0" hangingPunct="0">
              <a:defRPr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eaLnBrk="0" hangingPunct="0">
              <a:defRPr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buSzPct val="100000"/>
              <a:defRPr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buSzPct val="100000"/>
              <a:defRPr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buSzPct val="100000"/>
              <a:defRPr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buSzPct val="100000"/>
              <a:defRPr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en-US" sz="4000">
                <a:solidFill>
                  <a:srgbClr val="FFFFFF"/>
                </a:solidFill>
                <a:latin typeface="方正隶书简体" panose="02010601030101010101" charset="-122"/>
                <a:ea typeface="方正隶书简体" panose="02010601030101010101" charset="-122"/>
                <a:sym typeface="宋体" panose="02010600030101010101" pitchFamily="2" charset="-122"/>
              </a:rPr>
              <a:t>反比例函数在力学中的应用</a:t>
            </a:r>
          </a:p>
        </p:txBody>
      </p:sp>
      <p:grpSp>
        <p:nvGrpSpPr>
          <p:cNvPr id="61443" name="组合 2">
            <a:extLst>
              <a:ext uri="{FF2B5EF4-FFF2-40B4-BE49-F238E27FC236}">
                <a16:creationId xmlns:a16="http://schemas.microsoft.com/office/drawing/2014/main" id="{73F088D6-D10A-DD81-8D23-FD2B7955A351}"/>
              </a:ext>
            </a:extLst>
          </p:cNvPr>
          <p:cNvGrpSpPr>
            <a:grpSpLocks/>
          </p:cNvGrpSpPr>
          <p:nvPr/>
        </p:nvGrpSpPr>
        <p:grpSpPr bwMode="auto">
          <a:xfrm>
            <a:off x="4022725" y="1682750"/>
            <a:ext cx="1325563" cy="1308100"/>
            <a:chOff x="1677608" y="2996952"/>
            <a:chExt cx="1395643" cy="1395643"/>
          </a:xfrm>
        </p:grpSpPr>
        <p:sp>
          <p:nvSpPr>
            <p:cNvPr id="61444" name="Oval 60">
              <a:extLst>
                <a:ext uri="{FF2B5EF4-FFF2-40B4-BE49-F238E27FC236}">
                  <a16:creationId xmlns:a16="http://schemas.microsoft.com/office/drawing/2014/main" id="{3AE4E58E-5012-AADE-FEB7-24D11E292E6A}"/>
                </a:ext>
              </a:extLst>
            </p:cNvPr>
            <p:cNvSpPr>
              <a:spLocks noChangeAspect="1" noChangeArrowheads="1"/>
            </p:cNvSpPr>
            <p:nvPr/>
          </p:nvSpPr>
          <p:spPr bwMode="auto">
            <a:xfrm>
              <a:off x="1677608" y="2996952"/>
              <a:ext cx="1395643" cy="1395643"/>
            </a:xfrm>
            <a:prstGeom prst="ellipse">
              <a:avLst/>
            </a:prstGeom>
            <a:gradFill rotWithShape="1">
              <a:gsLst>
                <a:gs pos="0">
                  <a:srgbClr val="FCFCFC"/>
                </a:gs>
                <a:gs pos="100000">
                  <a:srgbClr val="CFCFCF"/>
                </a:gs>
              </a:gsLst>
              <a:lin ang="5400000" scaled="1"/>
            </a:gradFill>
            <a:ln>
              <a:noFill/>
            </a:ln>
            <a:effectLst>
              <a:outerShdw blurRad="317500" dist="114300" dir="5400000" algn="t" rotWithShape="0">
                <a:srgbClr val="000000">
                  <a:alpha val="39998"/>
                </a:srgbClr>
              </a:outerShdw>
            </a:effectLst>
            <a:extLst>
              <a:ext uri="{91240B29-F687-4F45-9708-019B960494DF}">
                <a14:hiddenLine xmlns:a14="http://schemas.microsoft.com/office/drawing/2010/main" w="12700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lvl1pPr eaLnBrk="0" hangingPunct="0">
                <a:defRPr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eaLnBrk="0" hangingPunct="0">
                <a:defRPr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eaLnBrk="0" hangingPunct="0">
                <a:defRPr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eaLnBrk="0" hangingPunct="0">
                <a:defRPr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eaLnBrk="0" hangingPunct="0">
                <a:defRPr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endParaRPr lang="en-US" altLang="zh-CN" sz="1000">
                <a:solidFill>
                  <a:srgbClr val="FFFFFF"/>
                </a:solidFill>
                <a:sym typeface="Arial" panose="020B0604020202020204" pitchFamily="34" charset="0"/>
              </a:endParaRPr>
            </a:p>
          </p:txBody>
        </p:sp>
        <p:grpSp>
          <p:nvGrpSpPr>
            <p:cNvPr id="61445" name="Oval 29">
              <a:extLst>
                <a:ext uri="{FF2B5EF4-FFF2-40B4-BE49-F238E27FC236}">
                  <a16:creationId xmlns:a16="http://schemas.microsoft.com/office/drawing/2014/main" id="{F3FBDA01-104D-B08C-F996-E5CC0B9478C9}"/>
                </a:ext>
              </a:extLst>
            </p:cNvPr>
            <p:cNvGrpSpPr>
              <a:grpSpLocks noChangeAspect="1"/>
            </p:cNvGrpSpPr>
            <p:nvPr/>
          </p:nvGrpSpPr>
          <p:grpSpPr bwMode="auto">
            <a:xfrm>
              <a:off x="1787387" y="3107248"/>
              <a:ext cx="1174546" cy="1177218"/>
              <a:chOff x="4126992" y="1786128"/>
              <a:chExt cx="1115568" cy="1103376"/>
            </a:xfrm>
          </p:grpSpPr>
          <p:pic>
            <p:nvPicPr>
              <p:cNvPr id="61446" name="Oval 29">
                <a:extLst>
                  <a:ext uri="{FF2B5EF4-FFF2-40B4-BE49-F238E27FC236}">
                    <a16:creationId xmlns:a16="http://schemas.microsoft.com/office/drawing/2014/main" id="{68FEED5D-8FF0-B6AF-03A6-D9CAA0C68FB8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4126992" y="1786128"/>
                <a:ext cx="1115568" cy="110337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 cap="flat" algn="ctr">
                    <a:solidFill>
                      <a:srgbClr val="000000"/>
                    </a:solidFill>
                    <a:prstDash val="solid"/>
                    <a:miter lim="800000"/>
                    <a:headEnd type="none" w="med" len="med"/>
                    <a:tailEnd type="none" w="med" len="med"/>
                  </a14:hiddenLine>
                </a:ext>
              </a:extLst>
            </p:spPr>
          </p:pic>
          <p:sp>
            <p:nvSpPr>
              <p:cNvPr id="61447" name="Rectangle 7">
                <a:extLst>
                  <a:ext uri="{FF2B5EF4-FFF2-40B4-BE49-F238E27FC236}">
                    <a16:creationId xmlns:a16="http://schemas.microsoft.com/office/drawing/2014/main" id="{74D41266-8092-FC39-C506-31CD44A5185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332704" y="1988645"/>
                <a:ext cx="705604" cy="69630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 eaLnBrk="0" hangingPunct="0">
                  <a:defRPr>
                    <a:solidFill>
                      <a:srgbClr val="000000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eaLnBrk="0" hangingPunct="0">
                  <a:defRPr>
                    <a:solidFill>
                      <a:srgbClr val="000000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eaLnBrk="0" hangingPunct="0">
                  <a:defRPr>
                    <a:solidFill>
                      <a:srgbClr val="000000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eaLnBrk="0" hangingPunct="0">
                  <a:defRPr>
                    <a:solidFill>
                      <a:srgbClr val="000000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eaLnBrk="0" hangingPunct="0">
                  <a:defRPr>
                    <a:solidFill>
                      <a:srgbClr val="000000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eaLnBrk="0" fontAlgn="base" hangingPunct="0">
                  <a:spcBef>
                    <a:spcPct val="0"/>
                  </a:spcBef>
                  <a:spcAft>
                    <a:spcPct val="0"/>
                  </a:spcAft>
                  <a:buSzPct val="100000"/>
                  <a:defRPr>
                    <a:solidFill>
                      <a:srgbClr val="000000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eaLnBrk="0" fontAlgn="base" hangingPunct="0">
                  <a:spcBef>
                    <a:spcPct val="0"/>
                  </a:spcBef>
                  <a:spcAft>
                    <a:spcPct val="0"/>
                  </a:spcAft>
                  <a:buSzPct val="100000"/>
                  <a:defRPr>
                    <a:solidFill>
                      <a:srgbClr val="000000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eaLnBrk="0" fontAlgn="base" hangingPunct="0">
                  <a:spcBef>
                    <a:spcPct val="0"/>
                  </a:spcBef>
                  <a:spcAft>
                    <a:spcPct val="0"/>
                  </a:spcAft>
                  <a:buSzPct val="100000"/>
                  <a:defRPr>
                    <a:solidFill>
                      <a:srgbClr val="000000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eaLnBrk="0" fontAlgn="base" hangingPunct="0">
                  <a:spcBef>
                    <a:spcPct val="0"/>
                  </a:spcBef>
                  <a:spcAft>
                    <a:spcPct val="0"/>
                  </a:spcAft>
                  <a:buSzPct val="100000"/>
                  <a:defRPr>
                    <a:solidFill>
                      <a:srgbClr val="000000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algn="ctr" eaLnBrk="1" hangingPunct="1"/>
                <a:r>
                  <a:rPr lang="en-US" altLang="zh-CN" sz="3600">
                    <a:solidFill>
                      <a:srgbClr val="FFFFFF"/>
                    </a:solidFill>
                    <a:latin typeface="Impact" panose="020B0806030902050204" pitchFamily="34" charset="0"/>
                    <a:ea typeface="微软雅黑" panose="020B0503020204020204" pitchFamily="34" charset="-122"/>
                    <a:sym typeface="宋体" panose="02010600030101010101" pitchFamily="2" charset="-122"/>
                  </a:rPr>
                  <a:t>01</a:t>
                </a:r>
              </a:p>
            </p:txBody>
          </p:sp>
        </p:grpSp>
      </p:grpSp>
      <p:sp>
        <p:nvSpPr>
          <p:cNvPr id="61448" name="五边形 50">
            <a:extLst>
              <a:ext uri="{FF2B5EF4-FFF2-40B4-BE49-F238E27FC236}">
                <a16:creationId xmlns:a16="http://schemas.microsoft.com/office/drawing/2014/main" id="{F250AABA-9C22-8D74-09DA-2EDC2A158259}"/>
              </a:ext>
            </a:extLst>
          </p:cNvPr>
          <p:cNvSpPr>
            <a:spLocks noChangeArrowheads="1"/>
          </p:cNvSpPr>
          <p:nvPr/>
        </p:nvSpPr>
        <p:spPr bwMode="auto">
          <a:xfrm>
            <a:off x="5195888" y="4141788"/>
            <a:ext cx="6627812" cy="806450"/>
          </a:xfrm>
          <a:prstGeom prst="homePlate">
            <a:avLst>
              <a:gd name="adj" fmla="val 49996"/>
            </a:avLst>
          </a:prstGeom>
          <a:solidFill>
            <a:srgbClr val="0070C0"/>
          </a:solidFill>
          <a:ln w="12700" algn="ctr">
            <a:solidFill>
              <a:srgbClr val="A6A6A6"/>
            </a:solidFill>
            <a:miter lim="800000"/>
            <a:headEnd/>
            <a:tailEnd/>
          </a:ln>
        </p:spPr>
        <p:txBody>
          <a:bodyPr anchor="ctr"/>
          <a:lstStyle>
            <a:lvl1pPr eaLnBrk="0" hangingPunct="0">
              <a:defRPr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eaLnBrk="0" hangingPunct="0">
              <a:defRPr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eaLnBrk="0" hangingPunct="0">
              <a:defRPr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eaLnBrk="0" hangingPunct="0">
              <a:defRPr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eaLnBrk="0" hangingPunct="0">
              <a:defRPr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buSzPct val="100000"/>
              <a:defRPr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buSzPct val="100000"/>
              <a:defRPr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buSzPct val="100000"/>
              <a:defRPr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buSzPct val="100000"/>
              <a:defRPr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en-US" sz="4000">
                <a:solidFill>
                  <a:srgbClr val="FFFFFF"/>
                </a:solidFill>
                <a:latin typeface="方正隶书简体" panose="02010601030101010101" charset="-122"/>
                <a:ea typeface="方正隶书简体" panose="02010601030101010101" charset="-122"/>
                <a:sym typeface="宋体" panose="02010600030101010101" pitchFamily="2" charset="-122"/>
              </a:rPr>
              <a:t>反比例函数在电学中的应用</a:t>
            </a:r>
          </a:p>
        </p:txBody>
      </p:sp>
      <p:grpSp>
        <p:nvGrpSpPr>
          <p:cNvPr id="61449" name="组合 51">
            <a:extLst>
              <a:ext uri="{FF2B5EF4-FFF2-40B4-BE49-F238E27FC236}">
                <a16:creationId xmlns:a16="http://schemas.microsoft.com/office/drawing/2014/main" id="{BAD8FFD0-48E7-82BD-17BA-3676523AEB41}"/>
              </a:ext>
            </a:extLst>
          </p:cNvPr>
          <p:cNvGrpSpPr>
            <a:grpSpLocks/>
          </p:cNvGrpSpPr>
          <p:nvPr/>
        </p:nvGrpSpPr>
        <p:grpSpPr bwMode="auto">
          <a:xfrm>
            <a:off x="4006850" y="3890963"/>
            <a:ext cx="1323975" cy="1306512"/>
            <a:chOff x="1677608" y="2996952"/>
            <a:chExt cx="1395643" cy="1395643"/>
          </a:xfrm>
        </p:grpSpPr>
        <p:sp>
          <p:nvSpPr>
            <p:cNvPr id="61450" name="Oval 60">
              <a:extLst>
                <a:ext uri="{FF2B5EF4-FFF2-40B4-BE49-F238E27FC236}">
                  <a16:creationId xmlns:a16="http://schemas.microsoft.com/office/drawing/2014/main" id="{F4BF3AA5-7DF2-C005-CCA8-AB4B7F9ACAB9}"/>
                </a:ext>
              </a:extLst>
            </p:cNvPr>
            <p:cNvSpPr>
              <a:spLocks noChangeAspect="1" noChangeArrowheads="1"/>
            </p:cNvSpPr>
            <p:nvPr/>
          </p:nvSpPr>
          <p:spPr bwMode="auto">
            <a:xfrm>
              <a:off x="1677608" y="2996952"/>
              <a:ext cx="1395643" cy="1395643"/>
            </a:xfrm>
            <a:prstGeom prst="ellipse">
              <a:avLst/>
            </a:prstGeom>
            <a:gradFill rotWithShape="1">
              <a:gsLst>
                <a:gs pos="0">
                  <a:srgbClr val="FCFCFC"/>
                </a:gs>
                <a:gs pos="100000">
                  <a:srgbClr val="CFCFCF"/>
                </a:gs>
              </a:gsLst>
              <a:lin ang="5400000" scaled="1"/>
            </a:gradFill>
            <a:ln>
              <a:noFill/>
            </a:ln>
            <a:effectLst>
              <a:outerShdw blurRad="317500" dist="114300" dir="5400000" algn="t" rotWithShape="0">
                <a:srgbClr val="000000">
                  <a:alpha val="39998"/>
                </a:srgbClr>
              </a:outerShdw>
            </a:effectLst>
            <a:extLst>
              <a:ext uri="{91240B29-F687-4F45-9708-019B960494DF}">
                <a14:hiddenLine xmlns:a14="http://schemas.microsoft.com/office/drawing/2010/main" w="12700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lvl1pPr eaLnBrk="0" hangingPunct="0">
                <a:defRPr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eaLnBrk="0" hangingPunct="0">
                <a:defRPr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eaLnBrk="0" hangingPunct="0">
                <a:defRPr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eaLnBrk="0" hangingPunct="0">
                <a:defRPr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eaLnBrk="0" hangingPunct="0">
                <a:defRPr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endParaRPr lang="en-US" altLang="zh-CN" sz="1000">
                <a:solidFill>
                  <a:srgbClr val="FFFFFF"/>
                </a:solidFill>
                <a:sym typeface="Arial" panose="020B0604020202020204" pitchFamily="34" charset="0"/>
              </a:endParaRPr>
            </a:p>
          </p:txBody>
        </p:sp>
        <p:grpSp>
          <p:nvGrpSpPr>
            <p:cNvPr id="61451" name="Oval 29">
              <a:extLst>
                <a:ext uri="{FF2B5EF4-FFF2-40B4-BE49-F238E27FC236}">
                  <a16:creationId xmlns:a16="http://schemas.microsoft.com/office/drawing/2014/main" id="{D4327EAD-70F7-E5E4-504C-9169B2252A72}"/>
                </a:ext>
              </a:extLst>
            </p:cNvPr>
            <p:cNvGrpSpPr>
              <a:grpSpLocks noChangeAspect="1"/>
            </p:cNvGrpSpPr>
            <p:nvPr/>
          </p:nvGrpSpPr>
          <p:grpSpPr bwMode="auto">
            <a:xfrm>
              <a:off x="1784975" y="3105822"/>
              <a:ext cx="1182381" cy="1178649"/>
              <a:chOff x="4108704" y="3992880"/>
              <a:chExt cx="1121664" cy="1103376"/>
            </a:xfrm>
          </p:grpSpPr>
          <p:pic>
            <p:nvPicPr>
              <p:cNvPr id="61452" name="Oval 29">
                <a:extLst>
                  <a:ext uri="{FF2B5EF4-FFF2-40B4-BE49-F238E27FC236}">
                    <a16:creationId xmlns:a16="http://schemas.microsoft.com/office/drawing/2014/main" id="{63BFAD43-ED5F-52AD-1D78-746963E00A3E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4108704" y="3992880"/>
                <a:ext cx="1121664" cy="110337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 cap="flat" algn="ctr">
                    <a:solidFill>
                      <a:srgbClr val="000000"/>
                    </a:solidFill>
                    <a:prstDash val="solid"/>
                    <a:miter lim="800000"/>
                    <a:headEnd type="none" w="med" len="med"/>
                    <a:tailEnd type="none" w="med" len="med"/>
                  </a14:hiddenLine>
                </a:ext>
              </a:extLst>
            </p:spPr>
          </p:pic>
          <p:sp>
            <p:nvSpPr>
              <p:cNvPr id="61453" name="Rectangle 13">
                <a:extLst>
                  <a:ext uri="{FF2B5EF4-FFF2-40B4-BE49-F238E27FC236}">
                    <a16:creationId xmlns:a16="http://schemas.microsoft.com/office/drawing/2014/main" id="{0AA52F09-E6A8-1907-53DB-62DC9827000F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316458" y="4196487"/>
                <a:ext cx="704759" cy="69546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 eaLnBrk="0" hangingPunct="0">
                  <a:defRPr>
                    <a:solidFill>
                      <a:srgbClr val="000000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eaLnBrk="0" hangingPunct="0">
                  <a:defRPr>
                    <a:solidFill>
                      <a:srgbClr val="000000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eaLnBrk="0" hangingPunct="0">
                  <a:defRPr>
                    <a:solidFill>
                      <a:srgbClr val="000000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eaLnBrk="0" hangingPunct="0">
                  <a:defRPr>
                    <a:solidFill>
                      <a:srgbClr val="000000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eaLnBrk="0" hangingPunct="0">
                  <a:defRPr>
                    <a:solidFill>
                      <a:srgbClr val="000000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eaLnBrk="0" fontAlgn="base" hangingPunct="0">
                  <a:spcBef>
                    <a:spcPct val="0"/>
                  </a:spcBef>
                  <a:spcAft>
                    <a:spcPct val="0"/>
                  </a:spcAft>
                  <a:buSzPct val="100000"/>
                  <a:defRPr>
                    <a:solidFill>
                      <a:srgbClr val="000000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eaLnBrk="0" fontAlgn="base" hangingPunct="0">
                  <a:spcBef>
                    <a:spcPct val="0"/>
                  </a:spcBef>
                  <a:spcAft>
                    <a:spcPct val="0"/>
                  </a:spcAft>
                  <a:buSzPct val="100000"/>
                  <a:defRPr>
                    <a:solidFill>
                      <a:srgbClr val="000000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eaLnBrk="0" fontAlgn="base" hangingPunct="0">
                  <a:spcBef>
                    <a:spcPct val="0"/>
                  </a:spcBef>
                  <a:spcAft>
                    <a:spcPct val="0"/>
                  </a:spcAft>
                  <a:buSzPct val="100000"/>
                  <a:defRPr>
                    <a:solidFill>
                      <a:srgbClr val="000000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eaLnBrk="0" fontAlgn="base" hangingPunct="0">
                  <a:spcBef>
                    <a:spcPct val="0"/>
                  </a:spcBef>
                  <a:spcAft>
                    <a:spcPct val="0"/>
                  </a:spcAft>
                  <a:buSzPct val="100000"/>
                  <a:defRPr>
                    <a:solidFill>
                      <a:srgbClr val="000000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algn="ctr" eaLnBrk="1" hangingPunct="1"/>
                <a:r>
                  <a:rPr lang="en-US" altLang="zh-CN" sz="3600">
                    <a:solidFill>
                      <a:srgbClr val="FFFFFF"/>
                    </a:solidFill>
                    <a:latin typeface="Impact" panose="020B0806030902050204" pitchFamily="34" charset="0"/>
                    <a:ea typeface="微软雅黑" panose="020B0503020204020204" pitchFamily="34" charset="-122"/>
                    <a:sym typeface="宋体" panose="02010600030101010101" pitchFamily="2" charset="-122"/>
                  </a:rPr>
                  <a:t>02</a:t>
                </a:r>
              </a:p>
            </p:txBody>
          </p:sp>
        </p:grpSp>
      </p:grpSp>
      <p:grpSp>
        <p:nvGrpSpPr>
          <p:cNvPr id="61454" name="组合 2">
            <a:extLst>
              <a:ext uri="{FF2B5EF4-FFF2-40B4-BE49-F238E27FC236}">
                <a16:creationId xmlns:a16="http://schemas.microsoft.com/office/drawing/2014/main" id="{6F2CEDE0-77C8-DB8F-04E9-3A62FA274843}"/>
              </a:ext>
            </a:extLst>
          </p:cNvPr>
          <p:cNvGrpSpPr>
            <a:grpSpLocks/>
          </p:cNvGrpSpPr>
          <p:nvPr/>
        </p:nvGrpSpPr>
        <p:grpSpPr bwMode="auto">
          <a:xfrm>
            <a:off x="1314450" y="2422525"/>
            <a:ext cx="1790700" cy="2012950"/>
            <a:chOff x="1842" y="2906"/>
            <a:chExt cx="3920" cy="4487"/>
          </a:xfrm>
        </p:grpSpPr>
        <p:grpSp>
          <p:nvGrpSpPr>
            <p:cNvPr id="61455" name="组合 32">
              <a:extLst>
                <a:ext uri="{FF2B5EF4-FFF2-40B4-BE49-F238E27FC236}">
                  <a16:creationId xmlns:a16="http://schemas.microsoft.com/office/drawing/2014/main" id="{B1EC5AEC-2E57-39F0-DC32-F0464362D49F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1842" y="2906"/>
              <a:ext cx="3920" cy="4487"/>
              <a:chOff x="11590" y="3449"/>
              <a:chExt cx="3021" cy="3484"/>
            </a:xfrm>
          </p:grpSpPr>
          <p:pic>
            <p:nvPicPr>
              <p:cNvPr id="61456" name="组合 1">
                <a:extLst>
                  <a:ext uri="{FF2B5EF4-FFF2-40B4-BE49-F238E27FC236}">
                    <a16:creationId xmlns:a16="http://schemas.microsoft.com/office/drawing/2014/main" id="{7057D37D-F882-6F97-5D99-9EFB2D24F9F4}"/>
                  </a:ext>
                </a:extLst>
              </p:cNvPr>
              <p:cNvPicPr>
                <a:picLocks noChangeArrowheads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1018" y="3360"/>
                <a:ext cx="4227" cy="387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 cap="flat" algn="ctr">
                    <a:solidFill>
                      <a:srgbClr val="000000"/>
                    </a:solidFill>
                    <a:prstDash val="solid"/>
                    <a:miter lim="800000"/>
                    <a:headEnd type="none" w="med" len="med"/>
                    <a:tailEnd type="none" w="med" len="med"/>
                  </a14:hiddenLine>
                </a:ext>
              </a:extLst>
            </p:spPr>
          </p:pic>
          <p:grpSp>
            <p:nvGrpSpPr>
              <p:cNvPr id="61457" name="组合 36">
                <a:extLst>
                  <a:ext uri="{FF2B5EF4-FFF2-40B4-BE49-F238E27FC236}">
                    <a16:creationId xmlns:a16="http://schemas.microsoft.com/office/drawing/2014/main" id="{1673812B-EB88-55FA-2023-70C66BCF5BD5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11792" y="4011"/>
                <a:ext cx="2616" cy="2359"/>
                <a:chOff x="6064844" y="2138335"/>
                <a:chExt cx="428348" cy="386204"/>
              </a:xfrm>
            </p:grpSpPr>
            <p:grpSp>
              <p:nvGrpSpPr>
                <p:cNvPr id="61458" name="Freeform 5">
                  <a:extLst>
                    <a:ext uri="{FF2B5EF4-FFF2-40B4-BE49-F238E27FC236}">
                      <a16:creationId xmlns:a16="http://schemas.microsoft.com/office/drawing/2014/main" id="{BD3FB216-D757-23E9-B73D-A9BD7B97B44E}"/>
                    </a:ext>
                  </a:extLst>
                </p:cNvPr>
                <p:cNvGrpSpPr>
                  <a:grpSpLocks/>
                </p:cNvGrpSpPr>
                <p:nvPr/>
              </p:nvGrpSpPr>
              <p:grpSpPr bwMode="auto">
                <a:xfrm>
                  <a:off x="6064395" y="2138920"/>
                  <a:ext cx="429410" cy="385198"/>
                  <a:chOff x="1432560" y="2749296"/>
                  <a:chExt cx="1554480" cy="1359408"/>
                </a:xfrm>
              </p:grpSpPr>
              <p:pic>
                <p:nvPicPr>
                  <p:cNvPr id="61459" name="Freeform 5">
                    <a:extLst>
                      <a:ext uri="{FF2B5EF4-FFF2-40B4-BE49-F238E27FC236}">
                        <a16:creationId xmlns:a16="http://schemas.microsoft.com/office/drawing/2014/main" id="{3AD1F49A-5209-05A5-BF6C-D0C94E5F7B25}"/>
                      </a:ext>
                    </a:extLst>
                  </p:cNvPr>
                  <p:cNvPicPr>
                    <a:picLocks noChangeArrowheads="1"/>
                  </p:cNvPicPr>
                  <p:nvPr/>
                </p:nvPicPr>
                <p:blipFill>
                  <a:blip r:embed="rId5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p:blipFill>
                <p:spPr bwMode="auto">
                  <a:xfrm>
                    <a:off x="1432560" y="2749296"/>
                    <a:ext cx="1554480" cy="1359408"/>
                  </a:xfrm>
                  <a:prstGeom prst="rect">
                    <a:avLst/>
                  </a:prstGeom>
                  <a:noFill/>
                  <a:ln>
                    <a:noFill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 cap="flat" algn="ctr">
                        <a:solidFill>
                          <a:srgbClr val="000000"/>
                        </a:solidFill>
                        <a:prstDash val="solid"/>
                        <a:miter lim="800000"/>
                        <a:headEnd type="none" w="med" len="med"/>
                        <a:tailEnd type="none" w="med" len="med"/>
                      </a14:hiddenLine>
                    </a:ext>
                  </a:extLst>
                </p:spPr>
              </p:pic>
              <p:sp>
                <p:nvSpPr>
                  <p:cNvPr id="61460" name="Rectangle 20">
                    <a:extLst>
                      <a:ext uri="{FF2B5EF4-FFF2-40B4-BE49-F238E27FC236}">
                        <a16:creationId xmlns:a16="http://schemas.microsoft.com/office/drawing/2014/main" id="{9800006E-6CAB-1D0A-0262-A1E2B27FE50C}"/>
                      </a:ext>
                    </a:extLst>
                  </p:cNvPr>
                  <p:cNvSpPr>
                    <a:spLocks noChangeArrowheads="1"/>
                  </p:cNvSpPr>
                  <p:nvPr/>
                </p:nvSpPr>
                <p:spPr bwMode="auto">
                  <a:xfrm>
                    <a:off x="1434186" y="2747232"/>
                    <a:ext cx="1550636" cy="1362959"/>
                  </a:xfrm>
                  <a:prstGeom prst="rect">
                    <a:avLst/>
                  </a:prstGeom>
                  <a:noFill/>
                  <a:ln>
                    <a:noFill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 algn="ctr">
                        <a:solidFill>
                          <a:srgbClr val="000000"/>
                        </a:solidFill>
                        <a:miter lim="800000"/>
                        <a:headEnd/>
                        <a:tailEnd/>
                      </a14:hiddenLine>
                    </a:ext>
                  </a:extLst>
                </p:spPr>
                <p:txBody>
                  <a:bodyPr/>
                  <a:lstStyle>
                    <a:lvl1pPr eaLnBrk="0" hangingPunct="0">
                      <a:defRPr>
                        <a:solidFill>
                          <a:srgbClr val="000000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1pPr>
                    <a:lvl2pPr eaLnBrk="0" hangingPunct="0">
                      <a:defRPr>
                        <a:solidFill>
                          <a:srgbClr val="000000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2pPr>
                    <a:lvl3pPr eaLnBrk="0" hangingPunct="0">
                      <a:defRPr>
                        <a:solidFill>
                          <a:srgbClr val="000000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3pPr>
                    <a:lvl4pPr eaLnBrk="0" hangingPunct="0">
                      <a:defRPr>
                        <a:solidFill>
                          <a:srgbClr val="000000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4pPr>
                    <a:lvl5pPr eaLnBrk="0" hangingPunct="0">
                      <a:defRPr>
                        <a:solidFill>
                          <a:srgbClr val="000000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5pPr>
                    <a:lvl6pPr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buSzPct val="100000"/>
                      <a:defRPr>
                        <a:solidFill>
                          <a:srgbClr val="000000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6pPr>
                    <a:lvl7pPr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buSzPct val="100000"/>
                      <a:defRPr>
                        <a:solidFill>
                          <a:srgbClr val="000000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7pPr>
                    <a:lvl8pPr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buSzPct val="100000"/>
                      <a:defRPr>
                        <a:solidFill>
                          <a:srgbClr val="000000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8pPr>
                    <a:lvl9pPr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buSzPct val="100000"/>
                      <a:defRPr>
                        <a:solidFill>
                          <a:srgbClr val="000000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9pPr>
                  </a:lstStyle>
                  <a:p>
                    <a:pPr algn="ctr" eaLnBrk="1" hangingPunct="1"/>
                    <a:endParaRPr lang="en-US" altLang="en-US" sz="3600" b="1">
                      <a:solidFill>
                        <a:srgbClr val="FFFFFF"/>
                      </a:solidFill>
                      <a:latin typeface="方正隶书简体" panose="02010601030101010101" charset="-122"/>
                      <a:ea typeface="方正隶书简体" panose="02010601030101010101" charset="-122"/>
                    </a:endParaRPr>
                  </a:p>
                </p:txBody>
              </p:sp>
            </p:grpSp>
            <p:sp>
              <p:nvSpPr>
                <p:cNvPr id="61461" name="KSO_Shape">
                  <a:extLst>
                    <a:ext uri="{FF2B5EF4-FFF2-40B4-BE49-F238E27FC236}">
                      <a16:creationId xmlns:a16="http://schemas.microsoft.com/office/drawing/2014/main" id="{E6542D00-D11C-9FA3-3F82-439222664C1F}"/>
                    </a:ext>
                  </a:extLst>
                </p:cNvPr>
                <p:cNvSpPr/>
                <p:nvPr/>
              </p:nvSpPr>
              <p:spPr bwMode="auto">
                <a:xfrm>
                  <a:off x="6165082" y="2344114"/>
                  <a:ext cx="262242" cy="163738"/>
                </a:xfrm>
                <a:custGeom>
                  <a:avLst/>
                  <a:gdLst>
                    <a:gd name="T0" fmla="*/ 1221908 w 2276475"/>
                    <a:gd name="T1" fmla="*/ 1328927 h 1936751"/>
                    <a:gd name="T2" fmla="*/ 1196654 w 2276475"/>
                    <a:gd name="T3" fmla="*/ 1388292 h 1936751"/>
                    <a:gd name="T4" fmla="*/ 691864 w 2276475"/>
                    <a:gd name="T5" fmla="*/ 1376845 h 1936751"/>
                    <a:gd name="T6" fmla="*/ 695585 w 2276475"/>
                    <a:gd name="T7" fmla="*/ 1314285 h 1936751"/>
                    <a:gd name="T8" fmla="*/ 1104489 w 2276475"/>
                    <a:gd name="T9" fmla="*/ 1115137 h 1936751"/>
                    <a:gd name="T10" fmla="*/ 1117497 w 2276475"/>
                    <a:gd name="T11" fmla="*/ 1168850 h 1936751"/>
                    <a:gd name="T12" fmla="*/ 811396 w 2276475"/>
                    <a:gd name="T13" fmla="*/ 1188695 h 1936751"/>
                    <a:gd name="T14" fmla="*/ 783254 w 2276475"/>
                    <a:gd name="T15" fmla="*/ 1141068 h 1936751"/>
                    <a:gd name="T16" fmla="*/ 309026 w 2276475"/>
                    <a:gd name="T17" fmla="*/ 898551 h 1936751"/>
                    <a:gd name="T18" fmla="*/ 798665 w 2276475"/>
                    <a:gd name="T19" fmla="*/ 935449 h 1936751"/>
                    <a:gd name="T20" fmla="*/ 759855 w 2276475"/>
                    <a:gd name="T21" fmla="*/ 989335 h 1936751"/>
                    <a:gd name="T22" fmla="*/ 259317 w 2276475"/>
                    <a:gd name="T23" fmla="*/ 967303 h 1936751"/>
                    <a:gd name="T24" fmla="*/ 277393 w 2276475"/>
                    <a:gd name="T25" fmla="*/ 906514 h 1936751"/>
                    <a:gd name="T26" fmla="*/ 1086287 w 2276475"/>
                    <a:gd name="T27" fmla="*/ 817903 h 1936751"/>
                    <a:gd name="T28" fmla="*/ 1028372 w 2276475"/>
                    <a:gd name="T29" fmla="*/ 919230 h 1936751"/>
                    <a:gd name="T30" fmla="*/ 999280 w 2276475"/>
                    <a:gd name="T31" fmla="*/ 917630 h 1936751"/>
                    <a:gd name="T32" fmla="*/ 289574 w 2276475"/>
                    <a:gd name="T33" fmla="*/ 706099 h 1936751"/>
                    <a:gd name="T34" fmla="*/ 590631 w 2276475"/>
                    <a:gd name="T35" fmla="*/ 735033 h 1936751"/>
                    <a:gd name="T36" fmla="*/ 567535 w 2276475"/>
                    <a:gd name="T37" fmla="*/ 784938 h 1936751"/>
                    <a:gd name="T38" fmla="*/ 259309 w 2276475"/>
                    <a:gd name="T39" fmla="*/ 770073 h 1936751"/>
                    <a:gd name="T40" fmla="*/ 267273 w 2276475"/>
                    <a:gd name="T41" fmla="*/ 715124 h 1936751"/>
                    <a:gd name="T42" fmla="*/ 836933 w 2276475"/>
                    <a:gd name="T43" fmla="*/ 505684 h 1936751"/>
                    <a:gd name="T44" fmla="*/ 846494 w 2276475"/>
                    <a:gd name="T45" fmla="*/ 574170 h 1936751"/>
                    <a:gd name="T46" fmla="*/ 268069 w 2276475"/>
                    <a:gd name="T47" fmla="*/ 592752 h 1936751"/>
                    <a:gd name="T48" fmla="*/ 238855 w 2276475"/>
                    <a:gd name="T49" fmla="*/ 530105 h 1936751"/>
                    <a:gd name="T50" fmla="*/ 1467818 w 2276475"/>
                    <a:gd name="T51" fmla="*/ 344025 h 1936751"/>
                    <a:gd name="T52" fmla="*/ 1566759 w 2276475"/>
                    <a:gd name="T53" fmla="*/ 428438 h 1936751"/>
                    <a:gd name="T54" fmla="*/ 1578461 w 2276475"/>
                    <a:gd name="T55" fmla="*/ 479936 h 1936751"/>
                    <a:gd name="T56" fmla="*/ 1197862 w 2276475"/>
                    <a:gd name="T57" fmla="*/ 846789 h 1936751"/>
                    <a:gd name="T58" fmla="*/ 1138817 w 2276475"/>
                    <a:gd name="T59" fmla="*/ 842806 h 1936751"/>
                    <a:gd name="T60" fmla="*/ 1093869 w 2276475"/>
                    <a:gd name="T61" fmla="*/ 799538 h 1936751"/>
                    <a:gd name="T62" fmla="*/ 1075782 w 2276475"/>
                    <a:gd name="T63" fmla="*/ 737423 h 1936751"/>
                    <a:gd name="T64" fmla="*/ 1456382 w 2276475"/>
                    <a:gd name="T65" fmla="*/ 344821 h 1936751"/>
                    <a:gd name="T66" fmla="*/ 199469 w 2276475"/>
                    <a:gd name="T67" fmla="*/ 367345 h 1936751"/>
                    <a:gd name="T68" fmla="*/ 114475 w 2276475"/>
                    <a:gd name="T69" fmla="*/ 448541 h 1936751"/>
                    <a:gd name="T70" fmla="*/ 103321 w 2276475"/>
                    <a:gd name="T71" fmla="*/ 1407238 h 1936751"/>
                    <a:gd name="T72" fmla="*/ 171315 w 2276475"/>
                    <a:gd name="T73" fmla="*/ 1503559 h 1936751"/>
                    <a:gd name="T74" fmla="*/ 1382734 w 2276475"/>
                    <a:gd name="T75" fmla="*/ 1530890 h 1936751"/>
                    <a:gd name="T76" fmla="*/ 1488975 w 2276475"/>
                    <a:gd name="T77" fmla="*/ 1477289 h 1936751"/>
                    <a:gd name="T78" fmla="*/ 1531737 w 2276475"/>
                    <a:gd name="T79" fmla="*/ 1365845 h 1936751"/>
                    <a:gd name="T80" fmla="*/ 1605841 w 2276475"/>
                    <a:gd name="T81" fmla="*/ 1539381 h 1936751"/>
                    <a:gd name="T82" fmla="*/ 1513146 w 2276475"/>
                    <a:gd name="T83" fmla="*/ 1611821 h 1936751"/>
                    <a:gd name="T84" fmla="*/ 101461 w 2276475"/>
                    <a:gd name="T85" fmla="*/ 1605982 h 1936751"/>
                    <a:gd name="T86" fmla="*/ 16468 w 2276475"/>
                    <a:gd name="T87" fmla="*/ 1525317 h 1936751"/>
                    <a:gd name="T88" fmla="*/ 5312 w 2276475"/>
                    <a:gd name="T89" fmla="*/ 391226 h 1936751"/>
                    <a:gd name="T90" fmla="*/ 73307 w 2276475"/>
                    <a:gd name="T91" fmla="*/ 295170 h 1936751"/>
                    <a:gd name="T92" fmla="*/ 1746529 w 2276475"/>
                    <a:gd name="T93" fmla="*/ 88926 h 1936751"/>
                    <a:gd name="T94" fmla="*/ 1805153 w 2276475"/>
                    <a:gd name="T95" fmla="*/ 114614 h 1936751"/>
                    <a:gd name="T96" fmla="*/ 1838312 w 2276475"/>
                    <a:gd name="T97" fmla="*/ 176846 h 1936751"/>
                    <a:gd name="T98" fmla="*/ 1821600 w 2276475"/>
                    <a:gd name="T99" fmla="*/ 237490 h 1936751"/>
                    <a:gd name="T100" fmla="*/ 1620792 w 2276475"/>
                    <a:gd name="T101" fmla="*/ 421806 h 1936751"/>
                    <a:gd name="T102" fmla="*/ 1543068 w 2276475"/>
                    <a:gd name="T103" fmla="*/ 339447 h 1936751"/>
                    <a:gd name="T104" fmla="*/ 1506460 w 2276475"/>
                    <a:gd name="T105" fmla="*/ 289925 h 1936751"/>
                    <a:gd name="T106" fmla="*/ 1716818 w 2276475"/>
                    <a:gd name="T107" fmla="*/ 92634 h 1936751"/>
                    <a:gd name="T108" fmla="*/ 1893521 w 2276475"/>
                    <a:gd name="T109" fmla="*/ 35131 h 1936751"/>
                    <a:gd name="T110" fmla="*/ 1889783 w 2276475"/>
                    <a:gd name="T111" fmla="*/ 106078 h 1936751"/>
                    <a:gd name="T112" fmla="*/ 1844400 w 2276475"/>
                    <a:gd name="T113" fmla="*/ 105545 h 1936751"/>
                    <a:gd name="T114" fmla="*/ 1793944 w 2276475"/>
                    <a:gd name="T115" fmla="*/ 59669 h 1936751"/>
                    <a:gd name="T116" fmla="*/ 1847069 w 2276475"/>
                    <a:gd name="T117" fmla="*/ 16194 h 1936751"/>
                    <a:gd name="T118" fmla="*/ 1697756 w 2276475"/>
                    <a:gd name="T119" fmla="*/ 22017 h 1936751"/>
                    <a:gd name="T120" fmla="*/ 1364698 w 2276475"/>
                    <a:gd name="T121" fmla="*/ 383050 h 1936751"/>
                    <a:gd name="T122" fmla="*/ 1317840 w 2276475"/>
                    <a:gd name="T123" fmla="*/ 375887 h 1936751"/>
                    <a:gd name="T124" fmla="*/ 1320237 w 2276475"/>
                    <a:gd name="T125" fmla="*/ 329200 h 1936751"/>
                    <a:gd name="T126" fmla="*/ 0 60000 65536"/>
                    <a:gd name="T127" fmla="*/ 0 60000 65536"/>
                    <a:gd name="T128" fmla="*/ 0 60000 65536"/>
                    <a:gd name="T129" fmla="*/ 0 60000 65536"/>
                    <a:gd name="T130" fmla="*/ 0 60000 65536"/>
                    <a:gd name="T131" fmla="*/ 0 60000 65536"/>
                    <a:gd name="T132" fmla="*/ 0 60000 65536"/>
                    <a:gd name="T133" fmla="*/ 0 60000 65536"/>
                    <a:gd name="T134" fmla="*/ 0 60000 65536"/>
                    <a:gd name="T135" fmla="*/ 0 60000 65536"/>
                    <a:gd name="T136" fmla="*/ 0 60000 65536"/>
                    <a:gd name="T137" fmla="*/ 0 60000 65536"/>
                    <a:gd name="T138" fmla="*/ 0 60000 65536"/>
                    <a:gd name="T139" fmla="*/ 0 60000 65536"/>
                    <a:gd name="T140" fmla="*/ 0 60000 65536"/>
                    <a:gd name="T141" fmla="*/ 0 60000 65536"/>
                    <a:gd name="T142" fmla="*/ 0 60000 65536"/>
                    <a:gd name="T143" fmla="*/ 0 60000 65536"/>
                    <a:gd name="T144" fmla="*/ 0 60000 65536"/>
                    <a:gd name="T145" fmla="*/ 0 60000 65536"/>
                    <a:gd name="T146" fmla="*/ 0 60000 65536"/>
                    <a:gd name="T147" fmla="*/ 0 60000 65536"/>
                    <a:gd name="T148" fmla="*/ 0 60000 65536"/>
                    <a:gd name="T149" fmla="*/ 0 60000 65536"/>
                    <a:gd name="T150" fmla="*/ 0 60000 65536"/>
                    <a:gd name="T151" fmla="*/ 0 60000 65536"/>
                    <a:gd name="T152" fmla="*/ 0 60000 65536"/>
                    <a:gd name="T153" fmla="*/ 0 60000 65536"/>
                    <a:gd name="T154" fmla="*/ 0 60000 65536"/>
                    <a:gd name="T155" fmla="*/ 0 60000 65536"/>
                    <a:gd name="T156" fmla="*/ 0 60000 65536"/>
                    <a:gd name="T157" fmla="*/ 0 60000 65536"/>
                    <a:gd name="T158" fmla="*/ 0 60000 65536"/>
                    <a:gd name="T159" fmla="*/ 0 60000 65536"/>
                    <a:gd name="T160" fmla="*/ 0 60000 65536"/>
                    <a:gd name="T161" fmla="*/ 0 60000 65536"/>
                    <a:gd name="T162" fmla="*/ 0 60000 65536"/>
                    <a:gd name="T163" fmla="*/ 0 60000 65536"/>
                    <a:gd name="T164" fmla="*/ 0 60000 65536"/>
                    <a:gd name="T165" fmla="*/ 0 60000 65536"/>
                    <a:gd name="T166" fmla="*/ 0 60000 65536"/>
                    <a:gd name="T167" fmla="*/ 0 60000 65536"/>
                    <a:gd name="T168" fmla="*/ 0 60000 65536"/>
                    <a:gd name="T169" fmla="*/ 0 60000 65536"/>
                    <a:gd name="T170" fmla="*/ 0 60000 65536"/>
                    <a:gd name="T171" fmla="*/ 0 60000 65536"/>
                    <a:gd name="T172" fmla="*/ 0 60000 65536"/>
                    <a:gd name="T173" fmla="*/ 0 60000 65536"/>
                    <a:gd name="T174" fmla="*/ 0 60000 65536"/>
                    <a:gd name="T175" fmla="*/ 0 60000 65536"/>
                    <a:gd name="T176" fmla="*/ 0 60000 65536"/>
                    <a:gd name="T177" fmla="*/ 0 60000 65536"/>
                    <a:gd name="T178" fmla="*/ 0 60000 65536"/>
                    <a:gd name="T179" fmla="*/ 0 60000 65536"/>
                    <a:gd name="T180" fmla="*/ 0 60000 65536"/>
                    <a:gd name="T181" fmla="*/ 0 60000 65536"/>
                    <a:gd name="T182" fmla="*/ 0 60000 65536"/>
                    <a:gd name="T183" fmla="*/ 0 60000 65536"/>
                    <a:gd name="T184" fmla="*/ 0 60000 65536"/>
                    <a:gd name="T185" fmla="*/ 0 60000 65536"/>
                    <a:gd name="T186" fmla="*/ 0 60000 65536"/>
                    <a:gd name="T187" fmla="*/ 0 60000 65536"/>
                    <a:gd name="T188" fmla="*/ 0 60000 65536"/>
                  </a:gdLst>
                  <a:ahLst/>
                  <a:cxnLst>
                    <a:cxn ang="T126">
                      <a:pos x="T0" y="T1"/>
                    </a:cxn>
                    <a:cxn ang="T127">
                      <a:pos x="T2" y="T3"/>
                    </a:cxn>
                    <a:cxn ang="T128">
                      <a:pos x="T4" y="T5"/>
                    </a:cxn>
                    <a:cxn ang="T129">
                      <a:pos x="T6" y="T7"/>
                    </a:cxn>
                    <a:cxn ang="T130">
                      <a:pos x="T8" y="T9"/>
                    </a:cxn>
                    <a:cxn ang="T131">
                      <a:pos x="T10" y="T11"/>
                    </a:cxn>
                    <a:cxn ang="T132">
                      <a:pos x="T12" y="T13"/>
                    </a:cxn>
                    <a:cxn ang="T133">
                      <a:pos x="T14" y="T15"/>
                    </a:cxn>
                    <a:cxn ang="T134">
                      <a:pos x="T16" y="T17"/>
                    </a:cxn>
                    <a:cxn ang="T135">
                      <a:pos x="T18" y="T19"/>
                    </a:cxn>
                    <a:cxn ang="T136">
                      <a:pos x="T20" y="T21"/>
                    </a:cxn>
                    <a:cxn ang="T137">
                      <a:pos x="T22" y="T23"/>
                    </a:cxn>
                    <a:cxn ang="T138">
                      <a:pos x="T24" y="T25"/>
                    </a:cxn>
                    <a:cxn ang="T139">
                      <a:pos x="T26" y="T27"/>
                    </a:cxn>
                    <a:cxn ang="T140">
                      <a:pos x="T28" y="T29"/>
                    </a:cxn>
                    <a:cxn ang="T141">
                      <a:pos x="T30" y="T31"/>
                    </a:cxn>
                    <a:cxn ang="T142">
                      <a:pos x="T32" y="T33"/>
                    </a:cxn>
                    <a:cxn ang="T143">
                      <a:pos x="T34" y="T35"/>
                    </a:cxn>
                    <a:cxn ang="T144">
                      <a:pos x="T36" y="T37"/>
                    </a:cxn>
                    <a:cxn ang="T145">
                      <a:pos x="T38" y="T39"/>
                    </a:cxn>
                    <a:cxn ang="T146">
                      <a:pos x="T40" y="T41"/>
                    </a:cxn>
                    <a:cxn ang="T147">
                      <a:pos x="T42" y="T43"/>
                    </a:cxn>
                    <a:cxn ang="T148">
                      <a:pos x="T44" y="T45"/>
                    </a:cxn>
                    <a:cxn ang="T149">
                      <a:pos x="T46" y="T47"/>
                    </a:cxn>
                    <a:cxn ang="T150">
                      <a:pos x="T48" y="T49"/>
                    </a:cxn>
                    <a:cxn ang="T151">
                      <a:pos x="T50" y="T51"/>
                    </a:cxn>
                    <a:cxn ang="T152">
                      <a:pos x="T52" y="T53"/>
                    </a:cxn>
                    <a:cxn ang="T153">
                      <a:pos x="T54" y="T55"/>
                    </a:cxn>
                    <a:cxn ang="T154">
                      <a:pos x="T56" y="T57"/>
                    </a:cxn>
                    <a:cxn ang="T155">
                      <a:pos x="T58" y="T59"/>
                    </a:cxn>
                    <a:cxn ang="T156">
                      <a:pos x="T60" y="T61"/>
                    </a:cxn>
                    <a:cxn ang="T157">
                      <a:pos x="T62" y="T63"/>
                    </a:cxn>
                    <a:cxn ang="T158">
                      <a:pos x="T64" y="T65"/>
                    </a:cxn>
                    <a:cxn ang="T159">
                      <a:pos x="T66" y="T67"/>
                    </a:cxn>
                    <a:cxn ang="T160">
                      <a:pos x="T68" y="T69"/>
                    </a:cxn>
                    <a:cxn ang="T161">
                      <a:pos x="T70" y="T71"/>
                    </a:cxn>
                    <a:cxn ang="T162">
                      <a:pos x="T72" y="T73"/>
                    </a:cxn>
                    <a:cxn ang="T163">
                      <a:pos x="T74" y="T75"/>
                    </a:cxn>
                    <a:cxn ang="T164">
                      <a:pos x="T76" y="T77"/>
                    </a:cxn>
                    <a:cxn ang="T165">
                      <a:pos x="T78" y="T79"/>
                    </a:cxn>
                    <a:cxn ang="T166">
                      <a:pos x="T80" y="T81"/>
                    </a:cxn>
                    <a:cxn ang="T167">
                      <a:pos x="T82" y="T83"/>
                    </a:cxn>
                    <a:cxn ang="T168">
                      <a:pos x="T84" y="T85"/>
                    </a:cxn>
                    <a:cxn ang="T169">
                      <a:pos x="T86" y="T87"/>
                    </a:cxn>
                    <a:cxn ang="T170">
                      <a:pos x="T88" y="T89"/>
                    </a:cxn>
                    <a:cxn ang="T171">
                      <a:pos x="T90" y="T91"/>
                    </a:cxn>
                    <a:cxn ang="T172">
                      <a:pos x="T92" y="T93"/>
                    </a:cxn>
                    <a:cxn ang="T173">
                      <a:pos x="T94" y="T95"/>
                    </a:cxn>
                    <a:cxn ang="T174">
                      <a:pos x="T96" y="T97"/>
                    </a:cxn>
                    <a:cxn ang="T175">
                      <a:pos x="T98" y="T99"/>
                    </a:cxn>
                    <a:cxn ang="T176">
                      <a:pos x="T100" y="T101"/>
                    </a:cxn>
                    <a:cxn ang="T177">
                      <a:pos x="T102" y="T103"/>
                    </a:cxn>
                    <a:cxn ang="T178">
                      <a:pos x="T104" y="T105"/>
                    </a:cxn>
                    <a:cxn ang="T179">
                      <a:pos x="T106" y="T107"/>
                    </a:cxn>
                    <a:cxn ang="T180">
                      <a:pos x="T108" y="T109"/>
                    </a:cxn>
                    <a:cxn ang="T181">
                      <a:pos x="T110" y="T111"/>
                    </a:cxn>
                    <a:cxn ang="T182">
                      <a:pos x="T112" y="T113"/>
                    </a:cxn>
                    <a:cxn ang="T183">
                      <a:pos x="T114" y="T115"/>
                    </a:cxn>
                    <a:cxn ang="T184">
                      <a:pos x="T116" y="T117"/>
                    </a:cxn>
                    <a:cxn ang="T185">
                      <a:pos x="T118" y="T119"/>
                    </a:cxn>
                    <a:cxn ang="T186">
                      <a:pos x="T120" y="T121"/>
                    </a:cxn>
                    <a:cxn ang="T187">
                      <a:pos x="T122" y="T123"/>
                    </a:cxn>
                    <a:cxn ang="T188">
                      <a:pos x="T124" y="T125"/>
                    </a:cxn>
                  </a:cxnLst>
                  <a:rect l="0" t="0" r="r" b="b"/>
                  <a:pathLst>
                    <a:path w="2276475" h="1936751">
                      <a:moveTo>
                        <a:pt x="872202" y="1555750"/>
                      </a:moveTo>
                      <a:lnTo>
                        <a:pt x="879190" y="1555750"/>
                      </a:lnTo>
                      <a:lnTo>
                        <a:pt x="1397284" y="1555750"/>
                      </a:lnTo>
                      <a:lnTo>
                        <a:pt x="1404272" y="1555750"/>
                      </a:lnTo>
                      <a:lnTo>
                        <a:pt x="1410943" y="1557024"/>
                      </a:lnTo>
                      <a:lnTo>
                        <a:pt x="1417614" y="1557979"/>
                      </a:lnTo>
                      <a:lnTo>
                        <a:pt x="1423649" y="1560208"/>
                      </a:lnTo>
                      <a:lnTo>
                        <a:pt x="1430002" y="1562437"/>
                      </a:lnTo>
                      <a:lnTo>
                        <a:pt x="1435403" y="1565303"/>
                      </a:lnTo>
                      <a:lnTo>
                        <a:pt x="1440485" y="1568168"/>
                      </a:lnTo>
                      <a:lnTo>
                        <a:pt x="1445567" y="1571989"/>
                      </a:lnTo>
                      <a:lnTo>
                        <a:pt x="1450015" y="1576128"/>
                      </a:lnTo>
                      <a:lnTo>
                        <a:pt x="1453509" y="1580268"/>
                      </a:lnTo>
                      <a:lnTo>
                        <a:pt x="1457321" y="1584726"/>
                      </a:lnTo>
                      <a:lnTo>
                        <a:pt x="1460180" y="1589502"/>
                      </a:lnTo>
                      <a:lnTo>
                        <a:pt x="1462403" y="1594915"/>
                      </a:lnTo>
                      <a:lnTo>
                        <a:pt x="1463674" y="1600009"/>
                      </a:lnTo>
                      <a:lnTo>
                        <a:pt x="1464944" y="1605741"/>
                      </a:lnTo>
                      <a:lnTo>
                        <a:pt x="1465262" y="1611472"/>
                      </a:lnTo>
                      <a:lnTo>
                        <a:pt x="1464944" y="1617203"/>
                      </a:lnTo>
                      <a:lnTo>
                        <a:pt x="1463674" y="1622935"/>
                      </a:lnTo>
                      <a:lnTo>
                        <a:pt x="1462403" y="1628029"/>
                      </a:lnTo>
                      <a:lnTo>
                        <a:pt x="1460180" y="1633124"/>
                      </a:lnTo>
                      <a:lnTo>
                        <a:pt x="1457321" y="1638218"/>
                      </a:lnTo>
                      <a:lnTo>
                        <a:pt x="1453509" y="1642358"/>
                      </a:lnTo>
                      <a:lnTo>
                        <a:pt x="1450015" y="1646815"/>
                      </a:lnTo>
                      <a:lnTo>
                        <a:pt x="1445567" y="1650955"/>
                      </a:lnTo>
                      <a:lnTo>
                        <a:pt x="1440485" y="1654457"/>
                      </a:lnTo>
                      <a:lnTo>
                        <a:pt x="1435403" y="1657641"/>
                      </a:lnTo>
                      <a:lnTo>
                        <a:pt x="1430002" y="1660507"/>
                      </a:lnTo>
                      <a:lnTo>
                        <a:pt x="1423649" y="1662736"/>
                      </a:lnTo>
                      <a:lnTo>
                        <a:pt x="1417614" y="1664328"/>
                      </a:lnTo>
                      <a:lnTo>
                        <a:pt x="1410943" y="1665920"/>
                      </a:lnTo>
                      <a:lnTo>
                        <a:pt x="1404272" y="1666875"/>
                      </a:lnTo>
                      <a:lnTo>
                        <a:pt x="1397284" y="1666875"/>
                      </a:lnTo>
                      <a:lnTo>
                        <a:pt x="879190" y="1666875"/>
                      </a:lnTo>
                      <a:lnTo>
                        <a:pt x="872202" y="1666875"/>
                      </a:lnTo>
                      <a:lnTo>
                        <a:pt x="865531" y="1665920"/>
                      </a:lnTo>
                      <a:lnTo>
                        <a:pt x="858860" y="1664328"/>
                      </a:lnTo>
                      <a:lnTo>
                        <a:pt x="852507" y="1662736"/>
                      </a:lnTo>
                      <a:lnTo>
                        <a:pt x="846790" y="1660507"/>
                      </a:lnTo>
                      <a:lnTo>
                        <a:pt x="841389" y="1657641"/>
                      </a:lnTo>
                      <a:lnTo>
                        <a:pt x="835989" y="1654139"/>
                      </a:lnTo>
                      <a:lnTo>
                        <a:pt x="831224" y="1650955"/>
                      </a:lnTo>
                      <a:lnTo>
                        <a:pt x="826777" y="1646815"/>
                      </a:lnTo>
                      <a:lnTo>
                        <a:pt x="822648" y="1642358"/>
                      </a:lnTo>
                      <a:lnTo>
                        <a:pt x="819471" y="1637900"/>
                      </a:lnTo>
                      <a:lnTo>
                        <a:pt x="816612" y="1633124"/>
                      </a:lnTo>
                      <a:lnTo>
                        <a:pt x="814389" y="1628029"/>
                      </a:lnTo>
                      <a:lnTo>
                        <a:pt x="812483" y="1622935"/>
                      </a:lnTo>
                      <a:lnTo>
                        <a:pt x="811530" y="1617203"/>
                      </a:lnTo>
                      <a:lnTo>
                        <a:pt x="811212" y="1611472"/>
                      </a:lnTo>
                      <a:lnTo>
                        <a:pt x="811530" y="1605741"/>
                      </a:lnTo>
                      <a:lnTo>
                        <a:pt x="812483" y="1600009"/>
                      </a:lnTo>
                      <a:lnTo>
                        <a:pt x="814389" y="1594915"/>
                      </a:lnTo>
                      <a:lnTo>
                        <a:pt x="816612" y="1589820"/>
                      </a:lnTo>
                      <a:lnTo>
                        <a:pt x="819471" y="1584726"/>
                      </a:lnTo>
                      <a:lnTo>
                        <a:pt x="822648" y="1580268"/>
                      </a:lnTo>
                      <a:lnTo>
                        <a:pt x="826777" y="1576128"/>
                      </a:lnTo>
                      <a:lnTo>
                        <a:pt x="831224" y="1571989"/>
                      </a:lnTo>
                      <a:lnTo>
                        <a:pt x="835989" y="1568168"/>
                      </a:lnTo>
                      <a:lnTo>
                        <a:pt x="841389" y="1565303"/>
                      </a:lnTo>
                      <a:lnTo>
                        <a:pt x="846790" y="1562437"/>
                      </a:lnTo>
                      <a:lnTo>
                        <a:pt x="852507" y="1560208"/>
                      </a:lnTo>
                      <a:lnTo>
                        <a:pt x="858860" y="1558298"/>
                      </a:lnTo>
                      <a:lnTo>
                        <a:pt x="865531" y="1557024"/>
                      </a:lnTo>
                      <a:lnTo>
                        <a:pt x="872202" y="1555750"/>
                      </a:lnTo>
                      <a:close/>
                      <a:moveTo>
                        <a:pt x="984211" y="1325563"/>
                      </a:moveTo>
                      <a:lnTo>
                        <a:pt x="1292263" y="1325563"/>
                      </a:lnTo>
                      <a:lnTo>
                        <a:pt x="1297339" y="1325880"/>
                      </a:lnTo>
                      <a:lnTo>
                        <a:pt x="1302415" y="1326513"/>
                      </a:lnTo>
                      <a:lnTo>
                        <a:pt x="1307174" y="1327779"/>
                      </a:lnTo>
                      <a:lnTo>
                        <a:pt x="1311615" y="1329361"/>
                      </a:lnTo>
                      <a:lnTo>
                        <a:pt x="1315740" y="1331260"/>
                      </a:lnTo>
                      <a:lnTo>
                        <a:pt x="1319864" y="1333792"/>
                      </a:lnTo>
                      <a:lnTo>
                        <a:pt x="1323671" y="1336640"/>
                      </a:lnTo>
                      <a:lnTo>
                        <a:pt x="1327161" y="1340121"/>
                      </a:lnTo>
                      <a:lnTo>
                        <a:pt x="1330333" y="1343286"/>
                      </a:lnTo>
                      <a:lnTo>
                        <a:pt x="1332871" y="1347400"/>
                      </a:lnTo>
                      <a:lnTo>
                        <a:pt x="1335409" y="1351198"/>
                      </a:lnTo>
                      <a:lnTo>
                        <a:pt x="1337630" y="1355629"/>
                      </a:lnTo>
                      <a:lnTo>
                        <a:pt x="1339216" y="1360059"/>
                      </a:lnTo>
                      <a:lnTo>
                        <a:pt x="1340485" y="1364807"/>
                      </a:lnTo>
                      <a:lnTo>
                        <a:pt x="1341437" y="1369870"/>
                      </a:lnTo>
                      <a:lnTo>
                        <a:pt x="1341437" y="1374934"/>
                      </a:lnTo>
                      <a:lnTo>
                        <a:pt x="1341437" y="1379681"/>
                      </a:lnTo>
                      <a:lnTo>
                        <a:pt x="1340485" y="1384745"/>
                      </a:lnTo>
                      <a:lnTo>
                        <a:pt x="1339216" y="1389492"/>
                      </a:lnTo>
                      <a:lnTo>
                        <a:pt x="1337630" y="1393923"/>
                      </a:lnTo>
                      <a:lnTo>
                        <a:pt x="1335409" y="1398037"/>
                      </a:lnTo>
                      <a:lnTo>
                        <a:pt x="1332871" y="1402151"/>
                      </a:lnTo>
                      <a:lnTo>
                        <a:pt x="1330016" y="1405632"/>
                      </a:lnTo>
                      <a:lnTo>
                        <a:pt x="1327161" y="1409430"/>
                      </a:lnTo>
                      <a:lnTo>
                        <a:pt x="1323671" y="1412595"/>
                      </a:lnTo>
                      <a:lnTo>
                        <a:pt x="1319864" y="1415443"/>
                      </a:lnTo>
                      <a:lnTo>
                        <a:pt x="1315740" y="1417659"/>
                      </a:lnTo>
                      <a:lnTo>
                        <a:pt x="1311615" y="1419874"/>
                      </a:lnTo>
                      <a:lnTo>
                        <a:pt x="1306857" y="1421773"/>
                      </a:lnTo>
                      <a:lnTo>
                        <a:pt x="1302415" y="1422722"/>
                      </a:lnTo>
                      <a:lnTo>
                        <a:pt x="1297339" y="1423672"/>
                      </a:lnTo>
                      <a:lnTo>
                        <a:pt x="1292263" y="1423988"/>
                      </a:lnTo>
                      <a:lnTo>
                        <a:pt x="984211" y="1423988"/>
                      </a:lnTo>
                      <a:lnTo>
                        <a:pt x="979453" y="1423672"/>
                      </a:lnTo>
                      <a:lnTo>
                        <a:pt x="974377" y="1422722"/>
                      </a:lnTo>
                      <a:lnTo>
                        <a:pt x="969618" y="1421773"/>
                      </a:lnTo>
                      <a:lnTo>
                        <a:pt x="965176" y="1419874"/>
                      </a:lnTo>
                      <a:lnTo>
                        <a:pt x="960735" y="1417659"/>
                      </a:lnTo>
                      <a:lnTo>
                        <a:pt x="956928" y="1415443"/>
                      </a:lnTo>
                      <a:lnTo>
                        <a:pt x="952803" y="1412595"/>
                      </a:lnTo>
                      <a:lnTo>
                        <a:pt x="949631" y="1409430"/>
                      </a:lnTo>
                      <a:lnTo>
                        <a:pt x="946141" y="1405632"/>
                      </a:lnTo>
                      <a:lnTo>
                        <a:pt x="943286" y="1402151"/>
                      </a:lnTo>
                      <a:lnTo>
                        <a:pt x="941065" y="1398037"/>
                      </a:lnTo>
                      <a:lnTo>
                        <a:pt x="938844" y="1393923"/>
                      </a:lnTo>
                      <a:lnTo>
                        <a:pt x="937258" y="1389492"/>
                      </a:lnTo>
                      <a:lnTo>
                        <a:pt x="935989" y="1384745"/>
                      </a:lnTo>
                      <a:lnTo>
                        <a:pt x="935355" y="1379681"/>
                      </a:lnTo>
                      <a:lnTo>
                        <a:pt x="935037" y="1374934"/>
                      </a:lnTo>
                      <a:lnTo>
                        <a:pt x="935355" y="1369870"/>
                      </a:lnTo>
                      <a:lnTo>
                        <a:pt x="935989" y="1364807"/>
                      </a:lnTo>
                      <a:lnTo>
                        <a:pt x="937258" y="1360059"/>
                      </a:lnTo>
                      <a:lnTo>
                        <a:pt x="938844" y="1355629"/>
                      </a:lnTo>
                      <a:lnTo>
                        <a:pt x="940748" y="1351198"/>
                      </a:lnTo>
                      <a:lnTo>
                        <a:pt x="943286" y="1347400"/>
                      </a:lnTo>
                      <a:lnTo>
                        <a:pt x="946141" y="1343286"/>
                      </a:lnTo>
                      <a:lnTo>
                        <a:pt x="949631" y="1340121"/>
                      </a:lnTo>
                      <a:lnTo>
                        <a:pt x="952803" y="1336640"/>
                      </a:lnTo>
                      <a:lnTo>
                        <a:pt x="956928" y="1333792"/>
                      </a:lnTo>
                      <a:lnTo>
                        <a:pt x="960735" y="1331260"/>
                      </a:lnTo>
                      <a:lnTo>
                        <a:pt x="965176" y="1329361"/>
                      </a:lnTo>
                      <a:lnTo>
                        <a:pt x="969618" y="1327779"/>
                      </a:lnTo>
                      <a:lnTo>
                        <a:pt x="974377" y="1326513"/>
                      </a:lnTo>
                      <a:lnTo>
                        <a:pt x="979453" y="1325880"/>
                      </a:lnTo>
                      <a:lnTo>
                        <a:pt x="984211" y="1325563"/>
                      </a:lnTo>
                      <a:close/>
                      <a:moveTo>
                        <a:pt x="369286" y="1074738"/>
                      </a:moveTo>
                      <a:lnTo>
                        <a:pt x="887697" y="1074738"/>
                      </a:lnTo>
                      <a:lnTo>
                        <a:pt x="894368" y="1075056"/>
                      </a:lnTo>
                      <a:lnTo>
                        <a:pt x="901356" y="1076008"/>
                      </a:lnTo>
                      <a:lnTo>
                        <a:pt x="908027" y="1077278"/>
                      </a:lnTo>
                      <a:lnTo>
                        <a:pt x="914063" y="1079183"/>
                      </a:lnTo>
                      <a:lnTo>
                        <a:pt x="920098" y="1081406"/>
                      </a:lnTo>
                      <a:lnTo>
                        <a:pt x="925816" y="1084263"/>
                      </a:lnTo>
                      <a:lnTo>
                        <a:pt x="930898" y="1087438"/>
                      </a:lnTo>
                      <a:lnTo>
                        <a:pt x="935663" y="1090931"/>
                      </a:lnTo>
                      <a:lnTo>
                        <a:pt x="940110" y="1094741"/>
                      </a:lnTo>
                      <a:lnTo>
                        <a:pt x="944240" y="1099186"/>
                      </a:lnTo>
                      <a:lnTo>
                        <a:pt x="947416" y="1103948"/>
                      </a:lnTo>
                      <a:lnTo>
                        <a:pt x="950275" y="1108711"/>
                      </a:lnTo>
                      <a:lnTo>
                        <a:pt x="952499" y="1113791"/>
                      </a:lnTo>
                      <a:lnTo>
                        <a:pt x="954405" y="1118871"/>
                      </a:lnTo>
                      <a:lnTo>
                        <a:pt x="955358" y="1124903"/>
                      </a:lnTo>
                      <a:lnTo>
                        <a:pt x="955675" y="1130301"/>
                      </a:lnTo>
                      <a:lnTo>
                        <a:pt x="955358" y="1136016"/>
                      </a:lnTo>
                      <a:lnTo>
                        <a:pt x="954405" y="1141413"/>
                      </a:lnTo>
                      <a:lnTo>
                        <a:pt x="952499" y="1147128"/>
                      </a:lnTo>
                      <a:lnTo>
                        <a:pt x="950275" y="1152208"/>
                      </a:lnTo>
                      <a:lnTo>
                        <a:pt x="947416" y="1156971"/>
                      </a:lnTo>
                      <a:lnTo>
                        <a:pt x="944240" y="1161098"/>
                      </a:lnTo>
                      <a:lnTo>
                        <a:pt x="940110" y="1165543"/>
                      </a:lnTo>
                      <a:lnTo>
                        <a:pt x="935663" y="1169671"/>
                      </a:lnTo>
                      <a:lnTo>
                        <a:pt x="930898" y="1173163"/>
                      </a:lnTo>
                      <a:lnTo>
                        <a:pt x="925816" y="1176656"/>
                      </a:lnTo>
                      <a:lnTo>
                        <a:pt x="920098" y="1179196"/>
                      </a:lnTo>
                      <a:lnTo>
                        <a:pt x="914063" y="1181736"/>
                      </a:lnTo>
                      <a:lnTo>
                        <a:pt x="908027" y="1183323"/>
                      </a:lnTo>
                      <a:lnTo>
                        <a:pt x="901356" y="1184593"/>
                      </a:lnTo>
                      <a:lnTo>
                        <a:pt x="894368" y="1185546"/>
                      </a:lnTo>
                      <a:lnTo>
                        <a:pt x="887697" y="1185863"/>
                      </a:lnTo>
                      <a:lnTo>
                        <a:pt x="369286" y="1185863"/>
                      </a:lnTo>
                      <a:lnTo>
                        <a:pt x="362615" y="1185546"/>
                      </a:lnTo>
                      <a:lnTo>
                        <a:pt x="355944" y="1184593"/>
                      </a:lnTo>
                      <a:lnTo>
                        <a:pt x="349273" y="1183323"/>
                      </a:lnTo>
                      <a:lnTo>
                        <a:pt x="343238" y="1181736"/>
                      </a:lnTo>
                      <a:lnTo>
                        <a:pt x="337203" y="1179196"/>
                      </a:lnTo>
                      <a:lnTo>
                        <a:pt x="331485" y="1176656"/>
                      </a:lnTo>
                      <a:lnTo>
                        <a:pt x="326402" y="1173163"/>
                      </a:lnTo>
                      <a:lnTo>
                        <a:pt x="321637" y="1169671"/>
                      </a:lnTo>
                      <a:lnTo>
                        <a:pt x="317190" y="1165543"/>
                      </a:lnTo>
                      <a:lnTo>
                        <a:pt x="313378" y="1161098"/>
                      </a:lnTo>
                      <a:lnTo>
                        <a:pt x="309884" y="1156971"/>
                      </a:lnTo>
                      <a:lnTo>
                        <a:pt x="307025" y="1152208"/>
                      </a:lnTo>
                      <a:lnTo>
                        <a:pt x="304802" y="1147128"/>
                      </a:lnTo>
                      <a:lnTo>
                        <a:pt x="302896" y="1141413"/>
                      </a:lnTo>
                      <a:lnTo>
                        <a:pt x="301943" y="1136016"/>
                      </a:lnTo>
                      <a:lnTo>
                        <a:pt x="301625" y="1130301"/>
                      </a:lnTo>
                      <a:lnTo>
                        <a:pt x="301943" y="1124903"/>
                      </a:lnTo>
                      <a:lnTo>
                        <a:pt x="302896" y="1119188"/>
                      </a:lnTo>
                      <a:lnTo>
                        <a:pt x="304802" y="1113791"/>
                      </a:lnTo>
                      <a:lnTo>
                        <a:pt x="307025" y="1108711"/>
                      </a:lnTo>
                      <a:lnTo>
                        <a:pt x="309884" y="1103948"/>
                      </a:lnTo>
                      <a:lnTo>
                        <a:pt x="313378" y="1099186"/>
                      </a:lnTo>
                      <a:lnTo>
                        <a:pt x="317190" y="1094741"/>
                      </a:lnTo>
                      <a:lnTo>
                        <a:pt x="321637" y="1091248"/>
                      </a:lnTo>
                      <a:lnTo>
                        <a:pt x="326402" y="1087438"/>
                      </a:lnTo>
                      <a:lnTo>
                        <a:pt x="331485" y="1084263"/>
                      </a:lnTo>
                      <a:lnTo>
                        <a:pt x="337203" y="1081406"/>
                      </a:lnTo>
                      <a:lnTo>
                        <a:pt x="343238" y="1079183"/>
                      </a:lnTo>
                      <a:lnTo>
                        <a:pt x="349273" y="1077278"/>
                      </a:lnTo>
                      <a:lnTo>
                        <a:pt x="355944" y="1076008"/>
                      </a:lnTo>
                      <a:lnTo>
                        <a:pt x="362615" y="1075056"/>
                      </a:lnTo>
                      <a:lnTo>
                        <a:pt x="369286" y="1074738"/>
                      </a:lnTo>
                      <a:close/>
                      <a:moveTo>
                        <a:pt x="1261435" y="965200"/>
                      </a:moveTo>
                      <a:lnTo>
                        <a:pt x="1264624" y="965200"/>
                      </a:lnTo>
                      <a:lnTo>
                        <a:pt x="1267814" y="965200"/>
                      </a:lnTo>
                      <a:lnTo>
                        <a:pt x="1271322" y="965838"/>
                      </a:lnTo>
                      <a:lnTo>
                        <a:pt x="1275149" y="967114"/>
                      </a:lnTo>
                      <a:lnTo>
                        <a:pt x="1278977" y="968390"/>
                      </a:lnTo>
                      <a:lnTo>
                        <a:pt x="1282804" y="969984"/>
                      </a:lnTo>
                      <a:lnTo>
                        <a:pt x="1290777" y="973811"/>
                      </a:lnTo>
                      <a:lnTo>
                        <a:pt x="1298113" y="978277"/>
                      </a:lnTo>
                      <a:lnTo>
                        <a:pt x="1304491" y="982742"/>
                      </a:lnTo>
                      <a:lnTo>
                        <a:pt x="1308637" y="986250"/>
                      </a:lnTo>
                      <a:lnTo>
                        <a:pt x="1312784" y="990715"/>
                      </a:lnTo>
                      <a:lnTo>
                        <a:pt x="1317249" y="997094"/>
                      </a:lnTo>
                      <a:lnTo>
                        <a:pt x="1321395" y="1004429"/>
                      </a:lnTo>
                      <a:lnTo>
                        <a:pt x="1325222" y="1012403"/>
                      </a:lnTo>
                      <a:lnTo>
                        <a:pt x="1326817" y="1016549"/>
                      </a:lnTo>
                      <a:lnTo>
                        <a:pt x="1328092" y="1020057"/>
                      </a:lnTo>
                      <a:lnTo>
                        <a:pt x="1329368" y="1024203"/>
                      </a:lnTo>
                      <a:lnTo>
                        <a:pt x="1330006" y="1027711"/>
                      </a:lnTo>
                      <a:lnTo>
                        <a:pt x="1330325" y="1030901"/>
                      </a:lnTo>
                      <a:lnTo>
                        <a:pt x="1330006" y="1034090"/>
                      </a:lnTo>
                      <a:lnTo>
                        <a:pt x="1329368" y="1036004"/>
                      </a:lnTo>
                      <a:lnTo>
                        <a:pt x="1327774" y="1038236"/>
                      </a:lnTo>
                      <a:lnTo>
                        <a:pt x="1228904" y="1099472"/>
                      </a:lnTo>
                      <a:lnTo>
                        <a:pt x="1226990" y="1101066"/>
                      </a:lnTo>
                      <a:lnTo>
                        <a:pt x="1225396" y="1102342"/>
                      </a:lnTo>
                      <a:lnTo>
                        <a:pt x="1223163" y="1103618"/>
                      </a:lnTo>
                      <a:lnTo>
                        <a:pt x="1220930" y="1104575"/>
                      </a:lnTo>
                      <a:lnTo>
                        <a:pt x="1219017" y="1105213"/>
                      </a:lnTo>
                      <a:lnTo>
                        <a:pt x="1216784" y="1105850"/>
                      </a:lnTo>
                      <a:lnTo>
                        <a:pt x="1212000" y="1106488"/>
                      </a:lnTo>
                      <a:lnTo>
                        <a:pt x="1207854" y="1105850"/>
                      </a:lnTo>
                      <a:lnTo>
                        <a:pt x="1205622" y="1105213"/>
                      </a:lnTo>
                      <a:lnTo>
                        <a:pt x="1203389" y="1104575"/>
                      </a:lnTo>
                      <a:lnTo>
                        <a:pt x="1201475" y="1103618"/>
                      </a:lnTo>
                      <a:lnTo>
                        <a:pt x="1199243" y="1102342"/>
                      </a:lnTo>
                      <a:lnTo>
                        <a:pt x="1197329" y="1101066"/>
                      </a:lnTo>
                      <a:lnTo>
                        <a:pt x="1195735" y="1099472"/>
                      </a:lnTo>
                      <a:lnTo>
                        <a:pt x="1194140" y="1097558"/>
                      </a:lnTo>
                      <a:lnTo>
                        <a:pt x="1192864" y="1095963"/>
                      </a:lnTo>
                      <a:lnTo>
                        <a:pt x="1191588" y="1093731"/>
                      </a:lnTo>
                      <a:lnTo>
                        <a:pt x="1190632" y="1091817"/>
                      </a:lnTo>
                      <a:lnTo>
                        <a:pt x="1189356" y="1087352"/>
                      </a:lnTo>
                      <a:lnTo>
                        <a:pt x="1189037" y="1082887"/>
                      </a:lnTo>
                      <a:lnTo>
                        <a:pt x="1189356" y="1078741"/>
                      </a:lnTo>
                      <a:lnTo>
                        <a:pt x="1190632" y="1074276"/>
                      </a:lnTo>
                      <a:lnTo>
                        <a:pt x="1191588" y="1072043"/>
                      </a:lnTo>
                      <a:lnTo>
                        <a:pt x="1192864" y="1070130"/>
                      </a:lnTo>
                      <a:lnTo>
                        <a:pt x="1194140" y="1068535"/>
                      </a:lnTo>
                      <a:lnTo>
                        <a:pt x="1195735" y="1066621"/>
                      </a:lnTo>
                      <a:lnTo>
                        <a:pt x="1257289" y="967433"/>
                      </a:lnTo>
                      <a:lnTo>
                        <a:pt x="1258884" y="965838"/>
                      </a:lnTo>
                      <a:lnTo>
                        <a:pt x="1261435" y="965200"/>
                      </a:lnTo>
                      <a:close/>
                      <a:moveTo>
                        <a:pt x="346041" y="844550"/>
                      </a:moveTo>
                      <a:lnTo>
                        <a:pt x="350799" y="844550"/>
                      </a:lnTo>
                      <a:lnTo>
                        <a:pt x="658851" y="844550"/>
                      </a:lnTo>
                      <a:lnTo>
                        <a:pt x="663927" y="844550"/>
                      </a:lnTo>
                      <a:lnTo>
                        <a:pt x="669003" y="845185"/>
                      </a:lnTo>
                      <a:lnTo>
                        <a:pt x="673762" y="846773"/>
                      </a:lnTo>
                      <a:lnTo>
                        <a:pt x="678204" y="848043"/>
                      </a:lnTo>
                      <a:lnTo>
                        <a:pt x="682645" y="850265"/>
                      </a:lnTo>
                      <a:lnTo>
                        <a:pt x="686452" y="852805"/>
                      </a:lnTo>
                      <a:lnTo>
                        <a:pt x="690259" y="855345"/>
                      </a:lnTo>
                      <a:lnTo>
                        <a:pt x="693749" y="858838"/>
                      </a:lnTo>
                      <a:lnTo>
                        <a:pt x="697239" y="862330"/>
                      </a:lnTo>
                      <a:lnTo>
                        <a:pt x="699777" y="865823"/>
                      </a:lnTo>
                      <a:lnTo>
                        <a:pt x="702315" y="869950"/>
                      </a:lnTo>
                      <a:lnTo>
                        <a:pt x="704218" y="874395"/>
                      </a:lnTo>
                      <a:lnTo>
                        <a:pt x="705804" y="879158"/>
                      </a:lnTo>
                      <a:lnTo>
                        <a:pt x="707391" y="883920"/>
                      </a:lnTo>
                      <a:lnTo>
                        <a:pt x="708025" y="888683"/>
                      </a:lnTo>
                      <a:lnTo>
                        <a:pt x="708025" y="893763"/>
                      </a:lnTo>
                      <a:lnTo>
                        <a:pt x="708025" y="898843"/>
                      </a:lnTo>
                      <a:lnTo>
                        <a:pt x="707391" y="903605"/>
                      </a:lnTo>
                      <a:lnTo>
                        <a:pt x="705804" y="908368"/>
                      </a:lnTo>
                      <a:lnTo>
                        <a:pt x="704218" y="912495"/>
                      </a:lnTo>
                      <a:lnTo>
                        <a:pt x="702315" y="916940"/>
                      </a:lnTo>
                      <a:lnTo>
                        <a:pt x="699777" y="921068"/>
                      </a:lnTo>
                      <a:lnTo>
                        <a:pt x="697239" y="924878"/>
                      </a:lnTo>
                      <a:lnTo>
                        <a:pt x="693749" y="928370"/>
                      </a:lnTo>
                      <a:lnTo>
                        <a:pt x="690259" y="931545"/>
                      </a:lnTo>
                      <a:lnTo>
                        <a:pt x="686452" y="934403"/>
                      </a:lnTo>
                      <a:lnTo>
                        <a:pt x="682645" y="936943"/>
                      </a:lnTo>
                      <a:lnTo>
                        <a:pt x="678204" y="938848"/>
                      </a:lnTo>
                      <a:lnTo>
                        <a:pt x="673762" y="940753"/>
                      </a:lnTo>
                      <a:lnTo>
                        <a:pt x="669003" y="941705"/>
                      </a:lnTo>
                      <a:lnTo>
                        <a:pt x="663927" y="942658"/>
                      </a:lnTo>
                      <a:lnTo>
                        <a:pt x="658851" y="942975"/>
                      </a:lnTo>
                      <a:lnTo>
                        <a:pt x="350799" y="942975"/>
                      </a:lnTo>
                      <a:lnTo>
                        <a:pt x="346041" y="942658"/>
                      </a:lnTo>
                      <a:lnTo>
                        <a:pt x="340965" y="941705"/>
                      </a:lnTo>
                      <a:lnTo>
                        <a:pt x="336206" y="940753"/>
                      </a:lnTo>
                      <a:lnTo>
                        <a:pt x="331764" y="938848"/>
                      </a:lnTo>
                      <a:lnTo>
                        <a:pt x="327323" y="936943"/>
                      </a:lnTo>
                      <a:lnTo>
                        <a:pt x="323516" y="934403"/>
                      </a:lnTo>
                      <a:lnTo>
                        <a:pt x="319391" y="931545"/>
                      </a:lnTo>
                      <a:lnTo>
                        <a:pt x="316219" y="928370"/>
                      </a:lnTo>
                      <a:lnTo>
                        <a:pt x="312729" y="924878"/>
                      </a:lnTo>
                      <a:lnTo>
                        <a:pt x="309874" y="921068"/>
                      </a:lnTo>
                      <a:lnTo>
                        <a:pt x="307653" y="916940"/>
                      </a:lnTo>
                      <a:lnTo>
                        <a:pt x="305432" y="912495"/>
                      </a:lnTo>
                      <a:lnTo>
                        <a:pt x="303846" y="908368"/>
                      </a:lnTo>
                      <a:lnTo>
                        <a:pt x="302577" y="903605"/>
                      </a:lnTo>
                      <a:lnTo>
                        <a:pt x="301943" y="898843"/>
                      </a:lnTo>
                      <a:lnTo>
                        <a:pt x="301625" y="893763"/>
                      </a:lnTo>
                      <a:lnTo>
                        <a:pt x="301943" y="888683"/>
                      </a:lnTo>
                      <a:lnTo>
                        <a:pt x="302577" y="883920"/>
                      </a:lnTo>
                      <a:lnTo>
                        <a:pt x="303846" y="879158"/>
                      </a:lnTo>
                      <a:lnTo>
                        <a:pt x="305432" y="874395"/>
                      </a:lnTo>
                      <a:lnTo>
                        <a:pt x="307336" y="869950"/>
                      </a:lnTo>
                      <a:lnTo>
                        <a:pt x="309874" y="865823"/>
                      </a:lnTo>
                      <a:lnTo>
                        <a:pt x="312729" y="862330"/>
                      </a:lnTo>
                      <a:lnTo>
                        <a:pt x="316219" y="858838"/>
                      </a:lnTo>
                      <a:lnTo>
                        <a:pt x="319391" y="855345"/>
                      </a:lnTo>
                      <a:lnTo>
                        <a:pt x="323516" y="852805"/>
                      </a:lnTo>
                      <a:lnTo>
                        <a:pt x="327323" y="850265"/>
                      </a:lnTo>
                      <a:lnTo>
                        <a:pt x="331764" y="848043"/>
                      </a:lnTo>
                      <a:lnTo>
                        <a:pt x="336206" y="846773"/>
                      </a:lnTo>
                      <a:lnTo>
                        <a:pt x="340965" y="845185"/>
                      </a:lnTo>
                      <a:lnTo>
                        <a:pt x="346041" y="844550"/>
                      </a:lnTo>
                      <a:close/>
                      <a:moveTo>
                        <a:pt x="344144" y="590550"/>
                      </a:moveTo>
                      <a:lnTo>
                        <a:pt x="960782" y="590550"/>
                      </a:lnTo>
                      <a:lnTo>
                        <a:pt x="966812" y="591185"/>
                      </a:lnTo>
                      <a:lnTo>
                        <a:pt x="973159" y="592138"/>
                      </a:lnTo>
                      <a:lnTo>
                        <a:pt x="978871" y="593725"/>
                      </a:lnTo>
                      <a:lnTo>
                        <a:pt x="984584" y="595630"/>
                      </a:lnTo>
                      <a:lnTo>
                        <a:pt x="990296" y="598488"/>
                      </a:lnTo>
                      <a:lnTo>
                        <a:pt x="995374" y="601345"/>
                      </a:lnTo>
                      <a:lnTo>
                        <a:pt x="1000135" y="604838"/>
                      </a:lnTo>
                      <a:lnTo>
                        <a:pt x="1004260" y="608965"/>
                      </a:lnTo>
                      <a:lnTo>
                        <a:pt x="1008386" y="613410"/>
                      </a:lnTo>
                      <a:lnTo>
                        <a:pt x="1011560" y="617855"/>
                      </a:lnTo>
                      <a:lnTo>
                        <a:pt x="1015051" y="623253"/>
                      </a:lnTo>
                      <a:lnTo>
                        <a:pt x="1017590" y="628650"/>
                      </a:lnTo>
                      <a:lnTo>
                        <a:pt x="1019811" y="634048"/>
                      </a:lnTo>
                      <a:lnTo>
                        <a:pt x="1021081" y="639763"/>
                      </a:lnTo>
                      <a:lnTo>
                        <a:pt x="1021715" y="646113"/>
                      </a:lnTo>
                      <a:lnTo>
                        <a:pt x="1022350" y="652145"/>
                      </a:lnTo>
                      <a:lnTo>
                        <a:pt x="1021715" y="658813"/>
                      </a:lnTo>
                      <a:lnTo>
                        <a:pt x="1021081" y="664528"/>
                      </a:lnTo>
                      <a:lnTo>
                        <a:pt x="1019811" y="670878"/>
                      </a:lnTo>
                      <a:lnTo>
                        <a:pt x="1017590" y="676275"/>
                      </a:lnTo>
                      <a:lnTo>
                        <a:pt x="1015051" y="681673"/>
                      </a:lnTo>
                      <a:lnTo>
                        <a:pt x="1011560" y="686753"/>
                      </a:lnTo>
                      <a:lnTo>
                        <a:pt x="1008386" y="691515"/>
                      </a:lnTo>
                      <a:lnTo>
                        <a:pt x="1004260" y="695960"/>
                      </a:lnTo>
                      <a:lnTo>
                        <a:pt x="1000135" y="700088"/>
                      </a:lnTo>
                      <a:lnTo>
                        <a:pt x="995374" y="703580"/>
                      </a:lnTo>
                      <a:lnTo>
                        <a:pt x="990296" y="706438"/>
                      </a:lnTo>
                      <a:lnTo>
                        <a:pt x="984584" y="708978"/>
                      </a:lnTo>
                      <a:lnTo>
                        <a:pt x="978871" y="711200"/>
                      </a:lnTo>
                      <a:lnTo>
                        <a:pt x="973159" y="712788"/>
                      </a:lnTo>
                      <a:lnTo>
                        <a:pt x="966812" y="713740"/>
                      </a:lnTo>
                      <a:lnTo>
                        <a:pt x="960782" y="714375"/>
                      </a:lnTo>
                      <a:lnTo>
                        <a:pt x="344144" y="714375"/>
                      </a:lnTo>
                      <a:lnTo>
                        <a:pt x="338114" y="713740"/>
                      </a:lnTo>
                      <a:lnTo>
                        <a:pt x="331767" y="712788"/>
                      </a:lnTo>
                      <a:lnTo>
                        <a:pt x="326054" y="711200"/>
                      </a:lnTo>
                      <a:lnTo>
                        <a:pt x="320342" y="708978"/>
                      </a:lnTo>
                      <a:lnTo>
                        <a:pt x="314946" y="706438"/>
                      </a:lnTo>
                      <a:lnTo>
                        <a:pt x="309869" y="703580"/>
                      </a:lnTo>
                      <a:lnTo>
                        <a:pt x="305108" y="700088"/>
                      </a:lnTo>
                      <a:lnTo>
                        <a:pt x="300982" y="695960"/>
                      </a:lnTo>
                      <a:lnTo>
                        <a:pt x="296857" y="691515"/>
                      </a:lnTo>
                      <a:lnTo>
                        <a:pt x="293366" y="686753"/>
                      </a:lnTo>
                      <a:lnTo>
                        <a:pt x="290192" y="681673"/>
                      </a:lnTo>
                      <a:lnTo>
                        <a:pt x="287653" y="676275"/>
                      </a:lnTo>
                      <a:lnTo>
                        <a:pt x="285432" y="670878"/>
                      </a:lnTo>
                      <a:lnTo>
                        <a:pt x="284162" y="664528"/>
                      </a:lnTo>
                      <a:lnTo>
                        <a:pt x="282893" y="658813"/>
                      </a:lnTo>
                      <a:lnTo>
                        <a:pt x="282575" y="652145"/>
                      </a:lnTo>
                      <a:lnTo>
                        <a:pt x="282893" y="646113"/>
                      </a:lnTo>
                      <a:lnTo>
                        <a:pt x="284162" y="639763"/>
                      </a:lnTo>
                      <a:lnTo>
                        <a:pt x="285432" y="634048"/>
                      </a:lnTo>
                      <a:lnTo>
                        <a:pt x="287653" y="628650"/>
                      </a:lnTo>
                      <a:lnTo>
                        <a:pt x="290192" y="623253"/>
                      </a:lnTo>
                      <a:lnTo>
                        <a:pt x="293366" y="617855"/>
                      </a:lnTo>
                      <a:lnTo>
                        <a:pt x="296857" y="613410"/>
                      </a:lnTo>
                      <a:lnTo>
                        <a:pt x="300982" y="608965"/>
                      </a:lnTo>
                      <a:lnTo>
                        <a:pt x="305108" y="604838"/>
                      </a:lnTo>
                      <a:lnTo>
                        <a:pt x="309869" y="601345"/>
                      </a:lnTo>
                      <a:lnTo>
                        <a:pt x="314946" y="598488"/>
                      </a:lnTo>
                      <a:lnTo>
                        <a:pt x="320342" y="595630"/>
                      </a:lnTo>
                      <a:lnTo>
                        <a:pt x="326054" y="593725"/>
                      </a:lnTo>
                      <a:lnTo>
                        <a:pt x="331767" y="592138"/>
                      </a:lnTo>
                      <a:lnTo>
                        <a:pt x="338114" y="591185"/>
                      </a:lnTo>
                      <a:lnTo>
                        <a:pt x="344144" y="590550"/>
                      </a:lnTo>
                      <a:close/>
                      <a:moveTo>
                        <a:pt x="1750865" y="411163"/>
                      </a:moveTo>
                      <a:lnTo>
                        <a:pt x="1754043" y="411481"/>
                      </a:lnTo>
                      <a:lnTo>
                        <a:pt x="1757540" y="411798"/>
                      </a:lnTo>
                      <a:lnTo>
                        <a:pt x="1760718" y="413068"/>
                      </a:lnTo>
                      <a:lnTo>
                        <a:pt x="1764214" y="414021"/>
                      </a:lnTo>
                      <a:lnTo>
                        <a:pt x="1767710" y="414973"/>
                      </a:lnTo>
                      <a:lnTo>
                        <a:pt x="1770889" y="416878"/>
                      </a:lnTo>
                      <a:lnTo>
                        <a:pt x="1777563" y="421006"/>
                      </a:lnTo>
                      <a:lnTo>
                        <a:pt x="1784555" y="425768"/>
                      </a:lnTo>
                      <a:lnTo>
                        <a:pt x="1790912" y="431166"/>
                      </a:lnTo>
                      <a:lnTo>
                        <a:pt x="1797904" y="437198"/>
                      </a:lnTo>
                      <a:lnTo>
                        <a:pt x="1812207" y="451486"/>
                      </a:lnTo>
                      <a:lnTo>
                        <a:pt x="1827145" y="466408"/>
                      </a:lnTo>
                      <a:lnTo>
                        <a:pt x="1836680" y="476251"/>
                      </a:lnTo>
                      <a:lnTo>
                        <a:pt x="1851935" y="491173"/>
                      </a:lnTo>
                      <a:lnTo>
                        <a:pt x="1865920" y="505461"/>
                      </a:lnTo>
                      <a:lnTo>
                        <a:pt x="1872277" y="512446"/>
                      </a:lnTo>
                      <a:lnTo>
                        <a:pt x="1877680" y="519431"/>
                      </a:lnTo>
                      <a:lnTo>
                        <a:pt x="1882447" y="525781"/>
                      </a:lnTo>
                      <a:lnTo>
                        <a:pt x="1886579" y="532766"/>
                      </a:lnTo>
                      <a:lnTo>
                        <a:pt x="1888486" y="536258"/>
                      </a:lnTo>
                      <a:lnTo>
                        <a:pt x="1889439" y="539433"/>
                      </a:lnTo>
                      <a:lnTo>
                        <a:pt x="1891029" y="542608"/>
                      </a:lnTo>
                      <a:lnTo>
                        <a:pt x="1891664" y="546101"/>
                      </a:lnTo>
                      <a:lnTo>
                        <a:pt x="1891982" y="549593"/>
                      </a:lnTo>
                      <a:lnTo>
                        <a:pt x="1892300" y="552768"/>
                      </a:lnTo>
                      <a:lnTo>
                        <a:pt x="1892300" y="556261"/>
                      </a:lnTo>
                      <a:lnTo>
                        <a:pt x="1891664" y="559753"/>
                      </a:lnTo>
                      <a:lnTo>
                        <a:pt x="1891029" y="562928"/>
                      </a:lnTo>
                      <a:lnTo>
                        <a:pt x="1889757" y="566738"/>
                      </a:lnTo>
                      <a:lnTo>
                        <a:pt x="1888486" y="570231"/>
                      </a:lnTo>
                      <a:lnTo>
                        <a:pt x="1886261" y="574041"/>
                      </a:lnTo>
                      <a:lnTo>
                        <a:pt x="1884036" y="577533"/>
                      </a:lnTo>
                      <a:lnTo>
                        <a:pt x="1881176" y="581343"/>
                      </a:lnTo>
                      <a:lnTo>
                        <a:pt x="1877680" y="585153"/>
                      </a:lnTo>
                      <a:lnTo>
                        <a:pt x="1874184" y="588963"/>
                      </a:lnTo>
                      <a:lnTo>
                        <a:pt x="1476895" y="985838"/>
                      </a:lnTo>
                      <a:lnTo>
                        <a:pt x="1472763" y="989966"/>
                      </a:lnTo>
                      <a:lnTo>
                        <a:pt x="1468313" y="993458"/>
                      </a:lnTo>
                      <a:lnTo>
                        <a:pt x="1464182" y="996633"/>
                      </a:lnTo>
                      <a:lnTo>
                        <a:pt x="1459732" y="999808"/>
                      </a:lnTo>
                      <a:lnTo>
                        <a:pt x="1455282" y="1002348"/>
                      </a:lnTo>
                      <a:lnTo>
                        <a:pt x="1450515" y="1004888"/>
                      </a:lnTo>
                      <a:lnTo>
                        <a:pt x="1446065" y="1007111"/>
                      </a:lnTo>
                      <a:lnTo>
                        <a:pt x="1440980" y="1009016"/>
                      </a:lnTo>
                      <a:lnTo>
                        <a:pt x="1436212" y="1010921"/>
                      </a:lnTo>
                      <a:lnTo>
                        <a:pt x="1431445" y="1012826"/>
                      </a:lnTo>
                      <a:lnTo>
                        <a:pt x="1426360" y="1013778"/>
                      </a:lnTo>
                      <a:lnTo>
                        <a:pt x="1421274" y="1015366"/>
                      </a:lnTo>
                      <a:lnTo>
                        <a:pt x="1416507" y="1016001"/>
                      </a:lnTo>
                      <a:lnTo>
                        <a:pt x="1411422" y="1016953"/>
                      </a:lnTo>
                      <a:lnTo>
                        <a:pt x="1406336" y="1017271"/>
                      </a:lnTo>
                      <a:lnTo>
                        <a:pt x="1401569" y="1017588"/>
                      </a:lnTo>
                      <a:lnTo>
                        <a:pt x="1396484" y="1017588"/>
                      </a:lnTo>
                      <a:lnTo>
                        <a:pt x="1391716" y="1017271"/>
                      </a:lnTo>
                      <a:lnTo>
                        <a:pt x="1386949" y="1016953"/>
                      </a:lnTo>
                      <a:lnTo>
                        <a:pt x="1382499" y="1015683"/>
                      </a:lnTo>
                      <a:lnTo>
                        <a:pt x="1377731" y="1015048"/>
                      </a:lnTo>
                      <a:lnTo>
                        <a:pt x="1373282" y="1013461"/>
                      </a:lnTo>
                      <a:lnTo>
                        <a:pt x="1368832" y="1012191"/>
                      </a:lnTo>
                      <a:lnTo>
                        <a:pt x="1364700" y="1010286"/>
                      </a:lnTo>
                      <a:lnTo>
                        <a:pt x="1360886" y="1008063"/>
                      </a:lnTo>
                      <a:lnTo>
                        <a:pt x="1357072" y="1005523"/>
                      </a:lnTo>
                      <a:lnTo>
                        <a:pt x="1353576" y="1002983"/>
                      </a:lnTo>
                      <a:lnTo>
                        <a:pt x="1350080" y="1000126"/>
                      </a:lnTo>
                      <a:lnTo>
                        <a:pt x="1347220" y="996633"/>
                      </a:lnTo>
                      <a:lnTo>
                        <a:pt x="1344359" y="993458"/>
                      </a:lnTo>
                      <a:lnTo>
                        <a:pt x="1341817" y="989331"/>
                      </a:lnTo>
                      <a:lnTo>
                        <a:pt x="1339274" y="985521"/>
                      </a:lnTo>
                      <a:lnTo>
                        <a:pt x="1337367" y="981076"/>
                      </a:lnTo>
                      <a:lnTo>
                        <a:pt x="1335778" y="976313"/>
                      </a:lnTo>
                      <a:lnTo>
                        <a:pt x="1326561" y="967106"/>
                      </a:lnTo>
                      <a:lnTo>
                        <a:pt x="1322111" y="965518"/>
                      </a:lnTo>
                      <a:lnTo>
                        <a:pt x="1317979" y="963296"/>
                      </a:lnTo>
                      <a:lnTo>
                        <a:pt x="1314165" y="961073"/>
                      </a:lnTo>
                      <a:lnTo>
                        <a:pt x="1310351" y="958851"/>
                      </a:lnTo>
                      <a:lnTo>
                        <a:pt x="1307173" y="956311"/>
                      </a:lnTo>
                      <a:lnTo>
                        <a:pt x="1303995" y="953453"/>
                      </a:lnTo>
                      <a:lnTo>
                        <a:pt x="1301134" y="950913"/>
                      </a:lnTo>
                      <a:lnTo>
                        <a:pt x="1298274" y="948056"/>
                      </a:lnTo>
                      <a:lnTo>
                        <a:pt x="1295731" y="944563"/>
                      </a:lnTo>
                      <a:lnTo>
                        <a:pt x="1293824" y="941706"/>
                      </a:lnTo>
                      <a:lnTo>
                        <a:pt x="1291599" y="938531"/>
                      </a:lnTo>
                      <a:lnTo>
                        <a:pt x="1289692" y="935038"/>
                      </a:lnTo>
                      <a:lnTo>
                        <a:pt x="1288103" y="931546"/>
                      </a:lnTo>
                      <a:lnTo>
                        <a:pt x="1286832" y="928371"/>
                      </a:lnTo>
                      <a:lnTo>
                        <a:pt x="1284607" y="921068"/>
                      </a:lnTo>
                      <a:lnTo>
                        <a:pt x="1283336" y="913448"/>
                      </a:lnTo>
                      <a:lnTo>
                        <a:pt x="1282700" y="905511"/>
                      </a:lnTo>
                      <a:lnTo>
                        <a:pt x="1283018" y="897573"/>
                      </a:lnTo>
                      <a:lnTo>
                        <a:pt x="1283971" y="889953"/>
                      </a:lnTo>
                      <a:lnTo>
                        <a:pt x="1285560" y="882016"/>
                      </a:lnTo>
                      <a:lnTo>
                        <a:pt x="1287785" y="874078"/>
                      </a:lnTo>
                      <a:lnTo>
                        <a:pt x="1290646" y="866141"/>
                      </a:lnTo>
                      <a:lnTo>
                        <a:pt x="1294142" y="858521"/>
                      </a:lnTo>
                      <a:lnTo>
                        <a:pt x="1298909" y="849948"/>
                      </a:lnTo>
                      <a:lnTo>
                        <a:pt x="1304313" y="841376"/>
                      </a:lnTo>
                      <a:lnTo>
                        <a:pt x="1310351" y="833756"/>
                      </a:lnTo>
                      <a:lnTo>
                        <a:pt x="1317026" y="826136"/>
                      </a:lnTo>
                      <a:lnTo>
                        <a:pt x="1714315" y="429261"/>
                      </a:lnTo>
                      <a:lnTo>
                        <a:pt x="1718446" y="425768"/>
                      </a:lnTo>
                      <a:lnTo>
                        <a:pt x="1721943" y="422276"/>
                      </a:lnTo>
                      <a:lnTo>
                        <a:pt x="1726074" y="419736"/>
                      </a:lnTo>
                      <a:lnTo>
                        <a:pt x="1729571" y="417196"/>
                      </a:lnTo>
                      <a:lnTo>
                        <a:pt x="1733384" y="415608"/>
                      </a:lnTo>
                      <a:lnTo>
                        <a:pt x="1736881" y="414021"/>
                      </a:lnTo>
                      <a:lnTo>
                        <a:pt x="1740377" y="412433"/>
                      </a:lnTo>
                      <a:lnTo>
                        <a:pt x="1743873" y="411798"/>
                      </a:lnTo>
                      <a:lnTo>
                        <a:pt x="1747051" y="411481"/>
                      </a:lnTo>
                      <a:lnTo>
                        <a:pt x="1750865" y="411163"/>
                      </a:lnTo>
                      <a:close/>
                      <a:moveTo>
                        <a:pt x="198373" y="319088"/>
                      </a:moveTo>
                      <a:lnTo>
                        <a:pt x="1557783" y="319088"/>
                      </a:lnTo>
                      <a:lnTo>
                        <a:pt x="1453042" y="423822"/>
                      </a:lnTo>
                      <a:lnTo>
                        <a:pt x="315492" y="423822"/>
                      </a:lnTo>
                      <a:lnTo>
                        <a:pt x="305336" y="424140"/>
                      </a:lnTo>
                      <a:lnTo>
                        <a:pt x="295179" y="424774"/>
                      </a:lnTo>
                      <a:lnTo>
                        <a:pt x="285340" y="426361"/>
                      </a:lnTo>
                      <a:lnTo>
                        <a:pt x="275500" y="427631"/>
                      </a:lnTo>
                      <a:lnTo>
                        <a:pt x="265979" y="429852"/>
                      </a:lnTo>
                      <a:lnTo>
                        <a:pt x="256457" y="433026"/>
                      </a:lnTo>
                      <a:lnTo>
                        <a:pt x="247570" y="435882"/>
                      </a:lnTo>
                      <a:lnTo>
                        <a:pt x="238365" y="439374"/>
                      </a:lnTo>
                      <a:lnTo>
                        <a:pt x="229478" y="443499"/>
                      </a:lnTo>
                      <a:lnTo>
                        <a:pt x="221226" y="447943"/>
                      </a:lnTo>
                      <a:lnTo>
                        <a:pt x="212973" y="452703"/>
                      </a:lnTo>
                      <a:lnTo>
                        <a:pt x="204721" y="457781"/>
                      </a:lnTo>
                      <a:lnTo>
                        <a:pt x="196786" y="463494"/>
                      </a:lnTo>
                      <a:lnTo>
                        <a:pt x="189486" y="469207"/>
                      </a:lnTo>
                      <a:lnTo>
                        <a:pt x="182186" y="475554"/>
                      </a:lnTo>
                      <a:lnTo>
                        <a:pt x="175203" y="481902"/>
                      </a:lnTo>
                      <a:lnTo>
                        <a:pt x="168855" y="488884"/>
                      </a:lnTo>
                      <a:lnTo>
                        <a:pt x="162507" y="496184"/>
                      </a:lnTo>
                      <a:lnTo>
                        <a:pt x="156794" y="503483"/>
                      </a:lnTo>
                      <a:lnTo>
                        <a:pt x="151398" y="511100"/>
                      </a:lnTo>
                      <a:lnTo>
                        <a:pt x="145685" y="519670"/>
                      </a:lnTo>
                      <a:lnTo>
                        <a:pt x="140924" y="527604"/>
                      </a:lnTo>
                      <a:lnTo>
                        <a:pt x="136798" y="536490"/>
                      </a:lnTo>
                      <a:lnTo>
                        <a:pt x="132672" y="545060"/>
                      </a:lnTo>
                      <a:lnTo>
                        <a:pt x="129498" y="554263"/>
                      </a:lnTo>
                      <a:lnTo>
                        <a:pt x="126007" y="563150"/>
                      </a:lnTo>
                      <a:lnTo>
                        <a:pt x="123468" y="572671"/>
                      </a:lnTo>
                      <a:lnTo>
                        <a:pt x="121246" y="582193"/>
                      </a:lnTo>
                      <a:lnTo>
                        <a:pt x="119659" y="592031"/>
                      </a:lnTo>
                      <a:lnTo>
                        <a:pt x="118072" y="601870"/>
                      </a:lnTo>
                      <a:lnTo>
                        <a:pt x="117437" y="612026"/>
                      </a:lnTo>
                      <a:lnTo>
                        <a:pt x="117437" y="622182"/>
                      </a:lnTo>
                      <a:lnTo>
                        <a:pt x="117437" y="1633658"/>
                      </a:lnTo>
                      <a:lnTo>
                        <a:pt x="117437" y="1643814"/>
                      </a:lnTo>
                      <a:lnTo>
                        <a:pt x="118072" y="1653970"/>
                      </a:lnTo>
                      <a:lnTo>
                        <a:pt x="119659" y="1663808"/>
                      </a:lnTo>
                      <a:lnTo>
                        <a:pt x="121246" y="1673647"/>
                      </a:lnTo>
                      <a:lnTo>
                        <a:pt x="123468" y="1683168"/>
                      </a:lnTo>
                      <a:lnTo>
                        <a:pt x="126007" y="1692689"/>
                      </a:lnTo>
                      <a:lnTo>
                        <a:pt x="129498" y="1701576"/>
                      </a:lnTo>
                      <a:lnTo>
                        <a:pt x="132672" y="1710780"/>
                      </a:lnTo>
                      <a:lnTo>
                        <a:pt x="136798" y="1719666"/>
                      </a:lnTo>
                      <a:lnTo>
                        <a:pt x="140924" y="1728235"/>
                      </a:lnTo>
                      <a:lnTo>
                        <a:pt x="145685" y="1736170"/>
                      </a:lnTo>
                      <a:lnTo>
                        <a:pt x="151398" y="1744739"/>
                      </a:lnTo>
                      <a:lnTo>
                        <a:pt x="156794" y="1752356"/>
                      </a:lnTo>
                      <a:lnTo>
                        <a:pt x="162507" y="1759656"/>
                      </a:lnTo>
                      <a:lnTo>
                        <a:pt x="168855" y="1766955"/>
                      </a:lnTo>
                      <a:lnTo>
                        <a:pt x="175203" y="1773938"/>
                      </a:lnTo>
                      <a:lnTo>
                        <a:pt x="182186" y="1780285"/>
                      </a:lnTo>
                      <a:lnTo>
                        <a:pt x="189486" y="1786633"/>
                      </a:lnTo>
                      <a:lnTo>
                        <a:pt x="196786" y="1792345"/>
                      </a:lnTo>
                      <a:lnTo>
                        <a:pt x="204721" y="1798375"/>
                      </a:lnTo>
                      <a:lnTo>
                        <a:pt x="212973" y="1803453"/>
                      </a:lnTo>
                      <a:lnTo>
                        <a:pt x="221226" y="1808214"/>
                      </a:lnTo>
                      <a:lnTo>
                        <a:pt x="229478" y="1812340"/>
                      </a:lnTo>
                      <a:lnTo>
                        <a:pt x="238365" y="1816466"/>
                      </a:lnTo>
                      <a:lnTo>
                        <a:pt x="247570" y="1819640"/>
                      </a:lnTo>
                      <a:lnTo>
                        <a:pt x="256457" y="1823131"/>
                      </a:lnTo>
                      <a:lnTo>
                        <a:pt x="265979" y="1825670"/>
                      </a:lnTo>
                      <a:lnTo>
                        <a:pt x="275500" y="1827891"/>
                      </a:lnTo>
                      <a:lnTo>
                        <a:pt x="285340" y="1829478"/>
                      </a:lnTo>
                      <a:lnTo>
                        <a:pt x="295179" y="1831065"/>
                      </a:lnTo>
                      <a:lnTo>
                        <a:pt x="305336" y="1831700"/>
                      </a:lnTo>
                      <a:lnTo>
                        <a:pt x="315492" y="1831700"/>
                      </a:lnTo>
                      <a:lnTo>
                        <a:pt x="1632371" y="1831700"/>
                      </a:lnTo>
                      <a:lnTo>
                        <a:pt x="1642527" y="1831700"/>
                      </a:lnTo>
                      <a:lnTo>
                        <a:pt x="1652367" y="1831065"/>
                      </a:lnTo>
                      <a:lnTo>
                        <a:pt x="1662523" y="1829478"/>
                      </a:lnTo>
                      <a:lnTo>
                        <a:pt x="1672045" y="1827891"/>
                      </a:lnTo>
                      <a:lnTo>
                        <a:pt x="1681885" y="1825670"/>
                      </a:lnTo>
                      <a:lnTo>
                        <a:pt x="1691089" y="1823131"/>
                      </a:lnTo>
                      <a:lnTo>
                        <a:pt x="1700611" y="1819640"/>
                      </a:lnTo>
                      <a:lnTo>
                        <a:pt x="1709181" y="1816466"/>
                      </a:lnTo>
                      <a:lnTo>
                        <a:pt x="1718385" y="1812340"/>
                      </a:lnTo>
                      <a:lnTo>
                        <a:pt x="1726637" y="1808214"/>
                      </a:lnTo>
                      <a:lnTo>
                        <a:pt x="1735207" y="1803453"/>
                      </a:lnTo>
                      <a:lnTo>
                        <a:pt x="1743142" y="1798375"/>
                      </a:lnTo>
                      <a:lnTo>
                        <a:pt x="1750760" y="1792345"/>
                      </a:lnTo>
                      <a:lnTo>
                        <a:pt x="1758377" y="1786633"/>
                      </a:lnTo>
                      <a:lnTo>
                        <a:pt x="1765677" y="1780285"/>
                      </a:lnTo>
                      <a:lnTo>
                        <a:pt x="1772660" y="1773938"/>
                      </a:lnTo>
                      <a:lnTo>
                        <a:pt x="1779325" y="1766955"/>
                      </a:lnTo>
                      <a:lnTo>
                        <a:pt x="1785356" y="1759973"/>
                      </a:lnTo>
                      <a:lnTo>
                        <a:pt x="1791069" y="1752356"/>
                      </a:lnTo>
                      <a:lnTo>
                        <a:pt x="1796782" y="1744739"/>
                      </a:lnTo>
                      <a:lnTo>
                        <a:pt x="1801861" y="1736805"/>
                      </a:lnTo>
                      <a:lnTo>
                        <a:pt x="1806621" y="1728235"/>
                      </a:lnTo>
                      <a:lnTo>
                        <a:pt x="1810748" y="1719666"/>
                      </a:lnTo>
                      <a:lnTo>
                        <a:pt x="1814874" y="1710780"/>
                      </a:lnTo>
                      <a:lnTo>
                        <a:pt x="1818683" y="1702211"/>
                      </a:lnTo>
                      <a:lnTo>
                        <a:pt x="1821857" y="1692689"/>
                      </a:lnTo>
                      <a:lnTo>
                        <a:pt x="1824396" y="1683168"/>
                      </a:lnTo>
                      <a:lnTo>
                        <a:pt x="1826617" y="1673647"/>
                      </a:lnTo>
                      <a:lnTo>
                        <a:pt x="1828522" y="1663808"/>
                      </a:lnTo>
                      <a:lnTo>
                        <a:pt x="1829474" y="1653970"/>
                      </a:lnTo>
                      <a:lnTo>
                        <a:pt x="1830109" y="1643814"/>
                      </a:lnTo>
                      <a:lnTo>
                        <a:pt x="1830426" y="1633658"/>
                      </a:lnTo>
                      <a:lnTo>
                        <a:pt x="1830426" y="1113162"/>
                      </a:lnTo>
                      <a:lnTo>
                        <a:pt x="1830426" y="773570"/>
                      </a:lnTo>
                      <a:lnTo>
                        <a:pt x="1947863" y="656458"/>
                      </a:lnTo>
                      <a:lnTo>
                        <a:pt x="1947863" y="1738391"/>
                      </a:lnTo>
                      <a:lnTo>
                        <a:pt x="1947546" y="1748865"/>
                      </a:lnTo>
                      <a:lnTo>
                        <a:pt x="1946911" y="1758704"/>
                      </a:lnTo>
                      <a:lnTo>
                        <a:pt x="1945324" y="1768860"/>
                      </a:lnTo>
                      <a:lnTo>
                        <a:pt x="1943419" y="1778063"/>
                      </a:lnTo>
                      <a:lnTo>
                        <a:pt x="1941198" y="1787902"/>
                      </a:lnTo>
                      <a:lnTo>
                        <a:pt x="1938659" y="1797423"/>
                      </a:lnTo>
                      <a:lnTo>
                        <a:pt x="1935802" y="1806627"/>
                      </a:lnTo>
                      <a:lnTo>
                        <a:pt x="1932311" y="1815831"/>
                      </a:lnTo>
                      <a:lnTo>
                        <a:pt x="1928184" y="1824400"/>
                      </a:lnTo>
                      <a:lnTo>
                        <a:pt x="1923741" y="1832969"/>
                      </a:lnTo>
                      <a:lnTo>
                        <a:pt x="1918980" y="1841221"/>
                      </a:lnTo>
                      <a:lnTo>
                        <a:pt x="1913902" y="1849156"/>
                      </a:lnTo>
                      <a:lnTo>
                        <a:pt x="1908188" y="1856773"/>
                      </a:lnTo>
                      <a:lnTo>
                        <a:pt x="1902475" y="1864707"/>
                      </a:lnTo>
                      <a:lnTo>
                        <a:pt x="1896127" y="1871689"/>
                      </a:lnTo>
                      <a:lnTo>
                        <a:pt x="1889462" y="1878671"/>
                      </a:lnTo>
                      <a:lnTo>
                        <a:pt x="1882797" y="1885336"/>
                      </a:lnTo>
                      <a:lnTo>
                        <a:pt x="1875497" y="1891366"/>
                      </a:lnTo>
                      <a:lnTo>
                        <a:pt x="1868197" y="1897397"/>
                      </a:lnTo>
                      <a:lnTo>
                        <a:pt x="1860579" y="1902792"/>
                      </a:lnTo>
                      <a:lnTo>
                        <a:pt x="1852327" y="1907870"/>
                      </a:lnTo>
                      <a:lnTo>
                        <a:pt x="1844074" y="1912631"/>
                      </a:lnTo>
                      <a:lnTo>
                        <a:pt x="1835187" y="1917074"/>
                      </a:lnTo>
                      <a:lnTo>
                        <a:pt x="1826617" y="1920882"/>
                      </a:lnTo>
                      <a:lnTo>
                        <a:pt x="1817413" y="1924691"/>
                      </a:lnTo>
                      <a:lnTo>
                        <a:pt x="1808209" y="1927865"/>
                      </a:lnTo>
                      <a:lnTo>
                        <a:pt x="1799004" y="1930404"/>
                      </a:lnTo>
                      <a:lnTo>
                        <a:pt x="1789482" y="1932625"/>
                      </a:lnTo>
                      <a:lnTo>
                        <a:pt x="1779643" y="1934530"/>
                      </a:lnTo>
                      <a:lnTo>
                        <a:pt x="1769803" y="1935482"/>
                      </a:lnTo>
                      <a:lnTo>
                        <a:pt x="1759647" y="1936434"/>
                      </a:lnTo>
                      <a:lnTo>
                        <a:pt x="1749173" y="1936751"/>
                      </a:lnTo>
                      <a:lnTo>
                        <a:pt x="198373" y="1936751"/>
                      </a:lnTo>
                      <a:lnTo>
                        <a:pt x="188216" y="1936434"/>
                      </a:lnTo>
                      <a:lnTo>
                        <a:pt x="178377" y="1935482"/>
                      </a:lnTo>
                      <a:lnTo>
                        <a:pt x="168538" y="1934530"/>
                      </a:lnTo>
                      <a:lnTo>
                        <a:pt x="158699" y="1932625"/>
                      </a:lnTo>
                      <a:lnTo>
                        <a:pt x="148859" y="1930404"/>
                      </a:lnTo>
                      <a:lnTo>
                        <a:pt x="139655" y="1927865"/>
                      </a:lnTo>
                      <a:lnTo>
                        <a:pt x="130133" y="1924691"/>
                      </a:lnTo>
                      <a:lnTo>
                        <a:pt x="121246" y="1920882"/>
                      </a:lnTo>
                      <a:lnTo>
                        <a:pt x="112359" y="1917074"/>
                      </a:lnTo>
                      <a:lnTo>
                        <a:pt x="103789" y="1912631"/>
                      </a:lnTo>
                      <a:lnTo>
                        <a:pt x="95537" y="1907870"/>
                      </a:lnTo>
                      <a:lnTo>
                        <a:pt x="87602" y="1902792"/>
                      </a:lnTo>
                      <a:lnTo>
                        <a:pt x="79984" y="1897397"/>
                      </a:lnTo>
                      <a:lnTo>
                        <a:pt x="72049" y="1891366"/>
                      </a:lnTo>
                      <a:lnTo>
                        <a:pt x="65067" y="1885336"/>
                      </a:lnTo>
                      <a:lnTo>
                        <a:pt x="58084" y="1878671"/>
                      </a:lnTo>
                      <a:lnTo>
                        <a:pt x="51418" y="1871689"/>
                      </a:lnTo>
                      <a:lnTo>
                        <a:pt x="45388" y="1864707"/>
                      </a:lnTo>
                      <a:lnTo>
                        <a:pt x="39357" y="1856773"/>
                      </a:lnTo>
                      <a:lnTo>
                        <a:pt x="33962" y="1849156"/>
                      </a:lnTo>
                      <a:lnTo>
                        <a:pt x="28883" y="1841221"/>
                      </a:lnTo>
                      <a:lnTo>
                        <a:pt x="24122" y="1832969"/>
                      </a:lnTo>
                      <a:lnTo>
                        <a:pt x="19679" y="1824400"/>
                      </a:lnTo>
                      <a:lnTo>
                        <a:pt x="15870" y="1815831"/>
                      </a:lnTo>
                      <a:lnTo>
                        <a:pt x="12061" y="1806627"/>
                      </a:lnTo>
                      <a:lnTo>
                        <a:pt x="8887" y="1797423"/>
                      </a:lnTo>
                      <a:lnTo>
                        <a:pt x="6348" y="1787902"/>
                      </a:lnTo>
                      <a:lnTo>
                        <a:pt x="4126" y="1778063"/>
                      </a:lnTo>
                      <a:lnTo>
                        <a:pt x="2222" y="1768860"/>
                      </a:lnTo>
                      <a:lnTo>
                        <a:pt x="1270" y="1758704"/>
                      </a:lnTo>
                      <a:lnTo>
                        <a:pt x="318" y="1748865"/>
                      </a:lnTo>
                      <a:lnTo>
                        <a:pt x="0" y="1738391"/>
                      </a:lnTo>
                      <a:lnTo>
                        <a:pt x="0" y="517448"/>
                      </a:lnTo>
                      <a:lnTo>
                        <a:pt x="318" y="507292"/>
                      </a:lnTo>
                      <a:lnTo>
                        <a:pt x="1270" y="497453"/>
                      </a:lnTo>
                      <a:lnTo>
                        <a:pt x="2222" y="487297"/>
                      </a:lnTo>
                      <a:lnTo>
                        <a:pt x="4126" y="477776"/>
                      </a:lnTo>
                      <a:lnTo>
                        <a:pt x="6348" y="467937"/>
                      </a:lnTo>
                      <a:lnTo>
                        <a:pt x="8887" y="458416"/>
                      </a:lnTo>
                      <a:lnTo>
                        <a:pt x="12061" y="449212"/>
                      </a:lnTo>
                      <a:lnTo>
                        <a:pt x="15870" y="440008"/>
                      </a:lnTo>
                      <a:lnTo>
                        <a:pt x="19679" y="431439"/>
                      </a:lnTo>
                      <a:lnTo>
                        <a:pt x="24122" y="423187"/>
                      </a:lnTo>
                      <a:lnTo>
                        <a:pt x="28883" y="414618"/>
                      </a:lnTo>
                      <a:lnTo>
                        <a:pt x="33962" y="406684"/>
                      </a:lnTo>
                      <a:lnTo>
                        <a:pt x="39357" y="399067"/>
                      </a:lnTo>
                      <a:lnTo>
                        <a:pt x="45388" y="391450"/>
                      </a:lnTo>
                      <a:lnTo>
                        <a:pt x="51418" y="384150"/>
                      </a:lnTo>
                      <a:lnTo>
                        <a:pt x="58084" y="377168"/>
                      </a:lnTo>
                      <a:lnTo>
                        <a:pt x="65067" y="370503"/>
                      </a:lnTo>
                      <a:lnTo>
                        <a:pt x="72049" y="364473"/>
                      </a:lnTo>
                      <a:lnTo>
                        <a:pt x="79984" y="358443"/>
                      </a:lnTo>
                      <a:lnTo>
                        <a:pt x="87602" y="353047"/>
                      </a:lnTo>
                      <a:lnTo>
                        <a:pt x="95537" y="347969"/>
                      </a:lnTo>
                      <a:lnTo>
                        <a:pt x="103789" y="343209"/>
                      </a:lnTo>
                      <a:lnTo>
                        <a:pt x="112359" y="338766"/>
                      </a:lnTo>
                      <a:lnTo>
                        <a:pt x="121246" y="334957"/>
                      </a:lnTo>
                      <a:lnTo>
                        <a:pt x="130133" y="331149"/>
                      </a:lnTo>
                      <a:lnTo>
                        <a:pt x="139655" y="328292"/>
                      </a:lnTo>
                      <a:lnTo>
                        <a:pt x="148859" y="325436"/>
                      </a:lnTo>
                      <a:lnTo>
                        <a:pt x="158699" y="323214"/>
                      </a:lnTo>
                      <a:lnTo>
                        <a:pt x="168538" y="321310"/>
                      </a:lnTo>
                      <a:lnTo>
                        <a:pt x="178377" y="320358"/>
                      </a:lnTo>
                      <a:lnTo>
                        <a:pt x="188216" y="319723"/>
                      </a:lnTo>
                      <a:lnTo>
                        <a:pt x="198373" y="319088"/>
                      </a:lnTo>
                      <a:close/>
                      <a:moveTo>
                        <a:pt x="2076641" y="106363"/>
                      </a:moveTo>
                      <a:lnTo>
                        <a:pt x="2082030" y="106363"/>
                      </a:lnTo>
                      <a:lnTo>
                        <a:pt x="2087102" y="106363"/>
                      </a:lnTo>
                      <a:lnTo>
                        <a:pt x="2092174" y="106679"/>
                      </a:lnTo>
                      <a:lnTo>
                        <a:pt x="2097246" y="107313"/>
                      </a:lnTo>
                      <a:lnTo>
                        <a:pt x="2102318" y="108263"/>
                      </a:lnTo>
                      <a:lnTo>
                        <a:pt x="2107390" y="109213"/>
                      </a:lnTo>
                      <a:lnTo>
                        <a:pt x="2112145" y="110797"/>
                      </a:lnTo>
                      <a:lnTo>
                        <a:pt x="2117217" y="112064"/>
                      </a:lnTo>
                      <a:lnTo>
                        <a:pt x="2121972" y="113965"/>
                      </a:lnTo>
                      <a:lnTo>
                        <a:pt x="2126727" y="116182"/>
                      </a:lnTo>
                      <a:lnTo>
                        <a:pt x="2131482" y="118399"/>
                      </a:lnTo>
                      <a:lnTo>
                        <a:pt x="2136237" y="120933"/>
                      </a:lnTo>
                      <a:lnTo>
                        <a:pt x="2140358" y="123784"/>
                      </a:lnTo>
                      <a:lnTo>
                        <a:pt x="2144796" y="126634"/>
                      </a:lnTo>
                      <a:lnTo>
                        <a:pt x="2148916" y="130119"/>
                      </a:lnTo>
                      <a:lnTo>
                        <a:pt x="2153354" y="133603"/>
                      </a:lnTo>
                      <a:lnTo>
                        <a:pt x="2157158" y="137087"/>
                      </a:lnTo>
                      <a:lnTo>
                        <a:pt x="2166351" y="146589"/>
                      </a:lnTo>
                      <a:lnTo>
                        <a:pt x="2169838" y="150707"/>
                      </a:lnTo>
                      <a:lnTo>
                        <a:pt x="2173642" y="154825"/>
                      </a:lnTo>
                      <a:lnTo>
                        <a:pt x="2176812" y="158626"/>
                      </a:lnTo>
                      <a:lnTo>
                        <a:pt x="2179665" y="163060"/>
                      </a:lnTo>
                      <a:lnTo>
                        <a:pt x="2182835" y="167811"/>
                      </a:lnTo>
                      <a:lnTo>
                        <a:pt x="2185371" y="172246"/>
                      </a:lnTo>
                      <a:lnTo>
                        <a:pt x="2187273" y="176997"/>
                      </a:lnTo>
                      <a:lnTo>
                        <a:pt x="2189492" y="181748"/>
                      </a:lnTo>
                      <a:lnTo>
                        <a:pt x="2191394" y="186183"/>
                      </a:lnTo>
                      <a:lnTo>
                        <a:pt x="2192979" y="191567"/>
                      </a:lnTo>
                      <a:lnTo>
                        <a:pt x="2194247" y="196002"/>
                      </a:lnTo>
                      <a:lnTo>
                        <a:pt x="2195515" y="201387"/>
                      </a:lnTo>
                      <a:lnTo>
                        <a:pt x="2196149" y="206454"/>
                      </a:lnTo>
                      <a:lnTo>
                        <a:pt x="2196783" y="211522"/>
                      </a:lnTo>
                      <a:lnTo>
                        <a:pt x="2197100" y="216590"/>
                      </a:lnTo>
                      <a:lnTo>
                        <a:pt x="2197100" y="221658"/>
                      </a:lnTo>
                      <a:lnTo>
                        <a:pt x="2197100" y="226726"/>
                      </a:lnTo>
                      <a:lnTo>
                        <a:pt x="2196783" y="231794"/>
                      </a:lnTo>
                      <a:lnTo>
                        <a:pt x="2196149" y="236862"/>
                      </a:lnTo>
                      <a:lnTo>
                        <a:pt x="2195515" y="241613"/>
                      </a:lnTo>
                      <a:lnTo>
                        <a:pt x="2194247" y="246681"/>
                      </a:lnTo>
                      <a:lnTo>
                        <a:pt x="2192979" y="251749"/>
                      </a:lnTo>
                      <a:lnTo>
                        <a:pt x="2191394" y="256500"/>
                      </a:lnTo>
                      <a:lnTo>
                        <a:pt x="2189492" y="261251"/>
                      </a:lnTo>
                      <a:lnTo>
                        <a:pt x="2187273" y="266319"/>
                      </a:lnTo>
                      <a:lnTo>
                        <a:pt x="2185371" y="270754"/>
                      </a:lnTo>
                      <a:lnTo>
                        <a:pt x="2182835" y="275505"/>
                      </a:lnTo>
                      <a:lnTo>
                        <a:pt x="2179665" y="279623"/>
                      </a:lnTo>
                      <a:lnTo>
                        <a:pt x="2176812" y="284057"/>
                      </a:lnTo>
                      <a:lnTo>
                        <a:pt x="2173642" y="288492"/>
                      </a:lnTo>
                      <a:lnTo>
                        <a:pt x="2169838" y="292609"/>
                      </a:lnTo>
                      <a:lnTo>
                        <a:pt x="2166351" y="296410"/>
                      </a:lnTo>
                      <a:lnTo>
                        <a:pt x="1970764" y="491843"/>
                      </a:lnTo>
                      <a:lnTo>
                        <a:pt x="1967277" y="495010"/>
                      </a:lnTo>
                      <a:lnTo>
                        <a:pt x="1963473" y="498178"/>
                      </a:lnTo>
                      <a:lnTo>
                        <a:pt x="1959986" y="500712"/>
                      </a:lnTo>
                      <a:lnTo>
                        <a:pt x="1956816" y="502612"/>
                      </a:lnTo>
                      <a:lnTo>
                        <a:pt x="1953329" y="504513"/>
                      </a:lnTo>
                      <a:lnTo>
                        <a:pt x="1950476" y="505463"/>
                      </a:lnTo>
                      <a:lnTo>
                        <a:pt x="1947623" y="505780"/>
                      </a:lnTo>
                      <a:lnTo>
                        <a:pt x="1944771" y="506413"/>
                      </a:lnTo>
                      <a:lnTo>
                        <a:pt x="1941918" y="505780"/>
                      </a:lnTo>
                      <a:lnTo>
                        <a:pt x="1939382" y="505463"/>
                      </a:lnTo>
                      <a:lnTo>
                        <a:pt x="1936846" y="504513"/>
                      </a:lnTo>
                      <a:lnTo>
                        <a:pt x="1933993" y="502929"/>
                      </a:lnTo>
                      <a:lnTo>
                        <a:pt x="1931457" y="501662"/>
                      </a:lnTo>
                      <a:lnTo>
                        <a:pt x="1928921" y="499445"/>
                      </a:lnTo>
                      <a:lnTo>
                        <a:pt x="1924166" y="494694"/>
                      </a:lnTo>
                      <a:lnTo>
                        <a:pt x="1919094" y="489309"/>
                      </a:lnTo>
                      <a:lnTo>
                        <a:pt x="1914022" y="482657"/>
                      </a:lnTo>
                      <a:lnTo>
                        <a:pt x="1903561" y="467770"/>
                      </a:lnTo>
                      <a:lnTo>
                        <a:pt x="1897855" y="459852"/>
                      </a:lnTo>
                      <a:lnTo>
                        <a:pt x="1891515" y="451616"/>
                      </a:lnTo>
                      <a:lnTo>
                        <a:pt x="1884541" y="443698"/>
                      </a:lnTo>
                      <a:lnTo>
                        <a:pt x="1877250" y="435779"/>
                      </a:lnTo>
                      <a:lnTo>
                        <a:pt x="1868057" y="426277"/>
                      </a:lnTo>
                      <a:lnTo>
                        <a:pt x="1859815" y="418991"/>
                      </a:lnTo>
                      <a:lnTo>
                        <a:pt x="1851890" y="412023"/>
                      </a:lnTo>
                      <a:lnTo>
                        <a:pt x="1843966" y="406005"/>
                      </a:lnTo>
                      <a:lnTo>
                        <a:pt x="1836041" y="399987"/>
                      </a:lnTo>
                      <a:lnTo>
                        <a:pt x="1820825" y="389217"/>
                      </a:lnTo>
                      <a:lnTo>
                        <a:pt x="1814485" y="384466"/>
                      </a:lnTo>
                      <a:lnTo>
                        <a:pt x="1808462" y="379398"/>
                      </a:lnTo>
                      <a:lnTo>
                        <a:pt x="1804024" y="374647"/>
                      </a:lnTo>
                      <a:lnTo>
                        <a:pt x="1802122" y="372113"/>
                      </a:lnTo>
                      <a:lnTo>
                        <a:pt x="1800220" y="369579"/>
                      </a:lnTo>
                      <a:lnTo>
                        <a:pt x="1798635" y="367045"/>
                      </a:lnTo>
                      <a:lnTo>
                        <a:pt x="1798001" y="364511"/>
                      </a:lnTo>
                      <a:lnTo>
                        <a:pt x="1797367" y="361660"/>
                      </a:lnTo>
                      <a:lnTo>
                        <a:pt x="1797050" y="359126"/>
                      </a:lnTo>
                      <a:lnTo>
                        <a:pt x="1797367" y="355959"/>
                      </a:lnTo>
                      <a:lnTo>
                        <a:pt x="1797684" y="353108"/>
                      </a:lnTo>
                      <a:lnTo>
                        <a:pt x="1798635" y="349941"/>
                      </a:lnTo>
                      <a:lnTo>
                        <a:pt x="1800220" y="346773"/>
                      </a:lnTo>
                      <a:lnTo>
                        <a:pt x="1802439" y="343289"/>
                      </a:lnTo>
                      <a:lnTo>
                        <a:pt x="1804975" y="340122"/>
                      </a:lnTo>
                      <a:lnTo>
                        <a:pt x="1807828" y="336637"/>
                      </a:lnTo>
                      <a:lnTo>
                        <a:pt x="1811632" y="332520"/>
                      </a:lnTo>
                      <a:lnTo>
                        <a:pt x="2006902" y="137087"/>
                      </a:lnTo>
                      <a:lnTo>
                        <a:pt x="2011023" y="133603"/>
                      </a:lnTo>
                      <a:lnTo>
                        <a:pt x="2014827" y="130119"/>
                      </a:lnTo>
                      <a:lnTo>
                        <a:pt x="2019265" y="126634"/>
                      </a:lnTo>
                      <a:lnTo>
                        <a:pt x="2023703" y="123784"/>
                      </a:lnTo>
                      <a:lnTo>
                        <a:pt x="2028141" y="120933"/>
                      </a:lnTo>
                      <a:lnTo>
                        <a:pt x="2032896" y="118399"/>
                      </a:lnTo>
                      <a:lnTo>
                        <a:pt x="2037017" y="116182"/>
                      </a:lnTo>
                      <a:lnTo>
                        <a:pt x="2041772" y="113965"/>
                      </a:lnTo>
                      <a:lnTo>
                        <a:pt x="2046843" y="112064"/>
                      </a:lnTo>
                      <a:lnTo>
                        <a:pt x="2051598" y="110797"/>
                      </a:lnTo>
                      <a:lnTo>
                        <a:pt x="2056670" y="109213"/>
                      </a:lnTo>
                      <a:lnTo>
                        <a:pt x="2061425" y="108263"/>
                      </a:lnTo>
                      <a:lnTo>
                        <a:pt x="2066497" y="107313"/>
                      </a:lnTo>
                      <a:lnTo>
                        <a:pt x="2071569" y="106679"/>
                      </a:lnTo>
                      <a:lnTo>
                        <a:pt x="2076641" y="106363"/>
                      </a:lnTo>
                      <a:close/>
                      <a:moveTo>
                        <a:pt x="2213628" y="19050"/>
                      </a:moveTo>
                      <a:lnTo>
                        <a:pt x="2219371" y="19369"/>
                      </a:lnTo>
                      <a:lnTo>
                        <a:pt x="2225751" y="20007"/>
                      </a:lnTo>
                      <a:lnTo>
                        <a:pt x="2231493" y="21602"/>
                      </a:lnTo>
                      <a:lnTo>
                        <a:pt x="2237236" y="23516"/>
                      </a:lnTo>
                      <a:lnTo>
                        <a:pt x="2242978" y="26387"/>
                      </a:lnTo>
                      <a:lnTo>
                        <a:pt x="2248401" y="29258"/>
                      </a:lnTo>
                      <a:lnTo>
                        <a:pt x="2253506" y="33087"/>
                      </a:lnTo>
                      <a:lnTo>
                        <a:pt x="2258291" y="37234"/>
                      </a:lnTo>
                      <a:lnTo>
                        <a:pt x="2262757" y="42019"/>
                      </a:lnTo>
                      <a:lnTo>
                        <a:pt x="2266266" y="47123"/>
                      </a:lnTo>
                      <a:lnTo>
                        <a:pt x="2269457" y="52547"/>
                      </a:lnTo>
                      <a:lnTo>
                        <a:pt x="2272009" y="58608"/>
                      </a:lnTo>
                      <a:lnTo>
                        <a:pt x="2273923" y="64350"/>
                      </a:lnTo>
                      <a:lnTo>
                        <a:pt x="2275518" y="70412"/>
                      </a:lnTo>
                      <a:lnTo>
                        <a:pt x="2276475" y="76154"/>
                      </a:lnTo>
                      <a:lnTo>
                        <a:pt x="2276475" y="82216"/>
                      </a:lnTo>
                      <a:lnTo>
                        <a:pt x="2276475" y="88277"/>
                      </a:lnTo>
                      <a:lnTo>
                        <a:pt x="2275518" y="94338"/>
                      </a:lnTo>
                      <a:lnTo>
                        <a:pt x="2273923" y="100400"/>
                      </a:lnTo>
                      <a:lnTo>
                        <a:pt x="2272009" y="106142"/>
                      </a:lnTo>
                      <a:lnTo>
                        <a:pt x="2269457" y="111565"/>
                      </a:lnTo>
                      <a:lnTo>
                        <a:pt x="2266266" y="117308"/>
                      </a:lnTo>
                      <a:lnTo>
                        <a:pt x="2262757" y="122412"/>
                      </a:lnTo>
                      <a:lnTo>
                        <a:pt x="2258291" y="126878"/>
                      </a:lnTo>
                      <a:lnTo>
                        <a:pt x="2241064" y="144105"/>
                      </a:lnTo>
                      <a:lnTo>
                        <a:pt x="2236598" y="148253"/>
                      </a:lnTo>
                      <a:lnTo>
                        <a:pt x="2232769" y="150805"/>
                      </a:lnTo>
                      <a:lnTo>
                        <a:pt x="2230855" y="151443"/>
                      </a:lnTo>
                      <a:lnTo>
                        <a:pt x="2228941" y="152400"/>
                      </a:lnTo>
                      <a:lnTo>
                        <a:pt x="2227346" y="152400"/>
                      </a:lnTo>
                      <a:lnTo>
                        <a:pt x="2225751" y="152400"/>
                      </a:lnTo>
                      <a:lnTo>
                        <a:pt x="2224156" y="152081"/>
                      </a:lnTo>
                      <a:lnTo>
                        <a:pt x="2222880" y="151443"/>
                      </a:lnTo>
                      <a:lnTo>
                        <a:pt x="2220009" y="149848"/>
                      </a:lnTo>
                      <a:lnTo>
                        <a:pt x="2217456" y="147295"/>
                      </a:lnTo>
                      <a:lnTo>
                        <a:pt x="2214904" y="143786"/>
                      </a:lnTo>
                      <a:lnTo>
                        <a:pt x="2212352" y="140277"/>
                      </a:lnTo>
                      <a:lnTo>
                        <a:pt x="2209800" y="135811"/>
                      </a:lnTo>
                      <a:lnTo>
                        <a:pt x="2204058" y="126240"/>
                      </a:lnTo>
                      <a:lnTo>
                        <a:pt x="2201186" y="121455"/>
                      </a:lnTo>
                      <a:lnTo>
                        <a:pt x="2197358" y="116351"/>
                      </a:lnTo>
                      <a:lnTo>
                        <a:pt x="2193530" y="111246"/>
                      </a:lnTo>
                      <a:lnTo>
                        <a:pt x="2189064" y="106461"/>
                      </a:lnTo>
                      <a:lnTo>
                        <a:pt x="2184278" y="101995"/>
                      </a:lnTo>
                      <a:lnTo>
                        <a:pt x="2179493" y="98167"/>
                      </a:lnTo>
                      <a:lnTo>
                        <a:pt x="2174389" y="94657"/>
                      </a:lnTo>
                      <a:lnTo>
                        <a:pt x="2169285" y="91467"/>
                      </a:lnTo>
                      <a:lnTo>
                        <a:pt x="2159714" y="85725"/>
                      </a:lnTo>
                      <a:lnTo>
                        <a:pt x="2155248" y="83173"/>
                      </a:lnTo>
                      <a:lnTo>
                        <a:pt x="2151739" y="80620"/>
                      </a:lnTo>
                      <a:lnTo>
                        <a:pt x="2148229" y="78068"/>
                      </a:lnTo>
                      <a:lnTo>
                        <a:pt x="2145677" y="75516"/>
                      </a:lnTo>
                      <a:lnTo>
                        <a:pt x="2144082" y="72964"/>
                      </a:lnTo>
                      <a:lnTo>
                        <a:pt x="2143763" y="71369"/>
                      </a:lnTo>
                      <a:lnTo>
                        <a:pt x="2143125" y="69774"/>
                      </a:lnTo>
                      <a:lnTo>
                        <a:pt x="2143125" y="68179"/>
                      </a:lnTo>
                      <a:lnTo>
                        <a:pt x="2143763" y="66584"/>
                      </a:lnTo>
                      <a:lnTo>
                        <a:pt x="2144082" y="64669"/>
                      </a:lnTo>
                      <a:lnTo>
                        <a:pt x="2144720" y="63074"/>
                      </a:lnTo>
                      <a:lnTo>
                        <a:pt x="2147591" y="59246"/>
                      </a:lnTo>
                      <a:lnTo>
                        <a:pt x="2151419" y="54780"/>
                      </a:lnTo>
                      <a:lnTo>
                        <a:pt x="2168647" y="37234"/>
                      </a:lnTo>
                      <a:lnTo>
                        <a:pt x="2173751" y="33087"/>
                      </a:lnTo>
                      <a:lnTo>
                        <a:pt x="2178855" y="29258"/>
                      </a:lnTo>
                      <a:lnTo>
                        <a:pt x="2183959" y="26387"/>
                      </a:lnTo>
                      <a:lnTo>
                        <a:pt x="2189702" y="23516"/>
                      </a:lnTo>
                      <a:lnTo>
                        <a:pt x="2195125" y="21602"/>
                      </a:lnTo>
                      <a:lnTo>
                        <a:pt x="2201506" y="20007"/>
                      </a:lnTo>
                      <a:lnTo>
                        <a:pt x="2207248" y="19369"/>
                      </a:lnTo>
                      <a:lnTo>
                        <a:pt x="2213628" y="19050"/>
                      </a:lnTo>
                      <a:close/>
                      <a:moveTo>
                        <a:pt x="1985550" y="0"/>
                      </a:moveTo>
                      <a:lnTo>
                        <a:pt x="1989686" y="0"/>
                      </a:lnTo>
                      <a:lnTo>
                        <a:pt x="1993822" y="0"/>
                      </a:lnTo>
                      <a:lnTo>
                        <a:pt x="1997640" y="634"/>
                      </a:lnTo>
                      <a:lnTo>
                        <a:pt x="2001776" y="1903"/>
                      </a:lnTo>
                      <a:lnTo>
                        <a:pt x="2005594" y="2855"/>
                      </a:lnTo>
                      <a:lnTo>
                        <a:pt x="2009411" y="4759"/>
                      </a:lnTo>
                      <a:lnTo>
                        <a:pt x="2012911" y="6980"/>
                      </a:lnTo>
                      <a:lnTo>
                        <a:pt x="2016411" y="9518"/>
                      </a:lnTo>
                      <a:lnTo>
                        <a:pt x="2019592" y="12374"/>
                      </a:lnTo>
                      <a:lnTo>
                        <a:pt x="2022456" y="15229"/>
                      </a:lnTo>
                      <a:lnTo>
                        <a:pt x="2025001" y="19037"/>
                      </a:lnTo>
                      <a:lnTo>
                        <a:pt x="2026910" y="22210"/>
                      </a:lnTo>
                      <a:lnTo>
                        <a:pt x="2028819" y="26334"/>
                      </a:lnTo>
                      <a:lnTo>
                        <a:pt x="2030091" y="29824"/>
                      </a:lnTo>
                      <a:lnTo>
                        <a:pt x="2031364" y="33949"/>
                      </a:lnTo>
                      <a:lnTo>
                        <a:pt x="2031682" y="37757"/>
                      </a:lnTo>
                      <a:lnTo>
                        <a:pt x="2032000" y="41881"/>
                      </a:lnTo>
                      <a:lnTo>
                        <a:pt x="2031682" y="46006"/>
                      </a:lnTo>
                      <a:lnTo>
                        <a:pt x="2031046" y="49813"/>
                      </a:lnTo>
                      <a:lnTo>
                        <a:pt x="2030091" y="53938"/>
                      </a:lnTo>
                      <a:lnTo>
                        <a:pt x="2028819" y="57745"/>
                      </a:lnTo>
                      <a:lnTo>
                        <a:pt x="2026910" y="61553"/>
                      </a:lnTo>
                      <a:lnTo>
                        <a:pt x="2025001" y="65043"/>
                      </a:lnTo>
                      <a:lnTo>
                        <a:pt x="2022456" y="68533"/>
                      </a:lnTo>
                      <a:lnTo>
                        <a:pt x="2019592" y="71706"/>
                      </a:lnTo>
                      <a:lnTo>
                        <a:pt x="1637177" y="453081"/>
                      </a:lnTo>
                      <a:lnTo>
                        <a:pt x="1633995" y="455937"/>
                      </a:lnTo>
                      <a:lnTo>
                        <a:pt x="1630814" y="458158"/>
                      </a:lnTo>
                      <a:lnTo>
                        <a:pt x="1626996" y="460379"/>
                      </a:lnTo>
                      <a:lnTo>
                        <a:pt x="1623496" y="462283"/>
                      </a:lnTo>
                      <a:lnTo>
                        <a:pt x="1619360" y="463552"/>
                      </a:lnTo>
                      <a:lnTo>
                        <a:pt x="1615224" y="464186"/>
                      </a:lnTo>
                      <a:lnTo>
                        <a:pt x="1611407" y="465138"/>
                      </a:lnTo>
                      <a:lnTo>
                        <a:pt x="1607271" y="465138"/>
                      </a:lnTo>
                      <a:lnTo>
                        <a:pt x="1603135" y="465138"/>
                      </a:lnTo>
                      <a:lnTo>
                        <a:pt x="1599317" y="464186"/>
                      </a:lnTo>
                      <a:lnTo>
                        <a:pt x="1595181" y="463552"/>
                      </a:lnTo>
                      <a:lnTo>
                        <a:pt x="1591681" y="462283"/>
                      </a:lnTo>
                      <a:lnTo>
                        <a:pt x="1587864" y="460379"/>
                      </a:lnTo>
                      <a:lnTo>
                        <a:pt x="1584364" y="458158"/>
                      </a:lnTo>
                      <a:lnTo>
                        <a:pt x="1580864" y="455937"/>
                      </a:lnTo>
                      <a:lnTo>
                        <a:pt x="1577683" y="453081"/>
                      </a:lnTo>
                      <a:lnTo>
                        <a:pt x="1574819" y="449591"/>
                      </a:lnTo>
                      <a:lnTo>
                        <a:pt x="1572274" y="446418"/>
                      </a:lnTo>
                      <a:lnTo>
                        <a:pt x="1570047" y="442928"/>
                      </a:lnTo>
                      <a:lnTo>
                        <a:pt x="1568138" y="439121"/>
                      </a:lnTo>
                      <a:lnTo>
                        <a:pt x="1567184" y="435314"/>
                      </a:lnTo>
                      <a:lnTo>
                        <a:pt x="1565911" y="431189"/>
                      </a:lnTo>
                      <a:lnTo>
                        <a:pt x="1565275" y="427381"/>
                      </a:lnTo>
                      <a:lnTo>
                        <a:pt x="1565275" y="423257"/>
                      </a:lnTo>
                      <a:lnTo>
                        <a:pt x="1565275" y="419132"/>
                      </a:lnTo>
                      <a:lnTo>
                        <a:pt x="1565911" y="415007"/>
                      </a:lnTo>
                      <a:lnTo>
                        <a:pt x="1567184" y="411517"/>
                      </a:lnTo>
                      <a:lnTo>
                        <a:pt x="1568138" y="407393"/>
                      </a:lnTo>
                      <a:lnTo>
                        <a:pt x="1570047" y="403902"/>
                      </a:lnTo>
                      <a:lnTo>
                        <a:pt x="1572274" y="400095"/>
                      </a:lnTo>
                      <a:lnTo>
                        <a:pt x="1574819" y="396922"/>
                      </a:lnTo>
                      <a:lnTo>
                        <a:pt x="1577683" y="393749"/>
                      </a:lnTo>
                      <a:lnTo>
                        <a:pt x="1960098" y="12374"/>
                      </a:lnTo>
                      <a:lnTo>
                        <a:pt x="1962962" y="9518"/>
                      </a:lnTo>
                      <a:lnTo>
                        <a:pt x="1966779" y="6980"/>
                      </a:lnTo>
                      <a:lnTo>
                        <a:pt x="1970279" y="4759"/>
                      </a:lnTo>
                      <a:lnTo>
                        <a:pt x="1974097" y="2855"/>
                      </a:lnTo>
                      <a:lnTo>
                        <a:pt x="1977596" y="1903"/>
                      </a:lnTo>
                      <a:lnTo>
                        <a:pt x="1981732" y="634"/>
                      </a:lnTo>
                      <a:lnTo>
                        <a:pt x="1985550" y="0"/>
                      </a:lnTo>
                      <a:close/>
                    </a:path>
                  </a:pathLst>
                </a:custGeom>
                <a:solidFill>
                  <a:srgbClr val="FF0000"/>
                </a:solidFill>
                <a:ln>
                  <a:noFill/>
                </a:ln>
              </p:spPr>
              <p:txBody>
                <a:bodyPr anchor="ctr">
                  <a:scene3d>
                    <a:camera prst="orthographicFront"/>
                    <a:lightRig rig="threePt" dir="t"/>
                  </a:scene3d>
                  <a:sp3d contourW="12700">
                    <a:contourClr>
                      <a:srgbClr val="FFFFFF"/>
                    </a:contourClr>
                  </a:sp3d>
                </a:bodyPr>
                <a:lstStyle/>
                <a:p>
                  <a:pPr algn="ctr">
                    <a:buSzTx/>
                  </a:pPr>
                  <a:endParaRPr lang="zh-CN" altLang="en-US" noProof="1">
                    <a:ln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>
                    <a:solidFill>
                      <a:srgbClr val="FFFFFF"/>
                    </a:solidFill>
                    <a:ea typeface="微软雅黑" panose="020B0503020204020204" charset="-122"/>
                    <a:sym typeface="Wingdings"/>
                  </a:endParaRPr>
                </a:p>
              </p:txBody>
            </p:sp>
          </p:grpSp>
        </p:grpSp>
        <p:sp>
          <p:nvSpPr>
            <p:cNvPr id="61462" name="文本框 1">
              <a:extLst>
                <a:ext uri="{FF2B5EF4-FFF2-40B4-BE49-F238E27FC236}">
                  <a16:creationId xmlns:a16="http://schemas.microsoft.com/office/drawing/2014/main" id="{2A32FADC-A750-FA39-EF13-33A10DF1881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094" y="4198"/>
              <a:ext cx="3443" cy="142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spcBef>
                  <a:spcPct val="20000"/>
                </a:spcBef>
                <a:buChar char="•"/>
                <a:defRPr sz="3200"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2800"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2400"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SzPct val="100000"/>
                <a:buChar char="»"/>
                <a:defRPr sz="2000"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SzPct val="100000"/>
                <a:buChar char="»"/>
                <a:defRPr sz="2000"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SzPct val="100000"/>
                <a:buChar char="»"/>
                <a:defRPr sz="2000"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SzPct val="100000"/>
                <a:buChar char="»"/>
                <a:defRPr sz="2000"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r>
                <a:rPr lang="zh-CN" altLang="en-US" sz="3600" b="1">
                  <a:solidFill>
                    <a:srgbClr val="FFFFFF"/>
                  </a:solidFill>
                  <a:latin typeface="方正隶书简体" panose="02010601030101010101" charset="-122"/>
                  <a:ea typeface="方正隶书简体" panose="02010601030101010101" charset="-122"/>
                </a:rPr>
                <a:t>知识点</a:t>
              </a:r>
            </a:p>
          </p:txBody>
        </p:sp>
      </p:grpSp>
    </p:spTree>
  </p:cSld>
  <p:clrMapOvr>
    <a:masterClrMapping/>
  </p:clrMapOvr>
  <p:transition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文本框 1">
            <a:extLst>
              <a:ext uri="{FF2B5EF4-FFF2-40B4-BE49-F238E27FC236}">
                <a16:creationId xmlns:a16="http://schemas.microsoft.com/office/drawing/2014/main" id="{E28A5FBC-584A-D838-D454-ECE143CF474E}"/>
              </a:ext>
            </a:extLst>
          </p:cNvPr>
          <p:cNvSpPr txBox="1"/>
          <p:nvPr/>
        </p:nvSpPr>
        <p:spPr>
          <a:xfrm>
            <a:off x="153987" y="546100"/>
            <a:ext cx="11884025" cy="1667764"/>
          </a:xfrm>
          <a:prstGeom prst="rect">
            <a:avLst/>
          </a:prstGeom>
          <a:noFill/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 wrap="square">
            <a:spAutoFit/>
          </a:bodyPr>
          <a:lstStyle>
            <a:lvl1pPr eaLnBrk="0" hangingPunct="0">
              <a:defRPr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eaLnBrk="0" hangingPunct="0">
              <a:defRPr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eaLnBrk="0" hangingPunct="0">
              <a:defRPr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eaLnBrk="0" hangingPunct="0">
              <a:defRPr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eaLnBrk="0" hangingPunct="0">
              <a:defRPr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buSzPct val="100000"/>
              <a:defRPr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buSzPct val="100000"/>
              <a:defRPr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buSzPct val="100000"/>
              <a:defRPr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buSzPct val="100000"/>
              <a:defRPr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50000"/>
              </a:lnSpc>
            </a:pPr>
            <a:r>
              <a:rPr lang="en-US" altLang="en-US" sz="24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宋体" panose="02010600030101010101" pitchFamily="2" charset="-122"/>
                <a:sym typeface="宋体" panose="02010600030101010101" pitchFamily="2" charset="-122"/>
              </a:rPr>
              <a:t>【例1-1】小伟欲用撬棍撬动一块大石头,已知阻力和阻力臂分别为1200N和0.5m．</a:t>
            </a:r>
            <a:br>
              <a:rPr lang="en-US" altLang="en-US" sz="24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宋体" panose="02010600030101010101" pitchFamily="2" charset="-122"/>
                <a:sym typeface="宋体" panose="02010600030101010101" pitchFamily="2" charset="-122"/>
              </a:rPr>
            </a:br>
            <a:r>
              <a:rPr lang="en-US" altLang="en-US" sz="24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宋体" panose="02010600030101010101" pitchFamily="2" charset="-122"/>
                <a:sym typeface="宋体" panose="02010600030101010101" pitchFamily="2" charset="-122"/>
              </a:rPr>
              <a:t>(1)动力F与动力臂l有怎样的函数关系?当动力臂为1.5m时,撬动石头至少需要多大的力?</a:t>
            </a:r>
          </a:p>
          <a:p>
            <a:pPr eaLnBrk="1" hangingPunct="1">
              <a:lnSpc>
                <a:spcPct val="150000"/>
              </a:lnSpc>
            </a:pPr>
            <a:r>
              <a:rPr lang="en-US" altLang="en-US" sz="24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宋体" panose="02010600030101010101" pitchFamily="2" charset="-122"/>
                <a:sym typeface="宋体" panose="02010600030101010101" pitchFamily="2" charset="-122"/>
              </a:rPr>
              <a:t>(2)</a:t>
            </a:r>
            <a:r>
              <a:rPr lang="en-US" altLang="en-US" sz="2400" b="1" dirty="0" err="1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宋体" panose="02010600030101010101" pitchFamily="2" charset="-122"/>
                <a:sym typeface="宋体" panose="02010600030101010101" pitchFamily="2" charset="-122"/>
              </a:rPr>
              <a:t>若想使动力F不超过题</a:t>
            </a:r>
            <a:r>
              <a:rPr lang="en-US" altLang="en-US" sz="24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宋体" panose="02010600030101010101" pitchFamily="2" charset="-122"/>
                <a:sym typeface="宋体" panose="02010600030101010101" pitchFamily="2" charset="-122"/>
              </a:rPr>
              <a:t>(1)</a:t>
            </a:r>
            <a:r>
              <a:rPr lang="en-US" altLang="en-US" sz="2400" b="1" dirty="0" err="1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宋体" panose="02010600030101010101" pitchFamily="2" charset="-122"/>
                <a:sym typeface="宋体" panose="02010600030101010101" pitchFamily="2" charset="-122"/>
              </a:rPr>
              <a:t>中所用力的一半,则动力臂l至少要加长多少</a:t>
            </a:r>
            <a:r>
              <a:rPr lang="en-US" altLang="en-US" sz="24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宋体" panose="02010600030101010101" pitchFamily="2" charset="-122"/>
                <a:sym typeface="宋体" panose="02010600030101010101" pitchFamily="2" charset="-122"/>
              </a:rPr>
              <a:t>？</a:t>
            </a:r>
          </a:p>
        </p:txBody>
      </p:sp>
      <p:pic>
        <p:nvPicPr>
          <p:cNvPr id="62467" name="图片 3">
            <a:extLst>
              <a:ext uri="{FF2B5EF4-FFF2-40B4-BE49-F238E27FC236}">
                <a16:creationId xmlns:a16="http://schemas.microsoft.com/office/drawing/2014/main" id="{1A347D37-CDAF-B70C-6960-6521EDB87A4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676"/>
          <a:stretch>
            <a:fillRect/>
          </a:stretch>
        </p:blipFill>
        <p:spPr bwMode="auto">
          <a:xfrm>
            <a:off x="6745770" y="5419282"/>
            <a:ext cx="5384643" cy="9715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2468" name="文本框 4">
            <a:extLst>
              <a:ext uri="{FF2B5EF4-FFF2-40B4-BE49-F238E27FC236}">
                <a16:creationId xmlns:a16="http://schemas.microsoft.com/office/drawing/2014/main" id="{84C9332D-9403-0B5F-7162-1C4A33EC3BA9}"/>
              </a:ext>
            </a:extLst>
          </p:cNvPr>
          <p:cNvSpPr/>
          <p:nvPr/>
        </p:nvSpPr>
        <p:spPr>
          <a:xfrm>
            <a:off x="7030789" y="2405151"/>
            <a:ext cx="5099624" cy="2243050"/>
          </a:xfrm>
          <a:prstGeom prst="rect">
            <a:avLst/>
          </a:prstGeom>
          <a:solidFill>
            <a:schemeClr val="bg1"/>
          </a:solidFill>
          <a:ln w="28575">
            <a:solidFill>
              <a:srgbClr val="0070C0"/>
            </a:solidFill>
            <a:miter lim="800000"/>
          </a:ln>
        </p:spPr>
        <p:txBody>
          <a:bodyPr wrap="square">
            <a:spAutoFit/>
          </a:bodyPr>
          <a:lstStyle>
            <a:lvl1pPr eaLnBrk="0" hangingPunct="0">
              <a:defRPr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eaLnBrk="0" hangingPunct="0">
              <a:defRPr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eaLnBrk="0" hangingPunct="0">
              <a:defRPr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eaLnBrk="0" hangingPunct="0">
              <a:defRPr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eaLnBrk="0" hangingPunct="0">
              <a:defRPr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buSzPct val="100000"/>
              <a:defRPr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buSzPct val="100000"/>
              <a:defRPr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buSzPct val="100000"/>
              <a:defRPr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buSzPct val="100000"/>
              <a:defRPr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50000"/>
              </a:lnSpc>
            </a:pPr>
            <a:r>
              <a:rPr lang="zh-CN" altLang="en-US" sz="2400" dirty="0">
                <a:latin typeface="方正隶书简体" panose="02010601030101010101" charset="-122"/>
                <a:ea typeface="方正隶书简体" panose="02010601030101010101" charset="-122"/>
                <a:sym typeface="Wingdings" pitchFamily="2" charset="2"/>
              </a:rPr>
              <a:t>想一想：在物理中，我们知道，在阻力和阻力臂一定的情况下，</a:t>
            </a:r>
            <a:r>
              <a:rPr lang="zh-CN" altLang="en-US" sz="2400" dirty="0">
                <a:solidFill>
                  <a:srgbClr val="00B050"/>
                </a:solidFill>
                <a:latin typeface="方正隶书简体" panose="02010601030101010101" charset="-122"/>
                <a:ea typeface="方正隶书简体" panose="02010601030101010101" charset="-122"/>
                <a:sym typeface="Wingdings" pitchFamily="2" charset="2"/>
              </a:rPr>
              <a:t>动力臂越长就越省力</a:t>
            </a:r>
            <a:r>
              <a:rPr lang="zh-CN" altLang="en-US" sz="2400" dirty="0">
                <a:latin typeface="方正隶书简体" panose="02010601030101010101" charset="-122"/>
                <a:ea typeface="方正隶书简体" panose="02010601030101010101" charset="-122"/>
                <a:sym typeface="Wingdings" pitchFamily="2" charset="2"/>
              </a:rPr>
              <a:t>，你能用反比例函数的知识对其进行解释吗？</a:t>
            </a:r>
          </a:p>
        </p:txBody>
      </p:sp>
      <p:grpSp>
        <p:nvGrpSpPr>
          <p:cNvPr id="62469" name="组合 3">
            <a:extLst>
              <a:ext uri="{FF2B5EF4-FFF2-40B4-BE49-F238E27FC236}">
                <a16:creationId xmlns:a16="http://schemas.microsoft.com/office/drawing/2014/main" id="{929AB3EE-4811-7287-FE83-06E386F6E724}"/>
              </a:ext>
            </a:extLst>
          </p:cNvPr>
          <p:cNvGrpSpPr>
            <a:grpSpLocks/>
          </p:cNvGrpSpPr>
          <p:nvPr/>
        </p:nvGrpSpPr>
        <p:grpSpPr bwMode="auto">
          <a:xfrm>
            <a:off x="6350" y="0"/>
            <a:ext cx="12192000" cy="546100"/>
            <a:chOff x="0" y="0"/>
            <a:chExt cx="19200" cy="860"/>
          </a:xfrm>
        </p:grpSpPr>
        <p:sp>
          <p:nvSpPr>
            <p:cNvPr id="62470" name="矩形 5">
              <a:extLst>
                <a:ext uri="{FF2B5EF4-FFF2-40B4-BE49-F238E27FC236}">
                  <a16:creationId xmlns:a16="http://schemas.microsoft.com/office/drawing/2014/main" id="{5AC298FD-02C8-4ACE-EEF0-0AACFCDEA013}"/>
                </a:ext>
              </a:extLst>
            </p:cNvPr>
            <p:cNvSpPr/>
            <p:nvPr/>
          </p:nvSpPr>
          <p:spPr>
            <a:xfrm>
              <a:off x="15688" y="0"/>
              <a:ext cx="3512" cy="860"/>
            </a:xfrm>
            <a:prstGeom prst="rect">
              <a:avLst/>
            </a:prstGeom>
            <a:solidFill>
              <a:srgbClr val="FFC000"/>
            </a:solidFill>
            <a:ln w="12700" cap="flat" cmpd="sng" algn="ctr">
              <a:solidFill>
                <a:srgbClr val="FFFFFF"/>
              </a:solidFill>
              <a:prstDash val="solid"/>
              <a:miter lim="800000"/>
              <a:headEnd type="none" w="med" len="med"/>
              <a:tailEnd type="none" w="med" len="med"/>
            </a:ln>
          </p:spPr>
          <p:txBody>
            <a:bodyPr anchor="ctr"/>
            <a:lstStyle>
              <a:lvl1pPr eaLnBrk="0" hangingPunct="0">
                <a:defRPr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eaLnBrk="0" hangingPunct="0">
                <a:defRPr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eaLnBrk="0" hangingPunct="0">
                <a:defRPr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eaLnBrk="0" hangingPunct="0">
                <a:defRPr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eaLnBrk="0" hangingPunct="0">
                <a:defRPr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r>
                <a:rPr lang="en-US" altLang="en-US" sz="4000">
                  <a:latin typeface="方正隶书简体" panose="02010601030101010101" charset="-122"/>
                  <a:ea typeface="方正隶书简体" panose="02010601030101010101" charset="-122"/>
                  <a:sym typeface="宋体" panose="02010600030101010101" pitchFamily="2" charset="-122"/>
                </a:rPr>
                <a:t>典型例题</a:t>
              </a:r>
            </a:p>
          </p:txBody>
        </p:sp>
        <p:sp>
          <p:nvSpPr>
            <p:cNvPr id="62471" name="矩形 7">
              <a:extLst>
                <a:ext uri="{FF2B5EF4-FFF2-40B4-BE49-F238E27FC236}">
                  <a16:creationId xmlns:a16="http://schemas.microsoft.com/office/drawing/2014/main" id="{F33DE1A7-4EFA-4C5B-97C9-286DD872465F}"/>
                </a:ext>
              </a:extLst>
            </p:cNvPr>
            <p:cNvSpPr/>
            <p:nvPr/>
          </p:nvSpPr>
          <p:spPr>
            <a:xfrm>
              <a:off x="0" y="0"/>
              <a:ext cx="3513" cy="860"/>
            </a:xfrm>
            <a:prstGeom prst="rect">
              <a:avLst/>
            </a:prstGeom>
            <a:solidFill>
              <a:srgbClr val="FFC000"/>
            </a:solidFill>
            <a:ln w="12700" cap="flat" cmpd="sng" algn="ctr">
              <a:solidFill>
                <a:srgbClr val="FFFFFF"/>
              </a:solidFill>
              <a:prstDash val="solid"/>
              <a:miter lim="800000"/>
              <a:headEnd type="none" w="med" len="med"/>
              <a:tailEnd type="none" w="med" len="med"/>
            </a:ln>
          </p:spPr>
          <p:txBody>
            <a:bodyPr anchor="ctr"/>
            <a:lstStyle>
              <a:lvl1pPr eaLnBrk="0" hangingPunct="0">
                <a:defRPr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eaLnBrk="0" hangingPunct="0">
                <a:defRPr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eaLnBrk="0" hangingPunct="0">
                <a:defRPr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eaLnBrk="0" hangingPunct="0">
                <a:defRPr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eaLnBrk="0" hangingPunct="0">
                <a:defRPr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r>
                <a:rPr lang="en-US" altLang="en-US" sz="4000">
                  <a:latin typeface="Impact" panose="020B0806030902050204" pitchFamily="34" charset="0"/>
                  <a:ea typeface="方正隶书简体" panose="02010601030101010101" charset="-122"/>
                  <a:sym typeface="宋体" panose="02010600030101010101" pitchFamily="2" charset="-122"/>
                </a:rPr>
                <a:t>知识点一</a:t>
              </a:r>
            </a:p>
          </p:txBody>
        </p:sp>
        <p:sp>
          <p:nvSpPr>
            <p:cNvPr id="62472" name="矩形 9">
              <a:extLst>
                <a:ext uri="{FF2B5EF4-FFF2-40B4-BE49-F238E27FC236}">
                  <a16:creationId xmlns:a16="http://schemas.microsoft.com/office/drawing/2014/main" id="{42DBAFF0-6F30-BDE9-4978-5B67B388800F}"/>
                </a:ext>
              </a:extLst>
            </p:cNvPr>
            <p:cNvSpPr/>
            <p:nvPr/>
          </p:nvSpPr>
          <p:spPr>
            <a:xfrm>
              <a:off x="3513" y="0"/>
              <a:ext cx="12175" cy="860"/>
            </a:xfrm>
            <a:prstGeom prst="rect">
              <a:avLst/>
            </a:prstGeom>
            <a:solidFill>
              <a:srgbClr val="0070C0"/>
            </a:solidFill>
            <a:ln w="12700" cap="flat" cmpd="sng" algn="ctr">
              <a:solidFill>
                <a:srgbClr val="FFFFFF"/>
              </a:solidFill>
              <a:prstDash val="solid"/>
              <a:miter lim="800000"/>
              <a:headEnd type="none" w="med" len="med"/>
              <a:tailEnd type="none" w="med" len="med"/>
            </a:ln>
          </p:spPr>
          <p:txBody>
            <a:bodyPr anchor="ctr"/>
            <a:lstStyle>
              <a:lvl1pPr eaLnBrk="0" hangingPunct="0">
                <a:defRPr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eaLnBrk="0" hangingPunct="0">
                <a:defRPr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eaLnBrk="0" hangingPunct="0">
                <a:defRPr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eaLnBrk="0" hangingPunct="0">
                <a:defRPr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eaLnBrk="0" hangingPunct="0">
                <a:defRPr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r>
                <a:rPr lang="en-US" altLang="en-US" sz="4000">
                  <a:solidFill>
                    <a:srgbClr val="FFFFFF"/>
                  </a:solidFill>
                  <a:latin typeface="方正隶书简体" panose="02010601030101010101" charset="-122"/>
                  <a:ea typeface="方正隶书简体" panose="02010601030101010101" charset="-122"/>
                  <a:sym typeface="宋体" panose="02010600030101010101" pitchFamily="2" charset="-122"/>
                </a:rPr>
                <a:t>反比例函数在力学中的应用</a:t>
              </a:r>
            </a:p>
          </p:txBody>
        </p:sp>
      </p:grpSp>
      <p:sp>
        <p:nvSpPr>
          <p:cNvPr id="2" name="Text Box 3">
            <a:extLst>
              <a:ext uri="{FF2B5EF4-FFF2-40B4-BE49-F238E27FC236}">
                <a16:creationId xmlns:a16="http://schemas.microsoft.com/office/drawing/2014/main" id="{B09C524E-92D8-1836-B8A9-3C5E0026839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495" y="2388002"/>
            <a:ext cx="5348648" cy="533864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pPr>
              <a:lnSpc>
                <a:spcPts val="4000"/>
              </a:lnSpc>
            </a:pPr>
            <a:r>
              <a:rPr lang="zh-CN" altLang="en-US" sz="1995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（</a:t>
            </a:r>
            <a:r>
              <a:rPr lang="en-US" altLang="zh-CN" sz="1995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1</a:t>
            </a:r>
            <a:r>
              <a:rPr lang="zh-CN" altLang="en-US" sz="1995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）解：根据</a:t>
            </a:r>
            <a:r>
              <a:rPr lang="en-US" altLang="zh-CN" sz="1995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“</a:t>
            </a:r>
            <a:r>
              <a:rPr lang="zh-CN" altLang="en-US" sz="1995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杠杆原理</a:t>
            </a:r>
            <a:r>
              <a:rPr lang="en-US" altLang="zh-CN" sz="1995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”</a:t>
            </a:r>
            <a:r>
              <a:rPr lang="zh-CN" altLang="en-US" sz="1995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，得 </a:t>
            </a:r>
            <a:r>
              <a:rPr lang="en-US" altLang="zh-CN" sz="1995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Fl</a:t>
            </a:r>
            <a:r>
              <a:rPr lang="zh-CN" altLang="en-US" sz="1995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 </a:t>
            </a:r>
            <a:r>
              <a:rPr lang="zh-CN" altLang="en-US" sz="1995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=</a:t>
            </a:r>
            <a:r>
              <a:rPr lang="en-US" altLang="zh-CN" sz="1995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1200</a:t>
            </a:r>
            <a:r>
              <a:rPr lang="zh-CN" altLang="en-US" sz="1995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×</a:t>
            </a:r>
            <a:r>
              <a:rPr lang="en-US" altLang="zh-CN" sz="1995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0.5</a:t>
            </a:r>
            <a:r>
              <a:rPr lang="zh-CN" altLang="en-US" sz="1995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，</a:t>
            </a:r>
          </a:p>
        </p:txBody>
      </p:sp>
      <p:pic>
        <p:nvPicPr>
          <p:cNvPr id="12" name="图片 11">
            <a:extLst>
              <a:ext uri="{FF2B5EF4-FFF2-40B4-BE49-F238E27FC236}">
                <a16:creationId xmlns:a16="http://schemas.microsoft.com/office/drawing/2014/main" id="{52F8A7C7-61DF-1C11-33DF-B3B2DE8B99B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14657" y="2921866"/>
            <a:ext cx="5308600" cy="660400"/>
          </a:xfrm>
          <a:prstGeom prst="rect">
            <a:avLst/>
          </a:prstGeom>
        </p:spPr>
      </p:pic>
      <p:pic>
        <p:nvPicPr>
          <p:cNvPr id="16" name="图片 15">
            <a:extLst>
              <a:ext uri="{FF2B5EF4-FFF2-40B4-BE49-F238E27FC236}">
                <a16:creationId xmlns:a16="http://schemas.microsoft.com/office/drawing/2014/main" id="{4844EC2E-14CF-2736-3D25-ABCF4C9C2C0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114657" y="3442436"/>
            <a:ext cx="5410200" cy="685800"/>
          </a:xfrm>
          <a:prstGeom prst="rect">
            <a:avLst/>
          </a:prstGeom>
        </p:spPr>
      </p:pic>
      <p:sp>
        <p:nvSpPr>
          <p:cNvPr id="21" name="Text Box 3">
            <a:extLst>
              <a:ext uri="{FF2B5EF4-FFF2-40B4-BE49-F238E27FC236}">
                <a16:creationId xmlns:a16="http://schemas.microsoft.com/office/drawing/2014/main" id="{45950D46-A292-1E3D-4FE7-530BB053DF1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56669" y="4732019"/>
            <a:ext cx="3635900" cy="534057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lnSpc>
                <a:spcPts val="4000"/>
              </a:lnSpc>
            </a:pPr>
            <a:r>
              <a:rPr lang="en-US" altLang="zh-CN" sz="20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3</a:t>
            </a:r>
            <a:r>
              <a:rPr lang="zh-CN" altLang="en-US" sz="20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－</a:t>
            </a:r>
            <a:r>
              <a:rPr lang="en-US" altLang="zh-CN" sz="20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1.5 =1.5 (m). </a:t>
            </a:r>
          </a:p>
        </p:txBody>
      </p:sp>
      <p:grpSp>
        <p:nvGrpSpPr>
          <p:cNvPr id="31" name="组合 30">
            <a:extLst>
              <a:ext uri="{FF2B5EF4-FFF2-40B4-BE49-F238E27FC236}">
                <a16:creationId xmlns:a16="http://schemas.microsoft.com/office/drawing/2014/main" id="{E0FA3A3F-B7E4-E074-3F4F-0487E85310FF}"/>
              </a:ext>
            </a:extLst>
          </p:cNvPr>
          <p:cNvGrpSpPr/>
          <p:nvPr/>
        </p:nvGrpSpPr>
        <p:grpSpPr>
          <a:xfrm>
            <a:off x="0" y="4116130"/>
            <a:ext cx="8357186" cy="737868"/>
            <a:chOff x="345872" y="4143256"/>
            <a:chExt cx="8357186" cy="737868"/>
          </a:xfrm>
        </p:grpSpPr>
        <p:sp>
          <p:nvSpPr>
            <p:cNvPr id="18" name="Text Box 3">
              <a:extLst>
                <a:ext uri="{FF2B5EF4-FFF2-40B4-BE49-F238E27FC236}">
                  <a16:creationId xmlns:a16="http://schemas.microsoft.com/office/drawing/2014/main" id="{CEBCAD9B-544A-04D2-EE93-C07C78F58405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45872" y="4172872"/>
              <a:ext cx="8357186" cy="534205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>
              <a:spAutoFit/>
            </a:bodyPr>
            <a:lstStyle/>
            <a:p>
              <a:pPr>
                <a:lnSpc>
                  <a:spcPts val="4000"/>
                </a:lnSpc>
              </a:pPr>
              <a:r>
                <a:rPr lang="zh-CN" altLang="en-US" sz="2000" dirty="0">
                  <a:solidFill>
                    <a:srgbClr val="FF0000"/>
                  </a:solidFill>
                  <a:latin typeface="Times New Roman" panose="02020603050405020304" pitchFamily="18" charset="0"/>
                  <a:ea typeface="黑体" panose="02010609060101010101" pitchFamily="2" charset="-122"/>
                </a:rPr>
                <a:t>（</a:t>
              </a:r>
              <a:r>
                <a:rPr lang="en-US" altLang="zh-CN" sz="2000" dirty="0">
                  <a:solidFill>
                    <a:srgbClr val="FF0000"/>
                  </a:solidFill>
                  <a:latin typeface="Times New Roman" panose="02020603050405020304" pitchFamily="18" charset="0"/>
                  <a:ea typeface="黑体" panose="02010609060101010101" pitchFamily="2" charset="-122"/>
                </a:rPr>
                <a:t>2</a:t>
              </a:r>
              <a:r>
                <a:rPr lang="zh-CN" altLang="en-US" sz="2000" dirty="0">
                  <a:solidFill>
                    <a:srgbClr val="FF0000"/>
                  </a:solidFill>
                  <a:latin typeface="Times New Roman" panose="02020603050405020304" pitchFamily="18" charset="0"/>
                  <a:ea typeface="黑体" panose="02010609060101010101" pitchFamily="2" charset="-122"/>
                </a:rPr>
                <a:t>）解：当</a:t>
              </a:r>
              <a:r>
                <a:rPr lang="en-US" altLang="zh-CN" sz="2000" dirty="0">
                  <a:solidFill>
                    <a:srgbClr val="FF0000"/>
                  </a:solidFill>
                  <a:latin typeface="Times New Roman" panose="02020603050405020304" pitchFamily="18" charset="0"/>
                  <a:ea typeface="黑体" panose="02010609060101010101" pitchFamily="2" charset="-122"/>
                </a:rPr>
                <a:t>F=400</a:t>
              </a:r>
              <a:r>
                <a:rPr lang="zh-CN" altLang="en-US" sz="2000" dirty="0">
                  <a:solidFill>
                    <a:srgbClr val="FF0000"/>
                  </a:solidFill>
                  <a:latin typeface="Times New Roman" panose="02020603050405020304" pitchFamily="18" charset="0"/>
                  <a:ea typeface="黑体" panose="02010609060101010101" pitchFamily="2" charset="-122"/>
                </a:rPr>
                <a:t>×    </a:t>
              </a:r>
              <a:r>
                <a:rPr lang="en-US" altLang="zh-CN" sz="2000" dirty="0">
                  <a:solidFill>
                    <a:srgbClr val="FF0000"/>
                  </a:solidFill>
                  <a:latin typeface="Times New Roman" panose="02020603050405020304" pitchFamily="18" charset="0"/>
                  <a:ea typeface="黑体" panose="02010609060101010101" pitchFamily="2" charset="-122"/>
                </a:rPr>
                <a:t>=200 </a:t>
              </a:r>
              <a:r>
                <a:rPr lang="zh-CN" altLang="en-US" sz="2000" dirty="0">
                  <a:solidFill>
                    <a:srgbClr val="FF0000"/>
                  </a:solidFill>
                  <a:latin typeface="Times New Roman" panose="02020603050405020304" pitchFamily="18" charset="0"/>
                  <a:ea typeface="黑体" panose="02010609060101010101" pitchFamily="2" charset="-122"/>
                </a:rPr>
                <a:t>时，由</a:t>
              </a:r>
              <a:r>
                <a:rPr lang="en-US" altLang="zh-CN" sz="2000" dirty="0">
                  <a:solidFill>
                    <a:srgbClr val="FF0000"/>
                  </a:solidFill>
                  <a:latin typeface="Times New Roman" panose="02020603050405020304" pitchFamily="18" charset="0"/>
                  <a:ea typeface="黑体" panose="02010609060101010101" pitchFamily="2" charset="-122"/>
                </a:rPr>
                <a:t>200 =         </a:t>
              </a:r>
              <a:r>
                <a:rPr lang="zh-CN" altLang="en-US" sz="2000" dirty="0">
                  <a:solidFill>
                    <a:srgbClr val="FF0000"/>
                  </a:solidFill>
                  <a:latin typeface="Times New Roman" panose="02020603050405020304" pitchFamily="18" charset="0"/>
                  <a:ea typeface="黑体" panose="02010609060101010101" pitchFamily="2" charset="-122"/>
                </a:rPr>
                <a:t>得</a:t>
              </a:r>
            </a:p>
          </p:txBody>
        </p:sp>
        <p:pic>
          <p:nvPicPr>
            <p:cNvPr id="26" name="图片 25">
              <a:extLst>
                <a:ext uri="{FF2B5EF4-FFF2-40B4-BE49-F238E27FC236}">
                  <a16:creationId xmlns:a16="http://schemas.microsoft.com/office/drawing/2014/main" id="{523162CF-BE31-4423-DB4E-59007AE71E69}"/>
                </a:ext>
              </a:extLst>
            </p:cNvPr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2720606" y="4143256"/>
              <a:ext cx="266700" cy="685800"/>
            </a:xfrm>
            <a:prstGeom prst="rect">
              <a:avLst/>
            </a:prstGeom>
          </p:spPr>
        </p:pic>
        <p:pic>
          <p:nvPicPr>
            <p:cNvPr id="28" name="图片 27">
              <a:extLst>
                <a:ext uri="{FF2B5EF4-FFF2-40B4-BE49-F238E27FC236}">
                  <a16:creationId xmlns:a16="http://schemas.microsoft.com/office/drawing/2014/main" id="{97B2C046-E3D6-9D59-7BD6-0755C18FAD79}"/>
                </a:ext>
              </a:extLst>
            </p:cNvPr>
            <p:cNvPicPr>
              <a:picLocks noChangeAspect="1"/>
            </p:cNvPicPr>
            <p:nvPr/>
          </p:nvPicPr>
          <p:blipFill>
            <a:blip r:embed="rId7"/>
            <a:stretch>
              <a:fillRect/>
            </a:stretch>
          </p:blipFill>
          <p:spPr>
            <a:xfrm>
              <a:off x="5806389" y="4148146"/>
              <a:ext cx="1270000" cy="685800"/>
            </a:xfrm>
            <a:prstGeom prst="rect">
              <a:avLst/>
            </a:prstGeom>
          </p:spPr>
        </p:pic>
        <p:pic>
          <p:nvPicPr>
            <p:cNvPr id="30" name="图片 29">
              <a:extLst>
                <a:ext uri="{FF2B5EF4-FFF2-40B4-BE49-F238E27FC236}">
                  <a16:creationId xmlns:a16="http://schemas.microsoft.com/office/drawing/2014/main" id="{10DF437D-BFBA-6D53-78E1-5601E80C9BC2}"/>
                </a:ext>
              </a:extLst>
            </p:cNvPr>
            <p:cNvPicPr>
              <a:picLocks noChangeAspect="1"/>
            </p:cNvPicPr>
            <p:nvPr/>
          </p:nvPicPr>
          <p:blipFill>
            <a:blip r:embed="rId8"/>
            <a:stretch>
              <a:fillRect/>
            </a:stretch>
          </p:blipFill>
          <p:spPr>
            <a:xfrm>
              <a:off x="4947160" y="4182624"/>
              <a:ext cx="508000" cy="698500"/>
            </a:xfrm>
            <a:prstGeom prst="rect">
              <a:avLst/>
            </a:prstGeom>
          </p:spPr>
        </p:pic>
      </p:grpSp>
      <p:grpSp>
        <p:nvGrpSpPr>
          <p:cNvPr id="34" name="组合 33">
            <a:extLst>
              <a:ext uri="{FF2B5EF4-FFF2-40B4-BE49-F238E27FC236}">
                <a16:creationId xmlns:a16="http://schemas.microsoft.com/office/drawing/2014/main" id="{5A046B12-A53F-519C-C2F4-8B4C2B70E156}"/>
              </a:ext>
            </a:extLst>
          </p:cNvPr>
          <p:cNvGrpSpPr/>
          <p:nvPr/>
        </p:nvGrpSpPr>
        <p:grpSpPr>
          <a:xfrm>
            <a:off x="1114657" y="5257212"/>
            <a:ext cx="7210041" cy="1600788"/>
            <a:chOff x="605989" y="5345524"/>
            <a:chExt cx="7210041" cy="1600788"/>
          </a:xfrm>
        </p:grpSpPr>
        <p:sp>
          <p:nvSpPr>
            <p:cNvPr id="23" name="Text Box 3">
              <a:extLst>
                <a:ext uri="{FF2B5EF4-FFF2-40B4-BE49-F238E27FC236}">
                  <a16:creationId xmlns:a16="http://schemas.microsoft.com/office/drawing/2014/main" id="{952AF556-0F23-BF30-036D-BC0E818F55B5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605989" y="5345524"/>
              <a:ext cx="7210041" cy="1600788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>
              <a:spAutoFit/>
            </a:bodyPr>
            <a:lstStyle/>
            <a:p>
              <a:pPr>
                <a:lnSpc>
                  <a:spcPts val="4000"/>
                </a:lnSpc>
              </a:pPr>
              <a:r>
                <a:rPr lang="zh-CN" altLang="en-US" sz="2000" dirty="0">
                  <a:solidFill>
                    <a:srgbClr val="FF0000"/>
                  </a:solidFill>
                  <a:latin typeface="Times New Roman" panose="02020603050405020304" pitchFamily="18" charset="0"/>
                  <a:ea typeface="黑体" panose="02010609060101010101" pitchFamily="2" charset="-122"/>
                </a:rPr>
                <a:t>对于函数               ，当 </a:t>
              </a:r>
              <a:r>
                <a:rPr lang="en-US" altLang="zh-CN" sz="2000" i="1" dirty="0">
                  <a:solidFill>
                    <a:srgbClr val="FF0000"/>
                  </a:solidFill>
                  <a:latin typeface="Times New Roman" panose="02020603050405020304" pitchFamily="18" charset="0"/>
                  <a:ea typeface="黑体" panose="02010609060101010101" pitchFamily="2" charset="-122"/>
                </a:rPr>
                <a:t>l </a:t>
              </a:r>
              <a:r>
                <a:rPr lang="zh-CN" altLang="en-US" sz="2000" dirty="0">
                  <a:solidFill>
                    <a:srgbClr val="FF0000"/>
                  </a:solidFill>
                  <a:latin typeface="Times New Roman" panose="02020603050405020304" pitchFamily="18" charset="0"/>
                  <a:ea typeface="黑体" panose="02010609060101010101" pitchFamily="2" charset="-122"/>
                </a:rPr>
                <a:t>＞</a:t>
              </a:r>
              <a:r>
                <a:rPr lang="en-US" altLang="zh-CN" sz="2000" dirty="0">
                  <a:solidFill>
                    <a:srgbClr val="FF0000"/>
                  </a:solidFill>
                  <a:latin typeface="Times New Roman" panose="02020603050405020304" pitchFamily="18" charset="0"/>
                  <a:ea typeface="黑体" panose="02010609060101010101" pitchFamily="2" charset="-122"/>
                </a:rPr>
                <a:t>0 </a:t>
              </a:r>
              <a:r>
                <a:rPr lang="zh-CN" altLang="en-US" sz="2000" dirty="0">
                  <a:solidFill>
                    <a:srgbClr val="FF0000"/>
                  </a:solidFill>
                  <a:latin typeface="Times New Roman" panose="02020603050405020304" pitchFamily="18" charset="0"/>
                  <a:ea typeface="黑体" panose="02010609060101010101" pitchFamily="2" charset="-122"/>
                </a:rPr>
                <a:t>时，</a:t>
              </a:r>
              <a:r>
                <a:rPr lang="en-US" altLang="zh-CN" sz="2000" i="1" dirty="0">
                  <a:solidFill>
                    <a:srgbClr val="FF0000"/>
                  </a:solidFill>
                  <a:latin typeface="Times New Roman" panose="02020603050405020304" pitchFamily="18" charset="0"/>
                  <a:ea typeface="黑体" panose="02010609060101010101" pitchFamily="2" charset="-122"/>
                </a:rPr>
                <a:t>l </a:t>
              </a:r>
              <a:r>
                <a:rPr lang="zh-CN" altLang="en-US" sz="2000" dirty="0">
                  <a:solidFill>
                    <a:srgbClr val="FF0000"/>
                  </a:solidFill>
                  <a:latin typeface="Times New Roman" panose="02020603050405020304" pitchFamily="18" charset="0"/>
                  <a:ea typeface="黑体" panose="02010609060101010101" pitchFamily="2" charset="-122"/>
                </a:rPr>
                <a:t>越大，</a:t>
              </a:r>
              <a:r>
                <a:rPr lang="en-US" altLang="zh-CN" sz="2000" i="1" dirty="0">
                  <a:solidFill>
                    <a:srgbClr val="FF0000"/>
                  </a:solidFill>
                  <a:latin typeface="Times New Roman" panose="02020603050405020304" pitchFamily="18" charset="0"/>
                  <a:ea typeface="黑体" panose="02010609060101010101" pitchFamily="2" charset="-122"/>
                </a:rPr>
                <a:t>F</a:t>
              </a:r>
              <a:r>
                <a:rPr lang="zh-CN" altLang="en-US" sz="2000" dirty="0">
                  <a:solidFill>
                    <a:srgbClr val="FF0000"/>
                  </a:solidFill>
                  <a:latin typeface="Times New Roman" panose="02020603050405020304" pitchFamily="18" charset="0"/>
                  <a:ea typeface="黑体" panose="02010609060101010101" pitchFamily="2" charset="-122"/>
                </a:rPr>
                <a:t>越小</a:t>
              </a:r>
              <a:r>
                <a:rPr lang="en-US" altLang="zh-CN" sz="2000" dirty="0">
                  <a:solidFill>
                    <a:srgbClr val="FF0000"/>
                  </a:solidFill>
                  <a:latin typeface="Times New Roman" panose="02020603050405020304" pitchFamily="18" charset="0"/>
                  <a:ea typeface="黑体" panose="02010609060101010101" pitchFamily="2" charset="-122"/>
                </a:rPr>
                <a:t>. </a:t>
              </a:r>
            </a:p>
            <a:p>
              <a:pPr>
                <a:lnSpc>
                  <a:spcPts val="4000"/>
                </a:lnSpc>
              </a:pPr>
              <a:r>
                <a:rPr lang="zh-CN" altLang="en-US" sz="2000" dirty="0">
                  <a:solidFill>
                    <a:srgbClr val="FF0000"/>
                  </a:solidFill>
                  <a:latin typeface="Times New Roman" panose="02020603050405020304" pitchFamily="18" charset="0"/>
                  <a:ea typeface="黑体" panose="02010609060101010101" pitchFamily="2" charset="-122"/>
                </a:rPr>
                <a:t>因此，若想用力不超过 </a:t>
              </a:r>
              <a:r>
                <a:rPr lang="en-US" altLang="zh-CN" sz="2000" dirty="0">
                  <a:solidFill>
                    <a:srgbClr val="FF0000"/>
                  </a:solidFill>
                  <a:latin typeface="Times New Roman" panose="02020603050405020304" pitchFamily="18" charset="0"/>
                  <a:ea typeface="黑体" panose="02010609060101010101" pitchFamily="2" charset="-122"/>
                </a:rPr>
                <a:t>400 N </a:t>
              </a:r>
              <a:r>
                <a:rPr lang="zh-CN" altLang="en-US" sz="2000" dirty="0">
                  <a:solidFill>
                    <a:srgbClr val="FF0000"/>
                  </a:solidFill>
                  <a:latin typeface="Times New Roman" panose="02020603050405020304" pitchFamily="18" charset="0"/>
                  <a:ea typeface="黑体" panose="02010609060101010101" pitchFamily="2" charset="-122"/>
                </a:rPr>
                <a:t>的一半，则动力臂</a:t>
              </a:r>
              <a:endParaRPr lang="en-US" altLang="zh-CN" sz="20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</a:endParaRPr>
            </a:p>
            <a:p>
              <a:pPr>
                <a:lnSpc>
                  <a:spcPts val="4000"/>
                </a:lnSpc>
              </a:pPr>
              <a:r>
                <a:rPr lang="zh-CN" altLang="en-US" sz="2000" dirty="0">
                  <a:solidFill>
                    <a:srgbClr val="FF0000"/>
                  </a:solidFill>
                  <a:latin typeface="Times New Roman" panose="02020603050405020304" pitchFamily="18" charset="0"/>
                  <a:ea typeface="黑体" panose="02010609060101010101" pitchFamily="2" charset="-122"/>
                </a:rPr>
                <a:t>至少要加长 </a:t>
              </a:r>
              <a:r>
                <a:rPr lang="en-US" altLang="zh-CN" sz="2000" dirty="0">
                  <a:solidFill>
                    <a:srgbClr val="FF0000"/>
                  </a:solidFill>
                  <a:latin typeface="Times New Roman" panose="02020603050405020304" pitchFamily="18" charset="0"/>
                  <a:ea typeface="黑体" panose="02010609060101010101" pitchFamily="2" charset="-122"/>
                </a:rPr>
                <a:t>1.5 m.</a:t>
              </a:r>
            </a:p>
          </p:txBody>
        </p:sp>
        <p:pic>
          <p:nvPicPr>
            <p:cNvPr id="33" name="图片 32">
              <a:extLst>
                <a:ext uri="{FF2B5EF4-FFF2-40B4-BE49-F238E27FC236}">
                  <a16:creationId xmlns:a16="http://schemas.microsoft.com/office/drawing/2014/main" id="{B8F5F33A-D849-4994-34D7-4BD214E6EF7F}"/>
                </a:ext>
              </a:extLst>
            </p:cNvPr>
            <p:cNvPicPr>
              <a:picLocks noChangeAspect="1"/>
            </p:cNvPicPr>
            <p:nvPr/>
          </p:nvPicPr>
          <p:blipFill>
            <a:blip r:embed="rId9"/>
            <a:stretch>
              <a:fillRect/>
            </a:stretch>
          </p:blipFill>
          <p:spPr>
            <a:xfrm>
              <a:off x="1746417" y="5375899"/>
              <a:ext cx="901700" cy="660400"/>
            </a:xfrm>
            <a:prstGeom prst="rect">
              <a:avLst/>
            </a:prstGeom>
          </p:spPr>
        </p:pic>
      </p:grpSp>
    </p:spTree>
    <p:custDataLst>
      <p:tags r:id="rId1"/>
    </p:custData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" presetClass="entr" presetSubtype="10" fill="hold" grpId="2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500"/>
                                        <p:tgtEl>
                                          <p:spTgt spid="624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8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2468" grpId="0" animBg="1"/>
      <p:bldP spid="62468" grpId="1" animBg="1"/>
      <p:bldP spid="62468" grpId="2" animBg="1"/>
      <p:bldP spid="2" grpId="0" build="allAtOnce" bldLvl="0"/>
      <p:bldP spid="2" grpId="1"/>
      <p:bldP spid="21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Text Box 27">
            <a:extLst>
              <a:ext uri="{FF2B5EF4-FFF2-40B4-BE49-F238E27FC236}">
                <a16:creationId xmlns:a16="http://schemas.microsoft.com/office/drawing/2014/main" id="{92CBA7A3-28F7-187C-1BE3-45DEA2297D78}"/>
              </a:ext>
            </a:extLst>
          </p:cNvPr>
          <p:cNvSpPr txBox="1"/>
          <p:nvPr/>
        </p:nvSpPr>
        <p:spPr>
          <a:xfrm>
            <a:off x="506293" y="404664"/>
            <a:ext cx="11192750" cy="4402937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>
            <a:lvl1pPr eaLnBrk="0" hangingPunct="0">
              <a:defRPr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eaLnBrk="0" hangingPunct="0">
              <a:defRPr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eaLnBrk="0" hangingPunct="0">
              <a:defRPr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eaLnBrk="0" hangingPunct="0">
              <a:defRPr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eaLnBrk="0" hangingPunct="0">
              <a:defRPr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buSzPct val="100000"/>
              <a:defRPr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buSzPct val="100000"/>
              <a:defRPr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buSzPct val="100000"/>
              <a:defRPr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buSzPct val="100000"/>
              <a:defRPr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ts val="5333"/>
              </a:lnSpc>
              <a:spcBef>
                <a:spcPts val="0"/>
              </a:spcBef>
            </a:pPr>
            <a:r>
              <a:rPr lang="en-US" altLang="en-US" sz="2400" b="1" dirty="0">
                <a:solidFill>
                  <a:schemeClr val="tx1"/>
                </a:solidFill>
                <a:latin typeface="Times New Roman" panose="02020603050405020304" pitchFamily="18" charset="0"/>
                <a:ea typeface="黑体" panose="02010609060101010101" pitchFamily="2" charset="-122"/>
                <a:sym typeface="Wingdings" pitchFamily="2" charset="2"/>
              </a:rPr>
              <a:t>【例1-2】</a:t>
            </a:r>
            <a:r>
              <a:rPr lang="en-US" altLang="zh-CN" sz="2400" b="1" noProof="1">
                <a:solidFill>
                  <a:schemeClr val="tx1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某校科技小组进行野外考察，利用铺垫木板的方式通过一片烂泥湿地. 当人和木板对湿地的压力一定时，随着木板面积 </a:t>
            </a:r>
            <a:r>
              <a:rPr lang="en-US" altLang="zh-CN" sz="2400" b="1" i="1" noProof="1">
                <a:solidFill>
                  <a:schemeClr val="tx1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S</a:t>
            </a:r>
            <a:r>
              <a:rPr lang="en-US" altLang="zh-CN" sz="2400" b="1" noProof="1">
                <a:solidFill>
                  <a:schemeClr val="tx1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 (m</a:t>
            </a:r>
            <a:r>
              <a:rPr lang="en-US" altLang="zh-CN" sz="2400" b="1" baseline="30000" noProof="1">
                <a:solidFill>
                  <a:schemeClr val="tx1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2</a:t>
            </a:r>
            <a:r>
              <a:rPr lang="en-US" altLang="zh-CN" sz="2400" b="1" noProof="1">
                <a:solidFill>
                  <a:schemeClr val="tx1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)的变化，人和木板对地面的压强 </a:t>
            </a:r>
            <a:r>
              <a:rPr lang="en-US" altLang="zh-CN" sz="2400" b="1" i="1" noProof="1">
                <a:solidFill>
                  <a:schemeClr val="tx1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p</a:t>
            </a:r>
            <a:r>
              <a:rPr lang="en-US" altLang="zh-CN" sz="2400" b="1" noProof="1">
                <a:solidFill>
                  <a:schemeClr val="tx1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 (Pa)</a:t>
            </a:r>
            <a:r>
              <a:rPr lang="zh-CN" altLang="en-US" sz="2400" b="1" noProof="1">
                <a:solidFill>
                  <a:schemeClr val="tx1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也随之变化</a:t>
            </a:r>
            <a:r>
              <a:rPr lang="en-US" altLang="zh-CN" sz="2400" b="1" noProof="1">
                <a:solidFill>
                  <a:schemeClr val="tx1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变化. 如果人和木板对湿地地面的压力合计</a:t>
            </a:r>
            <a:r>
              <a:rPr lang="zh-CN" altLang="en-US" sz="2400" b="1" noProof="1">
                <a:solidFill>
                  <a:schemeClr val="tx1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为</a:t>
            </a:r>
            <a:r>
              <a:rPr lang="en-US" altLang="zh-CN" sz="2400" b="1" noProof="1">
                <a:solidFill>
                  <a:schemeClr val="tx1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 600 N，那么</a:t>
            </a:r>
          </a:p>
          <a:p>
            <a:pPr>
              <a:lnSpc>
                <a:spcPts val="5333"/>
              </a:lnSpc>
              <a:spcBef>
                <a:spcPts val="0"/>
              </a:spcBef>
            </a:pPr>
            <a:r>
              <a:rPr lang="en-US" altLang="zh-CN" sz="2400" b="1" noProof="1">
                <a:solidFill>
                  <a:schemeClr val="tx1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(1) 用含 </a:t>
            </a:r>
            <a:r>
              <a:rPr lang="en-US" altLang="zh-CN" sz="2400" b="1" i="1" noProof="1">
                <a:solidFill>
                  <a:schemeClr val="tx1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S</a:t>
            </a:r>
            <a:r>
              <a:rPr lang="en-US" altLang="zh-CN" sz="2400" b="1" noProof="1">
                <a:solidFill>
                  <a:schemeClr val="tx1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 的代数式表示 </a:t>
            </a:r>
            <a:r>
              <a:rPr lang="en-US" altLang="zh-CN" sz="2400" b="1" i="1" noProof="1">
                <a:solidFill>
                  <a:schemeClr val="tx1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p</a:t>
            </a:r>
            <a:r>
              <a:rPr lang="en-US" altLang="zh-CN" sz="2400" b="1" noProof="1">
                <a:solidFill>
                  <a:schemeClr val="tx1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，</a:t>
            </a:r>
            <a:r>
              <a:rPr lang="en-US" altLang="zh-CN" sz="2400" b="1" i="1" noProof="1">
                <a:solidFill>
                  <a:schemeClr val="tx1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p</a:t>
            </a:r>
            <a:r>
              <a:rPr lang="en-US" altLang="zh-CN" sz="2400" b="1" noProof="1">
                <a:solidFill>
                  <a:schemeClr val="tx1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 是 </a:t>
            </a:r>
            <a:r>
              <a:rPr lang="en-US" altLang="zh-CN" sz="2400" b="1" i="1" noProof="1">
                <a:solidFill>
                  <a:schemeClr val="tx1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S</a:t>
            </a:r>
            <a:r>
              <a:rPr lang="en-US" altLang="zh-CN" sz="2400" b="1" noProof="1">
                <a:solidFill>
                  <a:schemeClr val="tx1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 的反比例函数吗？为什么？</a:t>
            </a:r>
          </a:p>
          <a:p>
            <a:pPr eaLnBrk="1" hangingPunct="1">
              <a:lnSpc>
                <a:spcPct val="150000"/>
              </a:lnSpc>
            </a:pPr>
            <a:r>
              <a:rPr lang="en-US" altLang="en-US" sz="2400" b="1" dirty="0">
                <a:solidFill>
                  <a:schemeClr val="tx1"/>
                </a:solidFill>
                <a:latin typeface="Times New Roman" panose="02020603050405020304" pitchFamily="18" charset="0"/>
                <a:ea typeface="黑体" panose="02010609060101010101" pitchFamily="2" charset="-122"/>
                <a:sym typeface="Wingdings" pitchFamily="2" charset="2"/>
              </a:rPr>
              <a:t>(2)当木板面积为0.2m</a:t>
            </a:r>
            <a:r>
              <a:rPr lang="en-US" altLang="en-US" sz="2400" b="1" baseline="30000" dirty="0">
                <a:solidFill>
                  <a:schemeClr val="tx1"/>
                </a:solidFill>
                <a:latin typeface="Times New Roman" panose="02020603050405020304" pitchFamily="18" charset="0"/>
                <a:ea typeface="黑体" panose="02010609060101010101" pitchFamily="2" charset="-122"/>
                <a:sym typeface="Wingdings" pitchFamily="2" charset="2"/>
              </a:rPr>
              <a:t>2</a:t>
            </a:r>
            <a:r>
              <a:rPr lang="en-US" altLang="en-US" sz="2400" b="1" dirty="0">
                <a:solidFill>
                  <a:schemeClr val="tx1"/>
                </a:solidFill>
                <a:latin typeface="Times New Roman" panose="02020603050405020304" pitchFamily="18" charset="0"/>
                <a:ea typeface="黑体" panose="02010609060101010101" pitchFamily="2" charset="-122"/>
                <a:sym typeface="Wingdings" pitchFamily="2" charset="2"/>
              </a:rPr>
              <a:t> </a:t>
            </a:r>
            <a:r>
              <a:rPr lang="en-US" altLang="en-US" sz="2400" b="1" dirty="0" err="1">
                <a:solidFill>
                  <a:schemeClr val="tx1"/>
                </a:solidFill>
                <a:latin typeface="Times New Roman" panose="02020603050405020304" pitchFamily="18" charset="0"/>
                <a:ea typeface="黑体" panose="02010609060101010101" pitchFamily="2" charset="-122"/>
                <a:sym typeface="Wingdings" pitchFamily="2" charset="2"/>
              </a:rPr>
              <a:t>时,压强是多少</a:t>
            </a:r>
            <a:r>
              <a:rPr lang="en-US" altLang="en-US" sz="2400" b="1" dirty="0">
                <a:solidFill>
                  <a:schemeClr val="tx1"/>
                </a:solidFill>
                <a:latin typeface="Times New Roman" panose="02020603050405020304" pitchFamily="18" charset="0"/>
                <a:ea typeface="黑体" panose="02010609060101010101" pitchFamily="2" charset="-122"/>
                <a:sym typeface="Wingdings" pitchFamily="2" charset="2"/>
              </a:rPr>
              <a:t>？</a:t>
            </a:r>
          </a:p>
          <a:p>
            <a:pPr eaLnBrk="1" hangingPunct="1">
              <a:lnSpc>
                <a:spcPct val="150000"/>
              </a:lnSpc>
            </a:pPr>
            <a:r>
              <a:rPr lang="en-US" altLang="en-US" sz="2400" b="1" dirty="0">
                <a:solidFill>
                  <a:schemeClr val="tx1"/>
                </a:solidFill>
                <a:latin typeface="Times New Roman" panose="02020603050405020304" pitchFamily="18" charset="0"/>
                <a:ea typeface="黑体" panose="02010609060101010101" pitchFamily="2" charset="-122"/>
                <a:sym typeface="Wingdings" pitchFamily="2" charset="2"/>
              </a:rPr>
              <a:t>(3)如果要求压强不超过6000Pa,木板面积至少要多大？</a:t>
            </a:r>
          </a:p>
          <a:p>
            <a:pPr eaLnBrk="1" hangingPunct="1">
              <a:lnSpc>
                <a:spcPct val="150000"/>
              </a:lnSpc>
            </a:pPr>
            <a:r>
              <a:rPr lang="en-US" altLang="en-US" sz="2400" b="1" dirty="0">
                <a:solidFill>
                  <a:schemeClr val="tx1"/>
                </a:solidFill>
                <a:latin typeface="Times New Roman" panose="02020603050405020304" pitchFamily="18" charset="0"/>
                <a:ea typeface="黑体" panose="02010609060101010101" pitchFamily="2" charset="-122"/>
                <a:sym typeface="Wingdings" pitchFamily="2" charset="2"/>
              </a:rPr>
              <a:t>(4)</a:t>
            </a:r>
            <a:r>
              <a:rPr lang="en-US" altLang="en-US" sz="2400" b="1" dirty="0" err="1">
                <a:solidFill>
                  <a:schemeClr val="tx1"/>
                </a:solidFill>
                <a:latin typeface="Times New Roman" panose="02020603050405020304" pitchFamily="18" charset="0"/>
                <a:ea typeface="黑体" panose="02010609060101010101" pitchFamily="2" charset="-122"/>
                <a:sym typeface="Wingdings" pitchFamily="2" charset="2"/>
              </a:rPr>
              <a:t>在直角坐标系中，作出相应的函数图象</a:t>
            </a:r>
            <a:r>
              <a:rPr lang="en-US" altLang="en-US" sz="2400" b="1" dirty="0">
                <a:solidFill>
                  <a:schemeClr val="tx1"/>
                </a:solidFill>
                <a:latin typeface="Times New Roman" panose="02020603050405020304" pitchFamily="18" charset="0"/>
                <a:ea typeface="黑体" panose="02010609060101010101" pitchFamily="2" charset="-122"/>
                <a:sym typeface="Wingdings" pitchFamily="2" charset="2"/>
              </a:rPr>
              <a:t>．</a:t>
            </a:r>
          </a:p>
        </p:txBody>
      </p:sp>
      <p:grpSp>
        <p:nvGrpSpPr>
          <p:cNvPr id="63491" name="组合 3">
            <a:extLst>
              <a:ext uri="{FF2B5EF4-FFF2-40B4-BE49-F238E27FC236}">
                <a16:creationId xmlns:a16="http://schemas.microsoft.com/office/drawing/2014/main" id="{4D16AAAE-46EB-1C60-44F1-7EABE9924065}"/>
              </a:ext>
            </a:extLst>
          </p:cNvPr>
          <p:cNvGrpSpPr>
            <a:grpSpLocks/>
          </p:cNvGrpSpPr>
          <p:nvPr/>
        </p:nvGrpSpPr>
        <p:grpSpPr bwMode="auto">
          <a:xfrm>
            <a:off x="6350" y="0"/>
            <a:ext cx="12192000" cy="546100"/>
            <a:chOff x="0" y="0"/>
            <a:chExt cx="19200" cy="860"/>
          </a:xfrm>
        </p:grpSpPr>
        <p:sp>
          <p:nvSpPr>
            <p:cNvPr id="63492" name="矩形 5">
              <a:extLst>
                <a:ext uri="{FF2B5EF4-FFF2-40B4-BE49-F238E27FC236}">
                  <a16:creationId xmlns:a16="http://schemas.microsoft.com/office/drawing/2014/main" id="{E9F35276-E2BF-964F-20C0-778D8D4B0509}"/>
                </a:ext>
              </a:extLst>
            </p:cNvPr>
            <p:cNvSpPr/>
            <p:nvPr/>
          </p:nvSpPr>
          <p:spPr>
            <a:xfrm>
              <a:off x="15688" y="0"/>
              <a:ext cx="3512" cy="860"/>
            </a:xfrm>
            <a:prstGeom prst="rect">
              <a:avLst/>
            </a:prstGeom>
            <a:solidFill>
              <a:srgbClr val="FFC000"/>
            </a:solidFill>
            <a:ln w="12700" cap="flat" cmpd="sng" algn="ctr">
              <a:solidFill>
                <a:srgbClr val="FFFFFF"/>
              </a:solidFill>
              <a:prstDash val="solid"/>
              <a:miter lim="800000"/>
              <a:headEnd type="none" w="med" len="med"/>
              <a:tailEnd type="none" w="med" len="med"/>
            </a:ln>
          </p:spPr>
          <p:txBody>
            <a:bodyPr anchor="ctr"/>
            <a:lstStyle>
              <a:lvl1pPr eaLnBrk="0" hangingPunct="0">
                <a:defRPr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eaLnBrk="0" hangingPunct="0">
                <a:defRPr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eaLnBrk="0" hangingPunct="0">
                <a:defRPr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eaLnBrk="0" hangingPunct="0">
                <a:defRPr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eaLnBrk="0" hangingPunct="0">
                <a:defRPr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r>
                <a:rPr lang="en-US" altLang="en-US" sz="4000">
                  <a:latin typeface="方正隶书简体" panose="02010601030101010101" charset="-122"/>
                  <a:ea typeface="方正隶书简体" panose="02010601030101010101" charset="-122"/>
                  <a:sym typeface="宋体" panose="02010600030101010101" pitchFamily="2" charset="-122"/>
                </a:rPr>
                <a:t>典型例题</a:t>
              </a:r>
            </a:p>
          </p:txBody>
        </p:sp>
        <p:sp>
          <p:nvSpPr>
            <p:cNvPr id="63493" name="矩形 7">
              <a:extLst>
                <a:ext uri="{FF2B5EF4-FFF2-40B4-BE49-F238E27FC236}">
                  <a16:creationId xmlns:a16="http://schemas.microsoft.com/office/drawing/2014/main" id="{F011D6E4-A8BC-522F-EAC5-E2034F8979E6}"/>
                </a:ext>
              </a:extLst>
            </p:cNvPr>
            <p:cNvSpPr/>
            <p:nvPr/>
          </p:nvSpPr>
          <p:spPr>
            <a:xfrm>
              <a:off x="0" y="0"/>
              <a:ext cx="3513" cy="860"/>
            </a:xfrm>
            <a:prstGeom prst="rect">
              <a:avLst/>
            </a:prstGeom>
            <a:solidFill>
              <a:srgbClr val="FFC000"/>
            </a:solidFill>
            <a:ln w="12700" cap="flat" cmpd="sng" algn="ctr">
              <a:solidFill>
                <a:srgbClr val="FFFFFF"/>
              </a:solidFill>
              <a:prstDash val="solid"/>
              <a:miter lim="800000"/>
              <a:headEnd type="none" w="med" len="med"/>
              <a:tailEnd type="none" w="med" len="med"/>
            </a:ln>
          </p:spPr>
          <p:txBody>
            <a:bodyPr anchor="ctr"/>
            <a:lstStyle>
              <a:lvl1pPr eaLnBrk="0" hangingPunct="0">
                <a:defRPr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eaLnBrk="0" hangingPunct="0">
                <a:defRPr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eaLnBrk="0" hangingPunct="0">
                <a:defRPr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eaLnBrk="0" hangingPunct="0">
                <a:defRPr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eaLnBrk="0" hangingPunct="0">
                <a:defRPr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r>
                <a:rPr lang="en-US" altLang="en-US" sz="4000">
                  <a:latin typeface="Impact" panose="020B0806030902050204" pitchFamily="34" charset="0"/>
                  <a:ea typeface="方正隶书简体" panose="02010601030101010101" charset="-122"/>
                  <a:sym typeface="宋体" panose="02010600030101010101" pitchFamily="2" charset="-122"/>
                </a:rPr>
                <a:t>知识点一</a:t>
              </a:r>
            </a:p>
          </p:txBody>
        </p:sp>
        <p:sp>
          <p:nvSpPr>
            <p:cNvPr id="63494" name="矩形 9">
              <a:extLst>
                <a:ext uri="{FF2B5EF4-FFF2-40B4-BE49-F238E27FC236}">
                  <a16:creationId xmlns:a16="http://schemas.microsoft.com/office/drawing/2014/main" id="{2FAFC018-88D7-448C-34C2-8DD0B6A91DA2}"/>
                </a:ext>
              </a:extLst>
            </p:cNvPr>
            <p:cNvSpPr/>
            <p:nvPr/>
          </p:nvSpPr>
          <p:spPr>
            <a:xfrm>
              <a:off x="3513" y="0"/>
              <a:ext cx="12175" cy="860"/>
            </a:xfrm>
            <a:prstGeom prst="rect">
              <a:avLst/>
            </a:prstGeom>
            <a:solidFill>
              <a:srgbClr val="0070C0"/>
            </a:solidFill>
            <a:ln w="12700" cap="flat" cmpd="sng" algn="ctr">
              <a:solidFill>
                <a:srgbClr val="FFFFFF"/>
              </a:solidFill>
              <a:prstDash val="solid"/>
              <a:miter lim="800000"/>
              <a:headEnd type="none" w="med" len="med"/>
              <a:tailEnd type="none" w="med" len="med"/>
            </a:ln>
          </p:spPr>
          <p:txBody>
            <a:bodyPr anchor="ctr"/>
            <a:lstStyle>
              <a:lvl1pPr eaLnBrk="0" hangingPunct="0">
                <a:defRPr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eaLnBrk="0" hangingPunct="0">
                <a:defRPr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eaLnBrk="0" hangingPunct="0">
                <a:defRPr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eaLnBrk="0" hangingPunct="0">
                <a:defRPr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eaLnBrk="0" hangingPunct="0">
                <a:defRPr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r>
                <a:rPr lang="en-US" altLang="en-US" sz="4000">
                  <a:solidFill>
                    <a:srgbClr val="FFFFFF"/>
                  </a:solidFill>
                  <a:latin typeface="方正隶书简体" panose="02010601030101010101" charset="-122"/>
                  <a:ea typeface="方正隶书简体" panose="02010601030101010101" charset="-122"/>
                  <a:sym typeface="宋体" panose="02010600030101010101" pitchFamily="2" charset="-122"/>
                </a:rPr>
                <a:t>反比例函数在力学中的应用</a:t>
              </a:r>
            </a:p>
          </p:txBody>
        </p:sp>
      </p:grpSp>
      <p:sp>
        <p:nvSpPr>
          <p:cNvPr id="7" name="文本框 4">
            <a:extLst>
              <a:ext uri="{FF2B5EF4-FFF2-40B4-BE49-F238E27FC236}">
                <a16:creationId xmlns:a16="http://schemas.microsoft.com/office/drawing/2014/main" id="{9453D93A-F6F6-EBC2-9FFB-93393E07B73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27283" y="5376227"/>
            <a:ext cx="10084800" cy="1357551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pPr>
              <a:lnSpc>
                <a:spcPts val="5333"/>
              </a:lnSpc>
            </a:pPr>
            <a:r>
              <a:rPr lang="zh-CN" altLang="en-US" sz="24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  <a:sym typeface="宋体" panose="02010600030101010101" pitchFamily="2" charset="-122"/>
              </a:rPr>
              <a:t>p </a:t>
            </a:r>
            <a:r>
              <a:rPr lang="zh-CN" altLang="en-US" sz="24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  <a:sym typeface="宋体" panose="02010600030101010101" pitchFamily="2" charset="-122"/>
              </a:rPr>
              <a:t>是 </a:t>
            </a:r>
            <a:r>
              <a:rPr lang="zh-CN" altLang="en-US" sz="24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  <a:sym typeface="宋体" panose="02010600030101010101" pitchFamily="2" charset="-122"/>
              </a:rPr>
              <a:t>S </a:t>
            </a:r>
            <a:r>
              <a:rPr lang="zh-CN" altLang="en-US" sz="24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  <a:sym typeface="宋体" panose="02010600030101010101" pitchFamily="2" charset="-122"/>
              </a:rPr>
              <a:t>的反比例函数，因为给定一个 </a:t>
            </a:r>
            <a:r>
              <a:rPr lang="zh-CN" altLang="en-US" sz="24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  <a:sym typeface="宋体" panose="02010600030101010101" pitchFamily="2" charset="-122"/>
              </a:rPr>
              <a:t>S </a:t>
            </a:r>
            <a:r>
              <a:rPr lang="zh-CN" altLang="en-US" sz="24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  <a:sym typeface="宋体" panose="02010600030101010101" pitchFamily="2" charset="-122"/>
              </a:rPr>
              <a:t>的值，对应的就有唯一的一个 </a:t>
            </a:r>
            <a:r>
              <a:rPr lang="zh-CN" altLang="en-US" sz="24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  <a:sym typeface="宋体" panose="02010600030101010101" pitchFamily="2" charset="-122"/>
              </a:rPr>
              <a:t>p </a:t>
            </a:r>
            <a:r>
              <a:rPr lang="zh-CN" altLang="en-US" sz="24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  <a:sym typeface="宋体" panose="02010600030101010101" pitchFamily="2" charset="-122"/>
              </a:rPr>
              <a:t>值和它对应，根据函数定义，则 </a:t>
            </a:r>
            <a:r>
              <a:rPr lang="zh-CN" altLang="en-US" sz="24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  <a:sym typeface="宋体" panose="02010600030101010101" pitchFamily="2" charset="-122"/>
              </a:rPr>
              <a:t>p </a:t>
            </a:r>
            <a:r>
              <a:rPr lang="zh-CN" altLang="en-US" sz="24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  <a:sym typeface="宋体" panose="02010600030101010101" pitchFamily="2" charset="-122"/>
              </a:rPr>
              <a:t>是 </a:t>
            </a:r>
            <a:r>
              <a:rPr lang="zh-CN" altLang="en-US" sz="24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  <a:sym typeface="宋体" panose="02010600030101010101" pitchFamily="2" charset="-122"/>
              </a:rPr>
              <a:t>S </a:t>
            </a:r>
            <a:r>
              <a:rPr lang="zh-CN" altLang="en-US" sz="24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  <a:sym typeface="宋体" panose="02010600030101010101" pitchFamily="2" charset="-122"/>
              </a:rPr>
              <a:t>的反比例函数．</a:t>
            </a:r>
          </a:p>
        </p:txBody>
      </p:sp>
      <p:grpSp>
        <p:nvGrpSpPr>
          <p:cNvPr id="12" name="组合 11">
            <a:extLst>
              <a:ext uri="{FF2B5EF4-FFF2-40B4-BE49-F238E27FC236}">
                <a16:creationId xmlns:a16="http://schemas.microsoft.com/office/drawing/2014/main" id="{BE8BBD24-C96E-A507-90D5-57CEB8F8BE4A}"/>
              </a:ext>
            </a:extLst>
          </p:cNvPr>
          <p:cNvGrpSpPr/>
          <p:nvPr/>
        </p:nvGrpSpPr>
        <p:grpSpPr>
          <a:xfrm>
            <a:off x="184667" y="4760477"/>
            <a:ext cx="9959665" cy="752852"/>
            <a:chOff x="184667" y="4760477"/>
            <a:chExt cx="9959665" cy="752852"/>
          </a:xfrm>
        </p:grpSpPr>
        <p:sp>
          <p:nvSpPr>
            <p:cNvPr id="4" name="Text Box 5">
              <a:extLst>
                <a:ext uri="{FF2B5EF4-FFF2-40B4-BE49-F238E27FC236}">
                  <a16:creationId xmlns:a16="http://schemas.microsoft.com/office/drawing/2014/main" id="{C466D619-8492-0502-D655-1D337A0BCDD4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84667" y="4807601"/>
              <a:ext cx="9959665" cy="576061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2400" dirty="0">
                  <a:solidFill>
                    <a:srgbClr val="FF0000"/>
                  </a:solidFill>
                  <a:latin typeface="Times New Roman" panose="02020603050405020304" pitchFamily="18" charset="0"/>
                  <a:ea typeface="黑体" panose="02010609060101010101" pitchFamily="2" charset="-122"/>
                </a:rPr>
                <a:t>解：</a:t>
              </a:r>
              <a:r>
                <a:rPr lang="en-US" altLang="zh-CN" sz="2400" dirty="0">
                  <a:solidFill>
                    <a:srgbClr val="FF0000"/>
                  </a:solidFill>
                  <a:latin typeface="Times New Roman" panose="02020603050405020304" pitchFamily="18" charset="0"/>
                  <a:ea typeface="黑体" panose="02010609060101010101" pitchFamily="2" charset="-122"/>
                </a:rPr>
                <a:t>(1)</a:t>
              </a:r>
              <a:r>
                <a:rPr lang="zh-CN" altLang="en-US" sz="2400" dirty="0">
                  <a:solidFill>
                    <a:srgbClr val="FF0000"/>
                  </a:solidFill>
                  <a:latin typeface="Times New Roman" panose="02020603050405020304" pitchFamily="18" charset="0"/>
                  <a:ea typeface="黑体" panose="02010609060101010101" pitchFamily="2" charset="-122"/>
                </a:rPr>
                <a:t>由            得</a:t>
              </a:r>
            </a:p>
          </p:txBody>
        </p:sp>
        <p:pic>
          <p:nvPicPr>
            <p:cNvPr id="9" name="图片 8">
              <a:extLst>
                <a:ext uri="{FF2B5EF4-FFF2-40B4-BE49-F238E27FC236}">
                  <a16:creationId xmlns:a16="http://schemas.microsoft.com/office/drawing/2014/main" id="{9E90CBE5-E3D9-3A6D-B4EA-B9A3C1E35F2E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1646477" y="4760477"/>
              <a:ext cx="802382" cy="752852"/>
            </a:xfrm>
            <a:prstGeom prst="rect">
              <a:avLst/>
            </a:prstGeom>
          </p:spPr>
        </p:pic>
        <p:pic>
          <p:nvPicPr>
            <p:cNvPr id="11" name="图片 10">
              <a:extLst>
                <a:ext uri="{FF2B5EF4-FFF2-40B4-BE49-F238E27FC236}">
                  <a16:creationId xmlns:a16="http://schemas.microsoft.com/office/drawing/2014/main" id="{E1BAFD9C-F403-DA9F-C823-53EB56638490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2783632" y="4796101"/>
              <a:ext cx="986532" cy="681604"/>
            </a:xfrm>
            <a:prstGeom prst="rect">
              <a:avLst/>
            </a:prstGeom>
          </p:spPr>
        </p:pic>
      </p:grpSp>
      <p:pic>
        <p:nvPicPr>
          <p:cNvPr id="16" name="图片 15">
            <a:extLst>
              <a:ext uri="{FF2B5EF4-FFF2-40B4-BE49-F238E27FC236}">
                <a16:creationId xmlns:a16="http://schemas.microsoft.com/office/drawing/2014/main" id="{791F1419-F183-265C-BBFA-4F808A7EB90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79425" y="4681672"/>
            <a:ext cx="8072487" cy="1738268"/>
          </a:xfrm>
          <a:prstGeom prst="rect">
            <a:avLst/>
          </a:prstGeom>
        </p:spPr>
      </p:pic>
      <p:pic>
        <p:nvPicPr>
          <p:cNvPr id="28" name="图片 27">
            <a:extLst>
              <a:ext uri="{FF2B5EF4-FFF2-40B4-BE49-F238E27FC236}">
                <a16:creationId xmlns:a16="http://schemas.microsoft.com/office/drawing/2014/main" id="{917BFDDB-6E1A-278A-290E-2A52558E76AC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87306" y="4707072"/>
            <a:ext cx="6766520" cy="1156184"/>
          </a:xfrm>
          <a:prstGeom prst="rect">
            <a:avLst/>
          </a:prstGeom>
        </p:spPr>
      </p:pic>
      <p:pic>
        <p:nvPicPr>
          <p:cNvPr id="32" name="图片 31">
            <a:extLst>
              <a:ext uri="{FF2B5EF4-FFF2-40B4-BE49-F238E27FC236}">
                <a16:creationId xmlns:a16="http://schemas.microsoft.com/office/drawing/2014/main" id="{77D5E500-091D-9F6B-3B0A-37D14B75564A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121727" y="5342622"/>
            <a:ext cx="7772400" cy="1306444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2" dur="80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3" dur="80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80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blinds(horizontal)">
                                      <p:cBhvr>
                                        <p:cTn id="2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5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0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7" grpId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Text Box 2">
            <a:extLst>
              <a:ext uri="{FF2B5EF4-FFF2-40B4-BE49-F238E27FC236}">
                <a16:creationId xmlns:a16="http://schemas.microsoft.com/office/drawing/2014/main" id="{FB31C32A-C5DB-B77A-1FC0-4B000C3252F6}"/>
              </a:ext>
            </a:extLst>
          </p:cNvPr>
          <p:cNvSpPr/>
          <p:nvPr/>
        </p:nvSpPr>
        <p:spPr>
          <a:xfrm>
            <a:off x="325438" y="528638"/>
            <a:ext cx="11536362" cy="193033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lvl1pPr eaLnBrk="0" hangingPunct="0">
              <a:defRPr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eaLnBrk="0" hangingPunct="0">
              <a:defRPr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eaLnBrk="0" hangingPunct="0">
              <a:defRPr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eaLnBrk="0" hangingPunct="0">
              <a:defRPr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eaLnBrk="0" hangingPunct="0">
              <a:defRPr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buSzPct val="100000"/>
              <a:defRPr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buSzPct val="100000"/>
              <a:defRPr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buSzPct val="100000"/>
              <a:defRPr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buSzPct val="100000"/>
              <a:defRPr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50000"/>
              </a:lnSpc>
            </a:pPr>
            <a:r>
              <a:rPr lang="en-US" altLang="zh-CN" sz="2800" b="1" dirty="0">
                <a:latin typeface="宋体" panose="02010600030101010101" pitchFamily="2" charset="-122"/>
                <a:sym typeface="Wingdings" pitchFamily="2" charset="2"/>
              </a:rPr>
              <a:t>1.假定地球重量的近似值为 6×10</a:t>
            </a:r>
            <a:r>
              <a:rPr lang="en-US" altLang="zh-CN" sz="2800" b="1" baseline="30000" dirty="0">
                <a:latin typeface="宋体" panose="02010600030101010101" pitchFamily="2" charset="-122"/>
                <a:sym typeface="Wingdings" pitchFamily="2" charset="2"/>
              </a:rPr>
              <a:t>25</a:t>
            </a:r>
            <a:r>
              <a:rPr lang="en-US" altLang="zh-CN" sz="2800" b="1" dirty="0">
                <a:latin typeface="宋体" panose="02010600030101010101" pitchFamily="2" charset="-122"/>
                <a:sym typeface="Wingdings" pitchFamily="2" charset="2"/>
              </a:rPr>
              <a:t> </a:t>
            </a:r>
            <a:r>
              <a:rPr lang="en-US" altLang="zh-CN" sz="2800" b="1" dirty="0" err="1">
                <a:latin typeface="宋体" panose="02010600030101010101" pitchFamily="2" charset="-122"/>
                <a:sym typeface="Wingdings" pitchFamily="2" charset="2"/>
              </a:rPr>
              <a:t>牛顿</a:t>
            </a:r>
            <a:r>
              <a:rPr lang="en-US" altLang="zh-CN" sz="2800" b="1" dirty="0">
                <a:latin typeface="宋体" panose="02010600030101010101" pitchFamily="2" charset="-122"/>
                <a:sym typeface="Wingdings" pitchFamily="2" charset="2"/>
              </a:rPr>
              <a:t>(</a:t>
            </a:r>
            <a:r>
              <a:rPr lang="en-US" altLang="zh-CN" sz="2800" b="1" dirty="0" err="1">
                <a:latin typeface="宋体" panose="02010600030101010101" pitchFamily="2" charset="-122"/>
                <a:sym typeface="Wingdings" pitchFamily="2" charset="2"/>
              </a:rPr>
              <a:t>即阻力</a:t>
            </a:r>
            <a:r>
              <a:rPr lang="en-US" altLang="zh-CN" sz="2800" b="1" dirty="0">
                <a:latin typeface="宋体" panose="02010600030101010101" pitchFamily="2" charset="-122"/>
                <a:sym typeface="Wingdings" pitchFamily="2" charset="2"/>
              </a:rPr>
              <a:t>),阿基米德有500牛顿的力量,阻力臂为2000千米,请你帮助阿基米德设计,该用多长动力臂的杠杆才能把地球撬动？</a:t>
            </a:r>
          </a:p>
        </p:txBody>
      </p:sp>
      <p:grpSp>
        <p:nvGrpSpPr>
          <p:cNvPr id="64515" name="组合 3">
            <a:extLst>
              <a:ext uri="{FF2B5EF4-FFF2-40B4-BE49-F238E27FC236}">
                <a16:creationId xmlns:a16="http://schemas.microsoft.com/office/drawing/2014/main" id="{1FBEA4F2-F2BD-0807-F949-E4C244E0A174}"/>
              </a:ext>
            </a:extLst>
          </p:cNvPr>
          <p:cNvGrpSpPr>
            <a:grpSpLocks/>
          </p:cNvGrpSpPr>
          <p:nvPr/>
        </p:nvGrpSpPr>
        <p:grpSpPr bwMode="auto">
          <a:xfrm>
            <a:off x="0" y="0"/>
            <a:ext cx="12192000" cy="546100"/>
            <a:chOff x="0" y="0"/>
            <a:chExt cx="19200" cy="860"/>
          </a:xfrm>
        </p:grpSpPr>
        <p:sp>
          <p:nvSpPr>
            <p:cNvPr id="64516" name="矩形 1">
              <a:extLst>
                <a:ext uri="{FF2B5EF4-FFF2-40B4-BE49-F238E27FC236}">
                  <a16:creationId xmlns:a16="http://schemas.microsoft.com/office/drawing/2014/main" id="{C328F840-7096-6EC4-4413-828EDE1E350A}"/>
                </a:ext>
              </a:extLst>
            </p:cNvPr>
            <p:cNvSpPr/>
            <p:nvPr/>
          </p:nvSpPr>
          <p:spPr>
            <a:xfrm>
              <a:off x="15688" y="0"/>
              <a:ext cx="3512" cy="860"/>
            </a:xfrm>
            <a:prstGeom prst="rect">
              <a:avLst/>
            </a:prstGeom>
            <a:solidFill>
              <a:srgbClr val="FFC000"/>
            </a:solidFill>
            <a:ln w="12700" cap="flat" cmpd="sng" algn="ctr">
              <a:solidFill>
                <a:srgbClr val="FFFFFF"/>
              </a:solidFill>
              <a:prstDash val="solid"/>
              <a:miter lim="800000"/>
              <a:headEnd type="none" w="med" len="med"/>
              <a:tailEnd type="none" w="med" len="med"/>
            </a:ln>
          </p:spPr>
          <p:txBody>
            <a:bodyPr anchor="ctr"/>
            <a:lstStyle>
              <a:lvl1pPr eaLnBrk="0" hangingPunct="0">
                <a:defRPr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eaLnBrk="0" hangingPunct="0">
                <a:defRPr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eaLnBrk="0" hangingPunct="0">
                <a:defRPr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eaLnBrk="0" hangingPunct="0">
                <a:defRPr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eaLnBrk="0" hangingPunct="0">
                <a:defRPr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r>
                <a:rPr lang="en-US" altLang="en-US" sz="4000">
                  <a:latin typeface="方正隶书简体" panose="02010601030101010101" charset="-122"/>
                  <a:ea typeface="方正隶书简体" panose="02010601030101010101" charset="-122"/>
                  <a:sym typeface="宋体" panose="02010600030101010101" pitchFamily="2" charset="-122"/>
                </a:rPr>
                <a:t>基础训练</a:t>
              </a:r>
            </a:p>
          </p:txBody>
        </p:sp>
        <p:sp>
          <p:nvSpPr>
            <p:cNvPr id="64517" name="矩形 2">
              <a:extLst>
                <a:ext uri="{FF2B5EF4-FFF2-40B4-BE49-F238E27FC236}">
                  <a16:creationId xmlns:a16="http://schemas.microsoft.com/office/drawing/2014/main" id="{540FE38C-0549-B2BC-79AA-843199E66693}"/>
                </a:ext>
              </a:extLst>
            </p:cNvPr>
            <p:cNvSpPr/>
            <p:nvPr/>
          </p:nvSpPr>
          <p:spPr>
            <a:xfrm>
              <a:off x="0" y="0"/>
              <a:ext cx="3513" cy="860"/>
            </a:xfrm>
            <a:prstGeom prst="rect">
              <a:avLst/>
            </a:prstGeom>
            <a:solidFill>
              <a:srgbClr val="FFC000"/>
            </a:solidFill>
            <a:ln w="12700" cap="flat" cmpd="sng" algn="ctr">
              <a:solidFill>
                <a:srgbClr val="FFFFFF"/>
              </a:solidFill>
              <a:prstDash val="solid"/>
              <a:miter lim="800000"/>
              <a:headEnd type="none" w="med" len="med"/>
              <a:tailEnd type="none" w="med" len="med"/>
            </a:ln>
          </p:spPr>
          <p:txBody>
            <a:bodyPr anchor="ctr"/>
            <a:lstStyle>
              <a:lvl1pPr eaLnBrk="0" hangingPunct="0">
                <a:defRPr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eaLnBrk="0" hangingPunct="0">
                <a:defRPr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eaLnBrk="0" hangingPunct="0">
                <a:defRPr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eaLnBrk="0" hangingPunct="0">
                <a:defRPr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eaLnBrk="0" hangingPunct="0">
                <a:defRPr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r>
                <a:rPr lang="en-US" altLang="en-US" sz="4000">
                  <a:latin typeface="Impact" panose="020B0806030902050204" pitchFamily="34" charset="0"/>
                  <a:ea typeface="方正隶书简体" panose="02010601030101010101" charset="-122"/>
                  <a:sym typeface="宋体" panose="02010600030101010101" pitchFamily="2" charset="-122"/>
                </a:rPr>
                <a:t>知识点一</a:t>
              </a:r>
            </a:p>
          </p:txBody>
        </p:sp>
        <p:sp>
          <p:nvSpPr>
            <p:cNvPr id="64518" name="矩形 5">
              <a:extLst>
                <a:ext uri="{FF2B5EF4-FFF2-40B4-BE49-F238E27FC236}">
                  <a16:creationId xmlns:a16="http://schemas.microsoft.com/office/drawing/2014/main" id="{A680731B-6CA2-51F5-45FB-D4417DD9FBC1}"/>
                </a:ext>
              </a:extLst>
            </p:cNvPr>
            <p:cNvSpPr/>
            <p:nvPr/>
          </p:nvSpPr>
          <p:spPr>
            <a:xfrm>
              <a:off x="3513" y="0"/>
              <a:ext cx="12175" cy="860"/>
            </a:xfrm>
            <a:prstGeom prst="rect">
              <a:avLst/>
            </a:prstGeom>
            <a:solidFill>
              <a:srgbClr val="00B050"/>
            </a:solidFill>
            <a:ln w="12700" cap="flat" cmpd="sng" algn="ctr">
              <a:solidFill>
                <a:srgbClr val="FFFFFF"/>
              </a:solidFill>
              <a:prstDash val="solid"/>
              <a:miter lim="800000"/>
              <a:headEnd type="none" w="med" len="med"/>
              <a:tailEnd type="none" w="med" len="med"/>
            </a:ln>
          </p:spPr>
          <p:txBody>
            <a:bodyPr anchor="ctr"/>
            <a:lstStyle>
              <a:lvl1pPr eaLnBrk="0" hangingPunct="0">
                <a:defRPr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eaLnBrk="0" hangingPunct="0">
                <a:defRPr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eaLnBrk="0" hangingPunct="0">
                <a:defRPr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eaLnBrk="0" hangingPunct="0">
                <a:defRPr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eaLnBrk="0" hangingPunct="0">
                <a:defRPr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r>
                <a:rPr lang="en-US" altLang="en-US" sz="4000">
                  <a:solidFill>
                    <a:srgbClr val="FFFFFF"/>
                  </a:solidFill>
                  <a:latin typeface="方正隶书简体" panose="02010601030101010101" charset="-122"/>
                  <a:ea typeface="方正隶书简体" panose="02010601030101010101" charset="-122"/>
                  <a:sym typeface="宋体" panose="02010600030101010101" pitchFamily="2" charset="-122"/>
                </a:rPr>
                <a:t>反比例函数在力学中的应用</a:t>
              </a:r>
            </a:p>
          </p:txBody>
        </p:sp>
      </p:grpSp>
      <p:pic>
        <p:nvPicPr>
          <p:cNvPr id="2" name="图片 1" descr="杠杆">
            <a:extLst>
              <a:ext uri="{FF2B5EF4-FFF2-40B4-BE49-F238E27FC236}">
                <a16:creationId xmlns:a16="http://schemas.microsoft.com/office/drawing/2014/main" id="{9626B9C6-8A89-F3CC-3840-A4989B49916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8472264" y="2708920"/>
            <a:ext cx="2668333" cy="27712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图片 2">
            <a:extLst>
              <a:ext uri="{FF2B5EF4-FFF2-40B4-BE49-F238E27FC236}">
                <a16:creationId xmlns:a16="http://schemas.microsoft.com/office/drawing/2014/main" id="{AEF349B9-3266-AB10-3EE1-F8FEF5FAEB4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415480" y="2987613"/>
            <a:ext cx="4330700" cy="24384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文本框 6">
            <a:extLst>
              <a:ext uri="{FF2B5EF4-FFF2-40B4-BE49-F238E27FC236}">
                <a16:creationId xmlns:a16="http://schemas.microsoft.com/office/drawing/2014/main" id="{8A3C9307-32BB-1538-61F8-B009C7BA5553}"/>
              </a:ext>
            </a:extLst>
          </p:cNvPr>
          <p:cNvSpPr>
            <a:spLocks noChangeArrowheads="1"/>
          </p:cNvSpPr>
          <p:nvPr/>
        </p:nvSpPr>
        <p:spPr bwMode="auto">
          <a:xfrm>
            <a:off x="406127" y="504169"/>
            <a:ext cx="10948805" cy="3222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»"/>
              <a:defRPr sz="200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»"/>
              <a:defRPr sz="200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»"/>
              <a:defRPr sz="200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»"/>
              <a:defRPr sz="200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en-US" altLang="zh-CN" sz="2800" b="1" dirty="0">
                <a:latin typeface="宋体" panose="02010600030101010101" pitchFamily="2" charset="-122"/>
              </a:rPr>
              <a:t>2.某人对地面的压强与他和地面接触面积的函数关系如图.若某一沼泽地地面能承受的压强</a:t>
            </a:r>
            <a:r>
              <a:rPr lang="en-US" altLang="zh-CN" sz="2800" b="1" dirty="0">
                <a:solidFill>
                  <a:srgbClr val="FF0000"/>
                </a:solidFill>
                <a:latin typeface="宋体" panose="02010600030101010101" pitchFamily="2" charset="-122"/>
              </a:rPr>
              <a:t>不超过</a:t>
            </a:r>
            <a:r>
              <a:rPr lang="en-US" altLang="zh-CN" sz="2800" b="1" dirty="0">
                <a:latin typeface="宋体" panose="02010600030101010101" pitchFamily="2" charset="-122"/>
              </a:rPr>
              <a:t>300N/m</a:t>
            </a:r>
            <a:r>
              <a:rPr lang="en-US" altLang="zh-CN" sz="2800" b="1" baseline="30000" dirty="0">
                <a:latin typeface="宋体" panose="02010600030101010101" pitchFamily="2" charset="-122"/>
              </a:rPr>
              <a:t>2</a:t>
            </a:r>
            <a:r>
              <a:rPr lang="en-US" altLang="zh-CN" sz="2800" b="1" dirty="0">
                <a:latin typeface="宋体" panose="02010600030101010101" pitchFamily="2" charset="-122"/>
              </a:rPr>
              <a:t>,那么此人必须站立在面积为多少的木板上才不至于下陷(</a:t>
            </a:r>
            <a:r>
              <a:rPr lang="en-US" altLang="zh-CN" sz="2800" b="1" dirty="0" err="1">
                <a:latin typeface="宋体" panose="02010600030101010101" pitchFamily="2" charset="-122"/>
              </a:rPr>
              <a:t>木板的重量忽略不计</a:t>
            </a:r>
            <a:r>
              <a:rPr lang="en-US" altLang="zh-CN" sz="2800" b="1" dirty="0">
                <a:latin typeface="宋体" panose="02010600030101010101" pitchFamily="2" charset="-122"/>
              </a:rPr>
              <a:t>)(   )</a:t>
            </a:r>
          </a:p>
          <a:p>
            <a:pPr eaLnBrk="1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en-US" altLang="zh-CN" sz="2800" b="1" dirty="0">
                <a:latin typeface="宋体" panose="02010600030101010101" pitchFamily="2" charset="-122"/>
              </a:rPr>
              <a:t> A.至少2m</a:t>
            </a:r>
            <a:r>
              <a:rPr lang="en-US" altLang="zh-CN" sz="2800" b="1" baseline="30000" dirty="0">
                <a:latin typeface="宋体" panose="02010600030101010101" pitchFamily="2" charset="-122"/>
              </a:rPr>
              <a:t>2</a:t>
            </a:r>
            <a:r>
              <a:rPr lang="en-US" altLang="zh-CN" sz="2800" b="1" dirty="0">
                <a:latin typeface="宋体" panose="02010600030101010101" pitchFamily="2" charset="-122"/>
              </a:rPr>
              <a:t>   B.至多2m</a:t>
            </a:r>
            <a:r>
              <a:rPr lang="en-US" altLang="zh-CN" sz="2800" b="1" baseline="30000" dirty="0">
                <a:latin typeface="宋体" panose="02010600030101010101" pitchFamily="2" charset="-122"/>
              </a:rPr>
              <a:t>2</a:t>
            </a:r>
            <a:r>
              <a:rPr lang="en-US" altLang="zh-CN" sz="2800" b="1" dirty="0">
                <a:latin typeface="宋体" panose="02010600030101010101" pitchFamily="2" charset="-122"/>
              </a:rPr>
              <a:t> </a:t>
            </a:r>
          </a:p>
          <a:p>
            <a:pPr eaLnBrk="1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en-US" altLang="zh-CN" sz="2800" b="1" dirty="0">
                <a:latin typeface="宋体" panose="02010600030101010101" pitchFamily="2" charset="-122"/>
              </a:rPr>
              <a:t> C.大于2m</a:t>
            </a:r>
            <a:r>
              <a:rPr lang="en-US" altLang="zh-CN" sz="2800" b="1" baseline="30000" dirty="0">
                <a:latin typeface="宋体" panose="02010600030101010101" pitchFamily="2" charset="-122"/>
              </a:rPr>
              <a:t>2</a:t>
            </a:r>
            <a:r>
              <a:rPr lang="en-US" altLang="zh-CN" sz="2800" b="1" dirty="0">
                <a:latin typeface="宋体" panose="02010600030101010101" pitchFamily="2" charset="-122"/>
              </a:rPr>
              <a:t>   D.小于2m</a:t>
            </a:r>
            <a:r>
              <a:rPr lang="en-US" altLang="zh-CN" sz="2800" b="1" baseline="30000" dirty="0">
                <a:latin typeface="宋体" panose="02010600030101010101" pitchFamily="2" charset="-122"/>
              </a:rPr>
              <a:t>2</a:t>
            </a:r>
            <a:r>
              <a:rPr lang="en-US" altLang="zh-CN" sz="2800" b="1" dirty="0">
                <a:latin typeface="宋体" panose="02010600030101010101" pitchFamily="2" charset="-122"/>
              </a:rPr>
              <a:t> </a:t>
            </a:r>
          </a:p>
        </p:txBody>
      </p:sp>
      <p:grpSp>
        <p:nvGrpSpPr>
          <p:cNvPr id="65539" name="组合 2">
            <a:extLst>
              <a:ext uri="{FF2B5EF4-FFF2-40B4-BE49-F238E27FC236}">
                <a16:creationId xmlns:a16="http://schemas.microsoft.com/office/drawing/2014/main" id="{2AC0937A-E046-F33F-7D1B-8EDAF908629C}"/>
              </a:ext>
            </a:extLst>
          </p:cNvPr>
          <p:cNvGrpSpPr>
            <a:grpSpLocks/>
          </p:cNvGrpSpPr>
          <p:nvPr/>
        </p:nvGrpSpPr>
        <p:grpSpPr bwMode="auto">
          <a:xfrm>
            <a:off x="7108825" y="3169920"/>
            <a:ext cx="4911090" cy="3465195"/>
            <a:chOff x="8934" y="4992"/>
            <a:chExt cx="7734" cy="5457"/>
          </a:xfrm>
        </p:grpSpPr>
        <p:sp>
          <p:nvSpPr>
            <p:cNvPr id="65540" name="Text Box 55">
              <a:extLst>
                <a:ext uri="{FF2B5EF4-FFF2-40B4-BE49-F238E27FC236}">
                  <a16:creationId xmlns:a16="http://schemas.microsoft.com/office/drawing/2014/main" id="{0066915D-7CC2-7D59-0340-1322576C63D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934" y="8242"/>
              <a:ext cx="1630" cy="81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spcBef>
                  <a:spcPct val="20000"/>
                </a:spcBef>
                <a:buChar char="•"/>
                <a:defRPr sz="3200"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2800"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2400"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SzPct val="100000"/>
                <a:buChar char="»"/>
                <a:defRPr sz="2000"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SzPct val="100000"/>
                <a:buChar char="»"/>
                <a:defRPr sz="2000"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SzPct val="100000"/>
                <a:buChar char="»"/>
                <a:defRPr sz="2000"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SzPct val="100000"/>
                <a:buChar char="»"/>
                <a:defRPr sz="2000"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  <a:buFontTx/>
                <a:buNone/>
              </a:pPr>
              <a:r>
                <a:rPr lang="en-US" altLang="zh-CN" sz="2800">
                  <a:latin typeface="Times New Roman" panose="02020603050405020304" pitchFamily="18" charset="0"/>
                  <a:ea typeface="黑体" panose="02010609060101010101" pitchFamily="49" charset="-122"/>
                </a:rPr>
                <a:t>2000</a:t>
              </a:r>
            </a:p>
          </p:txBody>
        </p:sp>
        <p:sp>
          <p:nvSpPr>
            <p:cNvPr id="65541" name="Text Box 54">
              <a:extLst>
                <a:ext uri="{FF2B5EF4-FFF2-40B4-BE49-F238E27FC236}">
                  <a16:creationId xmlns:a16="http://schemas.microsoft.com/office/drawing/2014/main" id="{501F1376-7BC0-A87B-2FAE-AD22256FB94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946" y="6950"/>
              <a:ext cx="1627" cy="81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spcBef>
                  <a:spcPct val="20000"/>
                </a:spcBef>
                <a:buChar char="•"/>
                <a:defRPr sz="3200"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2800"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2400"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SzPct val="100000"/>
                <a:buChar char="»"/>
                <a:defRPr sz="2000"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SzPct val="100000"/>
                <a:buChar char="»"/>
                <a:defRPr sz="2000"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SzPct val="100000"/>
                <a:buChar char="»"/>
                <a:defRPr sz="2000"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SzPct val="100000"/>
                <a:buChar char="»"/>
                <a:defRPr sz="2000"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  <a:buFontTx/>
                <a:buNone/>
              </a:pPr>
              <a:r>
                <a:rPr lang="en-US" altLang="zh-CN" sz="2800">
                  <a:latin typeface="Times New Roman" panose="02020603050405020304" pitchFamily="18" charset="0"/>
                  <a:ea typeface="黑体" panose="02010609060101010101" pitchFamily="49" charset="-122"/>
                </a:rPr>
                <a:t>4000</a:t>
              </a:r>
            </a:p>
          </p:txBody>
        </p:sp>
        <p:sp>
          <p:nvSpPr>
            <p:cNvPr id="65542" name="Text Box 57">
              <a:extLst>
                <a:ext uri="{FF2B5EF4-FFF2-40B4-BE49-F238E27FC236}">
                  <a16:creationId xmlns:a16="http://schemas.microsoft.com/office/drawing/2014/main" id="{C4C942C5-9D16-9911-0830-705B3E9F9A8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946" y="5752"/>
              <a:ext cx="1627" cy="81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spcBef>
                  <a:spcPct val="20000"/>
                </a:spcBef>
                <a:buChar char="•"/>
                <a:defRPr sz="3200"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2800"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2400"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SzPct val="100000"/>
                <a:buChar char="»"/>
                <a:defRPr sz="2000"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SzPct val="100000"/>
                <a:buChar char="»"/>
                <a:defRPr sz="2000"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SzPct val="100000"/>
                <a:buChar char="»"/>
                <a:defRPr sz="2000"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SzPct val="100000"/>
                <a:buChar char="»"/>
                <a:defRPr sz="2000"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  <a:buFontTx/>
                <a:buNone/>
              </a:pPr>
              <a:r>
                <a:rPr lang="en-US" altLang="zh-CN" sz="2800">
                  <a:latin typeface="Times New Roman" panose="02020603050405020304" pitchFamily="18" charset="0"/>
                  <a:ea typeface="黑体" panose="02010609060101010101" pitchFamily="49" charset="-122"/>
                </a:rPr>
                <a:t>6000</a:t>
              </a:r>
            </a:p>
          </p:txBody>
        </p:sp>
        <p:grpSp>
          <p:nvGrpSpPr>
            <p:cNvPr id="65543" name="组合 10">
              <a:extLst>
                <a:ext uri="{FF2B5EF4-FFF2-40B4-BE49-F238E27FC236}">
                  <a16:creationId xmlns:a16="http://schemas.microsoft.com/office/drawing/2014/main" id="{6ABF89CE-3DCE-04C9-1B11-0D1D21E76845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9265" y="4992"/>
              <a:ext cx="7403" cy="5457"/>
              <a:chOff x="6956" y="4907"/>
              <a:chExt cx="7405" cy="5457"/>
            </a:xfrm>
          </p:grpSpPr>
          <p:sp>
            <p:nvSpPr>
              <p:cNvPr id="65544" name="任意多边形 44">
                <a:extLst>
                  <a:ext uri="{FF2B5EF4-FFF2-40B4-BE49-F238E27FC236}">
                    <a16:creationId xmlns:a16="http://schemas.microsoft.com/office/drawing/2014/main" id="{3B6BFD66-558D-8D89-7B11-53A04D984C95}"/>
                  </a:ext>
                </a:extLst>
              </p:cNvPr>
              <p:cNvSpPr>
                <a:spLocks/>
              </p:cNvSpPr>
              <p:nvPr/>
            </p:nvSpPr>
            <p:spPr bwMode="auto">
              <a:xfrm rot="600000">
                <a:off x="8392" y="6118"/>
                <a:ext cx="4581" cy="2685"/>
              </a:xfrm>
              <a:custGeom>
                <a:avLst/>
                <a:gdLst>
                  <a:gd name="T0" fmla="*/ 0 w 1179"/>
                  <a:gd name="T1" fmla="*/ 0 h 953"/>
                  <a:gd name="T2" fmla="*/ 408 w 1179"/>
                  <a:gd name="T3" fmla="*/ 771 h 953"/>
                  <a:gd name="T4" fmla="*/ 1179 w 1179"/>
                  <a:gd name="T5" fmla="*/ 953 h 95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179" h="953">
                    <a:moveTo>
                      <a:pt x="0" y="0"/>
                    </a:moveTo>
                    <a:cubicBezTo>
                      <a:pt x="106" y="306"/>
                      <a:pt x="212" y="612"/>
                      <a:pt x="408" y="771"/>
                    </a:cubicBezTo>
                    <a:cubicBezTo>
                      <a:pt x="604" y="930"/>
                      <a:pt x="891" y="941"/>
                      <a:pt x="1179" y="953"/>
                    </a:cubicBezTo>
                  </a:path>
                </a:pathLst>
              </a:custGeom>
              <a:noFill/>
              <a:ln w="31750" algn="ctr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65545" name="Line 7">
                <a:extLst>
                  <a:ext uri="{FF2B5EF4-FFF2-40B4-BE49-F238E27FC236}">
                    <a16:creationId xmlns:a16="http://schemas.microsoft.com/office/drawing/2014/main" id="{24045746-0253-A954-E0DC-165A1CAAEF73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 flipV="1">
                <a:off x="8731" y="6089"/>
                <a:ext cx="56" cy="3491"/>
              </a:xfrm>
              <a:prstGeom prst="line">
                <a:avLst/>
              </a:prstGeom>
              <a:noFill/>
              <a:ln w="28575" algn="ctr">
                <a:solidFill>
                  <a:schemeClr val="tx1"/>
                </a:solidFill>
                <a:prstDash val="sysDash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65546" name="Line 8">
                <a:extLst>
                  <a:ext uri="{FF2B5EF4-FFF2-40B4-BE49-F238E27FC236}">
                    <a16:creationId xmlns:a16="http://schemas.microsoft.com/office/drawing/2014/main" id="{481D6E6C-9BD0-6597-C75B-4D992D0FA157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8128" y="6130"/>
                <a:ext cx="698" cy="0"/>
              </a:xfrm>
              <a:prstGeom prst="line">
                <a:avLst/>
              </a:prstGeom>
              <a:noFill/>
              <a:ln w="28575" algn="ctr">
                <a:solidFill>
                  <a:schemeClr val="tx1"/>
                </a:solidFill>
                <a:prstDash val="sysDash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65547" name="Line 13">
                <a:extLst>
                  <a:ext uri="{FF2B5EF4-FFF2-40B4-BE49-F238E27FC236}">
                    <a16:creationId xmlns:a16="http://schemas.microsoft.com/office/drawing/2014/main" id="{1C69A1B7-5D8D-802C-09AF-E2C32BE22852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12378" y="9094"/>
                <a:ext cx="0" cy="467"/>
              </a:xfrm>
              <a:prstGeom prst="line">
                <a:avLst/>
              </a:prstGeom>
              <a:noFill/>
              <a:ln w="28575" algn="ctr">
                <a:solidFill>
                  <a:schemeClr val="tx1"/>
                </a:solidFill>
                <a:prstDash val="sysDash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65548" name="Line 14">
                <a:extLst>
                  <a:ext uri="{FF2B5EF4-FFF2-40B4-BE49-F238E27FC236}">
                    <a16:creationId xmlns:a16="http://schemas.microsoft.com/office/drawing/2014/main" id="{518E503D-EA59-1535-1379-C290FB0337FD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8148" y="9115"/>
                <a:ext cx="4235" cy="46"/>
              </a:xfrm>
              <a:prstGeom prst="line">
                <a:avLst/>
              </a:prstGeom>
              <a:noFill/>
              <a:ln w="28575" algn="ctr">
                <a:solidFill>
                  <a:schemeClr val="tx1"/>
                </a:solidFill>
                <a:prstDash val="sysDash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65549" name="AutoShape 16">
                <a:extLst>
                  <a:ext uri="{FF2B5EF4-FFF2-40B4-BE49-F238E27FC236}">
                    <a16:creationId xmlns:a16="http://schemas.microsoft.com/office/drawing/2014/main" id="{215795C5-F300-DEB7-2085-B172B236D25B}"/>
                  </a:ext>
                </a:extLst>
              </p:cNvPr>
              <p:cNvSpPr>
                <a:spLocks noChangeArrowheads="1" noChangeShapeType="1"/>
              </p:cNvSpPr>
              <p:nvPr/>
            </p:nvSpPr>
            <p:spPr bwMode="auto">
              <a:xfrm rot="5400000" flipV="1">
                <a:off x="12209" y="6013"/>
                <a:ext cx="2209" cy="2095"/>
              </a:xfrm>
              <a:prstGeom prst="bentConnector3">
                <a:avLst>
                  <a:gd name="adj1" fmla="val -16727"/>
                </a:avLst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65550" name="Oval 19">
                <a:extLst>
                  <a:ext uri="{FF2B5EF4-FFF2-40B4-BE49-F238E27FC236}">
                    <a16:creationId xmlns:a16="http://schemas.microsoft.com/office/drawing/2014/main" id="{6ABB1022-5771-2179-B08B-8AFAB4EF6BF2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8710" y="6089"/>
                <a:ext cx="123" cy="123"/>
              </a:xfrm>
              <a:prstGeom prst="ellipse">
                <a:avLst/>
              </a:prstGeom>
              <a:solidFill>
                <a:srgbClr val="FF0000"/>
              </a:solidFill>
              <a:ln w="19050" algn="ctr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>
                <a:lvl1pPr eaLnBrk="0" hangingPunct="0">
                  <a:spcBef>
                    <a:spcPct val="20000"/>
                  </a:spcBef>
                  <a:buChar char="•"/>
                  <a:defRPr sz="3200">
                    <a:solidFill>
                      <a:srgbClr val="000000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 eaLnBrk="0" hangingPunct="0">
                  <a:spcBef>
                    <a:spcPct val="20000"/>
                  </a:spcBef>
                  <a:buChar char="–"/>
                  <a:defRPr sz="2800">
                    <a:solidFill>
                      <a:srgbClr val="000000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 eaLnBrk="0" hangingPunct="0">
                  <a:spcBef>
                    <a:spcPct val="20000"/>
                  </a:spcBef>
                  <a:buChar char="•"/>
                  <a:defRPr sz="2400">
                    <a:solidFill>
                      <a:srgbClr val="000000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 eaLnBrk="0" hangingPunct="0">
                  <a:spcBef>
                    <a:spcPct val="20000"/>
                  </a:spcBef>
                  <a:buChar char="–"/>
                  <a:defRPr sz="2000">
                    <a:solidFill>
                      <a:srgbClr val="000000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 eaLnBrk="0" hangingPunct="0">
                  <a:spcBef>
                    <a:spcPct val="20000"/>
                  </a:spcBef>
                  <a:buChar char="»"/>
                  <a:defRPr sz="2000">
                    <a:solidFill>
                      <a:srgbClr val="000000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SzPct val="100000"/>
                  <a:buChar char="»"/>
                  <a:defRPr sz="2000">
                    <a:solidFill>
                      <a:srgbClr val="000000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SzPct val="100000"/>
                  <a:buChar char="»"/>
                  <a:defRPr sz="2000">
                    <a:solidFill>
                      <a:srgbClr val="000000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SzPct val="100000"/>
                  <a:buChar char="»"/>
                  <a:defRPr sz="2000">
                    <a:solidFill>
                      <a:srgbClr val="000000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SzPct val="100000"/>
                  <a:buChar char="»"/>
                  <a:defRPr sz="2000">
                    <a:solidFill>
                      <a:srgbClr val="000000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FontTx/>
                  <a:buNone/>
                </a:pPr>
                <a:endParaRPr lang="zh-CN" altLang="en-US" sz="2400">
                  <a:latin typeface="Times New Roman" panose="02020603050405020304" pitchFamily="18" charset="0"/>
                  <a:ea typeface="黑体" panose="02010609060101010101" pitchFamily="49" charset="-122"/>
                </a:endParaRPr>
              </a:p>
            </p:txBody>
          </p:sp>
          <p:sp>
            <p:nvSpPr>
              <p:cNvPr id="65551" name="Oval 20">
                <a:extLst>
                  <a:ext uri="{FF2B5EF4-FFF2-40B4-BE49-F238E27FC236}">
                    <a16:creationId xmlns:a16="http://schemas.microsoft.com/office/drawing/2014/main" id="{E32B337C-CE2A-1458-4F8D-EDB1659BD799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2318" y="9074"/>
                <a:ext cx="123" cy="123"/>
              </a:xfrm>
              <a:prstGeom prst="ellipse">
                <a:avLst/>
              </a:prstGeom>
              <a:solidFill>
                <a:srgbClr val="FF0000"/>
              </a:solidFill>
              <a:ln w="19050" algn="ctr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>
                <a:lvl1pPr eaLnBrk="0" hangingPunct="0">
                  <a:spcBef>
                    <a:spcPct val="20000"/>
                  </a:spcBef>
                  <a:buChar char="•"/>
                  <a:defRPr sz="3200">
                    <a:solidFill>
                      <a:srgbClr val="000000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 eaLnBrk="0" hangingPunct="0">
                  <a:spcBef>
                    <a:spcPct val="20000"/>
                  </a:spcBef>
                  <a:buChar char="–"/>
                  <a:defRPr sz="2800">
                    <a:solidFill>
                      <a:srgbClr val="000000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 eaLnBrk="0" hangingPunct="0">
                  <a:spcBef>
                    <a:spcPct val="20000"/>
                  </a:spcBef>
                  <a:buChar char="•"/>
                  <a:defRPr sz="2400">
                    <a:solidFill>
                      <a:srgbClr val="000000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 eaLnBrk="0" hangingPunct="0">
                  <a:spcBef>
                    <a:spcPct val="20000"/>
                  </a:spcBef>
                  <a:buChar char="–"/>
                  <a:defRPr sz="2000">
                    <a:solidFill>
                      <a:srgbClr val="000000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 eaLnBrk="0" hangingPunct="0">
                  <a:spcBef>
                    <a:spcPct val="20000"/>
                  </a:spcBef>
                  <a:buChar char="»"/>
                  <a:defRPr sz="2000">
                    <a:solidFill>
                      <a:srgbClr val="000000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SzPct val="100000"/>
                  <a:buChar char="»"/>
                  <a:defRPr sz="2000">
                    <a:solidFill>
                      <a:srgbClr val="000000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SzPct val="100000"/>
                  <a:buChar char="»"/>
                  <a:defRPr sz="2000">
                    <a:solidFill>
                      <a:srgbClr val="000000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SzPct val="100000"/>
                  <a:buChar char="»"/>
                  <a:defRPr sz="2000">
                    <a:solidFill>
                      <a:srgbClr val="000000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SzPct val="100000"/>
                  <a:buChar char="»"/>
                  <a:defRPr sz="2000">
                    <a:solidFill>
                      <a:srgbClr val="000000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FontTx/>
                  <a:buNone/>
                </a:pPr>
                <a:endParaRPr lang="zh-CN" altLang="en-US" sz="2400">
                  <a:latin typeface="Times New Roman" panose="02020603050405020304" pitchFamily="18" charset="0"/>
                  <a:ea typeface="黑体" panose="02010609060101010101" pitchFamily="49" charset="-122"/>
                </a:endParaRPr>
              </a:p>
            </p:txBody>
          </p:sp>
          <p:sp>
            <p:nvSpPr>
              <p:cNvPr id="65552" name="Text Box 31">
                <a:extLst>
                  <a:ext uri="{FF2B5EF4-FFF2-40B4-BE49-F238E27FC236}">
                    <a16:creationId xmlns:a16="http://schemas.microsoft.com/office/drawing/2014/main" id="{4AF0DDA1-C5F6-F46B-563B-3A7E37259AC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6956" y="9241"/>
                <a:ext cx="1744" cy="9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 eaLnBrk="0" hangingPunct="0">
                  <a:spcBef>
                    <a:spcPct val="20000"/>
                  </a:spcBef>
                  <a:buChar char="•"/>
                  <a:defRPr sz="3200">
                    <a:solidFill>
                      <a:srgbClr val="000000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 eaLnBrk="0" hangingPunct="0">
                  <a:spcBef>
                    <a:spcPct val="20000"/>
                  </a:spcBef>
                  <a:buChar char="–"/>
                  <a:defRPr sz="2800">
                    <a:solidFill>
                      <a:srgbClr val="000000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 eaLnBrk="0" hangingPunct="0">
                  <a:spcBef>
                    <a:spcPct val="20000"/>
                  </a:spcBef>
                  <a:buChar char="•"/>
                  <a:defRPr sz="2400">
                    <a:solidFill>
                      <a:srgbClr val="000000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 eaLnBrk="0" hangingPunct="0">
                  <a:spcBef>
                    <a:spcPct val="20000"/>
                  </a:spcBef>
                  <a:buChar char="–"/>
                  <a:defRPr sz="2000">
                    <a:solidFill>
                      <a:srgbClr val="000000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 eaLnBrk="0" hangingPunct="0">
                  <a:spcBef>
                    <a:spcPct val="20000"/>
                  </a:spcBef>
                  <a:buChar char="»"/>
                  <a:defRPr sz="2000">
                    <a:solidFill>
                      <a:srgbClr val="000000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SzPct val="100000"/>
                  <a:buChar char="»"/>
                  <a:defRPr sz="2000">
                    <a:solidFill>
                      <a:srgbClr val="000000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SzPct val="100000"/>
                  <a:buChar char="»"/>
                  <a:defRPr sz="2000">
                    <a:solidFill>
                      <a:srgbClr val="000000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SzPct val="100000"/>
                  <a:buChar char="»"/>
                  <a:defRPr sz="2000">
                    <a:solidFill>
                      <a:srgbClr val="000000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SzPct val="100000"/>
                  <a:buChar char="»"/>
                  <a:defRPr sz="2000">
                    <a:solidFill>
                      <a:srgbClr val="000000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algn="ctr" eaLnBrk="1" hangingPunct="1">
                  <a:lnSpc>
                    <a:spcPct val="120000"/>
                  </a:lnSpc>
                  <a:spcBef>
                    <a:spcPct val="50000"/>
                  </a:spcBef>
                  <a:buFontTx/>
                  <a:buNone/>
                </a:pPr>
                <a:r>
                  <a:rPr lang="en-US" altLang="zh-CN" sz="2800" i="1">
                    <a:latin typeface="Times New Roman" panose="02020603050405020304" pitchFamily="18" charset="0"/>
                    <a:ea typeface="黑体" panose="02010609060101010101" pitchFamily="49" charset="-122"/>
                  </a:rPr>
                  <a:t>O</a:t>
                </a:r>
              </a:p>
            </p:txBody>
          </p:sp>
          <p:grpSp>
            <p:nvGrpSpPr>
              <p:cNvPr id="65553" name="Group 32">
                <a:extLst>
                  <a:ext uri="{FF2B5EF4-FFF2-40B4-BE49-F238E27FC236}">
                    <a16:creationId xmlns:a16="http://schemas.microsoft.com/office/drawing/2014/main" id="{F438D7BE-8E75-8F4E-CCFF-9A579DC4E58B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8120" y="5612"/>
                <a:ext cx="4924" cy="3963"/>
                <a:chOff x="975" y="2296"/>
                <a:chExt cx="1920" cy="1545"/>
              </a:xfrm>
            </p:grpSpPr>
            <p:sp>
              <p:nvSpPr>
                <p:cNvPr id="65554" name="Line 33">
                  <a:extLst>
                    <a:ext uri="{FF2B5EF4-FFF2-40B4-BE49-F238E27FC236}">
                      <a16:creationId xmlns:a16="http://schemas.microsoft.com/office/drawing/2014/main" id="{F05DFD6B-C859-917F-8C6F-AEEF216D216B}"/>
                    </a:ext>
                  </a:extLst>
                </p:cNvPr>
                <p:cNvSpPr>
                  <a:spLocks noChangeShapeType="1"/>
                </p:cNvSpPr>
                <p:nvPr/>
              </p:nvSpPr>
              <p:spPr bwMode="auto">
                <a:xfrm>
                  <a:off x="975" y="2296"/>
                  <a:ext cx="0" cy="1536"/>
                </a:xfrm>
                <a:prstGeom prst="line">
                  <a:avLst/>
                </a:prstGeom>
                <a:noFill/>
                <a:ln w="28575" algn="ctr">
                  <a:solidFill>
                    <a:schemeClr val="tx1"/>
                  </a:solidFill>
                  <a:round/>
                  <a:headEnd type="triangle" w="med" len="med"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grpSp>
              <p:nvGrpSpPr>
                <p:cNvPr id="65555" name="Group 34">
                  <a:extLst>
                    <a:ext uri="{FF2B5EF4-FFF2-40B4-BE49-F238E27FC236}">
                      <a16:creationId xmlns:a16="http://schemas.microsoft.com/office/drawing/2014/main" id="{72CD72A1-1BB5-8299-C352-A32613BC00DD}"/>
                    </a:ext>
                  </a:extLst>
                </p:cNvPr>
                <p:cNvGrpSpPr>
                  <a:grpSpLocks/>
                </p:cNvGrpSpPr>
                <p:nvPr/>
              </p:nvGrpSpPr>
              <p:grpSpPr bwMode="auto">
                <a:xfrm>
                  <a:off x="975" y="2496"/>
                  <a:ext cx="1920" cy="1345"/>
                  <a:chOff x="975" y="2496"/>
                  <a:chExt cx="1920" cy="1345"/>
                </a:xfrm>
              </p:grpSpPr>
              <p:sp>
                <p:nvSpPr>
                  <p:cNvPr id="65556" name="Line 35">
                    <a:extLst>
                      <a:ext uri="{FF2B5EF4-FFF2-40B4-BE49-F238E27FC236}">
                        <a16:creationId xmlns:a16="http://schemas.microsoft.com/office/drawing/2014/main" id="{95FCE03B-998C-DEB4-4AC2-8B63187BF968}"/>
                      </a:ext>
                    </a:extLst>
                  </p:cNvPr>
                  <p:cNvSpPr>
                    <a:spLocks noChangeShapeType="1"/>
                  </p:cNvSpPr>
                  <p:nvPr/>
                </p:nvSpPr>
                <p:spPr bwMode="auto">
                  <a:xfrm>
                    <a:off x="975" y="3838"/>
                    <a:ext cx="1920" cy="0"/>
                  </a:xfrm>
                  <a:prstGeom prst="line">
                    <a:avLst/>
                  </a:prstGeom>
                  <a:noFill/>
                  <a:ln w="28575" algn="ctr">
                    <a:solidFill>
                      <a:schemeClr val="tx1"/>
                    </a:solidFill>
                    <a:round/>
                    <a:headEnd/>
                    <a:tailEnd type="triangle" w="med" len="med"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65557" name="Line 36">
                    <a:extLst>
                      <a:ext uri="{FF2B5EF4-FFF2-40B4-BE49-F238E27FC236}">
                        <a16:creationId xmlns:a16="http://schemas.microsoft.com/office/drawing/2014/main" id="{F35178A5-6F91-A36E-4111-3C6D9D98446E}"/>
                      </a:ext>
                    </a:extLst>
                  </p:cNvPr>
                  <p:cNvSpPr>
                    <a:spLocks noChangeShapeType="1"/>
                  </p:cNvSpPr>
                  <p:nvPr/>
                </p:nvSpPr>
                <p:spPr bwMode="auto">
                  <a:xfrm>
                    <a:off x="1233" y="3793"/>
                    <a:ext cx="0" cy="48"/>
                  </a:xfrm>
                  <a:prstGeom prst="line">
                    <a:avLst/>
                  </a:prstGeom>
                  <a:noFill/>
                  <a:ln w="38100" algn="ctr">
                    <a:solidFill>
                      <a:srgbClr val="FF0000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65558" name="Line 37">
                    <a:extLst>
                      <a:ext uri="{FF2B5EF4-FFF2-40B4-BE49-F238E27FC236}">
                        <a16:creationId xmlns:a16="http://schemas.microsoft.com/office/drawing/2014/main" id="{06B69DB3-482E-FE7C-0BC3-2C63151727C9}"/>
                      </a:ext>
                    </a:extLst>
                  </p:cNvPr>
                  <p:cNvSpPr>
                    <a:spLocks noChangeShapeType="1"/>
                  </p:cNvSpPr>
                  <p:nvPr/>
                </p:nvSpPr>
                <p:spPr bwMode="auto">
                  <a:xfrm>
                    <a:off x="1517" y="3793"/>
                    <a:ext cx="0" cy="48"/>
                  </a:xfrm>
                  <a:prstGeom prst="line">
                    <a:avLst/>
                  </a:prstGeom>
                  <a:noFill/>
                  <a:ln w="38100" algn="ctr">
                    <a:solidFill>
                      <a:srgbClr val="FF0000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65559" name="Line 38">
                    <a:extLst>
                      <a:ext uri="{FF2B5EF4-FFF2-40B4-BE49-F238E27FC236}">
                        <a16:creationId xmlns:a16="http://schemas.microsoft.com/office/drawing/2014/main" id="{5F4636AE-9FB9-2750-FF0B-063A3CB08473}"/>
                      </a:ext>
                    </a:extLst>
                  </p:cNvPr>
                  <p:cNvSpPr>
                    <a:spLocks noChangeShapeType="1"/>
                  </p:cNvSpPr>
                  <p:nvPr/>
                </p:nvSpPr>
                <p:spPr bwMode="auto">
                  <a:xfrm>
                    <a:off x="1804" y="3793"/>
                    <a:ext cx="0" cy="48"/>
                  </a:xfrm>
                  <a:prstGeom prst="line">
                    <a:avLst/>
                  </a:prstGeom>
                  <a:noFill/>
                  <a:ln w="38100" algn="ctr">
                    <a:solidFill>
                      <a:srgbClr val="FF0000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65560" name="Line 39">
                    <a:extLst>
                      <a:ext uri="{FF2B5EF4-FFF2-40B4-BE49-F238E27FC236}">
                        <a16:creationId xmlns:a16="http://schemas.microsoft.com/office/drawing/2014/main" id="{178305C8-741A-F9FB-F7C3-7DE0319F876D}"/>
                      </a:ext>
                    </a:extLst>
                  </p:cNvPr>
                  <p:cNvSpPr>
                    <a:spLocks noChangeShapeType="1"/>
                  </p:cNvSpPr>
                  <p:nvPr/>
                </p:nvSpPr>
                <p:spPr bwMode="auto">
                  <a:xfrm>
                    <a:off x="2092" y="3793"/>
                    <a:ext cx="0" cy="48"/>
                  </a:xfrm>
                  <a:prstGeom prst="line">
                    <a:avLst/>
                  </a:prstGeom>
                  <a:noFill/>
                  <a:ln w="38100" algn="ctr">
                    <a:solidFill>
                      <a:srgbClr val="FF0000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65561" name="Line 40">
                    <a:extLst>
                      <a:ext uri="{FF2B5EF4-FFF2-40B4-BE49-F238E27FC236}">
                        <a16:creationId xmlns:a16="http://schemas.microsoft.com/office/drawing/2014/main" id="{F2D8D26A-FA92-D522-DD90-48A88C0C3AC9}"/>
                      </a:ext>
                    </a:extLst>
                  </p:cNvPr>
                  <p:cNvSpPr>
                    <a:spLocks noChangeShapeType="1"/>
                  </p:cNvSpPr>
                  <p:nvPr/>
                </p:nvSpPr>
                <p:spPr bwMode="auto">
                  <a:xfrm>
                    <a:off x="2638" y="3793"/>
                    <a:ext cx="0" cy="48"/>
                  </a:xfrm>
                  <a:prstGeom prst="line">
                    <a:avLst/>
                  </a:prstGeom>
                  <a:noFill/>
                  <a:ln w="38100" algn="ctr">
                    <a:solidFill>
                      <a:srgbClr val="FF0000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65562" name="Line 41">
                    <a:extLst>
                      <a:ext uri="{FF2B5EF4-FFF2-40B4-BE49-F238E27FC236}">
                        <a16:creationId xmlns:a16="http://schemas.microsoft.com/office/drawing/2014/main" id="{9B3804CF-FE4A-D84F-B58C-98ABE8C4AD70}"/>
                      </a:ext>
                    </a:extLst>
                  </p:cNvPr>
                  <p:cNvSpPr>
                    <a:spLocks noChangeShapeType="1"/>
                  </p:cNvSpPr>
                  <p:nvPr/>
                </p:nvSpPr>
                <p:spPr bwMode="auto">
                  <a:xfrm>
                    <a:off x="2373" y="3793"/>
                    <a:ext cx="0" cy="48"/>
                  </a:xfrm>
                  <a:prstGeom prst="line">
                    <a:avLst/>
                  </a:prstGeom>
                  <a:noFill/>
                  <a:ln w="38100" algn="ctr">
                    <a:solidFill>
                      <a:srgbClr val="FF0000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65563" name="Line 42">
                    <a:extLst>
                      <a:ext uri="{FF2B5EF4-FFF2-40B4-BE49-F238E27FC236}">
                        <a16:creationId xmlns:a16="http://schemas.microsoft.com/office/drawing/2014/main" id="{AE7AB916-7EE5-0B3E-5C21-A0BFD1473424}"/>
                      </a:ext>
                    </a:extLst>
                  </p:cNvPr>
                  <p:cNvSpPr>
                    <a:spLocks noChangeShapeType="1"/>
                  </p:cNvSpPr>
                  <p:nvPr/>
                </p:nvSpPr>
                <p:spPr bwMode="auto">
                  <a:xfrm>
                    <a:off x="975" y="3657"/>
                    <a:ext cx="45" cy="0"/>
                  </a:xfrm>
                  <a:prstGeom prst="line">
                    <a:avLst/>
                  </a:prstGeom>
                  <a:noFill/>
                  <a:ln w="38100" algn="ctr">
                    <a:solidFill>
                      <a:srgbClr val="FF0000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65564" name="Line 43">
                    <a:extLst>
                      <a:ext uri="{FF2B5EF4-FFF2-40B4-BE49-F238E27FC236}">
                        <a16:creationId xmlns:a16="http://schemas.microsoft.com/office/drawing/2014/main" id="{FDB019BA-D260-8897-5C4E-49CA6CA1FE59}"/>
                      </a:ext>
                    </a:extLst>
                  </p:cNvPr>
                  <p:cNvSpPr>
                    <a:spLocks noChangeShapeType="1"/>
                  </p:cNvSpPr>
                  <p:nvPr/>
                </p:nvSpPr>
                <p:spPr bwMode="auto">
                  <a:xfrm>
                    <a:off x="975" y="3430"/>
                    <a:ext cx="45" cy="0"/>
                  </a:xfrm>
                  <a:prstGeom prst="line">
                    <a:avLst/>
                  </a:prstGeom>
                  <a:noFill/>
                  <a:ln w="38100" algn="ctr">
                    <a:solidFill>
                      <a:srgbClr val="FF0000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65565" name="Line 44">
                    <a:extLst>
                      <a:ext uri="{FF2B5EF4-FFF2-40B4-BE49-F238E27FC236}">
                        <a16:creationId xmlns:a16="http://schemas.microsoft.com/office/drawing/2014/main" id="{9CB438C0-1C7E-B617-4510-8CA7B823CBCD}"/>
                      </a:ext>
                    </a:extLst>
                  </p:cNvPr>
                  <p:cNvSpPr>
                    <a:spLocks noChangeShapeType="1"/>
                  </p:cNvSpPr>
                  <p:nvPr/>
                </p:nvSpPr>
                <p:spPr bwMode="auto">
                  <a:xfrm>
                    <a:off x="975" y="3203"/>
                    <a:ext cx="45" cy="0"/>
                  </a:xfrm>
                  <a:prstGeom prst="line">
                    <a:avLst/>
                  </a:prstGeom>
                  <a:noFill/>
                  <a:ln w="38100" algn="ctr">
                    <a:solidFill>
                      <a:srgbClr val="FF0000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65566" name="Line 45">
                    <a:extLst>
                      <a:ext uri="{FF2B5EF4-FFF2-40B4-BE49-F238E27FC236}">
                        <a16:creationId xmlns:a16="http://schemas.microsoft.com/office/drawing/2014/main" id="{D9F095CA-1D93-E53E-D931-9CAF4644A107}"/>
                      </a:ext>
                    </a:extLst>
                  </p:cNvPr>
                  <p:cNvSpPr>
                    <a:spLocks noChangeShapeType="1"/>
                  </p:cNvSpPr>
                  <p:nvPr/>
                </p:nvSpPr>
                <p:spPr bwMode="auto">
                  <a:xfrm>
                    <a:off x="975" y="2940"/>
                    <a:ext cx="45" cy="0"/>
                  </a:xfrm>
                  <a:prstGeom prst="line">
                    <a:avLst/>
                  </a:prstGeom>
                  <a:noFill/>
                  <a:ln w="38100" algn="ctr">
                    <a:solidFill>
                      <a:srgbClr val="FF0000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65567" name="Line 46">
                    <a:extLst>
                      <a:ext uri="{FF2B5EF4-FFF2-40B4-BE49-F238E27FC236}">
                        <a16:creationId xmlns:a16="http://schemas.microsoft.com/office/drawing/2014/main" id="{47493C81-785A-671C-DC75-7CE8FDDCC1C1}"/>
                      </a:ext>
                    </a:extLst>
                  </p:cNvPr>
                  <p:cNvSpPr>
                    <a:spLocks noChangeShapeType="1"/>
                  </p:cNvSpPr>
                  <p:nvPr/>
                </p:nvSpPr>
                <p:spPr bwMode="auto">
                  <a:xfrm>
                    <a:off x="975" y="2722"/>
                    <a:ext cx="45" cy="0"/>
                  </a:xfrm>
                  <a:prstGeom prst="line">
                    <a:avLst/>
                  </a:prstGeom>
                  <a:noFill/>
                  <a:ln w="38100" algn="ctr">
                    <a:solidFill>
                      <a:srgbClr val="FF0000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65568" name="Line 47">
                    <a:extLst>
                      <a:ext uri="{FF2B5EF4-FFF2-40B4-BE49-F238E27FC236}">
                        <a16:creationId xmlns:a16="http://schemas.microsoft.com/office/drawing/2014/main" id="{84F3E896-C2BA-BFB2-619F-E4EFF51A6FAF}"/>
                      </a:ext>
                    </a:extLst>
                  </p:cNvPr>
                  <p:cNvSpPr>
                    <a:spLocks noChangeShapeType="1"/>
                  </p:cNvSpPr>
                  <p:nvPr/>
                </p:nvSpPr>
                <p:spPr bwMode="auto">
                  <a:xfrm>
                    <a:off x="975" y="2496"/>
                    <a:ext cx="45" cy="0"/>
                  </a:xfrm>
                  <a:prstGeom prst="line">
                    <a:avLst/>
                  </a:prstGeom>
                  <a:noFill/>
                  <a:ln w="38100" algn="ctr">
                    <a:solidFill>
                      <a:srgbClr val="FF0000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</p:grpSp>
          </p:grpSp>
          <p:sp>
            <p:nvSpPr>
              <p:cNvPr id="65569" name="Text Box 48">
                <a:extLst>
                  <a:ext uri="{FF2B5EF4-FFF2-40B4-BE49-F238E27FC236}">
                    <a16:creationId xmlns:a16="http://schemas.microsoft.com/office/drawing/2014/main" id="{3716DB99-82CB-6406-D2D0-373C0823754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1676" y="9548"/>
                <a:ext cx="1513" cy="81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 eaLnBrk="0" hangingPunct="0">
                  <a:spcBef>
                    <a:spcPct val="20000"/>
                  </a:spcBef>
                  <a:buChar char="•"/>
                  <a:defRPr sz="3200">
                    <a:solidFill>
                      <a:srgbClr val="000000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 eaLnBrk="0" hangingPunct="0">
                  <a:spcBef>
                    <a:spcPct val="20000"/>
                  </a:spcBef>
                  <a:buChar char="–"/>
                  <a:defRPr sz="2800">
                    <a:solidFill>
                      <a:srgbClr val="000000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 eaLnBrk="0" hangingPunct="0">
                  <a:spcBef>
                    <a:spcPct val="20000"/>
                  </a:spcBef>
                  <a:buChar char="•"/>
                  <a:defRPr sz="2400">
                    <a:solidFill>
                      <a:srgbClr val="000000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 eaLnBrk="0" hangingPunct="0">
                  <a:spcBef>
                    <a:spcPct val="20000"/>
                  </a:spcBef>
                  <a:buChar char="–"/>
                  <a:defRPr sz="2000">
                    <a:solidFill>
                      <a:srgbClr val="000000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 eaLnBrk="0" hangingPunct="0">
                  <a:spcBef>
                    <a:spcPct val="20000"/>
                  </a:spcBef>
                  <a:buChar char="»"/>
                  <a:defRPr sz="2000">
                    <a:solidFill>
                      <a:srgbClr val="000000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SzPct val="100000"/>
                  <a:buChar char="»"/>
                  <a:defRPr sz="2000">
                    <a:solidFill>
                      <a:srgbClr val="000000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SzPct val="100000"/>
                  <a:buChar char="»"/>
                  <a:defRPr sz="2000">
                    <a:solidFill>
                      <a:srgbClr val="000000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SzPct val="100000"/>
                  <a:buChar char="»"/>
                  <a:defRPr sz="2000">
                    <a:solidFill>
                      <a:srgbClr val="000000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SzPct val="100000"/>
                  <a:buChar char="»"/>
                  <a:defRPr sz="2000">
                    <a:solidFill>
                      <a:srgbClr val="000000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algn="ctr" eaLnBrk="1" hangingPunct="1">
                  <a:spcBef>
                    <a:spcPct val="50000"/>
                  </a:spcBef>
                  <a:buFontTx/>
                  <a:buNone/>
                </a:pPr>
                <a:r>
                  <a:rPr lang="en-US" altLang="zh-CN" sz="2800">
                    <a:latin typeface="Times New Roman" panose="02020603050405020304" pitchFamily="18" charset="0"/>
                    <a:ea typeface="黑体" panose="02010609060101010101" pitchFamily="49" charset="-122"/>
                  </a:rPr>
                  <a:t>0.6</a:t>
                </a:r>
              </a:p>
            </p:txBody>
          </p:sp>
          <p:sp>
            <p:nvSpPr>
              <p:cNvPr id="65570" name="Text Box 50">
                <a:extLst>
                  <a:ext uri="{FF2B5EF4-FFF2-40B4-BE49-F238E27FC236}">
                    <a16:creationId xmlns:a16="http://schemas.microsoft.com/office/drawing/2014/main" id="{8F27A0EB-4644-443D-7DFB-437BF1930A7E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8959" y="9519"/>
                <a:ext cx="1161" cy="81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 eaLnBrk="0" hangingPunct="0">
                  <a:spcBef>
                    <a:spcPct val="20000"/>
                  </a:spcBef>
                  <a:buChar char="•"/>
                  <a:defRPr sz="3200">
                    <a:solidFill>
                      <a:srgbClr val="000000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 eaLnBrk="0" hangingPunct="0">
                  <a:spcBef>
                    <a:spcPct val="20000"/>
                  </a:spcBef>
                  <a:buChar char="–"/>
                  <a:defRPr sz="2800">
                    <a:solidFill>
                      <a:srgbClr val="000000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 eaLnBrk="0" hangingPunct="0">
                  <a:spcBef>
                    <a:spcPct val="20000"/>
                  </a:spcBef>
                  <a:buChar char="•"/>
                  <a:defRPr sz="2400">
                    <a:solidFill>
                      <a:srgbClr val="000000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 eaLnBrk="0" hangingPunct="0">
                  <a:spcBef>
                    <a:spcPct val="20000"/>
                  </a:spcBef>
                  <a:buChar char="–"/>
                  <a:defRPr sz="2000">
                    <a:solidFill>
                      <a:srgbClr val="000000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 eaLnBrk="0" hangingPunct="0">
                  <a:spcBef>
                    <a:spcPct val="20000"/>
                  </a:spcBef>
                  <a:buChar char="»"/>
                  <a:defRPr sz="2000">
                    <a:solidFill>
                      <a:srgbClr val="000000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SzPct val="100000"/>
                  <a:buChar char="»"/>
                  <a:defRPr sz="2000">
                    <a:solidFill>
                      <a:srgbClr val="000000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SzPct val="100000"/>
                  <a:buChar char="»"/>
                  <a:defRPr sz="2000">
                    <a:solidFill>
                      <a:srgbClr val="000000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SzPct val="100000"/>
                  <a:buChar char="»"/>
                  <a:defRPr sz="2000">
                    <a:solidFill>
                      <a:srgbClr val="000000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SzPct val="100000"/>
                  <a:buChar char="»"/>
                  <a:defRPr sz="2000">
                    <a:solidFill>
                      <a:srgbClr val="000000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algn="ctr" eaLnBrk="1" hangingPunct="1">
                  <a:spcBef>
                    <a:spcPct val="50000"/>
                  </a:spcBef>
                  <a:buFontTx/>
                  <a:buNone/>
                </a:pPr>
                <a:r>
                  <a:rPr lang="en-US" altLang="zh-CN" sz="2800">
                    <a:latin typeface="Times New Roman" panose="02020603050405020304" pitchFamily="18" charset="0"/>
                    <a:ea typeface="黑体" panose="02010609060101010101" pitchFamily="49" charset="-122"/>
                  </a:rPr>
                  <a:t>0.2</a:t>
                </a:r>
              </a:p>
            </p:txBody>
          </p:sp>
          <p:sp>
            <p:nvSpPr>
              <p:cNvPr id="65571" name="Text Box 51">
                <a:extLst>
                  <a:ext uri="{FF2B5EF4-FFF2-40B4-BE49-F238E27FC236}">
                    <a16:creationId xmlns:a16="http://schemas.microsoft.com/office/drawing/2014/main" id="{505A4B18-71E2-2960-BAB7-11443AD3321E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0158" y="9548"/>
                <a:ext cx="1629" cy="81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 eaLnBrk="0" hangingPunct="0">
                  <a:spcBef>
                    <a:spcPct val="20000"/>
                  </a:spcBef>
                  <a:buChar char="•"/>
                  <a:defRPr sz="3200">
                    <a:solidFill>
                      <a:srgbClr val="000000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 eaLnBrk="0" hangingPunct="0">
                  <a:spcBef>
                    <a:spcPct val="20000"/>
                  </a:spcBef>
                  <a:buChar char="–"/>
                  <a:defRPr sz="2800">
                    <a:solidFill>
                      <a:srgbClr val="000000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 eaLnBrk="0" hangingPunct="0">
                  <a:spcBef>
                    <a:spcPct val="20000"/>
                  </a:spcBef>
                  <a:buChar char="•"/>
                  <a:defRPr sz="2400">
                    <a:solidFill>
                      <a:srgbClr val="000000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 eaLnBrk="0" hangingPunct="0">
                  <a:spcBef>
                    <a:spcPct val="20000"/>
                  </a:spcBef>
                  <a:buChar char="–"/>
                  <a:defRPr sz="2000">
                    <a:solidFill>
                      <a:srgbClr val="000000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 eaLnBrk="0" hangingPunct="0">
                  <a:spcBef>
                    <a:spcPct val="20000"/>
                  </a:spcBef>
                  <a:buChar char="»"/>
                  <a:defRPr sz="2000">
                    <a:solidFill>
                      <a:srgbClr val="000000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SzPct val="100000"/>
                  <a:buChar char="»"/>
                  <a:defRPr sz="2000">
                    <a:solidFill>
                      <a:srgbClr val="000000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SzPct val="100000"/>
                  <a:buChar char="»"/>
                  <a:defRPr sz="2000">
                    <a:solidFill>
                      <a:srgbClr val="000000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SzPct val="100000"/>
                  <a:buChar char="»"/>
                  <a:defRPr sz="2000">
                    <a:solidFill>
                      <a:srgbClr val="000000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SzPct val="100000"/>
                  <a:buChar char="»"/>
                  <a:defRPr sz="2000">
                    <a:solidFill>
                      <a:srgbClr val="000000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algn="ctr" eaLnBrk="1" hangingPunct="1">
                  <a:spcBef>
                    <a:spcPct val="50000"/>
                  </a:spcBef>
                  <a:buFontTx/>
                  <a:buNone/>
                </a:pPr>
                <a:r>
                  <a:rPr lang="en-US" altLang="zh-CN" sz="2800">
                    <a:latin typeface="Times New Roman" panose="02020603050405020304" pitchFamily="18" charset="0"/>
                    <a:ea typeface="黑体" panose="02010609060101010101" pitchFamily="49" charset="-122"/>
                  </a:rPr>
                  <a:t>0.4</a:t>
                </a:r>
              </a:p>
            </p:txBody>
          </p:sp>
          <p:grpSp>
            <p:nvGrpSpPr>
              <p:cNvPr id="65572" name="Group 59">
                <a:extLst>
                  <a:ext uri="{FF2B5EF4-FFF2-40B4-BE49-F238E27FC236}">
                    <a16:creationId xmlns:a16="http://schemas.microsoft.com/office/drawing/2014/main" id="{32CB5555-C106-FC88-597F-2F1D780D4062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7080" y="4907"/>
                <a:ext cx="7255" cy="5153"/>
                <a:chOff x="2100" y="2102"/>
                <a:chExt cx="2829" cy="2009"/>
              </a:xfrm>
            </p:grpSpPr>
            <p:sp>
              <p:nvSpPr>
                <p:cNvPr id="65573" name="Text Box 61">
                  <a:extLst>
                    <a:ext uri="{FF2B5EF4-FFF2-40B4-BE49-F238E27FC236}">
                      <a16:creationId xmlns:a16="http://schemas.microsoft.com/office/drawing/2014/main" id="{5CC10917-29E7-F077-4404-A4BB3AAFF119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4339" y="3790"/>
                  <a:ext cx="590" cy="321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 algn="ctr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>
                  <a:spAutoFit/>
                </a:bodyPr>
                <a:lstStyle>
                  <a:lvl1pPr eaLnBrk="0" hangingPunct="0">
                    <a:spcBef>
                      <a:spcPct val="20000"/>
                    </a:spcBef>
                    <a:buChar char="•"/>
                    <a:defRPr sz="3200">
                      <a:solidFill>
                        <a:srgbClr val="000000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1pPr>
                  <a:lvl2pPr marL="742950" indent="-285750" eaLnBrk="0" hangingPunct="0">
                    <a:spcBef>
                      <a:spcPct val="20000"/>
                    </a:spcBef>
                    <a:buChar char="–"/>
                    <a:defRPr sz="2800">
                      <a:solidFill>
                        <a:srgbClr val="000000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2pPr>
                  <a:lvl3pPr marL="1143000" indent="-228600" eaLnBrk="0" hangingPunct="0">
                    <a:spcBef>
                      <a:spcPct val="20000"/>
                    </a:spcBef>
                    <a:buChar char="•"/>
                    <a:defRPr sz="2400">
                      <a:solidFill>
                        <a:srgbClr val="000000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3pPr>
                  <a:lvl4pPr marL="1600200" indent="-228600" eaLnBrk="0" hangingPunct="0">
                    <a:spcBef>
                      <a:spcPct val="20000"/>
                    </a:spcBef>
                    <a:buChar char="–"/>
                    <a:defRPr sz="2000">
                      <a:solidFill>
                        <a:srgbClr val="000000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4pPr>
                  <a:lvl5pPr marL="2057400" indent="-228600" eaLnBrk="0" hangingPunct="0">
                    <a:spcBef>
                      <a:spcPct val="20000"/>
                    </a:spcBef>
                    <a:buChar char="»"/>
                    <a:defRPr sz="2000">
                      <a:solidFill>
                        <a:srgbClr val="000000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5pPr>
                  <a:lvl6pPr marL="25146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SzPct val="100000"/>
                    <a:buChar char="»"/>
                    <a:defRPr sz="2000">
                      <a:solidFill>
                        <a:srgbClr val="000000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6pPr>
                  <a:lvl7pPr marL="29718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SzPct val="100000"/>
                    <a:buChar char="»"/>
                    <a:defRPr sz="2000">
                      <a:solidFill>
                        <a:srgbClr val="000000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7pPr>
                  <a:lvl8pPr marL="34290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SzPct val="100000"/>
                    <a:buChar char="»"/>
                    <a:defRPr sz="2000">
                      <a:solidFill>
                        <a:srgbClr val="000000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8pPr>
                  <a:lvl9pPr marL="38862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SzPct val="100000"/>
                    <a:buChar char="»"/>
                    <a:defRPr sz="2000">
                      <a:solidFill>
                        <a:srgbClr val="000000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9pPr>
                </a:lstStyle>
                <a:p>
                  <a:pPr algn="ctr" eaLnBrk="1" hangingPunct="1">
                    <a:spcBef>
                      <a:spcPct val="50000"/>
                    </a:spcBef>
                    <a:buFontTx/>
                    <a:buNone/>
                  </a:pPr>
                  <a:r>
                    <a:rPr lang="en-US" altLang="zh-CN" sz="2800" i="1" dirty="0">
                      <a:latin typeface="Times New Roman" panose="02020603050405020304" pitchFamily="18" charset="0"/>
                      <a:ea typeface="黑体" panose="02010609060101010101" pitchFamily="49" charset="-122"/>
                    </a:rPr>
                    <a:t>S</a:t>
                  </a:r>
                  <a:r>
                    <a:rPr lang="en-US" altLang="zh-CN" sz="2800" dirty="0">
                      <a:latin typeface="Times New Roman" panose="02020603050405020304" pitchFamily="18" charset="0"/>
                      <a:ea typeface="黑体" panose="02010609060101010101" pitchFamily="49" charset="-122"/>
                    </a:rPr>
                    <a:t>(m</a:t>
                  </a:r>
                  <a:r>
                    <a:rPr lang="en-US" altLang="zh-CN" sz="2800" baseline="30000" dirty="0">
                      <a:latin typeface="Times New Roman" panose="02020603050405020304" pitchFamily="18" charset="0"/>
                      <a:ea typeface="黑体" panose="02010609060101010101" pitchFamily="49" charset="-122"/>
                    </a:rPr>
                    <a:t>2</a:t>
                  </a:r>
                  <a:r>
                    <a:rPr lang="en-US" altLang="zh-CN" sz="2800" dirty="0">
                      <a:latin typeface="Times New Roman" panose="02020603050405020304" pitchFamily="18" charset="0"/>
                      <a:ea typeface="黑体" panose="02010609060101010101" pitchFamily="49" charset="-122"/>
                    </a:rPr>
                    <a:t>)</a:t>
                  </a:r>
                  <a:endParaRPr lang="en-US" altLang="zh-CN" sz="2800" baseline="30000" dirty="0">
                    <a:latin typeface="Times New Roman" panose="02020603050405020304" pitchFamily="18" charset="0"/>
                    <a:ea typeface="黑体" panose="02010609060101010101" pitchFamily="49" charset="-122"/>
                  </a:endParaRPr>
                </a:p>
              </p:txBody>
            </p:sp>
            <p:sp>
              <p:nvSpPr>
                <p:cNvPr id="65574" name="Text Box 60">
                  <a:extLst>
                    <a:ext uri="{FF2B5EF4-FFF2-40B4-BE49-F238E27FC236}">
                      <a16:creationId xmlns:a16="http://schemas.microsoft.com/office/drawing/2014/main" id="{74E106CB-BA62-F93D-D8F1-B8D2979E0614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2100" y="2102"/>
                  <a:ext cx="1186" cy="227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 algn="ctr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>
                  <a:spAutoFit/>
                </a:bodyPr>
                <a:lstStyle>
                  <a:lvl1pPr eaLnBrk="0" hangingPunct="0">
                    <a:spcBef>
                      <a:spcPct val="20000"/>
                    </a:spcBef>
                    <a:buChar char="•"/>
                    <a:defRPr sz="3200">
                      <a:solidFill>
                        <a:srgbClr val="000000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1pPr>
                  <a:lvl2pPr marL="742950" indent="-285750" eaLnBrk="0" hangingPunct="0">
                    <a:spcBef>
                      <a:spcPct val="20000"/>
                    </a:spcBef>
                    <a:buChar char="–"/>
                    <a:defRPr sz="2800">
                      <a:solidFill>
                        <a:srgbClr val="000000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2pPr>
                  <a:lvl3pPr marL="1143000" indent="-228600" eaLnBrk="0" hangingPunct="0">
                    <a:spcBef>
                      <a:spcPct val="20000"/>
                    </a:spcBef>
                    <a:buChar char="•"/>
                    <a:defRPr sz="2400">
                      <a:solidFill>
                        <a:srgbClr val="000000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3pPr>
                  <a:lvl4pPr marL="1600200" indent="-228600" eaLnBrk="0" hangingPunct="0">
                    <a:spcBef>
                      <a:spcPct val="20000"/>
                    </a:spcBef>
                    <a:buChar char="–"/>
                    <a:defRPr sz="2000">
                      <a:solidFill>
                        <a:srgbClr val="000000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4pPr>
                  <a:lvl5pPr marL="2057400" indent="-228600" eaLnBrk="0" hangingPunct="0">
                    <a:spcBef>
                      <a:spcPct val="20000"/>
                    </a:spcBef>
                    <a:buChar char="»"/>
                    <a:defRPr sz="2000">
                      <a:solidFill>
                        <a:srgbClr val="000000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5pPr>
                  <a:lvl6pPr marL="25146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SzPct val="100000"/>
                    <a:buChar char="»"/>
                    <a:defRPr sz="2000">
                      <a:solidFill>
                        <a:srgbClr val="000000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6pPr>
                  <a:lvl7pPr marL="29718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SzPct val="100000"/>
                    <a:buChar char="»"/>
                    <a:defRPr sz="2000">
                      <a:solidFill>
                        <a:srgbClr val="000000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7pPr>
                  <a:lvl8pPr marL="34290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SzPct val="100000"/>
                    <a:buChar char="»"/>
                    <a:defRPr sz="2000">
                      <a:solidFill>
                        <a:srgbClr val="000000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8pPr>
                  <a:lvl9pPr marL="38862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SzPct val="100000"/>
                    <a:buChar char="»"/>
                    <a:defRPr sz="2000">
                      <a:solidFill>
                        <a:srgbClr val="000000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9pPr>
                </a:lstStyle>
                <a:p>
                  <a:pPr algn="ctr" eaLnBrk="1" hangingPunct="1">
                    <a:lnSpc>
                      <a:spcPct val="60000"/>
                    </a:lnSpc>
                    <a:spcBef>
                      <a:spcPct val="50000"/>
                    </a:spcBef>
                    <a:buFontTx/>
                    <a:buNone/>
                  </a:pPr>
                  <a:r>
                    <a:rPr lang="en-US" altLang="zh-CN" sz="2800" i="1" dirty="0">
                      <a:latin typeface="Times New Roman" panose="02020603050405020304" pitchFamily="18" charset="0"/>
                      <a:ea typeface="黑体" panose="02010609060101010101" pitchFamily="49" charset="-122"/>
                    </a:rPr>
                    <a:t>p</a:t>
                  </a:r>
                  <a:r>
                    <a:rPr lang="en-US" altLang="zh-CN" sz="2800" dirty="0">
                      <a:latin typeface="Times New Roman" panose="02020603050405020304" pitchFamily="18" charset="0"/>
                      <a:ea typeface="黑体" panose="02010609060101010101" pitchFamily="49" charset="-122"/>
                    </a:rPr>
                    <a:t>(N/m</a:t>
                  </a:r>
                  <a:r>
                    <a:rPr lang="en-US" altLang="zh-CN" sz="2800" baseline="30000" dirty="0">
                      <a:latin typeface="Times New Roman" panose="02020603050405020304" pitchFamily="18" charset="0"/>
                      <a:ea typeface="黑体" panose="02010609060101010101" pitchFamily="49" charset="-122"/>
                    </a:rPr>
                    <a:t>2</a:t>
                  </a:r>
                  <a:r>
                    <a:rPr lang="en-US" altLang="zh-CN" sz="2800" dirty="0">
                      <a:latin typeface="Times New Roman" panose="02020603050405020304" pitchFamily="18" charset="0"/>
                      <a:ea typeface="黑体" panose="02010609060101010101" pitchFamily="49" charset="-122"/>
                    </a:rPr>
                    <a:t>)</a:t>
                  </a:r>
                </a:p>
              </p:txBody>
            </p:sp>
          </p:grpSp>
        </p:grpSp>
      </p:grpSp>
      <p:sp>
        <p:nvSpPr>
          <p:cNvPr id="65575" name="文本框 11">
            <a:extLst>
              <a:ext uri="{FF2B5EF4-FFF2-40B4-BE49-F238E27FC236}">
                <a16:creationId xmlns:a16="http://schemas.microsoft.com/office/drawing/2014/main" id="{132A60D9-B7C8-76E4-12A7-F03B09794277}"/>
              </a:ext>
            </a:extLst>
          </p:cNvPr>
          <p:cNvSpPr/>
          <p:nvPr/>
        </p:nvSpPr>
        <p:spPr>
          <a:xfrm>
            <a:off x="8125811" y="1846914"/>
            <a:ext cx="714375" cy="57943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zh-CN" altLang="en-US" sz="32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lvl="1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lvl="2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zh-CN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lvl="3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lvl="4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»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lvl="5" indent="-228600" algn="l" defTabSz="91440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»"/>
              <a:defRPr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lvl="6" indent="-228600" algn="l" defTabSz="91440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»"/>
              <a:defRPr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lvl="7" indent="-228600" algn="l" defTabSz="91440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»"/>
              <a:defRPr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lvl="8" indent="-228600" algn="l" defTabSz="91440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»"/>
              <a:defRPr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 eaLnBrk="1" hangingPunct="1">
              <a:spcBef>
                <a:spcPct val="0"/>
              </a:spcBef>
              <a:buFontTx/>
              <a:buNone/>
            </a:pPr>
            <a:r>
              <a:rPr lang="en-US" altLang="zh-CN" dirty="0">
                <a:ln w="952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FF0000"/>
                </a:solidFill>
                <a:latin typeface="宋体" panose="02010600030101010101" pitchFamily="2" charset="-122"/>
                <a:sym typeface="Wingdings"/>
              </a:rPr>
              <a:t>A</a:t>
            </a:r>
          </a:p>
        </p:txBody>
      </p:sp>
      <p:grpSp>
        <p:nvGrpSpPr>
          <p:cNvPr id="65576" name="组合 3">
            <a:extLst>
              <a:ext uri="{FF2B5EF4-FFF2-40B4-BE49-F238E27FC236}">
                <a16:creationId xmlns:a16="http://schemas.microsoft.com/office/drawing/2014/main" id="{FD064073-01B4-8108-663E-3A72B8E64BC2}"/>
              </a:ext>
            </a:extLst>
          </p:cNvPr>
          <p:cNvGrpSpPr>
            <a:grpSpLocks/>
          </p:cNvGrpSpPr>
          <p:nvPr/>
        </p:nvGrpSpPr>
        <p:grpSpPr bwMode="auto">
          <a:xfrm>
            <a:off x="0" y="0"/>
            <a:ext cx="12192000" cy="546100"/>
            <a:chOff x="0" y="0"/>
            <a:chExt cx="19200" cy="860"/>
          </a:xfrm>
        </p:grpSpPr>
        <p:sp>
          <p:nvSpPr>
            <p:cNvPr id="65577" name="矩形 1">
              <a:extLst>
                <a:ext uri="{FF2B5EF4-FFF2-40B4-BE49-F238E27FC236}">
                  <a16:creationId xmlns:a16="http://schemas.microsoft.com/office/drawing/2014/main" id="{A8DB4338-593E-5508-C8D6-F461587C20DD}"/>
                </a:ext>
              </a:extLst>
            </p:cNvPr>
            <p:cNvSpPr/>
            <p:nvPr/>
          </p:nvSpPr>
          <p:spPr>
            <a:xfrm>
              <a:off x="15688" y="0"/>
              <a:ext cx="3512" cy="860"/>
            </a:xfrm>
            <a:prstGeom prst="rect">
              <a:avLst/>
            </a:prstGeom>
            <a:solidFill>
              <a:srgbClr val="FFC000"/>
            </a:solidFill>
            <a:ln w="12700" cap="flat" cmpd="sng" algn="ctr">
              <a:solidFill>
                <a:srgbClr val="FFFFFF"/>
              </a:solidFill>
              <a:prstDash val="solid"/>
              <a:miter lim="800000"/>
              <a:headEnd type="none" w="med" len="med"/>
              <a:tailEnd type="none" w="med" len="med"/>
            </a:ln>
          </p:spPr>
          <p:txBody>
            <a:bodyPr anchor="ctr"/>
            <a:lstStyle>
              <a:lvl1pPr eaLnBrk="0" hangingPunct="0">
                <a:defRPr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eaLnBrk="0" hangingPunct="0">
                <a:defRPr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eaLnBrk="0" hangingPunct="0">
                <a:defRPr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eaLnBrk="0" hangingPunct="0">
                <a:defRPr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eaLnBrk="0" hangingPunct="0">
                <a:defRPr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r>
                <a:rPr lang="en-US" altLang="en-US" sz="4000">
                  <a:latin typeface="方正隶书简体" panose="02010601030101010101" charset="-122"/>
                  <a:ea typeface="方正隶书简体" panose="02010601030101010101" charset="-122"/>
                  <a:sym typeface="宋体" panose="02010600030101010101" pitchFamily="2" charset="-122"/>
                </a:rPr>
                <a:t>基础训练</a:t>
              </a:r>
            </a:p>
          </p:txBody>
        </p:sp>
        <p:sp>
          <p:nvSpPr>
            <p:cNvPr id="65578" name="矩形 2">
              <a:extLst>
                <a:ext uri="{FF2B5EF4-FFF2-40B4-BE49-F238E27FC236}">
                  <a16:creationId xmlns:a16="http://schemas.microsoft.com/office/drawing/2014/main" id="{75F93F40-2F25-D9AB-3CC3-BFC11015DD45}"/>
                </a:ext>
              </a:extLst>
            </p:cNvPr>
            <p:cNvSpPr/>
            <p:nvPr/>
          </p:nvSpPr>
          <p:spPr>
            <a:xfrm>
              <a:off x="0" y="0"/>
              <a:ext cx="3513" cy="860"/>
            </a:xfrm>
            <a:prstGeom prst="rect">
              <a:avLst/>
            </a:prstGeom>
            <a:solidFill>
              <a:srgbClr val="FFC000"/>
            </a:solidFill>
            <a:ln w="12700" cap="flat" cmpd="sng" algn="ctr">
              <a:solidFill>
                <a:srgbClr val="FFFFFF"/>
              </a:solidFill>
              <a:prstDash val="solid"/>
              <a:miter lim="800000"/>
              <a:headEnd type="none" w="med" len="med"/>
              <a:tailEnd type="none" w="med" len="med"/>
            </a:ln>
          </p:spPr>
          <p:txBody>
            <a:bodyPr anchor="ctr"/>
            <a:lstStyle>
              <a:lvl1pPr eaLnBrk="0" hangingPunct="0">
                <a:defRPr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eaLnBrk="0" hangingPunct="0">
                <a:defRPr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eaLnBrk="0" hangingPunct="0">
                <a:defRPr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eaLnBrk="0" hangingPunct="0">
                <a:defRPr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eaLnBrk="0" hangingPunct="0">
                <a:defRPr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r>
                <a:rPr lang="en-US" altLang="en-US" sz="4000">
                  <a:latin typeface="Impact" panose="020B0806030902050204" pitchFamily="34" charset="0"/>
                  <a:ea typeface="方正隶书简体" panose="02010601030101010101" charset="-122"/>
                  <a:sym typeface="宋体" panose="02010600030101010101" pitchFamily="2" charset="-122"/>
                </a:rPr>
                <a:t>知识点一</a:t>
              </a:r>
            </a:p>
          </p:txBody>
        </p:sp>
        <p:sp>
          <p:nvSpPr>
            <p:cNvPr id="65579" name="矩形 5">
              <a:extLst>
                <a:ext uri="{FF2B5EF4-FFF2-40B4-BE49-F238E27FC236}">
                  <a16:creationId xmlns:a16="http://schemas.microsoft.com/office/drawing/2014/main" id="{20E61054-2003-29AC-86AB-6766D1B82B5D}"/>
                </a:ext>
              </a:extLst>
            </p:cNvPr>
            <p:cNvSpPr/>
            <p:nvPr/>
          </p:nvSpPr>
          <p:spPr>
            <a:xfrm>
              <a:off x="3513" y="0"/>
              <a:ext cx="12175" cy="860"/>
            </a:xfrm>
            <a:prstGeom prst="rect">
              <a:avLst/>
            </a:prstGeom>
            <a:solidFill>
              <a:srgbClr val="00B050"/>
            </a:solidFill>
            <a:ln w="12700" cap="flat" cmpd="sng" algn="ctr">
              <a:solidFill>
                <a:srgbClr val="FFFFFF"/>
              </a:solidFill>
              <a:prstDash val="solid"/>
              <a:miter lim="800000"/>
              <a:headEnd type="none" w="med" len="med"/>
              <a:tailEnd type="none" w="med" len="med"/>
            </a:ln>
          </p:spPr>
          <p:txBody>
            <a:bodyPr anchor="ctr"/>
            <a:lstStyle>
              <a:lvl1pPr eaLnBrk="0" hangingPunct="0">
                <a:defRPr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eaLnBrk="0" hangingPunct="0">
                <a:defRPr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eaLnBrk="0" hangingPunct="0">
                <a:defRPr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eaLnBrk="0" hangingPunct="0">
                <a:defRPr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eaLnBrk="0" hangingPunct="0">
                <a:defRPr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r>
                <a:rPr lang="en-US" altLang="en-US" sz="4000">
                  <a:solidFill>
                    <a:srgbClr val="FFFFFF"/>
                  </a:solidFill>
                  <a:latin typeface="方正隶书简体" panose="02010601030101010101" charset="-122"/>
                  <a:ea typeface="方正隶书简体" panose="02010601030101010101" charset="-122"/>
                  <a:sym typeface="宋体" panose="02010600030101010101" pitchFamily="2" charset="-122"/>
                </a:rPr>
                <a:t>反比例函数在力学中的应用</a:t>
              </a:r>
            </a:p>
          </p:txBody>
        </p:sp>
      </p:grpSp>
    </p:spTree>
    <p:custDataLst>
      <p:tags r:id="rId1"/>
    </p:custData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500" fill="hold"/>
                                        <p:tgtEl>
                                          <p:spTgt spid="655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5575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五边形 38">
            <a:extLst>
              <a:ext uri="{FF2B5EF4-FFF2-40B4-BE49-F238E27FC236}">
                <a16:creationId xmlns:a16="http://schemas.microsoft.com/office/drawing/2014/main" id="{0A0E1D03-9033-3FF9-F17C-5C6202D7BF41}"/>
              </a:ext>
            </a:extLst>
          </p:cNvPr>
          <p:cNvSpPr>
            <a:spLocks noChangeArrowheads="1"/>
          </p:cNvSpPr>
          <p:nvPr/>
        </p:nvSpPr>
        <p:spPr bwMode="auto">
          <a:xfrm>
            <a:off x="5213350" y="1933575"/>
            <a:ext cx="6627813" cy="806450"/>
          </a:xfrm>
          <a:prstGeom prst="homePlate">
            <a:avLst>
              <a:gd name="adj" fmla="val 49996"/>
            </a:avLst>
          </a:prstGeom>
          <a:solidFill>
            <a:srgbClr val="0070C0"/>
          </a:solidFill>
          <a:ln w="12700" algn="ctr">
            <a:solidFill>
              <a:srgbClr val="A6A6A6"/>
            </a:solidFill>
            <a:miter lim="800000"/>
            <a:headEnd/>
            <a:tailEnd/>
          </a:ln>
        </p:spPr>
        <p:txBody>
          <a:bodyPr anchor="ctr"/>
          <a:lstStyle>
            <a:lvl1pPr eaLnBrk="0" hangingPunct="0">
              <a:defRPr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eaLnBrk="0" hangingPunct="0">
              <a:defRPr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eaLnBrk="0" hangingPunct="0">
              <a:defRPr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eaLnBrk="0" hangingPunct="0">
              <a:defRPr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eaLnBrk="0" hangingPunct="0">
              <a:defRPr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buSzPct val="100000"/>
              <a:defRPr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buSzPct val="100000"/>
              <a:defRPr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buSzPct val="100000"/>
              <a:defRPr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buSzPct val="100000"/>
              <a:defRPr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en-US" sz="4000">
                <a:solidFill>
                  <a:srgbClr val="FFFFFF"/>
                </a:solidFill>
                <a:latin typeface="方正隶书简体" panose="02010601030101010101" charset="-122"/>
                <a:ea typeface="方正隶书简体" panose="02010601030101010101" charset="-122"/>
                <a:sym typeface="宋体" panose="02010600030101010101" pitchFamily="2" charset="-122"/>
              </a:rPr>
              <a:t>反比例函数在力学中的应用</a:t>
            </a:r>
          </a:p>
        </p:txBody>
      </p:sp>
      <p:grpSp>
        <p:nvGrpSpPr>
          <p:cNvPr id="66563" name="组合 2">
            <a:extLst>
              <a:ext uri="{FF2B5EF4-FFF2-40B4-BE49-F238E27FC236}">
                <a16:creationId xmlns:a16="http://schemas.microsoft.com/office/drawing/2014/main" id="{772CCDAD-C648-23F7-8092-1BF837A0865A}"/>
              </a:ext>
            </a:extLst>
          </p:cNvPr>
          <p:cNvGrpSpPr>
            <a:grpSpLocks/>
          </p:cNvGrpSpPr>
          <p:nvPr/>
        </p:nvGrpSpPr>
        <p:grpSpPr bwMode="auto">
          <a:xfrm>
            <a:off x="4022725" y="1682750"/>
            <a:ext cx="1325563" cy="1308100"/>
            <a:chOff x="1677608" y="2996952"/>
            <a:chExt cx="1395643" cy="1395643"/>
          </a:xfrm>
        </p:grpSpPr>
        <p:sp>
          <p:nvSpPr>
            <p:cNvPr id="66564" name="Oval 60">
              <a:extLst>
                <a:ext uri="{FF2B5EF4-FFF2-40B4-BE49-F238E27FC236}">
                  <a16:creationId xmlns:a16="http://schemas.microsoft.com/office/drawing/2014/main" id="{C73B64BF-F285-154E-AED3-9B645C300419}"/>
                </a:ext>
              </a:extLst>
            </p:cNvPr>
            <p:cNvSpPr>
              <a:spLocks noChangeAspect="1" noChangeArrowheads="1"/>
            </p:cNvSpPr>
            <p:nvPr/>
          </p:nvSpPr>
          <p:spPr bwMode="auto">
            <a:xfrm>
              <a:off x="1677608" y="2996952"/>
              <a:ext cx="1395643" cy="1395643"/>
            </a:xfrm>
            <a:prstGeom prst="ellipse">
              <a:avLst/>
            </a:prstGeom>
            <a:gradFill rotWithShape="1">
              <a:gsLst>
                <a:gs pos="0">
                  <a:srgbClr val="FCFCFC"/>
                </a:gs>
                <a:gs pos="100000">
                  <a:srgbClr val="CFCFCF"/>
                </a:gs>
              </a:gsLst>
              <a:lin ang="5400000" scaled="1"/>
            </a:gradFill>
            <a:ln>
              <a:noFill/>
            </a:ln>
            <a:effectLst>
              <a:outerShdw blurRad="317500" dist="114300" dir="5400000" algn="t" rotWithShape="0">
                <a:srgbClr val="000000">
                  <a:alpha val="39998"/>
                </a:srgbClr>
              </a:outerShdw>
            </a:effectLst>
            <a:extLst>
              <a:ext uri="{91240B29-F687-4F45-9708-019B960494DF}">
                <a14:hiddenLine xmlns:a14="http://schemas.microsoft.com/office/drawing/2010/main" w="12700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lvl1pPr eaLnBrk="0" hangingPunct="0">
                <a:defRPr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eaLnBrk="0" hangingPunct="0">
                <a:defRPr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eaLnBrk="0" hangingPunct="0">
                <a:defRPr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eaLnBrk="0" hangingPunct="0">
                <a:defRPr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eaLnBrk="0" hangingPunct="0">
                <a:defRPr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endParaRPr lang="en-US" altLang="zh-CN" sz="1000">
                <a:solidFill>
                  <a:srgbClr val="FFFFFF"/>
                </a:solidFill>
                <a:sym typeface="Arial" panose="020B0604020202020204" pitchFamily="34" charset="0"/>
              </a:endParaRPr>
            </a:p>
          </p:txBody>
        </p:sp>
        <p:grpSp>
          <p:nvGrpSpPr>
            <p:cNvPr id="66565" name="Oval 29">
              <a:extLst>
                <a:ext uri="{FF2B5EF4-FFF2-40B4-BE49-F238E27FC236}">
                  <a16:creationId xmlns:a16="http://schemas.microsoft.com/office/drawing/2014/main" id="{9E263FCD-113D-1CC2-AD6E-72409A396FA6}"/>
                </a:ext>
              </a:extLst>
            </p:cNvPr>
            <p:cNvGrpSpPr>
              <a:grpSpLocks noChangeAspect="1"/>
            </p:cNvGrpSpPr>
            <p:nvPr/>
          </p:nvGrpSpPr>
          <p:grpSpPr bwMode="auto">
            <a:xfrm>
              <a:off x="1787387" y="3107248"/>
              <a:ext cx="1174546" cy="1177218"/>
              <a:chOff x="4126992" y="1786128"/>
              <a:chExt cx="1115568" cy="1103376"/>
            </a:xfrm>
          </p:grpSpPr>
          <p:pic>
            <p:nvPicPr>
              <p:cNvPr id="66566" name="Oval 29">
                <a:extLst>
                  <a:ext uri="{FF2B5EF4-FFF2-40B4-BE49-F238E27FC236}">
                    <a16:creationId xmlns:a16="http://schemas.microsoft.com/office/drawing/2014/main" id="{5F2AABCD-2565-B773-EFB7-57A544B13F06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4126992" y="1786128"/>
                <a:ext cx="1115568" cy="110337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 cap="flat" algn="ctr">
                    <a:solidFill>
                      <a:srgbClr val="000000"/>
                    </a:solidFill>
                    <a:prstDash val="solid"/>
                    <a:miter lim="800000"/>
                    <a:headEnd type="none" w="med" len="med"/>
                    <a:tailEnd type="none" w="med" len="med"/>
                  </a14:hiddenLine>
                </a:ext>
              </a:extLst>
            </p:spPr>
          </p:pic>
          <p:sp>
            <p:nvSpPr>
              <p:cNvPr id="66567" name="Rectangle 7">
                <a:extLst>
                  <a:ext uri="{FF2B5EF4-FFF2-40B4-BE49-F238E27FC236}">
                    <a16:creationId xmlns:a16="http://schemas.microsoft.com/office/drawing/2014/main" id="{D676D36B-24B5-CDB4-95C6-FB209183227E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332704" y="1988645"/>
                <a:ext cx="705604" cy="69630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 eaLnBrk="0" hangingPunct="0">
                  <a:defRPr>
                    <a:solidFill>
                      <a:srgbClr val="000000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eaLnBrk="0" hangingPunct="0">
                  <a:defRPr>
                    <a:solidFill>
                      <a:srgbClr val="000000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eaLnBrk="0" hangingPunct="0">
                  <a:defRPr>
                    <a:solidFill>
                      <a:srgbClr val="000000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eaLnBrk="0" hangingPunct="0">
                  <a:defRPr>
                    <a:solidFill>
                      <a:srgbClr val="000000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eaLnBrk="0" hangingPunct="0">
                  <a:defRPr>
                    <a:solidFill>
                      <a:srgbClr val="000000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eaLnBrk="0" fontAlgn="base" hangingPunct="0">
                  <a:spcBef>
                    <a:spcPct val="0"/>
                  </a:spcBef>
                  <a:spcAft>
                    <a:spcPct val="0"/>
                  </a:spcAft>
                  <a:buSzPct val="100000"/>
                  <a:defRPr>
                    <a:solidFill>
                      <a:srgbClr val="000000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eaLnBrk="0" fontAlgn="base" hangingPunct="0">
                  <a:spcBef>
                    <a:spcPct val="0"/>
                  </a:spcBef>
                  <a:spcAft>
                    <a:spcPct val="0"/>
                  </a:spcAft>
                  <a:buSzPct val="100000"/>
                  <a:defRPr>
                    <a:solidFill>
                      <a:srgbClr val="000000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eaLnBrk="0" fontAlgn="base" hangingPunct="0">
                  <a:spcBef>
                    <a:spcPct val="0"/>
                  </a:spcBef>
                  <a:spcAft>
                    <a:spcPct val="0"/>
                  </a:spcAft>
                  <a:buSzPct val="100000"/>
                  <a:defRPr>
                    <a:solidFill>
                      <a:srgbClr val="000000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eaLnBrk="0" fontAlgn="base" hangingPunct="0">
                  <a:spcBef>
                    <a:spcPct val="0"/>
                  </a:spcBef>
                  <a:spcAft>
                    <a:spcPct val="0"/>
                  </a:spcAft>
                  <a:buSzPct val="100000"/>
                  <a:defRPr>
                    <a:solidFill>
                      <a:srgbClr val="000000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algn="ctr" eaLnBrk="1" hangingPunct="1"/>
                <a:r>
                  <a:rPr lang="en-US" altLang="zh-CN" sz="3600">
                    <a:solidFill>
                      <a:srgbClr val="FFFFFF"/>
                    </a:solidFill>
                    <a:latin typeface="Impact" panose="020B0806030902050204" pitchFamily="34" charset="0"/>
                    <a:ea typeface="微软雅黑" panose="020B0503020204020204" pitchFamily="34" charset="-122"/>
                    <a:sym typeface="宋体" panose="02010600030101010101" pitchFamily="2" charset="-122"/>
                  </a:rPr>
                  <a:t>01</a:t>
                </a:r>
              </a:p>
            </p:txBody>
          </p:sp>
        </p:grpSp>
      </p:grpSp>
      <p:sp>
        <p:nvSpPr>
          <p:cNvPr id="66568" name="五边形 50">
            <a:extLst>
              <a:ext uri="{FF2B5EF4-FFF2-40B4-BE49-F238E27FC236}">
                <a16:creationId xmlns:a16="http://schemas.microsoft.com/office/drawing/2014/main" id="{5B243109-573C-107F-621E-3DD7F93E2EA6}"/>
              </a:ext>
            </a:extLst>
          </p:cNvPr>
          <p:cNvSpPr>
            <a:spLocks noChangeArrowheads="1"/>
          </p:cNvSpPr>
          <p:nvPr/>
        </p:nvSpPr>
        <p:spPr bwMode="auto">
          <a:xfrm>
            <a:off x="5195888" y="4141788"/>
            <a:ext cx="6627812" cy="806450"/>
          </a:xfrm>
          <a:prstGeom prst="homePlate">
            <a:avLst>
              <a:gd name="adj" fmla="val 49996"/>
            </a:avLst>
          </a:prstGeom>
          <a:solidFill>
            <a:srgbClr val="FF0000"/>
          </a:solidFill>
          <a:ln w="12700" algn="ctr">
            <a:solidFill>
              <a:srgbClr val="A6A6A6"/>
            </a:solidFill>
            <a:miter lim="800000"/>
            <a:headEnd/>
            <a:tailEnd/>
          </a:ln>
        </p:spPr>
        <p:txBody>
          <a:bodyPr anchor="ctr"/>
          <a:lstStyle>
            <a:lvl1pPr eaLnBrk="0" hangingPunct="0">
              <a:defRPr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eaLnBrk="0" hangingPunct="0">
              <a:defRPr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eaLnBrk="0" hangingPunct="0">
              <a:defRPr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eaLnBrk="0" hangingPunct="0">
              <a:defRPr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eaLnBrk="0" hangingPunct="0">
              <a:defRPr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buSzPct val="100000"/>
              <a:defRPr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buSzPct val="100000"/>
              <a:defRPr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buSzPct val="100000"/>
              <a:defRPr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buSzPct val="100000"/>
              <a:defRPr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en-US" sz="4000">
                <a:solidFill>
                  <a:srgbClr val="FFFFFF"/>
                </a:solidFill>
                <a:latin typeface="方正隶书简体" panose="02010601030101010101" charset="-122"/>
                <a:ea typeface="方正隶书简体" panose="02010601030101010101" charset="-122"/>
                <a:sym typeface="宋体" panose="02010600030101010101" pitchFamily="2" charset="-122"/>
              </a:rPr>
              <a:t>反比例函数在电学中的应用</a:t>
            </a:r>
          </a:p>
        </p:txBody>
      </p:sp>
      <p:grpSp>
        <p:nvGrpSpPr>
          <p:cNvPr id="66569" name="组合 51">
            <a:extLst>
              <a:ext uri="{FF2B5EF4-FFF2-40B4-BE49-F238E27FC236}">
                <a16:creationId xmlns:a16="http://schemas.microsoft.com/office/drawing/2014/main" id="{DAA295B3-1D3B-9F98-FB78-9FA0FBDA9EC5}"/>
              </a:ext>
            </a:extLst>
          </p:cNvPr>
          <p:cNvGrpSpPr>
            <a:grpSpLocks/>
          </p:cNvGrpSpPr>
          <p:nvPr/>
        </p:nvGrpSpPr>
        <p:grpSpPr bwMode="auto">
          <a:xfrm>
            <a:off x="4006850" y="3890963"/>
            <a:ext cx="1323975" cy="1306512"/>
            <a:chOff x="1677608" y="2996952"/>
            <a:chExt cx="1395643" cy="1395643"/>
          </a:xfrm>
        </p:grpSpPr>
        <p:sp>
          <p:nvSpPr>
            <p:cNvPr id="66570" name="Oval 60">
              <a:extLst>
                <a:ext uri="{FF2B5EF4-FFF2-40B4-BE49-F238E27FC236}">
                  <a16:creationId xmlns:a16="http://schemas.microsoft.com/office/drawing/2014/main" id="{A96E6F8B-5618-9013-0357-6AEBD7BD731A}"/>
                </a:ext>
              </a:extLst>
            </p:cNvPr>
            <p:cNvSpPr>
              <a:spLocks noChangeAspect="1" noChangeArrowheads="1"/>
            </p:cNvSpPr>
            <p:nvPr/>
          </p:nvSpPr>
          <p:spPr bwMode="auto">
            <a:xfrm>
              <a:off x="1677608" y="2996952"/>
              <a:ext cx="1395643" cy="1395643"/>
            </a:xfrm>
            <a:prstGeom prst="ellipse">
              <a:avLst/>
            </a:prstGeom>
            <a:gradFill rotWithShape="1">
              <a:gsLst>
                <a:gs pos="0">
                  <a:srgbClr val="FCFCFC"/>
                </a:gs>
                <a:gs pos="100000">
                  <a:srgbClr val="CFCFCF"/>
                </a:gs>
              </a:gsLst>
              <a:lin ang="5400000" scaled="1"/>
            </a:gradFill>
            <a:ln>
              <a:noFill/>
            </a:ln>
            <a:effectLst>
              <a:outerShdw blurRad="317500" dist="114300" dir="5400000" algn="t" rotWithShape="0">
                <a:srgbClr val="000000">
                  <a:alpha val="39998"/>
                </a:srgbClr>
              </a:outerShdw>
            </a:effectLst>
            <a:extLst>
              <a:ext uri="{91240B29-F687-4F45-9708-019B960494DF}">
                <a14:hiddenLine xmlns:a14="http://schemas.microsoft.com/office/drawing/2010/main" w="12700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lvl1pPr eaLnBrk="0" hangingPunct="0">
                <a:defRPr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eaLnBrk="0" hangingPunct="0">
                <a:defRPr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eaLnBrk="0" hangingPunct="0">
                <a:defRPr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eaLnBrk="0" hangingPunct="0">
                <a:defRPr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eaLnBrk="0" hangingPunct="0">
                <a:defRPr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endParaRPr lang="en-US" altLang="zh-CN" sz="1000">
                <a:solidFill>
                  <a:srgbClr val="FFFFFF"/>
                </a:solidFill>
                <a:sym typeface="Arial" panose="020B0604020202020204" pitchFamily="34" charset="0"/>
              </a:endParaRPr>
            </a:p>
          </p:txBody>
        </p:sp>
        <p:grpSp>
          <p:nvGrpSpPr>
            <p:cNvPr id="66571" name="Oval 29">
              <a:extLst>
                <a:ext uri="{FF2B5EF4-FFF2-40B4-BE49-F238E27FC236}">
                  <a16:creationId xmlns:a16="http://schemas.microsoft.com/office/drawing/2014/main" id="{4060AA61-E97E-FD83-942A-99739E84977F}"/>
                </a:ext>
              </a:extLst>
            </p:cNvPr>
            <p:cNvGrpSpPr>
              <a:grpSpLocks noChangeAspect="1"/>
            </p:cNvGrpSpPr>
            <p:nvPr/>
          </p:nvGrpSpPr>
          <p:grpSpPr bwMode="auto">
            <a:xfrm>
              <a:off x="1784975" y="3105822"/>
              <a:ext cx="1182381" cy="1178649"/>
              <a:chOff x="4108704" y="3992880"/>
              <a:chExt cx="1121664" cy="1103376"/>
            </a:xfrm>
          </p:grpSpPr>
          <p:pic>
            <p:nvPicPr>
              <p:cNvPr id="66572" name="Oval 29">
                <a:extLst>
                  <a:ext uri="{FF2B5EF4-FFF2-40B4-BE49-F238E27FC236}">
                    <a16:creationId xmlns:a16="http://schemas.microsoft.com/office/drawing/2014/main" id="{9A574B8E-1F7A-8148-91CC-77E2E30551E2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4108704" y="3992880"/>
                <a:ext cx="1121664" cy="110337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 cap="flat" algn="ctr">
                    <a:solidFill>
                      <a:srgbClr val="000000"/>
                    </a:solidFill>
                    <a:prstDash val="solid"/>
                    <a:miter lim="800000"/>
                    <a:headEnd type="none" w="med" len="med"/>
                    <a:tailEnd type="none" w="med" len="med"/>
                  </a14:hiddenLine>
                </a:ext>
              </a:extLst>
            </p:spPr>
          </p:pic>
          <p:sp>
            <p:nvSpPr>
              <p:cNvPr id="66573" name="Rectangle 13">
                <a:extLst>
                  <a:ext uri="{FF2B5EF4-FFF2-40B4-BE49-F238E27FC236}">
                    <a16:creationId xmlns:a16="http://schemas.microsoft.com/office/drawing/2014/main" id="{558461DD-C9BA-32BC-FC1C-5D1A451F08E8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316458" y="4196487"/>
                <a:ext cx="704759" cy="69546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 eaLnBrk="0" hangingPunct="0">
                  <a:defRPr>
                    <a:solidFill>
                      <a:srgbClr val="000000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eaLnBrk="0" hangingPunct="0">
                  <a:defRPr>
                    <a:solidFill>
                      <a:srgbClr val="000000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eaLnBrk="0" hangingPunct="0">
                  <a:defRPr>
                    <a:solidFill>
                      <a:srgbClr val="000000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eaLnBrk="0" hangingPunct="0">
                  <a:defRPr>
                    <a:solidFill>
                      <a:srgbClr val="000000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eaLnBrk="0" hangingPunct="0">
                  <a:defRPr>
                    <a:solidFill>
                      <a:srgbClr val="000000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eaLnBrk="0" fontAlgn="base" hangingPunct="0">
                  <a:spcBef>
                    <a:spcPct val="0"/>
                  </a:spcBef>
                  <a:spcAft>
                    <a:spcPct val="0"/>
                  </a:spcAft>
                  <a:buSzPct val="100000"/>
                  <a:defRPr>
                    <a:solidFill>
                      <a:srgbClr val="000000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eaLnBrk="0" fontAlgn="base" hangingPunct="0">
                  <a:spcBef>
                    <a:spcPct val="0"/>
                  </a:spcBef>
                  <a:spcAft>
                    <a:spcPct val="0"/>
                  </a:spcAft>
                  <a:buSzPct val="100000"/>
                  <a:defRPr>
                    <a:solidFill>
                      <a:srgbClr val="000000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eaLnBrk="0" fontAlgn="base" hangingPunct="0">
                  <a:spcBef>
                    <a:spcPct val="0"/>
                  </a:spcBef>
                  <a:spcAft>
                    <a:spcPct val="0"/>
                  </a:spcAft>
                  <a:buSzPct val="100000"/>
                  <a:defRPr>
                    <a:solidFill>
                      <a:srgbClr val="000000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eaLnBrk="0" fontAlgn="base" hangingPunct="0">
                  <a:spcBef>
                    <a:spcPct val="0"/>
                  </a:spcBef>
                  <a:spcAft>
                    <a:spcPct val="0"/>
                  </a:spcAft>
                  <a:buSzPct val="100000"/>
                  <a:defRPr>
                    <a:solidFill>
                      <a:srgbClr val="000000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algn="ctr" eaLnBrk="1" hangingPunct="1"/>
                <a:r>
                  <a:rPr lang="en-US" altLang="zh-CN" sz="3600">
                    <a:solidFill>
                      <a:srgbClr val="FFFFFF"/>
                    </a:solidFill>
                    <a:latin typeface="Impact" panose="020B0806030902050204" pitchFamily="34" charset="0"/>
                    <a:ea typeface="微软雅黑" panose="020B0503020204020204" pitchFamily="34" charset="-122"/>
                    <a:sym typeface="宋体" panose="02010600030101010101" pitchFamily="2" charset="-122"/>
                  </a:rPr>
                  <a:t>02</a:t>
                </a:r>
              </a:p>
            </p:txBody>
          </p:sp>
        </p:grpSp>
      </p:grpSp>
      <p:grpSp>
        <p:nvGrpSpPr>
          <p:cNvPr id="66574" name="组合 2">
            <a:extLst>
              <a:ext uri="{FF2B5EF4-FFF2-40B4-BE49-F238E27FC236}">
                <a16:creationId xmlns:a16="http://schemas.microsoft.com/office/drawing/2014/main" id="{86D8B766-4208-208D-123D-F272657D7711}"/>
              </a:ext>
            </a:extLst>
          </p:cNvPr>
          <p:cNvGrpSpPr>
            <a:grpSpLocks/>
          </p:cNvGrpSpPr>
          <p:nvPr/>
        </p:nvGrpSpPr>
        <p:grpSpPr bwMode="auto">
          <a:xfrm>
            <a:off x="1314450" y="2422525"/>
            <a:ext cx="1790700" cy="2012950"/>
            <a:chOff x="1842" y="2906"/>
            <a:chExt cx="3920" cy="4487"/>
          </a:xfrm>
        </p:grpSpPr>
        <p:grpSp>
          <p:nvGrpSpPr>
            <p:cNvPr id="66575" name="组合 32">
              <a:extLst>
                <a:ext uri="{FF2B5EF4-FFF2-40B4-BE49-F238E27FC236}">
                  <a16:creationId xmlns:a16="http://schemas.microsoft.com/office/drawing/2014/main" id="{FBF63E15-7B01-5DB9-6E62-50CA60D4BCC0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1842" y="2906"/>
              <a:ext cx="3920" cy="4487"/>
              <a:chOff x="11590" y="3449"/>
              <a:chExt cx="3021" cy="3484"/>
            </a:xfrm>
          </p:grpSpPr>
          <p:pic>
            <p:nvPicPr>
              <p:cNvPr id="66576" name="组合 1">
                <a:extLst>
                  <a:ext uri="{FF2B5EF4-FFF2-40B4-BE49-F238E27FC236}">
                    <a16:creationId xmlns:a16="http://schemas.microsoft.com/office/drawing/2014/main" id="{345DDF39-2728-AEBE-FB0A-85F18F1386C3}"/>
                  </a:ext>
                </a:extLst>
              </p:cNvPr>
              <p:cNvPicPr>
                <a:picLocks noChangeArrowheads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1018" y="3360"/>
                <a:ext cx="4227" cy="387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 cap="flat" algn="ctr">
                    <a:solidFill>
                      <a:srgbClr val="000000"/>
                    </a:solidFill>
                    <a:prstDash val="solid"/>
                    <a:miter lim="800000"/>
                    <a:headEnd type="none" w="med" len="med"/>
                    <a:tailEnd type="none" w="med" len="med"/>
                  </a14:hiddenLine>
                </a:ext>
              </a:extLst>
            </p:spPr>
          </p:pic>
          <p:grpSp>
            <p:nvGrpSpPr>
              <p:cNvPr id="66577" name="组合 36">
                <a:extLst>
                  <a:ext uri="{FF2B5EF4-FFF2-40B4-BE49-F238E27FC236}">
                    <a16:creationId xmlns:a16="http://schemas.microsoft.com/office/drawing/2014/main" id="{81341DDA-AF41-A141-9E42-402668A187E1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11792" y="4011"/>
                <a:ext cx="2616" cy="2359"/>
                <a:chOff x="6064844" y="2138335"/>
                <a:chExt cx="428348" cy="386204"/>
              </a:xfrm>
            </p:grpSpPr>
            <p:grpSp>
              <p:nvGrpSpPr>
                <p:cNvPr id="66578" name="Freeform 5">
                  <a:extLst>
                    <a:ext uri="{FF2B5EF4-FFF2-40B4-BE49-F238E27FC236}">
                      <a16:creationId xmlns:a16="http://schemas.microsoft.com/office/drawing/2014/main" id="{FAF3A444-B381-6183-6481-C1FB6245D609}"/>
                    </a:ext>
                  </a:extLst>
                </p:cNvPr>
                <p:cNvGrpSpPr>
                  <a:grpSpLocks/>
                </p:cNvGrpSpPr>
                <p:nvPr/>
              </p:nvGrpSpPr>
              <p:grpSpPr bwMode="auto">
                <a:xfrm>
                  <a:off x="6064395" y="2138920"/>
                  <a:ext cx="429410" cy="385198"/>
                  <a:chOff x="1432560" y="2749296"/>
                  <a:chExt cx="1554480" cy="1359408"/>
                </a:xfrm>
              </p:grpSpPr>
              <p:pic>
                <p:nvPicPr>
                  <p:cNvPr id="66579" name="Freeform 5">
                    <a:extLst>
                      <a:ext uri="{FF2B5EF4-FFF2-40B4-BE49-F238E27FC236}">
                        <a16:creationId xmlns:a16="http://schemas.microsoft.com/office/drawing/2014/main" id="{BB30C87F-75D8-4FDB-05CF-B79D0AAD7C1D}"/>
                      </a:ext>
                    </a:extLst>
                  </p:cNvPr>
                  <p:cNvPicPr>
                    <a:picLocks noChangeArrowheads="1"/>
                  </p:cNvPicPr>
                  <p:nvPr/>
                </p:nvPicPr>
                <p:blipFill>
                  <a:blip r:embed="rId5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p:blipFill>
                <p:spPr bwMode="auto">
                  <a:xfrm>
                    <a:off x="1432560" y="2749296"/>
                    <a:ext cx="1554480" cy="1359408"/>
                  </a:xfrm>
                  <a:prstGeom prst="rect">
                    <a:avLst/>
                  </a:prstGeom>
                  <a:noFill/>
                  <a:ln>
                    <a:noFill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 cap="flat" algn="ctr">
                        <a:solidFill>
                          <a:srgbClr val="000000"/>
                        </a:solidFill>
                        <a:prstDash val="solid"/>
                        <a:miter lim="800000"/>
                        <a:headEnd type="none" w="med" len="med"/>
                        <a:tailEnd type="none" w="med" len="med"/>
                      </a14:hiddenLine>
                    </a:ext>
                  </a:extLst>
                </p:spPr>
              </p:pic>
              <p:sp>
                <p:nvSpPr>
                  <p:cNvPr id="66580" name="Rectangle 20">
                    <a:extLst>
                      <a:ext uri="{FF2B5EF4-FFF2-40B4-BE49-F238E27FC236}">
                        <a16:creationId xmlns:a16="http://schemas.microsoft.com/office/drawing/2014/main" id="{423E0C47-A86A-56A8-E876-9291A91A2231}"/>
                      </a:ext>
                    </a:extLst>
                  </p:cNvPr>
                  <p:cNvSpPr>
                    <a:spLocks noChangeArrowheads="1"/>
                  </p:cNvSpPr>
                  <p:nvPr/>
                </p:nvSpPr>
                <p:spPr bwMode="auto">
                  <a:xfrm>
                    <a:off x="1434186" y="2747232"/>
                    <a:ext cx="1550636" cy="1362959"/>
                  </a:xfrm>
                  <a:prstGeom prst="rect">
                    <a:avLst/>
                  </a:prstGeom>
                  <a:noFill/>
                  <a:ln>
                    <a:noFill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 algn="ctr">
                        <a:solidFill>
                          <a:srgbClr val="000000"/>
                        </a:solidFill>
                        <a:miter lim="800000"/>
                        <a:headEnd/>
                        <a:tailEnd/>
                      </a14:hiddenLine>
                    </a:ext>
                  </a:extLst>
                </p:spPr>
                <p:txBody>
                  <a:bodyPr/>
                  <a:lstStyle>
                    <a:lvl1pPr eaLnBrk="0" hangingPunct="0">
                      <a:defRPr>
                        <a:solidFill>
                          <a:srgbClr val="000000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1pPr>
                    <a:lvl2pPr eaLnBrk="0" hangingPunct="0">
                      <a:defRPr>
                        <a:solidFill>
                          <a:srgbClr val="000000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2pPr>
                    <a:lvl3pPr eaLnBrk="0" hangingPunct="0">
                      <a:defRPr>
                        <a:solidFill>
                          <a:srgbClr val="000000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3pPr>
                    <a:lvl4pPr eaLnBrk="0" hangingPunct="0">
                      <a:defRPr>
                        <a:solidFill>
                          <a:srgbClr val="000000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4pPr>
                    <a:lvl5pPr eaLnBrk="0" hangingPunct="0">
                      <a:defRPr>
                        <a:solidFill>
                          <a:srgbClr val="000000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5pPr>
                    <a:lvl6pPr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buSzPct val="100000"/>
                      <a:defRPr>
                        <a:solidFill>
                          <a:srgbClr val="000000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6pPr>
                    <a:lvl7pPr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buSzPct val="100000"/>
                      <a:defRPr>
                        <a:solidFill>
                          <a:srgbClr val="000000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7pPr>
                    <a:lvl8pPr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buSzPct val="100000"/>
                      <a:defRPr>
                        <a:solidFill>
                          <a:srgbClr val="000000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8pPr>
                    <a:lvl9pPr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buSzPct val="100000"/>
                      <a:defRPr>
                        <a:solidFill>
                          <a:srgbClr val="000000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9pPr>
                  </a:lstStyle>
                  <a:p>
                    <a:pPr algn="ctr" eaLnBrk="1" hangingPunct="1"/>
                    <a:endParaRPr lang="en-US" altLang="en-US" sz="3600" b="1">
                      <a:solidFill>
                        <a:srgbClr val="FFFFFF"/>
                      </a:solidFill>
                      <a:latin typeface="方正隶书简体" panose="02010601030101010101" charset="-122"/>
                      <a:ea typeface="方正隶书简体" panose="02010601030101010101" charset="-122"/>
                    </a:endParaRPr>
                  </a:p>
                </p:txBody>
              </p:sp>
            </p:grpSp>
            <p:sp>
              <p:nvSpPr>
                <p:cNvPr id="66581" name="KSO_Shape">
                  <a:extLst>
                    <a:ext uri="{FF2B5EF4-FFF2-40B4-BE49-F238E27FC236}">
                      <a16:creationId xmlns:a16="http://schemas.microsoft.com/office/drawing/2014/main" id="{36E81762-8B3D-B670-1975-1E56CF098E69}"/>
                    </a:ext>
                  </a:extLst>
                </p:cNvPr>
                <p:cNvSpPr/>
                <p:nvPr/>
              </p:nvSpPr>
              <p:spPr bwMode="auto">
                <a:xfrm>
                  <a:off x="6165082" y="2344114"/>
                  <a:ext cx="262242" cy="163738"/>
                </a:xfrm>
                <a:custGeom>
                  <a:avLst/>
                  <a:gdLst>
                    <a:gd name="T0" fmla="*/ 1221908 w 2276475"/>
                    <a:gd name="T1" fmla="*/ 1328927 h 1936751"/>
                    <a:gd name="T2" fmla="*/ 1196654 w 2276475"/>
                    <a:gd name="T3" fmla="*/ 1388292 h 1936751"/>
                    <a:gd name="T4" fmla="*/ 691864 w 2276475"/>
                    <a:gd name="T5" fmla="*/ 1376845 h 1936751"/>
                    <a:gd name="T6" fmla="*/ 695585 w 2276475"/>
                    <a:gd name="T7" fmla="*/ 1314285 h 1936751"/>
                    <a:gd name="T8" fmla="*/ 1104489 w 2276475"/>
                    <a:gd name="T9" fmla="*/ 1115137 h 1936751"/>
                    <a:gd name="T10" fmla="*/ 1117497 w 2276475"/>
                    <a:gd name="T11" fmla="*/ 1168850 h 1936751"/>
                    <a:gd name="T12" fmla="*/ 811396 w 2276475"/>
                    <a:gd name="T13" fmla="*/ 1188695 h 1936751"/>
                    <a:gd name="T14" fmla="*/ 783254 w 2276475"/>
                    <a:gd name="T15" fmla="*/ 1141068 h 1936751"/>
                    <a:gd name="T16" fmla="*/ 309026 w 2276475"/>
                    <a:gd name="T17" fmla="*/ 898551 h 1936751"/>
                    <a:gd name="T18" fmla="*/ 798665 w 2276475"/>
                    <a:gd name="T19" fmla="*/ 935449 h 1936751"/>
                    <a:gd name="T20" fmla="*/ 759855 w 2276475"/>
                    <a:gd name="T21" fmla="*/ 989335 h 1936751"/>
                    <a:gd name="T22" fmla="*/ 259317 w 2276475"/>
                    <a:gd name="T23" fmla="*/ 967303 h 1936751"/>
                    <a:gd name="T24" fmla="*/ 277393 w 2276475"/>
                    <a:gd name="T25" fmla="*/ 906514 h 1936751"/>
                    <a:gd name="T26" fmla="*/ 1086287 w 2276475"/>
                    <a:gd name="T27" fmla="*/ 817903 h 1936751"/>
                    <a:gd name="T28" fmla="*/ 1028372 w 2276475"/>
                    <a:gd name="T29" fmla="*/ 919230 h 1936751"/>
                    <a:gd name="T30" fmla="*/ 999280 w 2276475"/>
                    <a:gd name="T31" fmla="*/ 917630 h 1936751"/>
                    <a:gd name="T32" fmla="*/ 289574 w 2276475"/>
                    <a:gd name="T33" fmla="*/ 706099 h 1936751"/>
                    <a:gd name="T34" fmla="*/ 590631 w 2276475"/>
                    <a:gd name="T35" fmla="*/ 735033 h 1936751"/>
                    <a:gd name="T36" fmla="*/ 567535 w 2276475"/>
                    <a:gd name="T37" fmla="*/ 784938 h 1936751"/>
                    <a:gd name="T38" fmla="*/ 259309 w 2276475"/>
                    <a:gd name="T39" fmla="*/ 770073 h 1936751"/>
                    <a:gd name="T40" fmla="*/ 267273 w 2276475"/>
                    <a:gd name="T41" fmla="*/ 715124 h 1936751"/>
                    <a:gd name="T42" fmla="*/ 836933 w 2276475"/>
                    <a:gd name="T43" fmla="*/ 505684 h 1936751"/>
                    <a:gd name="T44" fmla="*/ 846494 w 2276475"/>
                    <a:gd name="T45" fmla="*/ 574170 h 1936751"/>
                    <a:gd name="T46" fmla="*/ 268069 w 2276475"/>
                    <a:gd name="T47" fmla="*/ 592752 h 1936751"/>
                    <a:gd name="T48" fmla="*/ 238855 w 2276475"/>
                    <a:gd name="T49" fmla="*/ 530105 h 1936751"/>
                    <a:gd name="T50" fmla="*/ 1467818 w 2276475"/>
                    <a:gd name="T51" fmla="*/ 344025 h 1936751"/>
                    <a:gd name="T52" fmla="*/ 1566759 w 2276475"/>
                    <a:gd name="T53" fmla="*/ 428438 h 1936751"/>
                    <a:gd name="T54" fmla="*/ 1578461 w 2276475"/>
                    <a:gd name="T55" fmla="*/ 479936 h 1936751"/>
                    <a:gd name="T56" fmla="*/ 1197862 w 2276475"/>
                    <a:gd name="T57" fmla="*/ 846789 h 1936751"/>
                    <a:gd name="T58" fmla="*/ 1138817 w 2276475"/>
                    <a:gd name="T59" fmla="*/ 842806 h 1936751"/>
                    <a:gd name="T60" fmla="*/ 1093869 w 2276475"/>
                    <a:gd name="T61" fmla="*/ 799538 h 1936751"/>
                    <a:gd name="T62" fmla="*/ 1075782 w 2276475"/>
                    <a:gd name="T63" fmla="*/ 737423 h 1936751"/>
                    <a:gd name="T64" fmla="*/ 1456382 w 2276475"/>
                    <a:gd name="T65" fmla="*/ 344821 h 1936751"/>
                    <a:gd name="T66" fmla="*/ 199469 w 2276475"/>
                    <a:gd name="T67" fmla="*/ 367345 h 1936751"/>
                    <a:gd name="T68" fmla="*/ 114475 w 2276475"/>
                    <a:gd name="T69" fmla="*/ 448541 h 1936751"/>
                    <a:gd name="T70" fmla="*/ 103321 w 2276475"/>
                    <a:gd name="T71" fmla="*/ 1407238 h 1936751"/>
                    <a:gd name="T72" fmla="*/ 171315 w 2276475"/>
                    <a:gd name="T73" fmla="*/ 1503559 h 1936751"/>
                    <a:gd name="T74" fmla="*/ 1382734 w 2276475"/>
                    <a:gd name="T75" fmla="*/ 1530890 h 1936751"/>
                    <a:gd name="T76" fmla="*/ 1488975 w 2276475"/>
                    <a:gd name="T77" fmla="*/ 1477289 h 1936751"/>
                    <a:gd name="T78" fmla="*/ 1531737 w 2276475"/>
                    <a:gd name="T79" fmla="*/ 1365845 h 1936751"/>
                    <a:gd name="T80" fmla="*/ 1605841 w 2276475"/>
                    <a:gd name="T81" fmla="*/ 1539381 h 1936751"/>
                    <a:gd name="T82" fmla="*/ 1513146 w 2276475"/>
                    <a:gd name="T83" fmla="*/ 1611821 h 1936751"/>
                    <a:gd name="T84" fmla="*/ 101461 w 2276475"/>
                    <a:gd name="T85" fmla="*/ 1605982 h 1936751"/>
                    <a:gd name="T86" fmla="*/ 16468 w 2276475"/>
                    <a:gd name="T87" fmla="*/ 1525317 h 1936751"/>
                    <a:gd name="T88" fmla="*/ 5312 w 2276475"/>
                    <a:gd name="T89" fmla="*/ 391226 h 1936751"/>
                    <a:gd name="T90" fmla="*/ 73307 w 2276475"/>
                    <a:gd name="T91" fmla="*/ 295170 h 1936751"/>
                    <a:gd name="T92" fmla="*/ 1746529 w 2276475"/>
                    <a:gd name="T93" fmla="*/ 88926 h 1936751"/>
                    <a:gd name="T94" fmla="*/ 1805153 w 2276475"/>
                    <a:gd name="T95" fmla="*/ 114614 h 1936751"/>
                    <a:gd name="T96" fmla="*/ 1838312 w 2276475"/>
                    <a:gd name="T97" fmla="*/ 176846 h 1936751"/>
                    <a:gd name="T98" fmla="*/ 1821600 w 2276475"/>
                    <a:gd name="T99" fmla="*/ 237490 h 1936751"/>
                    <a:gd name="T100" fmla="*/ 1620792 w 2276475"/>
                    <a:gd name="T101" fmla="*/ 421806 h 1936751"/>
                    <a:gd name="T102" fmla="*/ 1543068 w 2276475"/>
                    <a:gd name="T103" fmla="*/ 339447 h 1936751"/>
                    <a:gd name="T104" fmla="*/ 1506460 w 2276475"/>
                    <a:gd name="T105" fmla="*/ 289925 h 1936751"/>
                    <a:gd name="T106" fmla="*/ 1716818 w 2276475"/>
                    <a:gd name="T107" fmla="*/ 92634 h 1936751"/>
                    <a:gd name="T108" fmla="*/ 1893521 w 2276475"/>
                    <a:gd name="T109" fmla="*/ 35131 h 1936751"/>
                    <a:gd name="T110" fmla="*/ 1889783 w 2276475"/>
                    <a:gd name="T111" fmla="*/ 106078 h 1936751"/>
                    <a:gd name="T112" fmla="*/ 1844400 w 2276475"/>
                    <a:gd name="T113" fmla="*/ 105545 h 1936751"/>
                    <a:gd name="T114" fmla="*/ 1793944 w 2276475"/>
                    <a:gd name="T115" fmla="*/ 59669 h 1936751"/>
                    <a:gd name="T116" fmla="*/ 1847069 w 2276475"/>
                    <a:gd name="T117" fmla="*/ 16194 h 1936751"/>
                    <a:gd name="T118" fmla="*/ 1697756 w 2276475"/>
                    <a:gd name="T119" fmla="*/ 22017 h 1936751"/>
                    <a:gd name="T120" fmla="*/ 1364698 w 2276475"/>
                    <a:gd name="T121" fmla="*/ 383050 h 1936751"/>
                    <a:gd name="T122" fmla="*/ 1317840 w 2276475"/>
                    <a:gd name="T123" fmla="*/ 375887 h 1936751"/>
                    <a:gd name="T124" fmla="*/ 1320237 w 2276475"/>
                    <a:gd name="T125" fmla="*/ 329200 h 1936751"/>
                    <a:gd name="T126" fmla="*/ 0 60000 65536"/>
                    <a:gd name="T127" fmla="*/ 0 60000 65536"/>
                    <a:gd name="T128" fmla="*/ 0 60000 65536"/>
                    <a:gd name="T129" fmla="*/ 0 60000 65536"/>
                    <a:gd name="T130" fmla="*/ 0 60000 65536"/>
                    <a:gd name="T131" fmla="*/ 0 60000 65536"/>
                    <a:gd name="T132" fmla="*/ 0 60000 65536"/>
                    <a:gd name="T133" fmla="*/ 0 60000 65536"/>
                    <a:gd name="T134" fmla="*/ 0 60000 65536"/>
                    <a:gd name="T135" fmla="*/ 0 60000 65536"/>
                    <a:gd name="T136" fmla="*/ 0 60000 65536"/>
                    <a:gd name="T137" fmla="*/ 0 60000 65536"/>
                    <a:gd name="T138" fmla="*/ 0 60000 65536"/>
                    <a:gd name="T139" fmla="*/ 0 60000 65536"/>
                    <a:gd name="T140" fmla="*/ 0 60000 65536"/>
                    <a:gd name="T141" fmla="*/ 0 60000 65536"/>
                    <a:gd name="T142" fmla="*/ 0 60000 65536"/>
                    <a:gd name="T143" fmla="*/ 0 60000 65536"/>
                    <a:gd name="T144" fmla="*/ 0 60000 65536"/>
                    <a:gd name="T145" fmla="*/ 0 60000 65536"/>
                    <a:gd name="T146" fmla="*/ 0 60000 65536"/>
                    <a:gd name="T147" fmla="*/ 0 60000 65536"/>
                    <a:gd name="T148" fmla="*/ 0 60000 65536"/>
                    <a:gd name="T149" fmla="*/ 0 60000 65536"/>
                    <a:gd name="T150" fmla="*/ 0 60000 65536"/>
                    <a:gd name="T151" fmla="*/ 0 60000 65536"/>
                    <a:gd name="T152" fmla="*/ 0 60000 65536"/>
                    <a:gd name="T153" fmla="*/ 0 60000 65536"/>
                    <a:gd name="T154" fmla="*/ 0 60000 65536"/>
                    <a:gd name="T155" fmla="*/ 0 60000 65536"/>
                    <a:gd name="T156" fmla="*/ 0 60000 65536"/>
                    <a:gd name="T157" fmla="*/ 0 60000 65536"/>
                    <a:gd name="T158" fmla="*/ 0 60000 65536"/>
                    <a:gd name="T159" fmla="*/ 0 60000 65536"/>
                    <a:gd name="T160" fmla="*/ 0 60000 65536"/>
                    <a:gd name="T161" fmla="*/ 0 60000 65536"/>
                    <a:gd name="T162" fmla="*/ 0 60000 65536"/>
                    <a:gd name="T163" fmla="*/ 0 60000 65536"/>
                    <a:gd name="T164" fmla="*/ 0 60000 65536"/>
                    <a:gd name="T165" fmla="*/ 0 60000 65536"/>
                    <a:gd name="T166" fmla="*/ 0 60000 65536"/>
                    <a:gd name="T167" fmla="*/ 0 60000 65536"/>
                    <a:gd name="T168" fmla="*/ 0 60000 65536"/>
                    <a:gd name="T169" fmla="*/ 0 60000 65536"/>
                    <a:gd name="T170" fmla="*/ 0 60000 65536"/>
                    <a:gd name="T171" fmla="*/ 0 60000 65536"/>
                    <a:gd name="T172" fmla="*/ 0 60000 65536"/>
                    <a:gd name="T173" fmla="*/ 0 60000 65536"/>
                    <a:gd name="T174" fmla="*/ 0 60000 65536"/>
                    <a:gd name="T175" fmla="*/ 0 60000 65536"/>
                    <a:gd name="T176" fmla="*/ 0 60000 65536"/>
                    <a:gd name="T177" fmla="*/ 0 60000 65536"/>
                    <a:gd name="T178" fmla="*/ 0 60000 65536"/>
                    <a:gd name="T179" fmla="*/ 0 60000 65536"/>
                    <a:gd name="T180" fmla="*/ 0 60000 65536"/>
                    <a:gd name="T181" fmla="*/ 0 60000 65536"/>
                    <a:gd name="T182" fmla="*/ 0 60000 65536"/>
                    <a:gd name="T183" fmla="*/ 0 60000 65536"/>
                    <a:gd name="T184" fmla="*/ 0 60000 65536"/>
                    <a:gd name="T185" fmla="*/ 0 60000 65536"/>
                    <a:gd name="T186" fmla="*/ 0 60000 65536"/>
                    <a:gd name="T187" fmla="*/ 0 60000 65536"/>
                    <a:gd name="T188" fmla="*/ 0 60000 65536"/>
                  </a:gdLst>
                  <a:ahLst/>
                  <a:cxnLst>
                    <a:cxn ang="T126">
                      <a:pos x="T0" y="T1"/>
                    </a:cxn>
                    <a:cxn ang="T127">
                      <a:pos x="T2" y="T3"/>
                    </a:cxn>
                    <a:cxn ang="T128">
                      <a:pos x="T4" y="T5"/>
                    </a:cxn>
                    <a:cxn ang="T129">
                      <a:pos x="T6" y="T7"/>
                    </a:cxn>
                    <a:cxn ang="T130">
                      <a:pos x="T8" y="T9"/>
                    </a:cxn>
                    <a:cxn ang="T131">
                      <a:pos x="T10" y="T11"/>
                    </a:cxn>
                    <a:cxn ang="T132">
                      <a:pos x="T12" y="T13"/>
                    </a:cxn>
                    <a:cxn ang="T133">
                      <a:pos x="T14" y="T15"/>
                    </a:cxn>
                    <a:cxn ang="T134">
                      <a:pos x="T16" y="T17"/>
                    </a:cxn>
                    <a:cxn ang="T135">
                      <a:pos x="T18" y="T19"/>
                    </a:cxn>
                    <a:cxn ang="T136">
                      <a:pos x="T20" y="T21"/>
                    </a:cxn>
                    <a:cxn ang="T137">
                      <a:pos x="T22" y="T23"/>
                    </a:cxn>
                    <a:cxn ang="T138">
                      <a:pos x="T24" y="T25"/>
                    </a:cxn>
                    <a:cxn ang="T139">
                      <a:pos x="T26" y="T27"/>
                    </a:cxn>
                    <a:cxn ang="T140">
                      <a:pos x="T28" y="T29"/>
                    </a:cxn>
                    <a:cxn ang="T141">
                      <a:pos x="T30" y="T31"/>
                    </a:cxn>
                    <a:cxn ang="T142">
                      <a:pos x="T32" y="T33"/>
                    </a:cxn>
                    <a:cxn ang="T143">
                      <a:pos x="T34" y="T35"/>
                    </a:cxn>
                    <a:cxn ang="T144">
                      <a:pos x="T36" y="T37"/>
                    </a:cxn>
                    <a:cxn ang="T145">
                      <a:pos x="T38" y="T39"/>
                    </a:cxn>
                    <a:cxn ang="T146">
                      <a:pos x="T40" y="T41"/>
                    </a:cxn>
                    <a:cxn ang="T147">
                      <a:pos x="T42" y="T43"/>
                    </a:cxn>
                    <a:cxn ang="T148">
                      <a:pos x="T44" y="T45"/>
                    </a:cxn>
                    <a:cxn ang="T149">
                      <a:pos x="T46" y="T47"/>
                    </a:cxn>
                    <a:cxn ang="T150">
                      <a:pos x="T48" y="T49"/>
                    </a:cxn>
                    <a:cxn ang="T151">
                      <a:pos x="T50" y="T51"/>
                    </a:cxn>
                    <a:cxn ang="T152">
                      <a:pos x="T52" y="T53"/>
                    </a:cxn>
                    <a:cxn ang="T153">
                      <a:pos x="T54" y="T55"/>
                    </a:cxn>
                    <a:cxn ang="T154">
                      <a:pos x="T56" y="T57"/>
                    </a:cxn>
                    <a:cxn ang="T155">
                      <a:pos x="T58" y="T59"/>
                    </a:cxn>
                    <a:cxn ang="T156">
                      <a:pos x="T60" y="T61"/>
                    </a:cxn>
                    <a:cxn ang="T157">
                      <a:pos x="T62" y="T63"/>
                    </a:cxn>
                    <a:cxn ang="T158">
                      <a:pos x="T64" y="T65"/>
                    </a:cxn>
                    <a:cxn ang="T159">
                      <a:pos x="T66" y="T67"/>
                    </a:cxn>
                    <a:cxn ang="T160">
                      <a:pos x="T68" y="T69"/>
                    </a:cxn>
                    <a:cxn ang="T161">
                      <a:pos x="T70" y="T71"/>
                    </a:cxn>
                    <a:cxn ang="T162">
                      <a:pos x="T72" y="T73"/>
                    </a:cxn>
                    <a:cxn ang="T163">
                      <a:pos x="T74" y="T75"/>
                    </a:cxn>
                    <a:cxn ang="T164">
                      <a:pos x="T76" y="T77"/>
                    </a:cxn>
                    <a:cxn ang="T165">
                      <a:pos x="T78" y="T79"/>
                    </a:cxn>
                    <a:cxn ang="T166">
                      <a:pos x="T80" y="T81"/>
                    </a:cxn>
                    <a:cxn ang="T167">
                      <a:pos x="T82" y="T83"/>
                    </a:cxn>
                    <a:cxn ang="T168">
                      <a:pos x="T84" y="T85"/>
                    </a:cxn>
                    <a:cxn ang="T169">
                      <a:pos x="T86" y="T87"/>
                    </a:cxn>
                    <a:cxn ang="T170">
                      <a:pos x="T88" y="T89"/>
                    </a:cxn>
                    <a:cxn ang="T171">
                      <a:pos x="T90" y="T91"/>
                    </a:cxn>
                    <a:cxn ang="T172">
                      <a:pos x="T92" y="T93"/>
                    </a:cxn>
                    <a:cxn ang="T173">
                      <a:pos x="T94" y="T95"/>
                    </a:cxn>
                    <a:cxn ang="T174">
                      <a:pos x="T96" y="T97"/>
                    </a:cxn>
                    <a:cxn ang="T175">
                      <a:pos x="T98" y="T99"/>
                    </a:cxn>
                    <a:cxn ang="T176">
                      <a:pos x="T100" y="T101"/>
                    </a:cxn>
                    <a:cxn ang="T177">
                      <a:pos x="T102" y="T103"/>
                    </a:cxn>
                    <a:cxn ang="T178">
                      <a:pos x="T104" y="T105"/>
                    </a:cxn>
                    <a:cxn ang="T179">
                      <a:pos x="T106" y="T107"/>
                    </a:cxn>
                    <a:cxn ang="T180">
                      <a:pos x="T108" y="T109"/>
                    </a:cxn>
                    <a:cxn ang="T181">
                      <a:pos x="T110" y="T111"/>
                    </a:cxn>
                    <a:cxn ang="T182">
                      <a:pos x="T112" y="T113"/>
                    </a:cxn>
                    <a:cxn ang="T183">
                      <a:pos x="T114" y="T115"/>
                    </a:cxn>
                    <a:cxn ang="T184">
                      <a:pos x="T116" y="T117"/>
                    </a:cxn>
                    <a:cxn ang="T185">
                      <a:pos x="T118" y="T119"/>
                    </a:cxn>
                    <a:cxn ang="T186">
                      <a:pos x="T120" y="T121"/>
                    </a:cxn>
                    <a:cxn ang="T187">
                      <a:pos x="T122" y="T123"/>
                    </a:cxn>
                    <a:cxn ang="T188">
                      <a:pos x="T124" y="T125"/>
                    </a:cxn>
                  </a:cxnLst>
                  <a:rect l="0" t="0" r="r" b="b"/>
                  <a:pathLst>
                    <a:path w="2276475" h="1936751">
                      <a:moveTo>
                        <a:pt x="872202" y="1555750"/>
                      </a:moveTo>
                      <a:lnTo>
                        <a:pt x="879190" y="1555750"/>
                      </a:lnTo>
                      <a:lnTo>
                        <a:pt x="1397284" y="1555750"/>
                      </a:lnTo>
                      <a:lnTo>
                        <a:pt x="1404272" y="1555750"/>
                      </a:lnTo>
                      <a:lnTo>
                        <a:pt x="1410943" y="1557024"/>
                      </a:lnTo>
                      <a:lnTo>
                        <a:pt x="1417614" y="1557979"/>
                      </a:lnTo>
                      <a:lnTo>
                        <a:pt x="1423649" y="1560208"/>
                      </a:lnTo>
                      <a:lnTo>
                        <a:pt x="1430002" y="1562437"/>
                      </a:lnTo>
                      <a:lnTo>
                        <a:pt x="1435403" y="1565303"/>
                      </a:lnTo>
                      <a:lnTo>
                        <a:pt x="1440485" y="1568168"/>
                      </a:lnTo>
                      <a:lnTo>
                        <a:pt x="1445567" y="1571989"/>
                      </a:lnTo>
                      <a:lnTo>
                        <a:pt x="1450015" y="1576128"/>
                      </a:lnTo>
                      <a:lnTo>
                        <a:pt x="1453509" y="1580268"/>
                      </a:lnTo>
                      <a:lnTo>
                        <a:pt x="1457321" y="1584726"/>
                      </a:lnTo>
                      <a:lnTo>
                        <a:pt x="1460180" y="1589502"/>
                      </a:lnTo>
                      <a:lnTo>
                        <a:pt x="1462403" y="1594915"/>
                      </a:lnTo>
                      <a:lnTo>
                        <a:pt x="1463674" y="1600009"/>
                      </a:lnTo>
                      <a:lnTo>
                        <a:pt x="1464944" y="1605741"/>
                      </a:lnTo>
                      <a:lnTo>
                        <a:pt x="1465262" y="1611472"/>
                      </a:lnTo>
                      <a:lnTo>
                        <a:pt x="1464944" y="1617203"/>
                      </a:lnTo>
                      <a:lnTo>
                        <a:pt x="1463674" y="1622935"/>
                      </a:lnTo>
                      <a:lnTo>
                        <a:pt x="1462403" y="1628029"/>
                      </a:lnTo>
                      <a:lnTo>
                        <a:pt x="1460180" y="1633124"/>
                      </a:lnTo>
                      <a:lnTo>
                        <a:pt x="1457321" y="1638218"/>
                      </a:lnTo>
                      <a:lnTo>
                        <a:pt x="1453509" y="1642358"/>
                      </a:lnTo>
                      <a:lnTo>
                        <a:pt x="1450015" y="1646815"/>
                      </a:lnTo>
                      <a:lnTo>
                        <a:pt x="1445567" y="1650955"/>
                      </a:lnTo>
                      <a:lnTo>
                        <a:pt x="1440485" y="1654457"/>
                      </a:lnTo>
                      <a:lnTo>
                        <a:pt x="1435403" y="1657641"/>
                      </a:lnTo>
                      <a:lnTo>
                        <a:pt x="1430002" y="1660507"/>
                      </a:lnTo>
                      <a:lnTo>
                        <a:pt x="1423649" y="1662736"/>
                      </a:lnTo>
                      <a:lnTo>
                        <a:pt x="1417614" y="1664328"/>
                      </a:lnTo>
                      <a:lnTo>
                        <a:pt x="1410943" y="1665920"/>
                      </a:lnTo>
                      <a:lnTo>
                        <a:pt x="1404272" y="1666875"/>
                      </a:lnTo>
                      <a:lnTo>
                        <a:pt x="1397284" y="1666875"/>
                      </a:lnTo>
                      <a:lnTo>
                        <a:pt x="879190" y="1666875"/>
                      </a:lnTo>
                      <a:lnTo>
                        <a:pt x="872202" y="1666875"/>
                      </a:lnTo>
                      <a:lnTo>
                        <a:pt x="865531" y="1665920"/>
                      </a:lnTo>
                      <a:lnTo>
                        <a:pt x="858860" y="1664328"/>
                      </a:lnTo>
                      <a:lnTo>
                        <a:pt x="852507" y="1662736"/>
                      </a:lnTo>
                      <a:lnTo>
                        <a:pt x="846790" y="1660507"/>
                      </a:lnTo>
                      <a:lnTo>
                        <a:pt x="841389" y="1657641"/>
                      </a:lnTo>
                      <a:lnTo>
                        <a:pt x="835989" y="1654139"/>
                      </a:lnTo>
                      <a:lnTo>
                        <a:pt x="831224" y="1650955"/>
                      </a:lnTo>
                      <a:lnTo>
                        <a:pt x="826777" y="1646815"/>
                      </a:lnTo>
                      <a:lnTo>
                        <a:pt x="822648" y="1642358"/>
                      </a:lnTo>
                      <a:lnTo>
                        <a:pt x="819471" y="1637900"/>
                      </a:lnTo>
                      <a:lnTo>
                        <a:pt x="816612" y="1633124"/>
                      </a:lnTo>
                      <a:lnTo>
                        <a:pt x="814389" y="1628029"/>
                      </a:lnTo>
                      <a:lnTo>
                        <a:pt x="812483" y="1622935"/>
                      </a:lnTo>
                      <a:lnTo>
                        <a:pt x="811530" y="1617203"/>
                      </a:lnTo>
                      <a:lnTo>
                        <a:pt x="811212" y="1611472"/>
                      </a:lnTo>
                      <a:lnTo>
                        <a:pt x="811530" y="1605741"/>
                      </a:lnTo>
                      <a:lnTo>
                        <a:pt x="812483" y="1600009"/>
                      </a:lnTo>
                      <a:lnTo>
                        <a:pt x="814389" y="1594915"/>
                      </a:lnTo>
                      <a:lnTo>
                        <a:pt x="816612" y="1589820"/>
                      </a:lnTo>
                      <a:lnTo>
                        <a:pt x="819471" y="1584726"/>
                      </a:lnTo>
                      <a:lnTo>
                        <a:pt x="822648" y="1580268"/>
                      </a:lnTo>
                      <a:lnTo>
                        <a:pt x="826777" y="1576128"/>
                      </a:lnTo>
                      <a:lnTo>
                        <a:pt x="831224" y="1571989"/>
                      </a:lnTo>
                      <a:lnTo>
                        <a:pt x="835989" y="1568168"/>
                      </a:lnTo>
                      <a:lnTo>
                        <a:pt x="841389" y="1565303"/>
                      </a:lnTo>
                      <a:lnTo>
                        <a:pt x="846790" y="1562437"/>
                      </a:lnTo>
                      <a:lnTo>
                        <a:pt x="852507" y="1560208"/>
                      </a:lnTo>
                      <a:lnTo>
                        <a:pt x="858860" y="1558298"/>
                      </a:lnTo>
                      <a:lnTo>
                        <a:pt x="865531" y="1557024"/>
                      </a:lnTo>
                      <a:lnTo>
                        <a:pt x="872202" y="1555750"/>
                      </a:lnTo>
                      <a:close/>
                      <a:moveTo>
                        <a:pt x="984211" y="1325563"/>
                      </a:moveTo>
                      <a:lnTo>
                        <a:pt x="1292263" y="1325563"/>
                      </a:lnTo>
                      <a:lnTo>
                        <a:pt x="1297339" y="1325880"/>
                      </a:lnTo>
                      <a:lnTo>
                        <a:pt x="1302415" y="1326513"/>
                      </a:lnTo>
                      <a:lnTo>
                        <a:pt x="1307174" y="1327779"/>
                      </a:lnTo>
                      <a:lnTo>
                        <a:pt x="1311615" y="1329361"/>
                      </a:lnTo>
                      <a:lnTo>
                        <a:pt x="1315740" y="1331260"/>
                      </a:lnTo>
                      <a:lnTo>
                        <a:pt x="1319864" y="1333792"/>
                      </a:lnTo>
                      <a:lnTo>
                        <a:pt x="1323671" y="1336640"/>
                      </a:lnTo>
                      <a:lnTo>
                        <a:pt x="1327161" y="1340121"/>
                      </a:lnTo>
                      <a:lnTo>
                        <a:pt x="1330333" y="1343286"/>
                      </a:lnTo>
                      <a:lnTo>
                        <a:pt x="1332871" y="1347400"/>
                      </a:lnTo>
                      <a:lnTo>
                        <a:pt x="1335409" y="1351198"/>
                      </a:lnTo>
                      <a:lnTo>
                        <a:pt x="1337630" y="1355629"/>
                      </a:lnTo>
                      <a:lnTo>
                        <a:pt x="1339216" y="1360059"/>
                      </a:lnTo>
                      <a:lnTo>
                        <a:pt x="1340485" y="1364807"/>
                      </a:lnTo>
                      <a:lnTo>
                        <a:pt x="1341437" y="1369870"/>
                      </a:lnTo>
                      <a:lnTo>
                        <a:pt x="1341437" y="1374934"/>
                      </a:lnTo>
                      <a:lnTo>
                        <a:pt x="1341437" y="1379681"/>
                      </a:lnTo>
                      <a:lnTo>
                        <a:pt x="1340485" y="1384745"/>
                      </a:lnTo>
                      <a:lnTo>
                        <a:pt x="1339216" y="1389492"/>
                      </a:lnTo>
                      <a:lnTo>
                        <a:pt x="1337630" y="1393923"/>
                      </a:lnTo>
                      <a:lnTo>
                        <a:pt x="1335409" y="1398037"/>
                      </a:lnTo>
                      <a:lnTo>
                        <a:pt x="1332871" y="1402151"/>
                      </a:lnTo>
                      <a:lnTo>
                        <a:pt x="1330016" y="1405632"/>
                      </a:lnTo>
                      <a:lnTo>
                        <a:pt x="1327161" y="1409430"/>
                      </a:lnTo>
                      <a:lnTo>
                        <a:pt x="1323671" y="1412595"/>
                      </a:lnTo>
                      <a:lnTo>
                        <a:pt x="1319864" y="1415443"/>
                      </a:lnTo>
                      <a:lnTo>
                        <a:pt x="1315740" y="1417659"/>
                      </a:lnTo>
                      <a:lnTo>
                        <a:pt x="1311615" y="1419874"/>
                      </a:lnTo>
                      <a:lnTo>
                        <a:pt x="1306857" y="1421773"/>
                      </a:lnTo>
                      <a:lnTo>
                        <a:pt x="1302415" y="1422722"/>
                      </a:lnTo>
                      <a:lnTo>
                        <a:pt x="1297339" y="1423672"/>
                      </a:lnTo>
                      <a:lnTo>
                        <a:pt x="1292263" y="1423988"/>
                      </a:lnTo>
                      <a:lnTo>
                        <a:pt x="984211" y="1423988"/>
                      </a:lnTo>
                      <a:lnTo>
                        <a:pt x="979453" y="1423672"/>
                      </a:lnTo>
                      <a:lnTo>
                        <a:pt x="974377" y="1422722"/>
                      </a:lnTo>
                      <a:lnTo>
                        <a:pt x="969618" y="1421773"/>
                      </a:lnTo>
                      <a:lnTo>
                        <a:pt x="965176" y="1419874"/>
                      </a:lnTo>
                      <a:lnTo>
                        <a:pt x="960735" y="1417659"/>
                      </a:lnTo>
                      <a:lnTo>
                        <a:pt x="956928" y="1415443"/>
                      </a:lnTo>
                      <a:lnTo>
                        <a:pt x="952803" y="1412595"/>
                      </a:lnTo>
                      <a:lnTo>
                        <a:pt x="949631" y="1409430"/>
                      </a:lnTo>
                      <a:lnTo>
                        <a:pt x="946141" y="1405632"/>
                      </a:lnTo>
                      <a:lnTo>
                        <a:pt x="943286" y="1402151"/>
                      </a:lnTo>
                      <a:lnTo>
                        <a:pt x="941065" y="1398037"/>
                      </a:lnTo>
                      <a:lnTo>
                        <a:pt x="938844" y="1393923"/>
                      </a:lnTo>
                      <a:lnTo>
                        <a:pt x="937258" y="1389492"/>
                      </a:lnTo>
                      <a:lnTo>
                        <a:pt x="935989" y="1384745"/>
                      </a:lnTo>
                      <a:lnTo>
                        <a:pt x="935355" y="1379681"/>
                      </a:lnTo>
                      <a:lnTo>
                        <a:pt x="935037" y="1374934"/>
                      </a:lnTo>
                      <a:lnTo>
                        <a:pt x="935355" y="1369870"/>
                      </a:lnTo>
                      <a:lnTo>
                        <a:pt x="935989" y="1364807"/>
                      </a:lnTo>
                      <a:lnTo>
                        <a:pt x="937258" y="1360059"/>
                      </a:lnTo>
                      <a:lnTo>
                        <a:pt x="938844" y="1355629"/>
                      </a:lnTo>
                      <a:lnTo>
                        <a:pt x="940748" y="1351198"/>
                      </a:lnTo>
                      <a:lnTo>
                        <a:pt x="943286" y="1347400"/>
                      </a:lnTo>
                      <a:lnTo>
                        <a:pt x="946141" y="1343286"/>
                      </a:lnTo>
                      <a:lnTo>
                        <a:pt x="949631" y="1340121"/>
                      </a:lnTo>
                      <a:lnTo>
                        <a:pt x="952803" y="1336640"/>
                      </a:lnTo>
                      <a:lnTo>
                        <a:pt x="956928" y="1333792"/>
                      </a:lnTo>
                      <a:lnTo>
                        <a:pt x="960735" y="1331260"/>
                      </a:lnTo>
                      <a:lnTo>
                        <a:pt x="965176" y="1329361"/>
                      </a:lnTo>
                      <a:lnTo>
                        <a:pt x="969618" y="1327779"/>
                      </a:lnTo>
                      <a:lnTo>
                        <a:pt x="974377" y="1326513"/>
                      </a:lnTo>
                      <a:lnTo>
                        <a:pt x="979453" y="1325880"/>
                      </a:lnTo>
                      <a:lnTo>
                        <a:pt x="984211" y="1325563"/>
                      </a:lnTo>
                      <a:close/>
                      <a:moveTo>
                        <a:pt x="369286" y="1074738"/>
                      </a:moveTo>
                      <a:lnTo>
                        <a:pt x="887697" y="1074738"/>
                      </a:lnTo>
                      <a:lnTo>
                        <a:pt x="894368" y="1075056"/>
                      </a:lnTo>
                      <a:lnTo>
                        <a:pt x="901356" y="1076008"/>
                      </a:lnTo>
                      <a:lnTo>
                        <a:pt x="908027" y="1077278"/>
                      </a:lnTo>
                      <a:lnTo>
                        <a:pt x="914063" y="1079183"/>
                      </a:lnTo>
                      <a:lnTo>
                        <a:pt x="920098" y="1081406"/>
                      </a:lnTo>
                      <a:lnTo>
                        <a:pt x="925816" y="1084263"/>
                      </a:lnTo>
                      <a:lnTo>
                        <a:pt x="930898" y="1087438"/>
                      </a:lnTo>
                      <a:lnTo>
                        <a:pt x="935663" y="1090931"/>
                      </a:lnTo>
                      <a:lnTo>
                        <a:pt x="940110" y="1094741"/>
                      </a:lnTo>
                      <a:lnTo>
                        <a:pt x="944240" y="1099186"/>
                      </a:lnTo>
                      <a:lnTo>
                        <a:pt x="947416" y="1103948"/>
                      </a:lnTo>
                      <a:lnTo>
                        <a:pt x="950275" y="1108711"/>
                      </a:lnTo>
                      <a:lnTo>
                        <a:pt x="952499" y="1113791"/>
                      </a:lnTo>
                      <a:lnTo>
                        <a:pt x="954405" y="1118871"/>
                      </a:lnTo>
                      <a:lnTo>
                        <a:pt x="955358" y="1124903"/>
                      </a:lnTo>
                      <a:lnTo>
                        <a:pt x="955675" y="1130301"/>
                      </a:lnTo>
                      <a:lnTo>
                        <a:pt x="955358" y="1136016"/>
                      </a:lnTo>
                      <a:lnTo>
                        <a:pt x="954405" y="1141413"/>
                      </a:lnTo>
                      <a:lnTo>
                        <a:pt x="952499" y="1147128"/>
                      </a:lnTo>
                      <a:lnTo>
                        <a:pt x="950275" y="1152208"/>
                      </a:lnTo>
                      <a:lnTo>
                        <a:pt x="947416" y="1156971"/>
                      </a:lnTo>
                      <a:lnTo>
                        <a:pt x="944240" y="1161098"/>
                      </a:lnTo>
                      <a:lnTo>
                        <a:pt x="940110" y="1165543"/>
                      </a:lnTo>
                      <a:lnTo>
                        <a:pt x="935663" y="1169671"/>
                      </a:lnTo>
                      <a:lnTo>
                        <a:pt x="930898" y="1173163"/>
                      </a:lnTo>
                      <a:lnTo>
                        <a:pt x="925816" y="1176656"/>
                      </a:lnTo>
                      <a:lnTo>
                        <a:pt x="920098" y="1179196"/>
                      </a:lnTo>
                      <a:lnTo>
                        <a:pt x="914063" y="1181736"/>
                      </a:lnTo>
                      <a:lnTo>
                        <a:pt x="908027" y="1183323"/>
                      </a:lnTo>
                      <a:lnTo>
                        <a:pt x="901356" y="1184593"/>
                      </a:lnTo>
                      <a:lnTo>
                        <a:pt x="894368" y="1185546"/>
                      </a:lnTo>
                      <a:lnTo>
                        <a:pt x="887697" y="1185863"/>
                      </a:lnTo>
                      <a:lnTo>
                        <a:pt x="369286" y="1185863"/>
                      </a:lnTo>
                      <a:lnTo>
                        <a:pt x="362615" y="1185546"/>
                      </a:lnTo>
                      <a:lnTo>
                        <a:pt x="355944" y="1184593"/>
                      </a:lnTo>
                      <a:lnTo>
                        <a:pt x="349273" y="1183323"/>
                      </a:lnTo>
                      <a:lnTo>
                        <a:pt x="343238" y="1181736"/>
                      </a:lnTo>
                      <a:lnTo>
                        <a:pt x="337203" y="1179196"/>
                      </a:lnTo>
                      <a:lnTo>
                        <a:pt x="331485" y="1176656"/>
                      </a:lnTo>
                      <a:lnTo>
                        <a:pt x="326402" y="1173163"/>
                      </a:lnTo>
                      <a:lnTo>
                        <a:pt x="321637" y="1169671"/>
                      </a:lnTo>
                      <a:lnTo>
                        <a:pt x="317190" y="1165543"/>
                      </a:lnTo>
                      <a:lnTo>
                        <a:pt x="313378" y="1161098"/>
                      </a:lnTo>
                      <a:lnTo>
                        <a:pt x="309884" y="1156971"/>
                      </a:lnTo>
                      <a:lnTo>
                        <a:pt x="307025" y="1152208"/>
                      </a:lnTo>
                      <a:lnTo>
                        <a:pt x="304802" y="1147128"/>
                      </a:lnTo>
                      <a:lnTo>
                        <a:pt x="302896" y="1141413"/>
                      </a:lnTo>
                      <a:lnTo>
                        <a:pt x="301943" y="1136016"/>
                      </a:lnTo>
                      <a:lnTo>
                        <a:pt x="301625" y="1130301"/>
                      </a:lnTo>
                      <a:lnTo>
                        <a:pt x="301943" y="1124903"/>
                      </a:lnTo>
                      <a:lnTo>
                        <a:pt x="302896" y="1119188"/>
                      </a:lnTo>
                      <a:lnTo>
                        <a:pt x="304802" y="1113791"/>
                      </a:lnTo>
                      <a:lnTo>
                        <a:pt x="307025" y="1108711"/>
                      </a:lnTo>
                      <a:lnTo>
                        <a:pt x="309884" y="1103948"/>
                      </a:lnTo>
                      <a:lnTo>
                        <a:pt x="313378" y="1099186"/>
                      </a:lnTo>
                      <a:lnTo>
                        <a:pt x="317190" y="1094741"/>
                      </a:lnTo>
                      <a:lnTo>
                        <a:pt x="321637" y="1091248"/>
                      </a:lnTo>
                      <a:lnTo>
                        <a:pt x="326402" y="1087438"/>
                      </a:lnTo>
                      <a:lnTo>
                        <a:pt x="331485" y="1084263"/>
                      </a:lnTo>
                      <a:lnTo>
                        <a:pt x="337203" y="1081406"/>
                      </a:lnTo>
                      <a:lnTo>
                        <a:pt x="343238" y="1079183"/>
                      </a:lnTo>
                      <a:lnTo>
                        <a:pt x="349273" y="1077278"/>
                      </a:lnTo>
                      <a:lnTo>
                        <a:pt x="355944" y="1076008"/>
                      </a:lnTo>
                      <a:lnTo>
                        <a:pt x="362615" y="1075056"/>
                      </a:lnTo>
                      <a:lnTo>
                        <a:pt x="369286" y="1074738"/>
                      </a:lnTo>
                      <a:close/>
                      <a:moveTo>
                        <a:pt x="1261435" y="965200"/>
                      </a:moveTo>
                      <a:lnTo>
                        <a:pt x="1264624" y="965200"/>
                      </a:lnTo>
                      <a:lnTo>
                        <a:pt x="1267814" y="965200"/>
                      </a:lnTo>
                      <a:lnTo>
                        <a:pt x="1271322" y="965838"/>
                      </a:lnTo>
                      <a:lnTo>
                        <a:pt x="1275149" y="967114"/>
                      </a:lnTo>
                      <a:lnTo>
                        <a:pt x="1278977" y="968390"/>
                      </a:lnTo>
                      <a:lnTo>
                        <a:pt x="1282804" y="969984"/>
                      </a:lnTo>
                      <a:lnTo>
                        <a:pt x="1290777" y="973811"/>
                      </a:lnTo>
                      <a:lnTo>
                        <a:pt x="1298113" y="978277"/>
                      </a:lnTo>
                      <a:lnTo>
                        <a:pt x="1304491" y="982742"/>
                      </a:lnTo>
                      <a:lnTo>
                        <a:pt x="1308637" y="986250"/>
                      </a:lnTo>
                      <a:lnTo>
                        <a:pt x="1312784" y="990715"/>
                      </a:lnTo>
                      <a:lnTo>
                        <a:pt x="1317249" y="997094"/>
                      </a:lnTo>
                      <a:lnTo>
                        <a:pt x="1321395" y="1004429"/>
                      </a:lnTo>
                      <a:lnTo>
                        <a:pt x="1325222" y="1012403"/>
                      </a:lnTo>
                      <a:lnTo>
                        <a:pt x="1326817" y="1016549"/>
                      </a:lnTo>
                      <a:lnTo>
                        <a:pt x="1328092" y="1020057"/>
                      </a:lnTo>
                      <a:lnTo>
                        <a:pt x="1329368" y="1024203"/>
                      </a:lnTo>
                      <a:lnTo>
                        <a:pt x="1330006" y="1027711"/>
                      </a:lnTo>
                      <a:lnTo>
                        <a:pt x="1330325" y="1030901"/>
                      </a:lnTo>
                      <a:lnTo>
                        <a:pt x="1330006" y="1034090"/>
                      </a:lnTo>
                      <a:lnTo>
                        <a:pt x="1329368" y="1036004"/>
                      </a:lnTo>
                      <a:lnTo>
                        <a:pt x="1327774" y="1038236"/>
                      </a:lnTo>
                      <a:lnTo>
                        <a:pt x="1228904" y="1099472"/>
                      </a:lnTo>
                      <a:lnTo>
                        <a:pt x="1226990" y="1101066"/>
                      </a:lnTo>
                      <a:lnTo>
                        <a:pt x="1225396" y="1102342"/>
                      </a:lnTo>
                      <a:lnTo>
                        <a:pt x="1223163" y="1103618"/>
                      </a:lnTo>
                      <a:lnTo>
                        <a:pt x="1220930" y="1104575"/>
                      </a:lnTo>
                      <a:lnTo>
                        <a:pt x="1219017" y="1105213"/>
                      </a:lnTo>
                      <a:lnTo>
                        <a:pt x="1216784" y="1105850"/>
                      </a:lnTo>
                      <a:lnTo>
                        <a:pt x="1212000" y="1106488"/>
                      </a:lnTo>
                      <a:lnTo>
                        <a:pt x="1207854" y="1105850"/>
                      </a:lnTo>
                      <a:lnTo>
                        <a:pt x="1205622" y="1105213"/>
                      </a:lnTo>
                      <a:lnTo>
                        <a:pt x="1203389" y="1104575"/>
                      </a:lnTo>
                      <a:lnTo>
                        <a:pt x="1201475" y="1103618"/>
                      </a:lnTo>
                      <a:lnTo>
                        <a:pt x="1199243" y="1102342"/>
                      </a:lnTo>
                      <a:lnTo>
                        <a:pt x="1197329" y="1101066"/>
                      </a:lnTo>
                      <a:lnTo>
                        <a:pt x="1195735" y="1099472"/>
                      </a:lnTo>
                      <a:lnTo>
                        <a:pt x="1194140" y="1097558"/>
                      </a:lnTo>
                      <a:lnTo>
                        <a:pt x="1192864" y="1095963"/>
                      </a:lnTo>
                      <a:lnTo>
                        <a:pt x="1191588" y="1093731"/>
                      </a:lnTo>
                      <a:lnTo>
                        <a:pt x="1190632" y="1091817"/>
                      </a:lnTo>
                      <a:lnTo>
                        <a:pt x="1189356" y="1087352"/>
                      </a:lnTo>
                      <a:lnTo>
                        <a:pt x="1189037" y="1082887"/>
                      </a:lnTo>
                      <a:lnTo>
                        <a:pt x="1189356" y="1078741"/>
                      </a:lnTo>
                      <a:lnTo>
                        <a:pt x="1190632" y="1074276"/>
                      </a:lnTo>
                      <a:lnTo>
                        <a:pt x="1191588" y="1072043"/>
                      </a:lnTo>
                      <a:lnTo>
                        <a:pt x="1192864" y="1070130"/>
                      </a:lnTo>
                      <a:lnTo>
                        <a:pt x="1194140" y="1068535"/>
                      </a:lnTo>
                      <a:lnTo>
                        <a:pt x="1195735" y="1066621"/>
                      </a:lnTo>
                      <a:lnTo>
                        <a:pt x="1257289" y="967433"/>
                      </a:lnTo>
                      <a:lnTo>
                        <a:pt x="1258884" y="965838"/>
                      </a:lnTo>
                      <a:lnTo>
                        <a:pt x="1261435" y="965200"/>
                      </a:lnTo>
                      <a:close/>
                      <a:moveTo>
                        <a:pt x="346041" y="844550"/>
                      </a:moveTo>
                      <a:lnTo>
                        <a:pt x="350799" y="844550"/>
                      </a:lnTo>
                      <a:lnTo>
                        <a:pt x="658851" y="844550"/>
                      </a:lnTo>
                      <a:lnTo>
                        <a:pt x="663927" y="844550"/>
                      </a:lnTo>
                      <a:lnTo>
                        <a:pt x="669003" y="845185"/>
                      </a:lnTo>
                      <a:lnTo>
                        <a:pt x="673762" y="846773"/>
                      </a:lnTo>
                      <a:lnTo>
                        <a:pt x="678204" y="848043"/>
                      </a:lnTo>
                      <a:lnTo>
                        <a:pt x="682645" y="850265"/>
                      </a:lnTo>
                      <a:lnTo>
                        <a:pt x="686452" y="852805"/>
                      </a:lnTo>
                      <a:lnTo>
                        <a:pt x="690259" y="855345"/>
                      </a:lnTo>
                      <a:lnTo>
                        <a:pt x="693749" y="858838"/>
                      </a:lnTo>
                      <a:lnTo>
                        <a:pt x="697239" y="862330"/>
                      </a:lnTo>
                      <a:lnTo>
                        <a:pt x="699777" y="865823"/>
                      </a:lnTo>
                      <a:lnTo>
                        <a:pt x="702315" y="869950"/>
                      </a:lnTo>
                      <a:lnTo>
                        <a:pt x="704218" y="874395"/>
                      </a:lnTo>
                      <a:lnTo>
                        <a:pt x="705804" y="879158"/>
                      </a:lnTo>
                      <a:lnTo>
                        <a:pt x="707391" y="883920"/>
                      </a:lnTo>
                      <a:lnTo>
                        <a:pt x="708025" y="888683"/>
                      </a:lnTo>
                      <a:lnTo>
                        <a:pt x="708025" y="893763"/>
                      </a:lnTo>
                      <a:lnTo>
                        <a:pt x="708025" y="898843"/>
                      </a:lnTo>
                      <a:lnTo>
                        <a:pt x="707391" y="903605"/>
                      </a:lnTo>
                      <a:lnTo>
                        <a:pt x="705804" y="908368"/>
                      </a:lnTo>
                      <a:lnTo>
                        <a:pt x="704218" y="912495"/>
                      </a:lnTo>
                      <a:lnTo>
                        <a:pt x="702315" y="916940"/>
                      </a:lnTo>
                      <a:lnTo>
                        <a:pt x="699777" y="921068"/>
                      </a:lnTo>
                      <a:lnTo>
                        <a:pt x="697239" y="924878"/>
                      </a:lnTo>
                      <a:lnTo>
                        <a:pt x="693749" y="928370"/>
                      </a:lnTo>
                      <a:lnTo>
                        <a:pt x="690259" y="931545"/>
                      </a:lnTo>
                      <a:lnTo>
                        <a:pt x="686452" y="934403"/>
                      </a:lnTo>
                      <a:lnTo>
                        <a:pt x="682645" y="936943"/>
                      </a:lnTo>
                      <a:lnTo>
                        <a:pt x="678204" y="938848"/>
                      </a:lnTo>
                      <a:lnTo>
                        <a:pt x="673762" y="940753"/>
                      </a:lnTo>
                      <a:lnTo>
                        <a:pt x="669003" y="941705"/>
                      </a:lnTo>
                      <a:lnTo>
                        <a:pt x="663927" y="942658"/>
                      </a:lnTo>
                      <a:lnTo>
                        <a:pt x="658851" y="942975"/>
                      </a:lnTo>
                      <a:lnTo>
                        <a:pt x="350799" y="942975"/>
                      </a:lnTo>
                      <a:lnTo>
                        <a:pt x="346041" y="942658"/>
                      </a:lnTo>
                      <a:lnTo>
                        <a:pt x="340965" y="941705"/>
                      </a:lnTo>
                      <a:lnTo>
                        <a:pt x="336206" y="940753"/>
                      </a:lnTo>
                      <a:lnTo>
                        <a:pt x="331764" y="938848"/>
                      </a:lnTo>
                      <a:lnTo>
                        <a:pt x="327323" y="936943"/>
                      </a:lnTo>
                      <a:lnTo>
                        <a:pt x="323516" y="934403"/>
                      </a:lnTo>
                      <a:lnTo>
                        <a:pt x="319391" y="931545"/>
                      </a:lnTo>
                      <a:lnTo>
                        <a:pt x="316219" y="928370"/>
                      </a:lnTo>
                      <a:lnTo>
                        <a:pt x="312729" y="924878"/>
                      </a:lnTo>
                      <a:lnTo>
                        <a:pt x="309874" y="921068"/>
                      </a:lnTo>
                      <a:lnTo>
                        <a:pt x="307653" y="916940"/>
                      </a:lnTo>
                      <a:lnTo>
                        <a:pt x="305432" y="912495"/>
                      </a:lnTo>
                      <a:lnTo>
                        <a:pt x="303846" y="908368"/>
                      </a:lnTo>
                      <a:lnTo>
                        <a:pt x="302577" y="903605"/>
                      </a:lnTo>
                      <a:lnTo>
                        <a:pt x="301943" y="898843"/>
                      </a:lnTo>
                      <a:lnTo>
                        <a:pt x="301625" y="893763"/>
                      </a:lnTo>
                      <a:lnTo>
                        <a:pt x="301943" y="888683"/>
                      </a:lnTo>
                      <a:lnTo>
                        <a:pt x="302577" y="883920"/>
                      </a:lnTo>
                      <a:lnTo>
                        <a:pt x="303846" y="879158"/>
                      </a:lnTo>
                      <a:lnTo>
                        <a:pt x="305432" y="874395"/>
                      </a:lnTo>
                      <a:lnTo>
                        <a:pt x="307336" y="869950"/>
                      </a:lnTo>
                      <a:lnTo>
                        <a:pt x="309874" y="865823"/>
                      </a:lnTo>
                      <a:lnTo>
                        <a:pt x="312729" y="862330"/>
                      </a:lnTo>
                      <a:lnTo>
                        <a:pt x="316219" y="858838"/>
                      </a:lnTo>
                      <a:lnTo>
                        <a:pt x="319391" y="855345"/>
                      </a:lnTo>
                      <a:lnTo>
                        <a:pt x="323516" y="852805"/>
                      </a:lnTo>
                      <a:lnTo>
                        <a:pt x="327323" y="850265"/>
                      </a:lnTo>
                      <a:lnTo>
                        <a:pt x="331764" y="848043"/>
                      </a:lnTo>
                      <a:lnTo>
                        <a:pt x="336206" y="846773"/>
                      </a:lnTo>
                      <a:lnTo>
                        <a:pt x="340965" y="845185"/>
                      </a:lnTo>
                      <a:lnTo>
                        <a:pt x="346041" y="844550"/>
                      </a:lnTo>
                      <a:close/>
                      <a:moveTo>
                        <a:pt x="344144" y="590550"/>
                      </a:moveTo>
                      <a:lnTo>
                        <a:pt x="960782" y="590550"/>
                      </a:lnTo>
                      <a:lnTo>
                        <a:pt x="966812" y="591185"/>
                      </a:lnTo>
                      <a:lnTo>
                        <a:pt x="973159" y="592138"/>
                      </a:lnTo>
                      <a:lnTo>
                        <a:pt x="978871" y="593725"/>
                      </a:lnTo>
                      <a:lnTo>
                        <a:pt x="984584" y="595630"/>
                      </a:lnTo>
                      <a:lnTo>
                        <a:pt x="990296" y="598488"/>
                      </a:lnTo>
                      <a:lnTo>
                        <a:pt x="995374" y="601345"/>
                      </a:lnTo>
                      <a:lnTo>
                        <a:pt x="1000135" y="604838"/>
                      </a:lnTo>
                      <a:lnTo>
                        <a:pt x="1004260" y="608965"/>
                      </a:lnTo>
                      <a:lnTo>
                        <a:pt x="1008386" y="613410"/>
                      </a:lnTo>
                      <a:lnTo>
                        <a:pt x="1011560" y="617855"/>
                      </a:lnTo>
                      <a:lnTo>
                        <a:pt x="1015051" y="623253"/>
                      </a:lnTo>
                      <a:lnTo>
                        <a:pt x="1017590" y="628650"/>
                      </a:lnTo>
                      <a:lnTo>
                        <a:pt x="1019811" y="634048"/>
                      </a:lnTo>
                      <a:lnTo>
                        <a:pt x="1021081" y="639763"/>
                      </a:lnTo>
                      <a:lnTo>
                        <a:pt x="1021715" y="646113"/>
                      </a:lnTo>
                      <a:lnTo>
                        <a:pt x="1022350" y="652145"/>
                      </a:lnTo>
                      <a:lnTo>
                        <a:pt x="1021715" y="658813"/>
                      </a:lnTo>
                      <a:lnTo>
                        <a:pt x="1021081" y="664528"/>
                      </a:lnTo>
                      <a:lnTo>
                        <a:pt x="1019811" y="670878"/>
                      </a:lnTo>
                      <a:lnTo>
                        <a:pt x="1017590" y="676275"/>
                      </a:lnTo>
                      <a:lnTo>
                        <a:pt x="1015051" y="681673"/>
                      </a:lnTo>
                      <a:lnTo>
                        <a:pt x="1011560" y="686753"/>
                      </a:lnTo>
                      <a:lnTo>
                        <a:pt x="1008386" y="691515"/>
                      </a:lnTo>
                      <a:lnTo>
                        <a:pt x="1004260" y="695960"/>
                      </a:lnTo>
                      <a:lnTo>
                        <a:pt x="1000135" y="700088"/>
                      </a:lnTo>
                      <a:lnTo>
                        <a:pt x="995374" y="703580"/>
                      </a:lnTo>
                      <a:lnTo>
                        <a:pt x="990296" y="706438"/>
                      </a:lnTo>
                      <a:lnTo>
                        <a:pt x="984584" y="708978"/>
                      </a:lnTo>
                      <a:lnTo>
                        <a:pt x="978871" y="711200"/>
                      </a:lnTo>
                      <a:lnTo>
                        <a:pt x="973159" y="712788"/>
                      </a:lnTo>
                      <a:lnTo>
                        <a:pt x="966812" y="713740"/>
                      </a:lnTo>
                      <a:lnTo>
                        <a:pt x="960782" y="714375"/>
                      </a:lnTo>
                      <a:lnTo>
                        <a:pt x="344144" y="714375"/>
                      </a:lnTo>
                      <a:lnTo>
                        <a:pt x="338114" y="713740"/>
                      </a:lnTo>
                      <a:lnTo>
                        <a:pt x="331767" y="712788"/>
                      </a:lnTo>
                      <a:lnTo>
                        <a:pt x="326054" y="711200"/>
                      </a:lnTo>
                      <a:lnTo>
                        <a:pt x="320342" y="708978"/>
                      </a:lnTo>
                      <a:lnTo>
                        <a:pt x="314946" y="706438"/>
                      </a:lnTo>
                      <a:lnTo>
                        <a:pt x="309869" y="703580"/>
                      </a:lnTo>
                      <a:lnTo>
                        <a:pt x="305108" y="700088"/>
                      </a:lnTo>
                      <a:lnTo>
                        <a:pt x="300982" y="695960"/>
                      </a:lnTo>
                      <a:lnTo>
                        <a:pt x="296857" y="691515"/>
                      </a:lnTo>
                      <a:lnTo>
                        <a:pt x="293366" y="686753"/>
                      </a:lnTo>
                      <a:lnTo>
                        <a:pt x="290192" y="681673"/>
                      </a:lnTo>
                      <a:lnTo>
                        <a:pt x="287653" y="676275"/>
                      </a:lnTo>
                      <a:lnTo>
                        <a:pt x="285432" y="670878"/>
                      </a:lnTo>
                      <a:lnTo>
                        <a:pt x="284162" y="664528"/>
                      </a:lnTo>
                      <a:lnTo>
                        <a:pt x="282893" y="658813"/>
                      </a:lnTo>
                      <a:lnTo>
                        <a:pt x="282575" y="652145"/>
                      </a:lnTo>
                      <a:lnTo>
                        <a:pt x="282893" y="646113"/>
                      </a:lnTo>
                      <a:lnTo>
                        <a:pt x="284162" y="639763"/>
                      </a:lnTo>
                      <a:lnTo>
                        <a:pt x="285432" y="634048"/>
                      </a:lnTo>
                      <a:lnTo>
                        <a:pt x="287653" y="628650"/>
                      </a:lnTo>
                      <a:lnTo>
                        <a:pt x="290192" y="623253"/>
                      </a:lnTo>
                      <a:lnTo>
                        <a:pt x="293366" y="617855"/>
                      </a:lnTo>
                      <a:lnTo>
                        <a:pt x="296857" y="613410"/>
                      </a:lnTo>
                      <a:lnTo>
                        <a:pt x="300982" y="608965"/>
                      </a:lnTo>
                      <a:lnTo>
                        <a:pt x="305108" y="604838"/>
                      </a:lnTo>
                      <a:lnTo>
                        <a:pt x="309869" y="601345"/>
                      </a:lnTo>
                      <a:lnTo>
                        <a:pt x="314946" y="598488"/>
                      </a:lnTo>
                      <a:lnTo>
                        <a:pt x="320342" y="595630"/>
                      </a:lnTo>
                      <a:lnTo>
                        <a:pt x="326054" y="593725"/>
                      </a:lnTo>
                      <a:lnTo>
                        <a:pt x="331767" y="592138"/>
                      </a:lnTo>
                      <a:lnTo>
                        <a:pt x="338114" y="591185"/>
                      </a:lnTo>
                      <a:lnTo>
                        <a:pt x="344144" y="590550"/>
                      </a:lnTo>
                      <a:close/>
                      <a:moveTo>
                        <a:pt x="1750865" y="411163"/>
                      </a:moveTo>
                      <a:lnTo>
                        <a:pt x="1754043" y="411481"/>
                      </a:lnTo>
                      <a:lnTo>
                        <a:pt x="1757540" y="411798"/>
                      </a:lnTo>
                      <a:lnTo>
                        <a:pt x="1760718" y="413068"/>
                      </a:lnTo>
                      <a:lnTo>
                        <a:pt x="1764214" y="414021"/>
                      </a:lnTo>
                      <a:lnTo>
                        <a:pt x="1767710" y="414973"/>
                      </a:lnTo>
                      <a:lnTo>
                        <a:pt x="1770889" y="416878"/>
                      </a:lnTo>
                      <a:lnTo>
                        <a:pt x="1777563" y="421006"/>
                      </a:lnTo>
                      <a:lnTo>
                        <a:pt x="1784555" y="425768"/>
                      </a:lnTo>
                      <a:lnTo>
                        <a:pt x="1790912" y="431166"/>
                      </a:lnTo>
                      <a:lnTo>
                        <a:pt x="1797904" y="437198"/>
                      </a:lnTo>
                      <a:lnTo>
                        <a:pt x="1812207" y="451486"/>
                      </a:lnTo>
                      <a:lnTo>
                        <a:pt x="1827145" y="466408"/>
                      </a:lnTo>
                      <a:lnTo>
                        <a:pt x="1836680" y="476251"/>
                      </a:lnTo>
                      <a:lnTo>
                        <a:pt x="1851935" y="491173"/>
                      </a:lnTo>
                      <a:lnTo>
                        <a:pt x="1865920" y="505461"/>
                      </a:lnTo>
                      <a:lnTo>
                        <a:pt x="1872277" y="512446"/>
                      </a:lnTo>
                      <a:lnTo>
                        <a:pt x="1877680" y="519431"/>
                      </a:lnTo>
                      <a:lnTo>
                        <a:pt x="1882447" y="525781"/>
                      </a:lnTo>
                      <a:lnTo>
                        <a:pt x="1886579" y="532766"/>
                      </a:lnTo>
                      <a:lnTo>
                        <a:pt x="1888486" y="536258"/>
                      </a:lnTo>
                      <a:lnTo>
                        <a:pt x="1889439" y="539433"/>
                      </a:lnTo>
                      <a:lnTo>
                        <a:pt x="1891029" y="542608"/>
                      </a:lnTo>
                      <a:lnTo>
                        <a:pt x="1891664" y="546101"/>
                      </a:lnTo>
                      <a:lnTo>
                        <a:pt x="1891982" y="549593"/>
                      </a:lnTo>
                      <a:lnTo>
                        <a:pt x="1892300" y="552768"/>
                      </a:lnTo>
                      <a:lnTo>
                        <a:pt x="1892300" y="556261"/>
                      </a:lnTo>
                      <a:lnTo>
                        <a:pt x="1891664" y="559753"/>
                      </a:lnTo>
                      <a:lnTo>
                        <a:pt x="1891029" y="562928"/>
                      </a:lnTo>
                      <a:lnTo>
                        <a:pt x="1889757" y="566738"/>
                      </a:lnTo>
                      <a:lnTo>
                        <a:pt x="1888486" y="570231"/>
                      </a:lnTo>
                      <a:lnTo>
                        <a:pt x="1886261" y="574041"/>
                      </a:lnTo>
                      <a:lnTo>
                        <a:pt x="1884036" y="577533"/>
                      </a:lnTo>
                      <a:lnTo>
                        <a:pt x="1881176" y="581343"/>
                      </a:lnTo>
                      <a:lnTo>
                        <a:pt x="1877680" y="585153"/>
                      </a:lnTo>
                      <a:lnTo>
                        <a:pt x="1874184" y="588963"/>
                      </a:lnTo>
                      <a:lnTo>
                        <a:pt x="1476895" y="985838"/>
                      </a:lnTo>
                      <a:lnTo>
                        <a:pt x="1472763" y="989966"/>
                      </a:lnTo>
                      <a:lnTo>
                        <a:pt x="1468313" y="993458"/>
                      </a:lnTo>
                      <a:lnTo>
                        <a:pt x="1464182" y="996633"/>
                      </a:lnTo>
                      <a:lnTo>
                        <a:pt x="1459732" y="999808"/>
                      </a:lnTo>
                      <a:lnTo>
                        <a:pt x="1455282" y="1002348"/>
                      </a:lnTo>
                      <a:lnTo>
                        <a:pt x="1450515" y="1004888"/>
                      </a:lnTo>
                      <a:lnTo>
                        <a:pt x="1446065" y="1007111"/>
                      </a:lnTo>
                      <a:lnTo>
                        <a:pt x="1440980" y="1009016"/>
                      </a:lnTo>
                      <a:lnTo>
                        <a:pt x="1436212" y="1010921"/>
                      </a:lnTo>
                      <a:lnTo>
                        <a:pt x="1431445" y="1012826"/>
                      </a:lnTo>
                      <a:lnTo>
                        <a:pt x="1426360" y="1013778"/>
                      </a:lnTo>
                      <a:lnTo>
                        <a:pt x="1421274" y="1015366"/>
                      </a:lnTo>
                      <a:lnTo>
                        <a:pt x="1416507" y="1016001"/>
                      </a:lnTo>
                      <a:lnTo>
                        <a:pt x="1411422" y="1016953"/>
                      </a:lnTo>
                      <a:lnTo>
                        <a:pt x="1406336" y="1017271"/>
                      </a:lnTo>
                      <a:lnTo>
                        <a:pt x="1401569" y="1017588"/>
                      </a:lnTo>
                      <a:lnTo>
                        <a:pt x="1396484" y="1017588"/>
                      </a:lnTo>
                      <a:lnTo>
                        <a:pt x="1391716" y="1017271"/>
                      </a:lnTo>
                      <a:lnTo>
                        <a:pt x="1386949" y="1016953"/>
                      </a:lnTo>
                      <a:lnTo>
                        <a:pt x="1382499" y="1015683"/>
                      </a:lnTo>
                      <a:lnTo>
                        <a:pt x="1377731" y="1015048"/>
                      </a:lnTo>
                      <a:lnTo>
                        <a:pt x="1373282" y="1013461"/>
                      </a:lnTo>
                      <a:lnTo>
                        <a:pt x="1368832" y="1012191"/>
                      </a:lnTo>
                      <a:lnTo>
                        <a:pt x="1364700" y="1010286"/>
                      </a:lnTo>
                      <a:lnTo>
                        <a:pt x="1360886" y="1008063"/>
                      </a:lnTo>
                      <a:lnTo>
                        <a:pt x="1357072" y="1005523"/>
                      </a:lnTo>
                      <a:lnTo>
                        <a:pt x="1353576" y="1002983"/>
                      </a:lnTo>
                      <a:lnTo>
                        <a:pt x="1350080" y="1000126"/>
                      </a:lnTo>
                      <a:lnTo>
                        <a:pt x="1347220" y="996633"/>
                      </a:lnTo>
                      <a:lnTo>
                        <a:pt x="1344359" y="993458"/>
                      </a:lnTo>
                      <a:lnTo>
                        <a:pt x="1341817" y="989331"/>
                      </a:lnTo>
                      <a:lnTo>
                        <a:pt x="1339274" y="985521"/>
                      </a:lnTo>
                      <a:lnTo>
                        <a:pt x="1337367" y="981076"/>
                      </a:lnTo>
                      <a:lnTo>
                        <a:pt x="1335778" y="976313"/>
                      </a:lnTo>
                      <a:lnTo>
                        <a:pt x="1326561" y="967106"/>
                      </a:lnTo>
                      <a:lnTo>
                        <a:pt x="1322111" y="965518"/>
                      </a:lnTo>
                      <a:lnTo>
                        <a:pt x="1317979" y="963296"/>
                      </a:lnTo>
                      <a:lnTo>
                        <a:pt x="1314165" y="961073"/>
                      </a:lnTo>
                      <a:lnTo>
                        <a:pt x="1310351" y="958851"/>
                      </a:lnTo>
                      <a:lnTo>
                        <a:pt x="1307173" y="956311"/>
                      </a:lnTo>
                      <a:lnTo>
                        <a:pt x="1303995" y="953453"/>
                      </a:lnTo>
                      <a:lnTo>
                        <a:pt x="1301134" y="950913"/>
                      </a:lnTo>
                      <a:lnTo>
                        <a:pt x="1298274" y="948056"/>
                      </a:lnTo>
                      <a:lnTo>
                        <a:pt x="1295731" y="944563"/>
                      </a:lnTo>
                      <a:lnTo>
                        <a:pt x="1293824" y="941706"/>
                      </a:lnTo>
                      <a:lnTo>
                        <a:pt x="1291599" y="938531"/>
                      </a:lnTo>
                      <a:lnTo>
                        <a:pt x="1289692" y="935038"/>
                      </a:lnTo>
                      <a:lnTo>
                        <a:pt x="1288103" y="931546"/>
                      </a:lnTo>
                      <a:lnTo>
                        <a:pt x="1286832" y="928371"/>
                      </a:lnTo>
                      <a:lnTo>
                        <a:pt x="1284607" y="921068"/>
                      </a:lnTo>
                      <a:lnTo>
                        <a:pt x="1283336" y="913448"/>
                      </a:lnTo>
                      <a:lnTo>
                        <a:pt x="1282700" y="905511"/>
                      </a:lnTo>
                      <a:lnTo>
                        <a:pt x="1283018" y="897573"/>
                      </a:lnTo>
                      <a:lnTo>
                        <a:pt x="1283971" y="889953"/>
                      </a:lnTo>
                      <a:lnTo>
                        <a:pt x="1285560" y="882016"/>
                      </a:lnTo>
                      <a:lnTo>
                        <a:pt x="1287785" y="874078"/>
                      </a:lnTo>
                      <a:lnTo>
                        <a:pt x="1290646" y="866141"/>
                      </a:lnTo>
                      <a:lnTo>
                        <a:pt x="1294142" y="858521"/>
                      </a:lnTo>
                      <a:lnTo>
                        <a:pt x="1298909" y="849948"/>
                      </a:lnTo>
                      <a:lnTo>
                        <a:pt x="1304313" y="841376"/>
                      </a:lnTo>
                      <a:lnTo>
                        <a:pt x="1310351" y="833756"/>
                      </a:lnTo>
                      <a:lnTo>
                        <a:pt x="1317026" y="826136"/>
                      </a:lnTo>
                      <a:lnTo>
                        <a:pt x="1714315" y="429261"/>
                      </a:lnTo>
                      <a:lnTo>
                        <a:pt x="1718446" y="425768"/>
                      </a:lnTo>
                      <a:lnTo>
                        <a:pt x="1721943" y="422276"/>
                      </a:lnTo>
                      <a:lnTo>
                        <a:pt x="1726074" y="419736"/>
                      </a:lnTo>
                      <a:lnTo>
                        <a:pt x="1729571" y="417196"/>
                      </a:lnTo>
                      <a:lnTo>
                        <a:pt x="1733384" y="415608"/>
                      </a:lnTo>
                      <a:lnTo>
                        <a:pt x="1736881" y="414021"/>
                      </a:lnTo>
                      <a:lnTo>
                        <a:pt x="1740377" y="412433"/>
                      </a:lnTo>
                      <a:lnTo>
                        <a:pt x="1743873" y="411798"/>
                      </a:lnTo>
                      <a:lnTo>
                        <a:pt x="1747051" y="411481"/>
                      </a:lnTo>
                      <a:lnTo>
                        <a:pt x="1750865" y="411163"/>
                      </a:lnTo>
                      <a:close/>
                      <a:moveTo>
                        <a:pt x="198373" y="319088"/>
                      </a:moveTo>
                      <a:lnTo>
                        <a:pt x="1557783" y="319088"/>
                      </a:lnTo>
                      <a:lnTo>
                        <a:pt x="1453042" y="423822"/>
                      </a:lnTo>
                      <a:lnTo>
                        <a:pt x="315492" y="423822"/>
                      </a:lnTo>
                      <a:lnTo>
                        <a:pt x="305336" y="424140"/>
                      </a:lnTo>
                      <a:lnTo>
                        <a:pt x="295179" y="424774"/>
                      </a:lnTo>
                      <a:lnTo>
                        <a:pt x="285340" y="426361"/>
                      </a:lnTo>
                      <a:lnTo>
                        <a:pt x="275500" y="427631"/>
                      </a:lnTo>
                      <a:lnTo>
                        <a:pt x="265979" y="429852"/>
                      </a:lnTo>
                      <a:lnTo>
                        <a:pt x="256457" y="433026"/>
                      </a:lnTo>
                      <a:lnTo>
                        <a:pt x="247570" y="435882"/>
                      </a:lnTo>
                      <a:lnTo>
                        <a:pt x="238365" y="439374"/>
                      </a:lnTo>
                      <a:lnTo>
                        <a:pt x="229478" y="443499"/>
                      </a:lnTo>
                      <a:lnTo>
                        <a:pt x="221226" y="447943"/>
                      </a:lnTo>
                      <a:lnTo>
                        <a:pt x="212973" y="452703"/>
                      </a:lnTo>
                      <a:lnTo>
                        <a:pt x="204721" y="457781"/>
                      </a:lnTo>
                      <a:lnTo>
                        <a:pt x="196786" y="463494"/>
                      </a:lnTo>
                      <a:lnTo>
                        <a:pt x="189486" y="469207"/>
                      </a:lnTo>
                      <a:lnTo>
                        <a:pt x="182186" y="475554"/>
                      </a:lnTo>
                      <a:lnTo>
                        <a:pt x="175203" y="481902"/>
                      </a:lnTo>
                      <a:lnTo>
                        <a:pt x="168855" y="488884"/>
                      </a:lnTo>
                      <a:lnTo>
                        <a:pt x="162507" y="496184"/>
                      </a:lnTo>
                      <a:lnTo>
                        <a:pt x="156794" y="503483"/>
                      </a:lnTo>
                      <a:lnTo>
                        <a:pt x="151398" y="511100"/>
                      </a:lnTo>
                      <a:lnTo>
                        <a:pt x="145685" y="519670"/>
                      </a:lnTo>
                      <a:lnTo>
                        <a:pt x="140924" y="527604"/>
                      </a:lnTo>
                      <a:lnTo>
                        <a:pt x="136798" y="536490"/>
                      </a:lnTo>
                      <a:lnTo>
                        <a:pt x="132672" y="545060"/>
                      </a:lnTo>
                      <a:lnTo>
                        <a:pt x="129498" y="554263"/>
                      </a:lnTo>
                      <a:lnTo>
                        <a:pt x="126007" y="563150"/>
                      </a:lnTo>
                      <a:lnTo>
                        <a:pt x="123468" y="572671"/>
                      </a:lnTo>
                      <a:lnTo>
                        <a:pt x="121246" y="582193"/>
                      </a:lnTo>
                      <a:lnTo>
                        <a:pt x="119659" y="592031"/>
                      </a:lnTo>
                      <a:lnTo>
                        <a:pt x="118072" y="601870"/>
                      </a:lnTo>
                      <a:lnTo>
                        <a:pt x="117437" y="612026"/>
                      </a:lnTo>
                      <a:lnTo>
                        <a:pt x="117437" y="622182"/>
                      </a:lnTo>
                      <a:lnTo>
                        <a:pt x="117437" y="1633658"/>
                      </a:lnTo>
                      <a:lnTo>
                        <a:pt x="117437" y="1643814"/>
                      </a:lnTo>
                      <a:lnTo>
                        <a:pt x="118072" y="1653970"/>
                      </a:lnTo>
                      <a:lnTo>
                        <a:pt x="119659" y="1663808"/>
                      </a:lnTo>
                      <a:lnTo>
                        <a:pt x="121246" y="1673647"/>
                      </a:lnTo>
                      <a:lnTo>
                        <a:pt x="123468" y="1683168"/>
                      </a:lnTo>
                      <a:lnTo>
                        <a:pt x="126007" y="1692689"/>
                      </a:lnTo>
                      <a:lnTo>
                        <a:pt x="129498" y="1701576"/>
                      </a:lnTo>
                      <a:lnTo>
                        <a:pt x="132672" y="1710780"/>
                      </a:lnTo>
                      <a:lnTo>
                        <a:pt x="136798" y="1719666"/>
                      </a:lnTo>
                      <a:lnTo>
                        <a:pt x="140924" y="1728235"/>
                      </a:lnTo>
                      <a:lnTo>
                        <a:pt x="145685" y="1736170"/>
                      </a:lnTo>
                      <a:lnTo>
                        <a:pt x="151398" y="1744739"/>
                      </a:lnTo>
                      <a:lnTo>
                        <a:pt x="156794" y="1752356"/>
                      </a:lnTo>
                      <a:lnTo>
                        <a:pt x="162507" y="1759656"/>
                      </a:lnTo>
                      <a:lnTo>
                        <a:pt x="168855" y="1766955"/>
                      </a:lnTo>
                      <a:lnTo>
                        <a:pt x="175203" y="1773938"/>
                      </a:lnTo>
                      <a:lnTo>
                        <a:pt x="182186" y="1780285"/>
                      </a:lnTo>
                      <a:lnTo>
                        <a:pt x="189486" y="1786633"/>
                      </a:lnTo>
                      <a:lnTo>
                        <a:pt x="196786" y="1792345"/>
                      </a:lnTo>
                      <a:lnTo>
                        <a:pt x="204721" y="1798375"/>
                      </a:lnTo>
                      <a:lnTo>
                        <a:pt x="212973" y="1803453"/>
                      </a:lnTo>
                      <a:lnTo>
                        <a:pt x="221226" y="1808214"/>
                      </a:lnTo>
                      <a:lnTo>
                        <a:pt x="229478" y="1812340"/>
                      </a:lnTo>
                      <a:lnTo>
                        <a:pt x="238365" y="1816466"/>
                      </a:lnTo>
                      <a:lnTo>
                        <a:pt x="247570" y="1819640"/>
                      </a:lnTo>
                      <a:lnTo>
                        <a:pt x="256457" y="1823131"/>
                      </a:lnTo>
                      <a:lnTo>
                        <a:pt x="265979" y="1825670"/>
                      </a:lnTo>
                      <a:lnTo>
                        <a:pt x="275500" y="1827891"/>
                      </a:lnTo>
                      <a:lnTo>
                        <a:pt x="285340" y="1829478"/>
                      </a:lnTo>
                      <a:lnTo>
                        <a:pt x="295179" y="1831065"/>
                      </a:lnTo>
                      <a:lnTo>
                        <a:pt x="305336" y="1831700"/>
                      </a:lnTo>
                      <a:lnTo>
                        <a:pt x="315492" y="1831700"/>
                      </a:lnTo>
                      <a:lnTo>
                        <a:pt x="1632371" y="1831700"/>
                      </a:lnTo>
                      <a:lnTo>
                        <a:pt x="1642527" y="1831700"/>
                      </a:lnTo>
                      <a:lnTo>
                        <a:pt x="1652367" y="1831065"/>
                      </a:lnTo>
                      <a:lnTo>
                        <a:pt x="1662523" y="1829478"/>
                      </a:lnTo>
                      <a:lnTo>
                        <a:pt x="1672045" y="1827891"/>
                      </a:lnTo>
                      <a:lnTo>
                        <a:pt x="1681885" y="1825670"/>
                      </a:lnTo>
                      <a:lnTo>
                        <a:pt x="1691089" y="1823131"/>
                      </a:lnTo>
                      <a:lnTo>
                        <a:pt x="1700611" y="1819640"/>
                      </a:lnTo>
                      <a:lnTo>
                        <a:pt x="1709181" y="1816466"/>
                      </a:lnTo>
                      <a:lnTo>
                        <a:pt x="1718385" y="1812340"/>
                      </a:lnTo>
                      <a:lnTo>
                        <a:pt x="1726637" y="1808214"/>
                      </a:lnTo>
                      <a:lnTo>
                        <a:pt x="1735207" y="1803453"/>
                      </a:lnTo>
                      <a:lnTo>
                        <a:pt x="1743142" y="1798375"/>
                      </a:lnTo>
                      <a:lnTo>
                        <a:pt x="1750760" y="1792345"/>
                      </a:lnTo>
                      <a:lnTo>
                        <a:pt x="1758377" y="1786633"/>
                      </a:lnTo>
                      <a:lnTo>
                        <a:pt x="1765677" y="1780285"/>
                      </a:lnTo>
                      <a:lnTo>
                        <a:pt x="1772660" y="1773938"/>
                      </a:lnTo>
                      <a:lnTo>
                        <a:pt x="1779325" y="1766955"/>
                      </a:lnTo>
                      <a:lnTo>
                        <a:pt x="1785356" y="1759973"/>
                      </a:lnTo>
                      <a:lnTo>
                        <a:pt x="1791069" y="1752356"/>
                      </a:lnTo>
                      <a:lnTo>
                        <a:pt x="1796782" y="1744739"/>
                      </a:lnTo>
                      <a:lnTo>
                        <a:pt x="1801861" y="1736805"/>
                      </a:lnTo>
                      <a:lnTo>
                        <a:pt x="1806621" y="1728235"/>
                      </a:lnTo>
                      <a:lnTo>
                        <a:pt x="1810748" y="1719666"/>
                      </a:lnTo>
                      <a:lnTo>
                        <a:pt x="1814874" y="1710780"/>
                      </a:lnTo>
                      <a:lnTo>
                        <a:pt x="1818683" y="1702211"/>
                      </a:lnTo>
                      <a:lnTo>
                        <a:pt x="1821857" y="1692689"/>
                      </a:lnTo>
                      <a:lnTo>
                        <a:pt x="1824396" y="1683168"/>
                      </a:lnTo>
                      <a:lnTo>
                        <a:pt x="1826617" y="1673647"/>
                      </a:lnTo>
                      <a:lnTo>
                        <a:pt x="1828522" y="1663808"/>
                      </a:lnTo>
                      <a:lnTo>
                        <a:pt x="1829474" y="1653970"/>
                      </a:lnTo>
                      <a:lnTo>
                        <a:pt x="1830109" y="1643814"/>
                      </a:lnTo>
                      <a:lnTo>
                        <a:pt x="1830426" y="1633658"/>
                      </a:lnTo>
                      <a:lnTo>
                        <a:pt x="1830426" y="1113162"/>
                      </a:lnTo>
                      <a:lnTo>
                        <a:pt x="1830426" y="773570"/>
                      </a:lnTo>
                      <a:lnTo>
                        <a:pt x="1947863" y="656458"/>
                      </a:lnTo>
                      <a:lnTo>
                        <a:pt x="1947863" y="1738391"/>
                      </a:lnTo>
                      <a:lnTo>
                        <a:pt x="1947546" y="1748865"/>
                      </a:lnTo>
                      <a:lnTo>
                        <a:pt x="1946911" y="1758704"/>
                      </a:lnTo>
                      <a:lnTo>
                        <a:pt x="1945324" y="1768860"/>
                      </a:lnTo>
                      <a:lnTo>
                        <a:pt x="1943419" y="1778063"/>
                      </a:lnTo>
                      <a:lnTo>
                        <a:pt x="1941198" y="1787902"/>
                      </a:lnTo>
                      <a:lnTo>
                        <a:pt x="1938659" y="1797423"/>
                      </a:lnTo>
                      <a:lnTo>
                        <a:pt x="1935802" y="1806627"/>
                      </a:lnTo>
                      <a:lnTo>
                        <a:pt x="1932311" y="1815831"/>
                      </a:lnTo>
                      <a:lnTo>
                        <a:pt x="1928184" y="1824400"/>
                      </a:lnTo>
                      <a:lnTo>
                        <a:pt x="1923741" y="1832969"/>
                      </a:lnTo>
                      <a:lnTo>
                        <a:pt x="1918980" y="1841221"/>
                      </a:lnTo>
                      <a:lnTo>
                        <a:pt x="1913902" y="1849156"/>
                      </a:lnTo>
                      <a:lnTo>
                        <a:pt x="1908188" y="1856773"/>
                      </a:lnTo>
                      <a:lnTo>
                        <a:pt x="1902475" y="1864707"/>
                      </a:lnTo>
                      <a:lnTo>
                        <a:pt x="1896127" y="1871689"/>
                      </a:lnTo>
                      <a:lnTo>
                        <a:pt x="1889462" y="1878671"/>
                      </a:lnTo>
                      <a:lnTo>
                        <a:pt x="1882797" y="1885336"/>
                      </a:lnTo>
                      <a:lnTo>
                        <a:pt x="1875497" y="1891366"/>
                      </a:lnTo>
                      <a:lnTo>
                        <a:pt x="1868197" y="1897397"/>
                      </a:lnTo>
                      <a:lnTo>
                        <a:pt x="1860579" y="1902792"/>
                      </a:lnTo>
                      <a:lnTo>
                        <a:pt x="1852327" y="1907870"/>
                      </a:lnTo>
                      <a:lnTo>
                        <a:pt x="1844074" y="1912631"/>
                      </a:lnTo>
                      <a:lnTo>
                        <a:pt x="1835187" y="1917074"/>
                      </a:lnTo>
                      <a:lnTo>
                        <a:pt x="1826617" y="1920882"/>
                      </a:lnTo>
                      <a:lnTo>
                        <a:pt x="1817413" y="1924691"/>
                      </a:lnTo>
                      <a:lnTo>
                        <a:pt x="1808209" y="1927865"/>
                      </a:lnTo>
                      <a:lnTo>
                        <a:pt x="1799004" y="1930404"/>
                      </a:lnTo>
                      <a:lnTo>
                        <a:pt x="1789482" y="1932625"/>
                      </a:lnTo>
                      <a:lnTo>
                        <a:pt x="1779643" y="1934530"/>
                      </a:lnTo>
                      <a:lnTo>
                        <a:pt x="1769803" y="1935482"/>
                      </a:lnTo>
                      <a:lnTo>
                        <a:pt x="1759647" y="1936434"/>
                      </a:lnTo>
                      <a:lnTo>
                        <a:pt x="1749173" y="1936751"/>
                      </a:lnTo>
                      <a:lnTo>
                        <a:pt x="198373" y="1936751"/>
                      </a:lnTo>
                      <a:lnTo>
                        <a:pt x="188216" y="1936434"/>
                      </a:lnTo>
                      <a:lnTo>
                        <a:pt x="178377" y="1935482"/>
                      </a:lnTo>
                      <a:lnTo>
                        <a:pt x="168538" y="1934530"/>
                      </a:lnTo>
                      <a:lnTo>
                        <a:pt x="158699" y="1932625"/>
                      </a:lnTo>
                      <a:lnTo>
                        <a:pt x="148859" y="1930404"/>
                      </a:lnTo>
                      <a:lnTo>
                        <a:pt x="139655" y="1927865"/>
                      </a:lnTo>
                      <a:lnTo>
                        <a:pt x="130133" y="1924691"/>
                      </a:lnTo>
                      <a:lnTo>
                        <a:pt x="121246" y="1920882"/>
                      </a:lnTo>
                      <a:lnTo>
                        <a:pt x="112359" y="1917074"/>
                      </a:lnTo>
                      <a:lnTo>
                        <a:pt x="103789" y="1912631"/>
                      </a:lnTo>
                      <a:lnTo>
                        <a:pt x="95537" y="1907870"/>
                      </a:lnTo>
                      <a:lnTo>
                        <a:pt x="87602" y="1902792"/>
                      </a:lnTo>
                      <a:lnTo>
                        <a:pt x="79984" y="1897397"/>
                      </a:lnTo>
                      <a:lnTo>
                        <a:pt x="72049" y="1891366"/>
                      </a:lnTo>
                      <a:lnTo>
                        <a:pt x="65067" y="1885336"/>
                      </a:lnTo>
                      <a:lnTo>
                        <a:pt x="58084" y="1878671"/>
                      </a:lnTo>
                      <a:lnTo>
                        <a:pt x="51418" y="1871689"/>
                      </a:lnTo>
                      <a:lnTo>
                        <a:pt x="45388" y="1864707"/>
                      </a:lnTo>
                      <a:lnTo>
                        <a:pt x="39357" y="1856773"/>
                      </a:lnTo>
                      <a:lnTo>
                        <a:pt x="33962" y="1849156"/>
                      </a:lnTo>
                      <a:lnTo>
                        <a:pt x="28883" y="1841221"/>
                      </a:lnTo>
                      <a:lnTo>
                        <a:pt x="24122" y="1832969"/>
                      </a:lnTo>
                      <a:lnTo>
                        <a:pt x="19679" y="1824400"/>
                      </a:lnTo>
                      <a:lnTo>
                        <a:pt x="15870" y="1815831"/>
                      </a:lnTo>
                      <a:lnTo>
                        <a:pt x="12061" y="1806627"/>
                      </a:lnTo>
                      <a:lnTo>
                        <a:pt x="8887" y="1797423"/>
                      </a:lnTo>
                      <a:lnTo>
                        <a:pt x="6348" y="1787902"/>
                      </a:lnTo>
                      <a:lnTo>
                        <a:pt x="4126" y="1778063"/>
                      </a:lnTo>
                      <a:lnTo>
                        <a:pt x="2222" y="1768860"/>
                      </a:lnTo>
                      <a:lnTo>
                        <a:pt x="1270" y="1758704"/>
                      </a:lnTo>
                      <a:lnTo>
                        <a:pt x="318" y="1748865"/>
                      </a:lnTo>
                      <a:lnTo>
                        <a:pt x="0" y="1738391"/>
                      </a:lnTo>
                      <a:lnTo>
                        <a:pt x="0" y="517448"/>
                      </a:lnTo>
                      <a:lnTo>
                        <a:pt x="318" y="507292"/>
                      </a:lnTo>
                      <a:lnTo>
                        <a:pt x="1270" y="497453"/>
                      </a:lnTo>
                      <a:lnTo>
                        <a:pt x="2222" y="487297"/>
                      </a:lnTo>
                      <a:lnTo>
                        <a:pt x="4126" y="477776"/>
                      </a:lnTo>
                      <a:lnTo>
                        <a:pt x="6348" y="467937"/>
                      </a:lnTo>
                      <a:lnTo>
                        <a:pt x="8887" y="458416"/>
                      </a:lnTo>
                      <a:lnTo>
                        <a:pt x="12061" y="449212"/>
                      </a:lnTo>
                      <a:lnTo>
                        <a:pt x="15870" y="440008"/>
                      </a:lnTo>
                      <a:lnTo>
                        <a:pt x="19679" y="431439"/>
                      </a:lnTo>
                      <a:lnTo>
                        <a:pt x="24122" y="423187"/>
                      </a:lnTo>
                      <a:lnTo>
                        <a:pt x="28883" y="414618"/>
                      </a:lnTo>
                      <a:lnTo>
                        <a:pt x="33962" y="406684"/>
                      </a:lnTo>
                      <a:lnTo>
                        <a:pt x="39357" y="399067"/>
                      </a:lnTo>
                      <a:lnTo>
                        <a:pt x="45388" y="391450"/>
                      </a:lnTo>
                      <a:lnTo>
                        <a:pt x="51418" y="384150"/>
                      </a:lnTo>
                      <a:lnTo>
                        <a:pt x="58084" y="377168"/>
                      </a:lnTo>
                      <a:lnTo>
                        <a:pt x="65067" y="370503"/>
                      </a:lnTo>
                      <a:lnTo>
                        <a:pt x="72049" y="364473"/>
                      </a:lnTo>
                      <a:lnTo>
                        <a:pt x="79984" y="358443"/>
                      </a:lnTo>
                      <a:lnTo>
                        <a:pt x="87602" y="353047"/>
                      </a:lnTo>
                      <a:lnTo>
                        <a:pt x="95537" y="347969"/>
                      </a:lnTo>
                      <a:lnTo>
                        <a:pt x="103789" y="343209"/>
                      </a:lnTo>
                      <a:lnTo>
                        <a:pt x="112359" y="338766"/>
                      </a:lnTo>
                      <a:lnTo>
                        <a:pt x="121246" y="334957"/>
                      </a:lnTo>
                      <a:lnTo>
                        <a:pt x="130133" y="331149"/>
                      </a:lnTo>
                      <a:lnTo>
                        <a:pt x="139655" y="328292"/>
                      </a:lnTo>
                      <a:lnTo>
                        <a:pt x="148859" y="325436"/>
                      </a:lnTo>
                      <a:lnTo>
                        <a:pt x="158699" y="323214"/>
                      </a:lnTo>
                      <a:lnTo>
                        <a:pt x="168538" y="321310"/>
                      </a:lnTo>
                      <a:lnTo>
                        <a:pt x="178377" y="320358"/>
                      </a:lnTo>
                      <a:lnTo>
                        <a:pt x="188216" y="319723"/>
                      </a:lnTo>
                      <a:lnTo>
                        <a:pt x="198373" y="319088"/>
                      </a:lnTo>
                      <a:close/>
                      <a:moveTo>
                        <a:pt x="2076641" y="106363"/>
                      </a:moveTo>
                      <a:lnTo>
                        <a:pt x="2082030" y="106363"/>
                      </a:lnTo>
                      <a:lnTo>
                        <a:pt x="2087102" y="106363"/>
                      </a:lnTo>
                      <a:lnTo>
                        <a:pt x="2092174" y="106679"/>
                      </a:lnTo>
                      <a:lnTo>
                        <a:pt x="2097246" y="107313"/>
                      </a:lnTo>
                      <a:lnTo>
                        <a:pt x="2102318" y="108263"/>
                      </a:lnTo>
                      <a:lnTo>
                        <a:pt x="2107390" y="109213"/>
                      </a:lnTo>
                      <a:lnTo>
                        <a:pt x="2112145" y="110797"/>
                      </a:lnTo>
                      <a:lnTo>
                        <a:pt x="2117217" y="112064"/>
                      </a:lnTo>
                      <a:lnTo>
                        <a:pt x="2121972" y="113965"/>
                      </a:lnTo>
                      <a:lnTo>
                        <a:pt x="2126727" y="116182"/>
                      </a:lnTo>
                      <a:lnTo>
                        <a:pt x="2131482" y="118399"/>
                      </a:lnTo>
                      <a:lnTo>
                        <a:pt x="2136237" y="120933"/>
                      </a:lnTo>
                      <a:lnTo>
                        <a:pt x="2140358" y="123784"/>
                      </a:lnTo>
                      <a:lnTo>
                        <a:pt x="2144796" y="126634"/>
                      </a:lnTo>
                      <a:lnTo>
                        <a:pt x="2148916" y="130119"/>
                      </a:lnTo>
                      <a:lnTo>
                        <a:pt x="2153354" y="133603"/>
                      </a:lnTo>
                      <a:lnTo>
                        <a:pt x="2157158" y="137087"/>
                      </a:lnTo>
                      <a:lnTo>
                        <a:pt x="2166351" y="146589"/>
                      </a:lnTo>
                      <a:lnTo>
                        <a:pt x="2169838" y="150707"/>
                      </a:lnTo>
                      <a:lnTo>
                        <a:pt x="2173642" y="154825"/>
                      </a:lnTo>
                      <a:lnTo>
                        <a:pt x="2176812" y="158626"/>
                      </a:lnTo>
                      <a:lnTo>
                        <a:pt x="2179665" y="163060"/>
                      </a:lnTo>
                      <a:lnTo>
                        <a:pt x="2182835" y="167811"/>
                      </a:lnTo>
                      <a:lnTo>
                        <a:pt x="2185371" y="172246"/>
                      </a:lnTo>
                      <a:lnTo>
                        <a:pt x="2187273" y="176997"/>
                      </a:lnTo>
                      <a:lnTo>
                        <a:pt x="2189492" y="181748"/>
                      </a:lnTo>
                      <a:lnTo>
                        <a:pt x="2191394" y="186183"/>
                      </a:lnTo>
                      <a:lnTo>
                        <a:pt x="2192979" y="191567"/>
                      </a:lnTo>
                      <a:lnTo>
                        <a:pt x="2194247" y="196002"/>
                      </a:lnTo>
                      <a:lnTo>
                        <a:pt x="2195515" y="201387"/>
                      </a:lnTo>
                      <a:lnTo>
                        <a:pt x="2196149" y="206454"/>
                      </a:lnTo>
                      <a:lnTo>
                        <a:pt x="2196783" y="211522"/>
                      </a:lnTo>
                      <a:lnTo>
                        <a:pt x="2197100" y="216590"/>
                      </a:lnTo>
                      <a:lnTo>
                        <a:pt x="2197100" y="221658"/>
                      </a:lnTo>
                      <a:lnTo>
                        <a:pt x="2197100" y="226726"/>
                      </a:lnTo>
                      <a:lnTo>
                        <a:pt x="2196783" y="231794"/>
                      </a:lnTo>
                      <a:lnTo>
                        <a:pt x="2196149" y="236862"/>
                      </a:lnTo>
                      <a:lnTo>
                        <a:pt x="2195515" y="241613"/>
                      </a:lnTo>
                      <a:lnTo>
                        <a:pt x="2194247" y="246681"/>
                      </a:lnTo>
                      <a:lnTo>
                        <a:pt x="2192979" y="251749"/>
                      </a:lnTo>
                      <a:lnTo>
                        <a:pt x="2191394" y="256500"/>
                      </a:lnTo>
                      <a:lnTo>
                        <a:pt x="2189492" y="261251"/>
                      </a:lnTo>
                      <a:lnTo>
                        <a:pt x="2187273" y="266319"/>
                      </a:lnTo>
                      <a:lnTo>
                        <a:pt x="2185371" y="270754"/>
                      </a:lnTo>
                      <a:lnTo>
                        <a:pt x="2182835" y="275505"/>
                      </a:lnTo>
                      <a:lnTo>
                        <a:pt x="2179665" y="279623"/>
                      </a:lnTo>
                      <a:lnTo>
                        <a:pt x="2176812" y="284057"/>
                      </a:lnTo>
                      <a:lnTo>
                        <a:pt x="2173642" y="288492"/>
                      </a:lnTo>
                      <a:lnTo>
                        <a:pt x="2169838" y="292609"/>
                      </a:lnTo>
                      <a:lnTo>
                        <a:pt x="2166351" y="296410"/>
                      </a:lnTo>
                      <a:lnTo>
                        <a:pt x="1970764" y="491843"/>
                      </a:lnTo>
                      <a:lnTo>
                        <a:pt x="1967277" y="495010"/>
                      </a:lnTo>
                      <a:lnTo>
                        <a:pt x="1963473" y="498178"/>
                      </a:lnTo>
                      <a:lnTo>
                        <a:pt x="1959986" y="500712"/>
                      </a:lnTo>
                      <a:lnTo>
                        <a:pt x="1956816" y="502612"/>
                      </a:lnTo>
                      <a:lnTo>
                        <a:pt x="1953329" y="504513"/>
                      </a:lnTo>
                      <a:lnTo>
                        <a:pt x="1950476" y="505463"/>
                      </a:lnTo>
                      <a:lnTo>
                        <a:pt x="1947623" y="505780"/>
                      </a:lnTo>
                      <a:lnTo>
                        <a:pt x="1944771" y="506413"/>
                      </a:lnTo>
                      <a:lnTo>
                        <a:pt x="1941918" y="505780"/>
                      </a:lnTo>
                      <a:lnTo>
                        <a:pt x="1939382" y="505463"/>
                      </a:lnTo>
                      <a:lnTo>
                        <a:pt x="1936846" y="504513"/>
                      </a:lnTo>
                      <a:lnTo>
                        <a:pt x="1933993" y="502929"/>
                      </a:lnTo>
                      <a:lnTo>
                        <a:pt x="1931457" y="501662"/>
                      </a:lnTo>
                      <a:lnTo>
                        <a:pt x="1928921" y="499445"/>
                      </a:lnTo>
                      <a:lnTo>
                        <a:pt x="1924166" y="494694"/>
                      </a:lnTo>
                      <a:lnTo>
                        <a:pt x="1919094" y="489309"/>
                      </a:lnTo>
                      <a:lnTo>
                        <a:pt x="1914022" y="482657"/>
                      </a:lnTo>
                      <a:lnTo>
                        <a:pt x="1903561" y="467770"/>
                      </a:lnTo>
                      <a:lnTo>
                        <a:pt x="1897855" y="459852"/>
                      </a:lnTo>
                      <a:lnTo>
                        <a:pt x="1891515" y="451616"/>
                      </a:lnTo>
                      <a:lnTo>
                        <a:pt x="1884541" y="443698"/>
                      </a:lnTo>
                      <a:lnTo>
                        <a:pt x="1877250" y="435779"/>
                      </a:lnTo>
                      <a:lnTo>
                        <a:pt x="1868057" y="426277"/>
                      </a:lnTo>
                      <a:lnTo>
                        <a:pt x="1859815" y="418991"/>
                      </a:lnTo>
                      <a:lnTo>
                        <a:pt x="1851890" y="412023"/>
                      </a:lnTo>
                      <a:lnTo>
                        <a:pt x="1843966" y="406005"/>
                      </a:lnTo>
                      <a:lnTo>
                        <a:pt x="1836041" y="399987"/>
                      </a:lnTo>
                      <a:lnTo>
                        <a:pt x="1820825" y="389217"/>
                      </a:lnTo>
                      <a:lnTo>
                        <a:pt x="1814485" y="384466"/>
                      </a:lnTo>
                      <a:lnTo>
                        <a:pt x="1808462" y="379398"/>
                      </a:lnTo>
                      <a:lnTo>
                        <a:pt x="1804024" y="374647"/>
                      </a:lnTo>
                      <a:lnTo>
                        <a:pt x="1802122" y="372113"/>
                      </a:lnTo>
                      <a:lnTo>
                        <a:pt x="1800220" y="369579"/>
                      </a:lnTo>
                      <a:lnTo>
                        <a:pt x="1798635" y="367045"/>
                      </a:lnTo>
                      <a:lnTo>
                        <a:pt x="1798001" y="364511"/>
                      </a:lnTo>
                      <a:lnTo>
                        <a:pt x="1797367" y="361660"/>
                      </a:lnTo>
                      <a:lnTo>
                        <a:pt x="1797050" y="359126"/>
                      </a:lnTo>
                      <a:lnTo>
                        <a:pt x="1797367" y="355959"/>
                      </a:lnTo>
                      <a:lnTo>
                        <a:pt x="1797684" y="353108"/>
                      </a:lnTo>
                      <a:lnTo>
                        <a:pt x="1798635" y="349941"/>
                      </a:lnTo>
                      <a:lnTo>
                        <a:pt x="1800220" y="346773"/>
                      </a:lnTo>
                      <a:lnTo>
                        <a:pt x="1802439" y="343289"/>
                      </a:lnTo>
                      <a:lnTo>
                        <a:pt x="1804975" y="340122"/>
                      </a:lnTo>
                      <a:lnTo>
                        <a:pt x="1807828" y="336637"/>
                      </a:lnTo>
                      <a:lnTo>
                        <a:pt x="1811632" y="332520"/>
                      </a:lnTo>
                      <a:lnTo>
                        <a:pt x="2006902" y="137087"/>
                      </a:lnTo>
                      <a:lnTo>
                        <a:pt x="2011023" y="133603"/>
                      </a:lnTo>
                      <a:lnTo>
                        <a:pt x="2014827" y="130119"/>
                      </a:lnTo>
                      <a:lnTo>
                        <a:pt x="2019265" y="126634"/>
                      </a:lnTo>
                      <a:lnTo>
                        <a:pt x="2023703" y="123784"/>
                      </a:lnTo>
                      <a:lnTo>
                        <a:pt x="2028141" y="120933"/>
                      </a:lnTo>
                      <a:lnTo>
                        <a:pt x="2032896" y="118399"/>
                      </a:lnTo>
                      <a:lnTo>
                        <a:pt x="2037017" y="116182"/>
                      </a:lnTo>
                      <a:lnTo>
                        <a:pt x="2041772" y="113965"/>
                      </a:lnTo>
                      <a:lnTo>
                        <a:pt x="2046843" y="112064"/>
                      </a:lnTo>
                      <a:lnTo>
                        <a:pt x="2051598" y="110797"/>
                      </a:lnTo>
                      <a:lnTo>
                        <a:pt x="2056670" y="109213"/>
                      </a:lnTo>
                      <a:lnTo>
                        <a:pt x="2061425" y="108263"/>
                      </a:lnTo>
                      <a:lnTo>
                        <a:pt x="2066497" y="107313"/>
                      </a:lnTo>
                      <a:lnTo>
                        <a:pt x="2071569" y="106679"/>
                      </a:lnTo>
                      <a:lnTo>
                        <a:pt x="2076641" y="106363"/>
                      </a:lnTo>
                      <a:close/>
                      <a:moveTo>
                        <a:pt x="2213628" y="19050"/>
                      </a:moveTo>
                      <a:lnTo>
                        <a:pt x="2219371" y="19369"/>
                      </a:lnTo>
                      <a:lnTo>
                        <a:pt x="2225751" y="20007"/>
                      </a:lnTo>
                      <a:lnTo>
                        <a:pt x="2231493" y="21602"/>
                      </a:lnTo>
                      <a:lnTo>
                        <a:pt x="2237236" y="23516"/>
                      </a:lnTo>
                      <a:lnTo>
                        <a:pt x="2242978" y="26387"/>
                      </a:lnTo>
                      <a:lnTo>
                        <a:pt x="2248401" y="29258"/>
                      </a:lnTo>
                      <a:lnTo>
                        <a:pt x="2253506" y="33087"/>
                      </a:lnTo>
                      <a:lnTo>
                        <a:pt x="2258291" y="37234"/>
                      </a:lnTo>
                      <a:lnTo>
                        <a:pt x="2262757" y="42019"/>
                      </a:lnTo>
                      <a:lnTo>
                        <a:pt x="2266266" y="47123"/>
                      </a:lnTo>
                      <a:lnTo>
                        <a:pt x="2269457" y="52547"/>
                      </a:lnTo>
                      <a:lnTo>
                        <a:pt x="2272009" y="58608"/>
                      </a:lnTo>
                      <a:lnTo>
                        <a:pt x="2273923" y="64350"/>
                      </a:lnTo>
                      <a:lnTo>
                        <a:pt x="2275518" y="70412"/>
                      </a:lnTo>
                      <a:lnTo>
                        <a:pt x="2276475" y="76154"/>
                      </a:lnTo>
                      <a:lnTo>
                        <a:pt x="2276475" y="82216"/>
                      </a:lnTo>
                      <a:lnTo>
                        <a:pt x="2276475" y="88277"/>
                      </a:lnTo>
                      <a:lnTo>
                        <a:pt x="2275518" y="94338"/>
                      </a:lnTo>
                      <a:lnTo>
                        <a:pt x="2273923" y="100400"/>
                      </a:lnTo>
                      <a:lnTo>
                        <a:pt x="2272009" y="106142"/>
                      </a:lnTo>
                      <a:lnTo>
                        <a:pt x="2269457" y="111565"/>
                      </a:lnTo>
                      <a:lnTo>
                        <a:pt x="2266266" y="117308"/>
                      </a:lnTo>
                      <a:lnTo>
                        <a:pt x="2262757" y="122412"/>
                      </a:lnTo>
                      <a:lnTo>
                        <a:pt x="2258291" y="126878"/>
                      </a:lnTo>
                      <a:lnTo>
                        <a:pt x="2241064" y="144105"/>
                      </a:lnTo>
                      <a:lnTo>
                        <a:pt x="2236598" y="148253"/>
                      </a:lnTo>
                      <a:lnTo>
                        <a:pt x="2232769" y="150805"/>
                      </a:lnTo>
                      <a:lnTo>
                        <a:pt x="2230855" y="151443"/>
                      </a:lnTo>
                      <a:lnTo>
                        <a:pt x="2228941" y="152400"/>
                      </a:lnTo>
                      <a:lnTo>
                        <a:pt x="2227346" y="152400"/>
                      </a:lnTo>
                      <a:lnTo>
                        <a:pt x="2225751" y="152400"/>
                      </a:lnTo>
                      <a:lnTo>
                        <a:pt x="2224156" y="152081"/>
                      </a:lnTo>
                      <a:lnTo>
                        <a:pt x="2222880" y="151443"/>
                      </a:lnTo>
                      <a:lnTo>
                        <a:pt x="2220009" y="149848"/>
                      </a:lnTo>
                      <a:lnTo>
                        <a:pt x="2217456" y="147295"/>
                      </a:lnTo>
                      <a:lnTo>
                        <a:pt x="2214904" y="143786"/>
                      </a:lnTo>
                      <a:lnTo>
                        <a:pt x="2212352" y="140277"/>
                      </a:lnTo>
                      <a:lnTo>
                        <a:pt x="2209800" y="135811"/>
                      </a:lnTo>
                      <a:lnTo>
                        <a:pt x="2204058" y="126240"/>
                      </a:lnTo>
                      <a:lnTo>
                        <a:pt x="2201186" y="121455"/>
                      </a:lnTo>
                      <a:lnTo>
                        <a:pt x="2197358" y="116351"/>
                      </a:lnTo>
                      <a:lnTo>
                        <a:pt x="2193530" y="111246"/>
                      </a:lnTo>
                      <a:lnTo>
                        <a:pt x="2189064" y="106461"/>
                      </a:lnTo>
                      <a:lnTo>
                        <a:pt x="2184278" y="101995"/>
                      </a:lnTo>
                      <a:lnTo>
                        <a:pt x="2179493" y="98167"/>
                      </a:lnTo>
                      <a:lnTo>
                        <a:pt x="2174389" y="94657"/>
                      </a:lnTo>
                      <a:lnTo>
                        <a:pt x="2169285" y="91467"/>
                      </a:lnTo>
                      <a:lnTo>
                        <a:pt x="2159714" y="85725"/>
                      </a:lnTo>
                      <a:lnTo>
                        <a:pt x="2155248" y="83173"/>
                      </a:lnTo>
                      <a:lnTo>
                        <a:pt x="2151739" y="80620"/>
                      </a:lnTo>
                      <a:lnTo>
                        <a:pt x="2148229" y="78068"/>
                      </a:lnTo>
                      <a:lnTo>
                        <a:pt x="2145677" y="75516"/>
                      </a:lnTo>
                      <a:lnTo>
                        <a:pt x="2144082" y="72964"/>
                      </a:lnTo>
                      <a:lnTo>
                        <a:pt x="2143763" y="71369"/>
                      </a:lnTo>
                      <a:lnTo>
                        <a:pt x="2143125" y="69774"/>
                      </a:lnTo>
                      <a:lnTo>
                        <a:pt x="2143125" y="68179"/>
                      </a:lnTo>
                      <a:lnTo>
                        <a:pt x="2143763" y="66584"/>
                      </a:lnTo>
                      <a:lnTo>
                        <a:pt x="2144082" y="64669"/>
                      </a:lnTo>
                      <a:lnTo>
                        <a:pt x="2144720" y="63074"/>
                      </a:lnTo>
                      <a:lnTo>
                        <a:pt x="2147591" y="59246"/>
                      </a:lnTo>
                      <a:lnTo>
                        <a:pt x="2151419" y="54780"/>
                      </a:lnTo>
                      <a:lnTo>
                        <a:pt x="2168647" y="37234"/>
                      </a:lnTo>
                      <a:lnTo>
                        <a:pt x="2173751" y="33087"/>
                      </a:lnTo>
                      <a:lnTo>
                        <a:pt x="2178855" y="29258"/>
                      </a:lnTo>
                      <a:lnTo>
                        <a:pt x="2183959" y="26387"/>
                      </a:lnTo>
                      <a:lnTo>
                        <a:pt x="2189702" y="23516"/>
                      </a:lnTo>
                      <a:lnTo>
                        <a:pt x="2195125" y="21602"/>
                      </a:lnTo>
                      <a:lnTo>
                        <a:pt x="2201506" y="20007"/>
                      </a:lnTo>
                      <a:lnTo>
                        <a:pt x="2207248" y="19369"/>
                      </a:lnTo>
                      <a:lnTo>
                        <a:pt x="2213628" y="19050"/>
                      </a:lnTo>
                      <a:close/>
                      <a:moveTo>
                        <a:pt x="1985550" y="0"/>
                      </a:moveTo>
                      <a:lnTo>
                        <a:pt x="1989686" y="0"/>
                      </a:lnTo>
                      <a:lnTo>
                        <a:pt x="1993822" y="0"/>
                      </a:lnTo>
                      <a:lnTo>
                        <a:pt x="1997640" y="634"/>
                      </a:lnTo>
                      <a:lnTo>
                        <a:pt x="2001776" y="1903"/>
                      </a:lnTo>
                      <a:lnTo>
                        <a:pt x="2005594" y="2855"/>
                      </a:lnTo>
                      <a:lnTo>
                        <a:pt x="2009411" y="4759"/>
                      </a:lnTo>
                      <a:lnTo>
                        <a:pt x="2012911" y="6980"/>
                      </a:lnTo>
                      <a:lnTo>
                        <a:pt x="2016411" y="9518"/>
                      </a:lnTo>
                      <a:lnTo>
                        <a:pt x="2019592" y="12374"/>
                      </a:lnTo>
                      <a:lnTo>
                        <a:pt x="2022456" y="15229"/>
                      </a:lnTo>
                      <a:lnTo>
                        <a:pt x="2025001" y="19037"/>
                      </a:lnTo>
                      <a:lnTo>
                        <a:pt x="2026910" y="22210"/>
                      </a:lnTo>
                      <a:lnTo>
                        <a:pt x="2028819" y="26334"/>
                      </a:lnTo>
                      <a:lnTo>
                        <a:pt x="2030091" y="29824"/>
                      </a:lnTo>
                      <a:lnTo>
                        <a:pt x="2031364" y="33949"/>
                      </a:lnTo>
                      <a:lnTo>
                        <a:pt x="2031682" y="37757"/>
                      </a:lnTo>
                      <a:lnTo>
                        <a:pt x="2032000" y="41881"/>
                      </a:lnTo>
                      <a:lnTo>
                        <a:pt x="2031682" y="46006"/>
                      </a:lnTo>
                      <a:lnTo>
                        <a:pt x="2031046" y="49813"/>
                      </a:lnTo>
                      <a:lnTo>
                        <a:pt x="2030091" y="53938"/>
                      </a:lnTo>
                      <a:lnTo>
                        <a:pt x="2028819" y="57745"/>
                      </a:lnTo>
                      <a:lnTo>
                        <a:pt x="2026910" y="61553"/>
                      </a:lnTo>
                      <a:lnTo>
                        <a:pt x="2025001" y="65043"/>
                      </a:lnTo>
                      <a:lnTo>
                        <a:pt x="2022456" y="68533"/>
                      </a:lnTo>
                      <a:lnTo>
                        <a:pt x="2019592" y="71706"/>
                      </a:lnTo>
                      <a:lnTo>
                        <a:pt x="1637177" y="453081"/>
                      </a:lnTo>
                      <a:lnTo>
                        <a:pt x="1633995" y="455937"/>
                      </a:lnTo>
                      <a:lnTo>
                        <a:pt x="1630814" y="458158"/>
                      </a:lnTo>
                      <a:lnTo>
                        <a:pt x="1626996" y="460379"/>
                      </a:lnTo>
                      <a:lnTo>
                        <a:pt x="1623496" y="462283"/>
                      </a:lnTo>
                      <a:lnTo>
                        <a:pt x="1619360" y="463552"/>
                      </a:lnTo>
                      <a:lnTo>
                        <a:pt x="1615224" y="464186"/>
                      </a:lnTo>
                      <a:lnTo>
                        <a:pt x="1611407" y="465138"/>
                      </a:lnTo>
                      <a:lnTo>
                        <a:pt x="1607271" y="465138"/>
                      </a:lnTo>
                      <a:lnTo>
                        <a:pt x="1603135" y="465138"/>
                      </a:lnTo>
                      <a:lnTo>
                        <a:pt x="1599317" y="464186"/>
                      </a:lnTo>
                      <a:lnTo>
                        <a:pt x="1595181" y="463552"/>
                      </a:lnTo>
                      <a:lnTo>
                        <a:pt x="1591681" y="462283"/>
                      </a:lnTo>
                      <a:lnTo>
                        <a:pt x="1587864" y="460379"/>
                      </a:lnTo>
                      <a:lnTo>
                        <a:pt x="1584364" y="458158"/>
                      </a:lnTo>
                      <a:lnTo>
                        <a:pt x="1580864" y="455937"/>
                      </a:lnTo>
                      <a:lnTo>
                        <a:pt x="1577683" y="453081"/>
                      </a:lnTo>
                      <a:lnTo>
                        <a:pt x="1574819" y="449591"/>
                      </a:lnTo>
                      <a:lnTo>
                        <a:pt x="1572274" y="446418"/>
                      </a:lnTo>
                      <a:lnTo>
                        <a:pt x="1570047" y="442928"/>
                      </a:lnTo>
                      <a:lnTo>
                        <a:pt x="1568138" y="439121"/>
                      </a:lnTo>
                      <a:lnTo>
                        <a:pt x="1567184" y="435314"/>
                      </a:lnTo>
                      <a:lnTo>
                        <a:pt x="1565911" y="431189"/>
                      </a:lnTo>
                      <a:lnTo>
                        <a:pt x="1565275" y="427381"/>
                      </a:lnTo>
                      <a:lnTo>
                        <a:pt x="1565275" y="423257"/>
                      </a:lnTo>
                      <a:lnTo>
                        <a:pt x="1565275" y="419132"/>
                      </a:lnTo>
                      <a:lnTo>
                        <a:pt x="1565911" y="415007"/>
                      </a:lnTo>
                      <a:lnTo>
                        <a:pt x="1567184" y="411517"/>
                      </a:lnTo>
                      <a:lnTo>
                        <a:pt x="1568138" y="407393"/>
                      </a:lnTo>
                      <a:lnTo>
                        <a:pt x="1570047" y="403902"/>
                      </a:lnTo>
                      <a:lnTo>
                        <a:pt x="1572274" y="400095"/>
                      </a:lnTo>
                      <a:lnTo>
                        <a:pt x="1574819" y="396922"/>
                      </a:lnTo>
                      <a:lnTo>
                        <a:pt x="1577683" y="393749"/>
                      </a:lnTo>
                      <a:lnTo>
                        <a:pt x="1960098" y="12374"/>
                      </a:lnTo>
                      <a:lnTo>
                        <a:pt x="1962962" y="9518"/>
                      </a:lnTo>
                      <a:lnTo>
                        <a:pt x="1966779" y="6980"/>
                      </a:lnTo>
                      <a:lnTo>
                        <a:pt x="1970279" y="4759"/>
                      </a:lnTo>
                      <a:lnTo>
                        <a:pt x="1974097" y="2855"/>
                      </a:lnTo>
                      <a:lnTo>
                        <a:pt x="1977596" y="1903"/>
                      </a:lnTo>
                      <a:lnTo>
                        <a:pt x="1981732" y="634"/>
                      </a:lnTo>
                      <a:lnTo>
                        <a:pt x="1985550" y="0"/>
                      </a:lnTo>
                      <a:close/>
                    </a:path>
                  </a:pathLst>
                </a:custGeom>
                <a:solidFill>
                  <a:srgbClr val="FF0000"/>
                </a:solidFill>
                <a:ln>
                  <a:noFill/>
                </a:ln>
              </p:spPr>
              <p:txBody>
                <a:bodyPr anchor="ctr">
                  <a:scene3d>
                    <a:camera prst="orthographicFront"/>
                    <a:lightRig rig="threePt" dir="t"/>
                  </a:scene3d>
                  <a:sp3d contourW="12700">
                    <a:contourClr>
                      <a:srgbClr val="FFFFFF"/>
                    </a:contourClr>
                  </a:sp3d>
                </a:bodyPr>
                <a:lstStyle/>
                <a:p>
                  <a:pPr algn="ctr">
                    <a:buSzTx/>
                  </a:pPr>
                  <a:endParaRPr lang="zh-CN" altLang="en-US" noProof="1">
                    <a:ln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>
                    <a:solidFill>
                      <a:srgbClr val="FFFFFF"/>
                    </a:solidFill>
                    <a:ea typeface="微软雅黑" panose="020B0503020204020204" charset="-122"/>
                    <a:sym typeface="Wingdings"/>
                  </a:endParaRPr>
                </a:p>
              </p:txBody>
            </p:sp>
          </p:grpSp>
        </p:grpSp>
        <p:sp>
          <p:nvSpPr>
            <p:cNvPr id="66582" name="文本框 1">
              <a:extLst>
                <a:ext uri="{FF2B5EF4-FFF2-40B4-BE49-F238E27FC236}">
                  <a16:creationId xmlns:a16="http://schemas.microsoft.com/office/drawing/2014/main" id="{69392A6E-E1D0-B534-500C-290B4BC011A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094" y="4198"/>
              <a:ext cx="3443" cy="142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spcBef>
                  <a:spcPct val="20000"/>
                </a:spcBef>
                <a:buChar char="•"/>
                <a:defRPr sz="3200"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2800"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2400"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SzPct val="100000"/>
                <a:buChar char="»"/>
                <a:defRPr sz="2000"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SzPct val="100000"/>
                <a:buChar char="»"/>
                <a:defRPr sz="2000"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SzPct val="100000"/>
                <a:buChar char="»"/>
                <a:defRPr sz="2000"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SzPct val="100000"/>
                <a:buChar char="»"/>
                <a:defRPr sz="2000"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r>
                <a:rPr lang="zh-CN" altLang="en-US" sz="3600" b="1">
                  <a:solidFill>
                    <a:srgbClr val="FFFFFF"/>
                  </a:solidFill>
                  <a:latin typeface="方正隶书简体" panose="02010601030101010101" charset="-122"/>
                  <a:ea typeface="方正隶书简体" panose="02010601030101010101" charset="-122"/>
                </a:rPr>
                <a:t>知识点</a:t>
              </a:r>
            </a:p>
          </p:txBody>
        </p:sp>
      </p:grpSp>
    </p:spTree>
  </p:cSld>
  <p:clrMapOvr>
    <a:masterClrMapping/>
  </p:clrMapOvr>
  <p:transition/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6" name="文本框 1">
            <a:extLst>
              <a:ext uri="{FF2B5EF4-FFF2-40B4-BE49-F238E27FC236}">
                <a16:creationId xmlns:a16="http://schemas.microsoft.com/office/drawing/2014/main" id="{30C205BA-1E58-0CDB-DD8E-1AC24B211180}"/>
              </a:ext>
            </a:extLst>
          </p:cNvPr>
          <p:cNvSpPr txBox="1"/>
          <p:nvPr/>
        </p:nvSpPr>
        <p:spPr>
          <a:xfrm>
            <a:off x="464530" y="460222"/>
            <a:ext cx="11415713" cy="2576667"/>
          </a:xfrm>
          <a:prstGeom prst="rect">
            <a:avLst/>
          </a:prstGeom>
          <a:noFill/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>
            <a:spAutoFit/>
          </a:bodyPr>
          <a:lstStyle>
            <a:lvl1pPr eaLnBrk="0" hangingPunct="0">
              <a:defRPr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eaLnBrk="0" hangingPunct="0">
              <a:defRPr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eaLnBrk="0" hangingPunct="0">
              <a:defRPr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eaLnBrk="0" hangingPunct="0">
              <a:defRPr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eaLnBrk="0" hangingPunct="0">
              <a:defRPr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buSzPct val="100000"/>
              <a:defRPr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buSzPct val="100000"/>
              <a:defRPr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buSzPct val="100000"/>
              <a:defRPr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buSzPct val="100000"/>
              <a:defRPr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50000"/>
              </a:lnSpc>
            </a:pPr>
            <a:r>
              <a:rPr lang="en-US" altLang="en-US" sz="28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宋体" panose="02010600030101010101" pitchFamily="2" charset="-122"/>
                <a:sym typeface="宋体" panose="02010600030101010101" pitchFamily="2" charset="-122"/>
              </a:rPr>
              <a:t>【例2】一个用电器的电阻是可调节的,其范围为110～220欧姆.已知电压为220伏,这个用电器的电路图如图所示.</a:t>
            </a:r>
          </a:p>
          <a:p>
            <a:pPr eaLnBrk="1" hangingPunct="1">
              <a:lnSpc>
                <a:spcPct val="150000"/>
              </a:lnSpc>
            </a:pPr>
            <a:r>
              <a:rPr lang="en-US" altLang="en-US" sz="28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宋体" panose="02010600030101010101" pitchFamily="2" charset="-122"/>
                <a:sym typeface="宋体" panose="02010600030101010101" pitchFamily="2" charset="-122"/>
              </a:rPr>
              <a:t>(1)</a:t>
            </a:r>
            <a:r>
              <a:rPr lang="en-US" altLang="en-US" sz="2800" b="1" dirty="0" err="1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宋体" panose="02010600030101010101" pitchFamily="2" charset="-122"/>
                <a:sym typeface="宋体" panose="02010600030101010101" pitchFamily="2" charset="-122"/>
              </a:rPr>
              <a:t>输出功率P与电阻R有怎样的函数关系</a:t>
            </a:r>
            <a:r>
              <a:rPr lang="en-US" altLang="en-US" sz="28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宋体" panose="02010600030101010101" pitchFamily="2" charset="-122"/>
                <a:sym typeface="宋体" panose="02010600030101010101" pitchFamily="2" charset="-122"/>
              </a:rPr>
              <a:t>?</a:t>
            </a:r>
          </a:p>
          <a:p>
            <a:pPr eaLnBrk="1" hangingPunct="1">
              <a:lnSpc>
                <a:spcPct val="150000"/>
              </a:lnSpc>
            </a:pPr>
            <a:r>
              <a:rPr lang="en-US" altLang="en-US" sz="28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宋体" panose="02010600030101010101" pitchFamily="2" charset="-122"/>
                <a:sym typeface="宋体" panose="02010600030101010101" pitchFamily="2" charset="-122"/>
              </a:rPr>
              <a:t>(2)</a:t>
            </a:r>
            <a:r>
              <a:rPr lang="en-US" altLang="en-US" sz="2800" b="1" dirty="0" err="1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宋体" panose="02010600030101010101" pitchFamily="2" charset="-122"/>
                <a:sym typeface="宋体" panose="02010600030101010101" pitchFamily="2" charset="-122"/>
              </a:rPr>
              <a:t>用电器输出功率的范围多大</a:t>
            </a:r>
            <a:r>
              <a:rPr lang="en-US" altLang="en-US" sz="28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宋体" panose="02010600030101010101" pitchFamily="2" charset="-122"/>
                <a:sym typeface="宋体" panose="02010600030101010101" pitchFamily="2" charset="-122"/>
              </a:rPr>
              <a:t>?</a:t>
            </a:r>
          </a:p>
        </p:txBody>
      </p:sp>
      <p:grpSp>
        <p:nvGrpSpPr>
          <p:cNvPr id="67587" name="Group 3">
            <a:extLst>
              <a:ext uri="{FF2B5EF4-FFF2-40B4-BE49-F238E27FC236}">
                <a16:creationId xmlns:a16="http://schemas.microsoft.com/office/drawing/2014/main" id="{485E3922-CC9F-D810-2092-AD494B04326F}"/>
              </a:ext>
            </a:extLst>
          </p:cNvPr>
          <p:cNvGrpSpPr>
            <a:grpSpLocks/>
          </p:cNvGrpSpPr>
          <p:nvPr/>
        </p:nvGrpSpPr>
        <p:grpSpPr bwMode="auto">
          <a:xfrm>
            <a:off x="9618663" y="1509713"/>
            <a:ext cx="2209800" cy="1600200"/>
            <a:chOff x="0" y="0"/>
            <a:chExt cx="1392" cy="1008"/>
          </a:xfrm>
        </p:grpSpPr>
        <p:sp>
          <p:nvSpPr>
            <p:cNvPr id="67588" name="Rectangle 4">
              <a:extLst>
                <a:ext uri="{FF2B5EF4-FFF2-40B4-BE49-F238E27FC236}">
                  <a16:creationId xmlns:a16="http://schemas.microsoft.com/office/drawing/2014/main" id="{91DD399F-2562-2414-83B1-66BF813EC46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36" y="864"/>
              <a:ext cx="336" cy="144"/>
            </a:xfrm>
            <a:prstGeom prst="rect">
              <a:avLst/>
            </a:prstGeom>
            <a:solidFill>
              <a:srgbClr val="0033CC"/>
            </a:solidFill>
            <a:ln w="9525" algn="ctr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spcBef>
                  <a:spcPct val="20000"/>
                </a:spcBef>
                <a:buChar char="•"/>
                <a:defRPr sz="3200"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2800"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2400"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SzPct val="100000"/>
                <a:buChar char="»"/>
                <a:defRPr sz="2000"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SzPct val="100000"/>
                <a:buChar char="»"/>
                <a:defRPr sz="2000"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SzPct val="100000"/>
                <a:buChar char="»"/>
                <a:defRPr sz="2000"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SzPct val="100000"/>
                <a:buChar char="»"/>
                <a:defRPr sz="2000"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lnSpc>
                  <a:spcPct val="150000"/>
                </a:lnSpc>
                <a:spcBef>
                  <a:spcPct val="0"/>
                </a:spcBef>
                <a:buFontTx/>
                <a:buNone/>
              </a:pPr>
              <a:endParaRPr lang="zh-CN" altLang="en-US">
                <a:latin typeface="宋体" panose="02010600030101010101" pitchFamily="2" charset="-122"/>
              </a:endParaRPr>
            </a:p>
          </p:txBody>
        </p:sp>
        <p:sp>
          <p:nvSpPr>
            <p:cNvPr id="67589" name="Rectangle 5">
              <a:extLst>
                <a:ext uri="{FF2B5EF4-FFF2-40B4-BE49-F238E27FC236}">
                  <a16:creationId xmlns:a16="http://schemas.microsoft.com/office/drawing/2014/main" id="{3C15D382-8D9D-F75B-25FE-2FF0BD4BCC9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72" y="864"/>
              <a:ext cx="336" cy="144"/>
            </a:xfrm>
            <a:prstGeom prst="rect">
              <a:avLst/>
            </a:prstGeom>
            <a:solidFill>
              <a:srgbClr val="3366FF"/>
            </a:solidFill>
            <a:ln w="9525" algn="ctr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spcBef>
                  <a:spcPct val="20000"/>
                </a:spcBef>
                <a:buChar char="•"/>
                <a:defRPr sz="3200"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2800"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2400"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SzPct val="100000"/>
                <a:buChar char="»"/>
                <a:defRPr sz="2000"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SzPct val="100000"/>
                <a:buChar char="»"/>
                <a:defRPr sz="2000"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SzPct val="100000"/>
                <a:buChar char="»"/>
                <a:defRPr sz="2000"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SzPct val="100000"/>
                <a:buChar char="»"/>
                <a:defRPr sz="2000"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lnSpc>
                  <a:spcPct val="150000"/>
                </a:lnSpc>
                <a:spcBef>
                  <a:spcPct val="0"/>
                </a:spcBef>
                <a:buFontTx/>
                <a:buNone/>
              </a:pPr>
              <a:endParaRPr lang="zh-CN" altLang="en-US">
                <a:latin typeface="宋体" panose="02010600030101010101" pitchFamily="2" charset="-122"/>
              </a:endParaRPr>
            </a:p>
          </p:txBody>
        </p:sp>
        <p:sp>
          <p:nvSpPr>
            <p:cNvPr id="67590" name="Line 6">
              <a:extLst>
                <a:ext uri="{FF2B5EF4-FFF2-40B4-BE49-F238E27FC236}">
                  <a16:creationId xmlns:a16="http://schemas.microsoft.com/office/drawing/2014/main" id="{38F4D85B-97C8-CB21-3BB2-6CF5CC9ABED2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528" y="672"/>
              <a:ext cx="0" cy="192"/>
            </a:xfrm>
            <a:prstGeom prst="line">
              <a:avLst/>
            </a:prstGeom>
            <a:noFill/>
            <a:ln w="9525" algn="ctr">
              <a:solidFill>
                <a:schemeClr val="tx1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7591" name="Line 7">
              <a:extLst>
                <a:ext uri="{FF2B5EF4-FFF2-40B4-BE49-F238E27FC236}">
                  <a16:creationId xmlns:a16="http://schemas.microsoft.com/office/drawing/2014/main" id="{16EE3F9B-ACCB-8BB3-E087-4DED4331B9D5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0" y="672"/>
              <a:ext cx="528" cy="0"/>
            </a:xfrm>
            <a:prstGeom prst="line">
              <a:avLst/>
            </a:prstGeom>
            <a:noFill/>
            <a:ln w="9525" algn="ctr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7592" name="Line 8">
              <a:extLst>
                <a:ext uri="{FF2B5EF4-FFF2-40B4-BE49-F238E27FC236}">
                  <a16:creationId xmlns:a16="http://schemas.microsoft.com/office/drawing/2014/main" id="{8F821714-68E7-7FDE-C4DA-8FD3ACC57695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0" y="144"/>
              <a:ext cx="0" cy="528"/>
            </a:xfrm>
            <a:prstGeom prst="line">
              <a:avLst/>
            </a:prstGeom>
            <a:noFill/>
            <a:ln w="9525" algn="ctr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7593" name="Line 9">
              <a:extLst>
                <a:ext uri="{FF2B5EF4-FFF2-40B4-BE49-F238E27FC236}">
                  <a16:creationId xmlns:a16="http://schemas.microsoft.com/office/drawing/2014/main" id="{5EDACC39-40B9-7C4A-4A8C-A4FB53330A40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0" y="144"/>
              <a:ext cx="624" cy="0"/>
            </a:xfrm>
            <a:prstGeom prst="line">
              <a:avLst/>
            </a:prstGeom>
            <a:noFill/>
            <a:ln w="9525" algn="ctr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7594" name="Line 10">
              <a:extLst>
                <a:ext uri="{FF2B5EF4-FFF2-40B4-BE49-F238E27FC236}">
                  <a16:creationId xmlns:a16="http://schemas.microsoft.com/office/drawing/2014/main" id="{E1CB7885-5C7B-7BF9-EBF5-7EEAC688FEBD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624" y="48"/>
              <a:ext cx="0" cy="240"/>
            </a:xfrm>
            <a:prstGeom prst="line">
              <a:avLst/>
            </a:prstGeom>
            <a:noFill/>
            <a:ln w="9525" algn="ctr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7595" name="Line 11">
              <a:extLst>
                <a:ext uri="{FF2B5EF4-FFF2-40B4-BE49-F238E27FC236}">
                  <a16:creationId xmlns:a16="http://schemas.microsoft.com/office/drawing/2014/main" id="{25953B8D-4156-7F60-9420-33285223A65F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960" y="48"/>
              <a:ext cx="0" cy="240"/>
            </a:xfrm>
            <a:prstGeom prst="line">
              <a:avLst/>
            </a:prstGeom>
            <a:noFill/>
            <a:ln w="9525" algn="ctr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7596" name="Line 12">
              <a:extLst>
                <a:ext uri="{FF2B5EF4-FFF2-40B4-BE49-F238E27FC236}">
                  <a16:creationId xmlns:a16="http://schemas.microsoft.com/office/drawing/2014/main" id="{AD1B8FE5-757E-8B61-D350-9A5A945B15C8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960" y="144"/>
              <a:ext cx="432" cy="0"/>
            </a:xfrm>
            <a:prstGeom prst="line">
              <a:avLst/>
            </a:prstGeom>
            <a:noFill/>
            <a:ln w="9525" algn="ctr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7597" name="Line 13">
              <a:extLst>
                <a:ext uri="{FF2B5EF4-FFF2-40B4-BE49-F238E27FC236}">
                  <a16:creationId xmlns:a16="http://schemas.microsoft.com/office/drawing/2014/main" id="{589F7032-6AF1-BD69-5C19-B2C70C20536A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392" y="144"/>
              <a:ext cx="0" cy="768"/>
            </a:xfrm>
            <a:prstGeom prst="line">
              <a:avLst/>
            </a:prstGeom>
            <a:noFill/>
            <a:ln w="9525" algn="ctr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7598" name="Line 14">
              <a:extLst>
                <a:ext uri="{FF2B5EF4-FFF2-40B4-BE49-F238E27FC236}">
                  <a16:creationId xmlns:a16="http://schemas.microsoft.com/office/drawing/2014/main" id="{B6B9F148-BEA9-CF80-0BA6-7FD22DDA46A8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1008" y="912"/>
              <a:ext cx="384" cy="0"/>
            </a:xfrm>
            <a:prstGeom prst="line">
              <a:avLst/>
            </a:prstGeom>
            <a:noFill/>
            <a:ln w="9525" algn="ctr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7599" name="Text Box 15">
              <a:extLst>
                <a:ext uri="{FF2B5EF4-FFF2-40B4-BE49-F238E27FC236}">
                  <a16:creationId xmlns:a16="http://schemas.microsoft.com/office/drawing/2014/main" id="{301957E8-04B3-890C-BBF6-EC5E7A07B946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672" y="0"/>
              <a:ext cx="384" cy="518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>
              <a:spAutoFit/>
            </a:bodyPr>
            <a:lstStyle/>
            <a:p>
              <a:pPr>
                <a:lnSpc>
                  <a:spcPct val="150000"/>
                </a:lnSpc>
                <a:spcBef>
                  <a:spcPct val="50000"/>
                </a:spcBef>
                <a:buSzTx/>
              </a:pPr>
              <a:r>
                <a:rPr lang="en-US" altLang="zh-CN" sz="3200" noProof="1">
                  <a:ln w="9525" cap="flat" cmpd="sng" algn="ctr">
                    <a:noFill/>
                    <a:prstDash val="solid"/>
                    <a:round/>
                    <a:headEnd type="none" w="med" len="med"/>
                    <a:tailEnd type="none" w="med" len="med"/>
                  </a:ln>
                  <a:solidFill>
                    <a:srgbClr val="FF3300"/>
                  </a:solidFill>
                  <a:effectLst>
                    <a:outerShdw blurRad="38100" dist="38100" dir="2700000">
                      <a:srgbClr val="C0C0C0"/>
                    </a:outerShdw>
                  </a:effectLst>
                  <a:latin typeface="宋体" panose="02010600030101010101" pitchFamily="2" charset="-122"/>
                  <a:cs typeface="宋体" panose="02010600030101010101" pitchFamily="2" charset="-122"/>
                  <a:sym typeface="Wingdings"/>
                </a:rPr>
                <a:t>U</a:t>
              </a:r>
            </a:p>
          </p:txBody>
        </p:sp>
      </p:grpSp>
      <p:grpSp>
        <p:nvGrpSpPr>
          <p:cNvPr id="67600" name="组合 3">
            <a:extLst>
              <a:ext uri="{FF2B5EF4-FFF2-40B4-BE49-F238E27FC236}">
                <a16:creationId xmlns:a16="http://schemas.microsoft.com/office/drawing/2014/main" id="{42BC8F80-1351-FB23-7102-30BE0BC68F4D}"/>
              </a:ext>
            </a:extLst>
          </p:cNvPr>
          <p:cNvGrpSpPr>
            <a:grpSpLocks/>
          </p:cNvGrpSpPr>
          <p:nvPr/>
        </p:nvGrpSpPr>
        <p:grpSpPr bwMode="auto">
          <a:xfrm>
            <a:off x="6350" y="0"/>
            <a:ext cx="12192000" cy="546100"/>
            <a:chOff x="0" y="0"/>
            <a:chExt cx="19200" cy="860"/>
          </a:xfrm>
        </p:grpSpPr>
        <p:sp>
          <p:nvSpPr>
            <p:cNvPr id="67601" name="矩形 4">
              <a:extLst>
                <a:ext uri="{FF2B5EF4-FFF2-40B4-BE49-F238E27FC236}">
                  <a16:creationId xmlns:a16="http://schemas.microsoft.com/office/drawing/2014/main" id="{4D258477-715D-92A0-291F-62795D0656D9}"/>
                </a:ext>
              </a:extLst>
            </p:cNvPr>
            <p:cNvSpPr/>
            <p:nvPr/>
          </p:nvSpPr>
          <p:spPr>
            <a:xfrm>
              <a:off x="15688" y="0"/>
              <a:ext cx="3512" cy="860"/>
            </a:xfrm>
            <a:prstGeom prst="rect">
              <a:avLst/>
            </a:prstGeom>
            <a:solidFill>
              <a:srgbClr val="FFC000"/>
            </a:solidFill>
            <a:ln w="12700" cap="flat" cmpd="sng" algn="ctr">
              <a:solidFill>
                <a:srgbClr val="FFFFFF"/>
              </a:solidFill>
              <a:prstDash val="solid"/>
              <a:miter lim="800000"/>
              <a:headEnd type="none" w="med" len="med"/>
              <a:tailEnd type="none" w="med" len="med"/>
            </a:ln>
          </p:spPr>
          <p:txBody>
            <a:bodyPr anchor="ctr"/>
            <a:lstStyle>
              <a:lvl1pPr eaLnBrk="0" hangingPunct="0">
                <a:defRPr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eaLnBrk="0" hangingPunct="0">
                <a:defRPr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eaLnBrk="0" hangingPunct="0">
                <a:defRPr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eaLnBrk="0" hangingPunct="0">
                <a:defRPr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eaLnBrk="0" hangingPunct="0">
                <a:defRPr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r>
                <a:rPr lang="en-US" altLang="en-US" sz="4000">
                  <a:latin typeface="方正隶书简体" panose="02010601030101010101" charset="-122"/>
                  <a:ea typeface="方正隶书简体" panose="02010601030101010101" charset="-122"/>
                  <a:sym typeface="宋体" panose="02010600030101010101" pitchFamily="2" charset="-122"/>
                </a:rPr>
                <a:t>典型例题</a:t>
              </a:r>
            </a:p>
          </p:txBody>
        </p:sp>
        <p:sp>
          <p:nvSpPr>
            <p:cNvPr id="67602" name="矩形 7">
              <a:extLst>
                <a:ext uri="{FF2B5EF4-FFF2-40B4-BE49-F238E27FC236}">
                  <a16:creationId xmlns:a16="http://schemas.microsoft.com/office/drawing/2014/main" id="{E83D67E7-1901-7C19-2F7B-29DC2CF7AB9A}"/>
                </a:ext>
              </a:extLst>
            </p:cNvPr>
            <p:cNvSpPr/>
            <p:nvPr/>
          </p:nvSpPr>
          <p:spPr>
            <a:xfrm>
              <a:off x="0" y="0"/>
              <a:ext cx="3513" cy="860"/>
            </a:xfrm>
            <a:prstGeom prst="rect">
              <a:avLst/>
            </a:prstGeom>
            <a:solidFill>
              <a:srgbClr val="FFC000"/>
            </a:solidFill>
            <a:ln w="12700" cap="flat" cmpd="sng" algn="ctr">
              <a:solidFill>
                <a:srgbClr val="FFFFFF"/>
              </a:solidFill>
              <a:prstDash val="solid"/>
              <a:miter lim="800000"/>
              <a:headEnd type="none" w="med" len="med"/>
              <a:tailEnd type="none" w="med" len="med"/>
            </a:ln>
          </p:spPr>
          <p:txBody>
            <a:bodyPr anchor="ctr"/>
            <a:lstStyle>
              <a:lvl1pPr eaLnBrk="0" hangingPunct="0">
                <a:defRPr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eaLnBrk="0" hangingPunct="0">
                <a:defRPr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eaLnBrk="0" hangingPunct="0">
                <a:defRPr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eaLnBrk="0" hangingPunct="0">
                <a:defRPr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eaLnBrk="0" hangingPunct="0">
                <a:defRPr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r>
                <a:rPr lang="en-US" altLang="en-US" sz="4000">
                  <a:latin typeface="Impact" panose="020B0806030902050204" pitchFamily="34" charset="0"/>
                  <a:ea typeface="方正隶书简体" panose="02010601030101010101" charset="-122"/>
                  <a:sym typeface="宋体" panose="02010600030101010101" pitchFamily="2" charset="-122"/>
                </a:rPr>
                <a:t>知识点二</a:t>
              </a:r>
            </a:p>
          </p:txBody>
        </p:sp>
        <p:sp>
          <p:nvSpPr>
            <p:cNvPr id="67603" name="矩形 9">
              <a:extLst>
                <a:ext uri="{FF2B5EF4-FFF2-40B4-BE49-F238E27FC236}">
                  <a16:creationId xmlns:a16="http://schemas.microsoft.com/office/drawing/2014/main" id="{16B1C9BD-AB16-EB08-5D29-0361178A1286}"/>
                </a:ext>
              </a:extLst>
            </p:cNvPr>
            <p:cNvSpPr/>
            <p:nvPr/>
          </p:nvSpPr>
          <p:spPr>
            <a:xfrm>
              <a:off x="3513" y="0"/>
              <a:ext cx="12175" cy="860"/>
            </a:xfrm>
            <a:prstGeom prst="rect">
              <a:avLst/>
            </a:prstGeom>
            <a:solidFill>
              <a:srgbClr val="0070C0"/>
            </a:solidFill>
            <a:ln w="12700" cap="flat" cmpd="sng" algn="ctr">
              <a:solidFill>
                <a:srgbClr val="FFFFFF"/>
              </a:solidFill>
              <a:prstDash val="solid"/>
              <a:miter lim="800000"/>
              <a:headEnd type="none" w="med" len="med"/>
              <a:tailEnd type="none" w="med" len="med"/>
            </a:ln>
          </p:spPr>
          <p:txBody>
            <a:bodyPr anchor="ctr"/>
            <a:lstStyle>
              <a:lvl1pPr eaLnBrk="0" hangingPunct="0">
                <a:defRPr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eaLnBrk="0" hangingPunct="0">
                <a:defRPr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eaLnBrk="0" hangingPunct="0">
                <a:defRPr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eaLnBrk="0" hangingPunct="0">
                <a:defRPr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eaLnBrk="0" hangingPunct="0">
                <a:defRPr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r>
                <a:rPr lang="en-US" altLang="en-US" sz="4000">
                  <a:solidFill>
                    <a:srgbClr val="FFFFFF"/>
                  </a:solidFill>
                  <a:latin typeface="方正隶书简体" panose="02010601030101010101" charset="-122"/>
                  <a:ea typeface="方正隶书简体" panose="02010601030101010101" charset="-122"/>
                  <a:sym typeface="宋体" panose="02010600030101010101" pitchFamily="2" charset="-122"/>
                </a:rPr>
                <a:t>反比例函数在电学中的应用</a:t>
              </a:r>
            </a:p>
          </p:txBody>
        </p:sp>
      </p:grpSp>
      <p:sp>
        <p:nvSpPr>
          <p:cNvPr id="2" name="Text Box 22">
            <a:extLst>
              <a:ext uri="{FF2B5EF4-FFF2-40B4-BE49-F238E27FC236}">
                <a16:creationId xmlns:a16="http://schemas.microsoft.com/office/drawing/2014/main" id="{7A151534-71C3-9BE3-0663-FB135168C3D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4455" y="3080939"/>
            <a:ext cx="3636962" cy="1058303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pPr>
              <a:lnSpc>
                <a:spcPts val="4000"/>
              </a:lnSpc>
            </a:pPr>
            <a:r>
              <a:rPr lang="zh-CN" altLang="en-US" sz="2395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解</a:t>
            </a:r>
            <a:r>
              <a:rPr lang="en-US" altLang="zh-CN" sz="2395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:</a:t>
            </a:r>
            <a:r>
              <a:rPr lang="zh-CN" altLang="en-US" sz="2395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  <a:sym typeface="Wingdings" pitchFamily="2" charset="2"/>
              </a:rPr>
              <a:t>（</a:t>
            </a:r>
            <a:r>
              <a:rPr lang="en-US" altLang="zh-CN" sz="2395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  <a:sym typeface="Wingdings" pitchFamily="2" charset="2"/>
              </a:rPr>
              <a:t>1</a:t>
            </a:r>
            <a:r>
              <a:rPr lang="zh-CN" altLang="en-US" sz="2395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  <a:sym typeface="Wingdings" pitchFamily="2" charset="2"/>
              </a:rPr>
              <a:t>）</a:t>
            </a:r>
            <a:r>
              <a:rPr lang="zh-CN" altLang="en-US" sz="2395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根据电学知识，</a:t>
            </a:r>
          </a:p>
          <a:p>
            <a:pPr>
              <a:lnSpc>
                <a:spcPts val="4000"/>
              </a:lnSpc>
            </a:pPr>
            <a:r>
              <a:rPr lang="zh-CN" altLang="en-US" sz="2395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        当 </a:t>
            </a:r>
            <a:r>
              <a:rPr lang="en-US" altLang="zh-CN" sz="2395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U </a:t>
            </a:r>
            <a:r>
              <a:rPr lang="en-US" altLang="zh-CN" sz="2395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= 220 </a:t>
            </a:r>
            <a:r>
              <a:rPr lang="zh-CN" altLang="en-US" sz="2395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时，得</a:t>
            </a:r>
            <a:endParaRPr lang="en-US" altLang="zh-CN" sz="2395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2" charset="-122"/>
            </a:endParaRPr>
          </a:p>
        </p:txBody>
      </p:sp>
      <p:sp>
        <p:nvSpPr>
          <p:cNvPr id="4" name="Text Box 22">
            <a:extLst>
              <a:ext uri="{FF2B5EF4-FFF2-40B4-BE49-F238E27FC236}">
                <a16:creationId xmlns:a16="http://schemas.microsoft.com/office/drawing/2014/main" id="{70571D58-7064-5293-2497-E06940B3ACD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442653" y="3109912"/>
            <a:ext cx="8081010" cy="333311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lnSpc>
                <a:spcPts val="4000"/>
              </a:lnSpc>
            </a:pPr>
            <a:r>
              <a:rPr lang="zh-CN" altLang="en-US" sz="2395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（</a:t>
            </a:r>
            <a:r>
              <a:rPr lang="en-US" altLang="zh-CN" sz="2395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2</a:t>
            </a:r>
            <a:r>
              <a:rPr lang="zh-CN" altLang="en-US" sz="2395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）根据反比例函数的性质可知，电阻越大，功率越小</a:t>
            </a:r>
            <a:r>
              <a:rPr lang="en-US" altLang="zh-CN" sz="2395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.</a:t>
            </a:r>
          </a:p>
          <a:p>
            <a:pPr>
              <a:lnSpc>
                <a:spcPts val="4000"/>
              </a:lnSpc>
            </a:pPr>
            <a:r>
              <a:rPr lang="zh-CN" altLang="en-US" sz="2395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        把电阻的最小值 </a:t>
            </a:r>
            <a:r>
              <a:rPr lang="en-US" altLang="zh-CN" sz="2395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R </a:t>
            </a:r>
            <a:r>
              <a:rPr lang="en-US" altLang="zh-CN" sz="2395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= 110 </a:t>
            </a:r>
            <a:r>
              <a:rPr lang="zh-CN" altLang="en-US" sz="2395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代入求得的解析式，</a:t>
            </a:r>
          </a:p>
          <a:p>
            <a:pPr>
              <a:lnSpc>
                <a:spcPct val="200000"/>
              </a:lnSpc>
            </a:pPr>
            <a:r>
              <a:rPr lang="zh-CN" altLang="en-US" sz="2395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        得到功率的最大值                          </a:t>
            </a:r>
          </a:p>
          <a:p>
            <a:pPr>
              <a:lnSpc>
                <a:spcPct val="200000"/>
              </a:lnSpc>
            </a:pPr>
            <a:r>
              <a:rPr lang="zh-CN" altLang="en-US" sz="2395" dirty="0">
                <a:latin typeface="Times New Roman" panose="02020603050405020304" pitchFamily="18" charset="0"/>
                <a:ea typeface="黑体" panose="02010609060101010101" pitchFamily="2" charset="-122"/>
                <a:sym typeface="宋体" panose="02010600030101010101" pitchFamily="2" charset="-122"/>
              </a:rPr>
              <a:t>        </a:t>
            </a:r>
            <a:r>
              <a:rPr lang="zh-CN" altLang="en-US" sz="2395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  <a:sym typeface="宋体" panose="02010600030101010101" pitchFamily="2" charset="-122"/>
              </a:rPr>
              <a:t>把电阻的最大值 </a:t>
            </a:r>
            <a:r>
              <a:rPr lang="en-US" altLang="zh-CN" sz="2395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  <a:sym typeface="宋体" panose="02010600030101010101" pitchFamily="2" charset="-122"/>
              </a:rPr>
              <a:t>R </a:t>
            </a:r>
            <a:r>
              <a:rPr lang="en-US" altLang="zh-CN" sz="2395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  <a:sym typeface="宋体" panose="02010600030101010101" pitchFamily="2" charset="-122"/>
              </a:rPr>
              <a:t>= 220 </a:t>
            </a:r>
            <a:r>
              <a:rPr lang="zh-CN" altLang="en-US" sz="2395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  <a:sym typeface="宋体" panose="02010600030101010101" pitchFamily="2" charset="-122"/>
              </a:rPr>
              <a:t>代入求得的解析式，</a:t>
            </a:r>
            <a:endParaRPr lang="en-US" altLang="zh-CN" sz="2395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2" charset="-122"/>
              <a:sym typeface="宋体" panose="02010600030101010101" pitchFamily="2" charset="-122"/>
            </a:endParaRPr>
          </a:p>
          <a:p>
            <a:pPr>
              <a:lnSpc>
                <a:spcPct val="200000"/>
              </a:lnSpc>
            </a:pPr>
            <a:r>
              <a:rPr lang="zh-CN" altLang="en-US" sz="2395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  <a:sym typeface="宋体" panose="02010600030101010101" pitchFamily="2" charset="-122"/>
              </a:rPr>
              <a:t>        得到功率的最小值                             </a:t>
            </a:r>
            <a:endParaRPr lang="en-US" altLang="zh-CN" sz="2395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2" charset="-122"/>
            </a:endParaRPr>
          </a:p>
        </p:txBody>
      </p:sp>
      <p:sp>
        <p:nvSpPr>
          <p:cNvPr id="7" name="文本框 6">
            <a:extLst>
              <a:ext uri="{FF2B5EF4-FFF2-40B4-BE49-F238E27FC236}">
                <a16:creationId xmlns:a16="http://schemas.microsoft.com/office/drawing/2014/main" id="{C79B8727-DBF0-B692-B365-30F9BFC7915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091129" y="6397778"/>
            <a:ext cx="6784058" cy="4603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lang="zh-CN" altLang="en-US" sz="2395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因此</a:t>
            </a:r>
            <a:r>
              <a:rPr lang="zh-CN" altLang="en-US" sz="2395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  <a:sym typeface="宋体" panose="02010600030101010101" pitchFamily="2" charset="-122"/>
              </a:rPr>
              <a:t>用电器功率的范围为220~440 W.</a:t>
            </a:r>
          </a:p>
        </p:txBody>
      </p:sp>
      <p:pic>
        <p:nvPicPr>
          <p:cNvPr id="9" name="图片 8">
            <a:extLst>
              <a:ext uri="{FF2B5EF4-FFF2-40B4-BE49-F238E27FC236}">
                <a16:creationId xmlns:a16="http://schemas.microsoft.com/office/drawing/2014/main" id="{799958E9-B410-90EC-576C-10249209BAD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70907" y="4198244"/>
            <a:ext cx="1358900" cy="876300"/>
          </a:xfrm>
          <a:prstGeom prst="rect">
            <a:avLst/>
          </a:prstGeom>
        </p:spPr>
      </p:pic>
      <p:pic>
        <p:nvPicPr>
          <p:cNvPr id="11" name="图片 10">
            <a:extLst>
              <a:ext uri="{FF2B5EF4-FFF2-40B4-BE49-F238E27FC236}">
                <a16:creationId xmlns:a16="http://schemas.microsoft.com/office/drawing/2014/main" id="{E9EBDB71-2274-466B-D309-7438917223A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816080" y="4139242"/>
            <a:ext cx="2095500" cy="825500"/>
          </a:xfrm>
          <a:prstGeom prst="rect">
            <a:avLst/>
          </a:prstGeom>
        </p:spPr>
      </p:pic>
      <p:pic>
        <p:nvPicPr>
          <p:cNvPr id="13" name="图片 12">
            <a:extLst>
              <a:ext uri="{FF2B5EF4-FFF2-40B4-BE49-F238E27FC236}">
                <a16:creationId xmlns:a16="http://schemas.microsoft.com/office/drawing/2014/main" id="{41C8816D-AFC7-1E52-6A39-3A620BDFE68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745298" y="5568622"/>
            <a:ext cx="2019300" cy="850900"/>
          </a:xfrm>
          <a:prstGeom prst="rect">
            <a:avLst/>
          </a:prstGeom>
        </p:spPr>
      </p:pic>
      <p:pic>
        <p:nvPicPr>
          <p:cNvPr id="3" name="图片 2">
            <a:extLst>
              <a:ext uri="{FF2B5EF4-FFF2-40B4-BE49-F238E27FC236}">
                <a16:creationId xmlns:a16="http://schemas.microsoft.com/office/drawing/2014/main" id="{ECFAB627-2B01-977F-2E46-5342C00662A9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t="53474" r="50614"/>
          <a:stretch/>
        </p:blipFill>
        <p:spPr>
          <a:xfrm>
            <a:off x="7622291" y="1227540"/>
            <a:ext cx="1411192" cy="1045869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500"/>
                                        <p:tgtEl>
                                          <p:spTgt spid="675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5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文本框 2">
            <a:extLst>
              <a:ext uri="{FF2B5EF4-FFF2-40B4-BE49-F238E27FC236}">
                <a16:creationId xmlns:a16="http://schemas.microsoft.com/office/drawing/2014/main" id="{4D0DF554-C56D-4B6C-F409-6B3BC5FBB68A}"/>
              </a:ext>
            </a:extLst>
          </p:cNvPr>
          <p:cNvSpPr>
            <a:spLocks noChangeArrowheads="1"/>
          </p:cNvSpPr>
          <p:nvPr/>
        </p:nvSpPr>
        <p:spPr bwMode="auto">
          <a:xfrm>
            <a:off x="655638" y="673100"/>
            <a:ext cx="11445875" cy="14542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»"/>
              <a:defRPr sz="200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»"/>
              <a:defRPr sz="200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»"/>
              <a:defRPr sz="200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»"/>
              <a:defRPr sz="200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en-US" altLang="zh-CN" dirty="0">
                <a:latin typeface="宋体" panose="02010600030101010101" pitchFamily="2" charset="-122"/>
                <a:sym typeface="微软雅黑" panose="020B0503020204020204" pitchFamily="34" charset="-122"/>
              </a:rPr>
              <a:t>1.在公式     </a:t>
            </a:r>
            <a:r>
              <a:rPr lang="en-US" altLang="zh-CN" dirty="0" err="1">
                <a:latin typeface="宋体" panose="02010600030101010101" pitchFamily="2" charset="-122"/>
                <a:sym typeface="微软雅黑" panose="020B0503020204020204" pitchFamily="34" charset="-122"/>
              </a:rPr>
              <a:t>中,当电压</a:t>
            </a:r>
            <a:r>
              <a:rPr lang="en-US" altLang="zh-CN" i="1" dirty="0" err="1">
                <a:latin typeface="Times New Roman" panose="02020603050405020304" pitchFamily="18" charset="0"/>
                <a:cs typeface="Times New Roman" panose="02020603050405020304" pitchFamily="18" charset="0"/>
                <a:sym typeface="微软雅黑" panose="020B0503020204020204" pitchFamily="34" charset="-122"/>
              </a:rPr>
              <a:t>U</a:t>
            </a:r>
            <a:r>
              <a:rPr lang="en-US" altLang="zh-CN" dirty="0" err="1">
                <a:latin typeface="宋体" panose="02010600030101010101" pitchFamily="2" charset="-122"/>
                <a:sym typeface="微软雅黑" panose="020B0503020204020204" pitchFamily="34" charset="-122"/>
              </a:rPr>
              <a:t>一定时,电流</a:t>
            </a:r>
            <a:r>
              <a:rPr lang="en-US" altLang="zh-CN" i="1" dirty="0" err="1">
                <a:latin typeface="Times New Roman" panose="02020603050405020304" pitchFamily="18" charset="0"/>
                <a:cs typeface="Times New Roman" panose="02020603050405020304" pitchFamily="18" charset="0"/>
                <a:sym typeface="微软雅黑" panose="020B0503020204020204" pitchFamily="34" charset="-122"/>
              </a:rPr>
              <a:t>I</a:t>
            </a:r>
            <a:r>
              <a:rPr lang="en-US" altLang="zh-CN" dirty="0" err="1">
                <a:latin typeface="宋体" panose="02010600030101010101" pitchFamily="2" charset="-122"/>
                <a:sym typeface="微软雅黑" panose="020B0503020204020204" pitchFamily="34" charset="-122"/>
              </a:rPr>
              <a:t>与电阻</a:t>
            </a:r>
            <a:r>
              <a:rPr lang="en-US" altLang="zh-CN" i="1" dirty="0" err="1">
                <a:latin typeface="Times New Roman" panose="02020603050405020304" pitchFamily="18" charset="0"/>
                <a:cs typeface="Times New Roman" panose="02020603050405020304" pitchFamily="18" charset="0"/>
                <a:sym typeface="微软雅黑" panose="020B0503020204020204" pitchFamily="34" charset="-122"/>
              </a:rPr>
              <a:t>R</a:t>
            </a:r>
            <a:r>
              <a:rPr lang="en-US" altLang="zh-CN" dirty="0" err="1">
                <a:latin typeface="宋体" panose="02010600030101010101" pitchFamily="2" charset="-122"/>
                <a:sym typeface="微软雅黑" panose="020B0503020204020204" pitchFamily="34" charset="-122"/>
              </a:rPr>
              <a:t>之间的函数关系可用图象大致表示为</a:t>
            </a:r>
            <a:r>
              <a:rPr lang="en-US" altLang="zh-CN" dirty="0">
                <a:latin typeface="宋体" panose="02010600030101010101" pitchFamily="2" charset="-122"/>
                <a:sym typeface="微软雅黑" panose="020B0503020204020204" pitchFamily="34" charset="-122"/>
              </a:rPr>
              <a:t>(   )</a:t>
            </a:r>
          </a:p>
        </p:txBody>
      </p:sp>
      <p:sp>
        <p:nvSpPr>
          <p:cNvPr id="68611" name="Text Box 4">
            <a:extLst>
              <a:ext uri="{FF2B5EF4-FFF2-40B4-BE49-F238E27FC236}">
                <a16:creationId xmlns:a16="http://schemas.microsoft.com/office/drawing/2014/main" id="{227B4B8C-20BF-78C8-2755-771B27D394BA}"/>
              </a:ext>
            </a:extLst>
          </p:cNvPr>
          <p:cNvSpPr txBox="1"/>
          <p:nvPr/>
        </p:nvSpPr>
        <p:spPr>
          <a:xfrm>
            <a:off x="5026025" y="1585913"/>
            <a:ext cx="606425" cy="57943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buSzTx/>
            </a:pPr>
            <a:r>
              <a:rPr lang="en-US" altLang="zh-CN" sz="3200" b="1" noProof="1">
                <a:ln w="952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宋体" panose="02010600030101010101" pitchFamily="2" charset="-122"/>
                <a:sym typeface="Wingdings"/>
              </a:rPr>
              <a:t>D</a:t>
            </a:r>
          </a:p>
        </p:txBody>
      </p:sp>
      <p:grpSp>
        <p:nvGrpSpPr>
          <p:cNvPr id="68612" name="组合 7">
            <a:extLst>
              <a:ext uri="{FF2B5EF4-FFF2-40B4-BE49-F238E27FC236}">
                <a16:creationId xmlns:a16="http://schemas.microsoft.com/office/drawing/2014/main" id="{BEDB5885-A452-F4EC-3547-5BBFAE0D7E49}"/>
              </a:ext>
            </a:extLst>
          </p:cNvPr>
          <p:cNvGrpSpPr>
            <a:grpSpLocks/>
          </p:cNvGrpSpPr>
          <p:nvPr/>
        </p:nvGrpSpPr>
        <p:grpSpPr bwMode="auto">
          <a:xfrm>
            <a:off x="191344" y="2170177"/>
            <a:ext cx="10735980" cy="2655242"/>
            <a:chOff x="977" y="3280"/>
            <a:chExt cx="17573" cy="4720"/>
          </a:xfrm>
        </p:grpSpPr>
        <p:grpSp>
          <p:nvGrpSpPr>
            <p:cNvPr id="68613" name="组合 3">
              <a:extLst>
                <a:ext uri="{FF2B5EF4-FFF2-40B4-BE49-F238E27FC236}">
                  <a16:creationId xmlns:a16="http://schemas.microsoft.com/office/drawing/2014/main" id="{60783B0F-77C2-1518-7E70-0EDDC3D5D1B7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977" y="3407"/>
              <a:ext cx="3967" cy="4576"/>
              <a:chOff x="864" y="3339"/>
              <a:chExt cx="3968" cy="4576"/>
            </a:xfrm>
          </p:grpSpPr>
          <p:grpSp>
            <p:nvGrpSpPr>
              <p:cNvPr id="68614" name="组合 1">
                <a:extLst>
                  <a:ext uri="{FF2B5EF4-FFF2-40B4-BE49-F238E27FC236}">
                    <a16:creationId xmlns:a16="http://schemas.microsoft.com/office/drawing/2014/main" id="{86DF29E5-55A1-CDBB-E853-9AFF04D4C208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864" y="3612"/>
                <a:ext cx="3396" cy="4303"/>
                <a:chOff x="2420" y="3498"/>
                <a:chExt cx="3395" cy="4306"/>
              </a:xfrm>
            </p:grpSpPr>
            <p:sp>
              <p:nvSpPr>
                <p:cNvPr id="68615" name="Text Box 45">
                  <a:extLst>
                    <a:ext uri="{FF2B5EF4-FFF2-40B4-BE49-F238E27FC236}">
                      <a16:creationId xmlns:a16="http://schemas.microsoft.com/office/drawing/2014/main" id="{0D6F275C-FE75-F946-3D6A-E551B0C8D945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3627" y="6741"/>
                  <a:ext cx="912" cy="1054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 algn="ctr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>
                  <a:spAutoFit/>
                </a:bodyPr>
                <a:lstStyle>
                  <a:lvl1pPr eaLnBrk="0" hangingPunct="0">
                    <a:spcBef>
                      <a:spcPct val="20000"/>
                    </a:spcBef>
                    <a:buChar char="•"/>
                    <a:defRPr sz="3200">
                      <a:solidFill>
                        <a:srgbClr val="000000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1pPr>
                  <a:lvl2pPr marL="742950" indent="-285750" eaLnBrk="0" hangingPunct="0">
                    <a:spcBef>
                      <a:spcPct val="20000"/>
                    </a:spcBef>
                    <a:buChar char="–"/>
                    <a:defRPr sz="2800">
                      <a:solidFill>
                        <a:srgbClr val="000000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2pPr>
                  <a:lvl3pPr marL="1143000" indent="-228600" eaLnBrk="0" hangingPunct="0">
                    <a:spcBef>
                      <a:spcPct val="20000"/>
                    </a:spcBef>
                    <a:buChar char="•"/>
                    <a:defRPr sz="2400">
                      <a:solidFill>
                        <a:srgbClr val="000000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3pPr>
                  <a:lvl4pPr marL="1600200" indent="-228600" eaLnBrk="0" hangingPunct="0">
                    <a:spcBef>
                      <a:spcPct val="20000"/>
                    </a:spcBef>
                    <a:buChar char="–"/>
                    <a:defRPr sz="2000">
                      <a:solidFill>
                        <a:srgbClr val="000000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4pPr>
                  <a:lvl5pPr marL="2057400" indent="-228600" eaLnBrk="0" hangingPunct="0">
                    <a:spcBef>
                      <a:spcPct val="20000"/>
                    </a:spcBef>
                    <a:buChar char="»"/>
                    <a:defRPr sz="2000">
                      <a:solidFill>
                        <a:srgbClr val="000000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5pPr>
                  <a:lvl6pPr marL="25146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SzPct val="100000"/>
                    <a:buChar char="»"/>
                    <a:defRPr sz="2000">
                      <a:solidFill>
                        <a:srgbClr val="000000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6pPr>
                  <a:lvl7pPr marL="29718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SzPct val="100000"/>
                    <a:buChar char="»"/>
                    <a:defRPr sz="2000">
                      <a:solidFill>
                        <a:srgbClr val="000000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7pPr>
                  <a:lvl8pPr marL="34290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SzPct val="100000"/>
                    <a:buChar char="»"/>
                    <a:defRPr sz="2000">
                      <a:solidFill>
                        <a:srgbClr val="000000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8pPr>
                  <a:lvl9pPr marL="38862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SzPct val="100000"/>
                    <a:buChar char="»"/>
                    <a:defRPr sz="2000">
                      <a:solidFill>
                        <a:srgbClr val="000000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9pPr>
                </a:lstStyle>
                <a:p>
                  <a:pPr algn="ctr" eaLnBrk="1" hangingPunct="1">
                    <a:spcBef>
                      <a:spcPct val="50000"/>
                    </a:spcBef>
                    <a:buFontTx/>
                    <a:buNone/>
                  </a:pPr>
                  <a:r>
                    <a:rPr lang="en-US" altLang="zh-CN">
                      <a:latin typeface="宋体" panose="02010600030101010101" pitchFamily="2" charset="-122"/>
                    </a:rPr>
                    <a:t>A</a:t>
                  </a:r>
                </a:p>
              </p:txBody>
            </p:sp>
            <p:grpSp>
              <p:nvGrpSpPr>
                <p:cNvPr id="68616" name="组合 40">
                  <a:extLst>
                    <a:ext uri="{FF2B5EF4-FFF2-40B4-BE49-F238E27FC236}">
                      <a16:creationId xmlns:a16="http://schemas.microsoft.com/office/drawing/2014/main" id="{E2C2DB7E-7763-712E-06F1-96BCD264DD28}"/>
                    </a:ext>
                  </a:extLst>
                </p:cNvPr>
                <p:cNvGrpSpPr>
                  <a:grpSpLocks/>
                </p:cNvGrpSpPr>
                <p:nvPr/>
              </p:nvGrpSpPr>
              <p:grpSpPr bwMode="auto">
                <a:xfrm>
                  <a:off x="2420" y="3498"/>
                  <a:ext cx="3395" cy="3327"/>
                  <a:chOff x="1967" y="3611"/>
                  <a:chExt cx="3396" cy="3326"/>
                </a:xfrm>
              </p:grpSpPr>
              <p:grpSp>
                <p:nvGrpSpPr>
                  <p:cNvPr id="68617" name="Group 40">
                    <a:extLst>
                      <a:ext uri="{FF2B5EF4-FFF2-40B4-BE49-F238E27FC236}">
                        <a16:creationId xmlns:a16="http://schemas.microsoft.com/office/drawing/2014/main" id="{D73CFA8A-9FEF-C153-AE42-8F02943C151B}"/>
                      </a:ext>
                    </a:extLst>
                  </p:cNvPr>
                  <p:cNvGrpSpPr>
                    <a:grpSpLocks/>
                  </p:cNvGrpSpPr>
                  <p:nvPr/>
                </p:nvGrpSpPr>
                <p:grpSpPr bwMode="auto">
                  <a:xfrm>
                    <a:off x="1967" y="3610"/>
                    <a:ext cx="3397" cy="3325"/>
                    <a:chOff x="-140" y="53"/>
                    <a:chExt cx="1685" cy="1533"/>
                  </a:xfrm>
                </p:grpSpPr>
                <p:sp>
                  <p:nvSpPr>
                    <p:cNvPr id="68618" name="Line 41">
                      <a:extLst>
                        <a:ext uri="{FF2B5EF4-FFF2-40B4-BE49-F238E27FC236}">
                          <a16:creationId xmlns:a16="http://schemas.microsoft.com/office/drawing/2014/main" id="{7000B875-95B1-8477-8BF7-4A8D2BFDF127}"/>
                        </a:ext>
                      </a:extLst>
                    </p:cNvPr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-140" y="817"/>
                      <a:ext cx="1685" cy="0"/>
                    </a:xfrm>
                    <a:prstGeom prst="line">
                      <a:avLst/>
                    </a:prstGeom>
                    <a:noFill/>
                    <a:ln w="28575" algn="ctr">
                      <a:solidFill>
                        <a:schemeClr val="tx1"/>
                      </a:solidFill>
                      <a:round/>
                      <a:headEnd/>
                      <a:tailEnd type="triangle" w="med" len="med"/>
                    </a:ln>
                    <a:extLst>
                      <a:ext uri="{909E8E84-426E-40DD-AFC4-6F175D3DCCD1}">
                        <a14:hiddenFill xmlns:a14="http://schemas.microsoft.com/office/drawing/2010/main">
                          <a:noFill/>
                        </a14:hiddenFill>
                      </a:ext>
                    </a:extLst>
                  </p:spPr>
                  <p:txBody>
                    <a:bodyPr/>
                    <a:lstStyle/>
                    <a:p>
                      <a:endParaRPr lang="zh-CN" altLang="en-US"/>
                    </a:p>
                  </p:txBody>
                </p:sp>
                <p:sp>
                  <p:nvSpPr>
                    <p:cNvPr id="68619" name="Line 42">
                      <a:extLst>
                        <a:ext uri="{FF2B5EF4-FFF2-40B4-BE49-F238E27FC236}">
                          <a16:creationId xmlns:a16="http://schemas.microsoft.com/office/drawing/2014/main" id="{BA687F95-C233-DD6C-1687-8BED6B16AB1F}"/>
                        </a:ext>
                      </a:extLst>
                    </p:cNvPr>
                    <p:cNvSpPr>
                      <a:spLocks noChangeShapeType="1"/>
                    </p:cNvSpPr>
                    <p:nvPr/>
                  </p:nvSpPr>
                  <p:spPr bwMode="auto">
                    <a:xfrm flipV="1">
                      <a:off x="696" y="53"/>
                      <a:ext cx="0" cy="1533"/>
                    </a:xfrm>
                    <a:prstGeom prst="line">
                      <a:avLst/>
                    </a:prstGeom>
                    <a:noFill/>
                    <a:ln w="28575" algn="ctr">
                      <a:solidFill>
                        <a:schemeClr val="tx1"/>
                      </a:solidFill>
                      <a:round/>
                      <a:headEnd/>
                      <a:tailEnd type="triangle" w="med" len="med"/>
                    </a:ln>
                    <a:extLst>
                      <a:ext uri="{909E8E84-426E-40DD-AFC4-6F175D3DCCD1}">
                        <a14:hiddenFill xmlns:a14="http://schemas.microsoft.com/office/drawing/2010/main">
                          <a:noFill/>
                        </a14:hiddenFill>
                      </a:ext>
                    </a:extLst>
                  </p:spPr>
                  <p:txBody>
                    <a:bodyPr/>
                    <a:lstStyle/>
                    <a:p>
                      <a:endParaRPr lang="zh-CN" altLang="en-US"/>
                    </a:p>
                  </p:txBody>
                </p:sp>
                <p:sp>
                  <p:nvSpPr>
                    <p:cNvPr id="68620" name="Freeform 43">
                      <a:extLst>
                        <a:ext uri="{FF2B5EF4-FFF2-40B4-BE49-F238E27FC236}">
                          <a16:creationId xmlns:a16="http://schemas.microsoft.com/office/drawing/2014/main" id="{614B3527-0EB7-B0D7-4C60-7323E385B13D}"/>
                        </a:ext>
                      </a:extLst>
                    </p:cNvPr>
                    <p:cNvSpPr>
                      <a:spLocks/>
                    </p:cNvSpPr>
                    <p:nvPr/>
                  </p:nvSpPr>
                  <p:spPr bwMode="auto">
                    <a:xfrm>
                      <a:off x="808" y="99"/>
                      <a:ext cx="624" cy="631"/>
                    </a:xfrm>
                    <a:custGeom>
                      <a:avLst/>
                      <a:gdLst>
                        <a:gd name="T0" fmla="*/ 0 w 680"/>
                        <a:gd name="T1" fmla="*/ 0 h 726"/>
                        <a:gd name="T2" fmla="*/ 136 w 680"/>
                        <a:gd name="T3" fmla="*/ 589 h 726"/>
                        <a:gd name="T4" fmla="*/ 680 w 680"/>
                        <a:gd name="T5" fmla="*/ 726 h 726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</a:cxnLst>
                      <a:rect l="0" t="0" r="r" b="b"/>
                      <a:pathLst>
                        <a:path w="680" h="726">
                          <a:moveTo>
                            <a:pt x="0" y="0"/>
                          </a:moveTo>
                          <a:cubicBezTo>
                            <a:pt x="11" y="234"/>
                            <a:pt x="23" y="468"/>
                            <a:pt x="136" y="589"/>
                          </a:cubicBezTo>
                          <a:cubicBezTo>
                            <a:pt x="249" y="710"/>
                            <a:pt x="464" y="718"/>
                            <a:pt x="680" y="726"/>
                          </a:cubicBezTo>
                        </a:path>
                      </a:pathLst>
                    </a:custGeom>
                    <a:noFill/>
                    <a:ln w="28575" algn="ctr">
                      <a:solidFill>
                        <a:schemeClr val="tx1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</a:extLst>
                  </p:spPr>
                  <p:txBody>
                    <a:bodyPr/>
                    <a:lstStyle/>
                    <a:p>
                      <a:endParaRPr lang="zh-CN" altLang="en-US"/>
                    </a:p>
                  </p:txBody>
                </p:sp>
              </p:grpSp>
              <p:sp>
                <p:nvSpPr>
                  <p:cNvPr id="68621" name="Freeform 43">
                    <a:extLst>
                      <a:ext uri="{FF2B5EF4-FFF2-40B4-BE49-F238E27FC236}">
                        <a16:creationId xmlns:a16="http://schemas.microsoft.com/office/drawing/2014/main" id="{AE5F9FA2-5498-2CE5-2861-E93D74849379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 flipH="1" flipV="1">
                    <a:off x="2186" y="5472"/>
                    <a:ext cx="1258" cy="1369"/>
                  </a:xfrm>
                  <a:custGeom>
                    <a:avLst/>
                    <a:gdLst>
                      <a:gd name="T0" fmla="*/ 0 w 680"/>
                      <a:gd name="T1" fmla="*/ 0 h 726"/>
                      <a:gd name="T2" fmla="*/ 136 w 680"/>
                      <a:gd name="T3" fmla="*/ 589 h 726"/>
                      <a:gd name="T4" fmla="*/ 680 w 680"/>
                      <a:gd name="T5" fmla="*/ 726 h 726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</a:cxnLst>
                    <a:rect l="0" t="0" r="r" b="b"/>
                    <a:pathLst>
                      <a:path w="680" h="726">
                        <a:moveTo>
                          <a:pt x="0" y="0"/>
                        </a:moveTo>
                        <a:cubicBezTo>
                          <a:pt x="11" y="234"/>
                          <a:pt x="23" y="468"/>
                          <a:pt x="136" y="589"/>
                        </a:cubicBezTo>
                        <a:cubicBezTo>
                          <a:pt x="249" y="710"/>
                          <a:pt x="464" y="718"/>
                          <a:pt x="680" y="726"/>
                        </a:cubicBezTo>
                      </a:path>
                    </a:pathLst>
                  </a:custGeom>
                  <a:noFill/>
                  <a:ln w="28575" algn="ctr">
                    <a:solidFill>
                      <a:schemeClr val="tx1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</p:grpSp>
          </p:grpSp>
          <p:sp>
            <p:nvSpPr>
              <p:cNvPr id="68622" name="Text Box 45">
                <a:extLst>
                  <a:ext uri="{FF2B5EF4-FFF2-40B4-BE49-F238E27FC236}">
                    <a16:creationId xmlns:a16="http://schemas.microsoft.com/office/drawing/2014/main" id="{659CB71D-26EA-6041-451F-59B5FB06AC63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847" y="3339"/>
                <a:ext cx="910" cy="105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 eaLnBrk="0" hangingPunct="0">
                  <a:spcBef>
                    <a:spcPct val="20000"/>
                  </a:spcBef>
                  <a:buChar char="•"/>
                  <a:defRPr sz="3200">
                    <a:solidFill>
                      <a:srgbClr val="000000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 eaLnBrk="0" hangingPunct="0">
                  <a:spcBef>
                    <a:spcPct val="20000"/>
                  </a:spcBef>
                  <a:buChar char="–"/>
                  <a:defRPr sz="2800">
                    <a:solidFill>
                      <a:srgbClr val="000000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 eaLnBrk="0" hangingPunct="0">
                  <a:spcBef>
                    <a:spcPct val="20000"/>
                  </a:spcBef>
                  <a:buChar char="•"/>
                  <a:defRPr sz="2400">
                    <a:solidFill>
                      <a:srgbClr val="000000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 eaLnBrk="0" hangingPunct="0">
                  <a:spcBef>
                    <a:spcPct val="20000"/>
                  </a:spcBef>
                  <a:buChar char="–"/>
                  <a:defRPr sz="2000">
                    <a:solidFill>
                      <a:srgbClr val="000000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 eaLnBrk="0" hangingPunct="0">
                  <a:spcBef>
                    <a:spcPct val="20000"/>
                  </a:spcBef>
                  <a:buChar char="»"/>
                  <a:defRPr sz="2000">
                    <a:solidFill>
                      <a:srgbClr val="000000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SzPct val="100000"/>
                  <a:buChar char="»"/>
                  <a:defRPr sz="2000">
                    <a:solidFill>
                      <a:srgbClr val="000000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SzPct val="100000"/>
                  <a:buChar char="»"/>
                  <a:defRPr sz="2000">
                    <a:solidFill>
                      <a:srgbClr val="000000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SzPct val="100000"/>
                  <a:buChar char="»"/>
                  <a:defRPr sz="2000">
                    <a:solidFill>
                      <a:srgbClr val="000000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SzPct val="100000"/>
                  <a:buChar char="»"/>
                  <a:defRPr sz="2000">
                    <a:solidFill>
                      <a:srgbClr val="000000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algn="ctr" eaLnBrk="1" hangingPunct="1">
                  <a:spcBef>
                    <a:spcPct val="50000"/>
                  </a:spcBef>
                  <a:buFontTx/>
                  <a:buNone/>
                </a:pPr>
                <a:r>
                  <a:rPr lang="en-US" altLang="zh-CN">
                    <a:latin typeface="宋体" panose="02010600030101010101" pitchFamily="2" charset="-122"/>
                  </a:rPr>
                  <a:t>I</a:t>
                </a:r>
              </a:p>
            </p:txBody>
          </p:sp>
          <p:sp>
            <p:nvSpPr>
              <p:cNvPr id="68623" name="Text Box 45">
                <a:extLst>
                  <a:ext uri="{FF2B5EF4-FFF2-40B4-BE49-F238E27FC236}">
                    <a16:creationId xmlns:a16="http://schemas.microsoft.com/office/drawing/2014/main" id="{E9E7C9E9-1C62-6E7D-122F-B2050AC16C0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920" y="5284"/>
                <a:ext cx="912" cy="105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 eaLnBrk="0" hangingPunct="0">
                  <a:spcBef>
                    <a:spcPct val="20000"/>
                  </a:spcBef>
                  <a:buChar char="•"/>
                  <a:defRPr sz="3200">
                    <a:solidFill>
                      <a:srgbClr val="000000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 eaLnBrk="0" hangingPunct="0">
                  <a:spcBef>
                    <a:spcPct val="20000"/>
                  </a:spcBef>
                  <a:buChar char="–"/>
                  <a:defRPr sz="2800">
                    <a:solidFill>
                      <a:srgbClr val="000000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 eaLnBrk="0" hangingPunct="0">
                  <a:spcBef>
                    <a:spcPct val="20000"/>
                  </a:spcBef>
                  <a:buChar char="•"/>
                  <a:defRPr sz="2400">
                    <a:solidFill>
                      <a:srgbClr val="000000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 eaLnBrk="0" hangingPunct="0">
                  <a:spcBef>
                    <a:spcPct val="20000"/>
                  </a:spcBef>
                  <a:buChar char="–"/>
                  <a:defRPr sz="2000">
                    <a:solidFill>
                      <a:srgbClr val="000000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 eaLnBrk="0" hangingPunct="0">
                  <a:spcBef>
                    <a:spcPct val="20000"/>
                  </a:spcBef>
                  <a:buChar char="»"/>
                  <a:defRPr sz="2000">
                    <a:solidFill>
                      <a:srgbClr val="000000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SzPct val="100000"/>
                  <a:buChar char="»"/>
                  <a:defRPr sz="2000">
                    <a:solidFill>
                      <a:srgbClr val="000000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SzPct val="100000"/>
                  <a:buChar char="»"/>
                  <a:defRPr sz="2000">
                    <a:solidFill>
                      <a:srgbClr val="000000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SzPct val="100000"/>
                  <a:buChar char="»"/>
                  <a:defRPr sz="2000">
                    <a:solidFill>
                      <a:srgbClr val="000000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SzPct val="100000"/>
                  <a:buChar char="»"/>
                  <a:defRPr sz="2000">
                    <a:solidFill>
                      <a:srgbClr val="000000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algn="ctr" eaLnBrk="1" hangingPunct="1">
                  <a:spcBef>
                    <a:spcPct val="50000"/>
                  </a:spcBef>
                  <a:buFontTx/>
                  <a:buNone/>
                </a:pPr>
                <a:r>
                  <a:rPr lang="en-US" altLang="zh-CN" i="1">
                    <a:latin typeface="宋体" panose="02010600030101010101" pitchFamily="2" charset="-122"/>
                  </a:rPr>
                  <a:t>R</a:t>
                </a:r>
              </a:p>
            </p:txBody>
          </p:sp>
        </p:grpSp>
        <p:grpSp>
          <p:nvGrpSpPr>
            <p:cNvPr id="68624" name="组合 4">
              <a:extLst>
                <a:ext uri="{FF2B5EF4-FFF2-40B4-BE49-F238E27FC236}">
                  <a16:creationId xmlns:a16="http://schemas.microsoft.com/office/drawing/2014/main" id="{EC27EF0E-5627-0890-FD55-A1649F9E4CE7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5782" y="3280"/>
              <a:ext cx="3704" cy="4720"/>
              <a:chOff x="9011" y="2749"/>
              <a:chExt cx="3705" cy="4720"/>
            </a:xfrm>
          </p:grpSpPr>
          <p:grpSp>
            <p:nvGrpSpPr>
              <p:cNvPr id="68625" name="组合 32">
                <a:extLst>
                  <a:ext uri="{FF2B5EF4-FFF2-40B4-BE49-F238E27FC236}">
                    <a16:creationId xmlns:a16="http://schemas.microsoft.com/office/drawing/2014/main" id="{55DB315D-C045-5B05-C349-D4542897C5EF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9011" y="3032"/>
                <a:ext cx="3200" cy="4437"/>
                <a:chOff x="2552" y="6202"/>
                <a:chExt cx="3200" cy="4438"/>
              </a:xfrm>
            </p:grpSpPr>
            <p:grpSp>
              <p:nvGrpSpPr>
                <p:cNvPr id="68626" name="Group 39">
                  <a:extLst>
                    <a:ext uri="{FF2B5EF4-FFF2-40B4-BE49-F238E27FC236}">
                      <a16:creationId xmlns:a16="http://schemas.microsoft.com/office/drawing/2014/main" id="{C0949925-E243-84DF-B8C7-163084E0FCA2}"/>
                    </a:ext>
                  </a:extLst>
                </p:cNvPr>
                <p:cNvGrpSpPr>
                  <a:grpSpLocks/>
                </p:cNvGrpSpPr>
                <p:nvPr/>
              </p:nvGrpSpPr>
              <p:grpSpPr bwMode="auto">
                <a:xfrm>
                  <a:off x="2552" y="6202"/>
                  <a:ext cx="3200" cy="4438"/>
                  <a:chOff x="464" y="0"/>
                  <a:chExt cx="1588" cy="2046"/>
                </a:xfrm>
              </p:grpSpPr>
              <p:grpSp>
                <p:nvGrpSpPr>
                  <p:cNvPr id="68627" name="Group 40">
                    <a:extLst>
                      <a:ext uri="{FF2B5EF4-FFF2-40B4-BE49-F238E27FC236}">
                        <a16:creationId xmlns:a16="http://schemas.microsoft.com/office/drawing/2014/main" id="{91CDEAE6-595C-CDD3-0F20-9214B6BDB986}"/>
                      </a:ext>
                    </a:extLst>
                  </p:cNvPr>
                  <p:cNvGrpSpPr>
                    <a:grpSpLocks/>
                  </p:cNvGrpSpPr>
                  <p:nvPr/>
                </p:nvGrpSpPr>
                <p:grpSpPr bwMode="auto">
                  <a:xfrm>
                    <a:off x="464" y="0"/>
                    <a:ext cx="1588" cy="1452"/>
                    <a:chOff x="72" y="0"/>
                    <a:chExt cx="1588" cy="1452"/>
                  </a:xfrm>
                </p:grpSpPr>
                <p:sp>
                  <p:nvSpPr>
                    <p:cNvPr id="68628" name="Line 41">
                      <a:extLst>
                        <a:ext uri="{FF2B5EF4-FFF2-40B4-BE49-F238E27FC236}">
                          <a16:creationId xmlns:a16="http://schemas.microsoft.com/office/drawing/2014/main" id="{D1A90E93-4E07-FB4F-AEF9-803807893FA4}"/>
                        </a:ext>
                      </a:extLst>
                    </p:cNvPr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72" y="817"/>
                      <a:ext cx="1588" cy="0"/>
                    </a:xfrm>
                    <a:prstGeom prst="line">
                      <a:avLst/>
                    </a:prstGeom>
                    <a:noFill/>
                    <a:ln w="28575" algn="ctr">
                      <a:solidFill>
                        <a:schemeClr val="tx1"/>
                      </a:solidFill>
                      <a:round/>
                      <a:headEnd/>
                      <a:tailEnd type="triangle" w="med" len="med"/>
                    </a:ln>
                    <a:extLst>
                      <a:ext uri="{909E8E84-426E-40DD-AFC4-6F175D3DCCD1}">
                        <a14:hiddenFill xmlns:a14="http://schemas.microsoft.com/office/drawing/2010/main">
                          <a:noFill/>
                        </a14:hiddenFill>
                      </a:ext>
                    </a:extLst>
                  </p:spPr>
                  <p:txBody>
                    <a:bodyPr/>
                    <a:lstStyle/>
                    <a:p>
                      <a:endParaRPr lang="zh-CN" altLang="en-US"/>
                    </a:p>
                  </p:txBody>
                </p:sp>
                <p:sp>
                  <p:nvSpPr>
                    <p:cNvPr id="68629" name="Line 42">
                      <a:extLst>
                        <a:ext uri="{FF2B5EF4-FFF2-40B4-BE49-F238E27FC236}">
                          <a16:creationId xmlns:a16="http://schemas.microsoft.com/office/drawing/2014/main" id="{09B51B63-F7B1-8973-AA02-C97F9F1F744B}"/>
                        </a:ext>
                      </a:extLst>
                    </p:cNvPr>
                    <p:cNvSpPr>
                      <a:spLocks noChangeShapeType="1"/>
                    </p:cNvSpPr>
                    <p:nvPr/>
                  </p:nvSpPr>
                  <p:spPr bwMode="auto">
                    <a:xfrm flipV="1">
                      <a:off x="752" y="0"/>
                      <a:ext cx="0" cy="1452"/>
                    </a:xfrm>
                    <a:prstGeom prst="line">
                      <a:avLst/>
                    </a:prstGeom>
                    <a:noFill/>
                    <a:ln w="28575" algn="ctr">
                      <a:solidFill>
                        <a:schemeClr val="tx1"/>
                      </a:solidFill>
                      <a:round/>
                      <a:headEnd/>
                      <a:tailEnd type="triangle" w="med" len="med"/>
                    </a:ln>
                    <a:extLst>
                      <a:ext uri="{909E8E84-426E-40DD-AFC4-6F175D3DCCD1}">
                        <a14:hiddenFill xmlns:a14="http://schemas.microsoft.com/office/drawing/2010/main">
                          <a:noFill/>
                        </a14:hiddenFill>
                      </a:ext>
                    </a:extLst>
                  </p:spPr>
                  <p:txBody>
                    <a:bodyPr/>
                    <a:lstStyle/>
                    <a:p>
                      <a:endParaRPr lang="zh-CN" altLang="en-US"/>
                    </a:p>
                  </p:txBody>
                </p:sp>
              </p:grpSp>
              <p:sp>
                <p:nvSpPr>
                  <p:cNvPr id="68630" name="Text Box 45">
                    <a:extLst>
                      <a:ext uri="{FF2B5EF4-FFF2-40B4-BE49-F238E27FC236}">
                        <a16:creationId xmlns:a16="http://schemas.microsoft.com/office/drawing/2014/main" id="{0381BC1D-2FC2-587A-3330-8B3B7B8F9E4A}"/>
                      </a:ext>
                    </a:extLst>
                  </p:cNvPr>
                  <p:cNvSpPr>
                    <a:spLocks noChangeArrowheads="1"/>
                  </p:cNvSpPr>
                  <p:nvPr/>
                </p:nvSpPr>
                <p:spPr bwMode="auto">
                  <a:xfrm>
                    <a:off x="918" y="1556"/>
                    <a:ext cx="453" cy="486"/>
                  </a:xfrm>
                  <a:prstGeom prst="rect">
                    <a:avLst/>
                  </a:prstGeom>
                  <a:noFill/>
                  <a:ln>
                    <a:noFill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 algn="ctr">
                        <a:solidFill>
                          <a:srgbClr val="000000"/>
                        </a:solidFill>
                        <a:miter lim="800000"/>
                        <a:headEnd/>
                        <a:tailEnd/>
                      </a14:hiddenLine>
                    </a:ext>
                  </a:extLst>
                </p:spPr>
                <p:txBody>
                  <a:bodyPr>
                    <a:spAutoFit/>
                  </a:bodyPr>
                  <a:lstStyle>
                    <a:lvl1pPr eaLnBrk="0" hangingPunct="0">
                      <a:spcBef>
                        <a:spcPct val="20000"/>
                      </a:spcBef>
                      <a:buChar char="•"/>
                      <a:defRPr sz="3200">
                        <a:solidFill>
                          <a:srgbClr val="000000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1pPr>
                    <a:lvl2pPr marL="742950" indent="-285750" eaLnBrk="0" hangingPunct="0">
                      <a:spcBef>
                        <a:spcPct val="20000"/>
                      </a:spcBef>
                      <a:buChar char="–"/>
                      <a:defRPr sz="2800">
                        <a:solidFill>
                          <a:srgbClr val="000000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2pPr>
                    <a:lvl3pPr marL="1143000" indent="-228600" eaLnBrk="0" hangingPunct="0">
                      <a:spcBef>
                        <a:spcPct val="20000"/>
                      </a:spcBef>
                      <a:buChar char="•"/>
                      <a:defRPr sz="2400">
                        <a:solidFill>
                          <a:srgbClr val="000000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3pPr>
                    <a:lvl4pPr marL="1600200" indent="-228600" eaLnBrk="0" hangingPunct="0">
                      <a:spcBef>
                        <a:spcPct val="20000"/>
                      </a:spcBef>
                      <a:buChar char="–"/>
                      <a:defRPr sz="2000">
                        <a:solidFill>
                          <a:srgbClr val="000000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4pPr>
                    <a:lvl5pPr marL="2057400" indent="-228600" eaLnBrk="0" hangingPunct="0">
                      <a:spcBef>
                        <a:spcPct val="20000"/>
                      </a:spcBef>
                      <a:buChar char="»"/>
                      <a:defRPr sz="2000">
                        <a:solidFill>
                          <a:srgbClr val="000000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5pPr>
                    <a:lvl6pPr marL="25146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SzPct val="100000"/>
                      <a:buChar char="»"/>
                      <a:defRPr sz="2000">
                        <a:solidFill>
                          <a:srgbClr val="000000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6pPr>
                    <a:lvl7pPr marL="29718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SzPct val="100000"/>
                      <a:buChar char="»"/>
                      <a:defRPr sz="2000">
                        <a:solidFill>
                          <a:srgbClr val="000000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7pPr>
                    <a:lvl8pPr marL="34290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SzPct val="100000"/>
                      <a:buChar char="»"/>
                      <a:defRPr sz="2000">
                        <a:solidFill>
                          <a:srgbClr val="000000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8pPr>
                    <a:lvl9pPr marL="38862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SzPct val="100000"/>
                      <a:buChar char="»"/>
                      <a:defRPr sz="2000">
                        <a:solidFill>
                          <a:srgbClr val="000000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9pPr>
                  </a:lstStyle>
                  <a:p>
                    <a:pPr algn="ctr" eaLnBrk="1" hangingPunct="1">
                      <a:spcBef>
                        <a:spcPct val="50000"/>
                      </a:spcBef>
                      <a:buFontTx/>
                      <a:buNone/>
                    </a:pPr>
                    <a:r>
                      <a:rPr lang="en-US" altLang="zh-CN">
                        <a:latin typeface="宋体" panose="02010600030101010101" pitchFamily="2" charset="-122"/>
                      </a:rPr>
                      <a:t>B</a:t>
                    </a:r>
                  </a:p>
                </p:txBody>
              </p:sp>
            </p:grpSp>
            <p:sp>
              <p:nvSpPr>
                <p:cNvPr id="68631" name="直接连接符 31">
                  <a:extLst>
                    <a:ext uri="{FF2B5EF4-FFF2-40B4-BE49-F238E27FC236}">
                      <a16:creationId xmlns:a16="http://schemas.microsoft.com/office/drawing/2014/main" id="{546AB10E-92E3-A2F0-875B-F02800207A94}"/>
                    </a:ext>
                  </a:extLst>
                </p:cNvPr>
                <p:cNvSpPr>
                  <a:spLocks noChangeShapeType="1"/>
                </p:cNvSpPr>
                <p:nvPr/>
              </p:nvSpPr>
              <p:spPr bwMode="auto">
                <a:xfrm flipV="1">
                  <a:off x="3920" y="6395"/>
                  <a:ext cx="914" cy="1584"/>
                </a:xfrm>
                <a:prstGeom prst="line">
                  <a:avLst/>
                </a:prstGeom>
                <a:noFill/>
                <a:ln w="28575" algn="ctr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</p:grpSp>
          <p:sp>
            <p:nvSpPr>
              <p:cNvPr id="68632" name="Text Box 45">
                <a:extLst>
                  <a:ext uri="{FF2B5EF4-FFF2-40B4-BE49-F238E27FC236}">
                    <a16:creationId xmlns:a16="http://schemas.microsoft.com/office/drawing/2014/main" id="{833E2E88-B6FB-0FE2-7D25-728612D27F52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9618" y="2749"/>
                <a:ext cx="912" cy="105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 eaLnBrk="0" hangingPunct="0">
                  <a:spcBef>
                    <a:spcPct val="20000"/>
                  </a:spcBef>
                  <a:buChar char="•"/>
                  <a:defRPr sz="3200">
                    <a:solidFill>
                      <a:srgbClr val="000000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 eaLnBrk="0" hangingPunct="0">
                  <a:spcBef>
                    <a:spcPct val="20000"/>
                  </a:spcBef>
                  <a:buChar char="–"/>
                  <a:defRPr sz="2800">
                    <a:solidFill>
                      <a:srgbClr val="000000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 eaLnBrk="0" hangingPunct="0">
                  <a:spcBef>
                    <a:spcPct val="20000"/>
                  </a:spcBef>
                  <a:buChar char="•"/>
                  <a:defRPr sz="2400">
                    <a:solidFill>
                      <a:srgbClr val="000000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 eaLnBrk="0" hangingPunct="0">
                  <a:spcBef>
                    <a:spcPct val="20000"/>
                  </a:spcBef>
                  <a:buChar char="–"/>
                  <a:defRPr sz="2000">
                    <a:solidFill>
                      <a:srgbClr val="000000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 eaLnBrk="0" hangingPunct="0">
                  <a:spcBef>
                    <a:spcPct val="20000"/>
                  </a:spcBef>
                  <a:buChar char="»"/>
                  <a:defRPr sz="2000">
                    <a:solidFill>
                      <a:srgbClr val="000000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SzPct val="100000"/>
                  <a:buChar char="»"/>
                  <a:defRPr sz="2000">
                    <a:solidFill>
                      <a:srgbClr val="000000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SzPct val="100000"/>
                  <a:buChar char="»"/>
                  <a:defRPr sz="2000">
                    <a:solidFill>
                      <a:srgbClr val="000000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SzPct val="100000"/>
                  <a:buChar char="»"/>
                  <a:defRPr sz="2000">
                    <a:solidFill>
                      <a:srgbClr val="000000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SzPct val="100000"/>
                  <a:buChar char="»"/>
                  <a:defRPr sz="2000">
                    <a:solidFill>
                      <a:srgbClr val="000000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algn="ctr" eaLnBrk="1" hangingPunct="1">
                  <a:spcBef>
                    <a:spcPct val="50000"/>
                  </a:spcBef>
                  <a:buFontTx/>
                  <a:buNone/>
                </a:pPr>
                <a:r>
                  <a:rPr lang="en-US" altLang="zh-CN">
                    <a:latin typeface="宋体" panose="02010600030101010101" pitchFamily="2" charset="-122"/>
                  </a:rPr>
                  <a:t>I</a:t>
                </a:r>
              </a:p>
            </p:txBody>
          </p:sp>
          <p:sp>
            <p:nvSpPr>
              <p:cNvPr id="68633" name="Text Box 45">
                <a:extLst>
                  <a:ext uri="{FF2B5EF4-FFF2-40B4-BE49-F238E27FC236}">
                    <a16:creationId xmlns:a16="http://schemas.microsoft.com/office/drawing/2014/main" id="{6143FB70-0644-8012-03C0-D6B0BDE7DC1A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1806" y="4692"/>
                <a:ext cx="910" cy="105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 eaLnBrk="0" hangingPunct="0">
                  <a:spcBef>
                    <a:spcPct val="20000"/>
                  </a:spcBef>
                  <a:buChar char="•"/>
                  <a:defRPr sz="3200">
                    <a:solidFill>
                      <a:srgbClr val="000000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 eaLnBrk="0" hangingPunct="0">
                  <a:spcBef>
                    <a:spcPct val="20000"/>
                  </a:spcBef>
                  <a:buChar char="–"/>
                  <a:defRPr sz="2800">
                    <a:solidFill>
                      <a:srgbClr val="000000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 eaLnBrk="0" hangingPunct="0">
                  <a:spcBef>
                    <a:spcPct val="20000"/>
                  </a:spcBef>
                  <a:buChar char="•"/>
                  <a:defRPr sz="2400">
                    <a:solidFill>
                      <a:srgbClr val="000000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 eaLnBrk="0" hangingPunct="0">
                  <a:spcBef>
                    <a:spcPct val="20000"/>
                  </a:spcBef>
                  <a:buChar char="–"/>
                  <a:defRPr sz="2000">
                    <a:solidFill>
                      <a:srgbClr val="000000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 eaLnBrk="0" hangingPunct="0">
                  <a:spcBef>
                    <a:spcPct val="20000"/>
                  </a:spcBef>
                  <a:buChar char="»"/>
                  <a:defRPr sz="2000">
                    <a:solidFill>
                      <a:srgbClr val="000000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SzPct val="100000"/>
                  <a:buChar char="»"/>
                  <a:defRPr sz="2000">
                    <a:solidFill>
                      <a:srgbClr val="000000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SzPct val="100000"/>
                  <a:buChar char="»"/>
                  <a:defRPr sz="2000">
                    <a:solidFill>
                      <a:srgbClr val="000000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SzPct val="100000"/>
                  <a:buChar char="»"/>
                  <a:defRPr sz="2000">
                    <a:solidFill>
                      <a:srgbClr val="000000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SzPct val="100000"/>
                  <a:buChar char="»"/>
                  <a:defRPr sz="2000">
                    <a:solidFill>
                      <a:srgbClr val="000000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algn="ctr" eaLnBrk="1" hangingPunct="1">
                  <a:spcBef>
                    <a:spcPct val="50000"/>
                  </a:spcBef>
                  <a:buFontTx/>
                  <a:buNone/>
                </a:pPr>
                <a:r>
                  <a:rPr lang="en-US" altLang="zh-CN">
                    <a:latin typeface="宋体" panose="02010600030101010101" pitchFamily="2" charset="-122"/>
                  </a:rPr>
                  <a:t>R</a:t>
                </a:r>
              </a:p>
            </p:txBody>
          </p:sp>
        </p:grpSp>
        <p:grpSp>
          <p:nvGrpSpPr>
            <p:cNvPr id="68634" name="组合 5">
              <a:extLst>
                <a:ext uri="{FF2B5EF4-FFF2-40B4-BE49-F238E27FC236}">
                  <a16:creationId xmlns:a16="http://schemas.microsoft.com/office/drawing/2014/main" id="{4F09DBF5-684F-AAA7-D6DD-885C23B6AB25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10198" y="3452"/>
              <a:ext cx="3729" cy="4510"/>
              <a:chOff x="3109" y="7720"/>
              <a:chExt cx="3730" cy="4510"/>
            </a:xfrm>
          </p:grpSpPr>
          <p:grpSp>
            <p:nvGrpSpPr>
              <p:cNvPr id="68635" name="组合 32">
                <a:extLst>
                  <a:ext uri="{FF2B5EF4-FFF2-40B4-BE49-F238E27FC236}">
                    <a16:creationId xmlns:a16="http://schemas.microsoft.com/office/drawing/2014/main" id="{B289FDCB-0979-EC0E-A22A-DBDF57B8197B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3109" y="7835"/>
                <a:ext cx="3200" cy="4395"/>
                <a:chOff x="2552" y="6203"/>
                <a:chExt cx="3200" cy="4395"/>
              </a:xfrm>
            </p:grpSpPr>
            <p:grpSp>
              <p:nvGrpSpPr>
                <p:cNvPr id="68636" name="Group 39">
                  <a:extLst>
                    <a:ext uri="{FF2B5EF4-FFF2-40B4-BE49-F238E27FC236}">
                      <a16:creationId xmlns:a16="http://schemas.microsoft.com/office/drawing/2014/main" id="{660EBB5B-A8C0-6693-3D79-464FC2EC32DD}"/>
                    </a:ext>
                  </a:extLst>
                </p:cNvPr>
                <p:cNvGrpSpPr>
                  <a:grpSpLocks/>
                </p:cNvGrpSpPr>
                <p:nvPr/>
              </p:nvGrpSpPr>
              <p:grpSpPr bwMode="auto">
                <a:xfrm>
                  <a:off x="2552" y="6203"/>
                  <a:ext cx="3200" cy="4395"/>
                  <a:chOff x="464" y="0"/>
                  <a:chExt cx="1588" cy="2026"/>
                </a:xfrm>
              </p:grpSpPr>
              <p:grpSp>
                <p:nvGrpSpPr>
                  <p:cNvPr id="68637" name="Group 40">
                    <a:extLst>
                      <a:ext uri="{FF2B5EF4-FFF2-40B4-BE49-F238E27FC236}">
                        <a16:creationId xmlns:a16="http://schemas.microsoft.com/office/drawing/2014/main" id="{DA1B1184-16A2-261D-BAA4-E7AFE96C9993}"/>
                      </a:ext>
                    </a:extLst>
                  </p:cNvPr>
                  <p:cNvGrpSpPr>
                    <a:grpSpLocks/>
                  </p:cNvGrpSpPr>
                  <p:nvPr/>
                </p:nvGrpSpPr>
                <p:grpSpPr bwMode="auto">
                  <a:xfrm>
                    <a:off x="464" y="0"/>
                    <a:ext cx="1588" cy="1452"/>
                    <a:chOff x="72" y="0"/>
                    <a:chExt cx="1588" cy="1452"/>
                  </a:xfrm>
                </p:grpSpPr>
                <p:sp>
                  <p:nvSpPr>
                    <p:cNvPr id="68638" name="Line 41">
                      <a:extLst>
                        <a:ext uri="{FF2B5EF4-FFF2-40B4-BE49-F238E27FC236}">
                          <a16:creationId xmlns:a16="http://schemas.microsoft.com/office/drawing/2014/main" id="{329BD726-E3E5-6DD3-F4D0-60D41B952EFC}"/>
                        </a:ext>
                      </a:extLst>
                    </p:cNvPr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72" y="817"/>
                      <a:ext cx="1588" cy="0"/>
                    </a:xfrm>
                    <a:prstGeom prst="line">
                      <a:avLst/>
                    </a:prstGeom>
                    <a:noFill/>
                    <a:ln w="28575" algn="ctr">
                      <a:solidFill>
                        <a:schemeClr val="tx1"/>
                      </a:solidFill>
                      <a:round/>
                      <a:headEnd/>
                      <a:tailEnd type="triangle" w="med" len="med"/>
                    </a:ln>
                    <a:extLst>
                      <a:ext uri="{909E8E84-426E-40DD-AFC4-6F175D3DCCD1}">
                        <a14:hiddenFill xmlns:a14="http://schemas.microsoft.com/office/drawing/2010/main">
                          <a:noFill/>
                        </a14:hiddenFill>
                      </a:ext>
                    </a:extLst>
                  </p:spPr>
                  <p:txBody>
                    <a:bodyPr/>
                    <a:lstStyle/>
                    <a:p>
                      <a:endParaRPr lang="zh-CN" altLang="en-US"/>
                    </a:p>
                  </p:txBody>
                </p:sp>
                <p:sp>
                  <p:nvSpPr>
                    <p:cNvPr id="68639" name="Line 42">
                      <a:extLst>
                        <a:ext uri="{FF2B5EF4-FFF2-40B4-BE49-F238E27FC236}">
                          <a16:creationId xmlns:a16="http://schemas.microsoft.com/office/drawing/2014/main" id="{A1B1C757-7C89-8B69-D080-F91ADF897C98}"/>
                        </a:ext>
                      </a:extLst>
                    </p:cNvPr>
                    <p:cNvSpPr>
                      <a:spLocks noChangeShapeType="1"/>
                    </p:cNvSpPr>
                    <p:nvPr/>
                  </p:nvSpPr>
                  <p:spPr bwMode="auto">
                    <a:xfrm flipV="1">
                      <a:off x="752" y="0"/>
                      <a:ext cx="0" cy="1452"/>
                    </a:xfrm>
                    <a:prstGeom prst="line">
                      <a:avLst/>
                    </a:prstGeom>
                    <a:noFill/>
                    <a:ln w="28575" algn="ctr">
                      <a:solidFill>
                        <a:schemeClr val="tx1"/>
                      </a:solidFill>
                      <a:round/>
                      <a:headEnd/>
                      <a:tailEnd type="triangle" w="med" len="med"/>
                    </a:ln>
                    <a:extLst>
                      <a:ext uri="{909E8E84-426E-40DD-AFC4-6F175D3DCCD1}">
                        <a14:hiddenFill xmlns:a14="http://schemas.microsoft.com/office/drawing/2010/main">
                          <a:noFill/>
                        </a14:hiddenFill>
                      </a:ext>
                    </a:extLst>
                  </p:spPr>
                  <p:txBody>
                    <a:bodyPr/>
                    <a:lstStyle/>
                    <a:p>
                      <a:endParaRPr lang="zh-CN" altLang="en-US"/>
                    </a:p>
                  </p:txBody>
                </p:sp>
              </p:grpSp>
              <p:sp>
                <p:nvSpPr>
                  <p:cNvPr id="68640" name="Text Box 45">
                    <a:extLst>
                      <a:ext uri="{FF2B5EF4-FFF2-40B4-BE49-F238E27FC236}">
                        <a16:creationId xmlns:a16="http://schemas.microsoft.com/office/drawing/2014/main" id="{AAAA9713-9DCD-740F-17EF-676B2513D2A5}"/>
                      </a:ext>
                    </a:extLst>
                  </p:cNvPr>
                  <p:cNvSpPr>
                    <a:spLocks noChangeArrowheads="1"/>
                  </p:cNvSpPr>
                  <p:nvPr/>
                </p:nvSpPr>
                <p:spPr bwMode="auto">
                  <a:xfrm>
                    <a:off x="917" y="1536"/>
                    <a:ext cx="465" cy="486"/>
                  </a:xfrm>
                  <a:prstGeom prst="rect">
                    <a:avLst/>
                  </a:prstGeom>
                  <a:noFill/>
                  <a:ln>
                    <a:noFill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 algn="ctr">
                        <a:solidFill>
                          <a:srgbClr val="000000"/>
                        </a:solidFill>
                        <a:miter lim="800000"/>
                        <a:headEnd/>
                        <a:tailEnd/>
                      </a14:hiddenLine>
                    </a:ext>
                  </a:extLst>
                </p:spPr>
                <p:txBody>
                  <a:bodyPr>
                    <a:spAutoFit/>
                  </a:bodyPr>
                  <a:lstStyle>
                    <a:lvl1pPr eaLnBrk="0" hangingPunct="0">
                      <a:spcBef>
                        <a:spcPct val="20000"/>
                      </a:spcBef>
                      <a:buChar char="•"/>
                      <a:defRPr sz="3200">
                        <a:solidFill>
                          <a:srgbClr val="000000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1pPr>
                    <a:lvl2pPr marL="742950" indent="-285750" eaLnBrk="0" hangingPunct="0">
                      <a:spcBef>
                        <a:spcPct val="20000"/>
                      </a:spcBef>
                      <a:buChar char="–"/>
                      <a:defRPr sz="2800">
                        <a:solidFill>
                          <a:srgbClr val="000000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2pPr>
                    <a:lvl3pPr marL="1143000" indent="-228600" eaLnBrk="0" hangingPunct="0">
                      <a:spcBef>
                        <a:spcPct val="20000"/>
                      </a:spcBef>
                      <a:buChar char="•"/>
                      <a:defRPr sz="2400">
                        <a:solidFill>
                          <a:srgbClr val="000000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3pPr>
                    <a:lvl4pPr marL="1600200" indent="-228600" eaLnBrk="0" hangingPunct="0">
                      <a:spcBef>
                        <a:spcPct val="20000"/>
                      </a:spcBef>
                      <a:buChar char="–"/>
                      <a:defRPr sz="2000">
                        <a:solidFill>
                          <a:srgbClr val="000000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4pPr>
                    <a:lvl5pPr marL="2057400" indent="-228600" eaLnBrk="0" hangingPunct="0">
                      <a:spcBef>
                        <a:spcPct val="20000"/>
                      </a:spcBef>
                      <a:buChar char="»"/>
                      <a:defRPr sz="2000">
                        <a:solidFill>
                          <a:srgbClr val="000000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5pPr>
                    <a:lvl6pPr marL="25146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SzPct val="100000"/>
                      <a:buChar char="»"/>
                      <a:defRPr sz="2000">
                        <a:solidFill>
                          <a:srgbClr val="000000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6pPr>
                    <a:lvl7pPr marL="29718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SzPct val="100000"/>
                      <a:buChar char="»"/>
                      <a:defRPr sz="2000">
                        <a:solidFill>
                          <a:srgbClr val="000000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7pPr>
                    <a:lvl8pPr marL="34290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SzPct val="100000"/>
                      <a:buChar char="»"/>
                      <a:defRPr sz="2000">
                        <a:solidFill>
                          <a:srgbClr val="000000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8pPr>
                    <a:lvl9pPr marL="38862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SzPct val="100000"/>
                      <a:buChar char="»"/>
                      <a:defRPr sz="2000">
                        <a:solidFill>
                          <a:srgbClr val="000000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9pPr>
                  </a:lstStyle>
                  <a:p>
                    <a:pPr algn="ctr" eaLnBrk="1" hangingPunct="1">
                      <a:spcBef>
                        <a:spcPct val="50000"/>
                      </a:spcBef>
                      <a:buFontTx/>
                      <a:buNone/>
                    </a:pPr>
                    <a:r>
                      <a:rPr lang="en-US" altLang="zh-CN">
                        <a:latin typeface="宋体" panose="02010600030101010101" pitchFamily="2" charset="-122"/>
                      </a:rPr>
                      <a:t>C</a:t>
                    </a:r>
                  </a:p>
                </p:txBody>
              </p:sp>
            </p:grpSp>
            <p:sp>
              <p:nvSpPr>
                <p:cNvPr id="68641" name="直接连接符 31">
                  <a:extLst>
                    <a:ext uri="{FF2B5EF4-FFF2-40B4-BE49-F238E27FC236}">
                      <a16:creationId xmlns:a16="http://schemas.microsoft.com/office/drawing/2014/main" id="{D4031B0B-E1EC-8F01-8D4C-B31C43317802}"/>
                    </a:ext>
                  </a:extLst>
                </p:cNvPr>
                <p:cNvSpPr>
                  <a:spLocks noChangeShapeType="1"/>
                </p:cNvSpPr>
                <p:nvPr/>
              </p:nvSpPr>
              <p:spPr bwMode="auto">
                <a:xfrm flipH="1" flipV="1">
                  <a:off x="3948" y="6599"/>
                  <a:ext cx="793" cy="1361"/>
                </a:xfrm>
                <a:prstGeom prst="line">
                  <a:avLst/>
                </a:prstGeom>
                <a:noFill/>
                <a:ln w="28575" algn="ctr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</p:grpSp>
          <p:sp>
            <p:nvSpPr>
              <p:cNvPr id="68642" name="Text Box 45">
                <a:extLst>
                  <a:ext uri="{FF2B5EF4-FFF2-40B4-BE49-F238E27FC236}">
                    <a16:creationId xmlns:a16="http://schemas.microsoft.com/office/drawing/2014/main" id="{40E7F3FD-DDC6-CB8E-0F62-7626BE7E2A2D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627" y="7720"/>
                <a:ext cx="912" cy="105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 eaLnBrk="0" hangingPunct="0">
                  <a:spcBef>
                    <a:spcPct val="20000"/>
                  </a:spcBef>
                  <a:buChar char="•"/>
                  <a:defRPr sz="3200">
                    <a:solidFill>
                      <a:srgbClr val="000000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 eaLnBrk="0" hangingPunct="0">
                  <a:spcBef>
                    <a:spcPct val="20000"/>
                  </a:spcBef>
                  <a:buChar char="–"/>
                  <a:defRPr sz="2800">
                    <a:solidFill>
                      <a:srgbClr val="000000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 eaLnBrk="0" hangingPunct="0">
                  <a:spcBef>
                    <a:spcPct val="20000"/>
                  </a:spcBef>
                  <a:buChar char="•"/>
                  <a:defRPr sz="2400">
                    <a:solidFill>
                      <a:srgbClr val="000000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 eaLnBrk="0" hangingPunct="0">
                  <a:spcBef>
                    <a:spcPct val="20000"/>
                  </a:spcBef>
                  <a:buChar char="–"/>
                  <a:defRPr sz="2000">
                    <a:solidFill>
                      <a:srgbClr val="000000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 eaLnBrk="0" hangingPunct="0">
                  <a:spcBef>
                    <a:spcPct val="20000"/>
                  </a:spcBef>
                  <a:buChar char="»"/>
                  <a:defRPr sz="2000">
                    <a:solidFill>
                      <a:srgbClr val="000000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SzPct val="100000"/>
                  <a:buChar char="»"/>
                  <a:defRPr sz="2000">
                    <a:solidFill>
                      <a:srgbClr val="000000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SzPct val="100000"/>
                  <a:buChar char="»"/>
                  <a:defRPr sz="2000">
                    <a:solidFill>
                      <a:srgbClr val="000000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SzPct val="100000"/>
                  <a:buChar char="»"/>
                  <a:defRPr sz="2000">
                    <a:solidFill>
                      <a:srgbClr val="000000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SzPct val="100000"/>
                  <a:buChar char="»"/>
                  <a:defRPr sz="2000">
                    <a:solidFill>
                      <a:srgbClr val="000000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algn="ctr" eaLnBrk="1" hangingPunct="1">
                  <a:spcBef>
                    <a:spcPct val="50000"/>
                  </a:spcBef>
                  <a:buFontTx/>
                  <a:buNone/>
                </a:pPr>
                <a:r>
                  <a:rPr lang="en-US" altLang="zh-CN">
                    <a:latin typeface="宋体" panose="02010600030101010101" pitchFamily="2" charset="-122"/>
                  </a:rPr>
                  <a:t>I</a:t>
                </a:r>
              </a:p>
            </p:txBody>
          </p:sp>
          <p:sp>
            <p:nvSpPr>
              <p:cNvPr id="68643" name="Text Box 45">
                <a:extLst>
                  <a:ext uri="{FF2B5EF4-FFF2-40B4-BE49-F238E27FC236}">
                    <a16:creationId xmlns:a16="http://schemas.microsoft.com/office/drawing/2014/main" id="{461CEBD9-996C-F6D5-7A04-D42ED36C0226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5927" y="9613"/>
                <a:ext cx="912" cy="105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 eaLnBrk="0" hangingPunct="0">
                  <a:spcBef>
                    <a:spcPct val="20000"/>
                  </a:spcBef>
                  <a:buChar char="•"/>
                  <a:defRPr sz="3200">
                    <a:solidFill>
                      <a:srgbClr val="000000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 eaLnBrk="0" hangingPunct="0">
                  <a:spcBef>
                    <a:spcPct val="20000"/>
                  </a:spcBef>
                  <a:buChar char="–"/>
                  <a:defRPr sz="2800">
                    <a:solidFill>
                      <a:srgbClr val="000000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 eaLnBrk="0" hangingPunct="0">
                  <a:spcBef>
                    <a:spcPct val="20000"/>
                  </a:spcBef>
                  <a:buChar char="•"/>
                  <a:defRPr sz="2400">
                    <a:solidFill>
                      <a:srgbClr val="000000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 eaLnBrk="0" hangingPunct="0">
                  <a:spcBef>
                    <a:spcPct val="20000"/>
                  </a:spcBef>
                  <a:buChar char="–"/>
                  <a:defRPr sz="2000">
                    <a:solidFill>
                      <a:srgbClr val="000000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 eaLnBrk="0" hangingPunct="0">
                  <a:spcBef>
                    <a:spcPct val="20000"/>
                  </a:spcBef>
                  <a:buChar char="»"/>
                  <a:defRPr sz="2000">
                    <a:solidFill>
                      <a:srgbClr val="000000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SzPct val="100000"/>
                  <a:buChar char="»"/>
                  <a:defRPr sz="2000">
                    <a:solidFill>
                      <a:srgbClr val="000000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SzPct val="100000"/>
                  <a:buChar char="»"/>
                  <a:defRPr sz="2000">
                    <a:solidFill>
                      <a:srgbClr val="000000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SzPct val="100000"/>
                  <a:buChar char="»"/>
                  <a:defRPr sz="2000">
                    <a:solidFill>
                      <a:srgbClr val="000000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SzPct val="100000"/>
                  <a:buChar char="»"/>
                  <a:defRPr sz="2000">
                    <a:solidFill>
                      <a:srgbClr val="000000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algn="ctr" eaLnBrk="1" hangingPunct="1">
                  <a:spcBef>
                    <a:spcPct val="50000"/>
                  </a:spcBef>
                  <a:buFontTx/>
                  <a:buNone/>
                </a:pPr>
                <a:r>
                  <a:rPr lang="en-US" altLang="zh-CN" i="1">
                    <a:latin typeface="宋体" panose="02010600030101010101" pitchFamily="2" charset="-122"/>
                  </a:rPr>
                  <a:t>R</a:t>
                </a:r>
              </a:p>
            </p:txBody>
          </p:sp>
        </p:grpSp>
        <p:grpSp>
          <p:nvGrpSpPr>
            <p:cNvPr id="68644" name="组合 6">
              <a:extLst>
                <a:ext uri="{FF2B5EF4-FFF2-40B4-BE49-F238E27FC236}">
                  <a16:creationId xmlns:a16="http://schemas.microsoft.com/office/drawing/2014/main" id="{1507DE03-FCAF-A438-3F7F-BEC4B00642F6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14563" y="3451"/>
              <a:ext cx="3987" cy="4499"/>
              <a:chOff x="9042" y="7392"/>
              <a:chExt cx="3988" cy="4499"/>
            </a:xfrm>
          </p:grpSpPr>
          <p:grpSp>
            <p:nvGrpSpPr>
              <p:cNvPr id="68645" name="组合 9">
                <a:extLst>
                  <a:ext uri="{FF2B5EF4-FFF2-40B4-BE49-F238E27FC236}">
                    <a16:creationId xmlns:a16="http://schemas.microsoft.com/office/drawing/2014/main" id="{9B8631F1-D38E-1FFB-C5FE-EBCD3196904A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9042" y="7618"/>
                <a:ext cx="3395" cy="4273"/>
                <a:chOff x="2420" y="3497"/>
                <a:chExt cx="3396" cy="4276"/>
              </a:xfrm>
            </p:grpSpPr>
            <p:sp>
              <p:nvSpPr>
                <p:cNvPr id="68646" name="Text Box 45">
                  <a:extLst>
                    <a:ext uri="{FF2B5EF4-FFF2-40B4-BE49-F238E27FC236}">
                      <a16:creationId xmlns:a16="http://schemas.microsoft.com/office/drawing/2014/main" id="{D4883BDC-A0D6-3A6C-71F6-1A9FAD8A14B7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3697" y="6710"/>
                  <a:ext cx="912" cy="1054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 algn="ctr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>
                  <a:spAutoFit/>
                </a:bodyPr>
                <a:lstStyle>
                  <a:lvl1pPr eaLnBrk="0" hangingPunct="0">
                    <a:spcBef>
                      <a:spcPct val="20000"/>
                    </a:spcBef>
                    <a:buChar char="•"/>
                    <a:defRPr sz="3200">
                      <a:solidFill>
                        <a:srgbClr val="000000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1pPr>
                  <a:lvl2pPr marL="742950" indent="-285750" eaLnBrk="0" hangingPunct="0">
                    <a:spcBef>
                      <a:spcPct val="20000"/>
                    </a:spcBef>
                    <a:buChar char="–"/>
                    <a:defRPr sz="2800">
                      <a:solidFill>
                        <a:srgbClr val="000000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2pPr>
                  <a:lvl3pPr marL="1143000" indent="-228600" eaLnBrk="0" hangingPunct="0">
                    <a:spcBef>
                      <a:spcPct val="20000"/>
                    </a:spcBef>
                    <a:buChar char="•"/>
                    <a:defRPr sz="2400">
                      <a:solidFill>
                        <a:srgbClr val="000000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3pPr>
                  <a:lvl4pPr marL="1600200" indent="-228600" eaLnBrk="0" hangingPunct="0">
                    <a:spcBef>
                      <a:spcPct val="20000"/>
                    </a:spcBef>
                    <a:buChar char="–"/>
                    <a:defRPr sz="2000">
                      <a:solidFill>
                        <a:srgbClr val="000000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4pPr>
                  <a:lvl5pPr marL="2057400" indent="-228600" eaLnBrk="0" hangingPunct="0">
                    <a:spcBef>
                      <a:spcPct val="20000"/>
                    </a:spcBef>
                    <a:buChar char="»"/>
                    <a:defRPr sz="2000">
                      <a:solidFill>
                        <a:srgbClr val="000000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5pPr>
                  <a:lvl6pPr marL="25146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SzPct val="100000"/>
                    <a:buChar char="»"/>
                    <a:defRPr sz="2000">
                      <a:solidFill>
                        <a:srgbClr val="000000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6pPr>
                  <a:lvl7pPr marL="29718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SzPct val="100000"/>
                    <a:buChar char="»"/>
                    <a:defRPr sz="2000">
                      <a:solidFill>
                        <a:srgbClr val="000000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7pPr>
                  <a:lvl8pPr marL="34290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SzPct val="100000"/>
                    <a:buChar char="»"/>
                    <a:defRPr sz="2000">
                      <a:solidFill>
                        <a:srgbClr val="000000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8pPr>
                  <a:lvl9pPr marL="38862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SzPct val="100000"/>
                    <a:buChar char="»"/>
                    <a:defRPr sz="2000">
                      <a:solidFill>
                        <a:srgbClr val="000000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9pPr>
                </a:lstStyle>
                <a:p>
                  <a:pPr algn="ctr" eaLnBrk="1" hangingPunct="1">
                    <a:spcBef>
                      <a:spcPct val="50000"/>
                    </a:spcBef>
                    <a:buFontTx/>
                    <a:buNone/>
                  </a:pPr>
                  <a:r>
                    <a:rPr lang="en-US" altLang="zh-CN">
                      <a:latin typeface="宋体" panose="02010600030101010101" pitchFamily="2" charset="-122"/>
                    </a:rPr>
                    <a:t>D</a:t>
                  </a:r>
                </a:p>
              </p:txBody>
            </p:sp>
            <p:grpSp>
              <p:nvGrpSpPr>
                <p:cNvPr id="68647" name="Group 40">
                  <a:extLst>
                    <a:ext uri="{FF2B5EF4-FFF2-40B4-BE49-F238E27FC236}">
                      <a16:creationId xmlns:a16="http://schemas.microsoft.com/office/drawing/2014/main" id="{55A1B049-9051-26B1-BD30-47FF82CF55DB}"/>
                    </a:ext>
                  </a:extLst>
                </p:cNvPr>
                <p:cNvGrpSpPr>
                  <a:grpSpLocks/>
                </p:cNvGrpSpPr>
                <p:nvPr/>
              </p:nvGrpSpPr>
              <p:grpSpPr bwMode="auto">
                <a:xfrm>
                  <a:off x="2420" y="3497"/>
                  <a:ext cx="3396" cy="3326"/>
                  <a:chOff x="-140" y="53"/>
                  <a:chExt cx="1685" cy="1533"/>
                </a:xfrm>
              </p:grpSpPr>
              <p:sp>
                <p:nvSpPr>
                  <p:cNvPr id="68648" name="Line 41">
                    <a:extLst>
                      <a:ext uri="{FF2B5EF4-FFF2-40B4-BE49-F238E27FC236}">
                        <a16:creationId xmlns:a16="http://schemas.microsoft.com/office/drawing/2014/main" id="{84814706-2B47-D804-D2CE-C7375B7BF69D}"/>
                      </a:ext>
                    </a:extLst>
                  </p:cNvPr>
                  <p:cNvSpPr>
                    <a:spLocks noChangeShapeType="1"/>
                  </p:cNvSpPr>
                  <p:nvPr/>
                </p:nvSpPr>
                <p:spPr bwMode="auto">
                  <a:xfrm>
                    <a:off x="-140" y="817"/>
                    <a:ext cx="1685" cy="0"/>
                  </a:xfrm>
                  <a:prstGeom prst="line">
                    <a:avLst/>
                  </a:prstGeom>
                  <a:noFill/>
                  <a:ln w="28575" algn="ctr">
                    <a:solidFill>
                      <a:schemeClr val="tx1"/>
                    </a:solidFill>
                    <a:round/>
                    <a:headEnd/>
                    <a:tailEnd type="triangle" w="med" len="med"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68649" name="Line 42">
                    <a:extLst>
                      <a:ext uri="{FF2B5EF4-FFF2-40B4-BE49-F238E27FC236}">
                        <a16:creationId xmlns:a16="http://schemas.microsoft.com/office/drawing/2014/main" id="{1FF83777-71C5-8612-8889-4D0071625C5C}"/>
                      </a:ext>
                    </a:extLst>
                  </p:cNvPr>
                  <p:cNvSpPr>
                    <a:spLocks noChangeShapeType="1"/>
                  </p:cNvSpPr>
                  <p:nvPr/>
                </p:nvSpPr>
                <p:spPr bwMode="auto">
                  <a:xfrm flipV="1">
                    <a:off x="696" y="53"/>
                    <a:ext cx="0" cy="1533"/>
                  </a:xfrm>
                  <a:prstGeom prst="line">
                    <a:avLst/>
                  </a:prstGeom>
                  <a:noFill/>
                  <a:ln w="28575" algn="ctr">
                    <a:solidFill>
                      <a:schemeClr val="tx1"/>
                    </a:solidFill>
                    <a:round/>
                    <a:headEnd/>
                    <a:tailEnd type="triangle" w="med" len="med"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68650" name="Freeform 43">
                    <a:extLst>
                      <a:ext uri="{FF2B5EF4-FFF2-40B4-BE49-F238E27FC236}">
                        <a16:creationId xmlns:a16="http://schemas.microsoft.com/office/drawing/2014/main" id="{F13B638D-8A3A-8713-E776-9CF54EC241C1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808" y="99"/>
                    <a:ext cx="624" cy="631"/>
                  </a:xfrm>
                  <a:custGeom>
                    <a:avLst/>
                    <a:gdLst>
                      <a:gd name="T0" fmla="*/ 0 w 680"/>
                      <a:gd name="T1" fmla="*/ 0 h 726"/>
                      <a:gd name="T2" fmla="*/ 136 w 680"/>
                      <a:gd name="T3" fmla="*/ 589 h 726"/>
                      <a:gd name="T4" fmla="*/ 680 w 680"/>
                      <a:gd name="T5" fmla="*/ 726 h 726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</a:cxnLst>
                    <a:rect l="0" t="0" r="r" b="b"/>
                    <a:pathLst>
                      <a:path w="680" h="726">
                        <a:moveTo>
                          <a:pt x="0" y="0"/>
                        </a:moveTo>
                        <a:cubicBezTo>
                          <a:pt x="11" y="234"/>
                          <a:pt x="23" y="468"/>
                          <a:pt x="136" y="589"/>
                        </a:cubicBezTo>
                        <a:cubicBezTo>
                          <a:pt x="249" y="710"/>
                          <a:pt x="464" y="718"/>
                          <a:pt x="680" y="726"/>
                        </a:cubicBezTo>
                      </a:path>
                    </a:pathLst>
                  </a:custGeom>
                  <a:noFill/>
                  <a:ln w="28575" algn="ctr">
                    <a:solidFill>
                      <a:schemeClr val="tx1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</p:grpSp>
          </p:grpSp>
          <p:sp>
            <p:nvSpPr>
              <p:cNvPr id="68651" name="Text Box 45">
                <a:extLst>
                  <a:ext uri="{FF2B5EF4-FFF2-40B4-BE49-F238E27FC236}">
                    <a16:creationId xmlns:a16="http://schemas.microsoft.com/office/drawing/2014/main" id="{C9A1C611-3072-0665-FF1A-753B03344B67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9930" y="7392"/>
                <a:ext cx="912" cy="105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 eaLnBrk="0" hangingPunct="0">
                  <a:spcBef>
                    <a:spcPct val="20000"/>
                  </a:spcBef>
                  <a:buChar char="•"/>
                  <a:defRPr sz="3200">
                    <a:solidFill>
                      <a:srgbClr val="000000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 eaLnBrk="0" hangingPunct="0">
                  <a:spcBef>
                    <a:spcPct val="20000"/>
                  </a:spcBef>
                  <a:buChar char="–"/>
                  <a:defRPr sz="2800">
                    <a:solidFill>
                      <a:srgbClr val="000000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 eaLnBrk="0" hangingPunct="0">
                  <a:spcBef>
                    <a:spcPct val="20000"/>
                  </a:spcBef>
                  <a:buChar char="•"/>
                  <a:defRPr sz="2400">
                    <a:solidFill>
                      <a:srgbClr val="000000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 eaLnBrk="0" hangingPunct="0">
                  <a:spcBef>
                    <a:spcPct val="20000"/>
                  </a:spcBef>
                  <a:buChar char="–"/>
                  <a:defRPr sz="2000">
                    <a:solidFill>
                      <a:srgbClr val="000000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 eaLnBrk="0" hangingPunct="0">
                  <a:spcBef>
                    <a:spcPct val="20000"/>
                  </a:spcBef>
                  <a:buChar char="»"/>
                  <a:defRPr sz="2000">
                    <a:solidFill>
                      <a:srgbClr val="000000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SzPct val="100000"/>
                  <a:buChar char="»"/>
                  <a:defRPr sz="2000">
                    <a:solidFill>
                      <a:srgbClr val="000000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SzPct val="100000"/>
                  <a:buChar char="»"/>
                  <a:defRPr sz="2000">
                    <a:solidFill>
                      <a:srgbClr val="000000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SzPct val="100000"/>
                  <a:buChar char="»"/>
                  <a:defRPr sz="2000">
                    <a:solidFill>
                      <a:srgbClr val="000000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SzPct val="100000"/>
                  <a:buChar char="»"/>
                  <a:defRPr sz="2000">
                    <a:solidFill>
                      <a:srgbClr val="000000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algn="ctr" eaLnBrk="1" hangingPunct="1">
                  <a:spcBef>
                    <a:spcPct val="50000"/>
                  </a:spcBef>
                  <a:buFontTx/>
                  <a:buNone/>
                </a:pPr>
                <a:r>
                  <a:rPr lang="en-US" altLang="zh-CN">
                    <a:latin typeface="宋体" panose="02010600030101010101" pitchFamily="2" charset="-122"/>
                  </a:rPr>
                  <a:t>I</a:t>
                </a:r>
              </a:p>
            </p:txBody>
          </p:sp>
          <p:sp>
            <p:nvSpPr>
              <p:cNvPr id="68652" name="Text Box 45">
                <a:extLst>
                  <a:ext uri="{FF2B5EF4-FFF2-40B4-BE49-F238E27FC236}">
                    <a16:creationId xmlns:a16="http://schemas.microsoft.com/office/drawing/2014/main" id="{002401C6-D81C-6CB0-0279-DEC58904281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2118" y="9413"/>
                <a:ext cx="912" cy="105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 eaLnBrk="0" hangingPunct="0">
                  <a:spcBef>
                    <a:spcPct val="20000"/>
                  </a:spcBef>
                  <a:buChar char="•"/>
                  <a:defRPr sz="3200">
                    <a:solidFill>
                      <a:srgbClr val="000000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 eaLnBrk="0" hangingPunct="0">
                  <a:spcBef>
                    <a:spcPct val="20000"/>
                  </a:spcBef>
                  <a:buChar char="–"/>
                  <a:defRPr sz="2800">
                    <a:solidFill>
                      <a:srgbClr val="000000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 eaLnBrk="0" hangingPunct="0">
                  <a:spcBef>
                    <a:spcPct val="20000"/>
                  </a:spcBef>
                  <a:buChar char="•"/>
                  <a:defRPr sz="2400">
                    <a:solidFill>
                      <a:srgbClr val="000000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 eaLnBrk="0" hangingPunct="0">
                  <a:spcBef>
                    <a:spcPct val="20000"/>
                  </a:spcBef>
                  <a:buChar char="–"/>
                  <a:defRPr sz="2000">
                    <a:solidFill>
                      <a:srgbClr val="000000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 eaLnBrk="0" hangingPunct="0">
                  <a:spcBef>
                    <a:spcPct val="20000"/>
                  </a:spcBef>
                  <a:buChar char="»"/>
                  <a:defRPr sz="2000">
                    <a:solidFill>
                      <a:srgbClr val="000000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SzPct val="100000"/>
                  <a:buChar char="»"/>
                  <a:defRPr sz="2000">
                    <a:solidFill>
                      <a:srgbClr val="000000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SzPct val="100000"/>
                  <a:buChar char="»"/>
                  <a:defRPr sz="2000">
                    <a:solidFill>
                      <a:srgbClr val="000000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SzPct val="100000"/>
                  <a:buChar char="»"/>
                  <a:defRPr sz="2000">
                    <a:solidFill>
                      <a:srgbClr val="000000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SzPct val="100000"/>
                  <a:buChar char="»"/>
                  <a:defRPr sz="2000">
                    <a:solidFill>
                      <a:srgbClr val="000000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algn="ctr" eaLnBrk="1" hangingPunct="1">
                  <a:spcBef>
                    <a:spcPct val="50000"/>
                  </a:spcBef>
                  <a:buFontTx/>
                  <a:buNone/>
                </a:pPr>
                <a:r>
                  <a:rPr lang="en-US" altLang="zh-CN" i="1">
                    <a:latin typeface="宋体" panose="02010600030101010101" pitchFamily="2" charset="-122"/>
                  </a:rPr>
                  <a:t>R</a:t>
                </a:r>
              </a:p>
            </p:txBody>
          </p:sp>
        </p:grpSp>
      </p:grpSp>
      <p:grpSp>
        <p:nvGrpSpPr>
          <p:cNvPr id="68664" name="组合 3">
            <a:extLst>
              <a:ext uri="{FF2B5EF4-FFF2-40B4-BE49-F238E27FC236}">
                <a16:creationId xmlns:a16="http://schemas.microsoft.com/office/drawing/2014/main" id="{92226239-034A-4D21-8796-F40FDFE686DA}"/>
              </a:ext>
            </a:extLst>
          </p:cNvPr>
          <p:cNvGrpSpPr>
            <a:grpSpLocks/>
          </p:cNvGrpSpPr>
          <p:nvPr/>
        </p:nvGrpSpPr>
        <p:grpSpPr bwMode="auto">
          <a:xfrm>
            <a:off x="0" y="0"/>
            <a:ext cx="12192000" cy="546100"/>
            <a:chOff x="0" y="0"/>
            <a:chExt cx="19200" cy="860"/>
          </a:xfrm>
        </p:grpSpPr>
        <p:sp>
          <p:nvSpPr>
            <p:cNvPr id="68665" name="矩形 1">
              <a:extLst>
                <a:ext uri="{FF2B5EF4-FFF2-40B4-BE49-F238E27FC236}">
                  <a16:creationId xmlns:a16="http://schemas.microsoft.com/office/drawing/2014/main" id="{8E42B826-40DD-D4D9-6DDA-74D39715F260}"/>
                </a:ext>
              </a:extLst>
            </p:cNvPr>
            <p:cNvSpPr/>
            <p:nvPr/>
          </p:nvSpPr>
          <p:spPr>
            <a:xfrm>
              <a:off x="15688" y="0"/>
              <a:ext cx="3512" cy="860"/>
            </a:xfrm>
            <a:prstGeom prst="rect">
              <a:avLst/>
            </a:prstGeom>
            <a:solidFill>
              <a:srgbClr val="FFC000"/>
            </a:solidFill>
            <a:ln w="12700" cap="flat" cmpd="sng" algn="ctr">
              <a:solidFill>
                <a:srgbClr val="FFFFFF"/>
              </a:solidFill>
              <a:prstDash val="solid"/>
              <a:miter lim="800000"/>
              <a:headEnd type="none" w="med" len="med"/>
              <a:tailEnd type="none" w="med" len="med"/>
            </a:ln>
          </p:spPr>
          <p:txBody>
            <a:bodyPr anchor="ctr"/>
            <a:lstStyle>
              <a:lvl1pPr eaLnBrk="0" hangingPunct="0">
                <a:defRPr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eaLnBrk="0" hangingPunct="0">
                <a:defRPr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eaLnBrk="0" hangingPunct="0">
                <a:defRPr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eaLnBrk="0" hangingPunct="0">
                <a:defRPr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eaLnBrk="0" hangingPunct="0">
                <a:defRPr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r>
                <a:rPr lang="en-US" altLang="en-US" sz="4000">
                  <a:latin typeface="方正隶书简体" panose="02010601030101010101" charset="-122"/>
                  <a:ea typeface="方正隶书简体" panose="02010601030101010101" charset="-122"/>
                  <a:sym typeface="宋体" panose="02010600030101010101" pitchFamily="2" charset="-122"/>
                </a:rPr>
                <a:t>基础训练</a:t>
              </a:r>
            </a:p>
          </p:txBody>
        </p:sp>
        <p:sp>
          <p:nvSpPr>
            <p:cNvPr id="68666" name="矩形 5">
              <a:extLst>
                <a:ext uri="{FF2B5EF4-FFF2-40B4-BE49-F238E27FC236}">
                  <a16:creationId xmlns:a16="http://schemas.microsoft.com/office/drawing/2014/main" id="{54B1426C-FB42-6D6C-D523-7E58CB881CCD}"/>
                </a:ext>
              </a:extLst>
            </p:cNvPr>
            <p:cNvSpPr/>
            <p:nvPr/>
          </p:nvSpPr>
          <p:spPr>
            <a:xfrm>
              <a:off x="0" y="0"/>
              <a:ext cx="3513" cy="860"/>
            </a:xfrm>
            <a:prstGeom prst="rect">
              <a:avLst/>
            </a:prstGeom>
            <a:solidFill>
              <a:srgbClr val="FFC000"/>
            </a:solidFill>
            <a:ln w="12700" cap="flat" cmpd="sng" algn="ctr">
              <a:solidFill>
                <a:srgbClr val="FFFFFF"/>
              </a:solidFill>
              <a:prstDash val="solid"/>
              <a:miter lim="800000"/>
              <a:headEnd type="none" w="med" len="med"/>
              <a:tailEnd type="none" w="med" len="med"/>
            </a:ln>
          </p:spPr>
          <p:txBody>
            <a:bodyPr anchor="ctr"/>
            <a:lstStyle>
              <a:lvl1pPr eaLnBrk="0" hangingPunct="0">
                <a:defRPr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eaLnBrk="0" hangingPunct="0">
                <a:defRPr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eaLnBrk="0" hangingPunct="0">
                <a:defRPr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eaLnBrk="0" hangingPunct="0">
                <a:defRPr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eaLnBrk="0" hangingPunct="0">
                <a:defRPr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r>
                <a:rPr lang="en-US" altLang="en-US" sz="4000">
                  <a:latin typeface="Impact" panose="020B0806030902050204" pitchFamily="34" charset="0"/>
                  <a:ea typeface="方正隶书简体" panose="02010601030101010101" charset="-122"/>
                  <a:sym typeface="宋体" panose="02010600030101010101" pitchFamily="2" charset="-122"/>
                </a:rPr>
                <a:t>知识点二</a:t>
              </a:r>
            </a:p>
          </p:txBody>
        </p:sp>
        <p:sp>
          <p:nvSpPr>
            <p:cNvPr id="68667" name="矩形 7">
              <a:extLst>
                <a:ext uri="{FF2B5EF4-FFF2-40B4-BE49-F238E27FC236}">
                  <a16:creationId xmlns:a16="http://schemas.microsoft.com/office/drawing/2014/main" id="{3FFF5688-D3A1-FC2A-5050-031083FE0B5E}"/>
                </a:ext>
              </a:extLst>
            </p:cNvPr>
            <p:cNvSpPr/>
            <p:nvPr/>
          </p:nvSpPr>
          <p:spPr>
            <a:xfrm>
              <a:off x="3513" y="0"/>
              <a:ext cx="12175" cy="860"/>
            </a:xfrm>
            <a:prstGeom prst="rect">
              <a:avLst/>
            </a:prstGeom>
            <a:solidFill>
              <a:srgbClr val="00B050"/>
            </a:solidFill>
            <a:ln w="12700" cap="flat" cmpd="sng" algn="ctr">
              <a:solidFill>
                <a:srgbClr val="FFFFFF"/>
              </a:solidFill>
              <a:prstDash val="solid"/>
              <a:miter lim="800000"/>
              <a:headEnd type="none" w="med" len="med"/>
              <a:tailEnd type="none" w="med" len="med"/>
            </a:ln>
          </p:spPr>
          <p:txBody>
            <a:bodyPr anchor="ctr"/>
            <a:lstStyle>
              <a:lvl1pPr eaLnBrk="0" hangingPunct="0">
                <a:defRPr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eaLnBrk="0" hangingPunct="0">
                <a:defRPr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eaLnBrk="0" hangingPunct="0">
                <a:defRPr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eaLnBrk="0" hangingPunct="0">
                <a:defRPr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eaLnBrk="0" hangingPunct="0">
                <a:defRPr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r>
                <a:rPr lang="en-US" altLang="en-US" sz="4000">
                  <a:solidFill>
                    <a:srgbClr val="FFFFFF"/>
                  </a:solidFill>
                  <a:latin typeface="方正隶书简体" panose="02010601030101010101" charset="-122"/>
                  <a:ea typeface="方正隶书简体" panose="02010601030101010101" charset="-122"/>
                  <a:sym typeface="宋体" panose="02010600030101010101" pitchFamily="2" charset="-122"/>
                </a:rPr>
                <a:t>反比例函数在电学中的应用</a:t>
              </a:r>
            </a:p>
          </p:txBody>
        </p:sp>
      </p:grpSp>
      <p:pic>
        <p:nvPicPr>
          <p:cNvPr id="4" name="图片 3">
            <a:extLst>
              <a:ext uri="{FF2B5EF4-FFF2-40B4-BE49-F238E27FC236}">
                <a16:creationId xmlns:a16="http://schemas.microsoft.com/office/drawing/2014/main" id="{60E12571-EC13-BB2F-DFA9-33FBBC7A2C9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20618" y="755620"/>
            <a:ext cx="787400" cy="7493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86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86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611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203126" y="445944"/>
            <a:ext cx="10992327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2400" dirty="0">
                <a:latin typeface="微软雅黑" panose="020B0503020204020204" charset="-122"/>
                <a:ea typeface="微软雅黑" panose="020B0503020204020204" charset="-122"/>
              </a:rPr>
              <a:t>2.</a:t>
            </a:r>
            <a:r>
              <a:rPr lang="zh-CN" altLang="zh-CN" sz="2400" dirty="0">
                <a:latin typeface="微软雅黑" panose="020B0503020204020204" charset="-122"/>
                <a:ea typeface="微软雅黑" panose="020B0503020204020204" charset="-122"/>
              </a:rPr>
              <a:t>已知某电路的电压</a:t>
            </a:r>
            <a:r>
              <a:rPr lang="en-US" altLang="zh-CN" sz="2400" dirty="0">
                <a:latin typeface="微软雅黑" panose="020B0503020204020204" charset="-122"/>
                <a:ea typeface="微软雅黑" panose="020B0503020204020204" charset="-122"/>
              </a:rPr>
              <a:t>U(V)</a:t>
            </a:r>
            <a:r>
              <a:rPr lang="zh-CN" altLang="zh-CN" sz="2400" dirty="0">
                <a:latin typeface="微软雅黑" panose="020B0503020204020204" charset="-122"/>
                <a:ea typeface="微软雅黑" panose="020B0503020204020204" charset="-122"/>
              </a:rPr>
              <a:t>，电流</a:t>
            </a:r>
            <a:r>
              <a:rPr lang="en-US" altLang="zh-CN" sz="2400" dirty="0">
                <a:latin typeface="微软雅黑" panose="020B0503020204020204" charset="-122"/>
                <a:ea typeface="微软雅黑" panose="020B0503020204020204" charset="-122"/>
              </a:rPr>
              <a:t>I(A)</a:t>
            </a:r>
            <a:r>
              <a:rPr lang="zh-CN" altLang="zh-CN" sz="2400" dirty="0">
                <a:latin typeface="微软雅黑" panose="020B0503020204020204" charset="-122"/>
                <a:ea typeface="微软雅黑" panose="020B0503020204020204" charset="-122"/>
              </a:rPr>
              <a:t>和电阻</a:t>
            </a:r>
            <a:r>
              <a:rPr lang="en-US" altLang="zh-CN" sz="2400" dirty="0">
                <a:latin typeface="微软雅黑" panose="020B0503020204020204" charset="-122"/>
                <a:ea typeface="微软雅黑" panose="020B0503020204020204" charset="-122"/>
              </a:rPr>
              <a:t>R(</a:t>
            </a:r>
            <a:r>
              <a:rPr lang="zh-CN" altLang="zh-CN" sz="2400" dirty="0">
                <a:latin typeface="微软雅黑" panose="020B0503020204020204" charset="-122"/>
                <a:ea typeface="微软雅黑" panose="020B0503020204020204" charset="-122"/>
              </a:rPr>
              <a:t>Ω</a:t>
            </a:r>
            <a:r>
              <a:rPr lang="en-US" altLang="zh-CN" sz="2400" dirty="0">
                <a:latin typeface="微软雅黑" panose="020B0503020204020204" charset="-122"/>
                <a:ea typeface="微软雅黑" panose="020B0503020204020204" charset="-122"/>
              </a:rPr>
              <a:t>)</a:t>
            </a:r>
            <a:r>
              <a:rPr lang="zh-CN" altLang="zh-CN" sz="2400" dirty="0">
                <a:latin typeface="微软雅黑" panose="020B0503020204020204" charset="-122"/>
                <a:ea typeface="微软雅黑" panose="020B0503020204020204" charset="-122"/>
              </a:rPr>
              <a:t>三者之间有关系式为</a:t>
            </a:r>
            <a:r>
              <a:rPr lang="en-US" altLang="zh-CN" sz="2400" dirty="0">
                <a:latin typeface="微软雅黑" panose="020B0503020204020204" charset="-122"/>
                <a:ea typeface="微软雅黑" panose="020B0503020204020204" charset="-122"/>
              </a:rPr>
              <a:t>U</a:t>
            </a:r>
            <a:r>
              <a:rPr lang="zh-CN" altLang="zh-CN" sz="2400" dirty="0">
                <a:latin typeface="微软雅黑" panose="020B0503020204020204" charset="-122"/>
                <a:ea typeface="微软雅黑" panose="020B0503020204020204" charset="-122"/>
              </a:rPr>
              <a:t>＝</a:t>
            </a:r>
            <a:r>
              <a:rPr lang="en-US" altLang="zh-CN" sz="2400" dirty="0">
                <a:latin typeface="微软雅黑" panose="020B0503020204020204" charset="-122"/>
                <a:ea typeface="微软雅黑" panose="020B0503020204020204" charset="-122"/>
              </a:rPr>
              <a:t>IR</a:t>
            </a:r>
            <a:r>
              <a:rPr lang="zh-CN" altLang="zh-CN" sz="2400" dirty="0">
                <a:latin typeface="微软雅黑" panose="020B0503020204020204" charset="-122"/>
                <a:ea typeface="微软雅黑" panose="020B0503020204020204" charset="-122"/>
              </a:rPr>
              <a:t>，且电路的电压</a:t>
            </a:r>
            <a:r>
              <a:rPr lang="en-US" altLang="zh-CN" sz="2400" dirty="0">
                <a:latin typeface="微软雅黑" panose="020B0503020204020204" charset="-122"/>
                <a:ea typeface="微软雅黑" panose="020B0503020204020204" charset="-122"/>
              </a:rPr>
              <a:t>U</a:t>
            </a:r>
            <a:r>
              <a:rPr lang="zh-CN" altLang="zh-CN" sz="2400" dirty="0">
                <a:latin typeface="微软雅黑" panose="020B0503020204020204" charset="-122"/>
                <a:ea typeface="微软雅黑" panose="020B0503020204020204" charset="-122"/>
              </a:rPr>
              <a:t>恒为</a:t>
            </a:r>
            <a:r>
              <a:rPr lang="en-US" altLang="zh-CN" sz="2400" dirty="0">
                <a:latin typeface="微软雅黑" panose="020B0503020204020204" charset="-122"/>
                <a:ea typeface="微软雅黑" panose="020B0503020204020204" charset="-122"/>
              </a:rPr>
              <a:t>6V.</a:t>
            </a:r>
          </a:p>
          <a:p>
            <a:r>
              <a:rPr lang="en-US" altLang="zh-CN" sz="2400" dirty="0">
                <a:latin typeface="微软雅黑" panose="020B0503020204020204" charset="-122"/>
                <a:ea typeface="微软雅黑" panose="020B0503020204020204" charset="-122"/>
              </a:rPr>
              <a:t>(1)</a:t>
            </a:r>
            <a:r>
              <a:rPr lang="zh-CN" altLang="zh-CN" sz="2400" dirty="0">
                <a:latin typeface="微软雅黑" panose="020B0503020204020204" charset="-122"/>
                <a:ea typeface="微软雅黑" panose="020B0503020204020204" charset="-122"/>
              </a:rPr>
              <a:t>求出电流</a:t>
            </a:r>
            <a:r>
              <a:rPr lang="en-US" altLang="zh-CN" sz="2400" dirty="0">
                <a:latin typeface="微软雅黑" panose="020B0503020204020204" charset="-122"/>
                <a:ea typeface="微软雅黑" panose="020B0503020204020204" charset="-122"/>
              </a:rPr>
              <a:t>I</a:t>
            </a:r>
            <a:r>
              <a:rPr lang="zh-CN" altLang="zh-CN" sz="2400" dirty="0">
                <a:latin typeface="微软雅黑" panose="020B0503020204020204" charset="-122"/>
                <a:ea typeface="微软雅黑" panose="020B0503020204020204" charset="-122"/>
              </a:rPr>
              <a:t>关于电阻</a:t>
            </a:r>
            <a:r>
              <a:rPr lang="en-US" altLang="zh-CN" sz="2400" dirty="0">
                <a:latin typeface="微软雅黑" panose="020B0503020204020204" charset="-122"/>
                <a:ea typeface="微软雅黑" panose="020B0503020204020204" charset="-122"/>
              </a:rPr>
              <a:t>R</a:t>
            </a:r>
            <a:r>
              <a:rPr lang="zh-CN" altLang="zh-CN" sz="2400" dirty="0">
                <a:latin typeface="微软雅黑" panose="020B0503020204020204" charset="-122"/>
                <a:ea typeface="微软雅黑" panose="020B0503020204020204" charset="-122"/>
              </a:rPr>
              <a:t>的函数表达式；</a:t>
            </a:r>
          </a:p>
          <a:p>
            <a:r>
              <a:rPr lang="en-US" altLang="zh-CN" sz="2400" dirty="0">
                <a:latin typeface="微软雅黑" panose="020B0503020204020204" charset="-122"/>
                <a:ea typeface="微软雅黑" panose="020B0503020204020204" charset="-122"/>
              </a:rPr>
              <a:t>(2)</a:t>
            </a:r>
            <a:r>
              <a:rPr lang="zh-CN" altLang="zh-CN" sz="2400" dirty="0">
                <a:latin typeface="微软雅黑" panose="020B0503020204020204" charset="-122"/>
                <a:ea typeface="微软雅黑" panose="020B0503020204020204" charset="-122"/>
              </a:rPr>
              <a:t>如果接入该电路的电阻为</a:t>
            </a:r>
            <a:r>
              <a:rPr lang="en-US" altLang="zh-CN" sz="2400" dirty="0">
                <a:latin typeface="微软雅黑" panose="020B0503020204020204" charset="-122"/>
                <a:ea typeface="微软雅黑" panose="020B0503020204020204" charset="-122"/>
              </a:rPr>
              <a:t>25</a:t>
            </a:r>
            <a:r>
              <a:rPr lang="zh-CN" altLang="zh-CN" sz="2400" dirty="0">
                <a:latin typeface="微软雅黑" panose="020B0503020204020204" charset="-122"/>
                <a:ea typeface="微软雅黑" panose="020B0503020204020204" charset="-122"/>
              </a:rPr>
              <a:t>Ω，则通过它的电流是多少？</a:t>
            </a:r>
          </a:p>
          <a:p>
            <a:r>
              <a:rPr lang="en-US" altLang="zh-CN" sz="2400" dirty="0">
                <a:latin typeface="微软雅黑" panose="020B0503020204020204" charset="-122"/>
                <a:ea typeface="微软雅黑" panose="020B0503020204020204" charset="-122"/>
              </a:rPr>
              <a:t>(3)</a:t>
            </a:r>
            <a:r>
              <a:rPr lang="zh-CN" altLang="zh-CN" sz="2400" dirty="0">
                <a:latin typeface="微软雅黑" panose="020B0503020204020204" charset="-122"/>
                <a:ea typeface="微软雅黑" panose="020B0503020204020204" charset="-122"/>
              </a:rPr>
              <a:t>如图，怎样调整电阻箱</a:t>
            </a:r>
            <a:r>
              <a:rPr lang="en-US" altLang="zh-CN" sz="2400" dirty="0">
                <a:latin typeface="微软雅黑" panose="020B0503020204020204" charset="-122"/>
                <a:ea typeface="微软雅黑" panose="020B0503020204020204" charset="-122"/>
              </a:rPr>
              <a:t>R</a:t>
            </a:r>
            <a:r>
              <a:rPr lang="zh-CN" altLang="zh-CN" sz="2400" dirty="0">
                <a:latin typeface="微软雅黑" panose="020B0503020204020204" charset="-122"/>
                <a:ea typeface="微软雅黑" panose="020B0503020204020204" charset="-122"/>
              </a:rPr>
              <a:t>的阻值，可以使电路中的电流</a:t>
            </a:r>
            <a:r>
              <a:rPr lang="en-US" altLang="zh-CN" sz="2400" dirty="0">
                <a:latin typeface="微软雅黑" panose="020B0503020204020204" charset="-122"/>
                <a:ea typeface="微软雅黑" panose="020B0503020204020204" charset="-122"/>
              </a:rPr>
              <a:t>I</a:t>
            </a:r>
            <a:r>
              <a:rPr lang="zh-CN" altLang="zh-CN" sz="2400" dirty="0">
                <a:latin typeface="微软雅黑" panose="020B0503020204020204" charset="-122"/>
                <a:ea typeface="微软雅黑" panose="020B0503020204020204" charset="-122"/>
              </a:rPr>
              <a:t>增大？若电流</a:t>
            </a:r>
            <a:r>
              <a:rPr lang="en-US" altLang="zh-CN" sz="2400" dirty="0">
                <a:latin typeface="微软雅黑" panose="020B0503020204020204" charset="-122"/>
                <a:ea typeface="微软雅黑" panose="020B0503020204020204" charset="-122"/>
              </a:rPr>
              <a:t>I</a:t>
            </a:r>
            <a:r>
              <a:rPr lang="zh-CN" altLang="zh-CN" sz="2400" dirty="0">
                <a:latin typeface="微软雅黑" panose="020B0503020204020204" charset="-122"/>
                <a:ea typeface="微软雅黑" panose="020B0503020204020204" charset="-122"/>
              </a:rPr>
              <a:t>＝</a:t>
            </a:r>
            <a:r>
              <a:rPr lang="en-US" altLang="zh-CN" sz="2400" dirty="0">
                <a:latin typeface="微软雅黑" panose="020B0503020204020204" charset="-122"/>
                <a:ea typeface="微软雅黑" panose="020B0503020204020204" charset="-122"/>
              </a:rPr>
              <a:t>0.4A</a:t>
            </a:r>
            <a:r>
              <a:rPr lang="zh-CN" altLang="zh-CN" sz="2400" dirty="0">
                <a:latin typeface="微软雅黑" panose="020B0503020204020204" charset="-122"/>
                <a:ea typeface="微软雅黑" panose="020B0503020204020204" charset="-122"/>
              </a:rPr>
              <a:t>，求电阻</a:t>
            </a:r>
            <a:r>
              <a:rPr lang="en-US" altLang="zh-CN" sz="2400" dirty="0">
                <a:latin typeface="微软雅黑" panose="020B0503020204020204" charset="-122"/>
                <a:ea typeface="微软雅黑" panose="020B0503020204020204" charset="-122"/>
              </a:rPr>
              <a:t>R</a:t>
            </a:r>
            <a:r>
              <a:rPr lang="zh-CN" altLang="zh-CN" sz="2400" dirty="0">
                <a:latin typeface="微软雅黑" panose="020B0503020204020204" charset="-122"/>
                <a:ea typeface="微软雅黑" panose="020B0503020204020204" charset="-122"/>
              </a:rPr>
              <a:t>的值</a:t>
            </a:r>
            <a:r>
              <a:rPr lang="en-US" altLang="zh-CN" sz="2400" dirty="0">
                <a:latin typeface="微软雅黑" panose="020B0503020204020204" charset="-122"/>
                <a:ea typeface="微软雅黑" panose="020B0503020204020204" charset="-122"/>
              </a:rPr>
              <a:t>.</a:t>
            </a:r>
            <a:endParaRPr lang="zh-CN" altLang="en-US" sz="2400" dirty="0">
              <a:latin typeface="微软雅黑" panose="020B0503020204020204" charset="-122"/>
              <a:ea typeface="微软雅黑" panose="020B0503020204020204" charset="-122"/>
            </a:endParaRPr>
          </a:p>
        </p:txBody>
      </p:sp>
      <p:pic>
        <p:nvPicPr>
          <p:cNvPr id="8" name="Picture 53"/>
          <p:cNvPicPr/>
          <p:nvPr/>
        </p:nvPicPr>
        <p:blipFill>
          <a:blip r:embed="rId2" r:link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9797863" y="3717032"/>
            <a:ext cx="2202793" cy="23560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4" name="组合 3">
            <a:extLst>
              <a:ext uri="{FF2B5EF4-FFF2-40B4-BE49-F238E27FC236}">
                <a16:creationId xmlns:a16="http://schemas.microsoft.com/office/drawing/2014/main" id="{39BEDFD9-BF2D-7B9D-57DF-9A9D25BF7BD7}"/>
              </a:ext>
            </a:extLst>
          </p:cNvPr>
          <p:cNvGrpSpPr>
            <a:grpSpLocks/>
          </p:cNvGrpSpPr>
          <p:nvPr/>
        </p:nvGrpSpPr>
        <p:grpSpPr bwMode="auto">
          <a:xfrm>
            <a:off x="0" y="0"/>
            <a:ext cx="12192000" cy="546100"/>
            <a:chOff x="0" y="0"/>
            <a:chExt cx="19200" cy="860"/>
          </a:xfrm>
        </p:grpSpPr>
        <p:sp>
          <p:nvSpPr>
            <p:cNvPr id="5" name="矩形 1">
              <a:extLst>
                <a:ext uri="{FF2B5EF4-FFF2-40B4-BE49-F238E27FC236}">
                  <a16:creationId xmlns:a16="http://schemas.microsoft.com/office/drawing/2014/main" id="{FE059E6C-2EA1-FC71-2248-1400CB1E3019}"/>
                </a:ext>
              </a:extLst>
            </p:cNvPr>
            <p:cNvSpPr/>
            <p:nvPr/>
          </p:nvSpPr>
          <p:spPr>
            <a:xfrm>
              <a:off x="15688" y="0"/>
              <a:ext cx="3512" cy="860"/>
            </a:xfrm>
            <a:prstGeom prst="rect">
              <a:avLst/>
            </a:prstGeom>
            <a:solidFill>
              <a:srgbClr val="FFC000"/>
            </a:solidFill>
            <a:ln w="12700" cap="flat" cmpd="sng" algn="ctr">
              <a:solidFill>
                <a:srgbClr val="FFFFFF"/>
              </a:solidFill>
              <a:prstDash val="solid"/>
              <a:miter lim="800000"/>
              <a:headEnd type="none" w="med" len="med"/>
              <a:tailEnd type="none" w="med" len="med"/>
            </a:ln>
          </p:spPr>
          <p:txBody>
            <a:bodyPr anchor="ctr"/>
            <a:lstStyle>
              <a:lvl1pPr eaLnBrk="0" hangingPunct="0">
                <a:defRPr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eaLnBrk="0" hangingPunct="0">
                <a:defRPr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eaLnBrk="0" hangingPunct="0">
                <a:defRPr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eaLnBrk="0" hangingPunct="0">
                <a:defRPr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eaLnBrk="0" hangingPunct="0">
                <a:defRPr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r>
                <a:rPr lang="en-US" altLang="en-US" sz="4000">
                  <a:latin typeface="方正隶书简体" panose="02010601030101010101" charset="-122"/>
                  <a:ea typeface="方正隶书简体" panose="02010601030101010101" charset="-122"/>
                  <a:sym typeface="宋体" panose="02010600030101010101" pitchFamily="2" charset="-122"/>
                </a:rPr>
                <a:t>基础训练</a:t>
              </a:r>
            </a:p>
          </p:txBody>
        </p:sp>
        <p:sp>
          <p:nvSpPr>
            <p:cNvPr id="6" name="矩形 5">
              <a:extLst>
                <a:ext uri="{FF2B5EF4-FFF2-40B4-BE49-F238E27FC236}">
                  <a16:creationId xmlns:a16="http://schemas.microsoft.com/office/drawing/2014/main" id="{13CCA157-07DA-5116-EC1A-C6D134BDFF98}"/>
                </a:ext>
              </a:extLst>
            </p:cNvPr>
            <p:cNvSpPr/>
            <p:nvPr/>
          </p:nvSpPr>
          <p:spPr>
            <a:xfrm>
              <a:off x="0" y="0"/>
              <a:ext cx="3513" cy="860"/>
            </a:xfrm>
            <a:prstGeom prst="rect">
              <a:avLst/>
            </a:prstGeom>
            <a:solidFill>
              <a:srgbClr val="FFC000"/>
            </a:solidFill>
            <a:ln w="12700" cap="flat" cmpd="sng" algn="ctr">
              <a:solidFill>
                <a:srgbClr val="FFFFFF"/>
              </a:solidFill>
              <a:prstDash val="solid"/>
              <a:miter lim="800000"/>
              <a:headEnd type="none" w="med" len="med"/>
              <a:tailEnd type="none" w="med" len="med"/>
            </a:ln>
          </p:spPr>
          <p:txBody>
            <a:bodyPr anchor="ctr"/>
            <a:lstStyle>
              <a:lvl1pPr eaLnBrk="0" hangingPunct="0">
                <a:defRPr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eaLnBrk="0" hangingPunct="0">
                <a:defRPr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eaLnBrk="0" hangingPunct="0">
                <a:defRPr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eaLnBrk="0" hangingPunct="0">
                <a:defRPr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eaLnBrk="0" hangingPunct="0">
                <a:defRPr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r>
                <a:rPr lang="en-US" altLang="en-US" sz="4000" dirty="0" err="1">
                  <a:latin typeface="Impact" panose="020B0806030902050204" pitchFamily="34" charset="0"/>
                  <a:ea typeface="方正隶书简体" panose="02010601030101010101" charset="-122"/>
                  <a:sym typeface="宋体" panose="02010600030101010101" pitchFamily="2" charset="-122"/>
                </a:rPr>
                <a:t>知识点二</a:t>
              </a:r>
              <a:endParaRPr lang="en-US" altLang="en-US" sz="4000" dirty="0">
                <a:latin typeface="Impact" panose="020B0806030902050204" pitchFamily="34" charset="0"/>
                <a:ea typeface="方正隶书简体" panose="02010601030101010101" charset="-122"/>
                <a:sym typeface="宋体" panose="02010600030101010101" pitchFamily="2" charset="-122"/>
              </a:endParaRPr>
            </a:p>
          </p:txBody>
        </p:sp>
        <p:sp>
          <p:nvSpPr>
            <p:cNvPr id="7" name="矩形 7">
              <a:extLst>
                <a:ext uri="{FF2B5EF4-FFF2-40B4-BE49-F238E27FC236}">
                  <a16:creationId xmlns:a16="http://schemas.microsoft.com/office/drawing/2014/main" id="{F01DD7BC-9D22-285B-5F64-AE4FCAE6FC6A}"/>
                </a:ext>
              </a:extLst>
            </p:cNvPr>
            <p:cNvSpPr/>
            <p:nvPr/>
          </p:nvSpPr>
          <p:spPr>
            <a:xfrm>
              <a:off x="3513" y="0"/>
              <a:ext cx="12175" cy="860"/>
            </a:xfrm>
            <a:prstGeom prst="rect">
              <a:avLst/>
            </a:prstGeom>
            <a:solidFill>
              <a:srgbClr val="00B050"/>
            </a:solidFill>
            <a:ln w="12700" cap="flat" cmpd="sng" algn="ctr">
              <a:solidFill>
                <a:srgbClr val="FFFFFF"/>
              </a:solidFill>
              <a:prstDash val="solid"/>
              <a:miter lim="800000"/>
              <a:headEnd type="none" w="med" len="med"/>
              <a:tailEnd type="none" w="med" len="med"/>
            </a:ln>
          </p:spPr>
          <p:txBody>
            <a:bodyPr anchor="ctr"/>
            <a:lstStyle>
              <a:lvl1pPr eaLnBrk="0" hangingPunct="0">
                <a:defRPr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eaLnBrk="0" hangingPunct="0">
                <a:defRPr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eaLnBrk="0" hangingPunct="0">
                <a:defRPr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eaLnBrk="0" hangingPunct="0">
                <a:defRPr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eaLnBrk="0" hangingPunct="0">
                <a:defRPr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r>
                <a:rPr lang="en-US" altLang="en-US" sz="4000">
                  <a:solidFill>
                    <a:srgbClr val="FFFFFF"/>
                  </a:solidFill>
                  <a:latin typeface="方正隶书简体" panose="02010601030101010101" charset="-122"/>
                  <a:ea typeface="方正隶书简体" panose="02010601030101010101" charset="-122"/>
                  <a:sym typeface="宋体" panose="02010600030101010101" pitchFamily="2" charset="-122"/>
                </a:rPr>
                <a:t>反比例函数在电学中的应用</a:t>
              </a:r>
            </a:p>
          </p:txBody>
        </p:sp>
      </p:grpSp>
      <mc:AlternateContent xmlns:mc="http://schemas.openxmlformats.org/markup-compatibility/2006">
        <mc:Choice xmlns:a14="http://schemas.microsoft.com/office/drawing/2010/main" Requires="a14">
          <p:sp>
            <p:nvSpPr>
              <p:cNvPr id="2" name="矩形 1">
                <a:extLst>
                  <a:ext uri="{FF2B5EF4-FFF2-40B4-BE49-F238E27FC236}">
                    <a16:creationId xmlns:a16="http://schemas.microsoft.com/office/drawing/2014/main" id="{FF3FAB21-29AC-2B68-31E4-4EBCEF2F38FB}"/>
                  </a:ext>
                </a:extLst>
              </p:cNvPr>
              <p:cNvSpPr/>
              <p:nvPr/>
            </p:nvSpPr>
            <p:spPr>
              <a:xfrm>
                <a:off x="479376" y="2987825"/>
                <a:ext cx="8712629" cy="3814442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zh-CN" altLang="zh-CN" sz="2400" dirty="0">
                    <a:solidFill>
                      <a:srgbClr val="FF000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解：</a:t>
                </a:r>
                <a:r>
                  <a:rPr lang="en-US" altLang="zh-CN" sz="2400" dirty="0">
                    <a:solidFill>
                      <a:srgbClr val="FF000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(1)∵U</a:t>
                </a:r>
                <a:r>
                  <a:rPr lang="zh-CN" altLang="zh-CN" sz="2400" dirty="0">
                    <a:solidFill>
                      <a:srgbClr val="FF000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＝</a:t>
                </a:r>
                <a:r>
                  <a:rPr lang="en-US" altLang="zh-CN" sz="2400" dirty="0">
                    <a:solidFill>
                      <a:srgbClr val="FF000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IR</a:t>
                </a:r>
                <a:r>
                  <a:rPr lang="zh-CN" altLang="zh-CN" sz="2400" dirty="0">
                    <a:solidFill>
                      <a:srgbClr val="FF000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，</a:t>
                </a:r>
                <a:endParaRPr lang="en-US" altLang="zh-CN" sz="2400" dirty="0">
                  <a:solidFill>
                    <a:srgbClr val="FF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  <a:p>
                <a:r>
                  <a:rPr lang="zh-CN" altLang="zh-CN" sz="2400" dirty="0">
                    <a:solidFill>
                      <a:srgbClr val="FF000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∴</a:t>
                </a:r>
                <a:r>
                  <a:rPr lang="en-US" altLang="zh-CN" sz="2400" dirty="0">
                    <a:solidFill>
                      <a:srgbClr val="FF000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I</a:t>
                </a:r>
                <a:r>
                  <a:rPr lang="zh-CN" altLang="zh-CN" sz="2400" dirty="0">
                    <a:solidFill>
                      <a:srgbClr val="FF000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＝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altLang="zh-CN" sz="2400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微软雅黑" panose="020B0503020204020204" pitchFamily="34" charset="-122"/>
                          </a:rPr>
                        </m:ctrlPr>
                      </m:fPr>
                      <m:num>
                        <m:r>
                          <a:rPr lang="en-US" altLang="zh-CN" sz="2400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微软雅黑" panose="020B0503020204020204" pitchFamily="34" charset="-122"/>
                          </a:rPr>
                          <m:t>𝑈</m:t>
                        </m:r>
                      </m:num>
                      <m:den>
                        <m:r>
                          <a:rPr lang="en-US" altLang="zh-CN" sz="2400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微软雅黑" panose="020B0503020204020204" pitchFamily="34" charset="-122"/>
                          </a:rPr>
                          <m:t>𝑅</m:t>
                        </m:r>
                      </m:den>
                    </m:f>
                    <m:r>
                      <a:rPr lang="en-US" altLang="zh-CN" sz="2400" i="1">
                        <a:solidFill>
                          <a:srgbClr val="FF0000"/>
                        </a:solidFill>
                        <a:latin typeface="Cambria Math" panose="02040503050406030204" pitchFamily="18" charset="0"/>
                        <a:ea typeface="微软雅黑" panose="020B0503020204020204" pitchFamily="34" charset="-122"/>
                      </a:rPr>
                      <m:t> </m:t>
                    </m:r>
                  </m:oMath>
                </a14:m>
                <a:r>
                  <a:rPr lang="zh-CN" altLang="zh-CN" sz="2400" dirty="0">
                    <a:solidFill>
                      <a:srgbClr val="FF000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，代入</a:t>
                </a:r>
                <a:r>
                  <a:rPr lang="en-US" altLang="zh-CN" sz="2400" dirty="0">
                    <a:solidFill>
                      <a:srgbClr val="FF000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U</a:t>
                </a:r>
                <a:r>
                  <a:rPr lang="zh-CN" altLang="zh-CN" sz="2400" dirty="0">
                    <a:solidFill>
                      <a:srgbClr val="FF000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＝</a:t>
                </a:r>
                <a:r>
                  <a:rPr lang="en-US" altLang="zh-CN" sz="2400" dirty="0">
                    <a:solidFill>
                      <a:srgbClr val="FF000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6V</a:t>
                </a:r>
                <a:r>
                  <a:rPr lang="zh-CN" altLang="zh-CN" sz="2400" dirty="0">
                    <a:solidFill>
                      <a:srgbClr val="FF000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得</a:t>
                </a:r>
                <a:r>
                  <a:rPr lang="en-US" altLang="zh-CN" sz="2400" dirty="0">
                    <a:solidFill>
                      <a:srgbClr val="FF000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I</a:t>
                </a:r>
                <a:r>
                  <a:rPr lang="zh-CN" altLang="zh-CN" sz="2400" dirty="0">
                    <a:solidFill>
                      <a:srgbClr val="FF000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＝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altLang="zh-CN" sz="2400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微软雅黑" panose="020B0503020204020204" pitchFamily="34" charset="-122"/>
                          </a:rPr>
                        </m:ctrlPr>
                      </m:fPr>
                      <m:num>
                        <m:r>
                          <a:rPr lang="en-US" altLang="zh-CN" sz="2400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微软雅黑" panose="020B0503020204020204" pitchFamily="34" charset="-122"/>
                          </a:rPr>
                          <m:t>6</m:t>
                        </m:r>
                      </m:num>
                      <m:den>
                        <m:r>
                          <a:rPr lang="en-US" altLang="zh-CN" sz="2400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微软雅黑" panose="020B0503020204020204" pitchFamily="34" charset="-122"/>
                          </a:rPr>
                          <m:t>𝑅</m:t>
                        </m:r>
                      </m:den>
                    </m:f>
                  </m:oMath>
                </a14:m>
                <a:r>
                  <a:rPr lang="zh-CN" altLang="zh-CN" sz="2400" dirty="0">
                    <a:solidFill>
                      <a:srgbClr val="FF000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，</a:t>
                </a:r>
                <a:endParaRPr lang="en-US" altLang="zh-CN" sz="2400" dirty="0">
                  <a:solidFill>
                    <a:srgbClr val="FF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  <a:p>
                <a:r>
                  <a:rPr lang="zh-CN" altLang="zh-CN" sz="2400" dirty="0">
                    <a:solidFill>
                      <a:srgbClr val="FF000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∴电流</a:t>
                </a:r>
                <a:r>
                  <a:rPr lang="en-US" altLang="zh-CN" sz="2400" dirty="0">
                    <a:solidFill>
                      <a:srgbClr val="FF000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I</a:t>
                </a:r>
                <a:r>
                  <a:rPr lang="zh-CN" altLang="zh-CN" sz="2400" dirty="0">
                    <a:solidFill>
                      <a:srgbClr val="FF000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关于电阻</a:t>
                </a:r>
                <a:r>
                  <a:rPr lang="en-US" altLang="zh-CN" sz="2400" dirty="0">
                    <a:solidFill>
                      <a:srgbClr val="FF000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R</a:t>
                </a:r>
                <a:r>
                  <a:rPr lang="zh-CN" altLang="zh-CN" sz="2400" dirty="0">
                    <a:solidFill>
                      <a:srgbClr val="FF000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的函数表达式是</a:t>
                </a:r>
                <a:r>
                  <a:rPr lang="en-US" altLang="zh-CN" sz="2400" dirty="0">
                    <a:solidFill>
                      <a:srgbClr val="FF000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I</a:t>
                </a:r>
                <a:r>
                  <a:rPr lang="zh-CN" altLang="zh-CN" sz="2400" dirty="0">
                    <a:solidFill>
                      <a:srgbClr val="FF000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＝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altLang="zh-CN" sz="2400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微软雅黑" panose="020B0503020204020204" pitchFamily="34" charset="-122"/>
                          </a:rPr>
                        </m:ctrlPr>
                      </m:fPr>
                      <m:num>
                        <m:r>
                          <a:rPr lang="en-US" altLang="zh-CN" sz="2400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微软雅黑" panose="020B0503020204020204" pitchFamily="34" charset="-122"/>
                          </a:rPr>
                          <m:t>6</m:t>
                        </m:r>
                      </m:num>
                      <m:den>
                        <m:r>
                          <a:rPr lang="en-US" altLang="zh-CN" sz="2400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微软雅黑" panose="020B0503020204020204" pitchFamily="34" charset="-122"/>
                          </a:rPr>
                          <m:t>𝑅</m:t>
                        </m:r>
                      </m:den>
                    </m:f>
                    <m:r>
                      <a:rPr lang="en-US" altLang="zh-CN" sz="2400" i="1">
                        <a:solidFill>
                          <a:srgbClr val="FF0000"/>
                        </a:solidFill>
                        <a:latin typeface="Cambria Math" panose="02040503050406030204" pitchFamily="18" charset="0"/>
                        <a:ea typeface="微软雅黑" panose="020B0503020204020204" pitchFamily="34" charset="-122"/>
                      </a:rPr>
                      <m:t> </m:t>
                    </m:r>
                  </m:oMath>
                </a14:m>
                <a:r>
                  <a:rPr lang="zh-CN" altLang="zh-CN" sz="2400" dirty="0">
                    <a:solidFill>
                      <a:srgbClr val="FF000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；</a:t>
                </a:r>
                <a:endParaRPr lang="en-US" altLang="zh-CN" sz="2400" dirty="0">
                  <a:solidFill>
                    <a:srgbClr val="FF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  <a:p>
                <a:r>
                  <a:rPr lang="en-US" altLang="zh-CN" sz="2400" dirty="0">
                    <a:solidFill>
                      <a:srgbClr val="FF000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(2)∵</a:t>
                </a:r>
                <a:r>
                  <a:rPr lang="zh-CN" altLang="zh-CN" sz="2400" dirty="0">
                    <a:solidFill>
                      <a:srgbClr val="FF000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当</a:t>
                </a:r>
                <a:r>
                  <a:rPr lang="en-US" altLang="zh-CN" sz="2400" dirty="0">
                    <a:solidFill>
                      <a:srgbClr val="FF000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R</a:t>
                </a:r>
                <a:r>
                  <a:rPr lang="zh-CN" altLang="zh-CN" sz="2400" dirty="0">
                    <a:solidFill>
                      <a:srgbClr val="FF000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＝</a:t>
                </a:r>
                <a:r>
                  <a:rPr lang="en-US" altLang="zh-CN" sz="2400" dirty="0">
                    <a:solidFill>
                      <a:srgbClr val="FF000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25</a:t>
                </a:r>
                <a:r>
                  <a:rPr lang="zh-CN" altLang="zh-CN" sz="2400" dirty="0">
                    <a:solidFill>
                      <a:srgbClr val="FF000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Ω时，</a:t>
                </a:r>
                <a:r>
                  <a:rPr lang="en-US" altLang="zh-CN" sz="2400" dirty="0">
                    <a:solidFill>
                      <a:srgbClr val="FF000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I</a:t>
                </a:r>
                <a:r>
                  <a:rPr lang="zh-CN" altLang="zh-CN" sz="2400" dirty="0">
                    <a:solidFill>
                      <a:srgbClr val="FF000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＝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altLang="zh-CN" sz="2400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微软雅黑" panose="020B0503020204020204" pitchFamily="34" charset="-122"/>
                          </a:rPr>
                        </m:ctrlPr>
                      </m:fPr>
                      <m:num>
                        <m:r>
                          <a:rPr lang="en-US" altLang="zh-CN" sz="2400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微软雅黑" panose="020B0503020204020204" pitchFamily="34" charset="-122"/>
                          </a:rPr>
                          <m:t>6</m:t>
                        </m:r>
                      </m:num>
                      <m:den>
                        <m:r>
                          <a:rPr lang="en-US" altLang="zh-CN" sz="2400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微软雅黑" panose="020B0503020204020204" pitchFamily="34" charset="-122"/>
                          </a:rPr>
                          <m:t>25</m:t>
                        </m:r>
                      </m:den>
                    </m:f>
                    <m:r>
                      <a:rPr lang="en-US" altLang="zh-CN" sz="2400" i="1">
                        <a:solidFill>
                          <a:srgbClr val="FF0000"/>
                        </a:solidFill>
                        <a:latin typeface="Cambria Math" panose="02040503050406030204" pitchFamily="18" charset="0"/>
                        <a:ea typeface="微软雅黑" panose="020B0503020204020204" pitchFamily="34" charset="-122"/>
                      </a:rPr>
                      <m:t> </m:t>
                    </m:r>
                  </m:oMath>
                </a14:m>
                <a:r>
                  <a:rPr lang="zh-CN" altLang="zh-CN" sz="2400" dirty="0">
                    <a:solidFill>
                      <a:srgbClr val="FF000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＝</a:t>
                </a:r>
                <a:r>
                  <a:rPr lang="en-US" altLang="zh-CN" sz="2400" dirty="0">
                    <a:solidFill>
                      <a:srgbClr val="FF000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0.24A</a:t>
                </a:r>
                <a:r>
                  <a:rPr lang="zh-CN" altLang="zh-CN" sz="2400" dirty="0">
                    <a:solidFill>
                      <a:srgbClr val="FF000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，</a:t>
                </a:r>
                <a:endParaRPr lang="en-US" altLang="zh-CN" sz="2400" dirty="0">
                  <a:solidFill>
                    <a:srgbClr val="FF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  <a:p>
                <a:r>
                  <a:rPr lang="zh-CN" altLang="zh-CN" sz="2400" dirty="0">
                    <a:solidFill>
                      <a:srgbClr val="FF000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∴电路的电阻为</a:t>
                </a:r>
                <a:r>
                  <a:rPr lang="en-US" altLang="zh-CN" sz="2400" dirty="0">
                    <a:solidFill>
                      <a:srgbClr val="FF000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25</a:t>
                </a:r>
                <a:r>
                  <a:rPr lang="zh-CN" altLang="zh-CN" sz="2400" dirty="0">
                    <a:solidFill>
                      <a:srgbClr val="FF000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Ω时，通过它的电流是</a:t>
                </a:r>
                <a:r>
                  <a:rPr lang="en-US" altLang="zh-CN" sz="2400" dirty="0">
                    <a:solidFill>
                      <a:srgbClr val="FF000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0.24A</a:t>
                </a:r>
                <a:r>
                  <a:rPr lang="zh-CN" altLang="zh-CN" sz="2400" dirty="0">
                    <a:solidFill>
                      <a:srgbClr val="FF000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；</a:t>
                </a:r>
              </a:p>
              <a:p>
                <a:r>
                  <a:rPr lang="en-US" altLang="zh-CN" sz="2400" dirty="0">
                    <a:solidFill>
                      <a:srgbClr val="FF000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(3)∵I</a:t>
                </a:r>
                <a:r>
                  <a:rPr lang="zh-CN" altLang="zh-CN" sz="2400" dirty="0">
                    <a:solidFill>
                      <a:srgbClr val="FF000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＝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altLang="zh-CN" sz="2400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微软雅黑" panose="020B0503020204020204" pitchFamily="34" charset="-122"/>
                          </a:rPr>
                        </m:ctrlPr>
                      </m:fPr>
                      <m:num>
                        <m:r>
                          <a:rPr lang="en-US" altLang="zh-CN" sz="2400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微软雅黑" panose="020B0503020204020204" pitchFamily="34" charset="-122"/>
                          </a:rPr>
                          <m:t>6</m:t>
                        </m:r>
                      </m:num>
                      <m:den>
                        <m:r>
                          <a:rPr lang="en-US" altLang="zh-CN" sz="2400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微软雅黑" panose="020B0503020204020204" pitchFamily="34" charset="-122"/>
                          </a:rPr>
                          <m:t>𝑅</m:t>
                        </m:r>
                      </m:den>
                    </m:f>
                    <m:r>
                      <a:rPr lang="en-US" altLang="zh-CN" sz="2400" i="1">
                        <a:solidFill>
                          <a:srgbClr val="FF0000"/>
                        </a:solidFill>
                        <a:latin typeface="Cambria Math" panose="02040503050406030204" pitchFamily="18" charset="0"/>
                        <a:ea typeface="微软雅黑" panose="020B0503020204020204" pitchFamily="34" charset="-122"/>
                      </a:rPr>
                      <m:t> </m:t>
                    </m:r>
                  </m:oMath>
                </a14:m>
                <a:r>
                  <a:rPr lang="zh-CN" altLang="zh-CN" sz="2400" dirty="0">
                    <a:solidFill>
                      <a:srgbClr val="FF000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，∴电流与电阻成反比例函数关系，∴要使电路中的电流</a:t>
                </a:r>
                <a:r>
                  <a:rPr lang="en-US" altLang="zh-CN" sz="2400" dirty="0">
                    <a:solidFill>
                      <a:srgbClr val="FF000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I</a:t>
                </a:r>
                <a:r>
                  <a:rPr lang="zh-CN" altLang="zh-CN" sz="2400" dirty="0">
                    <a:solidFill>
                      <a:srgbClr val="FF000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增大可以减小电阻．</a:t>
                </a:r>
                <a:endParaRPr lang="en-US" altLang="zh-CN" sz="2400" dirty="0">
                  <a:solidFill>
                    <a:srgbClr val="FF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  <a:p>
                <a:r>
                  <a:rPr lang="zh-CN" altLang="zh-CN" sz="2400" dirty="0">
                    <a:solidFill>
                      <a:srgbClr val="FF000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当</a:t>
                </a:r>
                <a:r>
                  <a:rPr lang="en-US" altLang="zh-CN" sz="2400" dirty="0">
                    <a:solidFill>
                      <a:srgbClr val="FF000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I</a:t>
                </a:r>
                <a:r>
                  <a:rPr lang="zh-CN" altLang="zh-CN" sz="2400" dirty="0">
                    <a:solidFill>
                      <a:srgbClr val="FF000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＝</a:t>
                </a:r>
                <a:r>
                  <a:rPr lang="en-US" altLang="zh-CN" sz="2400" dirty="0">
                    <a:solidFill>
                      <a:srgbClr val="FF000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0.4A</a:t>
                </a:r>
                <a:r>
                  <a:rPr lang="zh-CN" altLang="zh-CN" sz="2400" dirty="0">
                    <a:solidFill>
                      <a:srgbClr val="FF000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时，</a:t>
                </a:r>
                <a:r>
                  <a:rPr lang="en-US" altLang="zh-CN" sz="2400" dirty="0">
                    <a:solidFill>
                      <a:srgbClr val="FF000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0.4</a:t>
                </a:r>
                <a:r>
                  <a:rPr lang="zh-CN" altLang="zh-CN" sz="2400" dirty="0">
                    <a:solidFill>
                      <a:srgbClr val="FF000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＝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altLang="zh-CN" sz="2400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微软雅黑" panose="020B0503020204020204" pitchFamily="34" charset="-122"/>
                          </a:rPr>
                        </m:ctrlPr>
                      </m:fPr>
                      <m:num>
                        <m:r>
                          <a:rPr lang="en-US" altLang="zh-CN" sz="2400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微软雅黑" panose="020B0503020204020204" pitchFamily="34" charset="-122"/>
                          </a:rPr>
                          <m:t>6</m:t>
                        </m:r>
                      </m:num>
                      <m:den>
                        <m:r>
                          <a:rPr lang="en-US" altLang="zh-CN" sz="2400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微软雅黑" panose="020B0503020204020204" pitchFamily="34" charset="-122"/>
                          </a:rPr>
                          <m:t>𝑅</m:t>
                        </m:r>
                      </m:den>
                    </m:f>
                    <m:r>
                      <a:rPr lang="en-US" altLang="zh-CN" sz="2400" i="1">
                        <a:solidFill>
                          <a:srgbClr val="FF0000"/>
                        </a:solidFill>
                        <a:latin typeface="Cambria Math" panose="02040503050406030204" pitchFamily="18" charset="0"/>
                        <a:ea typeface="微软雅黑" panose="020B0503020204020204" pitchFamily="34" charset="-122"/>
                      </a:rPr>
                      <m:t> </m:t>
                    </m:r>
                  </m:oMath>
                </a14:m>
                <a:r>
                  <a:rPr lang="zh-CN" altLang="zh-CN" sz="2400" dirty="0">
                    <a:solidFill>
                      <a:srgbClr val="FF000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，解得</a:t>
                </a:r>
                <a:r>
                  <a:rPr lang="en-US" altLang="zh-CN" sz="2400" dirty="0">
                    <a:solidFill>
                      <a:srgbClr val="FF000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R</a:t>
                </a:r>
                <a:r>
                  <a:rPr lang="zh-CN" altLang="zh-CN" sz="2400" dirty="0">
                    <a:solidFill>
                      <a:srgbClr val="FF000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＝</a:t>
                </a:r>
                <a:r>
                  <a:rPr lang="en-US" altLang="zh-CN" sz="2400" dirty="0">
                    <a:solidFill>
                      <a:srgbClr val="FF000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15</a:t>
                </a:r>
                <a:r>
                  <a:rPr lang="zh-CN" altLang="zh-CN" sz="2400" dirty="0">
                    <a:solidFill>
                      <a:srgbClr val="FF000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Ω</a:t>
                </a:r>
                <a:r>
                  <a:rPr lang="en-US" altLang="zh-CN" sz="2400" dirty="0">
                    <a:solidFill>
                      <a:srgbClr val="FF000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.</a:t>
                </a:r>
                <a:endParaRPr lang="zh-CN" altLang="zh-CN" sz="2400" dirty="0">
                  <a:solidFill>
                    <a:srgbClr val="FF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mc:Choice>
        <mc:Fallback>
          <p:sp>
            <p:nvSpPr>
              <p:cNvPr id="2" name="矩形 1">
                <a:extLst>
                  <a:ext uri="{FF2B5EF4-FFF2-40B4-BE49-F238E27FC236}">
                    <a16:creationId xmlns:a16="http://schemas.microsoft.com/office/drawing/2014/main" id="{FF3FAB21-29AC-2B68-31E4-4EBCEF2F38FB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79376" y="2987825"/>
                <a:ext cx="8712629" cy="3814442"/>
              </a:xfrm>
              <a:prstGeom prst="rect">
                <a:avLst/>
              </a:prstGeom>
              <a:blipFill>
                <a:blip r:embed="rId4"/>
                <a:stretch>
                  <a:fillRect l="-1019" t="-1329" b="-664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" dur="5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6" dur="5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9" dur="50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0658" name="组合 1">
            <a:extLst>
              <a:ext uri="{FF2B5EF4-FFF2-40B4-BE49-F238E27FC236}">
                <a16:creationId xmlns:a16="http://schemas.microsoft.com/office/drawing/2014/main" id="{33615D6E-41E2-A42A-6B0C-018BB439C546}"/>
              </a:ext>
            </a:extLst>
          </p:cNvPr>
          <p:cNvGrpSpPr>
            <a:grpSpLocks/>
          </p:cNvGrpSpPr>
          <p:nvPr/>
        </p:nvGrpSpPr>
        <p:grpSpPr bwMode="auto">
          <a:xfrm>
            <a:off x="541338" y="1589088"/>
            <a:ext cx="612775" cy="4206875"/>
            <a:chOff x="147" y="2844"/>
            <a:chExt cx="965" cy="5501"/>
          </a:xfrm>
        </p:grpSpPr>
        <p:sp>
          <p:nvSpPr>
            <p:cNvPr id="70659" name="文本框 2">
              <a:extLst>
                <a:ext uri="{FF2B5EF4-FFF2-40B4-BE49-F238E27FC236}">
                  <a16:creationId xmlns:a16="http://schemas.microsoft.com/office/drawing/2014/main" id="{97F00B2D-72EE-979C-C171-E1379FA85CBF}"/>
                </a:ext>
              </a:extLst>
            </p:cNvPr>
            <p:cNvSpPr/>
            <p:nvPr/>
          </p:nvSpPr>
          <p:spPr>
            <a:xfrm>
              <a:off x="147" y="2948"/>
              <a:ext cx="960" cy="5397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 vert="eaVert">
              <a:spAutoFit/>
            </a:bodyPr>
            <a:lstStyle>
              <a:lvl1pPr marL="342900" indent="-3429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•"/>
                <a:defRPr kumimoji="0" lang="zh-CN" altLang="en-US" sz="32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lvl="1" indent="-28575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–"/>
                <a:defRPr kumimoji="0" lang="zh-CN" altLang="en-US" sz="2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lvl="2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•"/>
                <a:defRPr kumimoji="0" lang="zh-CN" altLang="en-US" sz="24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lvl="3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–"/>
                <a:defRPr kumimoji="0" lang="zh-CN" altLang="en-US" sz="20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lvl="4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»"/>
                <a:defRPr kumimoji="0" lang="zh-CN" altLang="en-US" sz="20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lvl="5" indent="-228600" algn="l" defTabSz="914400" eaLnBrk="1" fontAlgn="base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har char="»"/>
                <a:defRPr lang="zh-CN" altLang="en-US" sz="20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lvl="6" indent="-228600" algn="l" defTabSz="914400" eaLnBrk="1" fontAlgn="base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har char="»"/>
                <a:defRPr lang="zh-CN" altLang="en-US" sz="20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lvl="7" indent="-228600" algn="l" defTabSz="914400" eaLnBrk="1" fontAlgn="base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har char="»"/>
                <a:defRPr lang="zh-CN" altLang="en-US" sz="20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lvl="8" indent="-228600" algn="l" defTabSz="914400" eaLnBrk="1" fontAlgn="base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har char="»"/>
                <a:defRPr lang="zh-CN" altLang="en-US" sz="20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eaLnBrk="1" hangingPunct="1">
                <a:spcBef>
                  <a:spcPct val="0"/>
                </a:spcBef>
                <a:buFontTx/>
                <a:buNone/>
              </a:pPr>
              <a:r>
                <a:rPr sz="2800">
                  <a:ln w="9525" cap="flat" cmpd="sng" algn="ctr">
                    <a:noFill/>
                    <a:prstDash val="solid"/>
                    <a:round/>
                    <a:headEnd type="none" w="med" len="med"/>
                    <a:tailEnd type="none" w="med" len="med"/>
                  </a:ln>
                  <a:solidFill>
                    <a:srgbClr val="000000"/>
                  </a:solidFill>
                  <a:latin typeface="黑体" panose="02010609060101010101" pitchFamily="49" charset="-122"/>
                  <a:ea typeface="黑体" panose="02010609060101010101" pitchFamily="49" charset="-122"/>
                  <a:sym typeface="Wingdings"/>
                </a:rPr>
                <a:t>物理学科中的反比例函数</a:t>
              </a:r>
            </a:p>
          </p:txBody>
        </p:sp>
        <p:sp>
          <p:nvSpPr>
            <p:cNvPr id="70660" name="矩形 19">
              <a:extLst>
                <a:ext uri="{FF2B5EF4-FFF2-40B4-BE49-F238E27FC236}">
                  <a16:creationId xmlns:a16="http://schemas.microsoft.com/office/drawing/2014/main" id="{CE942B6A-639B-0901-0D14-0E7383A6F9F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60" y="2844"/>
              <a:ext cx="837" cy="5366"/>
            </a:xfrm>
            <a:prstGeom prst="rect">
              <a:avLst/>
            </a:prstGeom>
            <a:noFill/>
            <a:ln w="9525" algn="ctr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>
              <a:lvl1pPr eaLnBrk="0" hangingPunct="0">
                <a:spcBef>
                  <a:spcPct val="20000"/>
                </a:spcBef>
                <a:buChar char="•"/>
                <a:defRPr sz="3200"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2800"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2400"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SzPct val="100000"/>
                <a:buChar char="»"/>
                <a:defRPr sz="2000"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SzPct val="100000"/>
                <a:buChar char="»"/>
                <a:defRPr sz="2000"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SzPct val="100000"/>
                <a:buChar char="»"/>
                <a:defRPr sz="2000"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SzPct val="100000"/>
                <a:buChar char="»"/>
                <a:defRPr sz="2000"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endParaRPr lang="zh-CN" altLang="en-US" sz="1800"/>
            </a:p>
          </p:txBody>
        </p:sp>
      </p:grpSp>
      <p:grpSp>
        <p:nvGrpSpPr>
          <p:cNvPr id="70661" name="组合 2">
            <a:extLst>
              <a:ext uri="{FF2B5EF4-FFF2-40B4-BE49-F238E27FC236}">
                <a16:creationId xmlns:a16="http://schemas.microsoft.com/office/drawing/2014/main" id="{8374F494-978E-FCA3-989A-BA6C9CB18177}"/>
              </a:ext>
            </a:extLst>
          </p:cNvPr>
          <p:cNvGrpSpPr>
            <a:grpSpLocks/>
          </p:cNvGrpSpPr>
          <p:nvPr/>
        </p:nvGrpSpPr>
        <p:grpSpPr bwMode="auto">
          <a:xfrm>
            <a:off x="1479550" y="1114425"/>
            <a:ext cx="1604963" cy="522288"/>
            <a:chOff x="1965" y="1077"/>
            <a:chExt cx="2528" cy="822"/>
          </a:xfrm>
        </p:grpSpPr>
        <p:sp>
          <p:nvSpPr>
            <p:cNvPr id="70662" name="文本框 18">
              <a:extLst>
                <a:ext uri="{FF2B5EF4-FFF2-40B4-BE49-F238E27FC236}">
                  <a16:creationId xmlns:a16="http://schemas.microsoft.com/office/drawing/2014/main" id="{1C73E6BE-A161-85FE-2A24-52FDE12ED40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965" y="1077"/>
              <a:ext cx="2528" cy="81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spcBef>
                  <a:spcPct val="20000"/>
                </a:spcBef>
                <a:buChar char="•"/>
                <a:defRPr sz="3200"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2800"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2400"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SzPct val="100000"/>
                <a:buChar char="»"/>
                <a:defRPr sz="2000"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SzPct val="100000"/>
                <a:buChar char="»"/>
                <a:defRPr sz="2000"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SzPct val="100000"/>
                <a:buChar char="»"/>
                <a:defRPr sz="2000"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SzPct val="100000"/>
                <a:buChar char="»"/>
                <a:defRPr sz="2000"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r>
                <a:rPr lang="zh-CN" altLang="en-US" sz="2800">
                  <a:latin typeface="黑体" panose="02010609060101010101" pitchFamily="49" charset="-122"/>
                  <a:ea typeface="黑体" panose="02010609060101010101" pitchFamily="49" charset="-122"/>
                  <a:sym typeface="宋体" panose="02010600030101010101" pitchFamily="2" charset="-122"/>
                </a:rPr>
                <a:t>知识小结</a:t>
              </a:r>
            </a:p>
          </p:txBody>
        </p:sp>
        <p:sp>
          <p:nvSpPr>
            <p:cNvPr id="70663" name="矩形 20">
              <a:extLst>
                <a:ext uri="{FF2B5EF4-FFF2-40B4-BE49-F238E27FC236}">
                  <a16:creationId xmlns:a16="http://schemas.microsoft.com/office/drawing/2014/main" id="{488B8647-6327-5601-7310-15878E613FF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057" y="1092"/>
              <a:ext cx="2372" cy="735"/>
            </a:xfrm>
            <a:prstGeom prst="rect">
              <a:avLst/>
            </a:prstGeom>
            <a:noFill/>
            <a:ln w="9525" algn="ctr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>
              <a:lvl1pPr eaLnBrk="0" hangingPunct="0">
                <a:spcBef>
                  <a:spcPct val="20000"/>
                </a:spcBef>
                <a:buChar char="•"/>
                <a:defRPr sz="3200"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2800"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2400"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SzPct val="100000"/>
                <a:buChar char="»"/>
                <a:defRPr sz="2000"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SzPct val="100000"/>
                <a:buChar char="»"/>
                <a:defRPr sz="2000"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SzPct val="100000"/>
                <a:buChar char="»"/>
                <a:defRPr sz="2000"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SzPct val="100000"/>
                <a:buChar char="»"/>
                <a:defRPr sz="2000"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endParaRPr lang="zh-CN" altLang="en-US" sz="1800"/>
            </a:p>
          </p:txBody>
        </p:sp>
      </p:grpSp>
      <p:grpSp>
        <p:nvGrpSpPr>
          <p:cNvPr id="70664" name="组合 8">
            <a:extLst>
              <a:ext uri="{FF2B5EF4-FFF2-40B4-BE49-F238E27FC236}">
                <a16:creationId xmlns:a16="http://schemas.microsoft.com/office/drawing/2014/main" id="{6B5F3BFB-B678-F948-AE0C-C071A41A7E8D}"/>
              </a:ext>
            </a:extLst>
          </p:cNvPr>
          <p:cNvGrpSpPr>
            <a:grpSpLocks/>
          </p:cNvGrpSpPr>
          <p:nvPr/>
        </p:nvGrpSpPr>
        <p:grpSpPr bwMode="auto">
          <a:xfrm>
            <a:off x="2735263" y="4865688"/>
            <a:ext cx="3821112" cy="527050"/>
            <a:chOff x="3942" y="6985"/>
            <a:chExt cx="6017" cy="829"/>
          </a:xfrm>
        </p:grpSpPr>
        <p:sp>
          <p:nvSpPr>
            <p:cNvPr id="70665" name="文本框 13">
              <a:extLst>
                <a:ext uri="{FF2B5EF4-FFF2-40B4-BE49-F238E27FC236}">
                  <a16:creationId xmlns:a16="http://schemas.microsoft.com/office/drawing/2014/main" id="{CB145997-5CB9-6737-CB65-F952F419F07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942" y="6992"/>
              <a:ext cx="6017" cy="81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spcBef>
                  <a:spcPct val="20000"/>
                </a:spcBef>
                <a:buChar char="•"/>
                <a:defRPr sz="3200"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2800"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2400"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SzPct val="100000"/>
                <a:buChar char="»"/>
                <a:defRPr sz="2000"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SzPct val="100000"/>
                <a:buChar char="»"/>
                <a:defRPr sz="2000"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SzPct val="100000"/>
                <a:buChar char="»"/>
                <a:defRPr sz="2000"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SzPct val="100000"/>
                <a:buChar char="»"/>
                <a:defRPr sz="2000"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r>
                <a:rPr lang="en-US" altLang="zh-CN" sz="2800">
                  <a:latin typeface="Times New Roman" panose="02020603050405020304" pitchFamily="18" charset="0"/>
                  <a:ea typeface="黑体" panose="02010609060101010101" pitchFamily="49" charset="-122"/>
                </a:rPr>
                <a:t>与其他知识的综合</a:t>
              </a:r>
            </a:p>
          </p:txBody>
        </p:sp>
        <p:sp>
          <p:nvSpPr>
            <p:cNvPr id="70666" name="矩形 23">
              <a:extLst>
                <a:ext uri="{FF2B5EF4-FFF2-40B4-BE49-F238E27FC236}">
                  <a16:creationId xmlns:a16="http://schemas.microsoft.com/office/drawing/2014/main" id="{0544BEC9-13DF-1DB0-DBD7-2035BCE03EC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025" y="6985"/>
              <a:ext cx="4580" cy="735"/>
            </a:xfrm>
            <a:prstGeom prst="rect">
              <a:avLst/>
            </a:prstGeom>
            <a:noFill/>
            <a:ln w="9525" algn="ctr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>
              <a:lvl1pPr eaLnBrk="0" hangingPunct="0">
                <a:spcBef>
                  <a:spcPct val="20000"/>
                </a:spcBef>
                <a:buChar char="•"/>
                <a:defRPr sz="3200"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2800"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2400"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SzPct val="100000"/>
                <a:buChar char="»"/>
                <a:defRPr sz="2000"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SzPct val="100000"/>
                <a:buChar char="»"/>
                <a:defRPr sz="2000"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SzPct val="100000"/>
                <a:buChar char="»"/>
                <a:defRPr sz="2000"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SzPct val="100000"/>
                <a:buChar char="»"/>
                <a:defRPr sz="2000"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endParaRPr lang="zh-CN" altLang="en-US" sz="1800"/>
            </a:p>
          </p:txBody>
        </p:sp>
      </p:grpSp>
      <p:grpSp>
        <p:nvGrpSpPr>
          <p:cNvPr id="70667" name="组合 15">
            <a:extLst>
              <a:ext uri="{FF2B5EF4-FFF2-40B4-BE49-F238E27FC236}">
                <a16:creationId xmlns:a16="http://schemas.microsoft.com/office/drawing/2014/main" id="{741F4148-91BC-A087-3809-F5C80956F66C}"/>
              </a:ext>
            </a:extLst>
          </p:cNvPr>
          <p:cNvGrpSpPr>
            <a:grpSpLocks/>
          </p:cNvGrpSpPr>
          <p:nvPr/>
        </p:nvGrpSpPr>
        <p:grpSpPr bwMode="auto">
          <a:xfrm>
            <a:off x="1743075" y="5756275"/>
            <a:ext cx="2317750" cy="522288"/>
            <a:chOff x="2267" y="8387"/>
            <a:chExt cx="3649" cy="822"/>
          </a:xfrm>
        </p:grpSpPr>
        <p:sp>
          <p:nvSpPr>
            <p:cNvPr id="70668" name="文本框 17">
              <a:extLst>
                <a:ext uri="{FF2B5EF4-FFF2-40B4-BE49-F238E27FC236}">
                  <a16:creationId xmlns:a16="http://schemas.microsoft.com/office/drawing/2014/main" id="{B8650342-C17E-3937-40AD-599CCCA8E7C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267" y="8387"/>
              <a:ext cx="3647" cy="81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spcBef>
                  <a:spcPct val="20000"/>
                </a:spcBef>
                <a:buChar char="•"/>
                <a:defRPr sz="3200"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2800"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2400"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SzPct val="100000"/>
                <a:buChar char="»"/>
                <a:defRPr sz="2000"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SzPct val="100000"/>
                <a:buChar char="»"/>
                <a:defRPr sz="2000"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SzPct val="100000"/>
                <a:buChar char="»"/>
                <a:defRPr sz="2000"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SzPct val="100000"/>
                <a:buChar char="»"/>
                <a:defRPr sz="2000"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r>
                <a:rPr lang="en-US" altLang="zh-CN" sz="2800">
                  <a:latin typeface="黑体" panose="02010609060101010101" pitchFamily="49" charset="-122"/>
                  <a:ea typeface="黑体" panose="02010609060101010101" pitchFamily="49" charset="-122"/>
                  <a:sym typeface="宋体" panose="02010600030101010101" pitchFamily="2" charset="-122"/>
                </a:rPr>
                <a:t>思想方法小结</a:t>
              </a:r>
            </a:p>
          </p:txBody>
        </p:sp>
        <p:sp>
          <p:nvSpPr>
            <p:cNvPr id="70669" name="矩形 24">
              <a:extLst>
                <a:ext uri="{FF2B5EF4-FFF2-40B4-BE49-F238E27FC236}">
                  <a16:creationId xmlns:a16="http://schemas.microsoft.com/office/drawing/2014/main" id="{5FFB5844-15FE-8085-9354-115C28C4C94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302" y="8427"/>
              <a:ext cx="3612" cy="735"/>
            </a:xfrm>
            <a:prstGeom prst="rect">
              <a:avLst/>
            </a:prstGeom>
            <a:noFill/>
            <a:ln w="9525" algn="ctr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>
              <a:lvl1pPr eaLnBrk="0" hangingPunct="0">
                <a:spcBef>
                  <a:spcPct val="20000"/>
                </a:spcBef>
                <a:buChar char="•"/>
                <a:defRPr sz="3200"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2800"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2400"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SzPct val="100000"/>
                <a:buChar char="»"/>
                <a:defRPr sz="2000"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SzPct val="100000"/>
                <a:buChar char="»"/>
                <a:defRPr sz="2000"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SzPct val="100000"/>
                <a:buChar char="»"/>
                <a:defRPr sz="2000"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SzPct val="100000"/>
                <a:buChar char="»"/>
                <a:defRPr sz="2000"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endParaRPr lang="zh-CN" altLang="en-US" sz="1800"/>
            </a:p>
          </p:txBody>
        </p:sp>
      </p:grpSp>
      <p:grpSp>
        <p:nvGrpSpPr>
          <p:cNvPr id="70670" name="组合 16">
            <a:extLst>
              <a:ext uri="{FF2B5EF4-FFF2-40B4-BE49-F238E27FC236}">
                <a16:creationId xmlns:a16="http://schemas.microsoft.com/office/drawing/2014/main" id="{6AA8B90B-218A-92C9-9966-AB1142BD2ED4}"/>
              </a:ext>
            </a:extLst>
          </p:cNvPr>
          <p:cNvGrpSpPr>
            <a:grpSpLocks/>
          </p:cNvGrpSpPr>
          <p:nvPr/>
        </p:nvGrpSpPr>
        <p:grpSpPr bwMode="auto">
          <a:xfrm>
            <a:off x="5561013" y="5724525"/>
            <a:ext cx="5516562" cy="520700"/>
            <a:chOff x="5402" y="9290"/>
            <a:chExt cx="8689" cy="821"/>
          </a:xfrm>
        </p:grpSpPr>
        <p:sp>
          <p:nvSpPr>
            <p:cNvPr id="70671" name="文本框 12">
              <a:extLst>
                <a:ext uri="{FF2B5EF4-FFF2-40B4-BE49-F238E27FC236}">
                  <a16:creationId xmlns:a16="http://schemas.microsoft.com/office/drawing/2014/main" id="{09CCFC3C-899C-3A1F-AA72-C97ED1C99993}"/>
                </a:ext>
              </a:extLst>
            </p:cNvPr>
            <p:cNvSpPr/>
            <p:nvPr/>
          </p:nvSpPr>
          <p:spPr>
            <a:xfrm>
              <a:off x="5402" y="9290"/>
              <a:ext cx="8689" cy="816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 wrap="none">
              <a:spAutoFit/>
            </a:bodyPr>
            <a:lstStyle>
              <a:lvl1pPr marL="342900" indent="-3429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•"/>
                <a:defRPr kumimoji="0" lang="zh-CN" altLang="en-US" sz="32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lvl="1" indent="-28575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–"/>
                <a:defRPr kumimoji="0" lang="zh-CN" altLang="en-US" sz="2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lvl="2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•"/>
                <a:defRPr kumimoji="0" lang="zh-CN" altLang="en-US" sz="24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lvl="3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–"/>
                <a:defRPr kumimoji="0" lang="zh-CN" altLang="en-US" sz="20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lvl="4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»"/>
                <a:defRPr kumimoji="0" lang="zh-CN" altLang="en-US" sz="20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lvl="5" indent="-228600" algn="l" defTabSz="914400" eaLnBrk="1" fontAlgn="base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har char="»"/>
                <a:defRPr lang="zh-CN" altLang="en-US" sz="20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lvl="6" indent="-228600" algn="l" defTabSz="914400" eaLnBrk="1" fontAlgn="base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har char="»"/>
                <a:defRPr lang="zh-CN" altLang="en-US" sz="20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lvl="7" indent="-228600" algn="l" defTabSz="914400" eaLnBrk="1" fontAlgn="base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har char="»"/>
                <a:defRPr lang="zh-CN" altLang="en-US" sz="20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lvl="8" indent="-228600" algn="l" defTabSz="914400" eaLnBrk="1" fontAlgn="base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har char="»"/>
                <a:defRPr lang="zh-CN" altLang="en-US" sz="20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eaLnBrk="1" hangingPunct="1">
                <a:spcBef>
                  <a:spcPct val="0"/>
                </a:spcBef>
                <a:buFontTx/>
                <a:buNone/>
              </a:pPr>
              <a:r>
                <a:rPr lang="en-US" altLang="zh-CN" sz="2800">
                  <a:ln w="9525" cap="flat" cmpd="sng" algn="ctr">
                    <a:noFill/>
                    <a:prstDash val="solid"/>
                    <a:round/>
                    <a:headEnd type="none" w="med" len="med"/>
                    <a:tailEnd type="none" w="med" len="med"/>
                  </a:ln>
                  <a:solidFill>
                    <a:srgbClr val="000000"/>
                  </a:solidFill>
                  <a:latin typeface="Times New Roman" panose="02020603050405020304" pitchFamily="18" charset="0"/>
                  <a:ea typeface="黑体" panose="02010609060101010101" pitchFamily="49" charset="-122"/>
                  <a:sym typeface="宋体" panose="02010600030101010101" pitchFamily="2" charset="-122"/>
                </a:rPr>
                <a:t>建模—反比例函数的数学思想方法</a:t>
              </a:r>
            </a:p>
          </p:txBody>
        </p:sp>
        <p:sp>
          <p:nvSpPr>
            <p:cNvPr id="70672" name="矩形 25">
              <a:extLst>
                <a:ext uri="{FF2B5EF4-FFF2-40B4-BE49-F238E27FC236}">
                  <a16:creationId xmlns:a16="http://schemas.microsoft.com/office/drawing/2014/main" id="{8D1B6D88-AC09-48F2-F373-69B4E1D1F76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445" y="9315"/>
              <a:ext cx="8492" cy="735"/>
            </a:xfrm>
            <a:prstGeom prst="rect">
              <a:avLst/>
            </a:prstGeom>
            <a:noFill/>
            <a:ln w="9525" algn="ctr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>
              <a:lvl1pPr eaLnBrk="0" hangingPunct="0">
                <a:spcBef>
                  <a:spcPct val="20000"/>
                </a:spcBef>
                <a:buChar char="•"/>
                <a:defRPr sz="3200"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2800"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2400"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SzPct val="100000"/>
                <a:buChar char="»"/>
                <a:defRPr sz="2000"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SzPct val="100000"/>
                <a:buChar char="»"/>
                <a:defRPr sz="2000"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SzPct val="100000"/>
                <a:buChar char="»"/>
                <a:defRPr sz="2000"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SzPct val="100000"/>
                <a:buChar char="»"/>
                <a:defRPr sz="2000"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endParaRPr lang="zh-CN" altLang="en-US" sz="1800"/>
            </a:p>
          </p:txBody>
        </p:sp>
      </p:grpSp>
      <p:grpSp>
        <p:nvGrpSpPr>
          <p:cNvPr id="70673" name="组合 9">
            <a:extLst>
              <a:ext uri="{FF2B5EF4-FFF2-40B4-BE49-F238E27FC236}">
                <a16:creationId xmlns:a16="http://schemas.microsoft.com/office/drawing/2014/main" id="{BBD4B7AF-CD2D-AF64-3A5D-419C74CE5EB9}"/>
              </a:ext>
            </a:extLst>
          </p:cNvPr>
          <p:cNvGrpSpPr>
            <a:grpSpLocks/>
          </p:cNvGrpSpPr>
          <p:nvPr/>
        </p:nvGrpSpPr>
        <p:grpSpPr bwMode="auto">
          <a:xfrm>
            <a:off x="3973513" y="962025"/>
            <a:ext cx="6745287" cy="522288"/>
            <a:chOff x="7022" y="837"/>
            <a:chExt cx="10621" cy="822"/>
          </a:xfrm>
        </p:grpSpPr>
        <p:sp>
          <p:nvSpPr>
            <p:cNvPr id="70674" name="文本框 3">
              <a:extLst>
                <a:ext uri="{FF2B5EF4-FFF2-40B4-BE49-F238E27FC236}">
                  <a16:creationId xmlns:a16="http://schemas.microsoft.com/office/drawing/2014/main" id="{090010E6-5838-8830-C38F-E82F92056219}"/>
                </a:ext>
              </a:extLst>
            </p:cNvPr>
            <p:cNvSpPr/>
            <p:nvPr/>
          </p:nvSpPr>
          <p:spPr>
            <a:xfrm>
              <a:off x="7022" y="837"/>
              <a:ext cx="10126" cy="817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eaLnBrk="0" hangingPunct="0">
                <a:defRPr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eaLnBrk="0" hangingPunct="0">
                <a:defRPr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eaLnBrk="0" hangingPunct="0">
                <a:defRPr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eaLnBrk="0" hangingPunct="0">
                <a:defRPr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r>
                <a:rPr lang="en-US" altLang="zh-CN" sz="2800">
                  <a:latin typeface="Times New Roman" panose="02020603050405020304" pitchFamily="18" charset="0"/>
                  <a:ea typeface="黑体" panose="02010609060101010101" pitchFamily="49" charset="-122"/>
                  <a:sym typeface="宋体" panose="02010600030101010101" pitchFamily="2" charset="-122"/>
                </a:rPr>
                <a:t>“杠杆原理”：动力×动力臂=阻力×阻力臂</a:t>
              </a:r>
            </a:p>
          </p:txBody>
        </p:sp>
        <p:sp>
          <p:nvSpPr>
            <p:cNvPr id="70675" name="矩形 26">
              <a:extLst>
                <a:ext uri="{FF2B5EF4-FFF2-40B4-BE49-F238E27FC236}">
                  <a16:creationId xmlns:a16="http://schemas.microsoft.com/office/drawing/2014/main" id="{71C00F03-8829-D4E0-85ED-3D01904B3DE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7080" y="899"/>
              <a:ext cx="10563" cy="760"/>
            </a:xfrm>
            <a:prstGeom prst="rect">
              <a:avLst/>
            </a:prstGeom>
            <a:noFill/>
            <a:ln w="9525" algn="ctr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>
              <a:lvl1pPr eaLnBrk="0" hangingPunct="0">
                <a:spcBef>
                  <a:spcPct val="20000"/>
                </a:spcBef>
                <a:buChar char="•"/>
                <a:defRPr sz="3200"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2800"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2400"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SzPct val="100000"/>
                <a:buChar char="»"/>
                <a:defRPr sz="2000"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SzPct val="100000"/>
                <a:buChar char="»"/>
                <a:defRPr sz="2000"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SzPct val="100000"/>
                <a:buChar char="»"/>
                <a:defRPr sz="2000"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SzPct val="100000"/>
                <a:buChar char="»"/>
                <a:defRPr sz="2000"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endParaRPr lang="zh-CN" altLang="en-US" sz="1800"/>
            </a:p>
          </p:txBody>
        </p:sp>
      </p:grpSp>
      <p:grpSp>
        <p:nvGrpSpPr>
          <p:cNvPr id="70676" name="组合 5">
            <a:extLst>
              <a:ext uri="{FF2B5EF4-FFF2-40B4-BE49-F238E27FC236}">
                <a16:creationId xmlns:a16="http://schemas.microsoft.com/office/drawing/2014/main" id="{8A730F63-7686-2949-D4BF-AA8C0A3DE046}"/>
              </a:ext>
            </a:extLst>
          </p:cNvPr>
          <p:cNvGrpSpPr>
            <a:grpSpLocks/>
          </p:cNvGrpSpPr>
          <p:nvPr/>
        </p:nvGrpSpPr>
        <p:grpSpPr bwMode="auto">
          <a:xfrm>
            <a:off x="3011488" y="2006600"/>
            <a:ext cx="2503487" cy="619125"/>
            <a:chOff x="4028" y="2465"/>
            <a:chExt cx="2694" cy="975"/>
          </a:xfrm>
        </p:grpSpPr>
        <p:sp>
          <p:nvSpPr>
            <p:cNvPr id="70677" name="文本框 4">
              <a:extLst>
                <a:ext uri="{FF2B5EF4-FFF2-40B4-BE49-F238E27FC236}">
                  <a16:creationId xmlns:a16="http://schemas.microsoft.com/office/drawing/2014/main" id="{99583A4D-0ABB-3101-4329-6A0B9E70751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070" y="2618"/>
              <a:ext cx="2652" cy="81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spcBef>
                  <a:spcPct val="20000"/>
                </a:spcBef>
                <a:buChar char="•"/>
                <a:defRPr sz="3200"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2800"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2400"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SzPct val="100000"/>
                <a:buChar char="»"/>
                <a:defRPr sz="2000"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SzPct val="100000"/>
                <a:buChar char="»"/>
                <a:defRPr sz="2000"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SzPct val="100000"/>
                <a:buChar char="»"/>
                <a:defRPr sz="2000"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SzPct val="100000"/>
                <a:buChar char="»"/>
                <a:defRPr sz="2000"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r>
                <a:rPr lang="en-US" altLang="zh-CN" sz="2800">
                  <a:latin typeface="Times New Roman" panose="02020603050405020304" pitchFamily="18" charset="0"/>
                  <a:ea typeface="黑体" panose="02010609060101010101" pitchFamily="49" charset="-122"/>
                </a:rPr>
                <a:t>与力学的综合</a:t>
              </a:r>
            </a:p>
          </p:txBody>
        </p:sp>
        <p:sp>
          <p:nvSpPr>
            <p:cNvPr id="70678" name="矩形 27">
              <a:extLst>
                <a:ext uri="{FF2B5EF4-FFF2-40B4-BE49-F238E27FC236}">
                  <a16:creationId xmlns:a16="http://schemas.microsoft.com/office/drawing/2014/main" id="{75D16F1D-6498-BA11-2E04-18ACFA2CE5B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028" y="2465"/>
              <a:ext cx="2573" cy="975"/>
            </a:xfrm>
            <a:prstGeom prst="rect">
              <a:avLst/>
            </a:prstGeom>
            <a:noFill/>
            <a:ln w="9525" algn="ctr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>
              <a:lvl1pPr eaLnBrk="0" hangingPunct="0">
                <a:spcBef>
                  <a:spcPct val="20000"/>
                </a:spcBef>
                <a:buChar char="•"/>
                <a:defRPr sz="3200"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2800"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2400"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SzPct val="100000"/>
                <a:buChar char="»"/>
                <a:defRPr sz="2000"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SzPct val="100000"/>
                <a:buChar char="»"/>
                <a:defRPr sz="2000"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SzPct val="100000"/>
                <a:buChar char="»"/>
                <a:defRPr sz="2000"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SzPct val="100000"/>
                <a:buChar char="»"/>
                <a:defRPr sz="2000"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endParaRPr lang="zh-CN" altLang="en-US" sz="1800"/>
            </a:p>
          </p:txBody>
        </p:sp>
      </p:grpSp>
      <p:grpSp>
        <p:nvGrpSpPr>
          <p:cNvPr id="70679" name="组合 7">
            <a:extLst>
              <a:ext uri="{FF2B5EF4-FFF2-40B4-BE49-F238E27FC236}">
                <a16:creationId xmlns:a16="http://schemas.microsoft.com/office/drawing/2014/main" id="{FF42BE09-0A6F-D75F-7EED-6E3F4E6316D8}"/>
              </a:ext>
            </a:extLst>
          </p:cNvPr>
          <p:cNvGrpSpPr>
            <a:grpSpLocks/>
          </p:cNvGrpSpPr>
          <p:nvPr/>
        </p:nvGrpSpPr>
        <p:grpSpPr bwMode="auto">
          <a:xfrm>
            <a:off x="2984500" y="3371850"/>
            <a:ext cx="2422525" cy="552450"/>
            <a:chOff x="4050" y="4631"/>
            <a:chExt cx="2826" cy="871"/>
          </a:xfrm>
        </p:grpSpPr>
        <p:sp>
          <p:nvSpPr>
            <p:cNvPr id="70680" name="文本框 6">
              <a:extLst>
                <a:ext uri="{FF2B5EF4-FFF2-40B4-BE49-F238E27FC236}">
                  <a16:creationId xmlns:a16="http://schemas.microsoft.com/office/drawing/2014/main" id="{BDBB940A-DBE6-2CB1-FECD-1B99CE0F29A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050" y="4680"/>
              <a:ext cx="2737" cy="81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spcBef>
                  <a:spcPct val="20000"/>
                </a:spcBef>
                <a:buChar char="•"/>
                <a:defRPr sz="3200"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2800"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2400"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SzPct val="100000"/>
                <a:buChar char="»"/>
                <a:defRPr sz="2000"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SzPct val="100000"/>
                <a:buChar char="»"/>
                <a:defRPr sz="2000"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SzPct val="100000"/>
                <a:buChar char="»"/>
                <a:defRPr sz="2000"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SzPct val="100000"/>
                <a:buChar char="»"/>
                <a:defRPr sz="2000"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r>
                <a:rPr lang="en-US" altLang="zh-CN" sz="2800">
                  <a:latin typeface="Times New Roman" panose="02020603050405020304" pitchFamily="18" charset="0"/>
                  <a:ea typeface="黑体" panose="02010609060101010101" pitchFamily="49" charset="-122"/>
                </a:rPr>
                <a:t>与电学的综合</a:t>
              </a:r>
            </a:p>
          </p:txBody>
        </p:sp>
        <p:sp>
          <p:nvSpPr>
            <p:cNvPr id="70681" name="矩形 28">
              <a:extLst>
                <a:ext uri="{FF2B5EF4-FFF2-40B4-BE49-F238E27FC236}">
                  <a16:creationId xmlns:a16="http://schemas.microsoft.com/office/drawing/2014/main" id="{F236F892-DB10-F223-F95F-A8FAEAE1AF8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081" y="4631"/>
              <a:ext cx="2795" cy="871"/>
            </a:xfrm>
            <a:prstGeom prst="rect">
              <a:avLst/>
            </a:prstGeom>
            <a:noFill/>
            <a:ln w="9525" algn="ctr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>
              <a:lvl1pPr eaLnBrk="0" hangingPunct="0">
                <a:spcBef>
                  <a:spcPct val="20000"/>
                </a:spcBef>
                <a:buChar char="•"/>
                <a:defRPr sz="3200"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2800"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2400"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SzPct val="100000"/>
                <a:buChar char="»"/>
                <a:defRPr sz="2000"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SzPct val="100000"/>
                <a:buChar char="»"/>
                <a:defRPr sz="2000"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SzPct val="100000"/>
                <a:buChar char="»"/>
                <a:defRPr sz="2000"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SzPct val="100000"/>
                <a:buChar char="»"/>
                <a:defRPr sz="2000"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endParaRPr lang="zh-CN" altLang="en-US" sz="1800"/>
            </a:p>
          </p:txBody>
        </p:sp>
      </p:grpSp>
      <p:cxnSp>
        <p:nvCxnSpPr>
          <p:cNvPr id="70691" name="直接连接符 32">
            <a:extLst>
              <a:ext uri="{FF2B5EF4-FFF2-40B4-BE49-F238E27FC236}">
                <a16:creationId xmlns:a16="http://schemas.microsoft.com/office/drawing/2014/main" id="{692E7FE3-23DF-2184-D2E8-40DCA5140463}"/>
              </a:ext>
            </a:extLst>
          </p:cNvPr>
          <p:cNvCxnSpPr>
            <a:cxnSpLocks noChangeShapeType="1"/>
          </p:cNvCxnSpPr>
          <p:nvPr/>
        </p:nvCxnSpPr>
        <p:spPr bwMode="auto">
          <a:xfrm flipV="1">
            <a:off x="839788" y="1352550"/>
            <a:ext cx="4762" cy="203200"/>
          </a:xfrm>
          <a:prstGeom prst="line">
            <a:avLst/>
          </a:prstGeom>
          <a:noFill/>
          <a:ln w="9525" algn="ctr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70692" name="直接连接符 34">
            <a:extLst>
              <a:ext uri="{FF2B5EF4-FFF2-40B4-BE49-F238E27FC236}">
                <a16:creationId xmlns:a16="http://schemas.microsoft.com/office/drawing/2014/main" id="{F07E978F-DA2F-65F4-0C2B-F73222C11D81}"/>
              </a:ext>
            </a:extLst>
          </p:cNvPr>
          <p:cNvCxnSpPr>
            <a:cxnSpLocks noChangeShapeType="1"/>
          </p:cNvCxnSpPr>
          <p:nvPr/>
        </p:nvCxnSpPr>
        <p:spPr bwMode="auto">
          <a:xfrm flipH="1">
            <a:off x="844550" y="1357313"/>
            <a:ext cx="684213" cy="0"/>
          </a:xfrm>
          <a:prstGeom prst="line">
            <a:avLst/>
          </a:prstGeom>
          <a:noFill/>
          <a:ln w="9525" algn="ctr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70693" name="直接连接符 37">
            <a:extLst>
              <a:ext uri="{FF2B5EF4-FFF2-40B4-BE49-F238E27FC236}">
                <a16:creationId xmlns:a16="http://schemas.microsoft.com/office/drawing/2014/main" id="{0C3F2FAC-A3AB-A11C-BB30-1DF2C4A43045}"/>
              </a:ext>
            </a:extLst>
          </p:cNvPr>
          <p:cNvCxnSpPr>
            <a:cxnSpLocks noChangeShapeType="1"/>
          </p:cNvCxnSpPr>
          <p:nvPr/>
        </p:nvCxnSpPr>
        <p:spPr bwMode="auto">
          <a:xfrm flipH="1" flipV="1">
            <a:off x="911225" y="5661025"/>
            <a:ext cx="3175" cy="358775"/>
          </a:xfrm>
          <a:prstGeom prst="line">
            <a:avLst/>
          </a:prstGeom>
          <a:noFill/>
          <a:ln w="9525" algn="ctr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70694" name="直接连接符 38">
            <a:extLst>
              <a:ext uri="{FF2B5EF4-FFF2-40B4-BE49-F238E27FC236}">
                <a16:creationId xmlns:a16="http://schemas.microsoft.com/office/drawing/2014/main" id="{E8196380-BA4E-8121-A3CC-36C02ADC745C}"/>
              </a:ext>
            </a:extLst>
          </p:cNvPr>
          <p:cNvCxnSpPr>
            <a:cxnSpLocks noChangeShapeType="1"/>
          </p:cNvCxnSpPr>
          <p:nvPr/>
        </p:nvCxnSpPr>
        <p:spPr bwMode="auto">
          <a:xfrm flipH="1">
            <a:off x="928688" y="6015038"/>
            <a:ext cx="781050" cy="3175"/>
          </a:xfrm>
          <a:prstGeom prst="line">
            <a:avLst/>
          </a:prstGeom>
          <a:noFill/>
          <a:ln w="9525" algn="ctr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70695" name="直接连接符 41">
            <a:extLst>
              <a:ext uri="{FF2B5EF4-FFF2-40B4-BE49-F238E27FC236}">
                <a16:creationId xmlns:a16="http://schemas.microsoft.com/office/drawing/2014/main" id="{278EA702-57E8-0189-6819-B5204028EBD6}"/>
              </a:ext>
            </a:extLst>
          </p:cNvPr>
          <p:cNvCxnSpPr>
            <a:cxnSpLocks noChangeShapeType="1"/>
          </p:cNvCxnSpPr>
          <p:nvPr/>
        </p:nvCxnSpPr>
        <p:spPr bwMode="auto">
          <a:xfrm flipH="1" flipV="1">
            <a:off x="3086100" y="1352550"/>
            <a:ext cx="706438" cy="620713"/>
          </a:xfrm>
          <a:prstGeom prst="line">
            <a:avLst/>
          </a:prstGeom>
          <a:noFill/>
          <a:ln w="9525" algn="ctr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70696" name="直接连接符 47">
            <a:extLst>
              <a:ext uri="{FF2B5EF4-FFF2-40B4-BE49-F238E27FC236}">
                <a16:creationId xmlns:a16="http://schemas.microsoft.com/office/drawing/2014/main" id="{23A249E6-D69E-6E2B-C56D-8A8AB8EC8D3F}"/>
              </a:ext>
            </a:extLst>
          </p:cNvPr>
          <p:cNvCxnSpPr>
            <a:cxnSpLocks noChangeShapeType="1"/>
          </p:cNvCxnSpPr>
          <p:nvPr/>
        </p:nvCxnSpPr>
        <p:spPr bwMode="auto">
          <a:xfrm>
            <a:off x="4541838" y="6015038"/>
            <a:ext cx="865187" cy="0"/>
          </a:xfrm>
          <a:prstGeom prst="line">
            <a:avLst/>
          </a:prstGeom>
          <a:noFill/>
          <a:ln w="9525" algn="ctr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70697" name="直接连接符 48">
            <a:extLst>
              <a:ext uri="{FF2B5EF4-FFF2-40B4-BE49-F238E27FC236}">
                <a16:creationId xmlns:a16="http://schemas.microsoft.com/office/drawing/2014/main" id="{0458E3F8-66D9-5F2A-B729-8E2DF2605221}"/>
              </a:ext>
            </a:extLst>
          </p:cNvPr>
          <p:cNvCxnSpPr>
            <a:cxnSpLocks noChangeShapeType="1"/>
          </p:cNvCxnSpPr>
          <p:nvPr/>
        </p:nvCxnSpPr>
        <p:spPr bwMode="auto">
          <a:xfrm flipH="1" flipV="1">
            <a:off x="4171950" y="5368925"/>
            <a:ext cx="339725" cy="652463"/>
          </a:xfrm>
          <a:prstGeom prst="line">
            <a:avLst/>
          </a:prstGeom>
          <a:noFill/>
          <a:ln w="9525" algn="ctr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70698" name="矩形 6">
            <a:extLst>
              <a:ext uri="{FF2B5EF4-FFF2-40B4-BE49-F238E27FC236}">
                <a16:creationId xmlns:a16="http://schemas.microsoft.com/office/drawing/2014/main" id="{03328018-F5E2-EB6A-0FC8-BC62248E116A}"/>
              </a:ext>
            </a:extLst>
          </p:cNvPr>
          <p:cNvSpPr/>
          <p:nvPr/>
        </p:nvSpPr>
        <p:spPr>
          <a:xfrm>
            <a:off x="0" y="0"/>
            <a:ext cx="12188825" cy="574675"/>
          </a:xfrm>
          <a:prstGeom prst="rect">
            <a:avLst/>
          </a:prstGeom>
          <a:solidFill>
            <a:srgbClr val="002060"/>
          </a:solidFill>
          <a:ln w="12700" cap="flat" cmpd="sng" algn="ctr">
            <a:solidFill>
              <a:srgbClr val="FFFFFF"/>
            </a:solidFill>
            <a:prstDash val="solid"/>
            <a:miter lim="800000"/>
            <a:headEnd type="none" w="med" len="med"/>
            <a:tailEnd type="none" w="med" len="med"/>
          </a:ln>
        </p:spPr>
        <p:txBody>
          <a:bodyPr anchor="ctr"/>
          <a:lstStyle>
            <a:lvl1pPr eaLnBrk="0" hangingPunct="0">
              <a:defRPr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eaLnBrk="0" hangingPunct="0">
              <a:defRPr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eaLnBrk="0" hangingPunct="0">
              <a:defRPr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eaLnBrk="0" hangingPunct="0">
              <a:defRPr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eaLnBrk="0" hangingPunct="0">
              <a:defRPr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buSzPct val="100000"/>
              <a:defRPr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buSzPct val="100000"/>
              <a:defRPr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buSzPct val="100000"/>
              <a:defRPr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buSzPct val="100000"/>
              <a:defRPr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20000"/>
              </a:lnSpc>
            </a:pPr>
            <a:r>
              <a:rPr lang="en-US" altLang="en-US" sz="4800" dirty="0" err="1">
                <a:solidFill>
                  <a:srgbClr val="FFFFFF"/>
                </a:solidFill>
                <a:latin typeface="方正隶书简体" panose="02010601030101010101" charset="-122"/>
                <a:ea typeface="方正隶书简体" panose="02010601030101010101" charset="-122"/>
                <a:sym typeface="宋体" panose="02010600030101010101" pitchFamily="2" charset="-122"/>
              </a:rPr>
              <a:t>课堂小结</a:t>
            </a:r>
            <a:endParaRPr lang="en-US" altLang="en-US" sz="4800" dirty="0">
              <a:solidFill>
                <a:srgbClr val="FFFFFF"/>
              </a:solidFill>
              <a:latin typeface="方正隶书简体" panose="02010601030101010101" charset="-122"/>
              <a:ea typeface="方正隶书简体" panose="02010601030101010101" charset="-122"/>
              <a:sym typeface="宋体" panose="02010600030101010101" pitchFamily="2" charset="-122"/>
            </a:endParaRPr>
          </a:p>
        </p:txBody>
      </p:sp>
      <p:pic>
        <p:nvPicPr>
          <p:cNvPr id="70699" name="New picture">
            <a:extLst>
              <a:ext uri="{FF2B5EF4-FFF2-40B4-BE49-F238E27FC236}">
                <a16:creationId xmlns:a16="http://schemas.microsoft.com/office/drawing/2014/main" id="{8E06AC41-704B-FF1A-4D25-04A792DB728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242800" y="10998200"/>
            <a:ext cx="342900" cy="25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 algn="ctr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14:hiddenLine>
            </a:ext>
          </a:extLst>
        </p:spPr>
      </p:pic>
      <p:pic>
        <p:nvPicPr>
          <p:cNvPr id="20" name="图片 19">
            <a:extLst>
              <a:ext uri="{FF2B5EF4-FFF2-40B4-BE49-F238E27FC236}">
                <a16:creationId xmlns:a16="http://schemas.microsoft.com/office/drawing/2014/main" id="{FA718C0F-9865-00C4-69FF-1000DAF5E98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908944" y="1907880"/>
            <a:ext cx="2857500" cy="2247900"/>
          </a:xfrm>
          <a:prstGeom prst="rect">
            <a:avLst/>
          </a:prstGeom>
        </p:spPr>
      </p:pic>
    </p:spTree>
  </p:cSld>
  <p:clrMapOvr>
    <a:masterClrMapping/>
  </p:clrMapOvr>
  <p:transition/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Text Box 8"/>
          <p:cNvSpPr txBox="1">
            <a:spLocks noChangeArrowheads="1"/>
          </p:cNvSpPr>
          <p:nvPr/>
        </p:nvSpPr>
        <p:spPr bwMode="auto">
          <a:xfrm>
            <a:off x="383893" y="753099"/>
            <a:ext cx="10840519" cy="4560479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pPr>
              <a:lnSpc>
                <a:spcPts val="5333"/>
              </a:lnSpc>
            </a:pPr>
            <a:r>
              <a:rPr lang="en-US" altLang="zh-CN" sz="2800" b="1" dirty="0">
                <a:solidFill>
                  <a:schemeClr val="tx1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2. </a:t>
            </a:r>
            <a:r>
              <a:rPr lang="en-US" altLang="zh-CN" sz="2800" dirty="0" err="1">
                <a:solidFill>
                  <a:schemeClr val="tx1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某气球内充满了一定质量的气体，当温度不变时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2" charset="-122"/>
              </a:rPr>
              <a:t>，</a:t>
            </a:r>
            <a:r>
              <a:rPr lang="en-US" altLang="zh-CN" sz="2800" dirty="0" err="1">
                <a:solidFill>
                  <a:schemeClr val="tx1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气球内气体的气压</a:t>
            </a:r>
            <a:r>
              <a:rPr lang="en-US" altLang="zh-CN" sz="2800" dirty="0">
                <a:solidFill>
                  <a:schemeClr val="tx1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 </a:t>
            </a:r>
            <a:r>
              <a:rPr lang="en-US" altLang="zh-CN" sz="2800" i="1" dirty="0">
                <a:solidFill>
                  <a:schemeClr val="tx1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p </a:t>
            </a:r>
            <a:r>
              <a:rPr lang="en-US" altLang="zh-CN" sz="2800" dirty="0">
                <a:solidFill>
                  <a:schemeClr val="tx1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(kPa) </a:t>
            </a:r>
            <a:r>
              <a:rPr lang="en-US" altLang="zh-CN" sz="2800" dirty="0" err="1">
                <a:solidFill>
                  <a:schemeClr val="tx1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是气体体积</a:t>
            </a:r>
            <a:r>
              <a:rPr lang="en-US" altLang="zh-CN" sz="2800" dirty="0">
                <a:solidFill>
                  <a:schemeClr val="tx1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 </a:t>
            </a:r>
            <a:r>
              <a:rPr lang="en-US" altLang="zh-CN" sz="2800" i="1" dirty="0">
                <a:solidFill>
                  <a:schemeClr val="tx1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V </a:t>
            </a:r>
            <a:r>
              <a:rPr lang="en-US" altLang="zh-CN" sz="2800" dirty="0">
                <a:solidFill>
                  <a:schemeClr val="tx1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(m</a:t>
            </a:r>
            <a:r>
              <a:rPr lang="en-US" altLang="zh-CN" sz="2800" baseline="30000" dirty="0">
                <a:solidFill>
                  <a:schemeClr val="tx1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3</a:t>
            </a:r>
            <a:r>
              <a:rPr lang="en-US" altLang="zh-CN" sz="2800" dirty="0">
                <a:solidFill>
                  <a:schemeClr val="tx1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)的反比例函数，其图象如图所示，当气球内的气压大于120 kPa </a:t>
            </a:r>
            <a:r>
              <a:rPr lang="en-US" altLang="zh-CN" sz="2800" dirty="0" err="1">
                <a:solidFill>
                  <a:schemeClr val="tx1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时，气球将爆炸．为了安全起见，气球的体积应</a:t>
            </a:r>
            <a:r>
              <a:rPr lang="en-US" altLang="zh-CN" sz="2800" dirty="0">
                <a:solidFill>
                  <a:schemeClr val="tx1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 (      )</a:t>
            </a:r>
          </a:p>
          <a:p>
            <a:pPr>
              <a:lnSpc>
                <a:spcPct val="200000"/>
              </a:lnSpc>
            </a:pPr>
            <a:r>
              <a:rPr lang="en-US" altLang="zh-CN" sz="2800" dirty="0">
                <a:solidFill>
                  <a:schemeClr val="tx1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    A. </a:t>
            </a:r>
            <a:r>
              <a:rPr lang="en-US" altLang="zh-CN" sz="2800" dirty="0" err="1">
                <a:solidFill>
                  <a:schemeClr val="tx1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不大于</a:t>
            </a:r>
            <a:r>
              <a:rPr lang="en-US" altLang="zh-CN" sz="2800" dirty="0">
                <a:solidFill>
                  <a:schemeClr val="tx1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               B. </a:t>
            </a:r>
            <a:r>
              <a:rPr lang="en-US" altLang="zh-CN" sz="2800" dirty="0" err="1">
                <a:solidFill>
                  <a:schemeClr val="tx1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小于</a:t>
            </a:r>
            <a:r>
              <a:rPr lang="en-US" altLang="zh-CN" sz="2800" dirty="0">
                <a:solidFill>
                  <a:schemeClr val="tx1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  </a:t>
            </a:r>
          </a:p>
          <a:p>
            <a:pPr>
              <a:lnSpc>
                <a:spcPct val="250000"/>
              </a:lnSpc>
            </a:pPr>
            <a:r>
              <a:rPr lang="en-US" altLang="zh-CN" sz="2800" dirty="0">
                <a:solidFill>
                  <a:schemeClr val="tx1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    C. </a:t>
            </a:r>
            <a:r>
              <a:rPr lang="en-US" altLang="zh-CN" sz="2800" dirty="0" err="1">
                <a:solidFill>
                  <a:schemeClr val="tx1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不小于</a:t>
            </a:r>
            <a:r>
              <a:rPr lang="en-US" altLang="zh-CN" sz="2800" dirty="0">
                <a:solidFill>
                  <a:schemeClr val="tx1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               D. </a:t>
            </a:r>
            <a:r>
              <a:rPr lang="en-US" altLang="zh-CN" sz="2800" dirty="0" err="1">
                <a:solidFill>
                  <a:schemeClr val="tx1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大于</a:t>
            </a:r>
            <a:endParaRPr lang="en-US" altLang="zh-CN" sz="2800" dirty="0">
              <a:solidFill>
                <a:schemeClr val="tx1"/>
              </a:solidFill>
              <a:latin typeface="Times New Roman" panose="02020603050405020304" pitchFamily="18" charset="0"/>
              <a:ea typeface="黑体" panose="02010609060101010101" pitchFamily="2" charset="-122"/>
            </a:endParaRPr>
          </a:p>
        </p:txBody>
      </p:sp>
      <p:sp>
        <p:nvSpPr>
          <p:cNvPr id="32" name="Text Box 29"/>
          <p:cNvSpPr txBox="1">
            <a:spLocks noChangeArrowheads="1"/>
          </p:cNvSpPr>
          <p:nvPr/>
        </p:nvSpPr>
        <p:spPr bwMode="auto">
          <a:xfrm>
            <a:off x="1115377" y="2890099"/>
            <a:ext cx="1722935" cy="630557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altLang="zh-CN" sz="3193" dirty="0">
                <a:solidFill>
                  <a:srgbClr val="FF0000"/>
                </a:solidFill>
                <a:latin typeface="Times New Roman" panose="02020603050405020304" pitchFamily="18" charset="0"/>
                <a:ea typeface="楷体_GB2312" pitchFamily="49" charset="-122"/>
              </a:rPr>
              <a:t>C</a:t>
            </a:r>
          </a:p>
        </p:txBody>
      </p:sp>
      <p:grpSp>
        <p:nvGrpSpPr>
          <p:cNvPr id="33" name="组合 2"/>
          <p:cNvGrpSpPr/>
          <p:nvPr/>
        </p:nvGrpSpPr>
        <p:grpSpPr bwMode="auto">
          <a:xfrm>
            <a:off x="7401012" y="3212976"/>
            <a:ext cx="4780711" cy="3371833"/>
            <a:chOff x="8240" y="3903"/>
            <a:chExt cx="5660" cy="3991"/>
          </a:xfrm>
        </p:grpSpPr>
        <p:grpSp>
          <p:nvGrpSpPr>
            <p:cNvPr id="34" name="组合 10"/>
            <p:cNvGrpSpPr/>
            <p:nvPr/>
          </p:nvGrpSpPr>
          <p:grpSpPr bwMode="auto">
            <a:xfrm>
              <a:off x="8240" y="3903"/>
              <a:ext cx="5660" cy="3956"/>
              <a:chOff x="6854" y="5067"/>
              <a:chExt cx="7520" cy="5257"/>
            </a:xfrm>
          </p:grpSpPr>
          <p:sp>
            <p:nvSpPr>
              <p:cNvPr id="36" name="任意多边形 44"/>
              <p:cNvSpPr>
                <a:spLocks noChangeArrowheads="1"/>
              </p:cNvSpPr>
              <p:nvPr/>
            </p:nvSpPr>
            <p:spPr bwMode="auto">
              <a:xfrm rot="600000">
                <a:off x="8392" y="6118"/>
                <a:ext cx="4581" cy="2685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408" y="771"/>
                  </a:cxn>
                  <a:cxn ang="0">
                    <a:pos x="1179" y="953"/>
                  </a:cxn>
                </a:cxnLst>
                <a:rect l="0" t="0" r="r" b="b"/>
                <a:pathLst>
                  <a:path w="1179" h="953">
                    <a:moveTo>
                      <a:pt x="0" y="0"/>
                    </a:moveTo>
                    <a:cubicBezTo>
                      <a:pt x="106" y="306"/>
                      <a:pt x="212" y="612"/>
                      <a:pt x="408" y="771"/>
                    </a:cubicBezTo>
                    <a:cubicBezTo>
                      <a:pt x="604" y="930"/>
                      <a:pt x="891" y="941"/>
                      <a:pt x="1179" y="953"/>
                    </a:cubicBezTo>
                  </a:path>
                </a:pathLst>
              </a:custGeom>
              <a:noFill/>
              <a:ln w="31750">
                <a:solidFill>
                  <a:schemeClr val="tx1"/>
                </a:solidFill>
                <a:round/>
              </a:ln>
            </p:spPr>
            <p:txBody>
              <a:bodyPr/>
              <a:lstStyle/>
              <a:p>
                <a:endParaRPr lang="zh-CN" altLang="en-US" sz="3193"/>
              </a:p>
            </p:txBody>
          </p:sp>
          <p:sp>
            <p:nvSpPr>
              <p:cNvPr id="37" name="Line 7"/>
              <p:cNvSpPr>
                <a:spLocks noChangeShapeType="1"/>
              </p:cNvSpPr>
              <p:nvPr/>
            </p:nvSpPr>
            <p:spPr bwMode="auto">
              <a:xfrm flipH="1" flipV="1">
                <a:off x="10420" y="8542"/>
                <a:ext cx="17" cy="1038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prstDash val="sysDash"/>
                <a:round/>
              </a:ln>
            </p:spPr>
            <p:txBody>
              <a:bodyPr/>
              <a:lstStyle/>
              <a:p>
                <a:pPr algn="ctr"/>
                <a:endParaRPr lang="zh-CN" altLang="en-US" sz="3193"/>
              </a:p>
            </p:txBody>
          </p:sp>
          <p:sp>
            <p:nvSpPr>
              <p:cNvPr id="38" name="Line 8"/>
              <p:cNvSpPr>
                <a:spLocks noChangeShapeType="1"/>
              </p:cNvSpPr>
              <p:nvPr/>
            </p:nvSpPr>
            <p:spPr bwMode="auto">
              <a:xfrm>
                <a:off x="8128" y="8530"/>
                <a:ext cx="2295" cy="1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prstDash val="sysDash"/>
                <a:round/>
              </a:ln>
            </p:spPr>
            <p:txBody>
              <a:bodyPr/>
              <a:lstStyle/>
              <a:p>
                <a:pPr algn="ctr"/>
                <a:endParaRPr lang="zh-CN" altLang="en-US" sz="3193"/>
              </a:p>
            </p:txBody>
          </p:sp>
          <p:cxnSp>
            <p:nvCxnSpPr>
              <p:cNvPr id="39" name="AutoShape 16"/>
              <p:cNvCxnSpPr>
                <a:cxnSpLocks noChangeShapeType="1"/>
              </p:cNvCxnSpPr>
              <p:nvPr/>
            </p:nvCxnSpPr>
            <p:spPr bwMode="auto">
              <a:xfrm rot="5400000" flipV="1">
                <a:off x="12222" y="6026"/>
                <a:ext cx="2209" cy="2095"/>
              </a:xfrm>
              <a:prstGeom prst="bentConnector3">
                <a:avLst>
                  <a:gd name="adj1" fmla="val -16727"/>
                </a:avLst>
              </a:prstGeom>
              <a:noFill/>
              <a:ln w="9525">
                <a:noFill/>
                <a:miter lim="800000"/>
              </a:ln>
            </p:spPr>
          </p:cxnSp>
          <p:sp>
            <p:nvSpPr>
              <p:cNvPr id="40" name="Text Box 31"/>
              <p:cNvSpPr txBox="1">
                <a:spLocks noChangeArrowheads="1"/>
              </p:cNvSpPr>
              <p:nvPr/>
            </p:nvSpPr>
            <p:spPr bwMode="auto">
              <a:xfrm>
                <a:off x="6956" y="9241"/>
                <a:ext cx="1744" cy="992"/>
              </a:xfrm>
              <a:prstGeom prst="rect">
                <a:avLst/>
              </a:prstGeom>
              <a:noFill/>
              <a:ln w="9525">
                <a:noFill/>
                <a:miter lim="800000"/>
              </a:ln>
            </p:spPr>
            <p:txBody>
              <a:bodyPr>
                <a:spAutoFit/>
              </a:bodyPr>
              <a:lstStyle/>
              <a:p>
                <a:pPr algn="ctr">
                  <a:lnSpc>
                    <a:spcPct val="120000"/>
                  </a:lnSpc>
                  <a:spcBef>
                    <a:spcPct val="50000"/>
                  </a:spcBef>
                </a:pPr>
                <a:r>
                  <a:rPr lang="en-US" altLang="zh-CN" sz="3193" i="1">
                    <a:solidFill>
                      <a:schemeClr val="tx1"/>
                    </a:solidFill>
                    <a:latin typeface="Times New Roman" panose="02020603050405020304" pitchFamily="18" charset="0"/>
                    <a:ea typeface="黑体" panose="02010609060101010101" pitchFamily="2" charset="-122"/>
                  </a:rPr>
                  <a:t>O</a:t>
                </a:r>
              </a:p>
            </p:txBody>
          </p:sp>
          <p:grpSp>
            <p:nvGrpSpPr>
              <p:cNvPr id="41" name="Group 32"/>
              <p:cNvGrpSpPr/>
              <p:nvPr/>
            </p:nvGrpSpPr>
            <p:grpSpPr bwMode="auto">
              <a:xfrm>
                <a:off x="8120" y="5612"/>
                <a:ext cx="4924" cy="3955"/>
                <a:chOff x="975" y="2296"/>
                <a:chExt cx="1920" cy="1542"/>
              </a:xfrm>
            </p:grpSpPr>
            <p:sp>
              <p:nvSpPr>
                <p:cNvPr id="46" name="Line 33"/>
                <p:cNvSpPr>
                  <a:spLocks noChangeShapeType="1"/>
                </p:cNvSpPr>
                <p:nvPr/>
              </p:nvSpPr>
              <p:spPr bwMode="auto">
                <a:xfrm>
                  <a:off x="975" y="2296"/>
                  <a:ext cx="0" cy="1536"/>
                </a:xfrm>
                <a:prstGeom prst="line">
                  <a:avLst/>
                </a:prstGeom>
                <a:noFill/>
                <a:ln w="28575">
                  <a:solidFill>
                    <a:schemeClr val="tx1"/>
                  </a:solidFill>
                  <a:round/>
                  <a:headEnd type="triangle" w="med" len="med"/>
                </a:ln>
              </p:spPr>
              <p:txBody>
                <a:bodyPr/>
                <a:lstStyle/>
                <a:p>
                  <a:pPr algn="ctr"/>
                  <a:endParaRPr lang="zh-CN" altLang="en-US" sz="3193"/>
                </a:p>
              </p:txBody>
            </p:sp>
            <p:sp>
              <p:nvSpPr>
                <p:cNvPr id="47" name="Line 35"/>
                <p:cNvSpPr>
                  <a:spLocks noChangeShapeType="1"/>
                </p:cNvSpPr>
                <p:nvPr/>
              </p:nvSpPr>
              <p:spPr bwMode="auto">
                <a:xfrm>
                  <a:off x="975" y="3838"/>
                  <a:ext cx="1920" cy="0"/>
                </a:xfrm>
                <a:prstGeom prst="line">
                  <a:avLst/>
                </a:prstGeom>
                <a:noFill/>
                <a:ln w="28575">
                  <a:solidFill>
                    <a:schemeClr val="tx1"/>
                  </a:solidFill>
                  <a:round/>
                  <a:tailEnd type="triangle" w="med" len="med"/>
                </a:ln>
              </p:spPr>
              <p:txBody>
                <a:bodyPr/>
                <a:lstStyle/>
                <a:p>
                  <a:pPr algn="ctr"/>
                  <a:endParaRPr lang="zh-CN" altLang="en-US" sz="3193"/>
                </a:p>
              </p:txBody>
            </p:sp>
          </p:grpSp>
          <p:sp>
            <p:nvSpPr>
              <p:cNvPr id="42" name="Text Box 48"/>
              <p:cNvSpPr txBox="1">
                <a:spLocks noChangeArrowheads="1"/>
              </p:cNvSpPr>
              <p:nvPr/>
            </p:nvSpPr>
            <p:spPr bwMode="auto">
              <a:xfrm>
                <a:off x="6854" y="7984"/>
                <a:ext cx="1513" cy="918"/>
              </a:xfrm>
              <a:prstGeom prst="rect">
                <a:avLst/>
              </a:prstGeom>
              <a:noFill/>
              <a:ln w="9525">
                <a:noFill/>
                <a:miter lim="800000"/>
              </a:ln>
            </p:spPr>
            <p:txBody>
              <a:bodyPr>
                <a:spAutoFit/>
              </a:bodyPr>
              <a:lstStyle/>
              <a:p>
                <a:pPr algn="ctr">
                  <a:spcBef>
                    <a:spcPct val="50000"/>
                  </a:spcBef>
                </a:pPr>
                <a:r>
                  <a:rPr lang="en-US" altLang="zh-CN" sz="3193">
                    <a:solidFill>
                      <a:schemeClr val="tx1"/>
                    </a:solidFill>
                    <a:latin typeface="Times New Roman" panose="02020603050405020304" pitchFamily="18" charset="0"/>
                    <a:ea typeface="黑体" panose="02010609060101010101" pitchFamily="2" charset="-122"/>
                  </a:rPr>
                  <a:t>60</a:t>
                </a:r>
              </a:p>
            </p:txBody>
          </p:sp>
          <p:grpSp>
            <p:nvGrpSpPr>
              <p:cNvPr id="43" name="Group 59"/>
              <p:cNvGrpSpPr/>
              <p:nvPr/>
            </p:nvGrpSpPr>
            <p:grpSpPr bwMode="auto">
              <a:xfrm>
                <a:off x="7756" y="5067"/>
                <a:ext cx="5962" cy="5257"/>
                <a:chOff x="2364" y="2165"/>
                <a:chExt cx="2325" cy="2050"/>
              </a:xfrm>
            </p:grpSpPr>
            <p:sp>
              <p:nvSpPr>
                <p:cNvPr id="44" name="Text Box 61"/>
                <p:cNvSpPr txBox="1">
                  <a:spLocks noChangeArrowheads="1"/>
                </p:cNvSpPr>
                <p:nvPr/>
              </p:nvSpPr>
              <p:spPr bwMode="auto">
                <a:xfrm>
                  <a:off x="3930" y="3857"/>
                  <a:ext cx="759" cy="358"/>
                </a:xfrm>
                <a:prstGeom prst="rect">
                  <a:avLst/>
                </a:prstGeom>
                <a:noFill/>
                <a:ln w="9525">
                  <a:noFill/>
                  <a:miter lim="800000"/>
                </a:ln>
              </p:spPr>
              <p:txBody>
                <a:bodyPr wrap="square">
                  <a:spAutoFit/>
                </a:bodyPr>
                <a:lstStyle/>
                <a:p>
                  <a:pPr algn="ctr">
                    <a:spcBef>
                      <a:spcPct val="50000"/>
                    </a:spcBef>
                  </a:pPr>
                  <a:r>
                    <a:rPr lang="en-US" altLang="zh-CN" sz="3193" i="1">
                      <a:solidFill>
                        <a:schemeClr val="tx1"/>
                      </a:solidFill>
                      <a:latin typeface="Times New Roman" panose="02020603050405020304" pitchFamily="18" charset="0"/>
                      <a:ea typeface="黑体" panose="02010609060101010101" pitchFamily="2" charset="-122"/>
                    </a:rPr>
                    <a:t>V</a:t>
                  </a:r>
                  <a:r>
                    <a:rPr lang="en-US" altLang="zh-CN" sz="3193">
                      <a:solidFill>
                        <a:schemeClr val="tx1"/>
                      </a:solidFill>
                      <a:latin typeface="Times New Roman" panose="02020603050405020304" pitchFamily="18" charset="0"/>
                      <a:ea typeface="黑体" panose="02010609060101010101" pitchFamily="2" charset="-122"/>
                    </a:rPr>
                    <a:t>/m</a:t>
                  </a:r>
                  <a:r>
                    <a:rPr lang="en-US" altLang="zh-CN" sz="3193" baseline="30000">
                      <a:solidFill>
                        <a:schemeClr val="tx1"/>
                      </a:solidFill>
                      <a:latin typeface="Times New Roman" panose="02020603050405020304" pitchFamily="18" charset="0"/>
                      <a:ea typeface="黑体" panose="02010609060101010101" pitchFamily="2" charset="-122"/>
                    </a:rPr>
                    <a:t>3</a:t>
                  </a:r>
                </a:p>
              </p:txBody>
            </p:sp>
            <p:sp>
              <p:nvSpPr>
                <p:cNvPr id="45" name="Text Box 60"/>
                <p:cNvSpPr txBox="1">
                  <a:spLocks noChangeArrowheads="1"/>
                </p:cNvSpPr>
                <p:nvPr/>
              </p:nvSpPr>
              <p:spPr bwMode="auto">
                <a:xfrm>
                  <a:off x="2364" y="2165"/>
                  <a:ext cx="1186" cy="251"/>
                </a:xfrm>
                <a:prstGeom prst="rect">
                  <a:avLst/>
                </a:prstGeom>
                <a:noFill/>
                <a:ln w="9525">
                  <a:noFill/>
                  <a:miter lim="800000"/>
                </a:ln>
              </p:spPr>
              <p:txBody>
                <a:bodyPr>
                  <a:spAutoFit/>
                </a:bodyPr>
                <a:lstStyle/>
                <a:p>
                  <a:pPr algn="ctr">
                    <a:lnSpc>
                      <a:spcPct val="60000"/>
                    </a:lnSpc>
                    <a:spcBef>
                      <a:spcPct val="50000"/>
                    </a:spcBef>
                  </a:pPr>
                  <a:r>
                    <a:rPr lang="en-US" altLang="zh-CN" sz="3193" i="1">
                      <a:solidFill>
                        <a:schemeClr val="tx1"/>
                      </a:solidFill>
                      <a:latin typeface="Times New Roman" panose="02020603050405020304" pitchFamily="18" charset="0"/>
                      <a:ea typeface="黑体" panose="02010609060101010101" pitchFamily="2" charset="-122"/>
                    </a:rPr>
                    <a:t>p</a:t>
                  </a:r>
                  <a:r>
                    <a:rPr lang="en-US" altLang="zh-CN" sz="3193">
                      <a:solidFill>
                        <a:schemeClr val="tx1"/>
                      </a:solidFill>
                      <a:latin typeface="Times New Roman" panose="02020603050405020304" pitchFamily="18" charset="0"/>
                      <a:ea typeface="黑体" panose="02010609060101010101" pitchFamily="2" charset="-122"/>
                    </a:rPr>
                    <a:t>/kPa</a:t>
                  </a:r>
                  <a:endParaRPr lang="zh-CN" altLang="en-US" sz="3193">
                    <a:solidFill>
                      <a:schemeClr val="tx1"/>
                    </a:solidFill>
                    <a:latin typeface="Times New Roman" panose="02020603050405020304" pitchFamily="18" charset="0"/>
                    <a:ea typeface="黑体" panose="02010609060101010101" pitchFamily="2" charset="-122"/>
                  </a:endParaRPr>
                </a:p>
              </p:txBody>
            </p:sp>
          </p:grpSp>
        </p:grpSp>
        <p:sp>
          <p:nvSpPr>
            <p:cNvPr id="35" name="Text Box 48"/>
            <p:cNvSpPr txBox="1">
              <a:spLocks noChangeArrowheads="1"/>
            </p:cNvSpPr>
            <p:nvPr/>
          </p:nvSpPr>
          <p:spPr bwMode="auto">
            <a:xfrm>
              <a:off x="10361" y="7203"/>
              <a:ext cx="1138" cy="691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en-US" altLang="zh-CN" sz="3193">
                  <a:solidFill>
                    <a:schemeClr val="tx1"/>
                  </a:solidFill>
                  <a:latin typeface="Times New Roman" panose="02020603050405020304" pitchFamily="18" charset="0"/>
                  <a:ea typeface="黑体" panose="02010609060101010101" pitchFamily="2" charset="-122"/>
                </a:rPr>
                <a:t>1.6</a:t>
              </a:r>
            </a:p>
          </p:txBody>
        </p:sp>
      </p:grpSp>
      <p:pic>
        <p:nvPicPr>
          <p:cNvPr id="3" name="图片 2">
            <a:extLst>
              <a:ext uri="{FF2B5EF4-FFF2-40B4-BE49-F238E27FC236}">
                <a16:creationId xmlns:a16="http://schemas.microsoft.com/office/drawing/2014/main" id="{9CFC7ED5-97D6-9733-0B19-575FD4A827C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33224" y="3429000"/>
            <a:ext cx="825500" cy="1054100"/>
          </a:xfrm>
          <a:prstGeom prst="rect">
            <a:avLst/>
          </a:prstGeom>
        </p:spPr>
      </p:pic>
      <p:pic>
        <p:nvPicPr>
          <p:cNvPr id="4" name="图片 3">
            <a:extLst>
              <a:ext uri="{FF2B5EF4-FFF2-40B4-BE49-F238E27FC236}">
                <a16:creationId xmlns:a16="http://schemas.microsoft.com/office/drawing/2014/main" id="{5DF62404-4404-BD4B-A03A-D625C648650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978653" y="3498655"/>
            <a:ext cx="825500" cy="1054100"/>
          </a:xfrm>
          <a:prstGeom prst="rect">
            <a:avLst/>
          </a:prstGeom>
        </p:spPr>
      </p:pic>
      <p:pic>
        <p:nvPicPr>
          <p:cNvPr id="5" name="图片 4">
            <a:extLst>
              <a:ext uri="{FF2B5EF4-FFF2-40B4-BE49-F238E27FC236}">
                <a16:creationId xmlns:a16="http://schemas.microsoft.com/office/drawing/2014/main" id="{B595F3ED-C960-A3E5-B653-C22DB69099A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586642" y="4483100"/>
            <a:ext cx="825500" cy="1054100"/>
          </a:xfrm>
          <a:prstGeom prst="rect">
            <a:avLst/>
          </a:prstGeom>
        </p:spPr>
      </p:pic>
      <p:pic>
        <p:nvPicPr>
          <p:cNvPr id="6" name="图片 5">
            <a:extLst>
              <a:ext uri="{FF2B5EF4-FFF2-40B4-BE49-F238E27FC236}">
                <a16:creationId xmlns:a16="http://schemas.microsoft.com/office/drawing/2014/main" id="{9F59031D-B89A-055A-7278-E277F3BB5CA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988339" y="4554453"/>
            <a:ext cx="825500" cy="1054100"/>
          </a:xfrm>
          <a:prstGeom prst="rect">
            <a:avLst/>
          </a:prstGeom>
        </p:spPr>
      </p:pic>
      <p:grpSp>
        <p:nvGrpSpPr>
          <p:cNvPr id="7" name="组合 3">
            <a:extLst>
              <a:ext uri="{FF2B5EF4-FFF2-40B4-BE49-F238E27FC236}">
                <a16:creationId xmlns:a16="http://schemas.microsoft.com/office/drawing/2014/main" id="{9C4D5C0E-1092-0E05-A183-E8F29C9AB00A}"/>
              </a:ext>
            </a:extLst>
          </p:cNvPr>
          <p:cNvGrpSpPr>
            <a:grpSpLocks/>
          </p:cNvGrpSpPr>
          <p:nvPr/>
        </p:nvGrpSpPr>
        <p:grpSpPr bwMode="auto">
          <a:xfrm>
            <a:off x="0" y="0"/>
            <a:ext cx="12192000" cy="546100"/>
            <a:chOff x="0" y="0"/>
            <a:chExt cx="19200" cy="860"/>
          </a:xfrm>
        </p:grpSpPr>
        <p:sp>
          <p:nvSpPr>
            <p:cNvPr id="8" name="矩形 1">
              <a:extLst>
                <a:ext uri="{FF2B5EF4-FFF2-40B4-BE49-F238E27FC236}">
                  <a16:creationId xmlns:a16="http://schemas.microsoft.com/office/drawing/2014/main" id="{3BAAE0DF-0883-9E74-B2DB-CC7F2C1FFE28}"/>
                </a:ext>
              </a:extLst>
            </p:cNvPr>
            <p:cNvSpPr/>
            <p:nvPr/>
          </p:nvSpPr>
          <p:spPr>
            <a:xfrm>
              <a:off x="15688" y="0"/>
              <a:ext cx="3512" cy="860"/>
            </a:xfrm>
            <a:prstGeom prst="rect">
              <a:avLst/>
            </a:prstGeom>
            <a:solidFill>
              <a:srgbClr val="FFC000"/>
            </a:solidFill>
            <a:ln w="12700" cap="flat" cmpd="sng" algn="ctr">
              <a:solidFill>
                <a:srgbClr val="FFFFFF"/>
              </a:solidFill>
              <a:prstDash val="solid"/>
              <a:miter lim="800000"/>
              <a:headEnd type="none" w="med" len="med"/>
              <a:tailEnd type="none" w="med" len="med"/>
            </a:ln>
          </p:spPr>
          <p:txBody>
            <a:bodyPr anchor="ctr"/>
            <a:lstStyle>
              <a:lvl1pPr eaLnBrk="0" hangingPunct="0">
                <a:defRPr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eaLnBrk="0" hangingPunct="0">
                <a:defRPr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eaLnBrk="0" hangingPunct="0">
                <a:defRPr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eaLnBrk="0" hangingPunct="0">
                <a:defRPr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eaLnBrk="0" hangingPunct="0">
                <a:defRPr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r>
                <a:rPr lang="en-US" altLang="en-US" sz="4000">
                  <a:latin typeface="方正隶书简体" panose="02010601030101010101" charset="-122"/>
                  <a:ea typeface="方正隶书简体" panose="02010601030101010101" charset="-122"/>
                  <a:sym typeface="宋体" panose="02010600030101010101" pitchFamily="2" charset="-122"/>
                </a:rPr>
                <a:t>基础训练</a:t>
              </a:r>
            </a:p>
          </p:txBody>
        </p:sp>
        <p:sp>
          <p:nvSpPr>
            <p:cNvPr id="9" name="矩形 5">
              <a:extLst>
                <a:ext uri="{FF2B5EF4-FFF2-40B4-BE49-F238E27FC236}">
                  <a16:creationId xmlns:a16="http://schemas.microsoft.com/office/drawing/2014/main" id="{8E7EA3E9-4CC7-3BB0-65CE-CB960E7F5872}"/>
                </a:ext>
              </a:extLst>
            </p:cNvPr>
            <p:cNvSpPr/>
            <p:nvPr/>
          </p:nvSpPr>
          <p:spPr>
            <a:xfrm>
              <a:off x="0" y="0"/>
              <a:ext cx="3513" cy="860"/>
            </a:xfrm>
            <a:prstGeom prst="rect">
              <a:avLst/>
            </a:prstGeom>
            <a:solidFill>
              <a:srgbClr val="FFC000"/>
            </a:solidFill>
            <a:ln w="12700" cap="flat" cmpd="sng" algn="ctr">
              <a:solidFill>
                <a:srgbClr val="FFFFFF"/>
              </a:solidFill>
              <a:prstDash val="solid"/>
              <a:miter lim="800000"/>
              <a:headEnd type="none" w="med" len="med"/>
              <a:tailEnd type="none" w="med" len="med"/>
            </a:ln>
          </p:spPr>
          <p:txBody>
            <a:bodyPr anchor="ctr"/>
            <a:lstStyle>
              <a:lvl1pPr eaLnBrk="0" hangingPunct="0">
                <a:defRPr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eaLnBrk="0" hangingPunct="0">
                <a:defRPr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eaLnBrk="0" hangingPunct="0">
                <a:defRPr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eaLnBrk="0" hangingPunct="0">
                <a:defRPr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eaLnBrk="0" hangingPunct="0">
                <a:defRPr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r>
                <a:rPr lang="en-US" altLang="en-US" sz="4000" dirty="0" err="1">
                  <a:latin typeface="Impact" panose="020B0806030902050204" pitchFamily="34" charset="0"/>
                  <a:ea typeface="方正隶书简体" panose="02010601030101010101" charset="-122"/>
                  <a:sym typeface="宋体" panose="02010600030101010101" pitchFamily="2" charset="-122"/>
                </a:rPr>
                <a:t>知识点二</a:t>
              </a:r>
              <a:endParaRPr lang="en-US" altLang="en-US" sz="4000" dirty="0">
                <a:latin typeface="Impact" panose="020B0806030902050204" pitchFamily="34" charset="0"/>
                <a:ea typeface="方正隶书简体" panose="02010601030101010101" charset="-122"/>
                <a:sym typeface="宋体" panose="02010600030101010101" pitchFamily="2" charset="-122"/>
              </a:endParaRPr>
            </a:p>
          </p:txBody>
        </p:sp>
        <p:sp>
          <p:nvSpPr>
            <p:cNvPr id="10" name="矩形 7">
              <a:extLst>
                <a:ext uri="{FF2B5EF4-FFF2-40B4-BE49-F238E27FC236}">
                  <a16:creationId xmlns:a16="http://schemas.microsoft.com/office/drawing/2014/main" id="{DD550C60-8010-F90B-D25B-5087D87BB03C}"/>
                </a:ext>
              </a:extLst>
            </p:cNvPr>
            <p:cNvSpPr/>
            <p:nvPr/>
          </p:nvSpPr>
          <p:spPr>
            <a:xfrm>
              <a:off x="3513" y="0"/>
              <a:ext cx="12175" cy="860"/>
            </a:xfrm>
            <a:prstGeom prst="rect">
              <a:avLst/>
            </a:prstGeom>
            <a:solidFill>
              <a:srgbClr val="00B050"/>
            </a:solidFill>
            <a:ln w="12700" cap="flat" cmpd="sng" algn="ctr">
              <a:solidFill>
                <a:srgbClr val="FFFFFF"/>
              </a:solidFill>
              <a:prstDash val="solid"/>
              <a:miter lim="800000"/>
              <a:headEnd type="none" w="med" len="med"/>
              <a:tailEnd type="none" w="med" len="med"/>
            </a:ln>
          </p:spPr>
          <p:txBody>
            <a:bodyPr anchor="ctr"/>
            <a:lstStyle>
              <a:lvl1pPr eaLnBrk="0" hangingPunct="0">
                <a:defRPr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eaLnBrk="0" hangingPunct="0">
                <a:defRPr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eaLnBrk="0" hangingPunct="0">
                <a:defRPr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eaLnBrk="0" hangingPunct="0">
                <a:defRPr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eaLnBrk="0" hangingPunct="0">
                <a:defRPr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r>
                <a:rPr lang="en-US" altLang="en-US" sz="4000">
                  <a:solidFill>
                    <a:srgbClr val="FFFFFF"/>
                  </a:solidFill>
                  <a:latin typeface="方正隶书简体" panose="02010601030101010101" charset="-122"/>
                  <a:ea typeface="方正隶书简体" panose="02010601030101010101" charset="-122"/>
                  <a:sym typeface="宋体" panose="02010600030101010101" pitchFamily="2" charset="-122"/>
                </a:rPr>
                <a:t>反比例函数在电学中的应用</a:t>
              </a:r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OS" val="Unix 3.10 unknown"/>
  <p:tag name="AS_RELEASE_DATE" val="2020.11.30"/>
  <p:tag name="AS_TITLE" val="Aspose.Slides for Java"/>
  <p:tag name="AS_VERSION" val="20.11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EMPLATE_CATEGORY" val="custom"/>
  <p:tag name="KSO_WM_TEMPLATE_INDEX" val="20200968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EMPLATE_CATEGORY" val="custom"/>
  <p:tag name="KSO_WM_TEMPLATE_INDEX" val="20200968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EMPLATE_CATEGORY" val="custom"/>
  <p:tag name="KSO_WM_TEMPLATE_INDEX" val="20200968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EMPLATE_CATEGORY" val="custom"/>
  <p:tag name="KSO_WM_TEMPLATE_INDEX" val="20200968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EMPLATE_CATEGORY" val="custom"/>
  <p:tag name="KSO_WM_TEMPLATE_INDEX" val="20200968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EMPLATE_CATEGORY" val="custom"/>
  <p:tag name="KSO_WM_TEMPLATE_INDEX" val="20200968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EMPLATE_CATEGORY" val="custom"/>
  <p:tag name="KSO_WM_TEMPLATE_INDEX" val="20200968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EMPLATE_CATEGORY" val="custom"/>
  <p:tag name="KSO_WM_TEMPLATE_INDEX" val="20200968"/>
</p:tagLst>
</file>

<file path=ppt/theme/theme1.xml><?xml version="1.0" encoding="utf-8"?>
<a:theme xmlns:a="http://schemas.openxmlformats.org/drawingml/2006/main" name="6_默认设计模板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9EDEE"/>
      </a:accent5>
      <a:accent6>
        <a:srgbClr val="2D2D89"/>
      </a:accent6>
      <a:hlink>
        <a:srgbClr val="009999"/>
      </a:hlink>
      <a:folHlink>
        <a:srgbClr val="99CC00"/>
      </a:folHlink>
    </a:clrScheme>
    <a:fontScheme name="">
      <a:majorFont>
        <a:latin typeface="Arial"/>
        <a:ea typeface="微软雅黑"/>
        <a:cs typeface="Arial"/>
      </a:majorFont>
      <a:minorFont>
        <a:latin typeface="Arial"/>
        <a:ea typeface="微软雅黑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6_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6_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6_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6_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6_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6_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6_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6_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6_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6_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6_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6_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2_默认设计模板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9EDEE"/>
      </a:accent5>
      <a:accent6>
        <a:srgbClr val="2D2D89"/>
      </a:accent6>
      <a:hlink>
        <a:srgbClr val="009999"/>
      </a:hlink>
      <a:folHlink>
        <a:srgbClr val="99CC00"/>
      </a:folHlink>
    </a:clrScheme>
    <a:fontScheme name="">
      <a:majorFont>
        <a:latin typeface="Arial"/>
        <a:ea typeface="宋体"/>
        <a:cs typeface="Arial"/>
      </a:majorFont>
      <a:minorFont>
        <a:latin typeface="Arial"/>
        <a:ea typeface="宋体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2_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1_默认设计模板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9EDEE"/>
      </a:accent5>
      <a:accent6>
        <a:srgbClr val="2D2D89"/>
      </a:accent6>
      <a:hlink>
        <a:srgbClr val="009999"/>
      </a:hlink>
      <a:folHlink>
        <a:srgbClr val="99CC00"/>
      </a:folHlink>
    </a:clrScheme>
    <a:fontScheme name="">
      <a:majorFont>
        <a:latin typeface="Arial"/>
        <a:ea typeface="宋体"/>
        <a:cs typeface="Arial"/>
      </a:majorFont>
      <a:minorFont>
        <a:latin typeface="Arial"/>
        <a:ea typeface="宋体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1_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3_默认设计模板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9EDEE"/>
      </a:accent5>
      <a:accent6>
        <a:srgbClr val="2D2D89"/>
      </a:accent6>
      <a:hlink>
        <a:srgbClr val="009999"/>
      </a:hlink>
      <a:folHlink>
        <a:srgbClr val="99CC00"/>
      </a:folHlink>
    </a:clrScheme>
    <a:fontScheme name="">
      <a:majorFont>
        <a:latin typeface="Arial"/>
        <a:ea typeface="宋体"/>
        <a:cs typeface="Arial"/>
      </a:majorFont>
      <a:minorFont>
        <a:latin typeface="Arial"/>
        <a:ea typeface="宋体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3_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3_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3_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3_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3_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3_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3_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3_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3_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3_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3_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3_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4_默认设计模板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9EDEE"/>
      </a:accent5>
      <a:accent6>
        <a:srgbClr val="2D2D89"/>
      </a:accent6>
      <a:hlink>
        <a:srgbClr val="009999"/>
      </a:hlink>
      <a:folHlink>
        <a:srgbClr val="99CC00"/>
      </a:folHlink>
    </a:clrScheme>
    <a:fontScheme name="">
      <a:majorFont>
        <a:latin typeface="Arial"/>
        <a:ea typeface="宋体"/>
        <a:cs typeface="Arial"/>
      </a:majorFont>
      <a:minorFont>
        <a:latin typeface="Arial"/>
        <a:ea typeface="宋体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4_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4_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4_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4_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4_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4_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4_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4_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4_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4_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4_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4_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CCE8C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125</TotalTime>
  <Words>918</Words>
  <Application>Microsoft Macintosh PowerPoint</Application>
  <PresentationFormat>宽屏</PresentationFormat>
  <Paragraphs>130</Paragraphs>
  <Slides>13</Slides>
  <Notes>1</Notes>
  <HiddenSlides>0</HiddenSlides>
  <MMClips>0</MMClips>
  <ScaleCrop>false</ScaleCrop>
  <HeadingPairs>
    <vt:vector size="6" baseType="variant">
      <vt:variant>
        <vt:lpstr>已用的字体</vt:lpstr>
      </vt:variant>
      <vt:variant>
        <vt:i4>10</vt:i4>
      </vt:variant>
      <vt:variant>
        <vt:lpstr>主题</vt:lpstr>
      </vt:variant>
      <vt:variant>
        <vt:i4>5</vt:i4>
      </vt:variant>
      <vt:variant>
        <vt:lpstr>幻灯片标题</vt:lpstr>
      </vt:variant>
      <vt:variant>
        <vt:i4>13</vt:i4>
      </vt:variant>
    </vt:vector>
  </HeadingPairs>
  <TitlesOfParts>
    <vt:vector size="28" baseType="lpstr">
      <vt:lpstr>方正隶书简体</vt:lpstr>
      <vt:lpstr>黑体</vt:lpstr>
      <vt:lpstr>宋体</vt:lpstr>
      <vt:lpstr>微软雅黑</vt:lpstr>
      <vt:lpstr>Arial</vt:lpstr>
      <vt:lpstr>Calibri</vt:lpstr>
      <vt:lpstr>Calibri Light</vt:lpstr>
      <vt:lpstr>Cambria Math</vt:lpstr>
      <vt:lpstr>Impact</vt:lpstr>
      <vt:lpstr>Times New Roman</vt:lpstr>
      <vt:lpstr>6_默认设计模板</vt:lpstr>
      <vt:lpstr>2_默认设计模板</vt:lpstr>
      <vt:lpstr>1_默认设计模板</vt:lpstr>
      <vt:lpstr>3_默认设计模板</vt:lpstr>
      <vt:lpstr>4_默认设计模板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Manager/>
  <Company>学科网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subject/>
  <dc:creator>rbm.xkw.com</dc:creator>
  <cp:keywords/>
  <dc:description/>
  <cp:lastModifiedBy>Microsoft Office User</cp:lastModifiedBy>
  <cp:revision>21</cp:revision>
  <cp:lastPrinted>2021-09-17T02:16:32Z</cp:lastPrinted>
  <dcterms:created xsi:type="dcterms:W3CDTF">2021-09-17T02:16:32Z</dcterms:created>
  <dcterms:modified xsi:type="dcterms:W3CDTF">2022-11-29T00:45:32Z</dcterms:modified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album">
    <vt:lpwstr>rbm.xkw.com</vt:lpwstr>
  </property>
  <property fmtid="{D5CDD505-2E9C-101B-9397-08002B2CF9AE}" pid="3" name="author">
    <vt:lpwstr>rbm.xkw.com</vt:lpwstr>
  </property>
  <property fmtid="{D5CDD505-2E9C-101B-9397-08002B2CF9AE}" pid="4" name="company">
    <vt:lpwstr>学科网</vt:lpwstr>
  </property>
  <property fmtid="{D5CDD505-2E9C-101B-9397-08002B2CF9AE}" pid="5" name="copyright">
    <vt:lpwstr>学科网版权所有</vt:lpwstr>
  </property>
</Properties>
</file>