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9" r:id="rId4"/>
    <p:sldId id="270" r:id="rId5"/>
    <p:sldId id="271" r:id="rId6"/>
    <p:sldId id="272" r:id="rId7"/>
    <p:sldId id="273" r:id="rId8"/>
    <p:sldId id="274" r:id="rId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108" d="100"/>
          <a:sy n="108" d="100"/>
        </p:scale>
        <p:origin x="78" y="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94973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0383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84281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3117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2503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5986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06839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8778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4222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9346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70657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7511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315944" y="129394"/>
            <a:ext cx="11542857" cy="6333333"/>
            <a:chOff x="315944" y="129394"/>
            <a:chExt cx="11542857" cy="6333333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15944" y="129394"/>
              <a:ext cx="11542857" cy="6333333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772578" y="2496060"/>
              <a:ext cx="1866667" cy="160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79538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5945" y="112172"/>
            <a:ext cx="4942857" cy="45714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654" y="741624"/>
            <a:ext cx="1866667" cy="371429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9514" y="1335254"/>
            <a:ext cx="9714286" cy="771429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9514" y="2198503"/>
            <a:ext cx="9847619" cy="185714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9514" y="4218548"/>
            <a:ext cx="9742857" cy="819048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4379" y="5265311"/>
            <a:ext cx="9838095" cy="847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129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978" y="90877"/>
            <a:ext cx="1780952" cy="38095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978" y="471829"/>
            <a:ext cx="9847619" cy="2028571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05311" y="2219905"/>
            <a:ext cx="5114286" cy="4638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629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628" y="153154"/>
            <a:ext cx="1666667" cy="36190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951" y="675932"/>
            <a:ext cx="2285714" cy="371429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0951" y="1208234"/>
            <a:ext cx="9704762" cy="1628571"/>
          </a:xfrm>
          <a:prstGeom prst="rect">
            <a:avLst/>
          </a:prstGeom>
        </p:spPr>
      </p:pic>
      <p:grpSp>
        <p:nvGrpSpPr>
          <p:cNvPr id="10" name="组合 9"/>
          <p:cNvGrpSpPr/>
          <p:nvPr/>
        </p:nvGrpSpPr>
        <p:grpSpPr>
          <a:xfrm>
            <a:off x="1143147" y="3336702"/>
            <a:ext cx="9536442" cy="827365"/>
            <a:chOff x="1143147" y="3336702"/>
            <a:chExt cx="9536442" cy="827365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43147" y="3336702"/>
              <a:ext cx="2361905" cy="342857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487468" y="3356481"/>
              <a:ext cx="4990476" cy="314286"/>
            </a:xfrm>
            <a:prstGeom prst="rect">
              <a:avLst/>
            </a:pr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546256" y="3374079"/>
              <a:ext cx="2133333" cy="285714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558093" y="3847613"/>
              <a:ext cx="2657143" cy="285714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4217723" y="3764067"/>
              <a:ext cx="980952" cy="400000"/>
            </a:xfrm>
            <a:prstGeom prst="rect">
              <a:avLst/>
            </a:prstGeom>
          </p:spPr>
        </p:pic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43147" y="4531724"/>
            <a:ext cx="3971429" cy="361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990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98" y="226162"/>
            <a:ext cx="9847619" cy="2009524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2483" y="3398334"/>
            <a:ext cx="5028571" cy="1714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947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624" y="161216"/>
            <a:ext cx="2190476" cy="38095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894" y="621428"/>
            <a:ext cx="9752381" cy="1676190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1324128" y="2610971"/>
            <a:ext cx="7884983" cy="861703"/>
            <a:chOff x="1324128" y="2610971"/>
            <a:chExt cx="7884983" cy="861703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324128" y="2610971"/>
              <a:ext cx="2457143" cy="352381"/>
            </a:xfrm>
            <a:prstGeom prst="rect">
              <a:avLst/>
            </a:prstGeom>
          </p:spPr>
        </p:pic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772479" y="2640274"/>
              <a:ext cx="5047619" cy="314286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324128" y="3158389"/>
              <a:ext cx="5019048" cy="295238"/>
            </a:xfrm>
            <a:prstGeom prst="rect">
              <a:avLst/>
            </a:pr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351968" y="3139341"/>
              <a:ext cx="2857143" cy="333333"/>
            </a:xfrm>
            <a:prstGeom prst="rect">
              <a:avLst/>
            </a:prstGeom>
          </p:spPr>
        </p:pic>
      </p:grpSp>
      <p:pic>
        <p:nvPicPr>
          <p:cNvPr id="8" name="图片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24128" y="4044891"/>
            <a:ext cx="5133333" cy="1019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546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524" y="140677"/>
            <a:ext cx="2200000" cy="4000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923" y="631367"/>
            <a:ext cx="9761905" cy="2447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648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027440" y="701319"/>
            <a:ext cx="5180952" cy="5057143"/>
            <a:chOff x="3036232" y="164988"/>
            <a:chExt cx="5180952" cy="5057143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036232" y="164988"/>
              <a:ext cx="5152381" cy="2114286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036232" y="2279274"/>
              <a:ext cx="5180952" cy="294285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71416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744</TotalTime>
  <Words>0</Words>
  <Application>Microsoft Office PowerPoint</Application>
  <PresentationFormat>宽屏</PresentationFormat>
  <Paragraphs>0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3" baseType="lpstr">
      <vt:lpstr>宋体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田坤</dc:creator>
  <cp:lastModifiedBy>田坤</cp:lastModifiedBy>
  <cp:revision>59</cp:revision>
  <dcterms:created xsi:type="dcterms:W3CDTF">2019-02-16T09:18:31Z</dcterms:created>
  <dcterms:modified xsi:type="dcterms:W3CDTF">2019-12-19T13:17:45Z</dcterms:modified>
</cp:coreProperties>
</file>