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5"/>
  </p:notesMasterIdLst>
  <p:sldIdLst>
    <p:sldId id="409" r:id="rId3"/>
    <p:sldId id="422" r:id="rId4"/>
    <p:sldId id="410" r:id="rId6"/>
    <p:sldId id="469" r:id="rId7"/>
    <p:sldId id="440" r:id="rId8"/>
    <p:sldId id="439" r:id="rId9"/>
    <p:sldId id="451" r:id="rId10"/>
    <p:sldId id="452" r:id="rId11"/>
    <p:sldId id="453" r:id="rId12"/>
    <p:sldId id="455" r:id="rId13"/>
    <p:sldId id="464" r:id="rId14"/>
    <p:sldId id="467" r:id="rId15"/>
    <p:sldId id="481" r:id="rId16"/>
    <p:sldId id="482" r:id="rId17"/>
    <p:sldId id="483" r:id="rId18"/>
    <p:sldId id="484" r:id="rId19"/>
    <p:sldId id="412" r:id="rId20"/>
  </p:sldIdLst>
  <p:sldSz cx="12192000" cy="6858000"/>
  <p:notesSz cx="6858000" cy="9144000"/>
  <p:embeddedFontLst>
    <p:embeddedFont>
      <p:font typeface="隶书" panose="02010509060101010101" pitchFamily="49" charset="-122"/>
      <p:regular r:id="rId25"/>
    </p:embeddedFont>
    <p:embeddedFont>
      <p:font typeface="微软雅黑" panose="020B0503020204020204" pitchFamily="34" charset="-122"/>
      <p:regular r:id="rId26"/>
    </p:embeddedFont>
    <p:embeddedFont>
      <p:font typeface="方正小标宋简体" panose="03000509000000000000" charset="-122"/>
      <p:regular r:id="rId27"/>
    </p:embeddedFont>
    <p:embeddedFont>
      <p:font typeface="微软雅黑 Light" panose="020B0502040204020203" charset="-122"/>
      <p:regular r:id="rId28"/>
    </p:embeddedFont>
    <p:embeddedFont>
      <p:font typeface="Calibri" panose="020F0502020204030204" charset="0"/>
      <p:regular r:id="rId29"/>
      <p:bold r:id="rId30"/>
      <p:italic r:id="rId31"/>
      <p:boldItalic r:id="rId32"/>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EECCCD"/>
    <a:srgbClr val="E87723"/>
    <a:srgbClr val="DB4921"/>
    <a:srgbClr val="D10F25"/>
    <a:srgbClr val="DCDCDC"/>
    <a:srgbClr val="F0F0F0"/>
    <a:srgbClr val="E6E6E6"/>
    <a:srgbClr val="C8C8C8"/>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7" d="100"/>
          <a:sy n="77" d="100"/>
        </p:scale>
        <p:origin x="96" y="560"/>
      </p:cViewPr>
      <p:guideLst>
        <p:guide orient="horz" pos="2153"/>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2" Type="http://schemas.openxmlformats.org/officeDocument/2006/relationships/font" Target="fonts/font8.fntdata"/><Relationship Id="rId31" Type="http://schemas.openxmlformats.org/officeDocument/2006/relationships/font" Target="fonts/font7.fntdata"/><Relationship Id="rId30" Type="http://schemas.openxmlformats.org/officeDocument/2006/relationships/font" Target="fonts/font6.fntdata"/><Relationship Id="rId3" Type="http://schemas.openxmlformats.org/officeDocument/2006/relationships/slide" Target="slides/slide1.xml"/><Relationship Id="rId29" Type="http://schemas.openxmlformats.org/officeDocument/2006/relationships/font" Target="fonts/font5.fntdata"/><Relationship Id="rId28" Type="http://schemas.openxmlformats.org/officeDocument/2006/relationships/font" Target="fonts/font4.fntdata"/><Relationship Id="rId27" Type="http://schemas.openxmlformats.org/officeDocument/2006/relationships/font" Target="fonts/font3.fntdata"/><Relationship Id="rId26" Type="http://schemas.openxmlformats.org/officeDocument/2006/relationships/font" Target="fonts/font2.fntdata"/><Relationship Id="rId25" Type="http://schemas.openxmlformats.org/officeDocument/2006/relationships/font" Target="fonts/font1.fntdata"/><Relationship Id="rId24" Type="http://schemas.openxmlformats.org/officeDocument/2006/relationships/commentAuthors" Target="commentAuthors.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BE73E84-A4AF-42D3-BA93-1D41F8629D2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BE73E84-A4AF-42D3-BA93-1D41F8629D25}"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BE73E84-A4AF-42D3-BA93-1D41F8629D25}"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2C4F354-D2C6-474D-B485-8CAF2931425C}"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BE73E84-A4AF-42D3-BA93-1D41F8629D25}"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BE73E84-A4AF-42D3-BA93-1D41F8629D25}"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BE73E84-A4AF-42D3-BA93-1D41F8629D25}"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BE73E84-A4AF-42D3-BA93-1D41F8629D25}"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FBE73E84-A4AF-42D3-BA93-1D41F8629D2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tags" Target="../tags/tag5.xml"/><Relationship Id="rId8" Type="http://schemas.openxmlformats.org/officeDocument/2006/relationships/tags" Target="../tags/tag4.xml"/><Relationship Id="rId7" Type="http://schemas.openxmlformats.org/officeDocument/2006/relationships/image" Target="../media/image3.png"/><Relationship Id="rId6" Type="http://schemas.openxmlformats.org/officeDocument/2006/relationships/tags" Target="../tags/tag3.xml"/><Relationship Id="rId5" Type="http://schemas.openxmlformats.org/officeDocument/2006/relationships/image" Target="../media/image2.png"/><Relationship Id="rId4" Type="http://schemas.openxmlformats.org/officeDocument/2006/relationships/tags" Target="../tags/tag2.xml"/><Relationship Id="rId3" Type="http://schemas.openxmlformats.org/officeDocument/2006/relationships/tags" Target="../tags/tag1.xml"/><Relationship Id="rId2" Type="http://schemas.openxmlformats.org/officeDocument/2006/relationships/image" Target="../media/image1.png"/><Relationship Id="rId15" Type="http://schemas.openxmlformats.org/officeDocument/2006/relationships/tags" Target="../tags/tag11.xml"/><Relationship Id="rId14" Type="http://schemas.openxmlformats.org/officeDocument/2006/relationships/tags" Target="../tags/tag10.xml"/><Relationship Id="rId13" Type="http://schemas.openxmlformats.org/officeDocument/2006/relationships/tags" Target="../tags/tag9.xml"/><Relationship Id="rId12" Type="http://schemas.openxmlformats.org/officeDocument/2006/relationships/tags" Target="../tags/tag8.xml"/><Relationship Id="rId11" Type="http://schemas.openxmlformats.org/officeDocument/2006/relationships/tags" Target="../tags/tag7.xml"/><Relationship Id="rId10" Type="http://schemas.openxmlformats.org/officeDocument/2006/relationships/tags" Target="../tags/tag6.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16.xml"/><Relationship Id="rId8" Type="http://schemas.openxmlformats.org/officeDocument/2006/relationships/tags" Target="../tags/tag15.xml"/><Relationship Id="rId7" Type="http://schemas.openxmlformats.org/officeDocument/2006/relationships/image" Target="../media/image5.png"/><Relationship Id="rId6" Type="http://schemas.openxmlformats.org/officeDocument/2006/relationships/tags" Target="../tags/tag14.xml"/><Relationship Id="rId5" Type="http://schemas.openxmlformats.org/officeDocument/2006/relationships/image" Target="../media/image4.png"/><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image" Target="../media/image1.png"/><Relationship Id="rId12" Type="http://schemas.openxmlformats.org/officeDocument/2006/relationships/tags" Target="../tags/tag19.xml"/><Relationship Id="rId11" Type="http://schemas.openxmlformats.org/officeDocument/2006/relationships/tags" Target="../tags/tag18.xml"/><Relationship Id="rId10" Type="http://schemas.openxmlformats.org/officeDocument/2006/relationships/tags" Target="../tags/tag17.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24.xml"/><Relationship Id="rId8" Type="http://schemas.openxmlformats.org/officeDocument/2006/relationships/tags" Target="../tags/tag23.xml"/><Relationship Id="rId7" Type="http://schemas.openxmlformats.org/officeDocument/2006/relationships/image" Target="../media/image6.png"/><Relationship Id="rId6" Type="http://schemas.openxmlformats.org/officeDocument/2006/relationships/tags" Target="../tags/tag22.xml"/><Relationship Id="rId5" Type="http://schemas.openxmlformats.org/officeDocument/2006/relationships/tags" Target="../tags/tag21.xml"/><Relationship Id="rId4" Type="http://schemas.openxmlformats.org/officeDocument/2006/relationships/image" Target="../media/image2.png"/><Relationship Id="rId3" Type="http://schemas.openxmlformats.org/officeDocument/2006/relationships/tags" Target="../tags/tag20.xml"/><Relationship Id="rId2" Type="http://schemas.openxmlformats.org/officeDocument/2006/relationships/image" Target="../media/image1.png"/><Relationship Id="rId12" Type="http://schemas.openxmlformats.org/officeDocument/2006/relationships/tags" Target="../tags/tag27.xml"/><Relationship Id="rId11" Type="http://schemas.openxmlformats.org/officeDocument/2006/relationships/tags" Target="../tags/tag26.xml"/><Relationship Id="rId10" Type="http://schemas.openxmlformats.org/officeDocument/2006/relationships/tags" Target="../tags/tag25.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32.xml"/><Relationship Id="rId8" Type="http://schemas.openxmlformats.org/officeDocument/2006/relationships/tags" Target="../tags/tag31.xml"/><Relationship Id="rId7" Type="http://schemas.openxmlformats.org/officeDocument/2006/relationships/image" Target="../media/image5.png"/><Relationship Id="rId6" Type="http://schemas.openxmlformats.org/officeDocument/2006/relationships/tags" Target="../tags/tag30.xml"/><Relationship Id="rId5" Type="http://schemas.openxmlformats.org/officeDocument/2006/relationships/image" Target="../media/image4.png"/><Relationship Id="rId4" Type="http://schemas.openxmlformats.org/officeDocument/2006/relationships/tags" Target="../tags/tag29.xml"/><Relationship Id="rId3" Type="http://schemas.openxmlformats.org/officeDocument/2006/relationships/tags" Target="../tags/tag28.xml"/><Relationship Id="rId2" Type="http://schemas.openxmlformats.org/officeDocument/2006/relationships/image" Target="../media/image1.png"/><Relationship Id="rId13" Type="http://schemas.openxmlformats.org/officeDocument/2006/relationships/tags" Target="../tags/tag36.xml"/><Relationship Id="rId12" Type="http://schemas.openxmlformats.org/officeDocument/2006/relationships/tags" Target="../tags/tag35.xml"/><Relationship Id="rId11" Type="http://schemas.openxmlformats.org/officeDocument/2006/relationships/tags" Target="../tags/tag34.xml"/><Relationship Id="rId10" Type="http://schemas.openxmlformats.org/officeDocument/2006/relationships/tags" Target="../tags/tag33.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41.xml"/><Relationship Id="rId8" Type="http://schemas.openxmlformats.org/officeDocument/2006/relationships/tags" Target="../tags/tag40.xml"/><Relationship Id="rId7" Type="http://schemas.openxmlformats.org/officeDocument/2006/relationships/image" Target="../media/image5.png"/><Relationship Id="rId6" Type="http://schemas.openxmlformats.org/officeDocument/2006/relationships/tags" Target="../tags/tag39.xml"/><Relationship Id="rId5" Type="http://schemas.openxmlformats.org/officeDocument/2006/relationships/image" Target="../media/image4.png"/><Relationship Id="rId4" Type="http://schemas.openxmlformats.org/officeDocument/2006/relationships/tags" Target="../tags/tag38.xml"/><Relationship Id="rId3" Type="http://schemas.openxmlformats.org/officeDocument/2006/relationships/tags" Target="../tags/tag37.xml"/><Relationship Id="rId2" Type="http://schemas.openxmlformats.org/officeDocument/2006/relationships/image" Target="../media/image1.png"/><Relationship Id="rId15" Type="http://schemas.openxmlformats.org/officeDocument/2006/relationships/tags" Target="../tags/tag47.xml"/><Relationship Id="rId14" Type="http://schemas.openxmlformats.org/officeDocument/2006/relationships/tags" Target="../tags/tag46.xml"/><Relationship Id="rId13" Type="http://schemas.openxmlformats.org/officeDocument/2006/relationships/tags" Target="../tags/tag45.xml"/><Relationship Id="rId12" Type="http://schemas.openxmlformats.org/officeDocument/2006/relationships/tags" Target="../tags/tag44.xml"/><Relationship Id="rId11" Type="http://schemas.openxmlformats.org/officeDocument/2006/relationships/tags" Target="../tags/tag43.xml"/><Relationship Id="rId10" Type="http://schemas.openxmlformats.org/officeDocument/2006/relationships/tags" Target="../tags/tag4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51.xml"/><Relationship Id="rId8" Type="http://schemas.openxmlformats.org/officeDocument/2006/relationships/image" Target="../media/image9.png"/><Relationship Id="rId7" Type="http://schemas.openxmlformats.org/officeDocument/2006/relationships/tags" Target="../tags/tag50.xml"/><Relationship Id="rId6" Type="http://schemas.openxmlformats.org/officeDocument/2006/relationships/image" Target="../media/image8.png"/><Relationship Id="rId5" Type="http://schemas.openxmlformats.org/officeDocument/2006/relationships/tags" Target="../tags/tag49.xml"/><Relationship Id="rId4" Type="http://schemas.openxmlformats.org/officeDocument/2006/relationships/image" Target="../media/image7.png"/><Relationship Id="rId3" Type="http://schemas.openxmlformats.org/officeDocument/2006/relationships/tags" Target="../tags/tag48.xml"/><Relationship Id="rId2" Type="http://schemas.openxmlformats.org/officeDocument/2006/relationships/image" Target="../media/image1.png"/><Relationship Id="rId12" Type="http://schemas.openxmlformats.org/officeDocument/2006/relationships/tags" Target="../tags/tag54.xml"/><Relationship Id="rId11" Type="http://schemas.openxmlformats.org/officeDocument/2006/relationships/tags" Target="../tags/tag53.xml"/><Relationship Id="rId10" Type="http://schemas.openxmlformats.org/officeDocument/2006/relationships/tags" Target="../tags/tag52.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5" Type="http://schemas.openxmlformats.org/officeDocument/2006/relationships/tags" Target="../tags/tag57.xml"/><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62.xml"/><Relationship Id="rId8" Type="http://schemas.openxmlformats.org/officeDocument/2006/relationships/tags" Target="../tags/tag61.xml"/><Relationship Id="rId7" Type="http://schemas.openxmlformats.org/officeDocument/2006/relationships/image" Target="../media/image5.png"/><Relationship Id="rId6" Type="http://schemas.openxmlformats.org/officeDocument/2006/relationships/tags" Target="../tags/tag60.xml"/><Relationship Id="rId5" Type="http://schemas.openxmlformats.org/officeDocument/2006/relationships/image" Target="../media/image4.png"/><Relationship Id="rId4" Type="http://schemas.openxmlformats.org/officeDocument/2006/relationships/tags" Target="../tags/tag59.xml"/><Relationship Id="rId3" Type="http://schemas.openxmlformats.org/officeDocument/2006/relationships/tags" Target="../tags/tag58.xml"/><Relationship Id="rId2" Type="http://schemas.openxmlformats.org/officeDocument/2006/relationships/image" Target="../media/image1.png"/><Relationship Id="rId13" Type="http://schemas.openxmlformats.org/officeDocument/2006/relationships/tags" Target="../tags/tag66.xml"/><Relationship Id="rId12" Type="http://schemas.openxmlformats.org/officeDocument/2006/relationships/tags" Target="../tags/tag65.xml"/><Relationship Id="rId11" Type="http://schemas.openxmlformats.org/officeDocument/2006/relationships/tags" Target="../tags/tag64.xml"/><Relationship Id="rId10" Type="http://schemas.openxmlformats.org/officeDocument/2006/relationships/tags" Target="../tags/tag63.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71.xml"/><Relationship Id="rId8" Type="http://schemas.openxmlformats.org/officeDocument/2006/relationships/tags" Target="../tags/tag70.xml"/><Relationship Id="rId7" Type="http://schemas.openxmlformats.org/officeDocument/2006/relationships/image" Target="../media/image5.png"/><Relationship Id="rId6" Type="http://schemas.openxmlformats.org/officeDocument/2006/relationships/tags" Target="../tags/tag69.xml"/><Relationship Id="rId5" Type="http://schemas.openxmlformats.org/officeDocument/2006/relationships/image" Target="../media/image4.png"/><Relationship Id="rId4" Type="http://schemas.openxmlformats.org/officeDocument/2006/relationships/tags" Target="../tags/tag68.xml"/><Relationship Id="rId3" Type="http://schemas.openxmlformats.org/officeDocument/2006/relationships/tags" Target="../tags/tag67.xml"/><Relationship Id="rId2" Type="http://schemas.openxmlformats.org/officeDocument/2006/relationships/image" Target="../media/image1.png"/><Relationship Id="rId12" Type="http://schemas.openxmlformats.org/officeDocument/2006/relationships/tags" Target="../tags/tag74.xml"/><Relationship Id="rId11" Type="http://schemas.openxmlformats.org/officeDocument/2006/relationships/tags" Target="../tags/tag73.xml"/><Relationship Id="rId10" Type="http://schemas.openxmlformats.org/officeDocument/2006/relationships/tags" Target="../tags/tag72.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79.xml"/><Relationship Id="rId8" Type="http://schemas.openxmlformats.org/officeDocument/2006/relationships/tags" Target="../tags/tag78.xml"/><Relationship Id="rId7" Type="http://schemas.openxmlformats.org/officeDocument/2006/relationships/image" Target="../media/image5.png"/><Relationship Id="rId6" Type="http://schemas.openxmlformats.org/officeDocument/2006/relationships/tags" Target="../tags/tag77.xml"/><Relationship Id="rId5" Type="http://schemas.openxmlformats.org/officeDocument/2006/relationships/image" Target="../media/image4.png"/><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image" Target="../media/image1.png"/><Relationship Id="rId11" Type="http://schemas.openxmlformats.org/officeDocument/2006/relationships/tags" Target="../tags/tag81.xml"/><Relationship Id="rId10" Type="http://schemas.openxmlformats.org/officeDocument/2006/relationships/tags" Target="../tags/tag80.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85.xml"/><Relationship Id="rId8" Type="http://schemas.openxmlformats.org/officeDocument/2006/relationships/image" Target="../media/image9.png"/><Relationship Id="rId7" Type="http://schemas.openxmlformats.org/officeDocument/2006/relationships/tags" Target="../tags/tag84.xml"/><Relationship Id="rId6" Type="http://schemas.openxmlformats.org/officeDocument/2006/relationships/image" Target="../media/image8.png"/><Relationship Id="rId5" Type="http://schemas.openxmlformats.org/officeDocument/2006/relationships/tags" Target="../tags/tag83.xml"/><Relationship Id="rId4" Type="http://schemas.openxmlformats.org/officeDocument/2006/relationships/image" Target="../media/image7.png"/><Relationship Id="rId3" Type="http://schemas.openxmlformats.org/officeDocument/2006/relationships/tags" Target="../tags/tag82.xml"/><Relationship Id="rId2" Type="http://schemas.openxmlformats.org/officeDocument/2006/relationships/image" Target="../media/image1.png"/><Relationship Id="rId13" Type="http://schemas.openxmlformats.org/officeDocument/2006/relationships/tags" Target="../tags/tag89.xml"/><Relationship Id="rId12" Type="http://schemas.openxmlformats.org/officeDocument/2006/relationships/tags" Target="../tags/tag88.xml"/><Relationship Id="rId11" Type="http://schemas.openxmlformats.org/officeDocument/2006/relationships/tags" Target="../tags/tag87.xml"/><Relationship Id="rId10" Type="http://schemas.openxmlformats.org/officeDocument/2006/relationships/tags" Target="../tags/tag86.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94.xml"/><Relationship Id="rId8" Type="http://schemas.openxmlformats.org/officeDocument/2006/relationships/tags" Target="../tags/tag93.xml"/><Relationship Id="rId7" Type="http://schemas.openxmlformats.org/officeDocument/2006/relationships/tags" Target="../tags/tag92.xml"/><Relationship Id="rId6" Type="http://schemas.openxmlformats.org/officeDocument/2006/relationships/image" Target="../media/image5.png"/><Relationship Id="rId5" Type="http://schemas.openxmlformats.org/officeDocument/2006/relationships/tags" Target="../tags/tag91.xml"/><Relationship Id="rId4" Type="http://schemas.openxmlformats.org/officeDocument/2006/relationships/image" Target="../media/image4.png"/><Relationship Id="rId3" Type="http://schemas.openxmlformats.org/officeDocument/2006/relationships/tags" Target="../tags/tag90.xml"/><Relationship Id="rId2" Type="http://schemas.openxmlformats.org/officeDocument/2006/relationships/image" Target="../media/image1.png"/><Relationship Id="rId10" Type="http://schemas.openxmlformats.org/officeDocument/2006/relationships/tags" Target="../tags/tag95.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100.xml"/><Relationship Id="rId8" Type="http://schemas.openxmlformats.org/officeDocument/2006/relationships/tags" Target="../tags/tag99.xml"/><Relationship Id="rId7" Type="http://schemas.openxmlformats.org/officeDocument/2006/relationships/image" Target="../media/image5.png"/><Relationship Id="rId6" Type="http://schemas.openxmlformats.org/officeDocument/2006/relationships/tags" Target="../tags/tag98.xml"/><Relationship Id="rId5" Type="http://schemas.openxmlformats.org/officeDocument/2006/relationships/image" Target="../media/image4.png"/><Relationship Id="rId4" Type="http://schemas.openxmlformats.org/officeDocument/2006/relationships/tags" Target="../tags/tag97.xml"/><Relationship Id="rId3" Type="http://schemas.openxmlformats.org/officeDocument/2006/relationships/tags" Target="../tags/tag96.xml"/><Relationship Id="rId2" Type="http://schemas.openxmlformats.org/officeDocument/2006/relationships/image" Target="../media/image1.png"/><Relationship Id="rId12" Type="http://schemas.openxmlformats.org/officeDocument/2006/relationships/tags" Target="../tags/tag103.xml"/><Relationship Id="rId11" Type="http://schemas.openxmlformats.org/officeDocument/2006/relationships/tags" Target="../tags/tag102.xml"/><Relationship Id="rId10" Type="http://schemas.openxmlformats.org/officeDocument/2006/relationships/tags" Target="../tags/tag101.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09.xml"/><Relationship Id="rId8" Type="http://schemas.openxmlformats.org/officeDocument/2006/relationships/tags" Target="../tags/tag108.xml"/><Relationship Id="rId7" Type="http://schemas.openxmlformats.org/officeDocument/2006/relationships/tags" Target="../tags/tag107.xml"/><Relationship Id="rId6" Type="http://schemas.openxmlformats.org/officeDocument/2006/relationships/tags" Target="../tags/tag106.xml"/><Relationship Id="rId5" Type="http://schemas.openxmlformats.org/officeDocument/2006/relationships/image" Target="../media/image4.png"/><Relationship Id="rId4" Type="http://schemas.openxmlformats.org/officeDocument/2006/relationships/tags" Target="../tags/tag105.xml"/><Relationship Id="rId3" Type="http://schemas.openxmlformats.org/officeDocument/2006/relationships/tags" Target="../tags/tag104.xml"/><Relationship Id="rId2" Type="http://schemas.openxmlformats.org/officeDocument/2006/relationships/image" Target="../media/image1.png"/><Relationship Id="rId11" Type="http://schemas.openxmlformats.org/officeDocument/2006/relationships/tags" Target="../tags/tag111.xml"/><Relationship Id="rId10" Type="http://schemas.openxmlformats.org/officeDocument/2006/relationships/tags" Target="../tags/tag110.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116.xml"/><Relationship Id="rId8" Type="http://schemas.openxmlformats.org/officeDocument/2006/relationships/tags" Target="../tags/tag115.xml"/><Relationship Id="rId7" Type="http://schemas.openxmlformats.org/officeDocument/2006/relationships/image" Target="../media/image5.png"/><Relationship Id="rId6" Type="http://schemas.openxmlformats.org/officeDocument/2006/relationships/tags" Target="../tags/tag114.xml"/><Relationship Id="rId5" Type="http://schemas.openxmlformats.org/officeDocument/2006/relationships/image" Target="../media/image4.png"/><Relationship Id="rId4" Type="http://schemas.openxmlformats.org/officeDocument/2006/relationships/tags" Target="../tags/tag113.xml"/><Relationship Id="rId3" Type="http://schemas.openxmlformats.org/officeDocument/2006/relationships/tags" Target="../tags/tag112.xml"/><Relationship Id="rId2" Type="http://schemas.openxmlformats.org/officeDocument/2006/relationships/image" Target="../media/image1.png"/><Relationship Id="rId13" Type="http://schemas.openxmlformats.org/officeDocument/2006/relationships/tags" Target="../tags/tag120.xml"/><Relationship Id="rId12" Type="http://schemas.openxmlformats.org/officeDocument/2006/relationships/tags" Target="../tags/tag119.xml"/><Relationship Id="rId11" Type="http://schemas.openxmlformats.org/officeDocument/2006/relationships/tags" Target="../tags/tag118.xml"/><Relationship Id="rId10" Type="http://schemas.openxmlformats.org/officeDocument/2006/relationships/tags" Target="../tags/tag117.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25.xml"/><Relationship Id="rId8" Type="http://schemas.openxmlformats.org/officeDocument/2006/relationships/tags" Target="../tags/tag124.xml"/><Relationship Id="rId7" Type="http://schemas.openxmlformats.org/officeDocument/2006/relationships/image" Target="../media/image5.png"/><Relationship Id="rId6" Type="http://schemas.openxmlformats.org/officeDocument/2006/relationships/tags" Target="../tags/tag123.xml"/><Relationship Id="rId5" Type="http://schemas.openxmlformats.org/officeDocument/2006/relationships/image" Target="../media/image4.png"/><Relationship Id="rId4" Type="http://schemas.openxmlformats.org/officeDocument/2006/relationships/tags" Target="../tags/tag122.xml"/><Relationship Id="rId3" Type="http://schemas.openxmlformats.org/officeDocument/2006/relationships/tags" Target="../tags/tag121.xml"/><Relationship Id="rId2" Type="http://schemas.openxmlformats.org/officeDocument/2006/relationships/image" Target="../media/image1.png"/><Relationship Id="rId13" Type="http://schemas.openxmlformats.org/officeDocument/2006/relationships/tags" Target="../tags/tag129.xml"/><Relationship Id="rId12" Type="http://schemas.openxmlformats.org/officeDocument/2006/relationships/tags" Target="../tags/tag128.xml"/><Relationship Id="rId11" Type="http://schemas.openxmlformats.org/officeDocument/2006/relationships/tags" Target="../tags/tag127.xml"/><Relationship Id="rId10" Type="http://schemas.openxmlformats.org/officeDocument/2006/relationships/tags" Target="../tags/tag126.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34.xml"/><Relationship Id="rId8" Type="http://schemas.openxmlformats.org/officeDocument/2006/relationships/tags" Target="../tags/tag133.xml"/><Relationship Id="rId7" Type="http://schemas.openxmlformats.org/officeDocument/2006/relationships/image" Target="../media/image5.png"/><Relationship Id="rId6" Type="http://schemas.openxmlformats.org/officeDocument/2006/relationships/tags" Target="../tags/tag132.xml"/><Relationship Id="rId5" Type="http://schemas.openxmlformats.org/officeDocument/2006/relationships/image" Target="../media/image4.png"/><Relationship Id="rId4" Type="http://schemas.openxmlformats.org/officeDocument/2006/relationships/tags" Target="../tags/tag131.xml"/><Relationship Id="rId3" Type="http://schemas.openxmlformats.org/officeDocument/2006/relationships/tags" Target="../tags/tag130.xml"/><Relationship Id="rId2" Type="http://schemas.openxmlformats.org/officeDocument/2006/relationships/image" Target="../media/image1.png"/><Relationship Id="rId15" Type="http://schemas.openxmlformats.org/officeDocument/2006/relationships/tags" Target="../tags/tag140.xml"/><Relationship Id="rId14" Type="http://schemas.openxmlformats.org/officeDocument/2006/relationships/tags" Target="../tags/tag139.xml"/><Relationship Id="rId13" Type="http://schemas.openxmlformats.org/officeDocument/2006/relationships/tags" Target="../tags/tag138.xml"/><Relationship Id="rId12" Type="http://schemas.openxmlformats.org/officeDocument/2006/relationships/tags" Target="../tags/tag137.xml"/><Relationship Id="rId11" Type="http://schemas.openxmlformats.org/officeDocument/2006/relationships/tags" Target="../tags/tag136.xml"/><Relationship Id="rId10" Type="http://schemas.openxmlformats.org/officeDocument/2006/relationships/tags" Target="../tags/tag135.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45.xml"/><Relationship Id="rId8" Type="http://schemas.openxmlformats.org/officeDocument/2006/relationships/tags" Target="../tags/tag144.xml"/><Relationship Id="rId7" Type="http://schemas.openxmlformats.org/officeDocument/2006/relationships/image" Target="../media/image4.png"/><Relationship Id="rId6" Type="http://schemas.openxmlformats.org/officeDocument/2006/relationships/tags" Target="../tags/tag143.xml"/><Relationship Id="rId5" Type="http://schemas.openxmlformats.org/officeDocument/2006/relationships/image" Target="../media/image10.png"/><Relationship Id="rId4" Type="http://schemas.openxmlformats.org/officeDocument/2006/relationships/tags" Target="../tags/tag142.xml"/><Relationship Id="rId3" Type="http://schemas.openxmlformats.org/officeDocument/2006/relationships/tags" Target="../tags/tag141.xml"/><Relationship Id="rId2" Type="http://schemas.openxmlformats.org/officeDocument/2006/relationships/image" Target="../media/image1.png"/><Relationship Id="rId12" Type="http://schemas.openxmlformats.org/officeDocument/2006/relationships/tags" Target="../tags/tag148.xml"/><Relationship Id="rId11" Type="http://schemas.openxmlformats.org/officeDocument/2006/relationships/tags" Target="../tags/tag147.xml"/><Relationship Id="rId10" Type="http://schemas.openxmlformats.org/officeDocument/2006/relationships/tags" Target="../tags/tag146.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rotWithShape="1">
          <a:blip r:embed="rId2"/>
          <a:stretch>
            <a:fillRect/>
          </a:stretch>
        </a:blipFill>
        <a:effectLst/>
      </p:bgPr>
    </p:bg>
    <p:spTree>
      <p:nvGrpSpPr>
        <p:cNvPr id="1" name=""/>
        <p:cNvGrpSpPr/>
        <p:nvPr/>
      </p:nvGrpSpPr>
      <p:grpSpPr>
        <a:xfrm>
          <a:off x="0" y="0"/>
          <a:ext cx="0" cy="0"/>
          <a:chOff x="0" y="0"/>
          <a:chExt cx="0" cy="0"/>
        </a:xfrm>
      </p:grpSpPr>
      <p:cxnSp>
        <p:nvCxnSpPr>
          <p:cNvPr id="19" name="直接连接符 18"/>
          <p:cNvCxnSpPr/>
          <p:nvPr>
            <p:custDataLst>
              <p:tags r:id="rId3"/>
            </p:custDataLst>
          </p:nvPr>
        </p:nvCxnSpPr>
        <p:spPr>
          <a:xfrm>
            <a:off x="2852189" y="2637156"/>
            <a:ext cx="6521912"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图片 13" descr="图片2"/>
          <p:cNvPicPr>
            <a:picLocks noChangeAspect="1"/>
          </p:cNvPicPr>
          <p:nvPr>
            <p:custDataLst>
              <p:tags r:id="rId4"/>
            </p:custDataLst>
          </p:nvPr>
        </p:nvPicPr>
        <p:blipFill>
          <a:blip r:embed="rId5"/>
          <a:stretch>
            <a:fillRect/>
          </a:stretch>
        </p:blipFill>
        <p:spPr>
          <a:xfrm>
            <a:off x="-635" y="4557395"/>
            <a:ext cx="12202795" cy="2305050"/>
          </a:xfrm>
          <a:prstGeom prst="rect">
            <a:avLst/>
          </a:prstGeom>
        </p:spPr>
      </p:pic>
      <p:pic>
        <p:nvPicPr>
          <p:cNvPr id="9" name="图片 8"/>
          <p:cNvPicPr>
            <a:picLocks noChangeAspect="1"/>
          </p:cNvPicPr>
          <p:nvPr>
            <p:custDataLst>
              <p:tags r:id="rId6"/>
            </p:custDataLst>
          </p:nvPr>
        </p:nvPicPr>
        <p:blipFill>
          <a:blip r:embed="rId7"/>
          <a:stretch>
            <a:fillRect/>
          </a:stretch>
        </p:blipFill>
        <p:spPr>
          <a:xfrm>
            <a:off x="159785" y="65379"/>
            <a:ext cx="2933700" cy="755650"/>
          </a:xfrm>
          <a:prstGeom prst="rect">
            <a:avLst/>
          </a:prstGeom>
        </p:spPr>
      </p:pic>
      <p:sp>
        <p:nvSpPr>
          <p:cNvPr id="10" name="矩形 9"/>
          <p:cNvSpPr/>
          <p:nvPr>
            <p:custDataLst>
              <p:tags r:id="rId8"/>
            </p:custDataLst>
          </p:nvPr>
        </p:nvSpPr>
        <p:spPr>
          <a:xfrm>
            <a:off x="2421255" y="668753"/>
            <a:ext cx="1758315" cy="150469"/>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dirty="0">
              <a:latin typeface="Arial" panose="020B0604020202020204" pitchFamily="34" charset="0"/>
            </a:endParaRPr>
          </a:p>
        </p:txBody>
      </p:sp>
      <p:sp>
        <p:nvSpPr>
          <p:cNvPr id="2" name="标题 1"/>
          <p:cNvSpPr>
            <a:spLocks noGrp="1"/>
          </p:cNvSpPr>
          <p:nvPr>
            <p:ph type="ctrTitle" hasCustomPrompt="1"/>
            <p:custDataLst>
              <p:tags r:id="rId9"/>
            </p:custDataLst>
          </p:nvPr>
        </p:nvSpPr>
        <p:spPr>
          <a:xfrm>
            <a:off x="2076600" y="2831120"/>
            <a:ext cx="8038800" cy="1859946"/>
          </a:xfrm>
        </p:spPr>
        <p:txBody>
          <a:bodyPr lIns="90000" tIns="46800" rIns="90000" bIns="46800" anchor="b" anchorCtr="0">
            <a:normAutofit/>
          </a:bodyPr>
          <a:lstStyle>
            <a:lvl1pPr algn="ctr" eaLnBrk="1" fontAlgn="auto" latinLnBrk="0" hangingPunct="1">
              <a:defRPr sz="8000" spc="600" baseline="0">
                <a:solidFill>
                  <a:schemeClr val="accent1"/>
                </a:solidFill>
                <a:latin typeface="Arial" panose="020B0604020202020204" pitchFamily="34" charset="0"/>
                <a:ea typeface="汉仪尚巍手书W" panose="00020600040101010101" pitchFamily="18" charset="-122"/>
              </a:defRPr>
            </a:lvl1pPr>
          </a:lstStyle>
          <a:p>
            <a:r>
              <a:rPr lang="zh-CN" altLang="en-US" dirty="0"/>
              <a:t>编辑标题</a:t>
            </a:r>
            <a:endParaRPr lang="zh-CN" altLang="en-US" dirty="0"/>
          </a:p>
        </p:txBody>
      </p:sp>
      <p:sp>
        <p:nvSpPr>
          <p:cNvPr id="3" name="副标题 2"/>
          <p:cNvSpPr>
            <a:spLocks noGrp="1"/>
          </p:cNvSpPr>
          <p:nvPr>
            <p:ph type="subTitle" idx="1" hasCustomPrompt="1"/>
            <p:custDataLst>
              <p:tags r:id="rId10"/>
            </p:custDataLst>
          </p:nvPr>
        </p:nvSpPr>
        <p:spPr>
          <a:xfrm>
            <a:off x="3562707" y="1581948"/>
            <a:ext cx="5075434" cy="636999"/>
          </a:xfrm>
        </p:spPr>
        <p:txBody>
          <a:bodyPr lIns="90000" tIns="46800" rIns="90000" bIns="46800">
            <a:normAutofit/>
          </a:bodyPr>
          <a:lstStyle>
            <a:lvl1pPr marL="0" indent="0" algn="ctr" eaLnBrk="1" fontAlgn="auto" latinLnBrk="0" hangingPunct="1">
              <a:lnSpc>
                <a:spcPct val="100000"/>
              </a:lnSpc>
              <a:buNone/>
              <a:defRPr sz="2800" u="none" strike="noStrike" kern="1200" cap="none" spc="200" normalizeH="0" baseline="0">
                <a:solidFill>
                  <a:schemeClr val="accent1"/>
                </a:solidFill>
                <a:uFillTx/>
                <a:latin typeface="Arial" panose="020B0604020202020204" pitchFamily="34" charset="0"/>
                <a:ea typeface="隶书" panose="020105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点击此处编辑副标题</a:t>
            </a:r>
            <a:endParaRPr lang="zh-CN" altLang="en-US" dirty="0"/>
          </a:p>
        </p:txBody>
      </p:sp>
      <p:sp>
        <p:nvSpPr>
          <p:cNvPr id="5" name="文本占位符 4"/>
          <p:cNvSpPr>
            <a:spLocks noGrp="1"/>
          </p:cNvSpPr>
          <p:nvPr>
            <p:ph type="body" sz="quarter" idx="13" hasCustomPrompt="1"/>
            <p:custDataLst>
              <p:tags r:id="rId11"/>
            </p:custDataLst>
          </p:nvPr>
        </p:nvSpPr>
        <p:spPr>
          <a:xfrm>
            <a:off x="3349375" y="4798032"/>
            <a:ext cx="2813107" cy="441788"/>
          </a:xfrm>
        </p:spPr>
        <p:txBody>
          <a:bodyPr lIns="90000" tIns="46800" rIns="90000" bIns="46800" anchor="t" anchorCtr="0">
            <a:normAutofit/>
          </a:bodyPr>
          <a:lstStyle>
            <a:lvl1pPr marL="0" indent="0" algn="ctr" eaLnBrk="1" fontAlgn="auto" latinLnBrk="0" hangingPunct="1">
              <a:lnSpc>
                <a:spcPct val="100000"/>
              </a:lnSpc>
              <a:buNone/>
              <a:defRPr sz="1800" b="1" u="none" strike="noStrike" kern="1200" cap="none" spc="150" normalizeH="0" baseline="0">
                <a:solidFill>
                  <a:schemeClr val="accent1"/>
                </a:solidFill>
                <a:uFillTx/>
                <a:latin typeface="Arial" panose="020B0604020202020204" pitchFamily="34" charset="0"/>
                <a:ea typeface="隶书" panose="02010509060101010101" pitchFamily="49" charset="-122"/>
              </a:defRPr>
            </a:lvl1pPr>
          </a:lstStyle>
          <a:p>
            <a:pPr lvl="0"/>
            <a:r>
              <a:rPr lang="zh-CN" altLang="en-US" dirty="0"/>
              <a:t>编辑文本</a:t>
            </a:r>
            <a:endParaRPr lang="zh-CN" altLang="en-US" dirty="0"/>
          </a:p>
        </p:txBody>
      </p:sp>
      <p:sp>
        <p:nvSpPr>
          <p:cNvPr id="20" name="文本占位符5"/>
          <p:cNvSpPr>
            <a:spLocks noGrp="1"/>
          </p:cNvSpPr>
          <p:nvPr>
            <p:ph type="body" sz="quarter" idx="14" hasCustomPrompt="1"/>
            <p:custDataLst>
              <p:tags r:id="rId12"/>
            </p:custDataLst>
          </p:nvPr>
        </p:nvSpPr>
        <p:spPr>
          <a:xfrm>
            <a:off x="6419636" y="4798032"/>
            <a:ext cx="2375043" cy="441789"/>
          </a:xfrm>
        </p:spPr>
        <p:txBody>
          <a:bodyPr lIns="90000" tIns="46800" rIns="90000" bIns="46800" anchor="t" anchorCtr="0">
            <a:normAutofit/>
          </a:bodyPr>
          <a:lstStyle>
            <a:lvl1pPr marL="0" indent="0" algn="ctr" eaLnBrk="1" fontAlgn="auto" latinLnBrk="0" hangingPunct="1">
              <a:lnSpc>
                <a:spcPct val="100000"/>
              </a:lnSpc>
              <a:buNone/>
              <a:defRPr sz="1800" b="1" u="none" strike="noStrike" kern="1200" cap="none" spc="150" normalizeH="0" baseline="0">
                <a:solidFill>
                  <a:schemeClr val="accent1"/>
                </a:solidFill>
                <a:uFillTx/>
                <a:latin typeface="Arial" panose="020B0604020202020204" pitchFamily="34" charset="0"/>
                <a:ea typeface="隶书" panose="02010509060101010101" pitchFamily="49" charset="-122"/>
              </a:defRPr>
            </a:lvl1pPr>
          </a:lstStyle>
          <a:p>
            <a:pPr lvl="0"/>
            <a:r>
              <a:rPr lang="zh-CN" altLang="en-US" dirty="0"/>
              <a:t>编辑文本</a:t>
            </a:r>
            <a:endParaRPr lang="zh-CN" altLang="en-US" dirty="0"/>
          </a:p>
        </p:txBody>
      </p:sp>
      <p:sp>
        <p:nvSpPr>
          <p:cNvPr id="16" name="日期占位符 15"/>
          <p:cNvSpPr>
            <a:spLocks noGrp="1"/>
          </p:cNvSpPr>
          <p:nvPr>
            <p:ph type="dt" sz="half" idx="10"/>
            <p:custDataLst>
              <p:tags r:id="rId13"/>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4"/>
            </p:custDataLst>
          </p:nvPr>
        </p:nvSpPr>
        <p:spPr/>
        <p:txBody>
          <a:bodyPr/>
          <a:lstStyle>
            <a:lvl1pPr>
              <a:defRPr baseline="0">
                <a:latin typeface="Arial" panose="020B0604020202020204" pitchFamily="34" charset="0"/>
              </a:defRPr>
            </a:lvl1pPr>
          </a:lstStyle>
          <a:p>
            <a:endParaRPr lang="zh-CN" altLang="en-US" dirty="0"/>
          </a:p>
        </p:txBody>
      </p:sp>
      <p:sp>
        <p:nvSpPr>
          <p:cNvPr id="18" name="灯片编号占位符 17"/>
          <p:cNvSpPr>
            <a:spLocks noGrp="1"/>
          </p:cNvSpPr>
          <p:nvPr>
            <p:ph type="sldNum" sz="quarter" idx="12"/>
            <p:custDataLst>
              <p:tags r:id="rId15"/>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9" name="组合 8"/>
          <p:cNvGrpSpPr/>
          <p:nvPr>
            <p:custDataLst>
              <p:tags r:id="rId3"/>
            </p:custDataLst>
          </p:nvPr>
        </p:nvGrpSpPr>
        <p:grpSpPr>
          <a:xfrm>
            <a:off x="1" y="180970"/>
            <a:ext cx="12040272" cy="6677030"/>
            <a:chOff x="1" y="180970"/>
            <a:chExt cx="12040272" cy="6677030"/>
          </a:xfrm>
        </p:grpSpPr>
        <p:pic>
          <p:nvPicPr>
            <p:cNvPr id="10" name="图片 9"/>
            <p:cNvPicPr>
              <a:picLocks noChangeAspect="1"/>
            </p:cNvPicPr>
            <p:nvPr>
              <p:custDataLst>
                <p:tags r:id="rId4"/>
              </p:custDataLst>
            </p:nvPr>
          </p:nvPicPr>
          <p:blipFill>
            <a:blip r:embed="rId5"/>
            <a:stretch>
              <a:fillRect/>
            </a:stretch>
          </p:blipFill>
          <p:spPr>
            <a:xfrm>
              <a:off x="11310600" y="180970"/>
              <a:ext cx="729673" cy="506521"/>
            </a:xfrm>
            <a:prstGeom prst="rect">
              <a:avLst/>
            </a:prstGeom>
          </p:spPr>
        </p:pic>
        <p:pic>
          <p:nvPicPr>
            <p:cNvPr id="11" name="图片 10"/>
            <p:cNvPicPr>
              <a:picLocks noChangeAspect="1"/>
            </p:cNvPicPr>
            <p:nvPr>
              <p:custDataLst>
                <p:tags r:id="rId6"/>
              </p:custDataLst>
            </p:nvPr>
          </p:nvPicPr>
          <p:blipFill>
            <a:blip r:embed="rId7"/>
            <a:stretch>
              <a:fillRect/>
            </a:stretch>
          </p:blipFill>
          <p:spPr>
            <a:xfrm>
              <a:off x="1" y="5629275"/>
              <a:ext cx="2328468" cy="1228725"/>
            </a:xfrm>
            <a:prstGeom prst="rect">
              <a:avLst/>
            </a:prstGeom>
          </p:spPr>
        </p:pic>
      </p:grpSp>
      <p:sp>
        <p:nvSpPr>
          <p:cNvPr id="2" name="标题 1"/>
          <p:cNvSpPr>
            <a:spLocks noGrp="1"/>
          </p:cNvSpPr>
          <p:nvPr>
            <p:ph type="title"/>
            <p:custDataLst>
              <p:tags r:id="rId8"/>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9"/>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0"/>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图片 2" descr="图片2"/>
          <p:cNvPicPr>
            <a:picLocks noChangeAspect="1"/>
          </p:cNvPicPr>
          <p:nvPr>
            <p:custDataLst>
              <p:tags r:id="rId3"/>
            </p:custDataLst>
          </p:nvPr>
        </p:nvPicPr>
        <p:blipFill>
          <a:blip r:embed="rId4"/>
          <a:stretch>
            <a:fillRect/>
          </a:stretch>
        </p:blipFill>
        <p:spPr>
          <a:xfrm>
            <a:off x="-635" y="4557395"/>
            <a:ext cx="12202795" cy="2305050"/>
          </a:xfrm>
          <a:prstGeom prst="rect">
            <a:avLst/>
          </a:prstGeom>
        </p:spPr>
      </p:pic>
      <p:sp>
        <p:nvSpPr>
          <p:cNvPr id="11" name="矩形 10"/>
          <p:cNvSpPr/>
          <p:nvPr>
            <p:custDataLst>
              <p:tags r:id="rId5"/>
            </p:custDataLst>
          </p:nvPr>
        </p:nvSpPr>
        <p:spPr>
          <a:xfrm>
            <a:off x="2468880" y="3149243"/>
            <a:ext cx="7632000" cy="1185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pic>
        <p:nvPicPr>
          <p:cNvPr id="10" name="图片 9"/>
          <p:cNvPicPr>
            <a:picLocks noChangeAspect="1"/>
          </p:cNvPicPr>
          <p:nvPr>
            <p:custDataLst>
              <p:tags r:id="rId6"/>
            </p:custDataLst>
          </p:nvPr>
        </p:nvPicPr>
        <p:blipFill rotWithShape="1">
          <a:blip r:embed="rId7"/>
          <a:srcRect/>
          <a:stretch>
            <a:fillRect/>
          </a:stretch>
        </p:blipFill>
        <p:spPr>
          <a:xfrm>
            <a:off x="1999918" y="1871528"/>
            <a:ext cx="2356182" cy="1408359"/>
          </a:xfrm>
          <a:prstGeom prst="rect">
            <a:avLst/>
          </a:prstGeom>
        </p:spPr>
      </p:pic>
      <p:sp>
        <p:nvSpPr>
          <p:cNvPr id="2" name="标题 1"/>
          <p:cNvSpPr>
            <a:spLocks noGrp="1"/>
          </p:cNvSpPr>
          <p:nvPr>
            <p:ph type="title" hasCustomPrompt="1"/>
            <p:custDataLst>
              <p:tags r:id="rId8"/>
            </p:custDataLst>
          </p:nvPr>
        </p:nvSpPr>
        <p:spPr>
          <a:xfrm>
            <a:off x="4217670" y="2114551"/>
            <a:ext cx="5887622" cy="972908"/>
          </a:xfrm>
        </p:spPr>
        <p:txBody>
          <a:bodyPr lIns="90000" tIns="46800" rIns="90000" bIns="46800" anchor="b" anchorCtr="0">
            <a:normAutofit/>
          </a:bodyPr>
          <a:lstStyle>
            <a:lvl1pPr algn="ctr">
              <a:defRPr sz="4400" u="none" strike="noStrike" kern="1200" cap="none" spc="300" normalizeH="0" baseline="0">
                <a:solidFill>
                  <a:schemeClr val="accent1"/>
                </a:solidFill>
                <a:uFillTx/>
                <a:latin typeface="Arial" panose="020B0604020202020204" pitchFamily="34" charset="0"/>
                <a:ea typeface="汉仪尚巍手书W" panose="00020600040101010101" pitchFamily="18" charset="-122"/>
              </a:defRPr>
            </a:lvl1pPr>
          </a:lstStyle>
          <a:p>
            <a:r>
              <a:rPr lang="zh-CN" altLang="en-US" dirty="0"/>
              <a:t>单击此处编辑标题</a:t>
            </a:r>
            <a:endParaRPr lang="zh-CN" altLang="en-US" dirty="0"/>
          </a:p>
        </p:txBody>
      </p:sp>
      <p:sp>
        <p:nvSpPr>
          <p:cNvPr id="4" name="日期占位符 3"/>
          <p:cNvSpPr>
            <a:spLocks noGrp="1"/>
          </p:cNvSpPr>
          <p:nvPr>
            <p:ph type="dt" sz="half" idx="10"/>
            <p:custDataLst>
              <p:tags r:id="rId9"/>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0"/>
            </p:custDataLst>
          </p:nvPr>
        </p:nvSpPr>
        <p:spPr/>
        <p:txBody>
          <a:bodyPr/>
          <a:lstStyle>
            <a:lvl1pPr>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1"/>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
        <p:nvSpPr>
          <p:cNvPr id="14" name="文本占位符 13"/>
          <p:cNvSpPr>
            <a:spLocks noGrp="1"/>
          </p:cNvSpPr>
          <p:nvPr>
            <p:ph type="body" sz="quarter" idx="13"/>
            <p:custDataLst>
              <p:tags r:id="rId12"/>
            </p:custDataLst>
          </p:nvPr>
        </p:nvSpPr>
        <p:spPr>
          <a:xfrm>
            <a:off x="2322513" y="3575050"/>
            <a:ext cx="7797800" cy="411163"/>
          </a:xfrm>
        </p:spPr>
        <p:txBody>
          <a:bodyPr/>
          <a:lstStyle/>
          <a:p>
            <a:pPr lvl="0"/>
            <a:r>
              <a:rPr lang="zh-CN" altLang="en-US" dirty="0"/>
              <a:t>单击此处编辑母版文本样式</a:t>
            </a:r>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0" name="组合 9"/>
          <p:cNvGrpSpPr/>
          <p:nvPr>
            <p:custDataLst>
              <p:tags r:id="rId3"/>
            </p:custDataLst>
          </p:nvPr>
        </p:nvGrpSpPr>
        <p:grpSpPr>
          <a:xfrm>
            <a:off x="1" y="180970"/>
            <a:ext cx="12040272" cy="6677030"/>
            <a:chOff x="1" y="180970"/>
            <a:chExt cx="12040272" cy="6677030"/>
          </a:xfrm>
        </p:grpSpPr>
        <p:pic>
          <p:nvPicPr>
            <p:cNvPr id="11" name="图片 10"/>
            <p:cNvPicPr>
              <a:picLocks noChangeAspect="1"/>
            </p:cNvPicPr>
            <p:nvPr>
              <p:custDataLst>
                <p:tags r:id="rId4"/>
              </p:custDataLst>
            </p:nvPr>
          </p:nvPicPr>
          <p:blipFill>
            <a:blip r:embed="rId5"/>
            <a:stretch>
              <a:fillRect/>
            </a:stretch>
          </p:blipFill>
          <p:spPr>
            <a:xfrm>
              <a:off x="11310600" y="180970"/>
              <a:ext cx="729673" cy="506521"/>
            </a:xfrm>
            <a:prstGeom prst="rect">
              <a:avLst/>
            </a:prstGeom>
          </p:spPr>
        </p:pic>
        <p:pic>
          <p:nvPicPr>
            <p:cNvPr id="12" name="图片 11"/>
            <p:cNvPicPr>
              <a:picLocks noChangeAspect="1"/>
            </p:cNvPicPr>
            <p:nvPr>
              <p:custDataLst>
                <p:tags r:id="rId6"/>
              </p:custDataLst>
            </p:nvPr>
          </p:nvPicPr>
          <p:blipFill>
            <a:blip r:embed="rId7"/>
            <a:stretch>
              <a:fillRect/>
            </a:stretch>
          </p:blipFill>
          <p:spPr>
            <a:xfrm>
              <a:off x="1" y="5629275"/>
              <a:ext cx="2328468" cy="1228725"/>
            </a:xfrm>
            <a:prstGeom prst="rect">
              <a:avLst/>
            </a:prstGeom>
          </p:spPr>
        </p:pic>
      </p:grpSp>
      <p:sp>
        <p:nvSpPr>
          <p:cNvPr id="2" name="标题 1"/>
          <p:cNvSpPr>
            <a:spLocks noGrp="1"/>
          </p:cNvSpPr>
          <p:nvPr>
            <p:ph type="title"/>
            <p:custDataLst>
              <p:tags r:id="rId8"/>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9"/>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0"/>
            </p:custDataLst>
          </p:nvPr>
        </p:nvSpPr>
        <p:spPr>
          <a:xfrm>
            <a:off x="6238877" y="952508"/>
            <a:ext cx="5283242" cy="5388907"/>
          </a:xfrm>
        </p:spPr>
        <p:txBody>
          <a:bodyPr>
            <a:noAutofit/>
          </a:bodyPr>
          <a:lstStyle>
            <a:lvl1pPr>
              <a:lnSpc>
                <a:spcPct val="120000"/>
              </a:lnSpc>
              <a:defRPr sz="1600" baseline="0">
                <a:solidFill>
                  <a:schemeClr val="tx1">
                    <a:lumMod val="85000"/>
                    <a:lumOff val="15000"/>
                  </a:schemeClr>
                </a:solidFill>
                <a:latin typeface="Arial" panose="020B0604020202020204" pitchFamily="34" charset="0"/>
                <a:ea typeface="隶书" panose="02010509060101010101" pitchFamily="49" charset="-122"/>
              </a:defRPr>
            </a:lvl1pPr>
            <a:lvl2pPr>
              <a:lnSpc>
                <a:spcPct val="120000"/>
              </a:lnSpc>
              <a:defRPr sz="1600" baseline="0">
                <a:solidFill>
                  <a:schemeClr val="tx1">
                    <a:lumMod val="85000"/>
                    <a:lumOff val="15000"/>
                  </a:schemeClr>
                </a:solidFill>
                <a:latin typeface="Arial" panose="020B0604020202020204" pitchFamily="34" charset="0"/>
                <a:ea typeface="隶书" panose="02010509060101010101" pitchFamily="49" charset="-122"/>
              </a:defRPr>
            </a:lvl2pPr>
            <a:lvl3pPr>
              <a:lnSpc>
                <a:spcPct val="120000"/>
              </a:lnSpc>
              <a:defRPr sz="1600" baseline="0">
                <a:solidFill>
                  <a:schemeClr val="tx1">
                    <a:lumMod val="85000"/>
                    <a:lumOff val="15000"/>
                  </a:schemeClr>
                </a:solidFill>
                <a:latin typeface="Arial" panose="020B0604020202020204" pitchFamily="34" charset="0"/>
                <a:ea typeface="隶书" panose="02010509060101010101" pitchFamily="49" charset="-122"/>
              </a:defRPr>
            </a:lvl3pPr>
            <a:lvl4pPr>
              <a:lnSpc>
                <a:spcPct val="120000"/>
              </a:lnSpc>
              <a:defRPr sz="1600" baseline="0">
                <a:solidFill>
                  <a:schemeClr val="tx1">
                    <a:lumMod val="85000"/>
                    <a:lumOff val="15000"/>
                  </a:schemeClr>
                </a:solidFill>
                <a:latin typeface="Arial" panose="020B0604020202020204" pitchFamily="34" charset="0"/>
                <a:ea typeface="隶书" panose="02010509060101010101" pitchFamily="49" charset="-122"/>
              </a:defRPr>
            </a:lvl4pPr>
            <a:lvl5pPr>
              <a:lnSpc>
                <a:spcPct val="120000"/>
              </a:lnSpc>
              <a:defRPr sz="16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1"/>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2"/>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endParaRPr lang="zh-CN" altLang="en-US"/>
          </a:p>
        </p:txBody>
      </p:sp>
      <p:sp>
        <p:nvSpPr>
          <p:cNvPr id="7" name="灯片编号占位符 6"/>
          <p:cNvSpPr>
            <a:spLocks noGrp="1"/>
          </p:cNvSpPr>
          <p:nvPr>
            <p:ph type="sldNum" sz="quarter" idx="12"/>
            <p:custDataLst>
              <p:tags r:id="rId13"/>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组合 11"/>
          <p:cNvGrpSpPr/>
          <p:nvPr>
            <p:custDataLst>
              <p:tags r:id="rId3"/>
            </p:custDataLst>
          </p:nvPr>
        </p:nvGrpSpPr>
        <p:grpSpPr>
          <a:xfrm>
            <a:off x="1" y="180970"/>
            <a:ext cx="12040272" cy="6677030"/>
            <a:chOff x="1" y="180970"/>
            <a:chExt cx="12040272" cy="6677030"/>
          </a:xfrm>
        </p:grpSpPr>
        <p:pic>
          <p:nvPicPr>
            <p:cNvPr id="13" name="图片 12"/>
            <p:cNvPicPr>
              <a:picLocks noChangeAspect="1"/>
            </p:cNvPicPr>
            <p:nvPr>
              <p:custDataLst>
                <p:tags r:id="rId4"/>
              </p:custDataLst>
            </p:nvPr>
          </p:nvPicPr>
          <p:blipFill>
            <a:blip r:embed="rId5"/>
            <a:stretch>
              <a:fillRect/>
            </a:stretch>
          </p:blipFill>
          <p:spPr>
            <a:xfrm>
              <a:off x="11310600" y="180970"/>
              <a:ext cx="729673" cy="506521"/>
            </a:xfrm>
            <a:prstGeom prst="rect">
              <a:avLst/>
            </a:prstGeom>
          </p:spPr>
        </p:pic>
        <p:pic>
          <p:nvPicPr>
            <p:cNvPr id="14" name="图片 13"/>
            <p:cNvPicPr>
              <a:picLocks noChangeAspect="1"/>
            </p:cNvPicPr>
            <p:nvPr>
              <p:custDataLst>
                <p:tags r:id="rId6"/>
              </p:custDataLst>
            </p:nvPr>
          </p:nvPicPr>
          <p:blipFill>
            <a:blip r:embed="rId7"/>
            <a:stretch>
              <a:fillRect/>
            </a:stretch>
          </p:blipFill>
          <p:spPr>
            <a:xfrm>
              <a:off x="1" y="5629275"/>
              <a:ext cx="2328468" cy="1228725"/>
            </a:xfrm>
            <a:prstGeom prst="rect">
              <a:avLst/>
            </a:prstGeom>
          </p:spPr>
        </p:pic>
      </p:grpSp>
      <p:sp>
        <p:nvSpPr>
          <p:cNvPr id="2" name="标题 1"/>
          <p:cNvSpPr>
            <a:spLocks noGrp="1"/>
          </p:cNvSpPr>
          <p:nvPr>
            <p:ph type="title"/>
            <p:custDataLst>
              <p:tags r:id="rId8"/>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9"/>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2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0"/>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1"/>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2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2"/>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3"/>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4"/>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endParaRPr lang="zh-CN" altLang="en-US"/>
          </a:p>
        </p:txBody>
      </p:sp>
      <p:sp>
        <p:nvSpPr>
          <p:cNvPr id="9" name="灯片编号占位符 8"/>
          <p:cNvSpPr>
            <a:spLocks noGrp="1"/>
          </p:cNvSpPr>
          <p:nvPr>
            <p:ph type="sldNum" sz="quarter" idx="12"/>
            <p:custDataLst>
              <p:tags r:id="rId15"/>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custDataLst>
              <p:tags r:id="rId3"/>
            </p:custDataLst>
          </p:nvPr>
        </p:nvPicPr>
        <p:blipFill>
          <a:blip r:embed="rId4"/>
          <a:stretch>
            <a:fillRect/>
          </a:stretch>
        </p:blipFill>
        <p:spPr>
          <a:xfrm>
            <a:off x="-1" y="5448301"/>
            <a:ext cx="12191999" cy="1409699"/>
          </a:xfrm>
          <a:prstGeom prst="rect">
            <a:avLst/>
          </a:prstGeom>
        </p:spPr>
      </p:pic>
      <p:pic>
        <p:nvPicPr>
          <p:cNvPr id="9" name="图片 8"/>
          <p:cNvPicPr>
            <a:picLocks noChangeAspect="1"/>
          </p:cNvPicPr>
          <p:nvPr>
            <p:custDataLst>
              <p:tags r:id="rId5"/>
            </p:custDataLst>
          </p:nvPr>
        </p:nvPicPr>
        <p:blipFill>
          <a:blip r:embed="rId6"/>
          <a:stretch>
            <a:fillRect/>
          </a:stretch>
        </p:blipFill>
        <p:spPr>
          <a:xfrm>
            <a:off x="0" y="4559301"/>
            <a:ext cx="4356099" cy="2298699"/>
          </a:xfrm>
          <a:prstGeom prst="rect">
            <a:avLst/>
          </a:prstGeom>
        </p:spPr>
      </p:pic>
      <p:pic>
        <p:nvPicPr>
          <p:cNvPr id="12" name="图片 11"/>
          <p:cNvPicPr>
            <a:picLocks noChangeAspect="1"/>
          </p:cNvPicPr>
          <p:nvPr>
            <p:custDataLst>
              <p:tags r:id="rId7"/>
            </p:custDataLst>
          </p:nvPr>
        </p:nvPicPr>
        <p:blipFill>
          <a:blip r:embed="rId8"/>
          <a:stretch>
            <a:fillRect/>
          </a:stretch>
        </p:blipFill>
        <p:spPr>
          <a:xfrm>
            <a:off x="4857923" y="5364101"/>
            <a:ext cx="1803835" cy="1252177"/>
          </a:xfrm>
          <a:prstGeom prst="rect">
            <a:avLst/>
          </a:prstGeom>
        </p:spPr>
      </p:pic>
      <p:sp>
        <p:nvSpPr>
          <p:cNvPr id="2" name="标题 1"/>
          <p:cNvSpPr>
            <a:spLocks noGrp="1"/>
          </p:cNvSpPr>
          <p:nvPr>
            <p:ph type="title"/>
            <p:custDataLst>
              <p:tags r:id="rId9"/>
            </p:custDataLst>
          </p:nvPr>
        </p:nvSpPr>
        <p:spPr>
          <a:xfrm>
            <a:off x="669882" y="979940"/>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日期占位符 2"/>
          <p:cNvSpPr>
            <a:spLocks noGrp="1"/>
          </p:cNvSpPr>
          <p:nvPr>
            <p:ph type="dt" sz="half" idx="10"/>
            <p:custDataLst>
              <p:tags r:id="rId10"/>
            </p:custDataLst>
          </p:nvPr>
        </p:nvSpPr>
        <p:spPr/>
        <p:txBody>
          <a:bodyPr/>
          <a:lstStyle>
            <a:lvl1pPr>
              <a:defRPr baseline="0">
                <a:latin typeface="隶书" panose="02010509060101010101" pitchFamily="49" charset="-122"/>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baseline="0">
                <a:latin typeface="隶书" panose="02010509060101010101" pitchFamily="49" charset="-122"/>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baseline="0">
                <a:latin typeface="隶书" panose="02010509060101010101" pitchFamily="49" charset="-122"/>
                <a:ea typeface="隶书" panose="02010509060101010101" pitchFamily="49" charset="-122"/>
              </a:defRPr>
            </a:lvl1pPr>
          </a:lstStyle>
          <a:p>
            <a:fld id="{49AE70B2-8BF9-45C0-BB95-33D1B9D3A854}"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0" name="组合 9"/>
          <p:cNvGrpSpPr/>
          <p:nvPr>
            <p:custDataLst>
              <p:tags r:id="rId3"/>
            </p:custDataLst>
          </p:nvPr>
        </p:nvGrpSpPr>
        <p:grpSpPr>
          <a:xfrm>
            <a:off x="1" y="180970"/>
            <a:ext cx="12040272" cy="6677030"/>
            <a:chOff x="1" y="180970"/>
            <a:chExt cx="12040272" cy="6677030"/>
          </a:xfrm>
        </p:grpSpPr>
        <p:pic>
          <p:nvPicPr>
            <p:cNvPr id="11" name="图片 10"/>
            <p:cNvPicPr>
              <a:picLocks noChangeAspect="1"/>
            </p:cNvPicPr>
            <p:nvPr>
              <p:custDataLst>
                <p:tags r:id="rId4"/>
              </p:custDataLst>
            </p:nvPr>
          </p:nvPicPr>
          <p:blipFill>
            <a:blip r:embed="rId5"/>
            <a:stretch>
              <a:fillRect/>
            </a:stretch>
          </p:blipFill>
          <p:spPr>
            <a:xfrm>
              <a:off x="11310600" y="180970"/>
              <a:ext cx="729673" cy="506521"/>
            </a:xfrm>
            <a:prstGeom prst="rect">
              <a:avLst/>
            </a:prstGeom>
          </p:spPr>
        </p:pic>
        <p:pic>
          <p:nvPicPr>
            <p:cNvPr id="12" name="图片 11"/>
            <p:cNvPicPr>
              <a:picLocks noChangeAspect="1"/>
            </p:cNvPicPr>
            <p:nvPr>
              <p:custDataLst>
                <p:tags r:id="rId6"/>
              </p:custDataLst>
            </p:nvPr>
          </p:nvPicPr>
          <p:blipFill>
            <a:blip r:embed="rId7"/>
            <a:stretch>
              <a:fillRect/>
            </a:stretch>
          </p:blipFill>
          <p:spPr>
            <a:xfrm>
              <a:off x="1" y="5629275"/>
              <a:ext cx="2328468" cy="1228725"/>
            </a:xfrm>
            <a:prstGeom prst="rect">
              <a:avLst/>
            </a:prstGeom>
          </p:spPr>
        </p:pic>
      </p:grpSp>
      <p:sp>
        <p:nvSpPr>
          <p:cNvPr id="2" name="标题 1"/>
          <p:cNvSpPr>
            <a:spLocks noGrp="1"/>
          </p:cNvSpPr>
          <p:nvPr>
            <p:ph type="title"/>
            <p:custDataLst>
              <p:tags r:id="rId8"/>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9"/>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2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0"/>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1"/>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2"/>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endParaRPr lang="zh-CN" altLang="en-US" dirty="0"/>
          </a:p>
        </p:txBody>
      </p:sp>
      <p:sp>
        <p:nvSpPr>
          <p:cNvPr id="7" name="灯片编号占位符 6"/>
          <p:cNvSpPr>
            <a:spLocks noGrp="1"/>
          </p:cNvSpPr>
          <p:nvPr>
            <p:ph type="sldNum" sz="quarter" idx="12"/>
            <p:custDataLst>
              <p:tags r:id="rId13"/>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FABC47A4-756D-490B-A52F-7D9E2C9FC05F}"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9" name="组合 8"/>
          <p:cNvGrpSpPr/>
          <p:nvPr>
            <p:custDataLst>
              <p:tags r:id="rId3"/>
            </p:custDataLst>
          </p:nvPr>
        </p:nvGrpSpPr>
        <p:grpSpPr>
          <a:xfrm>
            <a:off x="1" y="180970"/>
            <a:ext cx="12040272" cy="6677030"/>
            <a:chOff x="1" y="180970"/>
            <a:chExt cx="12040272" cy="6677030"/>
          </a:xfrm>
        </p:grpSpPr>
        <p:pic>
          <p:nvPicPr>
            <p:cNvPr id="7" name="图片 6"/>
            <p:cNvPicPr>
              <a:picLocks noChangeAspect="1"/>
            </p:cNvPicPr>
            <p:nvPr>
              <p:custDataLst>
                <p:tags r:id="rId4"/>
              </p:custDataLst>
            </p:nvPr>
          </p:nvPicPr>
          <p:blipFill>
            <a:blip r:embed="rId5"/>
            <a:stretch>
              <a:fillRect/>
            </a:stretch>
          </p:blipFill>
          <p:spPr>
            <a:xfrm>
              <a:off x="11310600" y="180970"/>
              <a:ext cx="729673" cy="506521"/>
            </a:xfrm>
            <a:prstGeom prst="rect">
              <a:avLst/>
            </a:prstGeom>
          </p:spPr>
        </p:pic>
        <p:pic>
          <p:nvPicPr>
            <p:cNvPr id="8" name="图片 7"/>
            <p:cNvPicPr>
              <a:picLocks noChangeAspect="1"/>
            </p:cNvPicPr>
            <p:nvPr>
              <p:custDataLst>
                <p:tags r:id="rId6"/>
              </p:custDataLst>
            </p:nvPr>
          </p:nvPicPr>
          <p:blipFill>
            <a:blip r:embed="rId7"/>
            <a:stretch>
              <a:fillRect/>
            </a:stretch>
          </p:blipFill>
          <p:spPr>
            <a:xfrm>
              <a:off x="1" y="5629275"/>
              <a:ext cx="2328468" cy="1228725"/>
            </a:xfrm>
            <a:prstGeom prst="rect">
              <a:avLst/>
            </a:prstGeom>
          </p:spPr>
        </p:pic>
      </p:grpSp>
      <p:sp>
        <p:nvSpPr>
          <p:cNvPr id="2" name="竖排标题 1"/>
          <p:cNvSpPr>
            <a:spLocks noGrp="1"/>
          </p:cNvSpPr>
          <p:nvPr>
            <p:ph type="title" orient="vert"/>
            <p:custDataLst>
              <p:tags r:id="rId8"/>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9"/>
            </p:custDataLst>
          </p:nvPr>
        </p:nvSpPr>
        <p:spPr>
          <a:xfrm>
            <a:off x="669925" y="952500"/>
            <a:ext cx="9828101" cy="5388907"/>
          </a:xfrm>
        </p:spPr>
        <p:txBody>
          <a:bodyPr vert="eaVert"/>
          <a:lstStyle>
            <a:lvl1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pitchFamily="49" charset="-122"/>
              </a:defRPr>
            </a:lvl1pPr>
            <a:lvl2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pitchFamily="49" charset="-122"/>
              </a:defRPr>
            </a:lvl2pPr>
            <a:lvl3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pitchFamily="49" charset="-122"/>
              </a:defRPr>
            </a:lvl3pPr>
            <a:lvl4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pitchFamily="49" charset="-122"/>
              </a:defRPr>
            </a:lvl4pPr>
            <a:lvl5pPr indent="0" eaLnBrk="1" fontAlgn="auto" latinLnBrk="0" hangingPunct="1">
              <a:lnSpc>
                <a:spcPct val="120000"/>
              </a:lnSpc>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0"/>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1"/>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12"/>
            </p:custDataLst>
          </p:nvPr>
        </p:nvSpPr>
        <p:spPr/>
        <p:txBody>
          <a:bodyPr/>
          <a:lstStyle>
            <a:lvl1pPr>
              <a:lnSpc>
                <a:spcPct val="120000"/>
              </a:lnSpc>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9" name="组合 8"/>
          <p:cNvGrpSpPr/>
          <p:nvPr>
            <p:custDataLst>
              <p:tags r:id="rId3"/>
            </p:custDataLst>
          </p:nvPr>
        </p:nvGrpSpPr>
        <p:grpSpPr>
          <a:xfrm>
            <a:off x="1" y="180970"/>
            <a:ext cx="12040272" cy="6677030"/>
            <a:chOff x="1" y="180970"/>
            <a:chExt cx="12040272" cy="6677030"/>
          </a:xfrm>
        </p:grpSpPr>
        <p:pic>
          <p:nvPicPr>
            <p:cNvPr id="10" name="图片 9"/>
            <p:cNvPicPr>
              <a:picLocks noChangeAspect="1"/>
            </p:cNvPicPr>
            <p:nvPr>
              <p:custDataLst>
                <p:tags r:id="rId4"/>
              </p:custDataLst>
            </p:nvPr>
          </p:nvPicPr>
          <p:blipFill>
            <a:blip r:embed="rId5"/>
            <a:stretch>
              <a:fillRect/>
            </a:stretch>
          </p:blipFill>
          <p:spPr>
            <a:xfrm>
              <a:off x="11310600" y="180970"/>
              <a:ext cx="729673" cy="506521"/>
            </a:xfrm>
            <a:prstGeom prst="rect">
              <a:avLst/>
            </a:prstGeom>
          </p:spPr>
        </p:pic>
        <p:pic>
          <p:nvPicPr>
            <p:cNvPr id="11" name="图片 10"/>
            <p:cNvPicPr>
              <a:picLocks noChangeAspect="1"/>
            </p:cNvPicPr>
            <p:nvPr>
              <p:custDataLst>
                <p:tags r:id="rId6"/>
              </p:custDataLst>
            </p:nvPr>
          </p:nvPicPr>
          <p:blipFill>
            <a:blip r:embed="rId7"/>
            <a:stretch>
              <a:fillRect/>
            </a:stretch>
          </p:blipFill>
          <p:spPr>
            <a:xfrm>
              <a:off x="1" y="5629275"/>
              <a:ext cx="2328468" cy="1228725"/>
            </a:xfrm>
            <a:prstGeom prst="rect">
              <a:avLst/>
            </a:prstGeom>
          </p:spPr>
        </p:pic>
      </p:grpSp>
      <p:sp>
        <p:nvSpPr>
          <p:cNvPr id="3" name="日期占位符 2"/>
          <p:cNvSpPr>
            <a:spLocks noGrp="1"/>
          </p:cNvSpPr>
          <p:nvPr>
            <p:ph type="dt" sz="half" idx="10"/>
            <p:custDataLst>
              <p:tags r:id="rId8"/>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10"/>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1"/>
            </p:custDataLst>
          </p:nvPr>
        </p:nvSpPr>
        <p:spPr>
          <a:xfrm>
            <a:off x="669930" y="952508"/>
            <a:ext cx="10852237" cy="5388907"/>
          </a:xfrm>
        </p:spPr>
        <p:txBody>
          <a:bodyPr/>
          <a:lstStyle>
            <a:lvl1pPr>
              <a:defRPr baseline="0">
                <a:latin typeface="Arial" panose="020B0604020202020204" pitchFamily="34" charset="0"/>
              </a:defRPr>
            </a:lvl1pPr>
            <a:lvl2pPr>
              <a:defRPr baseline="0">
                <a:latin typeface="Arial" panose="020B0604020202020204" pitchFamily="34" charset="0"/>
              </a:defRPr>
            </a:lvl2pPr>
            <a:lvl3pPr>
              <a:defRPr baseline="0">
                <a:latin typeface="Arial" panose="020B0604020202020204" pitchFamily="34" charset="0"/>
              </a:defRPr>
            </a:lvl3pPr>
            <a:lvl4pPr>
              <a:defRPr baseline="0">
                <a:latin typeface="Arial" panose="020B0604020202020204" pitchFamily="34" charset="0"/>
              </a:defRPr>
            </a:lvl4pPr>
            <a:lvl5pPr>
              <a:defRPr baseline="0">
                <a:latin typeface="Arial" panose="020B0604020202020204" pitchFamily="34" charset="0"/>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3" name="图片 12"/>
          <p:cNvPicPr>
            <a:picLocks noChangeAspect="1"/>
          </p:cNvPicPr>
          <p:nvPr>
            <p:custDataLst>
              <p:tags r:id="rId3"/>
            </p:custDataLst>
          </p:nvPr>
        </p:nvPicPr>
        <p:blipFill>
          <a:blip r:embed="rId4"/>
          <a:stretch>
            <a:fillRect/>
          </a:stretch>
        </p:blipFill>
        <p:spPr>
          <a:xfrm>
            <a:off x="-1" y="5448301"/>
            <a:ext cx="12191999" cy="1409699"/>
          </a:xfrm>
          <a:prstGeom prst="rect">
            <a:avLst/>
          </a:prstGeom>
        </p:spPr>
      </p:pic>
      <p:pic>
        <p:nvPicPr>
          <p:cNvPr id="14" name="图片 13"/>
          <p:cNvPicPr>
            <a:picLocks noChangeAspect="1"/>
          </p:cNvPicPr>
          <p:nvPr>
            <p:custDataLst>
              <p:tags r:id="rId5"/>
            </p:custDataLst>
          </p:nvPr>
        </p:nvPicPr>
        <p:blipFill>
          <a:blip r:embed="rId6"/>
          <a:stretch>
            <a:fillRect/>
          </a:stretch>
        </p:blipFill>
        <p:spPr>
          <a:xfrm>
            <a:off x="0" y="4559301"/>
            <a:ext cx="4356099" cy="2298699"/>
          </a:xfrm>
          <a:prstGeom prst="rect">
            <a:avLst/>
          </a:prstGeom>
        </p:spPr>
      </p:pic>
      <p:pic>
        <p:nvPicPr>
          <p:cNvPr id="15" name="图片 14"/>
          <p:cNvPicPr>
            <a:picLocks noChangeAspect="1"/>
          </p:cNvPicPr>
          <p:nvPr>
            <p:custDataLst>
              <p:tags r:id="rId7"/>
            </p:custDataLst>
          </p:nvPr>
        </p:nvPicPr>
        <p:blipFill>
          <a:blip r:embed="rId8"/>
          <a:stretch>
            <a:fillRect/>
          </a:stretch>
        </p:blipFill>
        <p:spPr>
          <a:xfrm>
            <a:off x="4857923" y="5364101"/>
            <a:ext cx="1803835" cy="1252177"/>
          </a:xfrm>
          <a:prstGeom prst="rect">
            <a:avLst/>
          </a:prstGeom>
        </p:spPr>
      </p:pic>
      <p:sp>
        <p:nvSpPr>
          <p:cNvPr id="3" name="日期占位符 2"/>
          <p:cNvSpPr>
            <a:spLocks noGrp="1"/>
          </p:cNvSpPr>
          <p:nvPr>
            <p:ph type="dt" sz="half" idx="10"/>
            <p:custDataLst>
              <p:tags r:id="rId9"/>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11"/>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12"/>
            </p:custDataLst>
          </p:nvPr>
        </p:nvSpPr>
        <p:spPr>
          <a:xfrm>
            <a:off x="2189616" y="1715461"/>
            <a:ext cx="8038800" cy="1839398"/>
          </a:xfrm>
        </p:spPr>
        <p:txBody>
          <a:bodyPr vert="horz" lIns="90000" tIns="46800" rIns="90000" bIns="46800" rtlCol="0" anchor="b" anchorCtr="0">
            <a:normAutofit/>
          </a:bodyPr>
          <a:lstStyle>
            <a:lvl1pPr marL="0" marR="0" algn="ctr" defTabSz="914400" rtl="0" eaLnBrk="1" fontAlgn="auto" latinLnBrk="0" hangingPunct="1">
              <a:lnSpc>
                <a:spcPct val="100000"/>
              </a:lnSpc>
              <a:buNone/>
              <a:defRPr kumimoji="0" lang="zh-CN" altLang="en-US" sz="8000" b="1" i="0" u="none" strike="noStrike" kern="1200" cap="none" spc="3000" normalizeH="0" baseline="0" noProof="1" dirty="0">
                <a:solidFill>
                  <a:schemeClr val="accent1"/>
                </a:solidFill>
                <a:uFillTx/>
                <a:latin typeface="Arial" panose="020B0604020202020204" pitchFamily="34" charset="0"/>
                <a:ea typeface="汉仪尚巍手书W" panose="00020600040101010101" pitchFamily="18" charset="-122"/>
                <a:cs typeface="+mj-cs"/>
                <a:sym typeface="+mn-ea"/>
              </a:defRPr>
            </a:lvl1pPr>
          </a:lstStyle>
          <a:p>
            <a:pPr lvl="0"/>
            <a:r>
              <a:rPr dirty="0">
                <a:sym typeface="+mn-ea"/>
              </a:rPr>
              <a:t>编辑标题</a:t>
            </a:r>
            <a:endParaRPr dirty="0">
              <a:sym typeface="+mn-ea"/>
            </a:endParaRPr>
          </a:p>
        </p:txBody>
      </p:sp>
      <p:sp>
        <p:nvSpPr>
          <p:cNvPr id="7" name="文本占位符 6"/>
          <p:cNvSpPr>
            <a:spLocks noGrp="1"/>
          </p:cNvSpPr>
          <p:nvPr>
            <p:ph type="body" sz="quarter" idx="13" hasCustomPrompt="1"/>
            <p:custDataLst>
              <p:tags r:id="rId13"/>
            </p:custDataLst>
          </p:nvPr>
        </p:nvSpPr>
        <p:spPr>
          <a:xfrm>
            <a:off x="2189163" y="3644900"/>
            <a:ext cx="8039100" cy="722313"/>
          </a:xfrm>
        </p:spPr>
        <p:txBody>
          <a:bodyPr>
            <a:normAutofit/>
          </a:bodyPr>
          <a:lstStyle>
            <a:lvl1pPr marL="0" indent="0" algn="ctr">
              <a:buNone/>
              <a:defRPr sz="3200">
                <a:solidFill>
                  <a:schemeClr val="accent1"/>
                </a:solidFill>
              </a:defRPr>
            </a:lvl1pPr>
          </a:lstStyle>
          <a:p>
            <a:pPr lvl="0"/>
            <a:r>
              <a:rPr lang="zh-CN" altLang="en-US" dirty="0"/>
              <a:t>编辑文本</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图片 8"/>
          <p:cNvPicPr>
            <a:picLocks noChangeAspect="1"/>
          </p:cNvPicPr>
          <p:nvPr>
            <p:custDataLst>
              <p:tags r:id="rId3"/>
            </p:custDataLst>
          </p:nvPr>
        </p:nvPicPr>
        <p:blipFill>
          <a:blip r:embed="rId4"/>
          <a:stretch>
            <a:fillRect/>
          </a:stretch>
        </p:blipFill>
        <p:spPr>
          <a:xfrm>
            <a:off x="11310620" y="180975"/>
            <a:ext cx="729615" cy="506730"/>
          </a:xfrm>
          <a:prstGeom prst="rect">
            <a:avLst/>
          </a:prstGeom>
        </p:spPr>
      </p:pic>
      <p:pic>
        <p:nvPicPr>
          <p:cNvPr id="10" name="图片 9"/>
          <p:cNvPicPr>
            <a:picLocks noChangeAspect="1"/>
          </p:cNvPicPr>
          <p:nvPr>
            <p:custDataLst>
              <p:tags r:id="rId5"/>
            </p:custDataLst>
          </p:nvPr>
        </p:nvPicPr>
        <p:blipFill>
          <a:blip r:embed="rId6"/>
          <a:stretch>
            <a:fillRect/>
          </a:stretch>
        </p:blipFill>
        <p:spPr>
          <a:xfrm>
            <a:off x="0" y="5629275"/>
            <a:ext cx="2328545" cy="1228725"/>
          </a:xfrm>
          <a:prstGeom prst="rect">
            <a:avLst/>
          </a:prstGeom>
        </p:spPr>
      </p:pic>
      <p:sp>
        <p:nvSpPr>
          <p:cNvPr id="2" name="标题 1"/>
          <p:cNvSpPr>
            <a:spLocks noGrp="1"/>
          </p:cNvSpPr>
          <p:nvPr>
            <p:ph type="title"/>
            <p:custDataLst>
              <p:tags r:id="rId7"/>
            </p:custDataLst>
          </p:nvPr>
        </p:nvSpPr>
        <p:spPr/>
        <p:txBody>
          <a:bodyPr/>
          <a:lstStyle>
            <a:lvl1pPr>
              <a:defRPr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8"/>
            </p:custDataLst>
          </p:nvPr>
        </p:nvSpPr>
        <p:spPr/>
        <p:txBody>
          <a:bodyPr/>
          <a:lstStyle>
            <a:lvl1pPr>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baseline="0">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lvl1pPr>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矩形 7"/>
          <p:cNvSpPr/>
          <p:nvPr>
            <p:custDataLst>
              <p:tags r:id="rId3"/>
            </p:custDataLst>
          </p:nvPr>
        </p:nvSpPr>
        <p:spPr>
          <a:xfrm>
            <a:off x="292100" y="304800"/>
            <a:ext cx="11607800" cy="6248400"/>
          </a:xfrm>
          <a:prstGeom prst="rect">
            <a:avLst/>
          </a:prstGeom>
          <a:solidFill>
            <a:schemeClr val="bg2"/>
          </a:solidFill>
          <a:ln w="28575">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baseline="0">
              <a:latin typeface="Arial" panose="020B0604020202020204" pitchFamily="34" charset="0"/>
              <a:ea typeface="隶书" panose="02010509060101010101" pitchFamily="49" charset="-122"/>
              <a:cs typeface="Viner Hand ITC" panose="03070502030502020203" charset="0"/>
              <a:sym typeface="+mn-ea"/>
            </a:endParaRPr>
          </a:p>
        </p:txBody>
      </p:sp>
      <p:pic>
        <p:nvPicPr>
          <p:cNvPr id="11" name="图片 10"/>
          <p:cNvPicPr>
            <a:picLocks noChangeAspect="1"/>
          </p:cNvPicPr>
          <p:nvPr>
            <p:custDataLst>
              <p:tags r:id="rId4"/>
            </p:custDataLst>
          </p:nvPr>
        </p:nvPicPr>
        <p:blipFill>
          <a:blip r:embed="rId5"/>
          <a:stretch>
            <a:fillRect/>
          </a:stretch>
        </p:blipFill>
        <p:spPr>
          <a:xfrm>
            <a:off x="11310620" y="180975"/>
            <a:ext cx="729615" cy="506730"/>
          </a:xfrm>
          <a:prstGeom prst="rect">
            <a:avLst/>
          </a:prstGeom>
        </p:spPr>
      </p:pic>
      <p:pic>
        <p:nvPicPr>
          <p:cNvPr id="12" name="图片 11"/>
          <p:cNvPicPr>
            <a:picLocks noChangeAspect="1"/>
          </p:cNvPicPr>
          <p:nvPr>
            <p:custDataLst>
              <p:tags r:id="rId6"/>
            </p:custDataLst>
          </p:nvPr>
        </p:nvPicPr>
        <p:blipFill>
          <a:blip r:embed="rId7"/>
          <a:stretch>
            <a:fillRect/>
          </a:stretch>
        </p:blipFill>
        <p:spPr>
          <a:xfrm>
            <a:off x="0" y="5629275"/>
            <a:ext cx="2328545" cy="1228725"/>
          </a:xfrm>
          <a:prstGeom prst="rect">
            <a:avLst/>
          </a:prstGeom>
        </p:spPr>
      </p:pic>
      <p:sp>
        <p:nvSpPr>
          <p:cNvPr id="2" name="标题 1"/>
          <p:cNvSpPr>
            <a:spLocks noGrp="1"/>
          </p:cNvSpPr>
          <p:nvPr>
            <p:ph type="title" hasCustomPrompt="1"/>
            <p:custDataLst>
              <p:tags r:id="rId8"/>
            </p:custDataLst>
          </p:nvPr>
        </p:nvSpPr>
        <p:spPr>
          <a:xfrm>
            <a:off x="1281600" y="1249200"/>
            <a:ext cx="9626400" cy="723600"/>
          </a:xfrm>
        </p:spPr>
        <p:txBody>
          <a:bodyPr anchor="ctr"/>
          <a:lstStyle>
            <a:lvl1pPr>
              <a:defRPr sz="3200" baseline="0">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9"/>
            </p:custDataLst>
          </p:nvPr>
        </p:nvSpPr>
        <p:spPr>
          <a:xfrm>
            <a:off x="1281113" y="2163600"/>
            <a:ext cx="9626600" cy="34452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10"/>
            </p:custDataLst>
          </p:nvPr>
        </p:nvSpPr>
        <p:spPr/>
        <p:txBody>
          <a:bodyPr/>
          <a:lstStyle>
            <a:lvl1pPr>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baseline="0">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lvl1pPr>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矩形 10"/>
          <p:cNvSpPr/>
          <p:nvPr>
            <p:custDataLst>
              <p:tags r:id="rId3"/>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dirty="0">
              <a:latin typeface="Arial" panose="020B0604020202020204" pitchFamily="34" charset="0"/>
              <a:ea typeface="隶书" panose="02010509060101010101" pitchFamily="49" charset="-122"/>
              <a:sym typeface="+mn-ea"/>
            </a:endParaRPr>
          </a:p>
        </p:txBody>
      </p:sp>
      <p:pic>
        <p:nvPicPr>
          <p:cNvPr id="10" name="图片 9"/>
          <p:cNvPicPr>
            <a:picLocks noChangeAspect="1"/>
          </p:cNvPicPr>
          <p:nvPr>
            <p:custDataLst>
              <p:tags r:id="rId4"/>
            </p:custDataLst>
          </p:nvPr>
        </p:nvPicPr>
        <p:blipFill>
          <a:blip r:embed="rId5"/>
          <a:stretch>
            <a:fillRect/>
          </a:stretch>
        </p:blipFill>
        <p:spPr>
          <a:xfrm>
            <a:off x="11360727" y="6259115"/>
            <a:ext cx="729673" cy="506521"/>
          </a:xfrm>
          <a:prstGeom prst="rect">
            <a:avLst/>
          </a:prstGeom>
        </p:spPr>
      </p:pic>
      <p:sp>
        <p:nvSpPr>
          <p:cNvPr id="2" name="标题 1"/>
          <p:cNvSpPr>
            <a:spLocks noGrp="1"/>
          </p:cNvSpPr>
          <p:nvPr>
            <p:ph type="title" hasCustomPrompt="1"/>
            <p:custDataLst>
              <p:tags r:id="rId6"/>
            </p:custDataLst>
          </p:nvPr>
        </p:nvSpPr>
        <p:spPr>
          <a:xfrm>
            <a:off x="583200" y="770400"/>
            <a:ext cx="3960000" cy="882000"/>
          </a:xfrm>
        </p:spPr>
        <p:txBody>
          <a:bodyPr anchor="ctr"/>
          <a:lstStyle>
            <a:lvl1pPr>
              <a:defRPr sz="3600" baseline="0">
                <a:solidFill>
                  <a:schemeClr val="tx1">
                    <a:lumMod val="75000"/>
                    <a:lumOff val="25000"/>
                  </a:schemeClr>
                </a:solidFill>
                <a:latin typeface="Arial" panose="020B0604020202020204" pitchFamily="34" charset="0"/>
                <a:ea typeface="隶书" panose="02010509060101010101" pitchFamily="49"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7"/>
            </p:custDataLst>
          </p:nvPr>
        </p:nvSpPr>
        <p:spPr/>
        <p:txBody>
          <a:bodyPr/>
          <a:lstStyle>
            <a:lvl1pPr>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lvl1pPr>
              <a:defRPr baseline="0">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lvl1pPr>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586800" y="1764000"/>
            <a:ext cx="3956400" cy="4093200"/>
          </a:xfrm>
        </p:spPr>
        <p:txBody>
          <a:bodyPr/>
          <a:lstStyle>
            <a:lvl1pPr>
              <a:defRPr baseline="0">
                <a:solidFill>
                  <a:schemeClr val="tx1">
                    <a:lumMod val="75000"/>
                    <a:lumOff val="25000"/>
                  </a:schemeClr>
                </a:solidFill>
                <a:latin typeface="Arial" panose="020B0604020202020204" pitchFamily="34" charset="0"/>
                <a:ea typeface="隶书" panose="02010509060101010101" pitchFamily="49" charset="-122"/>
              </a:defRPr>
            </a:lvl1pPr>
            <a:lvl2pPr>
              <a:defRPr baseline="0">
                <a:solidFill>
                  <a:schemeClr val="tx1">
                    <a:lumMod val="75000"/>
                    <a:lumOff val="25000"/>
                  </a:schemeClr>
                </a:solidFill>
                <a:latin typeface="Arial" panose="020B0604020202020204" pitchFamily="34" charset="0"/>
                <a:ea typeface="隶书" panose="02010509060101010101" pitchFamily="49" charset="-122"/>
              </a:defRPr>
            </a:lvl2pPr>
            <a:lvl3pPr>
              <a:defRPr baseline="0">
                <a:solidFill>
                  <a:schemeClr val="tx1">
                    <a:lumMod val="75000"/>
                    <a:lumOff val="25000"/>
                  </a:schemeClr>
                </a:solidFill>
                <a:latin typeface="Arial" panose="020B0604020202020204" pitchFamily="34" charset="0"/>
                <a:ea typeface="隶书" panose="02010509060101010101" pitchFamily="49" charset="-122"/>
              </a:defRPr>
            </a:lvl3pPr>
            <a:lvl4pPr>
              <a:defRPr baseline="0">
                <a:solidFill>
                  <a:schemeClr val="tx1">
                    <a:lumMod val="75000"/>
                    <a:lumOff val="25000"/>
                  </a:schemeClr>
                </a:solidFill>
                <a:latin typeface="Arial" panose="020B0604020202020204" pitchFamily="34" charset="0"/>
                <a:ea typeface="隶书" panose="02010509060101010101" pitchFamily="49" charset="-122"/>
              </a:defRPr>
            </a:lvl4pPr>
            <a:lvl5pPr>
              <a:defRPr baseline="0">
                <a:solidFill>
                  <a:schemeClr val="tx1">
                    <a:lumMod val="75000"/>
                    <a:lumOff val="2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5101200" y="769938"/>
            <a:ext cx="6480000" cy="5087937"/>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custDataLst>
              <p:tags r:id="rId3"/>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solidFill>
                <a:schemeClr val="tx1">
                  <a:lumMod val="75000"/>
                  <a:lumOff val="25000"/>
                </a:schemeClr>
              </a:solidFill>
              <a:latin typeface="Arial" panose="020B0604020202020204" pitchFamily="34" charset="0"/>
              <a:ea typeface="隶书" panose="02010509060101010101" pitchFamily="49" charset="-122"/>
              <a:sym typeface="+mn-ea"/>
            </a:endParaRPr>
          </a:p>
        </p:txBody>
      </p:sp>
      <p:pic>
        <p:nvPicPr>
          <p:cNvPr id="11" name="图片 10"/>
          <p:cNvPicPr>
            <a:picLocks noChangeAspect="1"/>
          </p:cNvPicPr>
          <p:nvPr>
            <p:custDataLst>
              <p:tags r:id="rId4"/>
            </p:custDataLst>
          </p:nvPr>
        </p:nvPicPr>
        <p:blipFill>
          <a:blip r:embed="rId5"/>
          <a:stretch>
            <a:fillRect/>
          </a:stretch>
        </p:blipFill>
        <p:spPr>
          <a:xfrm>
            <a:off x="11310620" y="180975"/>
            <a:ext cx="729615" cy="506730"/>
          </a:xfrm>
          <a:prstGeom prst="rect">
            <a:avLst/>
          </a:prstGeom>
        </p:spPr>
      </p:pic>
      <p:pic>
        <p:nvPicPr>
          <p:cNvPr id="13" name="图片 12"/>
          <p:cNvPicPr>
            <a:picLocks noChangeAspect="1"/>
          </p:cNvPicPr>
          <p:nvPr>
            <p:custDataLst>
              <p:tags r:id="rId6"/>
            </p:custDataLst>
          </p:nvPr>
        </p:nvPicPr>
        <p:blipFill>
          <a:blip r:embed="rId7"/>
          <a:stretch>
            <a:fillRect/>
          </a:stretch>
        </p:blipFill>
        <p:spPr>
          <a:xfrm>
            <a:off x="0" y="5629275"/>
            <a:ext cx="2328545" cy="1228725"/>
          </a:xfrm>
          <a:prstGeom prst="rect">
            <a:avLst/>
          </a:prstGeom>
        </p:spPr>
      </p:pic>
      <p:sp>
        <p:nvSpPr>
          <p:cNvPr id="2" name="标题 1"/>
          <p:cNvSpPr>
            <a:spLocks noGrp="1"/>
          </p:cNvSpPr>
          <p:nvPr>
            <p:ph type="title"/>
            <p:custDataLst>
              <p:tags r:id="rId8"/>
            </p:custDataLst>
          </p:nvPr>
        </p:nvSpPr>
        <p:spPr>
          <a:xfrm>
            <a:off x="612000" y="781200"/>
            <a:ext cx="10976400" cy="626400"/>
          </a:xfrm>
        </p:spPr>
        <p:txBody>
          <a:bodyPr anchor="ctr"/>
          <a:lstStyle>
            <a:lvl1pPr algn="ctr">
              <a:defRPr sz="3600" baseline="0">
                <a:solidFill>
                  <a:schemeClr val="tx1">
                    <a:lumMod val="75000"/>
                    <a:lumOff val="25000"/>
                  </a:schemeClr>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p:txBody>
          <a:bodyPr/>
          <a:lstStyle>
            <a:lvl1pPr>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baseline="0">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lvl1pPr>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2"/>
            </p:custDataLst>
          </p:nvPr>
        </p:nvSpPr>
        <p:spPr>
          <a:xfrm>
            <a:off x="612000" y="1659600"/>
            <a:ext cx="10975975" cy="828000"/>
          </a:xfrm>
        </p:spPr>
        <p:txBody>
          <a:bodyPr/>
          <a:lstStyle>
            <a:lvl1pPr algn="ctr">
              <a:defRPr baseline="0">
                <a:solidFill>
                  <a:schemeClr val="tx1">
                    <a:lumMod val="75000"/>
                    <a:lumOff val="2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3"/>
            </p:custDataLst>
          </p:nvPr>
        </p:nvSpPr>
        <p:spPr>
          <a:xfrm>
            <a:off x="612775" y="2808000"/>
            <a:ext cx="10965600" cy="34308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矩形 10"/>
          <p:cNvSpPr/>
          <p:nvPr>
            <p:custDataLst>
              <p:tags r:id="rId3"/>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anose="020B0604020202020204" pitchFamily="34" charset="0"/>
              <a:ea typeface="隶书" panose="02010509060101010101" pitchFamily="49" charset="-122"/>
              <a:sym typeface="+mn-ea"/>
            </a:endParaRPr>
          </a:p>
        </p:txBody>
      </p:sp>
      <p:pic>
        <p:nvPicPr>
          <p:cNvPr id="13" name="图片 12"/>
          <p:cNvPicPr>
            <a:picLocks noChangeAspect="1"/>
          </p:cNvPicPr>
          <p:nvPr>
            <p:custDataLst>
              <p:tags r:id="rId4"/>
            </p:custDataLst>
          </p:nvPr>
        </p:nvPicPr>
        <p:blipFill>
          <a:blip r:embed="rId5"/>
          <a:stretch>
            <a:fillRect/>
          </a:stretch>
        </p:blipFill>
        <p:spPr>
          <a:xfrm>
            <a:off x="11310620" y="180975"/>
            <a:ext cx="729615" cy="506730"/>
          </a:xfrm>
          <a:prstGeom prst="rect">
            <a:avLst/>
          </a:prstGeom>
        </p:spPr>
      </p:pic>
      <p:pic>
        <p:nvPicPr>
          <p:cNvPr id="14" name="图片 13"/>
          <p:cNvPicPr>
            <a:picLocks noChangeAspect="1"/>
          </p:cNvPicPr>
          <p:nvPr>
            <p:custDataLst>
              <p:tags r:id="rId6"/>
            </p:custDataLst>
          </p:nvPr>
        </p:nvPicPr>
        <p:blipFill>
          <a:blip r:embed="rId7"/>
          <a:stretch>
            <a:fillRect/>
          </a:stretch>
        </p:blipFill>
        <p:spPr>
          <a:xfrm>
            <a:off x="0" y="5629275"/>
            <a:ext cx="2328545" cy="1228725"/>
          </a:xfrm>
          <a:prstGeom prst="rect">
            <a:avLst/>
          </a:prstGeom>
        </p:spPr>
      </p:pic>
      <p:sp>
        <p:nvSpPr>
          <p:cNvPr id="2" name="标题 1"/>
          <p:cNvSpPr>
            <a:spLocks noGrp="1"/>
          </p:cNvSpPr>
          <p:nvPr>
            <p:ph type="title"/>
            <p:custDataLst>
              <p:tags r:id="rId8"/>
            </p:custDataLst>
          </p:nvPr>
        </p:nvSpPr>
        <p:spPr>
          <a:xfrm>
            <a:off x="604800" y="669600"/>
            <a:ext cx="10976400" cy="565200"/>
          </a:xfrm>
        </p:spPr>
        <p:txBody>
          <a:bodyPr anchor="ctr"/>
          <a:lstStyle>
            <a:lvl1pPr algn="ctr">
              <a:defRPr sz="3200"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p:txBody>
          <a:bodyPr/>
          <a:lstStyle>
            <a:lvl1pPr>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baseline="0">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lvl1pPr>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2"/>
            </p:custDataLst>
          </p:nvPr>
        </p:nvSpPr>
        <p:spPr>
          <a:xfrm>
            <a:off x="604837" y="1681200"/>
            <a:ext cx="10990800" cy="32112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3"/>
            </p:custDataLst>
          </p:nvPr>
        </p:nvSpPr>
        <p:spPr>
          <a:xfrm>
            <a:off x="594000" y="5180400"/>
            <a:ext cx="11001600" cy="1011600"/>
          </a:xfrm>
        </p:spPr>
        <p:txBody>
          <a:bodyPr/>
          <a:lstStyle>
            <a:lvl1pPr marL="0" indent="0">
              <a:buNone/>
              <a:defRPr baseline="0">
                <a:solidFill>
                  <a:schemeClr val="tx1">
                    <a:lumMod val="75000"/>
                    <a:lumOff val="2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矩形 9"/>
          <p:cNvSpPr/>
          <p:nvPr>
            <p:custDataLst>
              <p:tags r:id="rId3"/>
            </p:custDataLst>
          </p:nvPr>
        </p:nvSpPr>
        <p:spPr>
          <a:xfrm>
            <a:off x="0" y="0"/>
            <a:ext cx="12192000" cy="914407"/>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baseline="0">
              <a:latin typeface="Arial" panose="020B0604020202020204" pitchFamily="34" charset="0"/>
              <a:ea typeface="隶书" panose="02010509060101010101" pitchFamily="49" charset="-122"/>
              <a:cs typeface="Viner Hand ITC" panose="03070502030502020203" charset="0"/>
              <a:sym typeface="+mn-ea"/>
            </a:endParaRPr>
          </a:p>
        </p:txBody>
      </p:sp>
      <p:pic>
        <p:nvPicPr>
          <p:cNvPr id="14" name="图片 13"/>
          <p:cNvPicPr>
            <a:picLocks noChangeAspect="1"/>
          </p:cNvPicPr>
          <p:nvPr>
            <p:custDataLst>
              <p:tags r:id="rId4"/>
            </p:custDataLst>
          </p:nvPr>
        </p:nvPicPr>
        <p:blipFill>
          <a:blip r:embed="rId5"/>
          <a:stretch>
            <a:fillRect/>
          </a:stretch>
        </p:blipFill>
        <p:spPr>
          <a:xfrm>
            <a:off x="11310620" y="180975"/>
            <a:ext cx="729615" cy="506730"/>
          </a:xfrm>
          <a:prstGeom prst="rect">
            <a:avLst/>
          </a:prstGeom>
        </p:spPr>
      </p:pic>
      <p:pic>
        <p:nvPicPr>
          <p:cNvPr id="15" name="图片 14"/>
          <p:cNvPicPr>
            <a:picLocks noChangeAspect="1"/>
          </p:cNvPicPr>
          <p:nvPr>
            <p:custDataLst>
              <p:tags r:id="rId6"/>
            </p:custDataLst>
          </p:nvPr>
        </p:nvPicPr>
        <p:blipFill>
          <a:blip r:embed="rId7"/>
          <a:stretch>
            <a:fillRect/>
          </a:stretch>
        </p:blipFill>
        <p:spPr>
          <a:xfrm>
            <a:off x="0" y="5629275"/>
            <a:ext cx="2328545" cy="1228725"/>
          </a:xfrm>
          <a:prstGeom prst="rect">
            <a:avLst/>
          </a:prstGeom>
        </p:spPr>
      </p:pic>
      <p:sp>
        <p:nvSpPr>
          <p:cNvPr id="2" name="标题 1"/>
          <p:cNvSpPr>
            <a:spLocks noGrp="1"/>
          </p:cNvSpPr>
          <p:nvPr>
            <p:ph type="title"/>
            <p:custDataLst>
              <p:tags r:id="rId8"/>
            </p:custDataLst>
          </p:nvPr>
        </p:nvSpPr>
        <p:spPr>
          <a:xfrm>
            <a:off x="579600" y="237600"/>
            <a:ext cx="11037600" cy="441964"/>
          </a:xfrm>
        </p:spPr>
        <p:txBody>
          <a:bodyPr/>
          <a:lstStyle>
            <a:lvl1pPr>
              <a:defRPr baseline="0">
                <a:solidFill>
                  <a:schemeClr val="tx1">
                    <a:lumMod val="75000"/>
                    <a:lumOff val="25000"/>
                  </a:schemeClr>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p:txBody>
          <a:bodyPr/>
          <a:lstStyle>
            <a:lvl1pPr>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baseline="0">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lvl1pPr>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2"/>
            </p:custDataLst>
          </p:nvPr>
        </p:nvSpPr>
        <p:spPr>
          <a:xfrm>
            <a:off x="579600" y="1663200"/>
            <a:ext cx="5342400" cy="28944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3"/>
            </p:custDataLst>
          </p:nvPr>
        </p:nvSpPr>
        <p:spPr>
          <a:xfrm>
            <a:off x="6242400" y="1663200"/>
            <a:ext cx="5367600" cy="28944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4"/>
            </p:custDataLst>
          </p:nvPr>
        </p:nvSpPr>
        <p:spPr>
          <a:xfrm>
            <a:off x="579600" y="4813200"/>
            <a:ext cx="5342400" cy="781200"/>
          </a:xfrm>
        </p:spPr>
        <p:txBody>
          <a:bodyPr/>
          <a:lstStyle>
            <a:lvl1pP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5"/>
            </p:custDataLst>
          </p:nvPr>
        </p:nvSpPr>
        <p:spPr>
          <a:xfrm>
            <a:off x="6253200" y="4813200"/>
            <a:ext cx="5367600" cy="781200"/>
          </a:xfrm>
        </p:spPr>
        <p:txBody>
          <a:bodyPr/>
          <a:lstStyle>
            <a:lvl1pP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矩形 8"/>
          <p:cNvSpPr/>
          <p:nvPr>
            <p:custDataLst>
              <p:tags r:id="rId3"/>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anose="020B0604020202020204" pitchFamily="34" charset="0"/>
              <a:ea typeface="隶书" panose="02010509060101010101" pitchFamily="49" charset="-122"/>
              <a:sym typeface="+mn-ea"/>
            </a:endParaRPr>
          </a:p>
        </p:txBody>
      </p:sp>
      <p:pic>
        <p:nvPicPr>
          <p:cNvPr id="11" name="图片 10"/>
          <p:cNvPicPr>
            <a:picLocks noChangeAspect="1"/>
          </p:cNvPicPr>
          <p:nvPr>
            <p:custDataLst>
              <p:tags r:id="rId4"/>
            </p:custDataLst>
          </p:nvPr>
        </p:nvPicPr>
        <p:blipFill>
          <a:blip r:embed="rId5"/>
          <a:stretch>
            <a:fillRect/>
          </a:stretch>
        </p:blipFill>
        <p:spPr>
          <a:xfrm>
            <a:off x="0" y="5168900"/>
            <a:ext cx="3200400" cy="1689100"/>
          </a:xfrm>
          <a:prstGeom prst="rect">
            <a:avLst/>
          </a:prstGeom>
        </p:spPr>
      </p:pic>
      <p:pic>
        <p:nvPicPr>
          <p:cNvPr id="12" name="图片 11"/>
          <p:cNvPicPr>
            <a:picLocks noChangeAspect="1"/>
          </p:cNvPicPr>
          <p:nvPr>
            <p:custDataLst>
              <p:tags r:id="rId6"/>
            </p:custDataLst>
          </p:nvPr>
        </p:nvPicPr>
        <p:blipFill>
          <a:blip r:embed="rId7"/>
          <a:stretch>
            <a:fillRect/>
          </a:stretch>
        </p:blipFill>
        <p:spPr>
          <a:xfrm>
            <a:off x="11310620" y="180975"/>
            <a:ext cx="729615" cy="506730"/>
          </a:xfrm>
          <a:prstGeom prst="rect">
            <a:avLst/>
          </a:prstGeom>
        </p:spPr>
      </p:pic>
      <p:sp>
        <p:nvSpPr>
          <p:cNvPr id="2" name="标题 1"/>
          <p:cNvSpPr>
            <a:spLocks noGrp="1"/>
          </p:cNvSpPr>
          <p:nvPr>
            <p:ph type="title" hasCustomPrompt="1"/>
            <p:custDataLst>
              <p:tags r:id="rId8"/>
            </p:custDataLst>
          </p:nvPr>
        </p:nvSpPr>
        <p:spPr>
          <a:xfrm>
            <a:off x="1522800" y="1339200"/>
            <a:ext cx="9144000" cy="2386800"/>
          </a:xfrm>
        </p:spPr>
        <p:txBody>
          <a:bodyPr anchor="b"/>
          <a:lstStyle>
            <a:lvl1pPr algn="ctr">
              <a:defRPr sz="60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9"/>
            </p:custDataLst>
          </p:nvPr>
        </p:nvSpPr>
        <p:spPr/>
        <p:txBody>
          <a:bodyPr/>
          <a:lstStyle>
            <a:lvl1pPr>
              <a:defRPr baseline="0">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baseline="0">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1"/>
            </p:custDataLst>
          </p:nvPr>
        </p:nvSpPr>
        <p:spPr/>
        <p:txBody>
          <a:bodyPr/>
          <a:lstStyle>
            <a:lvl1pPr>
              <a:defRPr baseline="0">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2"/>
            </p:custDataLst>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dirty="0"/>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7" Type="http://schemas.openxmlformats.org/officeDocument/2006/relationships/theme" Target="../theme/theme1.xml"/><Relationship Id="rId26" Type="http://schemas.openxmlformats.org/officeDocument/2006/relationships/tags" Target="../tags/tag154.xml"/><Relationship Id="rId25" Type="http://schemas.openxmlformats.org/officeDocument/2006/relationships/tags" Target="../tags/tag153.xml"/><Relationship Id="rId24" Type="http://schemas.openxmlformats.org/officeDocument/2006/relationships/tags" Target="../tags/tag152.xml"/><Relationship Id="rId23" Type="http://schemas.openxmlformats.org/officeDocument/2006/relationships/tags" Target="../tags/tag151.xml"/><Relationship Id="rId22" Type="http://schemas.openxmlformats.org/officeDocument/2006/relationships/tags" Target="../tags/tag150.xml"/><Relationship Id="rId21" Type="http://schemas.openxmlformats.org/officeDocument/2006/relationships/tags" Target="../tags/tag149.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1"/>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2"/>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3"/>
            </p:custDataLst>
          </p:nvPr>
        </p:nvSpPr>
        <p:spPr>
          <a:xfrm>
            <a:off x="879742" y="6349833"/>
            <a:ext cx="2700000" cy="316800"/>
          </a:xfrm>
          <a:prstGeom prst="rect">
            <a:avLst/>
          </a:prstGeom>
        </p:spPr>
        <p:txBody>
          <a:bodyPr vert="horz" lIns="91440" tIns="45720" rIns="91440" bIns="45720" rtlCol="0" anchor="ctr">
            <a:normAutofit/>
          </a:bodyPr>
          <a:lstStyle>
            <a:lvl1pPr algn="l">
              <a:lnSpc>
                <a:spcPct val="120000"/>
              </a:lnSpc>
              <a:defRPr sz="1200" baseline="0">
                <a:solidFill>
                  <a:schemeClr val="tx1">
                    <a:tint val="75000"/>
                  </a:schemeClr>
                </a:solidFill>
                <a:latin typeface="隶书" panose="02010509060101010101" pitchFamily="49" charset="-122"/>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4"/>
            </p:custDataLst>
          </p:nvPr>
        </p:nvSpPr>
        <p:spPr>
          <a:xfrm>
            <a:off x="4116000" y="6349833"/>
            <a:ext cx="3960000" cy="316800"/>
          </a:xfrm>
          <a:prstGeom prst="rect">
            <a:avLst/>
          </a:prstGeom>
        </p:spPr>
        <p:txBody>
          <a:bodyPr vert="horz" lIns="91440" tIns="45720" rIns="91440" bIns="45720" rtlCol="0" anchor="ctr">
            <a:normAutofit/>
          </a:bodyPr>
          <a:lstStyle>
            <a:lvl1pPr algn="ctr">
              <a:lnSpc>
                <a:spcPct val="120000"/>
              </a:lnSpc>
              <a:defRPr sz="1200" baseline="0">
                <a:solidFill>
                  <a:schemeClr val="tx1">
                    <a:tint val="75000"/>
                  </a:schemeClr>
                </a:solidFill>
                <a:latin typeface="隶书" panose="02010509060101010101" pitchFamily="49" charset="-122"/>
                <a:ea typeface="隶书" panose="02010509060101010101" pitchFamily="49" charset="-122"/>
              </a:defRPr>
            </a:lvl1pPr>
          </a:lstStyle>
          <a:p>
            <a:endParaRPr lang="zh-CN" altLang="en-US" dirty="0"/>
          </a:p>
        </p:txBody>
      </p:sp>
      <p:sp>
        <p:nvSpPr>
          <p:cNvPr id="6" name="灯片编号占位符 5"/>
          <p:cNvSpPr>
            <a:spLocks noGrp="1"/>
          </p:cNvSpPr>
          <p:nvPr>
            <p:ph type="sldNum" sz="quarter" idx="4"/>
            <p:custDataLst>
              <p:tags r:id="rId25"/>
            </p:custDataLst>
          </p:nvPr>
        </p:nvSpPr>
        <p:spPr>
          <a:xfrm>
            <a:off x="8610600" y="6349833"/>
            <a:ext cx="2700000" cy="316800"/>
          </a:xfrm>
          <a:prstGeom prst="rect">
            <a:avLst/>
          </a:prstGeom>
        </p:spPr>
        <p:txBody>
          <a:bodyPr vert="horz" lIns="91440" tIns="45720" rIns="91440" bIns="45720" rtlCol="0" anchor="ctr">
            <a:normAutofit/>
          </a:bodyPr>
          <a:lstStyle>
            <a:lvl1pPr algn="r">
              <a:lnSpc>
                <a:spcPct val="120000"/>
              </a:lnSpc>
              <a:defRPr sz="1200" baseline="0">
                <a:solidFill>
                  <a:schemeClr val="tx1">
                    <a:tint val="75000"/>
                  </a:schemeClr>
                </a:solidFill>
                <a:latin typeface="隶书" panose="02010509060101010101" pitchFamily="49" charset="-122"/>
                <a:ea typeface="隶书" panose="02010509060101010101" pitchFamily="49" charset="-122"/>
              </a:defRPr>
            </a:lvl1pPr>
          </a:lstStyle>
          <a:p>
            <a:fld id="{49AE70B2-8BF9-45C0-BB95-33D1B9D3A854}" type="slidenum">
              <a:rPr lang="zh-CN" altLang="en-US" smtClean="0"/>
            </a:fld>
            <a:endParaRPr lang="zh-CN" altLang="en-US" dirty="0"/>
          </a:p>
        </p:txBody>
      </p:sp>
      <p:sp>
        <p:nvSpPr>
          <p:cNvPr id="7" name="KSO_TEMPLATE" hidden="1"/>
          <p:cNvSpPr/>
          <p:nvPr>
            <p:custDataLst>
              <p:tags r:id="rId26"/>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隶书" panose="02010509060101010101" pitchFamily="49" charset="-122"/>
          <a:ea typeface="隶书" panose="02010509060101010101" pitchFamily="49" charset="-122"/>
          <a:cs typeface="+mj-cs"/>
        </a:defRPr>
      </a:lvl1pPr>
    </p:titleStyle>
    <p:bodyStyle>
      <a:lvl1pPr marL="2286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隶书" panose="02010509060101010101" pitchFamily="49" charset="-122"/>
          <a:ea typeface="隶书" panose="02010509060101010101" pitchFamily="49" charset="-122"/>
          <a:cs typeface="+mn-cs"/>
        </a:defRPr>
      </a:lvl1pPr>
      <a:lvl2pPr marL="685800"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隶书" panose="02010509060101010101" pitchFamily="49" charset="-122"/>
          <a:ea typeface="隶书" panose="02010509060101010101" pitchFamily="49" charset="-122"/>
          <a:cs typeface="+mn-cs"/>
        </a:defRPr>
      </a:lvl2pPr>
      <a:lvl3pPr marL="11430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隶书" panose="02010509060101010101" pitchFamily="49" charset="-122"/>
          <a:ea typeface="隶书" panose="02010509060101010101" pitchFamily="49" charset="-122"/>
          <a:cs typeface="+mn-cs"/>
        </a:defRPr>
      </a:lvl3pPr>
      <a:lvl4pPr marL="16002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隶书" panose="02010509060101010101" pitchFamily="49" charset="-122"/>
          <a:ea typeface="隶书" panose="02010509060101010101" pitchFamily="49" charset="-122"/>
          <a:cs typeface="+mn-cs"/>
        </a:defRPr>
      </a:lvl4pPr>
      <a:lvl5pPr marL="20574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隶书" panose="02010509060101010101" pitchFamily="49" charset="-122"/>
          <a:ea typeface="隶书"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57.xml"/><Relationship Id="rId2" Type="http://schemas.openxmlformats.org/officeDocument/2006/relationships/tags" Target="../tags/tag156.xml"/><Relationship Id="rId1" Type="http://schemas.openxmlformats.org/officeDocument/2006/relationships/tags" Target="../tags/tag155.xml"/></Relationships>
</file>

<file path=ppt/slides/_rels/slide2.xml.rels><?xml version="1.0" encoding="UTF-8" standalone="yes"?>
<Relationships xmlns="http://schemas.openxmlformats.org/package/2006/relationships"><Relationship Id="rId9" Type="http://schemas.openxmlformats.org/officeDocument/2006/relationships/tags" Target="../tags/tag165.xml"/><Relationship Id="rId8" Type="http://schemas.openxmlformats.org/officeDocument/2006/relationships/tags" Target="../tags/tag164.xml"/><Relationship Id="rId7" Type="http://schemas.openxmlformats.org/officeDocument/2006/relationships/tags" Target="../tags/tag163.xml"/><Relationship Id="rId6" Type="http://schemas.openxmlformats.org/officeDocument/2006/relationships/tags" Target="../tags/tag162.xml"/><Relationship Id="rId5" Type="http://schemas.openxmlformats.org/officeDocument/2006/relationships/tags" Target="../tags/tag161.xml"/><Relationship Id="rId4" Type="http://schemas.openxmlformats.org/officeDocument/2006/relationships/tags" Target="../tags/tag160.xml"/><Relationship Id="rId3" Type="http://schemas.openxmlformats.org/officeDocument/2006/relationships/tags" Target="../tags/tag159.xml"/><Relationship Id="rId2" Type="http://schemas.openxmlformats.org/officeDocument/2006/relationships/image" Target="../media/image3.png"/><Relationship Id="rId16" Type="http://schemas.openxmlformats.org/officeDocument/2006/relationships/notesSlide" Target="../notesSlides/notesSlide1.xml"/><Relationship Id="rId15" Type="http://schemas.openxmlformats.org/officeDocument/2006/relationships/slideLayout" Target="../slideLayouts/slideLayout6.xml"/><Relationship Id="rId14" Type="http://schemas.openxmlformats.org/officeDocument/2006/relationships/tags" Target="../tags/tag170.xml"/><Relationship Id="rId13" Type="http://schemas.openxmlformats.org/officeDocument/2006/relationships/tags" Target="../tags/tag169.xml"/><Relationship Id="rId12" Type="http://schemas.openxmlformats.org/officeDocument/2006/relationships/tags" Target="../tags/tag168.xml"/><Relationship Id="rId11" Type="http://schemas.openxmlformats.org/officeDocument/2006/relationships/tags" Target="../tags/tag167.xml"/><Relationship Id="rId10" Type="http://schemas.openxmlformats.org/officeDocument/2006/relationships/tags" Target="../tags/tag166.xml"/><Relationship Id="rId1" Type="http://schemas.openxmlformats.org/officeDocument/2006/relationships/tags" Target="../tags/tag158.xml"/></Relationships>
</file>

<file path=ppt/slides/_rels/slide3.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3.xml"/><Relationship Id="rId5" Type="http://schemas.openxmlformats.org/officeDocument/2006/relationships/themeOverride" Target="../theme/themeOverride1.xml"/><Relationship Id="rId4" Type="http://schemas.openxmlformats.org/officeDocument/2006/relationships/tags" Target="../tags/tag174.xml"/><Relationship Id="rId3" Type="http://schemas.openxmlformats.org/officeDocument/2006/relationships/tags" Target="../tags/tag173.xml"/><Relationship Id="rId2" Type="http://schemas.openxmlformats.org/officeDocument/2006/relationships/tags" Target="../tags/tag172.xml"/><Relationship Id="rId1" Type="http://schemas.openxmlformats.org/officeDocument/2006/relationships/tags" Target="../tags/tag171.xml"/></Relationships>
</file>

<file path=ppt/slides/_rels/slide4.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12.xml"/><Relationship Id="rId5" Type="http://schemas.openxmlformats.org/officeDocument/2006/relationships/tags" Target="../tags/tag177.xml"/><Relationship Id="rId4" Type="http://schemas.openxmlformats.org/officeDocument/2006/relationships/image" Target="../media/image12.jpeg"/><Relationship Id="rId3" Type="http://schemas.openxmlformats.org/officeDocument/2006/relationships/tags" Target="../tags/tag176.xml"/><Relationship Id="rId2" Type="http://schemas.openxmlformats.org/officeDocument/2006/relationships/image" Target="../media/image11.jpeg"/><Relationship Id="rId1" Type="http://schemas.openxmlformats.org/officeDocument/2006/relationships/tags" Target="../tags/tag175.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9.xml"/><Relationship Id="rId1" Type="http://schemas.openxmlformats.org/officeDocument/2006/relationships/tags" Target="../tags/tag178.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1.xml"/><Relationship Id="rId1" Type="http://schemas.openxmlformats.org/officeDocument/2006/relationships/tags" Target="../tags/tag180.xml"/></Relationships>
</file>

<file path=ppt/slides/_rels/slide7.xml.rels><?xml version="1.0" encoding="UTF-8" standalone="yes"?>
<Relationships xmlns="http://schemas.openxmlformats.org/package/2006/relationships"><Relationship Id="rId9" Type="http://schemas.openxmlformats.org/officeDocument/2006/relationships/tags" Target="../tags/tag187.xml"/><Relationship Id="rId8" Type="http://schemas.openxmlformats.org/officeDocument/2006/relationships/tags" Target="../tags/tag186.xml"/><Relationship Id="rId7" Type="http://schemas.openxmlformats.org/officeDocument/2006/relationships/tags" Target="../tags/tag185.xml"/><Relationship Id="rId6" Type="http://schemas.openxmlformats.org/officeDocument/2006/relationships/tags" Target="../tags/tag184.xml"/><Relationship Id="rId5" Type="http://schemas.openxmlformats.org/officeDocument/2006/relationships/image" Target="../media/image13.png"/><Relationship Id="rId4" Type="http://schemas.openxmlformats.org/officeDocument/2006/relationships/tags" Target="../tags/tag183.xml"/><Relationship Id="rId3" Type="http://schemas.openxmlformats.org/officeDocument/2006/relationships/image" Target="../media/image4.png"/><Relationship Id="rId23" Type="http://schemas.openxmlformats.org/officeDocument/2006/relationships/notesSlide" Target="../notesSlides/notesSlide4.xml"/><Relationship Id="rId22" Type="http://schemas.openxmlformats.org/officeDocument/2006/relationships/slideLayout" Target="../slideLayouts/slideLayout7.xml"/><Relationship Id="rId21" Type="http://schemas.openxmlformats.org/officeDocument/2006/relationships/tags" Target="../tags/tag199.xml"/><Relationship Id="rId20" Type="http://schemas.openxmlformats.org/officeDocument/2006/relationships/tags" Target="../tags/tag198.xml"/><Relationship Id="rId2" Type="http://schemas.openxmlformats.org/officeDocument/2006/relationships/tags" Target="../tags/tag182.xml"/><Relationship Id="rId19" Type="http://schemas.openxmlformats.org/officeDocument/2006/relationships/tags" Target="../tags/tag197.xml"/><Relationship Id="rId18" Type="http://schemas.openxmlformats.org/officeDocument/2006/relationships/tags" Target="../tags/tag196.xml"/><Relationship Id="rId17" Type="http://schemas.openxmlformats.org/officeDocument/2006/relationships/tags" Target="../tags/tag195.xml"/><Relationship Id="rId16" Type="http://schemas.openxmlformats.org/officeDocument/2006/relationships/tags" Target="../tags/tag194.xml"/><Relationship Id="rId15" Type="http://schemas.openxmlformats.org/officeDocument/2006/relationships/tags" Target="../tags/tag193.xml"/><Relationship Id="rId14" Type="http://schemas.openxmlformats.org/officeDocument/2006/relationships/tags" Target="../tags/tag192.xml"/><Relationship Id="rId13" Type="http://schemas.openxmlformats.org/officeDocument/2006/relationships/tags" Target="../tags/tag191.xml"/><Relationship Id="rId12" Type="http://schemas.openxmlformats.org/officeDocument/2006/relationships/tags" Target="../tags/tag190.xml"/><Relationship Id="rId11" Type="http://schemas.openxmlformats.org/officeDocument/2006/relationships/tags" Target="../tags/tag189.xml"/><Relationship Id="rId10" Type="http://schemas.openxmlformats.org/officeDocument/2006/relationships/tags" Target="../tags/tag188.xml"/><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7" Type="http://schemas.openxmlformats.org/officeDocument/2006/relationships/notesSlide" Target="../notesSlides/notesSlide5.xml"/><Relationship Id="rId6" Type="http://schemas.openxmlformats.org/officeDocument/2006/relationships/slideLayout" Target="../slideLayouts/slideLayout3.xml"/><Relationship Id="rId5" Type="http://schemas.openxmlformats.org/officeDocument/2006/relationships/themeOverride" Target="../theme/themeOverride2.xml"/><Relationship Id="rId4" Type="http://schemas.openxmlformats.org/officeDocument/2006/relationships/tags" Target="../tags/tag203.xml"/><Relationship Id="rId3" Type="http://schemas.openxmlformats.org/officeDocument/2006/relationships/tags" Target="../tags/tag202.xml"/><Relationship Id="rId2" Type="http://schemas.openxmlformats.org/officeDocument/2006/relationships/tags" Target="../tags/tag201.xml"/><Relationship Id="rId1" Type="http://schemas.openxmlformats.org/officeDocument/2006/relationships/tags" Target="../tags/tag200.xml"/></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12.xml"/><Relationship Id="rId4" Type="http://schemas.openxmlformats.org/officeDocument/2006/relationships/tags" Target="../tags/tag206.xml"/><Relationship Id="rId3" Type="http://schemas.openxmlformats.org/officeDocument/2006/relationships/image" Target="../media/image14.jpeg"/><Relationship Id="rId2" Type="http://schemas.openxmlformats.org/officeDocument/2006/relationships/tags" Target="../tags/tag205.xml"/><Relationship Id="rId1" Type="http://schemas.openxmlformats.org/officeDocument/2006/relationships/tags" Target="../tags/tag204.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8.xml"/><Relationship Id="rId1" Type="http://schemas.openxmlformats.org/officeDocument/2006/relationships/tags" Target="../tags/tag20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0.xml"/><Relationship Id="rId1" Type="http://schemas.openxmlformats.org/officeDocument/2006/relationships/tags" Target="../tags/tag209.xml"/></Relationships>
</file>

<file path=ppt/slides/_rels/slide12.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3.xml"/><Relationship Id="rId5" Type="http://schemas.openxmlformats.org/officeDocument/2006/relationships/themeOverride" Target="../theme/themeOverride3.xml"/><Relationship Id="rId4" Type="http://schemas.openxmlformats.org/officeDocument/2006/relationships/tags" Target="../tags/tag214.xml"/><Relationship Id="rId3" Type="http://schemas.openxmlformats.org/officeDocument/2006/relationships/tags" Target="../tags/tag213.xml"/><Relationship Id="rId2" Type="http://schemas.openxmlformats.org/officeDocument/2006/relationships/tags" Target="../tags/tag212.xml"/><Relationship Id="rId1" Type="http://schemas.openxmlformats.org/officeDocument/2006/relationships/tags" Target="../tags/tag2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6.xml"/><Relationship Id="rId1" Type="http://schemas.openxmlformats.org/officeDocument/2006/relationships/tags" Target="../tags/tag21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8.xml"/><Relationship Id="rId1" Type="http://schemas.openxmlformats.org/officeDocument/2006/relationships/tags" Target="../tags/tag217.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0.xml"/><Relationship Id="rId1" Type="http://schemas.openxmlformats.org/officeDocument/2006/relationships/tags" Target="../tags/tag219.xml"/></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12.xml"/><Relationship Id="rId4" Type="http://schemas.openxmlformats.org/officeDocument/2006/relationships/tags" Target="../tags/tag223.xml"/><Relationship Id="rId3" Type="http://schemas.openxmlformats.org/officeDocument/2006/relationships/image" Target="../media/image15.png"/><Relationship Id="rId2" Type="http://schemas.openxmlformats.org/officeDocument/2006/relationships/tags" Target="../tags/tag222.xml"/><Relationship Id="rId1" Type="http://schemas.openxmlformats.org/officeDocument/2006/relationships/tags" Target="../tags/tag221.xml"/></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11.xml"/><Relationship Id="rId3" Type="http://schemas.openxmlformats.org/officeDocument/2006/relationships/themeOverride" Target="../theme/themeOverride4.xml"/><Relationship Id="rId2" Type="http://schemas.openxmlformats.org/officeDocument/2006/relationships/tags" Target="../tags/tag225.xml"/><Relationship Id="rId1" Type="http://schemas.openxmlformats.org/officeDocument/2006/relationships/tags" Target="../tags/tag2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760095" y="2554605"/>
            <a:ext cx="10800080" cy="1859915"/>
          </a:xfrm>
        </p:spPr>
        <p:txBody>
          <a:bodyPr>
            <a:noAutofit/>
          </a:bodyPr>
          <a:lstStyle/>
          <a:p>
            <a:r>
              <a:rPr lang="en-US" altLang="zh-CN" sz="4800">
                <a:latin typeface="微软雅黑" panose="020B0503020204020204" pitchFamily="34" charset="-122"/>
                <a:ea typeface="微软雅黑" panose="020B0503020204020204" pitchFamily="34" charset="-122"/>
                <a:cs typeface="微软雅黑" panose="020B0503020204020204" pitchFamily="34" charset="-122"/>
                <a:sym typeface="+mn-ea"/>
              </a:rPr>
              <a:t>1.1</a:t>
            </a:r>
            <a:r>
              <a:rPr lang="zh-CN" altLang="en-US" sz="4800">
                <a:latin typeface="微软雅黑" panose="020B0503020204020204" pitchFamily="34" charset="-122"/>
                <a:ea typeface="微软雅黑" panose="020B0503020204020204" pitchFamily="34" charset="-122"/>
                <a:cs typeface="微软雅黑" panose="020B0503020204020204" pitchFamily="34" charset="-122"/>
                <a:sym typeface="+mn-ea"/>
              </a:rPr>
              <a:t>中华人民共和国成立前</a:t>
            </a:r>
            <a:br>
              <a:rPr lang="zh-CN" altLang="en-US" sz="4800">
                <a:latin typeface="微软雅黑" panose="020B0503020204020204" pitchFamily="34" charset="-122"/>
                <a:ea typeface="微软雅黑" panose="020B0503020204020204" pitchFamily="34" charset="-122"/>
                <a:cs typeface="微软雅黑" panose="020B0503020204020204" pitchFamily="34" charset="-122"/>
                <a:sym typeface="+mn-ea"/>
              </a:rPr>
            </a:br>
            <a:r>
              <a:rPr lang="zh-CN" altLang="en-US" sz="4800">
                <a:latin typeface="微软雅黑" panose="020B0503020204020204" pitchFamily="34" charset="-122"/>
                <a:ea typeface="微软雅黑" panose="020B0503020204020204" pitchFamily="34" charset="-122"/>
                <a:cs typeface="微软雅黑" panose="020B0503020204020204" pitchFamily="34" charset="-122"/>
                <a:sym typeface="+mn-ea"/>
              </a:rPr>
              <a:t>各种政治力量</a:t>
            </a:r>
            <a:endParaRPr lang="zh-CN" altLang="en-US" sz="4800">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副标题 2"/>
          <p:cNvSpPr>
            <a:spLocks noGrp="1"/>
          </p:cNvSpPr>
          <p:nvPr>
            <p:ph type="subTitle" idx="1"/>
            <p:custDataLst>
              <p:tags r:id="rId2"/>
            </p:custDataLst>
          </p:nvPr>
        </p:nvSpPr>
        <p:spPr>
          <a:xfrm>
            <a:off x="2155825" y="1861185"/>
            <a:ext cx="8008620" cy="636905"/>
          </a:xfrm>
        </p:spPr>
        <p:txBody>
          <a:bodyPr>
            <a:noAutofit/>
          </a:bodyPr>
          <a:lstStyle/>
          <a:p>
            <a:r>
              <a:rPr lang="zh-CN" sz="4400">
                <a:solidFill>
                  <a:schemeClr val="tx1"/>
                </a:solidFill>
                <a:latin typeface="方正小标宋简体" panose="03000509000000000000" charset="-122"/>
                <a:ea typeface="方正小标宋简体" panose="03000509000000000000" charset="-122"/>
                <a:cs typeface="方正小标宋简体" panose="03000509000000000000" charset="-122"/>
              </a:rPr>
              <a:t>第一课 历史和人民的选择</a:t>
            </a:r>
            <a:endParaRPr lang="zh-CN" sz="4400">
              <a:solidFill>
                <a:schemeClr val="tx1"/>
              </a:solidFill>
              <a:latin typeface="方正小标宋简体" panose="03000509000000000000" charset="-122"/>
              <a:ea typeface="方正小标宋简体" panose="03000509000000000000" charset="-122"/>
              <a:cs typeface="方正小标宋简体" panose="03000509000000000000" charset="-122"/>
            </a:endParaRPr>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p:cNvPicPr>
            <a:picLocks noChangeAspect="1"/>
          </p:cNvPicPr>
          <p:nvPr>
            <p:custDataLst>
              <p:tags r:id="rId1"/>
            </p:custDataLst>
          </p:nvPr>
        </p:nvPicPr>
        <p:blipFill>
          <a:blip r:embed="rId2"/>
          <a:stretch>
            <a:fillRect/>
          </a:stretch>
        </p:blipFill>
        <p:spPr>
          <a:xfrm>
            <a:off x="159785" y="65379"/>
            <a:ext cx="2933700" cy="755650"/>
          </a:xfrm>
          <a:prstGeom prst="rect">
            <a:avLst/>
          </a:prstGeom>
        </p:spPr>
      </p:pic>
      <p:cxnSp>
        <p:nvCxnSpPr>
          <p:cNvPr id="42" name="直接连接符 41"/>
          <p:cNvCxnSpPr/>
          <p:nvPr>
            <p:custDataLst>
              <p:tags r:id="rId3"/>
            </p:custDataLst>
          </p:nvPr>
        </p:nvCxnSpPr>
        <p:spPr>
          <a:xfrm>
            <a:off x="457202" y="895739"/>
            <a:ext cx="112713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8" name="文本框 47"/>
          <p:cNvSpPr txBox="1"/>
          <p:nvPr>
            <p:custDataLst>
              <p:tags r:id="rId4"/>
            </p:custDataLst>
          </p:nvPr>
        </p:nvSpPr>
        <p:spPr>
          <a:xfrm>
            <a:off x="457200" y="958215"/>
            <a:ext cx="11115675" cy="1473835"/>
          </a:xfrm>
          <a:prstGeom prst="rect">
            <a:avLst/>
          </a:prstGeom>
          <a:noFill/>
        </p:spPr>
        <p:txBody>
          <a:bodyPr wrap="none" rtlCol="0">
            <a:noAutofit/>
          </a:bodyPr>
          <a:lstStyle/>
          <a:p>
            <a:pPr algn="ctr">
              <a:lnSpc>
                <a:spcPct val="140000"/>
              </a:lnSpc>
            </a:pPr>
            <a:r>
              <a:rPr lang="zh-CN" altLang="en-US" sz="3600" b="1">
                <a:solidFill>
                  <a:schemeClr val="accent1"/>
                </a:solidFill>
                <a:uFillTx/>
                <a:latin typeface="微软雅黑" panose="020B0503020204020204" pitchFamily="34" charset="-122"/>
                <a:ea typeface="微软雅黑" panose="020B0503020204020204" pitchFamily="34" charset="-122"/>
              </a:rPr>
              <a:t>总议题：</a:t>
            </a:r>
            <a:endParaRPr lang="zh-CN" altLang="en-US" sz="3600" b="1">
              <a:solidFill>
                <a:schemeClr val="accent1"/>
              </a:solidFill>
              <a:uFillTx/>
              <a:latin typeface="微软雅黑" panose="020B0503020204020204" pitchFamily="34" charset="-122"/>
              <a:ea typeface="微软雅黑" panose="020B0503020204020204" pitchFamily="34" charset="-122"/>
            </a:endParaRPr>
          </a:p>
          <a:p>
            <a:pPr algn="ctr"/>
            <a:r>
              <a:rPr lang="zh-CN" altLang="en-US" sz="3600" b="1">
                <a:solidFill>
                  <a:schemeClr val="tx1"/>
                </a:solidFill>
                <a:uFillTx/>
                <a:latin typeface="方正小标宋简体" panose="03000509000000000000" charset="-122"/>
                <a:ea typeface="方正小标宋简体" panose="03000509000000000000" charset="-122"/>
              </a:rPr>
              <a:t>为什么说中国共产党执政是历史和人民的选择？</a:t>
            </a:r>
            <a:endParaRPr lang="zh-CN" altLang="en-US" sz="3600" b="1">
              <a:solidFill>
                <a:schemeClr val="tx1"/>
              </a:solidFill>
              <a:uFillTx/>
              <a:latin typeface="方正小标宋简体" panose="03000509000000000000" charset="-122"/>
              <a:ea typeface="方正小标宋简体" panose="03000509000000000000" charset="-122"/>
            </a:endParaRPr>
          </a:p>
        </p:txBody>
      </p:sp>
      <p:grpSp>
        <p:nvGrpSpPr>
          <p:cNvPr id="11" name="组合 10"/>
          <p:cNvGrpSpPr/>
          <p:nvPr/>
        </p:nvGrpSpPr>
        <p:grpSpPr>
          <a:xfrm>
            <a:off x="2835910" y="2740660"/>
            <a:ext cx="6907530" cy="590550"/>
            <a:chOff x="4466" y="4316"/>
            <a:chExt cx="10878" cy="930"/>
          </a:xfrm>
        </p:grpSpPr>
        <p:sp>
          <p:nvSpPr>
            <p:cNvPr id="2" name="文本框 1"/>
            <p:cNvSpPr txBox="1"/>
            <p:nvPr>
              <p:custDataLst>
                <p:tags r:id="rId5"/>
              </p:custDataLst>
            </p:nvPr>
          </p:nvSpPr>
          <p:spPr>
            <a:xfrm>
              <a:off x="5387" y="4316"/>
              <a:ext cx="3169" cy="931"/>
            </a:xfrm>
            <a:prstGeom prst="rect">
              <a:avLst/>
            </a:prstGeom>
            <a:noFill/>
          </p:spPr>
          <p:txBody>
            <a:bodyPr wrap="square" rtlCol="0"/>
            <a:lstStyle/>
            <a:p>
              <a:r>
                <a:rPr lang="zh-CN" altLang="en-US" sz="2800" b="1" dirty="0">
                  <a:solidFill>
                    <a:schemeClr val="accent1"/>
                  </a:solidFill>
                  <a:latin typeface="微软雅黑" panose="020B0503020204020204" pitchFamily="34" charset="-122"/>
                  <a:ea typeface="微软雅黑" panose="020B0503020204020204" pitchFamily="34" charset="-122"/>
                </a:rPr>
                <a:t>环节一</a:t>
              </a:r>
              <a:endParaRPr lang="zh-CN" altLang="en-US" sz="2800" b="1" dirty="0">
                <a:solidFill>
                  <a:schemeClr val="accent1"/>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6"/>
              </p:custDataLst>
            </p:nvPr>
          </p:nvSpPr>
          <p:spPr>
            <a:xfrm>
              <a:off x="7890" y="4371"/>
              <a:ext cx="7454" cy="821"/>
            </a:xfrm>
            <a:prstGeom prst="rect">
              <a:avLst/>
            </a:prstGeom>
            <a:noFill/>
          </p:spPr>
          <p:txBody>
            <a:bodyPr wrap="square" rtlCol="0">
              <a:noAutofit/>
            </a:bodyPr>
            <a:lstStyle/>
            <a:p>
              <a:pPr marL="0" algn="l">
                <a:lnSpc>
                  <a:spcPct val="100000"/>
                </a:lnSpc>
                <a:spcBef>
                  <a:spcPts val="0"/>
                </a:spcBef>
                <a:spcAft>
                  <a:spcPts val="0"/>
                </a:spcAft>
                <a:buClrTx/>
                <a:buSzTx/>
                <a:buFontTx/>
              </a:pPr>
              <a:r>
                <a:rPr lang="zh-CN" altLang="en-US" sz="2800" spc="400">
                  <a:solidFill>
                    <a:schemeClr val="tx1"/>
                  </a:solidFill>
                  <a:uFillTx/>
                  <a:latin typeface="方正小标宋简体" panose="03000509000000000000" charset="-122"/>
                  <a:ea typeface="方正小标宋简体" panose="03000509000000000000" charset="-122"/>
                </a:rPr>
                <a:t>两个历史落差转换</a:t>
              </a:r>
              <a:endParaRPr lang="zh-CN" altLang="en-US" sz="2800" spc="400">
                <a:solidFill>
                  <a:schemeClr val="tx1"/>
                </a:solidFill>
                <a:uFillTx/>
                <a:latin typeface="方正小标宋简体" panose="03000509000000000000" charset="-122"/>
                <a:ea typeface="方正小标宋简体" panose="03000509000000000000" charset="-122"/>
              </a:endParaRPr>
            </a:p>
          </p:txBody>
        </p:sp>
        <p:sp>
          <p:nvSpPr>
            <p:cNvPr id="4" name="星形: 五角 24"/>
            <p:cNvSpPr/>
            <p:nvPr>
              <p:custDataLst>
                <p:tags r:id="rId7"/>
              </p:custDataLst>
            </p:nvPr>
          </p:nvSpPr>
          <p:spPr>
            <a:xfrm>
              <a:off x="4466" y="4591"/>
              <a:ext cx="556" cy="453"/>
            </a:xfrm>
            <a:prstGeom prst="star5">
              <a:avLst>
                <a:gd name="adj" fmla="val 20264"/>
                <a:gd name="hf" fmla="val 105146"/>
                <a:gd name="vf" fmla="val 11055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2835910" y="3822065"/>
            <a:ext cx="6861810" cy="590550"/>
            <a:chOff x="4466" y="6019"/>
            <a:chExt cx="10806" cy="930"/>
          </a:xfrm>
        </p:grpSpPr>
        <p:sp>
          <p:nvSpPr>
            <p:cNvPr id="5" name="文本框 4"/>
            <p:cNvSpPr txBox="1"/>
            <p:nvPr>
              <p:custDataLst>
                <p:tags r:id="rId8"/>
              </p:custDataLst>
            </p:nvPr>
          </p:nvSpPr>
          <p:spPr>
            <a:xfrm>
              <a:off x="5387" y="6019"/>
              <a:ext cx="3169" cy="931"/>
            </a:xfrm>
            <a:prstGeom prst="rect">
              <a:avLst/>
            </a:prstGeom>
            <a:noFill/>
          </p:spPr>
          <p:txBody>
            <a:bodyPr wrap="square" rtlCol="0"/>
            <a:lstStyle/>
            <a:p>
              <a:r>
                <a:rPr lang="zh-CN" altLang="en-US" sz="2800" b="1" dirty="0">
                  <a:solidFill>
                    <a:schemeClr val="accent1"/>
                  </a:solidFill>
                  <a:latin typeface="微软雅黑" panose="020B0503020204020204" pitchFamily="34" charset="-122"/>
                  <a:ea typeface="微软雅黑" panose="020B0503020204020204" pitchFamily="34" charset="-122"/>
                  <a:sym typeface="+mn-ea"/>
                </a:rPr>
                <a:t>环节二</a:t>
              </a:r>
              <a:endParaRPr lang="zh-CN" altLang="en-US" sz="2800" b="1" dirty="0">
                <a:solidFill>
                  <a:schemeClr val="accent1"/>
                </a:solidFill>
                <a:latin typeface="微软雅黑" panose="020B0503020204020204" pitchFamily="34" charset="-122"/>
                <a:ea typeface="微软雅黑" panose="020B0503020204020204" pitchFamily="34" charset="-122"/>
                <a:sym typeface="+mn-ea"/>
              </a:endParaRPr>
            </a:p>
          </p:txBody>
        </p:sp>
        <p:sp>
          <p:nvSpPr>
            <p:cNvPr id="6" name="文本框 5"/>
            <p:cNvSpPr txBox="1"/>
            <p:nvPr>
              <p:custDataLst>
                <p:tags r:id="rId9"/>
              </p:custDataLst>
            </p:nvPr>
          </p:nvSpPr>
          <p:spPr>
            <a:xfrm>
              <a:off x="7890" y="6074"/>
              <a:ext cx="7382" cy="819"/>
            </a:xfrm>
            <a:prstGeom prst="rect">
              <a:avLst/>
            </a:prstGeom>
            <a:noFill/>
          </p:spPr>
          <p:txBody>
            <a:bodyPr wrap="square" rtlCol="0"/>
            <a:lstStyle/>
            <a:p>
              <a:pPr marL="0" lvl="0" indent="0" algn="l">
                <a:lnSpc>
                  <a:spcPct val="100000"/>
                </a:lnSpc>
                <a:spcBef>
                  <a:spcPts val="0"/>
                </a:spcBef>
                <a:spcAft>
                  <a:spcPts val="0"/>
                </a:spcAft>
                <a:buSzPct val="100000"/>
              </a:pPr>
              <a:r>
                <a:rPr lang="zh-CN" altLang="en-US" sz="2800" spc="400">
                  <a:solidFill>
                    <a:schemeClr val="tx1"/>
                  </a:solidFill>
                  <a:uFillTx/>
                  <a:latin typeface="方正小标宋简体" panose="03000509000000000000" charset="-122"/>
                  <a:ea typeface="方正小标宋简体" panose="03000509000000000000" charset="-122"/>
                  <a:sym typeface="+mn-ea"/>
                </a:rPr>
                <a:t>三种建国方案较量</a:t>
              </a:r>
              <a:endParaRPr lang="zh-CN" altLang="en-US" sz="2800" spc="400">
                <a:solidFill>
                  <a:schemeClr val="tx1"/>
                </a:solidFill>
                <a:uFillTx/>
                <a:latin typeface="方正小标宋简体" panose="03000509000000000000" charset="-122"/>
                <a:ea typeface="方正小标宋简体" panose="03000509000000000000" charset="-122"/>
                <a:sym typeface="+mn-ea"/>
              </a:endParaRPr>
            </a:p>
          </p:txBody>
        </p:sp>
        <p:sp>
          <p:nvSpPr>
            <p:cNvPr id="7" name="星形: 五角 28"/>
            <p:cNvSpPr/>
            <p:nvPr>
              <p:custDataLst>
                <p:tags r:id="rId10"/>
              </p:custDataLst>
            </p:nvPr>
          </p:nvSpPr>
          <p:spPr>
            <a:xfrm>
              <a:off x="4466" y="6294"/>
              <a:ext cx="556" cy="453"/>
            </a:xfrm>
            <a:prstGeom prst="star5">
              <a:avLst>
                <a:gd name="adj" fmla="val 20264"/>
                <a:gd name="hf" fmla="val 105146"/>
                <a:gd name="vf" fmla="val 11055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835910" y="4790440"/>
            <a:ext cx="6861810" cy="590550"/>
            <a:chOff x="4466" y="7544"/>
            <a:chExt cx="10806" cy="930"/>
          </a:xfrm>
        </p:grpSpPr>
        <p:sp>
          <p:nvSpPr>
            <p:cNvPr id="8" name="文本框 7"/>
            <p:cNvSpPr txBox="1"/>
            <p:nvPr>
              <p:custDataLst>
                <p:tags r:id="rId11"/>
              </p:custDataLst>
            </p:nvPr>
          </p:nvSpPr>
          <p:spPr>
            <a:xfrm>
              <a:off x="5387" y="7544"/>
              <a:ext cx="3169" cy="931"/>
            </a:xfrm>
            <a:prstGeom prst="rect">
              <a:avLst/>
            </a:prstGeom>
            <a:noFill/>
          </p:spPr>
          <p:txBody>
            <a:bodyPr wrap="square" rtlCol="0"/>
            <a:lstStyle/>
            <a:p>
              <a:r>
                <a:rPr lang="zh-CN" altLang="en-US" sz="2800" b="1" dirty="0">
                  <a:solidFill>
                    <a:schemeClr val="accent1"/>
                  </a:solidFill>
                  <a:latin typeface="微软雅黑" panose="020B0503020204020204" pitchFamily="34" charset="-122"/>
                  <a:ea typeface="微软雅黑" panose="020B0503020204020204" pitchFamily="34" charset="-122"/>
                  <a:sym typeface="+mn-ea"/>
                </a:rPr>
                <a:t>环节三</a:t>
              </a:r>
              <a:endParaRPr lang="zh-CN" altLang="en-US" sz="2800" b="1" dirty="0">
                <a:solidFill>
                  <a:schemeClr val="accent1"/>
                </a:solidFill>
                <a:latin typeface="微软雅黑" panose="020B0503020204020204" pitchFamily="34" charset="-122"/>
                <a:ea typeface="微软雅黑" panose="020B0503020204020204" pitchFamily="34" charset="-122"/>
                <a:sym typeface="+mn-ea"/>
              </a:endParaRPr>
            </a:p>
          </p:txBody>
        </p:sp>
        <p:sp>
          <p:nvSpPr>
            <p:cNvPr id="9" name="文本框 8"/>
            <p:cNvSpPr txBox="1"/>
            <p:nvPr>
              <p:custDataLst>
                <p:tags r:id="rId12"/>
              </p:custDataLst>
            </p:nvPr>
          </p:nvSpPr>
          <p:spPr>
            <a:xfrm>
              <a:off x="7890" y="7599"/>
              <a:ext cx="7382" cy="819"/>
            </a:xfrm>
            <a:prstGeom prst="rect">
              <a:avLst/>
            </a:prstGeom>
            <a:noFill/>
          </p:spPr>
          <p:txBody>
            <a:bodyPr wrap="square" rtlCol="0"/>
            <a:lstStyle/>
            <a:p>
              <a:pPr marL="0" lvl="0" indent="0" algn="l">
                <a:lnSpc>
                  <a:spcPct val="100000"/>
                </a:lnSpc>
                <a:spcBef>
                  <a:spcPts val="0"/>
                </a:spcBef>
                <a:spcAft>
                  <a:spcPts val="0"/>
                </a:spcAft>
                <a:buSzPct val="100000"/>
              </a:pPr>
              <a:r>
                <a:rPr lang="zh-CN" altLang="en-US" sz="2800" spc="400">
                  <a:solidFill>
                    <a:schemeClr val="tx1"/>
                  </a:solidFill>
                  <a:uFillTx/>
                  <a:latin typeface="方正小标宋简体" panose="03000509000000000000" charset="-122"/>
                  <a:ea typeface="方正小标宋简体" panose="03000509000000000000" charset="-122"/>
                  <a:sym typeface="+mn-ea"/>
                </a:rPr>
                <a:t>唯一正确道路选择</a:t>
              </a:r>
              <a:endParaRPr lang="zh-CN" altLang="en-US" sz="2800" spc="400">
                <a:solidFill>
                  <a:schemeClr val="tx1"/>
                </a:solidFill>
                <a:uFillTx/>
                <a:latin typeface="方正小标宋简体" panose="03000509000000000000" charset="-122"/>
                <a:ea typeface="方正小标宋简体" panose="03000509000000000000" charset="-122"/>
                <a:sym typeface="+mn-ea"/>
              </a:endParaRPr>
            </a:p>
          </p:txBody>
        </p:sp>
        <p:sp>
          <p:nvSpPr>
            <p:cNvPr id="10" name="星形: 五角 36"/>
            <p:cNvSpPr/>
            <p:nvPr>
              <p:custDataLst>
                <p:tags r:id="rId13"/>
              </p:custDataLst>
            </p:nvPr>
          </p:nvSpPr>
          <p:spPr>
            <a:xfrm>
              <a:off x="4466" y="7819"/>
              <a:ext cx="556" cy="453"/>
            </a:xfrm>
            <a:prstGeom prst="star5">
              <a:avLst>
                <a:gd name="adj" fmla="val 20264"/>
                <a:gd name="hf" fmla="val 105146"/>
                <a:gd name="vf" fmla="val 11055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grpSp>
    </p:spTree>
    <p:custDataLst>
      <p:tags r:id="rId14"/>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custDataLst>
              <p:tags r:id="rId1"/>
            </p:custDataLst>
          </p:nvPr>
        </p:nvSpPr>
        <p:spPr>
          <a:xfrm>
            <a:off x="2327349" y="1346996"/>
            <a:ext cx="2215671" cy="784830"/>
          </a:xfrm>
          <a:prstGeom prst="rect">
            <a:avLst/>
          </a:prstGeom>
          <a:noFill/>
        </p:spPr>
        <p:txBody>
          <a:bodyPr wrap="square" rtlCol="0">
            <a:normAutofit/>
          </a:bodyPr>
          <a:lstStyle/>
          <a:p>
            <a:r>
              <a:rPr lang="zh-CN" altLang="en-US" sz="4200" b="1">
                <a:solidFill>
                  <a:schemeClr val="accent1"/>
                </a:solidFill>
                <a:uFillTx/>
                <a:latin typeface="Arial" panose="020B0604020202020204" pitchFamily="34" charset="0"/>
                <a:ea typeface="隶书" panose="02010509060101010101" pitchFamily="49" charset="-122"/>
              </a:rPr>
              <a:t>环节一</a:t>
            </a:r>
            <a:endParaRPr lang="zh-CN" altLang="en-US" sz="4200" b="1">
              <a:solidFill>
                <a:schemeClr val="accent1"/>
              </a:solidFill>
              <a:uFillTx/>
              <a:latin typeface="Arial" panose="020B0604020202020204" pitchFamily="34" charset="0"/>
              <a:ea typeface="隶书" panose="02010509060101010101" pitchFamily="49" charset="-122"/>
            </a:endParaRPr>
          </a:p>
        </p:txBody>
      </p:sp>
      <p:sp>
        <p:nvSpPr>
          <p:cNvPr id="3" name="标题 2"/>
          <p:cNvSpPr>
            <a:spLocks noGrp="1"/>
          </p:cNvSpPr>
          <p:nvPr>
            <p:ph type="title"/>
            <p:custDataLst>
              <p:tags r:id="rId2"/>
            </p:custDataLst>
          </p:nvPr>
        </p:nvSpPr>
        <p:spPr>
          <a:noFill/>
        </p:spPr>
        <p:txBody>
          <a:bodyPr/>
          <a:lstStyle/>
          <a:p>
            <a:r>
              <a:rPr lang="zh-CN" altLang="en-US">
                <a:solidFill>
                  <a:schemeClr val="accent1"/>
                </a:solidFill>
                <a:uFillTx/>
              </a:rPr>
              <a:t>两个历史落差转换</a:t>
            </a:r>
            <a:endParaRPr lang="zh-CN" altLang="en-US">
              <a:solidFill>
                <a:schemeClr val="accent1"/>
              </a:solidFill>
              <a:uFillTx/>
            </a:endParaRPr>
          </a:p>
        </p:txBody>
      </p:sp>
      <p:sp>
        <p:nvSpPr>
          <p:cNvPr id="7" name="文本占位符 6"/>
          <p:cNvSpPr>
            <a:spLocks noGrp="1"/>
          </p:cNvSpPr>
          <p:nvPr>
            <p:ph type="body" sz="quarter" idx="13"/>
            <p:custDataLst>
              <p:tags r:id="rId3"/>
            </p:custDataLst>
          </p:nvPr>
        </p:nvSpPr>
        <p:spPr>
          <a:noFill/>
        </p:spPr>
        <p:txBody>
          <a:bodyPr wrap="square">
            <a:noAutofit/>
          </a:bodyPr>
          <a:lstStyle/>
          <a:p>
            <a:pPr marL="0" indent="0" algn="r">
              <a:buNone/>
            </a:pPr>
            <a:r>
              <a:rPr lang="en-US" altLang="zh-CN"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rPr>
              <a:t>近代中国的基本国情和主要矛盾</a:t>
            </a:r>
            <a:endParaRPr lang="zh-CN" altLang="en-US"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4"/>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pageCurlDoubl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txBox="1"/>
          <p:nvPr>
            <p:custDataLst>
              <p:tags r:id="rId1"/>
            </p:custDataLst>
          </p:nvPr>
        </p:nvSpPr>
        <p:spPr>
          <a:xfrm>
            <a:off x="263859" y="174438"/>
            <a:ext cx="10973399" cy="565146"/>
          </a:xfrm>
          <a:prstGeom prst="rect">
            <a:avLst/>
          </a:prstGeom>
          <a:noFill/>
          <a:ln w="3175">
            <a:noFill/>
            <a:prstDash val="dash"/>
          </a:ln>
        </p:spPr>
        <p:txBody>
          <a:bodyPr wrap="square" lIns="90170" tIns="90170" rIns="90170" bIns="90170" anchor="t" anchorCtr="0"/>
          <a:lstStyle>
            <a:lvl1pPr algn="l" defTabSz="913765" rtl="0" eaLnBrk="1" latinLnBrk="0" hangingPunct="1">
              <a:lnSpc>
                <a:spcPct val="90000"/>
              </a:lnSpc>
              <a:spcBef>
                <a:spcPct val="0"/>
              </a:spcBef>
              <a:buNone/>
              <a:defRPr lang="en-US" sz="2745" b="0" kern="1200" cap="none" spc="-49" baseline="0" dirty="0" smtClean="0">
                <a:ln w="3175">
                  <a:noFill/>
                </a:ln>
                <a:solidFill>
                  <a:sysClr val="windowText" lastClr="000000"/>
                </a:solidFill>
                <a:effectLst/>
                <a:latin typeface="+mj-lt"/>
                <a:ea typeface="+mn-ea"/>
                <a:cs typeface="Segoe UI" panose="020B0502040204020203" pitchFamily="34" charset="0"/>
              </a:defRPr>
            </a:lvl1pPr>
          </a:lstStyle>
          <a:p>
            <a:pPr>
              <a:lnSpc>
                <a:spcPct val="100000"/>
              </a:lnSpc>
              <a:spcAft>
                <a:spcPts val="800"/>
              </a:spcAft>
            </a:pPr>
            <a:r>
              <a:rPr lang="zh-CN" altLang="en-US" sz="2800" b="1" cap="all" spc="300">
                <a:ln w="3175">
                  <a:noFill/>
                  <a:prstDash val="dash"/>
                </a:ln>
                <a:solidFill>
                  <a:schemeClr val="accent1"/>
                </a:solidFill>
                <a:uFillTx/>
                <a:latin typeface="方正小标宋简体" panose="03000509000000000000" charset="-122"/>
                <a:ea typeface="方正小标宋简体" panose="03000509000000000000" charset="-122"/>
                <a:cs typeface="方正小标宋简体" panose="03000509000000000000" charset="-122"/>
              </a:rPr>
              <a:t>议题情境一：</a:t>
            </a:r>
            <a:r>
              <a:rPr lang="zh-CN" altLang="en-US"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a:t>
            </a:r>
            <a:r>
              <a:rPr altLang="zh-CN"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2</a:t>
            </a:r>
            <a:r>
              <a:rPr lang="zh-CN" altLang="en-US"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）阅读</a:t>
            </a:r>
            <a:r>
              <a:rPr lang="zh-CN" altLang="en-US"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sym typeface="+mn-ea"/>
              </a:rPr>
              <a:t>新闻</a:t>
            </a:r>
            <a:r>
              <a:rPr altLang="zh-CN"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a:t>
            </a:r>
            <a:r>
              <a:rPr lang="zh-CN" altLang="en-US"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马首回归</a:t>
            </a:r>
            <a:r>
              <a:rPr altLang="zh-CN"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a:t>
            </a:r>
            <a:r>
              <a:rPr lang="zh-CN" altLang="en-US"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相关资料。</a:t>
            </a:r>
            <a:endParaRPr lang="zh-CN" altLang="en-US"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endParaRPr>
          </a:p>
        </p:txBody>
      </p:sp>
      <p:pic>
        <p:nvPicPr>
          <p:cNvPr id="2" name="图片 1" descr="src=http%3A%2F%2Fwx1.sinaimg.cn%2Fmw690%2F0033ImPzly1gl85948nvrj60j60w4gwv02.jpg&amp;refer=http%3A%2F%2Fwx1.sinaimg"/>
          <p:cNvPicPr>
            <a:picLocks noChangeAspect="1"/>
          </p:cNvPicPr>
          <p:nvPr/>
        </p:nvPicPr>
        <p:blipFill>
          <a:blip r:embed="rId2"/>
          <a:srcRect t="1771" b="8420"/>
          <a:stretch>
            <a:fillRect/>
          </a:stretch>
        </p:blipFill>
        <p:spPr>
          <a:xfrm>
            <a:off x="593725" y="907415"/>
            <a:ext cx="3007360" cy="4526915"/>
          </a:xfrm>
          <a:prstGeom prst="rect">
            <a:avLst/>
          </a:prstGeom>
        </p:spPr>
      </p:pic>
      <p:sp>
        <p:nvSpPr>
          <p:cNvPr id="4" name="Title 6"/>
          <p:cNvSpPr txBox="1"/>
          <p:nvPr>
            <p:custDataLst>
              <p:tags r:id="rId3"/>
            </p:custDataLst>
          </p:nvPr>
        </p:nvSpPr>
        <p:spPr>
          <a:xfrm>
            <a:off x="8141335" y="907415"/>
            <a:ext cx="3745230" cy="4577715"/>
          </a:xfrm>
          <a:prstGeom prst="rect">
            <a:avLst/>
          </a:prstGeom>
          <a:solidFill>
            <a:schemeClr val="accent2">
              <a:alpha val="61000"/>
            </a:schemeClr>
          </a:solidFill>
          <a:ln w="3175">
            <a:noFill/>
            <a:prstDash val="dash"/>
          </a:ln>
        </p:spPr>
        <p:txBody>
          <a:bodyPr wrap="square" lIns="90170" tIns="90170" rIns="90170" bIns="90170" anchor="t" anchorCtr="0"/>
          <a:lstStyle>
            <a:lvl1pPr algn="l" defTabSz="913765" rtl="0" eaLnBrk="1" latinLnBrk="0" hangingPunct="1">
              <a:lnSpc>
                <a:spcPct val="90000"/>
              </a:lnSpc>
              <a:spcBef>
                <a:spcPct val="0"/>
              </a:spcBef>
              <a:buNone/>
              <a:defRPr lang="en-US" sz="2745" b="0" kern="1200" cap="none" spc="-49" baseline="0" dirty="0" smtClean="0">
                <a:ln w="3175">
                  <a:noFill/>
                </a:ln>
                <a:solidFill>
                  <a:sysClr val="windowText" lastClr="000000"/>
                </a:solidFill>
                <a:effectLst/>
                <a:latin typeface="+mj-lt"/>
                <a:ea typeface="+mn-ea"/>
                <a:cs typeface="Segoe UI" panose="020B0502040204020203" pitchFamily="34" charset="0"/>
              </a:defRPr>
            </a:lvl1pPr>
          </a:lstStyle>
          <a:p>
            <a:pPr>
              <a:lnSpc>
                <a:spcPct val="130000"/>
              </a:lnSpc>
              <a:spcAft>
                <a:spcPts val="800"/>
              </a:spcAft>
            </a:pPr>
            <a:r>
              <a:rPr altLang="zh-CN"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2020年12月1日，马首铜像成为第一件回归圆明园的流失海外重要文物。</a:t>
            </a:r>
            <a:endPar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nSpc>
                <a:spcPct val="130000"/>
              </a:lnSpc>
              <a:spcAft>
                <a:spcPts val="800"/>
              </a:spcAft>
            </a:pPr>
            <a:r>
              <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    1860年英法联军侵入北京，圆明园惨遭劫掠焚毁，马首铜像与其他11尊兽首铜像一同流失海外。</a:t>
            </a:r>
            <a:endPar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5" name="图片 4" descr="21a8-iikmuth4995348"/>
          <p:cNvPicPr>
            <a:picLocks noChangeAspect="1"/>
          </p:cNvPicPr>
          <p:nvPr/>
        </p:nvPicPr>
        <p:blipFill>
          <a:blip r:embed="rId4"/>
          <a:srcRect l="14081" r="17893"/>
          <a:stretch>
            <a:fillRect/>
          </a:stretch>
        </p:blipFill>
        <p:spPr>
          <a:xfrm>
            <a:off x="3686810" y="907415"/>
            <a:ext cx="4277995" cy="4577715"/>
          </a:xfrm>
          <a:prstGeom prst="rect">
            <a:avLst/>
          </a:prstGeom>
        </p:spPr>
      </p:pic>
      <p:sp>
        <p:nvSpPr>
          <p:cNvPr id="9" name="标题 8"/>
          <p:cNvSpPr>
            <a:spLocks noGrp="1"/>
          </p:cNvSpPr>
          <p:nvPr>
            <p:ph type="title"/>
          </p:nvPr>
        </p:nvSpPr>
        <p:spPr>
          <a:xfrm>
            <a:off x="1541145" y="5485130"/>
            <a:ext cx="10852150" cy="1423670"/>
          </a:xfrm>
        </p:spPr>
        <p:txBody>
          <a:bodyPr/>
          <a:lstStyle/>
          <a:p>
            <a:r>
              <a:rPr lang="zh-CN" altLang="en-US" sz="2800">
                <a:solidFill>
                  <a:schemeClr val="accent1"/>
                </a:solidFill>
                <a:latin typeface="方正小标宋简体" panose="03000509000000000000" charset="-122"/>
                <a:ea typeface="方正小标宋简体" panose="03000509000000000000" charset="-122"/>
                <a:cs typeface="方正小标宋简体" panose="03000509000000000000" charset="-122"/>
              </a:rPr>
              <a:t>议学任务：</a:t>
            </a:r>
            <a:br>
              <a:rPr lang="zh-CN" altLang="en-US" sz="2800">
                <a:solidFill>
                  <a:schemeClr val="accent1"/>
                </a:solidFill>
                <a:latin typeface="方正小标宋简体" panose="03000509000000000000" charset="-122"/>
                <a:ea typeface="方正小标宋简体" panose="03000509000000000000" charset="-122"/>
                <a:cs typeface="方正小标宋简体" panose="03000509000000000000" charset="-122"/>
              </a:rPr>
            </a:br>
            <a:r>
              <a:rPr lang="en-US" altLang="zh-CN" sz="2800" b="0">
                <a:latin typeface="方正小标宋简体" panose="03000509000000000000" charset="-122"/>
                <a:ea typeface="方正小标宋简体" panose="03000509000000000000" charset="-122"/>
                <a:cs typeface="方正小标宋简体" panose="03000509000000000000" charset="-122"/>
                <a:sym typeface="+mn-ea"/>
              </a:rPr>
              <a:t>1.</a:t>
            </a:r>
            <a:r>
              <a:rPr lang="zh-CN" altLang="en-US" sz="2800" b="0">
                <a:latin typeface="方正小标宋简体" panose="03000509000000000000" charset="-122"/>
                <a:ea typeface="方正小标宋简体" panose="03000509000000000000" charset="-122"/>
                <a:cs typeface="方正小标宋简体" panose="03000509000000000000" charset="-122"/>
                <a:sym typeface="+mn-ea"/>
              </a:rPr>
              <a:t>结合视频回顾历史，概括</a:t>
            </a:r>
            <a:r>
              <a:rPr lang="en-US" altLang="zh-CN" sz="2800" b="0">
                <a:latin typeface="方正小标宋简体" panose="03000509000000000000" charset="-122"/>
                <a:ea typeface="方正小标宋简体" panose="03000509000000000000" charset="-122"/>
                <a:cs typeface="方正小标宋简体" panose="03000509000000000000" charset="-122"/>
                <a:sym typeface="+mn-ea"/>
              </a:rPr>
              <a:t>1840</a:t>
            </a:r>
            <a:r>
              <a:rPr sz="2800" b="0">
                <a:latin typeface="方正小标宋简体" panose="03000509000000000000" charset="-122"/>
                <a:ea typeface="方正小标宋简体" panose="03000509000000000000" charset="-122"/>
                <a:cs typeface="方正小标宋简体" panose="03000509000000000000" charset="-122"/>
                <a:sym typeface="+mn-ea"/>
              </a:rPr>
              <a:t>年以前的中国与世界发展情况。</a:t>
            </a:r>
            <a:br>
              <a:rPr lang="zh-CN" altLang="en-US" sz="2800">
                <a:latin typeface="方正小标宋简体" panose="03000509000000000000" charset="-122"/>
                <a:ea typeface="方正小标宋简体" panose="03000509000000000000" charset="-122"/>
                <a:cs typeface="方正小标宋简体" panose="03000509000000000000" charset="-122"/>
              </a:rPr>
            </a:br>
            <a:r>
              <a:rPr lang="en-US" altLang="zh-CN" sz="2800" b="0">
                <a:latin typeface="方正小标宋简体" panose="03000509000000000000" charset="-122"/>
                <a:ea typeface="方正小标宋简体" panose="03000509000000000000" charset="-122"/>
                <a:cs typeface="方正小标宋简体" panose="03000509000000000000" charset="-122"/>
              </a:rPr>
              <a:t>2.</a:t>
            </a:r>
            <a:r>
              <a:rPr lang="zh-CN" altLang="en-US" sz="2800" b="0">
                <a:latin typeface="方正小标宋简体" panose="03000509000000000000" charset="-122"/>
                <a:ea typeface="方正小标宋简体" panose="03000509000000000000" charset="-122"/>
                <a:cs typeface="方正小标宋简体" panose="03000509000000000000" charset="-122"/>
                <a:sym typeface="+mn-ea"/>
              </a:rPr>
              <a:t>查阅资料，</a:t>
            </a:r>
            <a:r>
              <a:rPr sz="2800" b="0">
                <a:latin typeface="方正小标宋简体" panose="03000509000000000000" charset="-122"/>
                <a:ea typeface="方正小标宋简体" panose="03000509000000000000" charset="-122"/>
                <a:cs typeface="方正小标宋简体" panose="03000509000000000000" charset="-122"/>
              </a:rPr>
              <a:t>列举列强入侵中国的史实并探讨对中国的影响。</a:t>
            </a:r>
            <a:endParaRPr sz="2800" b="0">
              <a:latin typeface="方正小标宋简体" panose="03000509000000000000" charset="-122"/>
              <a:ea typeface="方正小标宋简体" panose="03000509000000000000" charset="-122"/>
              <a:cs typeface="方正小标宋简体" panose="03000509000000000000" charset="-122"/>
            </a:endParaRPr>
          </a:p>
        </p:txBody>
      </p:sp>
    </p:spTree>
    <p:custDataLst>
      <p:tags r:id="rId5"/>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69925" y="443230"/>
            <a:ext cx="10852150" cy="1275080"/>
          </a:xfrm>
        </p:spPr>
        <p:txBody>
          <a:bodyPr/>
          <a:lstStyle/>
          <a:p>
            <a:r>
              <a:rPr lang="zh-CN" altLang="en-US" sz="2800">
                <a:solidFill>
                  <a:schemeClr val="accent1"/>
                </a:solidFill>
                <a:latin typeface="方正小标宋简体" panose="03000509000000000000" charset="-122"/>
                <a:ea typeface="方正小标宋简体" panose="03000509000000000000" charset="-122"/>
                <a:cs typeface="微软雅黑" panose="020B0503020204020204" pitchFamily="34" charset="-122"/>
              </a:rPr>
              <a:t>议学提示：</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en-US" altLang="zh-CN" sz="2800" b="0">
                <a:latin typeface="方正小标宋简体" panose="03000509000000000000" charset="-122"/>
                <a:ea typeface="方正小标宋简体" panose="03000509000000000000" charset="-122"/>
                <a:cs typeface="方正小标宋简体" panose="03000509000000000000" charset="-122"/>
              </a:rPr>
              <a:t>1.</a:t>
            </a:r>
            <a:r>
              <a:rPr lang="zh-CN" altLang="en-US" sz="2800" b="0">
                <a:latin typeface="方正小标宋简体" panose="03000509000000000000" charset="-122"/>
                <a:ea typeface="方正小标宋简体" panose="03000509000000000000" charset="-122"/>
                <a:cs typeface="方正小标宋简体" panose="03000509000000000000" charset="-122"/>
              </a:rPr>
              <a:t>回顾历史，概括</a:t>
            </a:r>
            <a:r>
              <a:rPr lang="en-US" altLang="zh-CN" sz="2800" b="0">
                <a:latin typeface="方正小标宋简体" panose="03000509000000000000" charset="-122"/>
                <a:ea typeface="方正小标宋简体" panose="03000509000000000000" charset="-122"/>
                <a:cs typeface="方正小标宋简体" panose="03000509000000000000" charset="-122"/>
              </a:rPr>
              <a:t>1840</a:t>
            </a:r>
            <a:r>
              <a:rPr sz="2800" b="0">
                <a:latin typeface="方正小标宋简体" panose="03000509000000000000" charset="-122"/>
                <a:ea typeface="方正小标宋简体" panose="03000509000000000000" charset="-122"/>
                <a:cs typeface="方正小标宋简体" panose="03000509000000000000" charset="-122"/>
              </a:rPr>
              <a:t>年以前的中国与世界发展变化情况。</a:t>
            </a:r>
            <a:endParaRPr sz="2800" b="0">
              <a:latin typeface="方正小标宋简体" panose="03000509000000000000" charset="-122"/>
              <a:ea typeface="方正小标宋简体" panose="03000509000000000000" charset="-122"/>
              <a:cs typeface="方正小标宋简体" panose="03000509000000000000" charset="-122"/>
            </a:endParaRPr>
          </a:p>
        </p:txBody>
      </p:sp>
      <p:graphicFrame>
        <p:nvGraphicFramePr>
          <p:cNvPr id="6" name="内容占位符 5"/>
          <p:cNvGraphicFramePr>
            <a:graphicFrameLocks noGrp="1"/>
          </p:cNvGraphicFramePr>
          <p:nvPr>
            <p:ph idx="1"/>
            <p:custDataLst>
              <p:tags r:id="rId1"/>
            </p:custDataLst>
          </p:nvPr>
        </p:nvGraphicFramePr>
        <p:xfrm>
          <a:off x="678772" y="1685298"/>
          <a:ext cx="10852150" cy="3907790"/>
        </p:xfrm>
        <a:graphic>
          <a:graphicData uri="http://schemas.openxmlformats.org/drawingml/2006/table">
            <a:tbl>
              <a:tblPr firstRow="1" bandRow="1">
                <a:tableStyleId>{5C22544A-7EE6-4342-B048-85BDC9FD1C3A}</a:tableStyleId>
              </a:tblPr>
              <a:tblGrid>
                <a:gridCol w="2096770"/>
                <a:gridCol w="4377055"/>
                <a:gridCol w="4378325"/>
              </a:tblGrid>
              <a:tr h="1231265">
                <a:tc>
                  <a:txBody>
                    <a:bodyPr/>
                    <a:lstStyle/>
                    <a:p>
                      <a:pPr algn="ctr">
                        <a:buNone/>
                      </a:pPr>
                      <a:r>
                        <a:rPr lang="zh-CN" altLang="en-US" sz="3600"/>
                        <a:t>地区</a:t>
                      </a:r>
                      <a:endParaRPr lang="zh-CN" altLang="en-US" sz="3600"/>
                    </a:p>
                  </a:txBody>
                  <a:tcPr anchor="ctr">
                    <a:solidFill>
                      <a:schemeClr val="accent1">
                        <a:alpha val="76000"/>
                      </a:schemeClr>
                    </a:solidFill>
                  </a:tcPr>
                </a:tc>
                <a:tc>
                  <a:txBody>
                    <a:bodyPr/>
                    <a:lstStyle/>
                    <a:p>
                      <a:pPr>
                        <a:buNone/>
                      </a:pP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中国曾长期走在世界文明前列</a:t>
                      </a:r>
                      <a:endPar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endParaRPr>
                    </a:p>
                    <a:p>
                      <a:pPr algn="ctr">
                        <a:buNone/>
                      </a:pP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西方国家望尘莫及</a:t>
                      </a:r>
                      <a:endPar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endParaRPr>
                    </a:p>
                  </a:txBody>
                  <a:tcPr anchor="ctr">
                    <a:solidFill>
                      <a:schemeClr val="accent1">
                        <a:alpha val="76000"/>
                      </a:schemeClr>
                    </a:solidFill>
                  </a:tcPr>
                </a:tc>
                <a:tc>
                  <a:txBody>
                    <a:bodyPr/>
                    <a:lstStyle/>
                    <a:p>
                      <a:pPr algn="ctr">
                        <a:buNone/>
                      </a:pP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清朝中期迅速衰落</a:t>
                      </a:r>
                      <a:endPar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endParaRPr>
                    </a:p>
                    <a:p>
                      <a:pPr algn="ctr">
                        <a:buNone/>
                      </a:pPr>
                      <a:r>
                        <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rPr>
                        <a:t>近代欧洲迅速崛起</a:t>
                      </a:r>
                      <a:endParaRPr lang="zh-CN" altLang="en-US" sz="2400" b="0">
                        <a:latin typeface="微软雅黑" panose="020B0503020204020204" pitchFamily="34" charset="-122"/>
                        <a:ea typeface="微软雅黑" panose="020B0503020204020204" pitchFamily="34" charset="-122"/>
                        <a:cs typeface="微软雅黑" panose="020B0503020204020204" pitchFamily="34" charset="-122"/>
                        <a:sym typeface="+mn-ea"/>
                      </a:endParaRPr>
                    </a:p>
                  </a:txBody>
                  <a:tcPr anchor="ctr">
                    <a:solidFill>
                      <a:schemeClr val="accent1">
                        <a:alpha val="79000"/>
                      </a:schemeClr>
                    </a:solidFill>
                  </a:tcPr>
                </a:tc>
              </a:tr>
              <a:tr h="2676525">
                <a:tc>
                  <a:txBody>
                    <a:bodyPr/>
                    <a:lstStyle/>
                    <a:p>
                      <a:pPr algn="ctr">
                        <a:buClrTx/>
                        <a:buSzTx/>
                        <a:buFontTx/>
                        <a:buNone/>
                      </a:pPr>
                      <a:r>
                        <a:rPr lang="zh-CN" altLang="en-US" sz="3600" b="1">
                          <a:solidFill>
                            <a:schemeClr val="lt1"/>
                          </a:solidFill>
                        </a:rPr>
                        <a:t>表现</a:t>
                      </a:r>
                      <a:endParaRPr lang="zh-CN" altLang="en-US" sz="3600" b="1">
                        <a:solidFill>
                          <a:schemeClr val="lt1"/>
                        </a:solidFill>
                      </a:endParaRPr>
                    </a:p>
                  </a:txBody>
                  <a:tcPr anchor="ctr">
                    <a:solidFill>
                      <a:schemeClr val="accent2">
                        <a:alpha val="70000"/>
                      </a:schemeClr>
                    </a:solidFill>
                  </a:tcPr>
                </a:tc>
                <a:tc>
                  <a:txBody>
                    <a:bodyPr/>
                    <a:lstStyle/>
                    <a:p>
                      <a:pPr algn="l">
                        <a:buNone/>
                      </a:pPr>
                      <a:r>
                        <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sym typeface="+mn-ea"/>
                        </a:rPr>
                        <a:t>①古代历史从未中断</a:t>
                      </a:r>
                      <a:endPar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endParaRPr>
                    </a:p>
                    <a:p>
                      <a:pPr>
                        <a:buNone/>
                      </a:pPr>
                      <a:r>
                        <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sym typeface="+mn-ea"/>
                        </a:rPr>
                        <a:t>②科学技术走在世界前列</a:t>
                      </a:r>
                      <a:endPar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endParaRPr>
                    </a:p>
                    <a:p>
                      <a:pPr>
                        <a:buNone/>
                      </a:pPr>
                      <a:r>
                        <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sym typeface="+mn-ea"/>
                        </a:rPr>
                        <a:t>③生产和商业发展</a:t>
                      </a:r>
                      <a:endPar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sym typeface="+mn-ea"/>
                      </a:endParaRPr>
                    </a:p>
                  </a:txBody>
                  <a:tcPr anchor="ctr">
                    <a:solidFill>
                      <a:schemeClr val="accent2">
                        <a:alpha val="69000"/>
                      </a:schemeClr>
                    </a:solidFill>
                  </a:tcPr>
                </a:tc>
                <a:tc>
                  <a:txBody>
                    <a:bodyPr/>
                    <a:lstStyle/>
                    <a:p>
                      <a:pPr>
                        <a:buNone/>
                      </a:pPr>
                      <a:r>
                        <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sym typeface="+mn-ea"/>
                        </a:rPr>
                        <a:t>①西方国家先后爆发资产阶级革命，建立资本主义制度，相继完成工业革命，实现机器大生产。</a:t>
                      </a:r>
                      <a:endPar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endParaRPr>
                    </a:p>
                    <a:p>
                      <a:pPr>
                        <a:buNone/>
                      </a:pPr>
                      <a:r>
                        <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sym typeface="+mn-ea"/>
                        </a:rPr>
                        <a:t>②清政府对内实行封建专制统治，对外采取闭关锁国政策。</a:t>
                      </a:r>
                      <a:endParaRPr lang="zh-CN" altLang="en-US" sz="2400">
                        <a:solidFill>
                          <a:schemeClr val="bg1"/>
                        </a:solidFill>
                        <a:latin typeface="微软雅黑 Light" panose="020B0502040204020203" charset="-122"/>
                        <a:ea typeface="微软雅黑 Light" panose="020B0502040204020203" charset="-122"/>
                        <a:cs typeface="微软雅黑" panose="020B0503020204020204" pitchFamily="34" charset="-122"/>
                        <a:sym typeface="+mn-ea"/>
                      </a:endParaRPr>
                    </a:p>
                  </a:txBody>
                  <a:tcPr anchor="ctr">
                    <a:solidFill>
                      <a:schemeClr val="accent2">
                        <a:alpha val="67000"/>
                      </a:schemeClr>
                    </a:solidFill>
                  </a:tcPr>
                </a:tc>
              </a:tr>
            </a:tbl>
          </a:graphicData>
        </a:graphic>
      </p:graphicFrame>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5460" y="278765"/>
            <a:ext cx="11355705" cy="965835"/>
          </a:xfrm>
        </p:spPr>
        <p:txBody>
          <a:bodyPr/>
          <a:lstStyle/>
          <a:p>
            <a:r>
              <a:rPr lang="zh-CN" altLang="en-US" sz="2800">
                <a:solidFill>
                  <a:schemeClr val="accent1"/>
                </a:solidFill>
                <a:latin typeface="方正小标宋简体" panose="03000509000000000000" charset="-122"/>
                <a:ea typeface="方正小标宋简体" panose="03000509000000000000" charset="-122"/>
                <a:cs typeface="微软雅黑" panose="020B0503020204020204" pitchFamily="34" charset="-122"/>
              </a:rPr>
              <a:t>议学提示：</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en-US" altLang="zh-CN" sz="2800" b="0">
                <a:latin typeface="方正小标宋简体" panose="03000509000000000000" charset="-122"/>
                <a:ea typeface="方正小标宋简体" panose="03000509000000000000" charset="-122"/>
                <a:cs typeface="方正小标宋简体" panose="03000509000000000000" charset="-122"/>
              </a:rPr>
              <a:t>2.</a:t>
            </a:r>
            <a:r>
              <a:rPr sz="2800" b="0">
                <a:latin typeface="方正小标宋简体" panose="03000509000000000000" charset="-122"/>
                <a:ea typeface="方正小标宋简体" panose="03000509000000000000" charset="-122"/>
                <a:cs typeface="方正小标宋简体" panose="03000509000000000000" charset="-122"/>
                <a:sym typeface="+mn-ea"/>
              </a:rPr>
              <a:t>查阅资料，列举列强入侵中国的史实，并探讨对中国产生的影响。</a:t>
            </a:r>
            <a:endParaRPr sz="2800" b="0">
              <a:latin typeface="方正小标宋简体" panose="03000509000000000000" charset="-122"/>
              <a:ea typeface="方正小标宋简体" panose="03000509000000000000" charset="-122"/>
              <a:cs typeface="方正小标宋简体" panose="03000509000000000000" charset="-122"/>
            </a:endParaRPr>
          </a:p>
        </p:txBody>
      </p:sp>
      <p:graphicFrame>
        <p:nvGraphicFramePr>
          <p:cNvPr id="5" name="内容占位符 4"/>
          <p:cNvGraphicFramePr>
            <a:graphicFrameLocks noGrp="1"/>
          </p:cNvGraphicFramePr>
          <p:nvPr>
            <p:ph idx="1"/>
            <p:custDataLst>
              <p:tags r:id="rId1"/>
            </p:custDataLst>
          </p:nvPr>
        </p:nvGraphicFramePr>
        <p:xfrm>
          <a:off x="688297" y="1318268"/>
          <a:ext cx="10909300" cy="4402455"/>
        </p:xfrm>
        <a:graphic>
          <a:graphicData uri="http://schemas.openxmlformats.org/drawingml/2006/table">
            <a:tbl>
              <a:tblPr firstRow="1" bandRow="1">
                <a:tableStyleId>{5C22544A-7EE6-4342-B048-85BDC9FD1C3A}</a:tableStyleId>
              </a:tblPr>
              <a:tblGrid>
                <a:gridCol w="2727325"/>
                <a:gridCol w="2727325"/>
                <a:gridCol w="2727325"/>
                <a:gridCol w="2727325"/>
              </a:tblGrid>
              <a:tr h="688975">
                <a:tc>
                  <a:txBody>
                    <a:bodyPr/>
                    <a:lstStyle/>
                    <a:p>
                      <a:pPr algn="ctr">
                        <a:buNone/>
                      </a:pPr>
                      <a:r>
                        <a:rPr lang="zh-CN" altLang="en-US" sz="3200"/>
                        <a:t>时间</a:t>
                      </a:r>
                      <a:endParaRPr lang="zh-CN" altLang="en-US" sz="3200"/>
                    </a:p>
                  </a:txBody>
                  <a:tcPr anchor="ctr"/>
                </a:tc>
                <a:tc>
                  <a:txBody>
                    <a:bodyPr/>
                    <a:lstStyle/>
                    <a:p>
                      <a:pPr algn="ctr">
                        <a:buNone/>
                      </a:pPr>
                      <a:r>
                        <a:rPr lang="zh-CN" altLang="en-US" sz="3200"/>
                        <a:t>战争</a:t>
                      </a:r>
                      <a:endParaRPr lang="zh-CN" altLang="en-US" sz="3200"/>
                    </a:p>
                  </a:txBody>
                  <a:tcPr anchor="ctr"/>
                </a:tc>
                <a:tc>
                  <a:txBody>
                    <a:bodyPr/>
                    <a:lstStyle/>
                    <a:p>
                      <a:pPr algn="ctr">
                        <a:buNone/>
                      </a:pPr>
                      <a:r>
                        <a:rPr lang="zh-CN" altLang="en-US" sz="3200"/>
                        <a:t>条约</a:t>
                      </a:r>
                      <a:endParaRPr lang="zh-CN" altLang="en-US" sz="3200"/>
                    </a:p>
                  </a:txBody>
                  <a:tcPr anchor="ctr"/>
                </a:tc>
                <a:tc>
                  <a:txBody>
                    <a:bodyPr/>
                    <a:lstStyle/>
                    <a:p>
                      <a:pPr algn="ctr">
                        <a:buNone/>
                      </a:pPr>
                      <a:r>
                        <a:rPr lang="zh-CN" altLang="en-US" sz="3200"/>
                        <a:t>具体影响</a:t>
                      </a:r>
                      <a:endParaRPr lang="zh-CN" altLang="en-US" sz="3200"/>
                    </a:p>
                  </a:txBody>
                  <a:tcPr anchor="ctr"/>
                </a:tc>
              </a:tr>
              <a:tr h="742315">
                <a:tc>
                  <a:txBody>
                    <a:bodyPr/>
                    <a:lstStyle/>
                    <a:p>
                      <a:pPr algn="ctr">
                        <a:buNone/>
                      </a:pPr>
                      <a:r>
                        <a:rPr lang="en-US" altLang="zh-CN" sz="2000">
                          <a:latin typeface="微软雅黑 Light" panose="020B0502040204020203" charset="-122"/>
                          <a:ea typeface="微软雅黑 Light" panose="020B0502040204020203" charset="-122"/>
                          <a:cs typeface="微软雅黑 Light" panose="020B0502040204020203" charset="-122"/>
                          <a:sym typeface="+mn-ea"/>
                        </a:rPr>
                        <a:t>1840-1842</a:t>
                      </a:r>
                      <a:r>
                        <a:rPr sz="2000">
                          <a:latin typeface="微软雅黑 Light" panose="020B0502040204020203" charset="-122"/>
                          <a:ea typeface="微软雅黑 Light" panose="020B0502040204020203" charset="-122"/>
                          <a:cs typeface="微软雅黑 Light" panose="020B0502040204020203" charset="-122"/>
                          <a:sym typeface="+mn-ea"/>
                        </a:rPr>
                        <a:t>年</a:t>
                      </a:r>
                      <a:endParaRPr lang="zh-CN" altLang="en-US" sz="2000">
                        <a:latin typeface="微软雅黑 Light" panose="020B0502040204020203" charset="-122"/>
                        <a:ea typeface="微软雅黑 Light" panose="020B0502040204020203" charset="-122"/>
                        <a:cs typeface="微软雅黑 Light" panose="020B0502040204020203" charset="-122"/>
                      </a:endParaRPr>
                    </a:p>
                  </a:txBody>
                  <a:tcPr anchor="ctr"/>
                </a:tc>
                <a:tc>
                  <a:txBody>
                    <a:bodyPr/>
                    <a:lstStyle/>
                    <a:p>
                      <a:pPr algn="ctr">
                        <a:buNone/>
                      </a:pPr>
                      <a:r>
                        <a:rPr sz="2000">
                          <a:latin typeface="微软雅黑 Light" panose="020B0502040204020203" charset="-122"/>
                          <a:ea typeface="微软雅黑 Light" panose="020B0502040204020203" charset="-122"/>
                          <a:cs typeface="微软雅黑" panose="020B0503020204020204" pitchFamily="34" charset="-122"/>
                          <a:sym typeface="+mn-ea"/>
                        </a:rPr>
                        <a:t>鸦片战争</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sz="2000">
                          <a:latin typeface="微软雅黑 Light" panose="020B0502040204020203" charset="-122"/>
                          <a:ea typeface="微软雅黑 Light" panose="020B0502040204020203" charset="-122"/>
                          <a:cs typeface="微软雅黑" panose="020B0503020204020204" pitchFamily="34" charset="-122"/>
                          <a:sym typeface="+mn-ea"/>
                        </a:rPr>
                        <a:t>《南京条约》</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sz="2000">
                          <a:latin typeface="微软雅黑 Light" panose="020B0502040204020203" charset="-122"/>
                          <a:ea typeface="微软雅黑 Light" panose="020B0502040204020203" charset="-122"/>
                          <a:cs typeface="微软雅黑" panose="020B0503020204020204" pitchFamily="34" charset="-122"/>
                          <a:sym typeface="+mn-ea"/>
                        </a:rPr>
                        <a:t>中国开始沦为半殖民地半封建社会</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742950">
                <a:tc>
                  <a:txBody>
                    <a:bodyPr/>
                    <a:lstStyle/>
                    <a:p>
                      <a:pPr algn="ctr">
                        <a:buNone/>
                      </a:pPr>
                      <a:r>
                        <a:rPr lang="en-US" altLang="zh-CN" sz="2000">
                          <a:latin typeface="微软雅黑 Light" panose="020B0502040204020203" charset="-122"/>
                          <a:ea typeface="微软雅黑 Light" panose="020B0502040204020203" charset="-122"/>
                          <a:cs typeface="微软雅黑 Light" panose="020B0502040204020203" charset="-122"/>
                          <a:sym typeface="+mn-ea"/>
                        </a:rPr>
                        <a:t>1856-1860</a:t>
                      </a:r>
                      <a:r>
                        <a:rPr sz="2000">
                          <a:latin typeface="微软雅黑 Light" panose="020B0502040204020203" charset="-122"/>
                          <a:ea typeface="微软雅黑 Light" panose="020B0502040204020203" charset="-122"/>
                          <a:cs typeface="微软雅黑 Light" panose="020B0502040204020203" charset="-122"/>
                          <a:sym typeface="+mn-ea"/>
                        </a:rPr>
                        <a:t>年</a:t>
                      </a:r>
                      <a:endParaRPr lang="zh-CN" altLang="en-US" sz="2000">
                        <a:latin typeface="微软雅黑 Light" panose="020B0502040204020203" charset="-122"/>
                        <a:ea typeface="微软雅黑 Light" panose="020B0502040204020203" charset="-122"/>
                        <a:cs typeface="微软雅黑 Light" panose="020B0502040204020203" charset="-122"/>
                      </a:endParaRPr>
                    </a:p>
                  </a:txBody>
                  <a:tcPr anchor="ctr"/>
                </a:tc>
                <a:tc>
                  <a:txBody>
                    <a:bodyPr/>
                    <a:lstStyle/>
                    <a:p>
                      <a:pPr algn="ctr">
                        <a:buNone/>
                      </a:pPr>
                      <a:r>
                        <a:rPr sz="2000">
                          <a:latin typeface="微软雅黑 Light" panose="020B0502040204020203" charset="-122"/>
                          <a:ea typeface="微软雅黑 Light" panose="020B0502040204020203" charset="-122"/>
                          <a:cs typeface="微软雅黑" panose="020B0503020204020204" pitchFamily="34" charset="-122"/>
                          <a:sym typeface="+mn-ea"/>
                        </a:rPr>
                        <a:t>第二次鸦片战争</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en-US" altLang="zh-CN" sz="2000">
                          <a:latin typeface="微软雅黑 Light" panose="020B0502040204020203" charset="-122"/>
                          <a:ea typeface="微软雅黑 Light" panose="020B0502040204020203" charset="-122"/>
                          <a:cs typeface="微软雅黑" panose="020B0503020204020204" pitchFamily="34" charset="-122"/>
                          <a:sym typeface="+mn-ea"/>
                        </a:rPr>
                        <a:t>《北京条约》</a:t>
                      </a:r>
                      <a:endParaRPr lang="en-US" alt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sz="2000">
                          <a:latin typeface="微软雅黑 Light" panose="020B0502040204020203" charset="-122"/>
                          <a:ea typeface="微软雅黑 Light" panose="020B0502040204020203" charset="-122"/>
                          <a:cs typeface="微软雅黑" panose="020B0503020204020204" pitchFamily="34" charset="-122"/>
                          <a:sym typeface="+mn-ea"/>
                        </a:rPr>
                        <a:t>中国半殖民地程度进一步加深</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742950">
                <a:tc>
                  <a:txBody>
                    <a:bodyPr/>
                    <a:lstStyle/>
                    <a:p>
                      <a:pPr algn="ctr">
                        <a:buNone/>
                      </a:pPr>
                      <a:r>
                        <a:rPr lang="zh-CN" altLang="en-US" sz="2000">
                          <a:latin typeface="微软雅黑 Light" panose="020B0502040204020203" charset="-122"/>
                          <a:ea typeface="微软雅黑 Light" panose="020B0502040204020203" charset="-122"/>
                          <a:cs typeface="微软雅黑 Light" panose="020B0502040204020203" charset="-122"/>
                          <a:sym typeface="+mn-ea"/>
                        </a:rPr>
                        <a:t>1883</a:t>
                      </a:r>
                      <a:r>
                        <a:rPr lang="en-US" altLang="zh-CN" sz="2000">
                          <a:latin typeface="微软雅黑 Light" panose="020B0502040204020203" charset="-122"/>
                          <a:ea typeface="微软雅黑 Light" panose="020B0502040204020203" charset="-122"/>
                          <a:cs typeface="微软雅黑 Light" panose="020B0502040204020203" charset="-122"/>
                          <a:sym typeface="+mn-ea"/>
                        </a:rPr>
                        <a:t>-</a:t>
                      </a:r>
                      <a:r>
                        <a:rPr lang="zh-CN" altLang="en-US" sz="2000">
                          <a:latin typeface="微软雅黑 Light" panose="020B0502040204020203" charset="-122"/>
                          <a:ea typeface="微软雅黑 Light" panose="020B0502040204020203" charset="-122"/>
                          <a:cs typeface="微软雅黑 Light" panose="020B0502040204020203" charset="-122"/>
                          <a:sym typeface="+mn-ea"/>
                        </a:rPr>
                        <a:t>1885年</a:t>
                      </a:r>
                      <a:endParaRPr lang="zh-CN" altLang="en-US" sz="2000">
                        <a:latin typeface="微软雅黑 Light" panose="020B0502040204020203" charset="-122"/>
                        <a:ea typeface="微软雅黑 Light" panose="020B0502040204020203" charset="-122"/>
                        <a:cs typeface="微软雅黑 Light" panose="020B0502040204020203" charset="-122"/>
                      </a:endParaRPr>
                    </a:p>
                  </a:txBody>
                  <a:tcPr anchor="ctr"/>
                </a:tc>
                <a:tc>
                  <a:txBody>
                    <a:bodyPr/>
                    <a:lstStyle/>
                    <a:p>
                      <a:pPr algn="ctr">
                        <a:buNone/>
                      </a:pPr>
                      <a:r>
                        <a:rPr sz="2000">
                          <a:latin typeface="微软雅黑 Light" panose="020B0502040204020203" charset="-122"/>
                          <a:ea typeface="微软雅黑 Light" panose="020B0502040204020203" charset="-122"/>
                          <a:cs typeface="微软雅黑" panose="020B0503020204020204" pitchFamily="34" charset="-122"/>
                          <a:sym typeface="+mn-ea"/>
                        </a:rPr>
                        <a:t>中法战争</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sz="2000">
                          <a:latin typeface="微软雅黑 Light" panose="020B0502040204020203" charset="-122"/>
                          <a:ea typeface="微软雅黑 Light" panose="020B0502040204020203" charset="-122"/>
                          <a:cs typeface="微软雅黑" panose="020B0503020204020204" pitchFamily="34" charset="-122"/>
                          <a:sym typeface="+mn-ea"/>
                        </a:rPr>
                        <a:t>《中法新约》</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打开了中国西南的门户</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742315">
                <a:tc>
                  <a:txBody>
                    <a:bodyPr/>
                    <a:lstStyle/>
                    <a:p>
                      <a:pPr algn="ctr">
                        <a:buNone/>
                      </a:pPr>
                      <a:r>
                        <a:rPr sz="2000">
                          <a:latin typeface="微软雅黑 Light" panose="020B0502040204020203" charset="-122"/>
                          <a:ea typeface="微软雅黑 Light" panose="020B0502040204020203" charset="-122"/>
                          <a:cs typeface="微软雅黑 Light" panose="020B0502040204020203" charset="-122"/>
                          <a:sym typeface="+mn-ea"/>
                        </a:rPr>
                        <a:t>1894</a:t>
                      </a:r>
                      <a:r>
                        <a:rPr lang="en-US" altLang="zh-CN" sz="2000">
                          <a:latin typeface="微软雅黑 Light" panose="020B0502040204020203" charset="-122"/>
                          <a:ea typeface="微软雅黑 Light" panose="020B0502040204020203" charset="-122"/>
                          <a:cs typeface="微软雅黑 Light" panose="020B0502040204020203" charset="-122"/>
                          <a:sym typeface="+mn-ea"/>
                        </a:rPr>
                        <a:t>-1895</a:t>
                      </a:r>
                      <a:r>
                        <a:rPr sz="2000">
                          <a:latin typeface="微软雅黑 Light" panose="020B0502040204020203" charset="-122"/>
                          <a:ea typeface="微软雅黑 Light" panose="020B0502040204020203" charset="-122"/>
                          <a:cs typeface="微软雅黑 Light" panose="020B0502040204020203" charset="-122"/>
                          <a:sym typeface="+mn-ea"/>
                        </a:rPr>
                        <a:t>年</a:t>
                      </a:r>
                      <a:endParaRPr lang="zh-CN" altLang="en-US" sz="2000">
                        <a:latin typeface="微软雅黑 Light" panose="020B0502040204020203" charset="-122"/>
                        <a:ea typeface="微软雅黑 Light" panose="020B0502040204020203" charset="-122"/>
                        <a:cs typeface="微软雅黑 Light" panose="020B0502040204020203" charset="-122"/>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甲午</a:t>
                      </a:r>
                      <a:r>
                        <a:rPr sz="2000">
                          <a:latin typeface="微软雅黑 Light" panose="020B0502040204020203" charset="-122"/>
                          <a:ea typeface="微软雅黑 Light" panose="020B0502040204020203" charset="-122"/>
                          <a:cs typeface="微软雅黑" panose="020B0503020204020204" pitchFamily="34" charset="-122"/>
                          <a:sym typeface="+mn-ea"/>
                        </a:rPr>
                        <a:t>中日</a:t>
                      </a: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战争</a:t>
                      </a:r>
                      <a:endParaRPr lang="zh-CN" altLang="en-US" sz="2000">
                        <a:latin typeface="微软雅黑 Light" panose="020B0502040204020203" charset="-122"/>
                        <a:ea typeface="微软雅黑 Light" panose="020B0502040204020203" charset="-122"/>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《马关条约》</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中国半殖民地化程度大大加深</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742950">
                <a:tc>
                  <a:txBody>
                    <a:bodyPr/>
                    <a:lstStyle/>
                    <a:p>
                      <a:pPr algn="ctr">
                        <a:buNone/>
                      </a:pPr>
                      <a:r>
                        <a:rPr lang="zh-CN" altLang="en-US" sz="2000">
                          <a:latin typeface="微软雅黑 Light" panose="020B0502040204020203" charset="-122"/>
                          <a:ea typeface="微软雅黑 Light" panose="020B0502040204020203" charset="-122"/>
                          <a:cs typeface="微软雅黑 Light" panose="020B0502040204020203" charset="-122"/>
                          <a:sym typeface="+mn-ea"/>
                        </a:rPr>
                        <a:t>1900年-1901年</a:t>
                      </a:r>
                      <a:endParaRPr lang="zh-CN" altLang="en-US" sz="2000">
                        <a:latin typeface="微软雅黑 Light" panose="020B0502040204020203" charset="-122"/>
                        <a:ea typeface="微软雅黑 Light" panose="020B0502040204020203" charset="-122"/>
                        <a:cs typeface="微软雅黑 Light" panose="020B0502040204020203" charset="-122"/>
                        <a:sym typeface="+mn-ea"/>
                      </a:endParaRPr>
                    </a:p>
                  </a:txBody>
                  <a:tcPr anchor="ctr"/>
                </a:tc>
                <a:tc>
                  <a:txBody>
                    <a:bodyPr/>
                    <a:lstStyle/>
                    <a:p>
                      <a:pPr algn="ctr">
                        <a:buNone/>
                      </a:pPr>
                      <a:r>
                        <a:rPr sz="2000">
                          <a:latin typeface="微软雅黑 Light" panose="020B0502040204020203" charset="-122"/>
                          <a:ea typeface="微软雅黑 Light" panose="020B0502040204020203" charset="-122"/>
                          <a:cs typeface="微软雅黑" panose="020B0503020204020204" pitchFamily="34" charset="-122"/>
                          <a:sym typeface="+mn-ea"/>
                        </a:rPr>
                        <a:t>八国联军侵华战争</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《辛丑条约》</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中国半殖民地半封建社会完全形成</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bl>
          </a:graphicData>
        </a:graphic>
      </p:graphicFrame>
      <p:sp>
        <p:nvSpPr>
          <p:cNvPr id="3" name="标题 1"/>
          <p:cNvSpPr>
            <a:spLocks noGrp="1"/>
          </p:cNvSpPr>
          <p:nvPr/>
        </p:nvSpPr>
        <p:spPr>
          <a:xfrm>
            <a:off x="2375535" y="5840730"/>
            <a:ext cx="9333230" cy="965835"/>
          </a:xfrm>
          <a:prstGeom prst="rect">
            <a:avLst/>
          </a:prstGeom>
        </p:spPr>
        <p:txBody>
          <a:bodyPr vert="horz" lIns="101600" tIns="38100" rIns="76200" bIns="38100" rtlCol="0" anchor="t" anchorCtr="0">
            <a:noAutofit/>
          </a:bodyPr>
          <a:lstStyle>
            <a:lvl1pPr marL="0" marR="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r>
              <a:rPr lang="en-US" altLang="zh-CN" sz="2000" b="0">
                <a:latin typeface="方正小标宋简体" panose="03000509000000000000" charset="-122"/>
                <a:ea typeface="方正小标宋简体" panose="03000509000000000000" charset="-122"/>
                <a:cs typeface="方正小标宋简体" panose="03000509000000000000" charset="-122"/>
                <a:sym typeface="+mn-ea"/>
              </a:rPr>
              <a:t>      </a:t>
            </a:r>
            <a:r>
              <a:rPr sz="2000" b="0">
                <a:latin typeface="方正小标宋简体" panose="03000509000000000000" charset="-122"/>
                <a:ea typeface="方正小标宋简体" panose="03000509000000000000" charset="-122"/>
                <a:cs typeface="方正小标宋简体" panose="03000509000000000000" charset="-122"/>
                <a:sym typeface="+mn-ea"/>
              </a:rPr>
              <a:t>总结：帝国主义的入侵打断了中国从封建社会向资本主义社会发展的正常进程。中国逐步成为半殖民地半封建社会。</a:t>
            </a:r>
            <a:endParaRPr sz="2000" b="0">
              <a:latin typeface="方正小标宋简体" panose="03000509000000000000" charset="-122"/>
              <a:ea typeface="方正小标宋简体" panose="03000509000000000000" charset="-122"/>
              <a:cs typeface="方正小标宋简体" panose="03000509000000000000" charset="-122"/>
              <a:sym typeface="+mn-ea"/>
            </a:endParaRPr>
          </a:p>
        </p:txBody>
      </p:sp>
    </p:spTree>
    <p:custDataLst>
      <p:tags r:id="rId2"/>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pic>
        <p:nvPicPr>
          <p:cNvPr id="9" name="图片 8"/>
          <p:cNvPicPr>
            <a:picLocks noChangeAspect="1"/>
          </p:cNvPicPr>
          <p:nvPr userDrawn="1">
            <p:custDataLst>
              <p:tags r:id="rId2"/>
            </p:custDataLst>
          </p:nvPr>
        </p:nvPicPr>
        <p:blipFill>
          <a:blip r:embed="rId3"/>
          <a:stretch>
            <a:fillRect/>
          </a:stretch>
        </p:blipFill>
        <p:spPr>
          <a:xfrm>
            <a:off x="11310620" y="180975"/>
            <a:ext cx="729615" cy="506730"/>
          </a:xfrm>
          <a:prstGeom prst="rect">
            <a:avLst/>
          </a:prstGeom>
        </p:spPr>
      </p:pic>
      <p:pic>
        <p:nvPicPr>
          <p:cNvPr id="2" name="图片 1"/>
          <p:cNvPicPr>
            <a:picLocks noChangeAspect="1"/>
          </p:cNvPicPr>
          <p:nvPr userDrawn="1">
            <p:custDataLst>
              <p:tags r:id="rId4"/>
            </p:custDataLst>
          </p:nvPr>
        </p:nvPicPr>
        <p:blipFill>
          <a:blip r:embed="rId5"/>
          <a:stretch>
            <a:fillRect/>
          </a:stretch>
        </p:blipFill>
        <p:spPr>
          <a:xfrm>
            <a:off x="0" y="5629275"/>
            <a:ext cx="2328545" cy="1228725"/>
          </a:xfrm>
          <a:prstGeom prst="rect">
            <a:avLst/>
          </a:prstGeom>
        </p:spPr>
      </p:pic>
      <p:sp>
        <p:nvSpPr>
          <p:cNvPr id="3" name="任意多边形: 形状 4"/>
          <p:cNvSpPr/>
          <p:nvPr>
            <p:custDataLst>
              <p:tags r:id="rId6"/>
            </p:custDataLst>
          </p:nvPr>
        </p:nvSpPr>
        <p:spPr>
          <a:xfrm>
            <a:off x="1347213" y="1528659"/>
            <a:ext cx="2199358" cy="828110"/>
          </a:xfrm>
          <a:custGeom>
            <a:avLst/>
            <a:gdLst>
              <a:gd name="connsiteX0" fmla="*/ 0 w 3299658"/>
              <a:gd name="connsiteY0" fmla="*/ 269299 h 1077196"/>
              <a:gd name="connsiteX1" fmla="*/ 2761060 w 3299658"/>
              <a:gd name="connsiteY1" fmla="*/ 269299 h 1077196"/>
              <a:gd name="connsiteX2" fmla="*/ 2761060 w 3299658"/>
              <a:gd name="connsiteY2" fmla="*/ 0 h 1077196"/>
              <a:gd name="connsiteX3" fmla="*/ 3299658 w 3299658"/>
              <a:gd name="connsiteY3" fmla="*/ 538598 h 1077196"/>
              <a:gd name="connsiteX4" fmla="*/ 2761060 w 3299658"/>
              <a:gd name="connsiteY4" fmla="*/ 1077196 h 1077196"/>
              <a:gd name="connsiteX5" fmla="*/ 2761060 w 3299658"/>
              <a:gd name="connsiteY5" fmla="*/ 807897 h 1077196"/>
              <a:gd name="connsiteX6" fmla="*/ 0 w 3299658"/>
              <a:gd name="connsiteY6" fmla="*/ 807897 h 1077196"/>
              <a:gd name="connsiteX7" fmla="*/ 0 w 3299658"/>
              <a:gd name="connsiteY7" fmla="*/ 269299 h 107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99658" h="1077196">
                <a:moveTo>
                  <a:pt x="0" y="269299"/>
                </a:moveTo>
                <a:lnTo>
                  <a:pt x="2761060" y="269299"/>
                </a:lnTo>
                <a:lnTo>
                  <a:pt x="2761060" y="0"/>
                </a:lnTo>
                <a:lnTo>
                  <a:pt x="3299658" y="538598"/>
                </a:lnTo>
                <a:lnTo>
                  <a:pt x="2761060" y="1077196"/>
                </a:lnTo>
                <a:lnTo>
                  <a:pt x="2761060" y="807897"/>
                </a:lnTo>
                <a:lnTo>
                  <a:pt x="0" y="807897"/>
                </a:lnTo>
                <a:lnTo>
                  <a:pt x="0" y="269299"/>
                </a:lnTo>
                <a:close/>
              </a:path>
            </a:pathLst>
          </a:custGeom>
          <a:solidFill>
            <a:schemeClr val="accent1"/>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80010" tIns="349309" rIns="523299" bIns="440304" numCol="1" spcCol="1270" anchor="ctr" anchorCtr="0">
            <a:noAutofit/>
          </a:bodyPr>
          <a:lstStyle/>
          <a:p>
            <a:pPr marL="0" lvl="0" indent="0" algn="l" defTabSz="933450">
              <a:lnSpc>
                <a:spcPct val="90000"/>
              </a:lnSpc>
              <a:spcBef>
                <a:spcPct val="0"/>
              </a:spcBef>
              <a:spcAft>
                <a:spcPct val="35000"/>
              </a:spcAft>
              <a:buNone/>
            </a:pPr>
            <a:endParaRPr lang="en-US" sz="2100" kern="1200">
              <a:latin typeface="Arial" panose="020B0604020202020204" pitchFamily="34" charset="0"/>
              <a:ea typeface="微软雅黑" panose="020B0503020204020204" pitchFamily="34" charset="-122"/>
              <a:sym typeface="Arial" panose="020B0604020202020204" pitchFamily="34" charset="0"/>
            </a:endParaRPr>
          </a:p>
        </p:txBody>
      </p:sp>
      <p:sp>
        <p:nvSpPr>
          <p:cNvPr id="4" name="文本框 3"/>
          <p:cNvSpPr txBox="1"/>
          <p:nvPr>
            <p:custDataLst>
              <p:tags r:id="rId7"/>
            </p:custDataLst>
          </p:nvPr>
        </p:nvSpPr>
        <p:spPr>
          <a:xfrm>
            <a:off x="1354642" y="1758048"/>
            <a:ext cx="459585" cy="369332"/>
          </a:xfrm>
          <a:prstGeom prst="rect">
            <a:avLst/>
          </a:prstGeom>
          <a:noFill/>
        </p:spPr>
        <p:txBody>
          <a:bodyPr wrap="square" rtlCol="0">
            <a:normAutofit/>
          </a:bodyPr>
          <a:lstStyle/>
          <a:p>
            <a:r>
              <a:rPr lang="en-US" altLang="zh-CN" b="1">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zh-CN" altLang="en-US"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文本框 17"/>
          <p:cNvSpPr txBox="1"/>
          <p:nvPr>
            <p:custDataLst>
              <p:tags r:id="rId8"/>
            </p:custDataLst>
          </p:nvPr>
        </p:nvSpPr>
        <p:spPr>
          <a:xfrm>
            <a:off x="1785397" y="1725136"/>
            <a:ext cx="1553996" cy="435156"/>
          </a:xfrm>
          <a:prstGeom prst="rect">
            <a:avLst/>
          </a:prstGeom>
          <a:noFill/>
        </p:spPr>
        <p:txBody>
          <a:bodyPr wrap="square" rtlCol="0">
            <a:normAutofit/>
          </a:bodyPr>
          <a:lstStyle/>
          <a:p>
            <a:pPr algn="ctr">
              <a:lnSpc>
                <a:spcPct val="120000"/>
              </a:lnSpc>
            </a:pPr>
            <a:r>
              <a:rPr lang="zh-CN" altLang="en-US" b="1" spc="300" dirty="0">
                <a:solidFill>
                  <a:schemeClr val="bg1"/>
                </a:solidFill>
                <a:latin typeface="Arial" panose="020B0604020202020204" pitchFamily="34" charset="0"/>
                <a:ea typeface="微软雅黑" panose="020B0503020204020204" pitchFamily="34" charset="-122"/>
                <a:sym typeface="Arial" panose="020B0604020202020204" pitchFamily="34" charset="0"/>
              </a:rPr>
              <a:t>基本国情</a:t>
            </a:r>
            <a:endParaRPr lang="zh-CN" altLang="en-US" b="1" spc="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文本框 18"/>
          <p:cNvSpPr txBox="1"/>
          <p:nvPr>
            <p:custDataLst>
              <p:tags r:id="rId9"/>
            </p:custDataLst>
          </p:nvPr>
        </p:nvSpPr>
        <p:spPr>
          <a:xfrm>
            <a:off x="1235710" y="3111500"/>
            <a:ext cx="2648585" cy="1849755"/>
          </a:xfrm>
          <a:prstGeom prst="rect">
            <a:avLst/>
          </a:prstGeom>
          <a:noFill/>
        </p:spPr>
        <p:txBody>
          <a:bodyPr wrap="square" rtlCol="0">
            <a:noAutofit/>
          </a:bodyPr>
          <a:lstStyle/>
          <a:p>
            <a:pPr>
              <a:lnSpc>
                <a:spcPct val="120000"/>
              </a:lnSpc>
            </a:pPr>
            <a:r>
              <a:rPr lang="zh-CN" altLang="en-US" b="1" spc="150" dirty="0">
                <a:solidFill>
                  <a:srgbClr val="D10F25"/>
                </a:solidFill>
                <a:latin typeface="Arial" panose="020B0604020202020204" pitchFamily="34" charset="0"/>
                <a:ea typeface="微软雅黑" panose="020B0503020204020204" pitchFamily="34" charset="-122"/>
                <a:sym typeface="Arial" panose="020B0604020202020204" pitchFamily="34" charset="0"/>
              </a:rPr>
              <a:t>半殖民地半封建社会</a:t>
            </a:r>
            <a:r>
              <a:rPr lang="zh-CN" altLang="en-US" spc="15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是近代中国的基本国情， 也是认识和解决近代中国一切问题的基本依据。</a:t>
            </a:r>
            <a:endParaRPr lang="zh-CN" altLang="en-US" spc="15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任意多边形: 形状 5"/>
          <p:cNvSpPr/>
          <p:nvPr>
            <p:custDataLst>
              <p:tags r:id="rId10"/>
            </p:custDataLst>
          </p:nvPr>
        </p:nvSpPr>
        <p:spPr>
          <a:xfrm>
            <a:off x="5039570" y="1528659"/>
            <a:ext cx="2199045" cy="828110"/>
          </a:xfrm>
          <a:custGeom>
            <a:avLst/>
            <a:gdLst>
              <a:gd name="connsiteX0" fmla="*/ 0 w 3299658"/>
              <a:gd name="connsiteY0" fmla="*/ 269299 h 1077196"/>
              <a:gd name="connsiteX1" fmla="*/ 2761060 w 3299658"/>
              <a:gd name="connsiteY1" fmla="*/ 269299 h 1077196"/>
              <a:gd name="connsiteX2" fmla="*/ 2761060 w 3299658"/>
              <a:gd name="connsiteY2" fmla="*/ 0 h 1077196"/>
              <a:gd name="connsiteX3" fmla="*/ 3299658 w 3299658"/>
              <a:gd name="connsiteY3" fmla="*/ 538598 h 1077196"/>
              <a:gd name="connsiteX4" fmla="*/ 2761060 w 3299658"/>
              <a:gd name="connsiteY4" fmla="*/ 1077196 h 1077196"/>
              <a:gd name="connsiteX5" fmla="*/ 2761060 w 3299658"/>
              <a:gd name="connsiteY5" fmla="*/ 807897 h 1077196"/>
              <a:gd name="connsiteX6" fmla="*/ 0 w 3299658"/>
              <a:gd name="connsiteY6" fmla="*/ 807897 h 1077196"/>
              <a:gd name="connsiteX7" fmla="*/ 0 w 3299658"/>
              <a:gd name="connsiteY7" fmla="*/ 269299 h 107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99658" h="1077196">
                <a:moveTo>
                  <a:pt x="0" y="269299"/>
                </a:moveTo>
                <a:lnTo>
                  <a:pt x="2761060" y="269299"/>
                </a:lnTo>
                <a:lnTo>
                  <a:pt x="2761060" y="0"/>
                </a:lnTo>
                <a:lnTo>
                  <a:pt x="3299658" y="538598"/>
                </a:lnTo>
                <a:lnTo>
                  <a:pt x="2761060" y="1077196"/>
                </a:lnTo>
                <a:lnTo>
                  <a:pt x="2761060" y="807897"/>
                </a:lnTo>
                <a:lnTo>
                  <a:pt x="0" y="807897"/>
                </a:lnTo>
                <a:lnTo>
                  <a:pt x="0" y="269299"/>
                </a:lnTo>
                <a:close/>
              </a:path>
            </a:pathLst>
          </a:custGeom>
          <a:solidFill>
            <a:schemeClr val="accent2"/>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80010" tIns="349309" rIns="523299" bIns="440304" numCol="1" spcCol="1270" anchor="ctr" anchorCtr="0">
            <a:noAutofit/>
          </a:bodyPr>
          <a:lstStyle/>
          <a:p>
            <a:pPr marL="0" lvl="0" indent="0" algn="l" defTabSz="933450">
              <a:lnSpc>
                <a:spcPct val="90000"/>
              </a:lnSpc>
              <a:spcBef>
                <a:spcPct val="0"/>
              </a:spcBef>
              <a:spcAft>
                <a:spcPct val="35000"/>
              </a:spcAft>
              <a:buNone/>
            </a:pPr>
            <a:endParaRPr lang="en-US" sz="2100" kern="1200">
              <a:latin typeface="Arial" panose="020B0604020202020204" pitchFamily="34" charset="0"/>
              <a:ea typeface="微软雅黑" panose="020B0503020204020204" pitchFamily="34" charset="-122"/>
              <a:sym typeface="Arial" panose="020B0604020202020204" pitchFamily="34" charset="0"/>
            </a:endParaRPr>
          </a:p>
        </p:txBody>
      </p:sp>
      <p:sp>
        <p:nvSpPr>
          <p:cNvPr id="21" name="文本框 20"/>
          <p:cNvSpPr txBox="1"/>
          <p:nvPr>
            <p:custDataLst>
              <p:tags r:id="rId11"/>
            </p:custDataLst>
          </p:nvPr>
        </p:nvSpPr>
        <p:spPr>
          <a:xfrm>
            <a:off x="5046345" y="1758048"/>
            <a:ext cx="459585" cy="369332"/>
          </a:xfrm>
          <a:prstGeom prst="rect">
            <a:avLst/>
          </a:prstGeom>
          <a:noFill/>
        </p:spPr>
        <p:txBody>
          <a:bodyPr wrap="square" rtlCol="0">
            <a:normAutofit/>
          </a:bodyPr>
          <a:lstStyle/>
          <a:p>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文本框 21"/>
          <p:cNvSpPr txBox="1"/>
          <p:nvPr>
            <p:custDataLst>
              <p:tags r:id="rId12"/>
            </p:custDataLst>
          </p:nvPr>
        </p:nvSpPr>
        <p:spPr>
          <a:xfrm>
            <a:off x="5507890" y="1725136"/>
            <a:ext cx="1553996" cy="435156"/>
          </a:xfrm>
          <a:prstGeom prst="rect">
            <a:avLst/>
          </a:prstGeom>
          <a:noFill/>
        </p:spPr>
        <p:txBody>
          <a:bodyPr wrap="square" rtlCol="0">
            <a:normAutofit/>
          </a:bodyPr>
          <a:lstStyle/>
          <a:p>
            <a:pPr algn="ctr">
              <a:lnSpc>
                <a:spcPct val="120000"/>
              </a:lnSpc>
            </a:pPr>
            <a:r>
              <a:rPr lang="zh-CN" altLang="en-US" b="1" spc="300" dirty="0">
                <a:solidFill>
                  <a:schemeClr val="bg1"/>
                </a:solidFill>
                <a:latin typeface="Arial" panose="020B0604020202020204" pitchFamily="34" charset="0"/>
                <a:ea typeface="微软雅黑" panose="020B0503020204020204" pitchFamily="34" charset="-122"/>
                <a:sym typeface="Arial" panose="020B0604020202020204" pitchFamily="34" charset="0"/>
              </a:rPr>
              <a:t>主要矛盾</a:t>
            </a:r>
            <a:endParaRPr lang="zh-CN" altLang="en-US" b="1" spc="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文本框 22"/>
          <p:cNvSpPr txBox="1"/>
          <p:nvPr>
            <p:custDataLst>
              <p:tags r:id="rId13"/>
            </p:custDataLst>
          </p:nvPr>
        </p:nvSpPr>
        <p:spPr>
          <a:xfrm>
            <a:off x="4789805" y="3111500"/>
            <a:ext cx="2662555" cy="1849755"/>
          </a:xfrm>
          <a:prstGeom prst="rect">
            <a:avLst/>
          </a:prstGeom>
          <a:noFill/>
        </p:spPr>
        <p:txBody>
          <a:bodyPr wrap="square" rtlCol="0">
            <a:noAutofit/>
          </a:bodyPr>
          <a:lstStyle/>
          <a:p>
            <a:pPr>
              <a:lnSpc>
                <a:spcPct val="120000"/>
              </a:lnSpc>
            </a:pPr>
            <a:r>
              <a:rPr lang="zh-CN" altLang="en-US" spc="15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基本国情决定了近代中国有多重矛盾。其中，</a:t>
            </a:r>
            <a:r>
              <a:rPr lang="zh-CN" altLang="en-US" b="1" spc="150" dirty="0">
                <a:solidFill>
                  <a:srgbClr val="DB4921"/>
                </a:solidFill>
                <a:latin typeface="Arial" panose="020B0604020202020204" pitchFamily="34" charset="0"/>
                <a:ea typeface="微软雅黑" panose="020B0503020204020204" pitchFamily="34" charset="-122"/>
                <a:sym typeface="Arial" panose="020B0604020202020204" pitchFamily="34" charset="0"/>
              </a:rPr>
              <a:t>帝国主义和中华民族的矛盾</a:t>
            </a:r>
            <a:r>
              <a:rPr lang="zh-CN" altLang="en-US" spc="150" dirty="0">
                <a:solidFill>
                  <a:srgbClr val="DB4921"/>
                </a:solidFill>
                <a:latin typeface="Arial" panose="020B0604020202020204" pitchFamily="34" charset="0"/>
                <a:ea typeface="微软雅黑" panose="020B0503020204020204" pitchFamily="34" charset="-122"/>
                <a:sym typeface="Arial" panose="020B0604020202020204" pitchFamily="34" charset="0"/>
              </a:rPr>
              <a:t>、</a:t>
            </a:r>
            <a:r>
              <a:rPr lang="zh-CN" altLang="en-US" b="1" spc="150" dirty="0">
                <a:solidFill>
                  <a:srgbClr val="DB4921"/>
                </a:solidFill>
                <a:latin typeface="Arial" panose="020B0604020202020204" pitchFamily="34" charset="0"/>
                <a:ea typeface="微软雅黑" panose="020B0503020204020204" pitchFamily="34" charset="-122"/>
                <a:sym typeface="Arial" panose="020B0604020202020204" pitchFamily="34" charset="0"/>
              </a:rPr>
              <a:t>封建主义和人民大众的矛盾</a:t>
            </a:r>
            <a:r>
              <a:rPr lang="zh-CN" altLang="en-US" spc="15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是近代中国社会的主要矛盾</a:t>
            </a:r>
            <a:endParaRPr lang="zh-CN" altLang="en-US" spc="15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任意多边形: 形状 6"/>
          <p:cNvSpPr/>
          <p:nvPr>
            <p:custDataLst>
              <p:tags r:id="rId14"/>
            </p:custDataLst>
          </p:nvPr>
        </p:nvSpPr>
        <p:spPr>
          <a:xfrm>
            <a:off x="8757567" y="1528659"/>
            <a:ext cx="2199043" cy="828110"/>
          </a:xfrm>
          <a:custGeom>
            <a:avLst/>
            <a:gdLst>
              <a:gd name="connsiteX0" fmla="*/ 0 w 3299658"/>
              <a:gd name="connsiteY0" fmla="*/ 269299 h 1077196"/>
              <a:gd name="connsiteX1" fmla="*/ 2761060 w 3299658"/>
              <a:gd name="connsiteY1" fmla="*/ 269299 h 1077196"/>
              <a:gd name="connsiteX2" fmla="*/ 2761060 w 3299658"/>
              <a:gd name="connsiteY2" fmla="*/ 0 h 1077196"/>
              <a:gd name="connsiteX3" fmla="*/ 3299658 w 3299658"/>
              <a:gd name="connsiteY3" fmla="*/ 538598 h 1077196"/>
              <a:gd name="connsiteX4" fmla="*/ 2761060 w 3299658"/>
              <a:gd name="connsiteY4" fmla="*/ 1077196 h 1077196"/>
              <a:gd name="connsiteX5" fmla="*/ 2761060 w 3299658"/>
              <a:gd name="connsiteY5" fmla="*/ 807897 h 1077196"/>
              <a:gd name="connsiteX6" fmla="*/ 0 w 3299658"/>
              <a:gd name="connsiteY6" fmla="*/ 807897 h 1077196"/>
              <a:gd name="connsiteX7" fmla="*/ 0 w 3299658"/>
              <a:gd name="connsiteY7" fmla="*/ 269299 h 1077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99658" h="1077196">
                <a:moveTo>
                  <a:pt x="0" y="269299"/>
                </a:moveTo>
                <a:lnTo>
                  <a:pt x="2761060" y="269299"/>
                </a:lnTo>
                <a:lnTo>
                  <a:pt x="2761060" y="0"/>
                </a:lnTo>
                <a:lnTo>
                  <a:pt x="3299658" y="538598"/>
                </a:lnTo>
                <a:lnTo>
                  <a:pt x="2761060" y="1077196"/>
                </a:lnTo>
                <a:lnTo>
                  <a:pt x="2761060" y="807897"/>
                </a:lnTo>
                <a:lnTo>
                  <a:pt x="0" y="807897"/>
                </a:lnTo>
                <a:lnTo>
                  <a:pt x="0" y="269299"/>
                </a:lnTo>
                <a:close/>
              </a:path>
            </a:pathLst>
          </a:custGeom>
          <a:solidFill>
            <a:schemeClr val="accent3"/>
          </a:solidFill>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80010" tIns="349309" rIns="523299" bIns="440304" numCol="1" spcCol="1270" anchor="ctr" anchorCtr="0">
            <a:noAutofit/>
          </a:bodyPr>
          <a:lstStyle/>
          <a:p>
            <a:pPr marL="0" lvl="0" indent="0" algn="l" defTabSz="933450">
              <a:lnSpc>
                <a:spcPct val="90000"/>
              </a:lnSpc>
              <a:spcBef>
                <a:spcPct val="0"/>
              </a:spcBef>
              <a:spcAft>
                <a:spcPct val="35000"/>
              </a:spcAft>
              <a:buNone/>
            </a:pPr>
            <a:endParaRPr lang="en-US" sz="2100" kern="1200">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15"/>
            </p:custDataLst>
          </p:nvPr>
        </p:nvSpPr>
        <p:spPr>
          <a:xfrm>
            <a:off x="8764107" y="1758048"/>
            <a:ext cx="459585" cy="369332"/>
          </a:xfrm>
          <a:prstGeom prst="rect">
            <a:avLst/>
          </a:prstGeom>
          <a:noFill/>
        </p:spPr>
        <p:txBody>
          <a:bodyPr wrap="square" rtlCol="0">
            <a:normAutofit/>
          </a:bodyPr>
          <a:lstStyle/>
          <a:p>
            <a:r>
              <a:rPr lang="en-US" altLang="zh-CN" b="1">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zh-CN" altLang="en-US"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文本框 32"/>
          <p:cNvSpPr txBox="1"/>
          <p:nvPr>
            <p:custDataLst>
              <p:tags r:id="rId16"/>
            </p:custDataLst>
          </p:nvPr>
        </p:nvSpPr>
        <p:spPr>
          <a:xfrm>
            <a:off x="9199591" y="1725136"/>
            <a:ext cx="1553995" cy="435156"/>
          </a:xfrm>
          <a:prstGeom prst="rect">
            <a:avLst/>
          </a:prstGeom>
          <a:noFill/>
        </p:spPr>
        <p:txBody>
          <a:bodyPr wrap="square" rtlCol="0">
            <a:normAutofit/>
          </a:bodyPr>
          <a:lstStyle/>
          <a:p>
            <a:pPr algn="ctr">
              <a:lnSpc>
                <a:spcPct val="120000"/>
              </a:lnSpc>
            </a:pPr>
            <a:r>
              <a:rPr lang="zh-CN" altLang="en-US" b="1" spc="300" dirty="0">
                <a:solidFill>
                  <a:schemeClr val="bg1"/>
                </a:solidFill>
                <a:latin typeface="Arial" panose="020B0604020202020204" pitchFamily="34" charset="0"/>
                <a:ea typeface="微软雅黑" panose="020B0503020204020204" pitchFamily="34" charset="-122"/>
                <a:sym typeface="Arial" panose="020B0604020202020204" pitchFamily="34" charset="0"/>
              </a:rPr>
              <a:t>历史任务</a:t>
            </a:r>
            <a:endParaRPr lang="zh-CN" altLang="en-US" b="1" spc="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文本框 33"/>
          <p:cNvSpPr txBox="1"/>
          <p:nvPr>
            <p:custDataLst>
              <p:tags r:id="rId17"/>
            </p:custDataLst>
          </p:nvPr>
        </p:nvSpPr>
        <p:spPr>
          <a:xfrm>
            <a:off x="8460105" y="3111500"/>
            <a:ext cx="2751455" cy="1849755"/>
          </a:xfrm>
          <a:prstGeom prst="rect">
            <a:avLst/>
          </a:prstGeom>
          <a:noFill/>
        </p:spPr>
        <p:txBody>
          <a:bodyPr wrap="square" rtlCol="0">
            <a:noAutofit/>
          </a:bodyPr>
          <a:lstStyle/>
          <a:p>
            <a:pPr>
              <a:lnSpc>
                <a:spcPct val="120000"/>
              </a:lnSpc>
            </a:pPr>
            <a:r>
              <a:rPr lang="zh-CN" altLang="en-US" spc="15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推翻帝国主义和封建主义的统治，</a:t>
            </a:r>
            <a:r>
              <a:rPr lang="zh-CN" altLang="en-US" b="1" spc="150" dirty="0">
                <a:solidFill>
                  <a:srgbClr val="E87723"/>
                </a:solidFill>
                <a:latin typeface="Arial" panose="020B0604020202020204" pitchFamily="34" charset="0"/>
                <a:ea typeface="微软雅黑" panose="020B0503020204020204" pitchFamily="34" charset="-122"/>
                <a:sym typeface="Arial" panose="020B0604020202020204" pitchFamily="34" charset="0"/>
              </a:rPr>
              <a:t>争取民族独立和人民解放</a:t>
            </a:r>
            <a:r>
              <a:rPr lang="zh-CN" altLang="en-US" spc="15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；彻底改变贫穷落后的面貌，</a:t>
            </a:r>
            <a:r>
              <a:rPr lang="zh-CN" altLang="en-US" b="1" spc="150" dirty="0">
                <a:solidFill>
                  <a:srgbClr val="E87723"/>
                </a:solidFill>
                <a:latin typeface="Arial" panose="020B0604020202020204" pitchFamily="34" charset="0"/>
                <a:ea typeface="微软雅黑" panose="020B0503020204020204" pitchFamily="34" charset="-122"/>
                <a:sym typeface="Arial" panose="020B0604020202020204" pitchFamily="34" charset="0"/>
              </a:rPr>
              <a:t>实现国家富强和人民幸福。</a:t>
            </a:r>
            <a:endParaRPr lang="zh-CN" altLang="en-US" b="1" spc="150" dirty="0">
              <a:solidFill>
                <a:srgbClr val="E87723"/>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35" name="直接连接符 34"/>
          <p:cNvCxnSpPr/>
          <p:nvPr>
            <p:custDataLst>
              <p:tags r:id="rId18"/>
            </p:custDataLst>
          </p:nvPr>
        </p:nvCxnSpPr>
        <p:spPr>
          <a:xfrm>
            <a:off x="4252731" y="2809341"/>
            <a:ext cx="0" cy="2520000"/>
          </a:xfrm>
          <a:prstGeom prst="line">
            <a:avLst/>
          </a:prstGeom>
          <a:ln w="317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custDataLst>
              <p:tags r:id="rId19"/>
            </p:custDataLst>
          </p:nvPr>
        </p:nvCxnSpPr>
        <p:spPr>
          <a:xfrm>
            <a:off x="7944775" y="2809341"/>
            <a:ext cx="0" cy="2520000"/>
          </a:xfrm>
          <a:prstGeom prst="line">
            <a:avLst/>
          </a:prstGeom>
          <a:ln w="317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 name="标题 4"/>
          <p:cNvSpPr>
            <a:spLocks noGrp="1"/>
          </p:cNvSpPr>
          <p:nvPr>
            <p:ph type="title"/>
            <p:custDataLst>
              <p:tags r:id="rId20"/>
            </p:custDataLst>
          </p:nvPr>
        </p:nvSpPr>
        <p:spPr/>
        <p:txBody>
          <a:bodyPr/>
          <a:lstStyle/>
          <a:p>
            <a:r>
              <a:rPr lang="zh-CN" altLang="en-US" sz="2800">
                <a:solidFill>
                  <a:schemeClr val="tx1">
                    <a:lumMod val="85000"/>
                    <a:lumOff val="15000"/>
                  </a:schemeClr>
                </a:solidFill>
                <a:uFillTx/>
                <a:latin typeface="方正小标宋简体" panose="03000509000000000000" charset="-122"/>
                <a:ea typeface="方正小标宋简体" panose="03000509000000000000" charset="-122"/>
              </a:rPr>
              <a:t>近代中国的基本国情和主要矛盾</a:t>
            </a:r>
            <a:endParaRPr lang="zh-CN" altLang="en-US" sz="2800">
              <a:solidFill>
                <a:schemeClr val="tx1">
                  <a:lumMod val="85000"/>
                  <a:lumOff val="15000"/>
                </a:schemeClr>
              </a:solidFill>
              <a:uFillTx/>
              <a:latin typeface="方正小标宋简体" panose="03000509000000000000" charset="-122"/>
              <a:ea typeface="方正小标宋简体" panose="03000509000000000000" charset="-122"/>
            </a:endParaRPr>
          </a:p>
        </p:txBody>
      </p:sp>
    </p:spTree>
    <p:custDataLst>
      <p:tags r:id="rId2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custDataLst>
              <p:tags r:id="rId1"/>
            </p:custDataLst>
          </p:nvPr>
        </p:nvSpPr>
        <p:spPr>
          <a:xfrm>
            <a:off x="2327349" y="1346996"/>
            <a:ext cx="2215671" cy="784830"/>
          </a:xfrm>
          <a:prstGeom prst="rect">
            <a:avLst/>
          </a:prstGeom>
          <a:noFill/>
        </p:spPr>
        <p:txBody>
          <a:bodyPr wrap="square" rtlCol="0">
            <a:normAutofit/>
          </a:bodyPr>
          <a:lstStyle/>
          <a:p>
            <a:r>
              <a:rPr lang="zh-CN" altLang="en-US" sz="4200" b="1">
                <a:solidFill>
                  <a:schemeClr val="accent1"/>
                </a:solidFill>
                <a:uFillTx/>
                <a:latin typeface="Arial" panose="020B0604020202020204" pitchFamily="34" charset="0"/>
                <a:ea typeface="隶书" panose="02010509060101010101" pitchFamily="49" charset="-122"/>
              </a:rPr>
              <a:t>环节二</a:t>
            </a:r>
            <a:endParaRPr lang="zh-CN" altLang="en-US" sz="4200" b="1">
              <a:solidFill>
                <a:schemeClr val="accent1"/>
              </a:solidFill>
              <a:uFillTx/>
              <a:latin typeface="Arial" panose="020B0604020202020204" pitchFamily="34" charset="0"/>
              <a:ea typeface="隶书" panose="02010509060101010101" pitchFamily="49" charset="-122"/>
            </a:endParaRPr>
          </a:p>
        </p:txBody>
      </p:sp>
      <p:sp>
        <p:nvSpPr>
          <p:cNvPr id="3" name="标题 2"/>
          <p:cNvSpPr>
            <a:spLocks noGrp="1"/>
          </p:cNvSpPr>
          <p:nvPr>
            <p:ph type="title"/>
            <p:custDataLst>
              <p:tags r:id="rId2"/>
            </p:custDataLst>
          </p:nvPr>
        </p:nvSpPr>
        <p:spPr>
          <a:noFill/>
        </p:spPr>
        <p:txBody>
          <a:bodyPr/>
          <a:lstStyle/>
          <a:p>
            <a:r>
              <a:rPr lang="zh-CN" altLang="en-US">
                <a:solidFill>
                  <a:schemeClr val="accent1"/>
                </a:solidFill>
                <a:uFillTx/>
              </a:rPr>
              <a:t>三种建国方案较量</a:t>
            </a:r>
            <a:endParaRPr lang="zh-CN" altLang="en-US">
              <a:solidFill>
                <a:schemeClr val="accent1"/>
              </a:solidFill>
              <a:uFillTx/>
            </a:endParaRPr>
          </a:p>
        </p:txBody>
      </p:sp>
      <p:sp>
        <p:nvSpPr>
          <p:cNvPr id="7" name="文本占位符 6"/>
          <p:cNvSpPr>
            <a:spLocks noGrp="1"/>
          </p:cNvSpPr>
          <p:nvPr>
            <p:ph type="body" sz="quarter" idx="13"/>
            <p:custDataLst>
              <p:tags r:id="rId3"/>
            </p:custDataLst>
          </p:nvPr>
        </p:nvSpPr>
        <p:spPr>
          <a:noFill/>
        </p:spPr>
        <p:txBody>
          <a:bodyPr wrap="square">
            <a:noAutofit/>
          </a:bodyPr>
          <a:lstStyle/>
          <a:p>
            <a:pPr marL="0" indent="0" algn="r">
              <a:buNone/>
            </a:pPr>
            <a:r>
              <a:rPr lang="en-US" altLang="zh-CN"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rPr>
              <a:t>改变国家命运的探索与尝试</a:t>
            </a:r>
            <a:endParaRPr lang="zh-CN" altLang="en-US"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4"/>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txBox="1"/>
          <p:nvPr>
            <p:custDataLst>
              <p:tags r:id="rId1"/>
            </p:custDataLst>
          </p:nvPr>
        </p:nvSpPr>
        <p:spPr>
          <a:xfrm>
            <a:off x="263859" y="174438"/>
            <a:ext cx="10973399" cy="565146"/>
          </a:xfrm>
          <a:prstGeom prst="rect">
            <a:avLst/>
          </a:prstGeom>
          <a:noFill/>
          <a:ln w="3175">
            <a:noFill/>
            <a:prstDash val="dash"/>
          </a:ln>
        </p:spPr>
        <p:txBody>
          <a:bodyPr wrap="square" lIns="90170" tIns="90170" rIns="90170" bIns="90170" anchor="t" anchorCtr="0"/>
          <a:lstStyle>
            <a:lvl1pPr algn="l" defTabSz="913765" rtl="0" eaLnBrk="1" latinLnBrk="0" hangingPunct="1">
              <a:lnSpc>
                <a:spcPct val="90000"/>
              </a:lnSpc>
              <a:spcBef>
                <a:spcPct val="0"/>
              </a:spcBef>
              <a:buNone/>
              <a:defRPr lang="en-US" sz="2745" b="0" kern="1200" cap="none" spc="-49" baseline="0" dirty="0" smtClean="0">
                <a:ln w="3175">
                  <a:noFill/>
                </a:ln>
                <a:solidFill>
                  <a:sysClr val="windowText" lastClr="000000"/>
                </a:solidFill>
                <a:effectLst/>
                <a:latin typeface="+mj-lt"/>
                <a:ea typeface="+mn-ea"/>
                <a:cs typeface="Segoe UI" panose="020B0502040204020203" pitchFamily="34" charset="0"/>
              </a:defRPr>
            </a:lvl1pPr>
          </a:lstStyle>
          <a:p>
            <a:pPr>
              <a:lnSpc>
                <a:spcPct val="100000"/>
              </a:lnSpc>
              <a:spcAft>
                <a:spcPts val="800"/>
              </a:spcAft>
            </a:pPr>
            <a:r>
              <a:rPr lang="zh-CN" altLang="en-US" sz="2800" b="1" cap="all" spc="300">
                <a:ln w="3175">
                  <a:noFill/>
                  <a:prstDash val="dash"/>
                </a:ln>
                <a:solidFill>
                  <a:schemeClr val="accent1"/>
                </a:solidFill>
                <a:uFillTx/>
                <a:latin typeface="方正小标宋简体" panose="03000509000000000000" charset="-122"/>
                <a:ea typeface="方正小标宋简体" panose="03000509000000000000" charset="-122"/>
                <a:cs typeface="方正小标宋简体" panose="03000509000000000000" charset="-122"/>
              </a:rPr>
              <a:t>议题情境二：</a:t>
            </a:r>
            <a:r>
              <a:rPr altLang="zh-CN"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(1)</a:t>
            </a:r>
            <a:r>
              <a:rPr lang="zh-CN" altLang="en-US"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rPr>
              <a:t>阅读《论人民民主专政》相关资料。</a:t>
            </a:r>
            <a:endParaRPr lang="zh-CN" altLang="en-US" sz="2800" b="1" cap="all" spc="300">
              <a:ln w="3175">
                <a:noFill/>
                <a:prstDash val="dash"/>
              </a:ln>
              <a:solidFill>
                <a:schemeClr val="tx1"/>
              </a:solidFill>
              <a:uFillTx/>
              <a:latin typeface="方正小标宋简体" panose="03000509000000000000" charset="-122"/>
              <a:ea typeface="方正小标宋简体" panose="03000509000000000000" charset="-122"/>
              <a:cs typeface="方正小标宋简体" panose="03000509000000000000" charset="-122"/>
            </a:endParaRPr>
          </a:p>
        </p:txBody>
      </p:sp>
      <p:sp>
        <p:nvSpPr>
          <p:cNvPr id="4" name="Title 6"/>
          <p:cNvSpPr txBox="1"/>
          <p:nvPr>
            <p:custDataLst>
              <p:tags r:id="rId2"/>
            </p:custDataLst>
          </p:nvPr>
        </p:nvSpPr>
        <p:spPr>
          <a:xfrm>
            <a:off x="899795" y="1701165"/>
            <a:ext cx="6666230" cy="3978275"/>
          </a:xfrm>
          <a:prstGeom prst="rect">
            <a:avLst/>
          </a:prstGeom>
          <a:solidFill>
            <a:srgbClr val="DB4921">
              <a:alpha val="46000"/>
            </a:srgbClr>
          </a:solidFill>
          <a:ln w="3175">
            <a:noFill/>
            <a:prstDash val="dash"/>
          </a:ln>
          <a:effectLst>
            <a:softEdge rad="12700"/>
          </a:effectLst>
        </p:spPr>
        <p:txBody>
          <a:bodyPr wrap="square" lIns="90170" tIns="90170" rIns="90170" bIns="90170" anchor="ctr" anchorCtr="0"/>
          <a:lstStyle>
            <a:lvl1pPr algn="l" defTabSz="913765" rtl="0" eaLnBrk="1" latinLnBrk="0" hangingPunct="1">
              <a:lnSpc>
                <a:spcPct val="90000"/>
              </a:lnSpc>
              <a:spcBef>
                <a:spcPct val="0"/>
              </a:spcBef>
              <a:buNone/>
              <a:defRPr lang="en-US" sz="2745" b="0" kern="1200" cap="none" spc="-49" baseline="0" dirty="0" smtClean="0">
                <a:ln w="3175">
                  <a:noFill/>
                </a:ln>
                <a:solidFill>
                  <a:sysClr val="windowText" lastClr="000000"/>
                </a:solidFill>
                <a:effectLst/>
                <a:latin typeface="+mj-lt"/>
                <a:ea typeface="+mn-ea"/>
                <a:cs typeface="Segoe UI" panose="020B0502040204020203" pitchFamily="34" charset="0"/>
              </a:defRPr>
            </a:lvl1pPr>
          </a:lstStyle>
          <a:p>
            <a:pPr>
              <a:lnSpc>
                <a:spcPct val="130000"/>
              </a:lnSpc>
              <a:spcAft>
                <a:spcPts val="800"/>
              </a:spcAft>
            </a:pPr>
            <a:r>
              <a:rPr altLang="zh-CN"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自从一八四〇年鸦片战争失败那时起,先进的中国人,经过千辛万苦,向西方国家寻找真理。洪秀全、康有为、严复、和孙中山，代表了在中国共产党出世以前向西方寻找真理的一派人物。</a:t>
            </a:r>
            <a:endPar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endParaRPr>
          </a:p>
          <a:p>
            <a:pPr>
              <a:lnSpc>
                <a:spcPct val="130000"/>
              </a:lnSpc>
              <a:spcAft>
                <a:spcPts val="800"/>
              </a:spcAft>
            </a:pPr>
            <a:r>
              <a:rPr altLang="zh-CN"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毛泽东《论人民民主专政》</a:t>
            </a:r>
            <a:endPar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descr="u=447809215,3336485949&amp;fm=26&amp;gp=0"/>
          <p:cNvPicPr>
            <a:picLocks noChangeAspect="1"/>
          </p:cNvPicPr>
          <p:nvPr/>
        </p:nvPicPr>
        <p:blipFill>
          <a:blip r:embed="rId3"/>
          <a:srcRect l="37310" t="2695" r="4410" b="3998"/>
          <a:stretch>
            <a:fillRect/>
          </a:stretch>
        </p:blipFill>
        <p:spPr>
          <a:xfrm>
            <a:off x="7948930" y="1036955"/>
            <a:ext cx="3564255" cy="5125085"/>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outerShdw blurRad="50800" dist="38100" dir="2700000" algn="tl" rotWithShape="0">
              <a:srgbClr val="FAFAFA">
                <a:alpha val="40000"/>
              </a:srgbClr>
            </a:outerShdw>
            <a:softEdge rad="12700"/>
          </a:effectLst>
        </p:spPr>
      </p:pic>
    </p:spTree>
    <p:custDataLst>
      <p:tags r:id="rId4"/>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5460" y="278765"/>
            <a:ext cx="11355705" cy="965835"/>
          </a:xfrm>
        </p:spPr>
        <p:txBody>
          <a:bodyPr/>
          <a:lstStyle/>
          <a:p>
            <a:r>
              <a:rPr lang="zh-CN" altLang="en-US" sz="2800">
                <a:solidFill>
                  <a:schemeClr val="accent1"/>
                </a:solidFill>
                <a:latin typeface="方正小标宋简体" panose="03000509000000000000" charset="-122"/>
                <a:ea typeface="方正小标宋简体" panose="03000509000000000000" charset="-122"/>
                <a:cs typeface="微软雅黑" panose="020B0503020204020204" pitchFamily="34" charset="-122"/>
              </a:rPr>
              <a:t>议学提示：</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en-US" altLang="zh-CN" sz="2800" b="0">
                <a:latin typeface="方正小标宋简体" panose="03000509000000000000" charset="-122"/>
                <a:ea typeface="方正小标宋简体" panose="03000509000000000000" charset="-122"/>
                <a:cs typeface="方正小标宋简体" panose="03000509000000000000" charset="-122"/>
                <a:sym typeface="+mn-ea"/>
              </a:rPr>
              <a:t>1.</a:t>
            </a:r>
            <a:r>
              <a:rPr sz="2800" b="0">
                <a:latin typeface="方正小标宋简体" panose="03000509000000000000" charset="-122"/>
                <a:ea typeface="方正小标宋简体" panose="03000509000000000000" charset="-122"/>
                <a:cs typeface="方正小标宋简体" panose="03000509000000000000" charset="-122"/>
                <a:sym typeface="+mn-ea"/>
              </a:rPr>
              <a:t>近代中国先后有哪些政治力量登上历史舞台？</a:t>
            </a:r>
            <a:endParaRPr sz="2800" b="0">
              <a:latin typeface="方正小标宋简体" panose="03000509000000000000" charset="-122"/>
              <a:ea typeface="方正小标宋简体" panose="03000509000000000000" charset="-122"/>
              <a:cs typeface="方正小标宋简体" panose="03000509000000000000" charset="-122"/>
            </a:endParaRPr>
          </a:p>
        </p:txBody>
      </p:sp>
      <p:graphicFrame>
        <p:nvGraphicFramePr>
          <p:cNvPr id="5" name="内容占位符 4"/>
          <p:cNvGraphicFramePr>
            <a:graphicFrameLocks noGrp="1"/>
          </p:cNvGraphicFramePr>
          <p:nvPr>
            <p:ph idx="1"/>
            <p:custDataLst>
              <p:tags r:id="rId1"/>
            </p:custDataLst>
          </p:nvPr>
        </p:nvGraphicFramePr>
        <p:xfrm>
          <a:off x="688297" y="1211588"/>
          <a:ext cx="11211560" cy="5368290"/>
        </p:xfrm>
        <a:graphic>
          <a:graphicData uri="http://schemas.openxmlformats.org/drawingml/2006/table">
            <a:tbl>
              <a:tblPr firstRow="1" bandRow="1">
                <a:tableStyleId>{5C22544A-7EE6-4342-B048-85BDC9FD1C3A}</a:tableStyleId>
              </a:tblPr>
              <a:tblGrid>
                <a:gridCol w="2802890"/>
                <a:gridCol w="2802890"/>
                <a:gridCol w="2802890"/>
                <a:gridCol w="2802890"/>
              </a:tblGrid>
              <a:tr h="621030">
                <a:tc>
                  <a:txBody>
                    <a:bodyPr/>
                    <a:lstStyle/>
                    <a:p>
                      <a:pPr algn="ctr">
                        <a:buNone/>
                      </a:pPr>
                      <a:r>
                        <a:rPr lang="zh-CN" altLang="en-US" sz="3200"/>
                        <a:t>时间</a:t>
                      </a:r>
                      <a:endParaRPr lang="zh-CN" altLang="en-US" sz="3200"/>
                    </a:p>
                  </a:txBody>
                  <a:tcPr anchor="ctr"/>
                </a:tc>
                <a:tc>
                  <a:txBody>
                    <a:bodyPr/>
                    <a:lstStyle/>
                    <a:p>
                      <a:pPr algn="ctr">
                        <a:buNone/>
                      </a:pPr>
                      <a:r>
                        <a:rPr lang="zh-CN" altLang="en-US" sz="3200"/>
                        <a:t>政治力量</a:t>
                      </a:r>
                      <a:endParaRPr lang="zh-CN" altLang="en-US" sz="3200"/>
                    </a:p>
                  </a:txBody>
                  <a:tcPr anchor="ctr"/>
                </a:tc>
                <a:tc>
                  <a:txBody>
                    <a:bodyPr/>
                    <a:lstStyle/>
                    <a:p>
                      <a:pPr algn="ctr">
                        <a:buNone/>
                      </a:pPr>
                      <a:r>
                        <a:rPr lang="zh-CN" altLang="en-US" sz="3200"/>
                        <a:t>代表人物</a:t>
                      </a:r>
                      <a:endParaRPr lang="zh-CN" altLang="en-US" sz="3200"/>
                    </a:p>
                  </a:txBody>
                  <a:tcPr anchor="ctr"/>
                </a:tc>
                <a:tc>
                  <a:txBody>
                    <a:bodyPr/>
                    <a:lstStyle/>
                    <a:p>
                      <a:pPr algn="ctr">
                        <a:buNone/>
                      </a:pPr>
                      <a:r>
                        <a:rPr lang="zh-CN" altLang="en-US" sz="3200"/>
                        <a:t>代表阶级</a:t>
                      </a:r>
                      <a:endParaRPr lang="zh-CN" altLang="en-US" sz="3200"/>
                    </a:p>
                  </a:txBody>
                  <a:tcPr anchor="ctr"/>
                </a:tc>
              </a:tr>
              <a:tr h="701040">
                <a:tc>
                  <a:txBody>
                    <a:bodyPr/>
                    <a:lstStyle/>
                    <a:p>
                      <a:pPr algn="ctr">
                        <a:lnSpc>
                          <a:spcPct val="90000"/>
                        </a:lnSpc>
                        <a:buNone/>
                      </a:pPr>
                      <a:r>
                        <a:rPr sz="2000">
                          <a:latin typeface="微软雅黑 Light" panose="020B0502040204020203" charset="-122"/>
                          <a:ea typeface="微软雅黑 Light" panose="020B0502040204020203" charset="-122"/>
                          <a:cs typeface="微软雅黑 Light" panose="020B0502040204020203" charset="-122"/>
                          <a:sym typeface="+mn-ea"/>
                        </a:rPr>
                        <a:t>1851年—1864年</a:t>
                      </a:r>
                      <a:endParaRPr sz="2000">
                        <a:latin typeface="微软雅黑 Light" panose="020B0502040204020203" charset="-122"/>
                        <a:ea typeface="微软雅黑 Light" panose="020B0502040204020203" charset="-122"/>
                        <a:cs typeface="微软雅黑 Light" panose="020B0502040204020203"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太平天国运动</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洪秀全</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农民阶级</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701040">
                <a:tc>
                  <a:txBody>
                    <a:bodyPr/>
                    <a:lstStyle/>
                    <a:p>
                      <a:pPr algn="ctr">
                        <a:buNone/>
                      </a:pPr>
                      <a:r>
                        <a:rPr sz="2000">
                          <a:latin typeface="微软雅黑 Light" panose="020B0502040204020203" charset="-122"/>
                          <a:ea typeface="微软雅黑 Light" panose="020B0502040204020203" charset="-122"/>
                          <a:cs typeface="微软雅黑 Light" panose="020B0502040204020203" charset="-122"/>
                          <a:sym typeface="+mn-ea"/>
                        </a:rPr>
                        <a:t>19世纪60年代到90年代</a:t>
                      </a:r>
                      <a:endParaRPr sz="2000">
                        <a:latin typeface="微软雅黑 Light" panose="020B0502040204020203" charset="-122"/>
                        <a:ea typeface="微软雅黑 Light" panose="020B0502040204020203" charset="-122"/>
                        <a:cs typeface="微软雅黑 Light" panose="020B0502040204020203"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洋务运动</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林则徐、李鸿章</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地主阶级洋务派</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621030">
                <a:tc>
                  <a:txBody>
                    <a:bodyPr/>
                    <a:lstStyle/>
                    <a:p>
                      <a:pPr algn="ctr">
                        <a:buNone/>
                      </a:pPr>
                      <a:r>
                        <a:rPr lang="en-US" sz="2000">
                          <a:latin typeface="微软雅黑 Light" panose="020B0502040204020203" charset="-122"/>
                          <a:ea typeface="微软雅黑 Light" panose="020B0502040204020203" charset="-122"/>
                          <a:cs typeface="微软雅黑 Light" panose="020B0502040204020203" charset="-122"/>
                          <a:sym typeface="+mn-ea"/>
                        </a:rPr>
                        <a:t>1898</a:t>
                      </a:r>
                      <a:r>
                        <a:rPr lang="zh-CN" altLang="en-US" sz="2000">
                          <a:latin typeface="微软雅黑 Light" panose="020B0502040204020203" charset="-122"/>
                          <a:ea typeface="微软雅黑 Light" panose="020B0502040204020203" charset="-122"/>
                          <a:cs typeface="微软雅黑 Light" panose="020B0502040204020203" charset="-122"/>
                          <a:sym typeface="+mn-ea"/>
                        </a:rPr>
                        <a:t>年</a:t>
                      </a:r>
                      <a:endParaRPr lang="zh-CN" altLang="en-US" sz="2000">
                        <a:latin typeface="微软雅黑 Light" panose="020B0502040204020203" charset="-122"/>
                        <a:ea typeface="微软雅黑 Light" panose="020B0502040204020203" charset="-122"/>
                        <a:cs typeface="微软雅黑 Light" panose="020B0502040204020203"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维新变法运动</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康有为、梁启超</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资产阶级维新派</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701040">
                <a:tc>
                  <a:txBody>
                    <a:bodyPr/>
                    <a:lstStyle/>
                    <a:p>
                      <a:pPr algn="ctr">
                        <a:buNone/>
                      </a:pPr>
                      <a:r>
                        <a:rPr sz="2000">
                          <a:latin typeface="微软雅黑 Light" panose="020B0502040204020203" charset="-122"/>
                          <a:ea typeface="微软雅黑 Light" panose="020B0502040204020203" charset="-122"/>
                          <a:cs typeface="微软雅黑 Light" panose="020B0502040204020203" charset="-122"/>
                          <a:sym typeface="+mn-ea"/>
                        </a:rPr>
                        <a:t>19世纪末</a:t>
                      </a:r>
                      <a:endParaRPr sz="2000">
                        <a:latin typeface="微软雅黑 Light" panose="020B0502040204020203" charset="-122"/>
                        <a:ea typeface="微软雅黑 Light" panose="020B0502040204020203" charset="-122"/>
                        <a:cs typeface="微软雅黑 Light" panose="020B0502040204020203"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义和团运动</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赵三多</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农民阶级</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701040">
                <a:tc>
                  <a:txBody>
                    <a:bodyPr/>
                    <a:lstStyle/>
                    <a:p>
                      <a:pPr algn="ctr">
                        <a:buNone/>
                      </a:pPr>
                      <a:r>
                        <a:rPr lang="en-US" altLang="zh-CN" sz="2000">
                          <a:latin typeface="微软雅黑 Light" panose="020B0502040204020203" charset="-122"/>
                          <a:ea typeface="微软雅黑 Light" panose="020B0502040204020203" charset="-122"/>
                          <a:cs typeface="微软雅黑 Light" panose="020B0502040204020203" charset="-122"/>
                          <a:sym typeface="+mn-ea"/>
                        </a:rPr>
                        <a:t>1911</a:t>
                      </a:r>
                      <a:r>
                        <a:rPr lang="zh-CN" altLang="en-US" sz="2000">
                          <a:latin typeface="微软雅黑 Light" panose="020B0502040204020203" charset="-122"/>
                          <a:ea typeface="微软雅黑 Light" panose="020B0502040204020203" charset="-122"/>
                          <a:cs typeface="微软雅黑 Light" panose="020B0502040204020203" charset="-122"/>
                          <a:sym typeface="+mn-ea"/>
                        </a:rPr>
                        <a:t>年</a:t>
                      </a:r>
                      <a:endParaRPr lang="zh-CN" altLang="en-US" sz="2000">
                        <a:latin typeface="微软雅黑 Light" panose="020B0502040204020203" charset="-122"/>
                        <a:ea typeface="微软雅黑 Light" panose="020B0502040204020203" charset="-122"/>
                        <a:cs typeface="微软雅黑 Light" panose="020B0502040204020203"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辛亥革命</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孙中山</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资产阶级革命派</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621665">
                <a:tc>
                  <a:txBody>
                    <a:bodyPr/>
                    <a:lstStyle/>
                    <a:p>
                      <a:pPr algn="ctr">
                        <a:buNone/>
                      </a:pPr>
                      <a:r>
                        <a:rPr lang="en-US" altLang="zh-CN" sz="2000">
                          <a:latin typeface="微软雅黑 Light" panose="020B0502040204020203" charset="-122"/>
                          <a:ea typeface="微软雅黑 Light" panose="020B0502040204020203" charset="-122"/>
                          <a:cs typeface="微软雅黑 Light" panose="020B0502040204020203" charset="-122"/>
                          <a:sym typeface="+mn-ea"/>
                        </a:rPr>
                        <a:t>1919</a:t>
                      </a:r>
                      <a:r>
                        <a:rPr lang="zh-CN" altLang="en-US" sz="2000">
                          <a:latin typeface="微软雅黑 Light" panose="020B0502040204020203" charset="-122"/>
                          <a:ea typeface="微软雅黑 Light" panose="020B0502040204020203" charset="-122"/>
                          <a:cs typeface="微软雅黑 Light" panose="020B0502040204020203" charset="-122"/>
                          <a:sym typeface="+mn-ea"/>
                        </a:rPr>
                        <a:t>年</a:t>
                      </a:r>
                      <a:endParaRPr lang="zh-CN" altLang="en-US" sz="2000">
                        <a:latin typeface="微软雅黑 Light" panose="020B0502040204020203" charset="-122"/>
                        <a:ea typeface="微软雅黑 Light" panose="020B0502040204020203" charset="-122"/>
                        <a:cs typeface="微软雅黑 Light" panose="020B0502040204020203" charset="-122"/>
                        <a:sym typeface="+mn-ea"/>
                      </a:endParaRPr>
                    </a:p>
                  </a:txBody>
                  <a:tcPr anchor="ctr">
                    <a:solidFill>
                      <a:schemeClr val="accent1">
                        <a:tint val="20000"/>
                        <a:alpha val="45000"/>
                      </a:schemeClr>
                    </a:solidFill>
                  </a:tcP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新文化运动</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胡适、陈独秀、鲁迅、李大钊</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资产阶级激进派</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solidFill>
                      <a:schemeClr val="accent1">
                        <a:tint val="20000"/>
                        <a:alpha val="68000"/>
                      </a:schemeClr>
                    </a:solidFill>
                  </a:tcPr>
                </a:tc>
              </a:tr>
              <a:tr h="621030">
                <a:tc>
                  <a:txBody>
                    <a:bodyPr/>
                    <a:lstStyle/>
                    <a:p>
                      <a:pPr algn="ctr">
                        <a:buNone/>
                      </a:pPr>
                      <a:r>
                        <a:rPr lang="en-US" altLang="zh-CN" sz="2000">
                          <a:latin typeface="微软雅黑 Light" panose="020B0502040204020203" charset="-122"/>
                          <a:ea typeface="微软雅黑 Light" panose="020B0502040204020203" charset="-122"/>
                          <a:cs typeface="微软雅黑 Light" panose="020B0502040204020203" charset="-122"/>
                          <a:sym typeface="+mn-ea"/>
                        </a:rPr>
                        <a:t>1921</a:t>
                      </a:r>
                      <a:r>
                        <a:rPr lang="zh-CN" altLang="en-US" sz="2000">
                          <a:latin typeface="微软雅黑 Light" panose="020B0502040204020203" charset="-122"/>
                          <a:ea typeface="微软雅黑 Light" panose="020B0502040204020203" charset="-122"/>
                          <a:cs typeface="微软雅黑 Light" panose="020B0502040204020203" charset="-122"/>
                          <a:sym typeface="+mn-ea"/>
                        </a:rPr>
                        <a:t>年</a:t>
                      </a:r>
                      <a:endParaRPr lang="zh-CN" altLang="en-US" sz="2000">
                        <a:latin typeface="微软雅黑 Light" panose="020B0502040204020203" charset="-122"/>
                        <a:ea typeface="微软雅黑 Light" panose="020B0502040204020203" charset="-122"/>
                        <a:cs typeface="微软雅黑 Light" panose="020B0502040204020203" charset="-122"/>
                        <a:sym typeface="+mn-ea"/>
                      </a:endParaRPr>
                    </a:p>
                  </a:txBody>
                  <a:tcPr anchor="ctr">
                    <a:solidFill>
                      <a:srgbClr val="EECCCD"/>
                    </a:solidFill>
                  </a:tcP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中国共产党</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毛泽东</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无产阶级</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solidFill>
                      <a:srgbClr val="EECCCD"/>
                    </a:solidFill>
                  </a:tcPr>
                </a:tc>
              </a:tr>
            </a:tbl>
          </a:graphicData>
        </a:graphic>
      </p:graphicFrame>
    </p:spTree>
    <p:custDataLst>
      <p:tags r:id="rId2"/>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5460" y="278765"/>
            <a:ext cx="11355705" cy="965835"/>
          </a:xfrm>
        </p:spPr>
        <p:txBody>
          <a:bodyPr/>
          <a:lstStyle/>
          <a:p>
            <a:r>
              <a:rPr lang="zh-CN" altLang="en-US" sz="2800">
                <a:solidFill>
                  <a:schemeClr val="accent1"/>
                </a:solidFill>
                <a:latin typeface="方正小标宋简体" panose="03000509000000000000" charset="-122"/>
                <a:ea typeface="方正小标宋简体" panose="03000509000000000000" charset="-122"/>
                <a:cs typeface="微软雅黑" panose="020B0503020204020204" pitchFamily="34" charset="-122"/>
              </a:rPr>
              <a:t>议学提示：</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en-US" sz="2800" b="0">
                <a:latin typeface="方正小标宋简体" panose="03000509000000000000" charset="-122"/>
                <a:ea typeface="方正小标宋简体" panose="03000509000000000000" charset="-122"/>
                <a:cs typeface="方正小标宋简体" panose="03000509000000000000" charset="-122"/>
                <a:sym typeface="+mn-ea"/>
              </a:rPr>
              <a:t>20</a:t>
            </a:r>
            <a:r>
              <a:rPr sz="2800" b="0">
                <a:latin typeface="方正小标宋简体" panose="03000509000000000000" charset="-122"/>
                <a:ea typeface="方正小标宋简体" panose="03000509000000000000" charset="-122"/>
                <a:cs typeface="方正小标宋简体" panose="03000509000000000000" charset="-122"/>
                <a:sym typeface="+mn-ea"/>
              </a:rPr>
              <a:t>世纪上半叶，中国出现了哪三种建国方案，最终结果如何？</a:t>
            </a:r>
            <a:endParaRPr sz="2800" b="0">
              <a:latin typeface="方正小标宋简体" panose="03000509000000000000" charset="-122"/>
              <a:ea typeface="方正小标宋简体" panose="03000509000000000000" charset="-122"/>
              <a:cs typeface="方正小标宋简体" panose="03000509000000000000" charset="-122"/>
            </a:endParaRPr>
          </a:p>
        </p:txBody>
      </p:sp>
      <p:graphicFrame>
        <p:nvGraphicFramePr>
          <p:cNvPr id="5" name="内容占位符 4"/>
          <p:cNvGraphicFramePr>
            <a:graphicFrameLocks noGrp="1"/>
          </p:cNvGraphicFramePr>
          <p:nvPr>
            <p:ph idx="1"/>
            <p:custDataLst>
              <p:tags r:id="rId1"/>
            </p:custDataLst>
          </p:nvPr>
        </p:nvGraphicFramePr>
        <p:xfrm>
          <a:off x="688297" y="1240798"/>
          <a:ext cx="11211558" cy="4508500"/>
        </p:xfrm>
        <a:graphic>
          <a:graphicData uri="http://schemas.openxmlformats.org/drawingml/2006/table">
            <a:tbl>
              <a:tblPr firstRow="1" bandRow="1">
                <a:tableStyleId>{5C22544A-7EE6-4342-B048-85BDC9FD1C3A}</a:tableStyleId>
              </a:tblPr>
              <a:tblGrid>
                <a:gridCol w="1205865"/>
                <a:gridCol w="3335231"/>
                <a:gridCol w="3335231"/>
                <a:gridCol w="3335231"/>
              </a:tblGrid>
              <a:tr h="836930">
                <a:tc>
                  <a:txBody>
                    <a:bodyPr/>
                    <a:lstStyle/>
                    <a:p>
                      <a:pPr algn="ctr">
                        <a:buNone/>
                      </a:pPr>
                      <a:endParaRPr lang="zh-CN" altLang="en-US" sz="3200"/>
                    </a:p>
                  </a:txBody>
                  <a:tcPr anchor="ctr"/>
                </a:tc>
                <a:tc>
                  <a:txBody>
                    <a:bodyPr/>
                    <a:lstStyle/>
                    <a:p>
                      <a:pPr algn="ctr">
                        <a:buNone/>
                      </a:pPr>
                      <a:r>
                        <a:rPr lang="zh-CN" altLang="en-US" sz="3200"/>
                        <a:t>第一种</a:t>
                      </a:r>
                      <a:endParaRPr lang="zh-CN" altLang="en-US" sz="3200"/>
                    </a:p>
                  </a:txBody>
                  <a:tcPr anchor="ctr"/>
                </a:tc>
                <a:tc>
                  <a:txBody>
                    <a:bodyPr/>
                    <a:lstStyle/>
                    <a:p>
                      <a:pPr algn="ctr">
                        <a:buNone/>
                      </a:pPr>
                      <a:r>
                        <a:rPr lang="zh-CN" altLang="en-US" sz="3200">
                          <a:sym typeface="+mn-ea"/>
                        </a:rPr>
                        <a:t>第二种</a:t>
                      </a:r>
                      <a:endParaRPr lang="zh-CN" altLang="en-US" sz="3200"/>
                    </a:p>
                  </a:txBody>
                  <a:tcPr anchor="ctr"/>
                </a:tc>
                <a:tc>
                  <a:txBody>
                    <a:bodyPr/>
                    <a:lstStyle/>
                    <a:p>
                      <a:pPr algn="ctr">
                        <a:buNone/>
                      </a:pPr>
                      <a:r>
                        <a:rPr lang="zh-CN" altLang="en-US" sz="3200">
                          <a:sym typeface="+mn-ea"/>
                        </a:rPr>
                        <a:t>第三种</a:t>
                      </a:r>
                      <a:endParaRPr lang="zh-CN" altLang="en-US" sz="3200"/>
                    </a:p>
                  </a:txBody>
                  <a:tcPr anchor="ctr"/>
                </a:tc>
              </a:tr>
              <a:tr h="944880">
                <a:tc>
                  <a:txBody>
                    <a:bodyPr/>
                    <a:lstStyle/>
                    <a:p>
                      <a:pPr algn="ctr">
                        <a:lnSpc>
                          <a:spcPct val="90000"/>
                        </a:lnSpc>
                        <a:buNone/>
                      </a:pPr>
                      <a:r>
                        <a:rPr lang="zh-CN" sz="2000" b="1">
                          <a:latin typeface="方正小标宋简体" panose="03000509000000000000" charset="-122"/>
                          <a:ea typeface="方正小标宋简体" panose="03000509000000000000" charset="-122"/>
                          <a:cs typeface="微软雅黑 Light" panose="020B0502040204020203" charset="-122"/>
                          <a:sym typeface="+mn-ea"/>
                        </a:rPr>
                        <a:t>方案</a:t>
                      </a:r>
                      <a:endParaRPr lang="zh-CN" sz="2000" b="1">
                        <a:latin typeface="方正小标宋简体" panose="03000509000000000000" charset="-122"/>
                        <a:ea typeface="方正小标宋简体" panose="03000509000000000000" charset="-122"/>
                        <a:cs typeface="微软雅黑 Light" panose="020B0502040204020203"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继续走半殖民地半封建的道路</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建立资产阶级共和国，走独立发展资本主义的道路</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建立人民共和国，经新民主主义走向社会主义</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944880">
                <a:tc>
                  <a:txBody>
                    <a:bodyPr/>
                    <a:lstStyle/>
                    <a:p>
                      <a:pPr algn="ctr">
                        <a:buNone/>
                      </a:pPr>
                      <a:r>
                        <a:rPr lang="zh-CN" sz="2000" b="1">
                          <a:latin typeface="方正小标宋简体" panose="03000509000000000000" charset="-122"/>
                          <a:ea typeface="方正小标宋简体" panose="03000509000000000000" charset="-122"/>
                          <a:cs typeface="微软雅黑 Light" panose="020B0502040204020203" charset="-122"/>
                          <a:sym typeface="+mn-ea"/>
                        </a:rPr>
                        <a:t>代表</a:t>
                      </a:r>
                      <a:endParaRPr lang="zh-CN" sz="2000" b="1">
                        <a:latin typeface="方正小标宋简体" panose="03000509000000000000" charset="-122"/>
                        <a:ea typeface="方正小标宋简体" panose="03000509000000000000" charset="-122"/>
                        <a:cs typeface="微软雅黑 Light" panose="020B0502040204020203"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北洋军阀和国民党通知集团</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某些中间派或中间人士</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中国共产党</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837565">
                <a:tc>
                  <a:txBody>
                    <a:bodyPr/>
                    <a:lstStyle/>
                    <a:p>
                      <a:pPr algn="ctr">
                        <a:buNone/>
                      </a:pPr>
                      <a:r>
                        <a:rPr lang="zh-CN" sz="2000" b="1">
                          <a:latin typeface="方正小标宋简体" panose="03000509000000000000" charset="-122"/>
                          <a:ea typeface="方正小标宋简体" panose="03000509000000000000" charset="-122"/>
                          <a:cs typeface="微软雅黑 Light" panose="020B0502040204020203" charset="-122"/>
                          <a:sym typeface="+mn-ea"/>
                        </a:rPr>
                        <a:t>阶级</a:t>
                      </a:r>
                      <a:endParaRPr lang="zh-CN" sz="2000" b="1">
                        <a:latin typeface="方正小标宋简体" panose="03000509000000000000" charset="-122"/>
                        <a:ea typeface="方正小标宋简体" panose="03000509000000000000" charset="-122"/>
                        <a:cs typeface="微软雅黑 Light" panose="020B0502040204020203"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地主阶级和买办资产阶级</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民族资产阶级</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无产阶级和城市小资产阶级</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r h="944245">
                <a:tc>
                  <a:txBody>
                    <a:bodyPr/>
                    <a:lstStyle/>
                    <a:p>
                      <a:pPr algn="ctr">
                        <a:buNone/>
                      </a:pPr>
                      <a:r>
                        <a:rPr lang="zh-CN" sz="2000" b="1">
                          <a:latin typeface="方正小标宋简体" panose="03000509000000000000" charset="-122"/>
                          <a:ea typeface="方正小标宋简体" panose="03000509000000000000" charset="-122"/>
                          <a:cs typeface="微软雅黑 Light" panose="020B0502040204020203" charset="-122"/>
                          <a:sym typeface="+mn-ea"/>
                        </a:rPr>
                        <a:t>结果</a:t>
                      </a:r>
                      <a:endParaRPr lang="zh-CN" sz="2000" b="1">
                        <a:latin typeface="方正小标宋简体" panose="03000509000000000000" charset="-122"/>
                        <a:ea typeface="方正小标宋简体" panose="03000509000000000000" charset="-122"/>
                        <a:cs typeface="微软雅黑 Light" panose="020B0502040204020203" charset="-122"/>
                        <a:sym typeface="+mn-ea"/>
                      </a:endParaRPr>
                    </a:p>
                  </a:txBody>
                  <a:tcPr anchor="ctr"/>
                </a:tc>
                <a:tc>
                  <a:txBody>
                    <a:bodyPr/>
                    <a:lstStyle/>
                    <a:p>
                      <a:pPr algn="ctr">
                        <a:buNone/>
                      </a:pPr>
                      <a:r>
                        <a:rPr lang="zh-CN" sz="2000">
                          <a:latin typeface="微软雅黑 Light" panose="020B0502040204020203" charset="-122"/>
                          <a:ea typeface="微软雅黑 Light" panose="020B0502040204020203" charset="-122"/>
                          <a:cs typeface="微软雅黑" panose="020B0503020204020204" pitchFamily="34" charset="-122"/>
                          <a:sym typeface="+mn-ea"/>
                        </a:rPr>
                        <a:t>被人民抛弃，代表者的统治也被推翻</a:t>
                      </a:r>
                      <a:endParaRPr lang="zh-CN"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没有得到人民群众的认可，多数代表也承认无法实现</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c>
                  <a:txBody>
                    <a:bodyPr/>
                    <a:lstStyle/>
                    <a:p>
                      <a:pPr algn="ctr">
                        <a:buNone/>
                      </a:pPr>
                      <a:r>
                        <a:rPr lang="zh-CN" altLang="en-US" sz="2000">
                          <a:latin typeface="微软雅黑 Light" panose="020B0502040204020203" charset="-122"/>
                          <a:ea typeface="微软雅黑 Light" panose="020B0502040204020203" charset="-122"/>
                          <a:cs typeface="微软雅黑" panose="020B0503020204020204" pitchFamily="34" charset="-122"/>
                          <a:sym typeface="+mn-ea"/>
                        </a:rPr>
                        <a:t>赢得包括民族资产阶级在内的最广大人民群众的拥护</a:t>
                      </a:r>
                      <a:endParaRPr lang="zh-CN" altLang="en-US" sz="2000">
                        <a:latin typeface="微软雅黑 Light" panose="020B0502040204020203" charset="-122"/>
                        <a:ea typeface="微软雅黑 Light" panose="020B0502040204020203" charset="-122"/>
                        <a:cs typeface="微软雅黑" panose="020B0503020204020204" pitchFamily="34" charset="-122"/>
                        <a:sym typeface="+mn-ea"/>
                      </a:endParaRPr>
                    </a:p>
                  </a:txBody>
                  <a:tcPr anchor="ctr"/>
                </a:tc>
              </a:tr>
            </a:tbl>
          </a:graphicData>
        </a:graphic>
      </p:graphicFrame>
      <p:sp>
        <p:nvSpPr>
          <p:cNvPr id="3" name="标题 1"/>
          <p:cNvSpPr>
            <a:spLocks noGrp="1"/>
          </p:cNvSpPr>
          <p:nvPr/>
        </p:nvSpPr>
        <p:spPr>
          <a:xfrm>
            <a:off x="2183130" y="5972810"/>
            <a:ext cx="9678035" cy="576580"/>
          </a:xfrm>
          <a:prstGeom prst="rect">
            <a:avLst/>
          </a:prstGeom>
        </p:spPr>
        <p:txBody>
          <a:bodyPr vert="horz" lIns="101600" tIns="38100" rIns="76200" bIns="38100" rtlCol="0" anchor="t" anchorCtr="0">
            <a:noAutofit/>
          </a:bodyPr>
          <a:lstStyle>
            <a:lvl1pPr marL="0" marR="0" algn="l" defTabSz="914400" rtl="0" eaLnBrk="1" fontAlgn="auto" latinLnBrk="0" hangingPunct="1">
              <a:lnSpc>
                <a:spcPct val="100000"/>
              </a:lnSpc>
              <a:spcBef>
                <a:spcPct val="0"/>
              </a:spcBef>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r>
              <a:rPr lang="en-US" altLang="zh-CN" sz="2000" b="0">
                <a:latin typeface="方正小标宋简体" panose="03000509000000000000" charset="-122"/>
                <a:ea typeface="方正小标宋简体" panose="03000509000000000000" charset="-122"/>
                <a:cs typeface="方正小标宋简体" panose="03000509000000000000" charset="-122"/>
                <a:sym typeface="+mn-ea"/>
              </a:rPr>
              <a:t>      </a:t>
            </a:r>
            <a:r>
              <a:rPr sz="2000" b="0">
                <a:latin typeface="方正小标宋简体" panose="03000509000000000000" charset="-122"/>
                <a:ea typeface="方正小标宋简体" panose="03000509000000000000" charset="-122"/>
                <a:cs typeface="方正小标宋简体" panose="03000509000000000000" charset="-122"/>
                <a:sym typeface="+mn-ea"/>
              </a:rPr>
              <a:t>总结：中国共产党的方案在历史和人民的检验中脱颖而出。中国共产党执政，既是历史的必然，也是人民的选择。</a:t>
            </a:r>
            <a:endParaRPr lang="en-US" altLang="zh-CN" sz="2000" b="0">
              <a:latin typeface="方正小标宋简体" panose="03000509000000000000" charset="-122"/>
              <a:ea typeface="方正小标宋简体" panose="03000509000000000000" charset="-122"/>
              <a:cs typeface="方正小标宋简体" panose="03000509000000000000" charset="-122"/>
              <a:sym typeface="+mn-ea"/>
            </a:endParaRPr>
          </a:p>
        </p:txBody>
      </p:sp>
    </p:spTree>
    <p:custDataLst>
      <p:tags r:id="rId2"/>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custDataLst>
              <p:tags r:id="rId1"/>
            </p:custDataLst>
          </p:nvPr>
        </p:nvSpPr>
        <p:spPr>
          <a:xfrm>
            <a:off x="2327349" y="1346996"/>
            <a:ext cx="2215671" cy="784830"/>
          </a:xfrm>
          <a:prstGeom prst="rect">
            <a:avLst/>
          </a:prstGeom>
          <a:noFill/>
        </p:spPr>
        <p:txBody>
          <a:bodyPr wrap="square" rtlCol="0">
            <a:normAutofit/>
          </a:bodyPr>
          <a:lstStyle/>
          <a:p>
            <a:r>
              <a:rPr lang="zh-CN" altLang="en-US" sz="4200" b="1">
                <a:solidFill>
                  <a:schemeClr val="accent1"/>
                </a:solidFill>
                <a:uFillTx/>
                <a:latin typeface="Arial" panose="020B0604020202020204" pitchFamily="34" charset="0"/>
                <a:ea typeface="隶书" panose="02010509060101010101" pitchFamily="49" charset="-122"/>
              </a:rPr>
              <a:t>环节三</a:t>
            </a:r>
            <a:endParaRPr lang="zh-CN" altLang="en-US" sz="4200" b="1">
              <a:solidFill>
                <a:schemeClr val="accent1"/>
              </a:solidFill>
              <a:uFillTx/>
              <a:latin typeface="Arial" panose="020B0604020202020204" pitchFamily="34" charset="0"/>
              <a:ea typeface="隶书" panose="02010509060101010101" pitchFamily="49" charset="-122"/>
            </a:endParaRPr>
          </a:p>
        </p:txBody>
      </p:sp>
      <p:sp>
        <p:nvSpPr>
          <p:cNvPr id="3" name="标题 2"/>
          <p:cNvSpPr>
            <a:spLocks noGrp="1"/>
          </p:cNvSpPr>
          <p:nvPr>
            <p:ph type="title"/>
            <p:custDataLst>
              <p:tags r:id="rId2"/>
            </p:custDataLst>
          </p:nvPr>
        </p:nvSpPr>
        <p:spPr>
          <a:noFill/>
        </p:spPr>
        <p:txBody>
          <a:bodyPr/>
          <a:lstStyle/>
          <a:p>
            <a:r>
              <a:rPr lang="zh-CN" altLang="en-US">
                <a:solidFill>
                  <a:schemeClr val="accent1"/>
                </a:solidFill>
                <a:uFillTx/>
              </a:rPr>
              <a:t>一条历史真理总结</a:t>
            </a:r>
            <a:endParaRPr lang="zh-CN" altLang="en-US">
              <a:solidFill>
                <a:schemeClr val="accent1"/>
              </a:solidFill>
              <a:uFillTx/>
            </a:endParaRPr>
          </a:p>
        </p:txBody>
      </p:sp>
      <p:sp>
        <p:nvSpPr>
          <p:cNvPr id="7" name="文本占位符 6"/>
          <p:cNvSpPr>
            <a:spLocks noGrp="1"/>
          </p:cNvSpPr>
          <p:nvPr>
            <p:ph type="body" sz="quarter" idx="13"/>
            <p:custDataLst>
              <p:tags r:id="rId3"/>
            </p:custDataLst>
          </p:nvPr>
        </p:nvSpPr>
        <p:spPr>
          <a:noFill/>
        </p:spPr>
        <p:txBody>
          <a:bodyPr wrap="square">
            <a:noAutofit/>
          </a:bodyPr>
          <a:lstStyle/>
          <a:p>
            <a:pPr marL="0" indent="0" algn="r">
              <a:buNone/>
            </a:pPr>
            <a:r>
              <a:rPr lang="en-US" altLang="zh-CN"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rPr>
              <a:t>没有共产党就没有新中国</a:t>
            </a:r>
            <a:endParaRPr lang="zh-CN" altLang="en-US" sz="280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4"/>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5460" y="278765"/>
            <a:ext cx="11355705" cy="1190625"/>
          </a:xfrm>
        </p:spPr>
        <p:txBody>
          <a:bodyPr/>
          <a:lstStyle/>
          <a:p>
            <a:pPr>
              <a:lnSpc>
                <a:spcPct val="150000"/>
              </a:lnSpc>
            </a:pPr>
            <a:r>
              <a:rPr lang="zh-CN" altLang="en-US" sz="2800">
                <a:solidFill>
                  <a:schemeClr val="accent1"/>
                </a:solidFill>
                <a:latin typeface="方正小标宋简体" panose="03000509000000000000" charset="-122"/>
                <a:ea typeface="方正小标宋简体" panose="03000509000000000000" charset="-122"/>
                <a:cs typeface="微软雅黑" panose="020B0503020204020204" pitchFamily="34" charset="-122"/>
              </a:rPr>
              <a:t>议学提示：</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en-US" altLang="zh-CN" sz="2800" b="0">
                <a:latin typeface="方正小标宋简体" panose="03000509000000000000" charset="-122"/>
                <a:ea typeface="方正小标宋简体" panose="03000509000000000000" charset="-122"/>
                <a:cs typeface="方正小标宋简体" panose="03000509000000000000" charset="-122"/>
                <a:sym typeface="+mn-ea"/>
              </a:rPr>
              <a:t>1.</a:t>
            </a:r>
            <a:r>
              <a:rPr sz="2800" b="0">
                <a:latin typeface="方正小标宋简体" panose="03000509000000000000" charset="-122"/>
                <a:ea typeface="方正小标宋简体" panose="03000509000000000000" charset="-122"/>
                <a:cs typeface="方正小标宋简体" panose="03000509000000000000" charset="-122"/>
                <a:sym typeface="+mn-ea"/>
              </a:rPr>
              <a:t>概括中国共产党诞生的社会基础和思想基础。</a:t>
            </a:r>
            <a:br>
              <a:rPr sz="2800" b="0">
                <a:latin typeface="方正小标宋简体" panose="03000509000000000000" charset="-122"/>
                <a:ea typeface="方正小标宋简体" panose="03000509000000000000" charset="-122"/>
                <a:cs typeface="方正小标宋简体" panose="03000509000000000000" charset="-122"/>
                <a:sym typeface="+mn-ea"/>
              </a:rPr>
            </a:br>
            <a:endParaRPr sz="2800" b="0">
              <a:latin typeface="方正小标宋简体" panose="03000509000000000000" charset="-122"/>
              <a:ea typeface="方正小标宋简体" panose="03000509000000000000" charset="-122"/>
              <a:cs typeface="方正小标宋简体" panose="03000509000000000000" charset="-122"/>
            </a:endParaRPr>
          </a:p>
        </p:txBody>
      </p:sp>
      <p:graphicFrame>
        <p:nvGraphicFramePr>
          <p:cNvPr id="3" name="表格 2"/>
          <p:cNvGraphicFramePr/>
          <p:nvPr>
            <p:custDataLst>
              <p:tags r:id="rId1"/>
            </p:custDataLst>
          </p:nvPr>
        </p:nvGraphicFramePr>
        <p:xfrm>
          <a:off x="563245" y="1798320"/>
          <a:ext cx="11047730" cy="4448175"/>
        </p:xfrm>
        <a:graphic>
          <a:graphicData uri="http://schemas.openxmlformats.org/drawingml/2006/table">
            <a:tbl>
              <a:tblPr firstRow="1" bandRow="1">
                <a:tableStyleId>{5C22544A-7EE6-4342-B048-85BDC9FD1C3A}</a:tableStyleId>
              </a:tblPr>
              <a:tblGrid>
                <a:gridCol w="1791335"/>
                <a:gridCol w="9256395"/>
              </a:tblGrid>
              <a:tr h="1814195">
                <a:tc rowSpan="2">
                  <a:txBody>
                    <a:bodyPr/>
                    <a:lstStyle/>
                    <a:p>
                      <a:pPr algn="ctr">
                        <a:buNone/>
                      </a:pPr>
                      <a:r>
                        <a:rPr lang="zh-CN" altLang="en-US" sz="2800"/>
                        <a:t>社会基础</a:t>
                      </a:r>
                      <a:endParaRPr lang="zh-CN" altLang="en-US" sz="2800"/>
                    </a:p>
                  </a:txBody>
                  <a:tcPr anchor="ctr"/>
                </a:tc>
                <a:tc>
                  <a:txBody>
                    <a:bodyPr/>
                    <a:lstStyle/>
                    <a:p>
                      <a:pPr>
                        <a:buNone/>
                      </a:pPr>
                      <a:r>
                        <a:rPr lang="zh-CN" altLang="en-US" sz="2000">
                          <a:latin typeface="微软雅黑 Light" panose="020B0502040204020203" charset="-122"/>
                          <a:ea typeface="微软雅黑 Light" panose="020B0502040204020203" charset="-122"/>
                        </a:rPr>
                        <a:t>随着官办和外国人开办的工业企业的创建，中国出现了最早的近代产业工人，并成为一支日趋重要的社会力量。</a:t>
                      </a:r>
                      <a:endParaRPr lang="zh-CN" altLang="en-US" sz="2000">
                        <a:latin typeface="微软雅黑 Light" panose="020B0502040204020203" charset="-122"/>
                        <a:ea typeface="微软雅黑 Light" panose="020B0502040204020203" charset="-122"/>
                      </a:endParaRPr>
                    </a:p>
                    <a:p>
                      <a:pPr>
                        <a:buNone/>
                      </a:pPr>
                      <a:r>
                        <a:rPr lang="zh-CN" altLang="en-US" sz="2000">
                          <a:latin typeface="微软雅黑 Light" panose="020B0502040204020203" charset="-122"/>
                          <a:ea typeface="微软雅黑 Light" panose="020B0502040204020203" charset="-122"/>
                        </a:rPr>
                        <a:t>五四运动后，工人阶级成为反帝反封建的新民主主义的领导力量。</a:t>
                      </a:r>
                      <a:endParaRPr lang="zh-CN" altLang="en-US" sz="2000">
                        <a:latin typeface="微软雅黑 Light" panose="020B0502040204020203" charset="-122"/>
                        <a:ea typeface="微软雅黑 Light" panose="020B0502040204020203" charset="-122"/>
                      </a:endParaRPr>
                    </a:p>
                  </a:txBody>
                  <a:tcPr anchor="ctr"/>
                </a:tc>
              </a:tr>
              <a:tr h="1129665">
                <a:tc vMerge="1">
                  <a:tcPr anchor="ctr"/>
                </a:tc>
                <a:tc>
                  <a:txBody>
                    <a:bodyPr/>
                    <a:lstStyle/>
                    <a:p>
                      <a:pPr>
                        <a:buNone/>
                      </a:pPr>
                      <a:r>
                        <a:rPr lang="zh-CN" altLang="en-US" sz="2000" b="1">
                          <a:solidFill>
                            <a:srgbClr val="FF0000"/>
                          </a:solidFill>
                          <a:latin typeface="方正小标宋简体" panose="03000509000000000000" charset="-122"/>
                          <a:ea typeface="方正小标宋简体" panose="03000509000000000000" charset="-122"/>
                          <a:sym typeface="+mn-ea"/>
                        </a:rPr>
                        <a:t>思考：</a:t>
                      </a:r>
                      <a:r>
                        <a:rPr lang="zh-CN" altLang="en-US" sz="2000">
                          <a:latin typeface="方正小标宋简体" panose="03000509000000000000" charset="-122"/>
                          <a:ea typeface="方正小标宋简体" panose="03000509000000000000" charset="-122"/>
                          <a:sym typeface="+mn-ea"/>
                        </a:rPr>
                        <a:t>近代产业工人为什么能够成为一支日趋重要的社会力量？</a:t>
                      </a:r>
                      <a:r>
                        <a:rPr lang="zh-CN" altLang="en-US" sz="2000">
                          <a:solidFill>
                            <a:schemeClr val="bg1"/>
                          </a:solidFill>
                          <a:latin typeface="方正小标宋简体" panose="03000509000000000000" charset="-122"/>
                          <a:ea typeface="方正小标宋简体" panose="03000509000000000000" charset="-122"/>
                          <a:sym typeface="+mn-ea"/>
                        </a:rPr>
                        <a:t>（</a:t>
                      </a:r>
                      <a:r>
                        <a:rPr lang="zh-CN" altLang="en-US" sz="2000">
                          <a:solidFill>
                            <a:schemeClr val="bg1"/>
                          </a:solidFill>
                          <a:latin typeface="微软雅黑 Light" panose="020B0502040204020203" charset="-122"/>
                          <a:ea typeface="微软雅黑 Light" panose="020B0502040204020203" charset="-122"/>
                          <a:sym typeface="+mn-ea"/>
                        </a:rPr>
                        <a:t>集中分布、革命性、先进性）</a:t>
                      </a:r>
                      <a:endParaRPr lang="zh-CN" altLang="en-US" sz="2400">
                        <a:latin typeface="微软雅黑 Light" panose="020B0502040204020203" charset="-122"/>
                        <a:ea typeface="微软雅黑 Light" panose="020B0502040204020203" charset="-122"/>
                      </a:endParaRPr>
                    </a:p>
                  </a:txBody>
                  <a:tcPr anchor="ctr"/>
                </a:tc>
              </a:tr>
              <a:tr h="1504315">
                <a:tc>
                  <a:txBody>
                    <a:bodyPr/>
                    <a:lstStyle/>
                    <a:p>
                      <a:pPr algn="ctr">
                        <a:buNone/>
                      </a:pPr>
                      <a:r>
                        <a:rPr lang="zh-CN" altLang="en-US" sz="2800"/>
                        <a:t>思想基础</a:t>
                      </a:r>
                      <a:endParaRPr lang="zh-CN" altLang="en-US" sz="2800"/>
                    </a:p>
                  </a:txBody>
                  <a:tcPr anchor="ctr"/>
                </a:tc>
                <a:tc>
                  <a:txBody>
                    <a:bodyPr/>
                    <a:lstStyle/>
                    <a:p>
                      <a:pPr algn="l">
                        <a:buNone/>
                      </a:pPr>
                      <a:r>
                        <a:rPr lang="zh-CN" altLang="en-US" sz="2000" b="1">
                          <a:latin typeface="微软雅黑 Light" panose="020B0502040204020203" charset="-122"/>
                          <a:ea typeface="微软雅黑 Light" panose="020B0502040204020203" charset="-122"/>
                        </a:rPr>
                        <a:t>十月革命一声炮响，给中国送来了马克思列宁主义</a:t>
                      </a:r>
                      <a:r>
                        <a:rPr lang="zh-CN" altLang="en-US" sz="2000">
                          <a:latin typeface="微软雅黑 Light" panose="020B0502040204020203" charset="-122"/>
                          <a:ea typeface="微软雅黑 Light" panose="020B0502040204020203" charset="-122"/>
                        </a:rPr>
                        <a:t>。</a:t>
                      </a:r>
                      <a:endParaRPr lang="zh-CN" altLang="en-US" sz="2000">
                        <a:latin typeface="微软雅黑 Light" panose="020B0502040204020203" charset="-122"/>
                        <a:ea typeface="微软雅黑 Light" panose="020B0502040204020203" charset="-122"/>
                      </a:endParaRPr>
                    </a:p>
                  </a:txBody>
                  <a:tcPr anchor="ctr"/>
                </a:tc>
              </a:tr>
            </a:tbl>
          </a:graphicData>
        </a:graphic>
      </p:graphicFrame>
    </p:spTree>
    <p:custDataLst>
      <p:tags r:id="rId2"/>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5460" y="278765"/>
            <a:ext cx="11355705" cy="1190625"/>
          </a:xfrm>
        </p:spPr>
        <p:txBody>
          <a:bodyPr/>
          <a:lstStyle/>
          <a:p>
            <a:pPr>
              <a:lnSpc>
                <a:spcPct val="150000"/>
              </a:lnSpc>
            </a:pPr>
            <a:r>
              <a:rPr lang="zh-CN" altLang="en-US" sz="2800">
                <a:solidFill>
                  <a:schemeClr val="accent1"/>
                </a:solidFill>
                <a:latin typeface="方正小标宋简体" panose="03000509000000000000" charset="-122"/>
                <a:ea typeface="方正小标宋简体" panose="03000509000000000000" charset="-122"/>
                <a:cs typeface="微软雅黑" panose="020B0503020204020204" pitchFamily="34" charset="-122"/>
              </a:rPr>
              <a:t>议学提示：</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en-US" altLang="zh-CN" sz="2800" b="0">
                <a:latin typeface="方正小标宋简体" panose="03000509000000000000" charset="-122"/>
                <a:ea typeface="方正小标宋简体" panose="03000509000000000000" charset="-122"/>
                <a:cs typeface="方正小标宋简体" panose="03000509000000000000" charset="-122"/>
                <a:sym typeface="+mn-ea"/>
              </a:rPr>
              <a:t>2.</a:t>
            </a:r>
            <a:r>
              <a:rPr sz="2800" b="0">
                <a:latin typeface="方正小标宋简体" panose="03000509000000000000" charset="-122"/>
                <a:ea typeface="方正小标宋简体" panose="03000509000000000000" charset="-122"/>
                <a:cs typeface="方正小标宋简体" panose="03000509000000000000" charset="-122"/>
                <a:sym typeface="+mn-ea"/>
              </a:rPr>
              <a:t>探究中国共产党成立前后中国革命斗争特点的变化</a:t>
            </a:r>
            <a:br>
              <a:rPr sz="2800" b="0">
                <a:latin typeface="方正小标宋简体" panose="03000509000000000000" charset="-122"/>
                <a:ea typeface="方正小标宋简体" panose="03000509000000000000" charset="-122"/>
                <a:cs typeface="方正小标宋简体" panose="03000509000000000000" charset="-122"/>
                <a:sym typeface="+mn-ea"/>
              </a:rPr>
            </a:br>
            <a:endParaRPr sz="2800" b="0">
              <a:latin typeface="方正小标宋简体" panose="03000509000000000000" charset="-122"/>
              <a:ea typeface="方正小标宋简体" panose="03000509000000000000" charset="-122"/>
              <a:cs typeface="方正小标宋简体" panose="03000509000000000000" charset="-122"/>
            </a:endParaRPr>
          </a:p>
        </p:txBody>
      </p:sp>
      <p:graphicFrame>
        <p:nvGraphicFramePr>
          <p:cNvPr id="3" name="表格 2"/>
          <p:cNvGraphicFramePr/>
          <p:nvPr>
            <p:custDataLst>
              <p:tags r:id="rId1"/>
            </p:custDataLst>
          </p:nvPr>
        </p:nvGraphicFramePr>
        <p:xfrm>
          <a:off x="700405" y="1808480"/>
          <a:ext cx="10781665" cy="4081145"/>
        </p:xfrm>
        <a:graphic>
          <a:graphicData uri="http://schemas.openxmlformats.org/drawingml/2006/table">
            <a:tbl>
              <a:tblPr firstRow="1" bandRow="1">
                <a:tableStyleId>{5C22544A-7EE6-4342-B048-85BDC9FD1C3A}</a:tableStyleId>
              </a:tblPr>
              <a:tblGrid>
                <a:gridCol w="1748155"/>
                <a:gridCol w="9033510"/>
              </a:tblGrid>
              <a:tr h="2036445">
                <a:tc>
                  <a:txBody>
                    <a:bodyPr/>
                    <a:lstStyle/>
                    <a:p>
                      <a:pPr algn="ctr">
                        <a:buNone/>
                      </a:pPr>
                      <a:r>
                        <a:rPr lang="zh-CN" altLang="en-US" sz="2800"/>
                        <a:t>中国共产党成立前</a:t>
                      </a:r>
                      <a:endParaRPr lang="zh-CN" altLang="en-US" sz="2800"/>
                    </a:p>
                  </a:txBody>
                  <a:tcPr anchor="ctr"/>
                </a:tc>
                <a:tc>
                  <a:txBody>
                    <a:bodyPr/>
                    <a:lstStyle/>
                    <a:p>
                      <a:pPr>
                        <a:buNone/>
                      </a:pPr>
                      <a:r>
                        <a:rPr lang="zh-CN" altLang="en-US" sz="2000">
                          <a:latin typeface="微软雅黑 Light" panose="020B0502040204020203" charset="-122"/>
                          <a:ea typeface="微软雅黑 Light" panose="020B0502040204020203" charset="-122"/>
                        </a:rPr>
                        <a:t>一是没有认清革命的目的和对象，不能团结真正的朋友以打击真正的敌人；</a:t>
                      </a:r>
                      <a:endParaRPr lang="zh-CN" altLang="en-US" sz="2000">
                        <a:latin typeface="微软雅黑 Light" panose="020B0502040204020203" charset="-122"/>
                        <a:ea typeface="微软雅黑 Light" panose="020B0502040204020203" charset="-122"/>
                      </a:endParaRPr>
                    </a:p>
                    <a:p>
                      <a:pPr>
                        <a:buNone/>
                      </a:pPr>
                      <a:r>
                        <a:rPr lang="zh-CN" altLang="en-US" sz="2000">
                          <a:latin typeface="微软雅黑 Light" panose="020B0502040204020203" charset="-122"/>
                          <a:ea typeface="微软雅黑 Light" panose="020B0502040204020203" charset="-122"/>
                        </a:rPr>
                        <a:t>二是没有广泛地发动人民群众特别是工农群众，未能形成有组织的、持久的群众运动。</a:t>
                      </a:r>
                      <a:endParaRPr lang="zh-CN" altLang="en-US" sz="2000">
                        <a:latin typeface="微软雅黑 Light" panose="020B0502040204020203" charset="-122"/>
                        <a:ea typeface="微软雅黑 Light" panose="020B0502040204020203" charset="-122"/>
                      </a:endParaRPr>
                    </a:p>
                  </a:txBody>
                  <a:tcPr anchor="ctr"/>
                </a:tc>
              </a:tr>
              <a:tr h="2044700">
                <a:tc>
                  <a:txBody>
                    <a:bodyPr/>
                    <a:lstStyle/>
                    <a:p>
                      <a:pPr algn="ctr">
                        <a:buNone/>
                      </a:pPr>
                      <a:r>
                        <a:rPr lang="zh-CN" altLang="en-US" sz="2800"/>
                        <a:t>中国共产党成立后</a:t>
                      </a:r>
                      <a:endParaRPr lang="zh-CN" altLang="en-US" sz="2800"/>
                    </a:p>
                  </a:txBody>
                  <a:tcPr anchor="ctr"/>
                </a:tc>
                <a:tc>
                  <a:txBody>
                    <a:bodyPr/>
                    <a:lstStyle/>
                    <a:p>
                      <a:pPr lvl="0" algn="l">
                        <a:buNone/>
                      </a:pPr>
                      <a:r>
                        <a:rPr lang="zh-CN" altLang="en-US" sz="2000" b="1">
                          <a:latin typeface="微软雅黑 Light" panose="020B0502040204020203" charset="-122"/>
                          <a:ea typeface="微软雅黑 Light" panose="020B0502040204020203" charset="-122"/>
                        </a:rPr>
                        <a:t>中国共产党一经成立，就把实现社会主义作为党的最高理想和最终目标，义无反顾地肩负起实现中华民族伟大复兴的历史使命，对</a:t>
                      </a:r>
                      <a:r>
                        <a:rPr lang="en-US" altLang="zh-CN" sz="2000" b="1">
                          <a:latin typeface="微软雅黑 Light" panose="020B0502040204020203" charset="-122"/>
                          <a:ea typeface="微软雅黑 Light" panose="020B0502040204020203" charset="-122"/>
                        </a:rPr>
                        <a:t>“</a:t>
                      </a:r>
                      <a:r>
                        <a:rPr lang="zh-CN" altLang="en-US" sz="2000" b="1">
                          <a:latin typeface="微软雅黑 Light" panose="020B0502040204020203" charset="-122"/>
                          <a:ea typeface="微软雅黑 Light" panose="020B0502040204020203" charset="-122"/>
                        </a:rPr>
                        <a:t>为什么革命、怎样革命</a:t>
                      </a:r>
                      <a:r>
                        <a:rPr lang="en-US" altLang="zh-CN" sz="2000" b="1">
                          <a:latin typeface="微软雅黑 Light" panose="020B0502040204020203" charset="-122"/>
                          <a:ea typeface="微软雅黑 Light" panose="020B0502040204020203" charset="-122"/>
                        </a:rPr>
                        <a:t>”</a:t>
                      </a:r>
                      <a:r>
                        <a:rPr lang="zh-CN" altLang="en-US" sz="2000" b="1">
                          <a:latin typeface="微软雅黑 Light" panose="020B0502040204020203" charset="-122"/>
                          <a:ea typeface="微软雅黑 Light" panose="020B0502040204020203" charset="-122"/>
                        </a:rPr>
                        <a:t>的根本问题给出了正确的答案。</a:t>
                      </a:r>
                      <a:endParaRPr lang="zh-CN" altLang="en-US" sz="2000" b="1">
                        <a:latin typeface="微软雅黑 Light" panose="020B0502040204020203" charset="-122"/>
                        <a:ea typeface="微软雅黑 Light" panose="020B0502040204020203" charset="-122"/>
                      </a:endParaRPr>
                    </a:p>
                    <a:p>
                      <a:pPr algn="l">
                        <a:buNone/>
                      </a:pPr>
                      <a:r>
                        <a:rPr lang="zh-CN" altLang="en-US" sz="2000" b="1">
                          <a:latin typeface="微软雅黑 Light" panose="020B0502040204020203" charset="-122"/>
                          <a:ea typeface="微软雅黑 Light" panose="020B0502040204020203" charset="-122"/>
                        </a:rPr>
                        <a:t>中国共产党深刻地认识到，实现中华民族伟复兴，必须推翻帝国主义、封建主义、官僚资本主义三座大山，实现民族独立、人民解放。</a:t>
                      </a:r>
                      <a:endParaRPr lang="zh-CN" altLang="en-US" sz="2000" b="1">
                        <a:latin typeface="微软雅黑 Light" panose="020B0502040204020203" charset="-122"/>
                        <a:ea typeface="微软雅黑 Light" panose="020B0502040204020203" charset="-122"/>
                      </a:endParaRPr>
                    </a:p>
                  </a:txBody>
                  <a:tcPr anchor="ctr"/>
                </a:tc>
              </a:tr>
            </a:tbl>
          </a:graphicData>
        </a:graphic>
      </p:graphicFrame>
    </p:spTree>
    <p:custDataLst>
      <p:tags r:id="rId2"/>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05460" y="278765"/>
            <a:ext cx="11355705" cy="1190625"/>
          </a:xfrm>
        </p:spPr>
        <p:txBody>
          <a:bodyPr/>
          <a:lstStyle/>
          <a:p>
            <a:pPr>
              <a:lnSpc>
                <a:spcPct val="150000"/>
              </a:lnSpc>
            </a:pPr>
            <a:r>
              <a:rPr lang="zh-CN" altLang="en-US" sz="2800">
                <a:solidFill>
                  <a:schemeClr val="accent1"/>
                </a:solidFill>
                <a:latin typeface="方正小标宋简体" panose="03000509000000000000" charset="-122"/>
                <a:ea typeface="方正小标宋简体" panose="03000509000000000000" charset="-122"/>
                <a:cs typeface="微软雅黑" panose="020B0503020204020204" pitchFamily="34" charset="-122"/>
              </a:rPr>
              <a:t>议学提示：</a:t>
            </a:r>
            <a:br>
              <a:rPr lang="zh-CN" altLang="en-US" sz="2800">
                <a:latin typeface="微软雅黑" panose="020B0503020204020204" pitchFamily="34" charset="-122"/>
                <a:ea typeface="微软雅黑" panose="020B0503020204020204" pitchFamily="34" charset="-122"/>
                <a:cs typeface="微软雅黑" panose="020B0503020204020204" pitchFamily="34" charset="-122"/>
              </a:rPr>
            </a:br>
            <a:r>
              <a:rPr lang="en-US" altLang="zh-CN" sz="2800" b="0">
                <a:latin typeface="方正小标宋简体" panose="03000509000000000000" charset="-122"/>
                <a:ea typeface="方正小标宋简体" panose="03000509000000000000" charset="-122"/>
                <a:cs typeface="方正小标宋简体" panose="03000509000000000000" charset="-122"/>
                <a:sym typeface="+mn-ea"/>
              </a:rPr>
              <a:t>3.</a:t>
            </a:r>
            <a:r>
              <a:rPr sz="2800" b="0">
                <a:latin typeface="方正小标宋简体" panose="03000509000000000000" charset="-122"/>
                <a:ea typeface="方正小标宋简体" panose="03000509000000000000" charset="-122"/>
                <a:cs typeface="方正小标宋简体" panose="03000509000000000000" charset="-122"/>
                <a:sym typeface="+mn-ea"/>
              </a:rPr>
              <a:t>中国共产党的成立对新民主主义革命的重要意义。</a:t>
            </a:r>
            <a:br>
              <a:rPr lang="zh-CN" altLang="en-US" sz="2800" b="0">
                <a:latin typeface="方正小标宋简体" panose="03000509000000000000" charset="-122"/>
                <a:ea typeface="方正小标宋简体" panose="03000509000000000000" charset="-122"/>
                <a:cs typeface="方正小标宋简体" panose="03000509000000000000" charset="-122"/>
              </a:rPr>
            </a:br>
            <a:br>
              <a:rPr sz="2800" b="0">
                <a:latin typeface="方正小标宋简体" panose="03000509000000000000" charset="-122"/>
                <a:ea typeface="方正小标宋简体" panose="03000509000000000000" charset="-122"/>
                <a:cs typeface="方正小标宋简体" panose="03000509000000000000" charset="-122"/>
                <a:sym typeface="+mn-ea"/>
              </a:rPr>
            </a:br>
            <a:endParaRPr sz="2800" b="0">
              <a:latin typeface="方正小标宋简体" panose="03000509000000000000" charset="-122"/>
              <a:ea typeface="方正小标宋简体" panose="03000509000000000000" charset="-122"/>
              <a:cs typeface="方正小标宋简体" panose="03000509000000000000" charset="-122"/>
            </a:endParaRPr>
          </a:p>
        </p:txBody>
      </p:sp>
      <p:sp>
        <p:nvSpPr>
          <p:cNvPr id="5" name="Title 6"/>
          <p:cNvSpPr txBox="1"/>
          <p:nvPr>
            <p:custDataLst>
              <p:tags r:id="rId1"/>
            </p:custDataLst>
          </p:nvPr>
        </p:nvSpPr>
        <p:spPr>
          <a:xfrm>
            <a:off x="851535" y="1667510"/>
            <a:ext cx="5034915" cy="4572635"/>
          </a:xfrm>
          <a:prstGeom prst="rect">
            <a:avLst/>
          </a:prstGeom>
          <a:solidFill>
            <a:srgbClr val="DB4921">
              <a:alpha val="46000"/>
            </a:srgbClr>
          </a:solidFill>
          <a:ln w="3175">
            <a:noFill/>
            <a:prstDash val="dash"/>
          </a:ln>
          <a:effectLst>
            <a:softEdge rad="12700"/>
          </a:effectLst>
        </p:spPr>
        <p:txBody>
          <a:bodyPr wrap="square" lIns="90170" tIns="90170" rIns="90170" bIns="90170" anchor="ctr" anchorCtr="0"/>
          <a:lstStyle>
            <a:lvl1pPr algn="l" defTabSz="913765" rtl="0" eaLnBrk="1" latinLnBrk="0" hangingPunct="1">
              <a:lnSpc>
                <a:spcPct val="90000"/>
              </a:lnSpc>
              <a:spcBef>
                <a:spcPct val="0"/>
              </a:spcBef>
              <a:buNone/>
              <a:defRPr lang="en-US" sz="2745" b="0" kern="1200" cap="none" spc="-49" baseline="0" dirty="0" smtClean="0">
                <a:ln w="3175">
                  <a:noFill/>
                </a:ln>
                <a:solidFill>
                  <a:sysClr val="windowText" lastClr="000000"/>
                </a:solidFill>
                <a:effectLst/>
                <a:latin typeface="+mj-lt"/>
                <a:ea typeface="+mn-ea"/>
                <a:cs typeface="Segoe UI" panose="020B0502040204020203" pitchFamily="34" charset="0"/>
              </a:defRPr>
            </a:lvl1pPr>
          </a:lstStyle>
          <a:p>
            <a:pPr>
              <a:lnSpc>
                <a:spcPct val="130000"/>
              </a:lnSpc>
              <a:spcAft>
                <a:spcPts val="800"/>
              </a:spcAft>
            </a:pPr>
            <a:r>
              <a:rPr altLang="zh-CN"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中国共产党领导中国各族人民经过</a:t>
            </a:r>
            <a:r>
              <a:rPr altLang="zh-CN"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28</a:t>
            </a:r>
            <a:r>
              <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rPr>
              <a:t>年浴血奋战，终于推翻了三座大山，取得了新民主主义革命的伟大胜利，建立了新中国，实现了从几千年封建专制制度向人民民主的伟大飞跃。从此，人民掌握了国家的权力，成为国家和自己命运的主人。</a:t>
            </a:r>
            <a:endParaRPr lang="zh-CN" altLang="en-US" sz="2400" cap="all" spc="300">
              <a:ln w="3175">
                <a:noFill/>
                <a:prstDash val="dash"/>
              </a:ln>
              <a:solidFill>
                <a:schemeClr val="bg1"/>
              </a:solidFill>
              <a:uFillTx/>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2"/>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txBox="1"/>
          <p:nvPr>
            <p:custDataLst>
              <p:tags r:id="rId1"/>
            </p:custDataLst>
          </p:nvPr>
        </p:nvSpPr>
        <p:spPr>
          <a:xfrm>
            <a:off x="755015" y="4272915"/>
            <a:ext cx="10973435" cy="1767840"/>
          </a:xfrm>
          <a:prstGeom prst="rect">
            <a:avLst/>
          </a:prstGeom>
          <a:noFill/>
          <a:ln w="3175">
            <a:noFill/>
            <a:prstDash val="dash"/>
          </a:ln>
        </p:spPr>
        <p:txBody>
          <a:bodyPr wrap="square" lIns="90170" tIns="90170" rIns="90170" bIns="90170" anchor="t" anchorCtr="0">
            <a:normAutofit/>
          </a:bodyPr>
          <a:lstStyle>
            <a:lvl1pPr algn="l" defTabSz="913765" rtl="0" eaLnBrk="1" latinLnBrk="0" hangingPunct="1">
              <a:lnSpc>
                <a:spcPct val="90000"/>
              </a:lnSpc>
              <a:spcBef>
                <a:spcPct val="0"/>
              </a:spcBef>
              <a:buNone/>
              <a:defRPr lang="en-US" sz="2745" b="0" kern="1200" cap="none" spc="-49" baseline="0" dirty="0" smtClean="0">
                <a:ln w="3175">
                  <a:noFill/>
                </a:ln>
                <a:solidFill>
                  <a:sysClr val="windowText" lastClr="000000"/>
                </a:solidFill>
                <a:effectLst/>
                <a:latin typeface="+mj-lt"/>
                <a:ea typeface="+mn-ea"/>
                <a:cs typeface="Segoe UI" panose="020B0502040204020203" pitchFamily="34" charset="0"/>
              </a:defRPr>
            </a:lvl1pPr>
          </a:lstStyle>
          <a:p>
            <a:pPr>
              <a:lnSpc>
                <a:spcPct val="100000"/>
              </a:lnSpc>
              <a:spcAft>
                <a:spcPts val="800"/>
              </a:spcAft>
            </a:pPr>
            <a:r>
              <a:rPr altLang="zh-CN" sz="3200" b="1" cap="all" spc="300">
                <a:ln w="3175">
                  <a:noFill/>
                  <a:prstDash val="dash"/>
                </a:ln>
                <a:solidFill>
                  <a:schemeClr val="tx1"/>
                </a:solidFill>
                <a:uFillTx/>
                <a:latin typeface="Arial" panose="020B0604020202020204" pitchFamily="34" charset="0"/>
                <a:ea typeface="隶书" panose="02010509060101010101" pitchFamily="49" charset="-122"/>
                <a:cs typeface="微软雅黑" panose="020B0503020204020204" pitchFamily="34" charset="-122"/>
              </a:rPr>
              <a:t>  </a:t>
            </a:r>
            <a:r>
              <a:rPr altLang="zh-CN" sz="3200" b="1" cap="all" spc="300">
                <a:ln w="3175">
                  <a:noFill/>
                  <a:prstDash val="dash"/>
                </a:ln>
                <a:solidFill>
                  <a:schemeClr val="tx1">
                    <a:lumMod val="50000"/>
                    <a:lumOff val="50000"/>
                  </a:schemeClr>
                </a:solidFill>
                <a:uFillTx/>
                <a:latin typeface="Arial" panose="020B0604020202020204" pitchFamily="34" charset="0"/>
                <a:ea typeface="隶书" panose="02010509060101010101" pitchFamily="49" charset="-122"/>
                <a:cs typeface="微软雅黑" panose="020B0503020204020204" pitchFamily="34" charset="-122"/>
              </a:rPr>
              <a:t>    </a:t>
            </a:r>
            <a:r>
              <a:rPr lang="zh-CN" altLang="en-US" sz="3200" b="1" cap="all" spc="300">
                <a:ln w="3175">
                  <a:noFill/>
                  <a:prstDash val="dash"/>
                </a:ln>
                <a:solidFill>
                  <a:schemeClr val="bg2">
                    <a:lumMod val="50000"/>
                  </a:schemeClr>
                </a:solidFill>
                <a:uFillTx/>
                <a:latin typeface="Arial" panose="020B0604020202020204" pitchFamily="34" charset="0"/>
                <a:ea typeface="隶书" panose="02010509060101010101" pitchFamily="49" charset="-122"/>
                <a:cs typeface="微软雅黑" panose="020B0503020204020204" pitchFamily="34" charset="-122"/>
              </a:rPr>
              <a:t>没有共产党就没有新中国，是近代以来中国人民斗争经验的历史总结，是中国人民在长期探索、艰苦奋斗的基础上共同确认的历史真理。</a:t>
            </a:r>
            <a:endParaRPr lang="zh-CN" altLang="en-US" sz="3200" b="1" cap="all" spc="300">
              <a:ln w="3175">
                <a:noFill/>
                <a:prstDash val="dash"/>
              </a:ln>
              <a:solidFill>
                <a:schemeClr val="bg2">
                  <a:lumMod val="50000"/>
                </a:schemeClr>
              </a:solidFill>
              <a:uFillTx/>
              <a:latin typeface="Arial" panose="020B0604020202020204" pitchFamily="34" charset="0"/>
              <a:ea typeface="隶书" panose="02010509060101010101" pitchFamily="49" charset="-122"/>
              <a:cs typeface="微软雅黑" panose="020B0503020204020204" pitchFamily="34" charset="-122"/>
            </a:endParaRPr>
          </a:p>
        </p:txBody>
      </p:sp>
      <p:pic>
        <p:nvPicPr>
          <p:cNvPr id="8" name="图片 7"/>
          <p:cNvPicPr>
            <a:picLocks noChangeAspect="1"/>
          </p:cNvPicPr>
          <p:nvPr>
            <p:custDataLst>
              <p:tags r:id="rId2"/>
            </p:custDataLst>
          </p:nvPr>
        </p:nvPicPr>
        <p:blipFill>
          <a:blip r:embed="rId3">
            <a:extLst>
              <a:ext uri="{28A0092B-C50C-407E-A947-70E740481C1C}">
                <a14:useLocalDpi xmlns:a14="http://schemas.microsoft.com/office/drawing/2010/main" val="0"/>
              </a:ext>
            </a:extLst>
          </a:blip>
          <a:srcRect t="21399"/>
          <a:stretch>
            <a:fillRect/>
          </a:stretch>
        </p:blipFill>
        <p:spPr>
          <a:xfrm>
            <a:off x="0" y="828040"/>
            <a:ext cx="12192635" cy="3174365"/>
          </a:xfrm>
          <a:custGeom>
            <a:avLst/>
            <a:gdLst>
              <a:gd name="connsiteX0" fmla="*/ 0 w 10936896"/>
              <a:gd name="connsiteY0" fmla="*/ 0 h 3633844"/>
              <a:gd name="connsiteX1" fmla="*/ 10936896 w 10936896"/>
              <a:gd name="connsiteY1" fmla="*/ 0 h 3633844"/>
              <a:gd name="connsiteX2" fmla="*/ 10936896 w 10936896"/>
              <a:gd name="connsiteY2" fmla="*/ 3633844 h 3633844"/>
              <a:gd name="connsiteX3" fmla="*/ 0 w 10936896"/>
              <a:gd name="connsiteY3" fmla="*/ 3633844 h 3633844"/>
            </a:gdLst>
            <a:ahLst/>
            <a:cxnLst>
              <a:cxn ang="0">
                <a:pos x="connsiteX0" y="connsiteY0"/>
              </a:cxn>
              <a:cxn ang="0">
                <a:pos x="connsiteX1" y="connsiteY1"/>
              </a:cxn>
              <a:cxn ang="0">
                <a:pos x="connsiteX2" y="connsiteY2"/>
              </a:cxn>
              <a:cxn ang="0">
                <a:pos x="connsiteX3" y="connsiteY3"/>
              </a:cxn>
            </a:cxnLst>
            <a:rect l="l" t="t" r="r" b="b"/>
            <a:pathLst>
              <a:path w="10936896" h="3633844">
                <a:moveTo>
                  <a:pt x="0" y="0"/>
                </a:moveTo>
                <a:lnTo>
                  <a:pt x="10936896" y="0"/>
                </a:lnTo>
                <a:lnTo>
                  <a:pt x="10936896" y="3633844"/>
                </a:lnTo>
                <a:lnTo>
                  <a:pt x="0" y="3633844"/>
                </a:lnTo>
                <a:close/>
              </a:path>
            </a:pathLst>
          </a:custGeom>
          <a:ln>
            <a:noFill/>
          </a:ln>
        </p:spPr>
      </p:pic>
    </p:spTree>
    <p:custDataLst>
      <p:tags r:id="rId4"/>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custDataLst>
              <p:tags r:id="rId1"/>
            </p:custDataLst>
          </p:nvPr>
        </p:nvSpPr>
        <p:spPr>
          <a:xfrm>
            <a:off x="257810" y="104140"/>
            <a:ext cx="3962400" cy="917575"/>
          </a:xfrm>
        </p:spPr>
        <p:txBody>
          <a:bodyPr>
            <a:noAutofit/>
          </a:bodyPr>
          <a:lstStyle/>
          <a:p>
            <a:r>
              <a:rPr lang="zh-CN" altLang="en-US" sz="4000" dirty="0"/>
              <a:t>课堂小结</a:t>
            </a:r>
            <a:endParaRPr lang="zh-CN" altLang="en-US" sz="4000" dirty="0"/>
          </a:p>
        </p:txBody>
      </p:sp>
      <p:sp>
        <p:nvSpPr>
          <p:cNvPr id="5" name="文本框 4"/>
          <p:cNvSpPr txBox="1"/>
          <p:nvPr/>
        </p:nvSpPr>
        <p:spPr>
          <a:xfrm>
            <a:off x="1149350" y="2879725"/>
            <a:ext cx="2640330" cy="829945"/>
          </a:xfrm>
          <a:prstGeom prst="rect">
            <a:avLst/>
          </a:prstGeom>
          <a:solidFill>
            <a:schemeClr val="accent1">
              <a:alpha val="49000"/>
            </a:schemeClr>
          </a:solidFill>
          <a:ln w="12700" cmpd="sng">
            <a:solidFill>
              <a:schemeClr val="accent1">
                <a:shade val="50000"/>
              </a:schemeClr>
            </a:solidFill>
            <a:prstDash val="sysDot"/>
          </a:ln>
        </p:spPr>
        <p:txBody>
          <a:bodyPr wrap="square" rtlCol="0">
            <a:spAutoFit/>
          </a:bodyPr>
          <a:lstStyle/>
          <a:p>
            <a:pPr algn="ctr"/>
            <a:r>
              <a:rPr lang="zh-CN" altLang="en-US" sz="2400"/>
              <a:t>中国共产党成立前各种政治力量</a:t>
            </a:r>
            <a:endParaRPr lang="zh-CN" altLang="en-US" sz="2400"/>
          </a:p>
        </p:txBody>
      </p:sp>
      <p:sp>
        <p:nvSpPr>
          <p:cNvPr id="9" name="文本框 8"/>
          <p:cNvSpPr txBox="1"/>
          <p:nvPr/>
        </p:nvSpPr>
        <p:spPr>
          <a:xfrm>
            <a:off x="4030345" y="1763395"/>
            <a:ext cx="1833880" cy="829945"/>
          </a:xfrm>
          <a:prstGeom prst="rect">
            <a:avLst/>
          </a:prstGeom>
          <a:solidFill>
            <a:schemeClr val="accent1">
              <a:alpha val="49000"/>
            </a:schemeClr>
          </a:solidFill>
          <a:ln w="12700" cmpd="sng">
            <a:solidFill>
              <a:schemeClr val="accent1">
                <a:shade val="50000"/>
              </a:schemeClr>
            </a:solidFill>
            <a:prstDash val="sysDot"/>
          </a:ln>
        </p:spPr>
        <p:txBody>
          <a:bodyPr wrap="square" rtlCol="0">
            <a:spAutoFit/>
          </a:bodyPr>
          <a:lstStyle/>
          <a:p>
            <a:pPr lvl="0" algn="ctr">
              <a:buClrTx/>
              <a:buSzTx/>
              <a:buFontTx/>
            </a:pPr>
            <a:r>
              <a:rPr lang="zh-CN" altLang="en-US" sz="2400">
                <a:sym typeface="+mn-ea"/>
              </a:rPr>
              <a:t>基本国情和主要矛盾</a:t>
            </a:r>
            <a:endParaRPr lang="zh-CN" altLang="en-US" sz="2400">
              <a:sym typeface="+mn-ea"/>
            </a:endParaRPr>
          </a:p>
        </p:txBody>
      </p:sp>
      <p:grpSp>
        <p:nvGrpSpPr>
          <p:cNvPr id="13" name="组合 12"/>
          <p:cNvGrpSpPr/>
          <p:nvPr/>
        </p:nvGrpSpPr>
        <p:grpSpPr>
          <a:xfrm>
            <a:off x="3781425" y="2139950"/>
            <a:ext cx="248920" cy="2310130"/>
            <a:chOff x="4551" y="3370"/>
            <a:chExt cx="392" cy="3638"/>
          </a:xfrm>
        </p:grpSpPr>
        <p:sp>
          <p:nvSpPr>
            <p:cNvPr id="6" name="左中括号 5"/>
            <p:cNvSpPr/>
            <p:nvPr/>
          </p:nvSpPr>
          <p:spPr>
            <a:xfrm>
              <a:off x="4824" y="3370"/>
              <a:ext cx="119" cy="3638"/>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0" name="直接连接符 9"/>
            <p:cNvCxnSpPr>
              <a:stCxn id="5" idx="3"/>
              <a:endCxn id="6" idx="1"/>
            </p:cNvCxnSpPr>
            <p:nvPr/>
          </p:nvCxnSpPr>
          <p:spPr>
            <a:xfrm>
              <a:off x="4551" y="5189"/>
              <a:ext cx="273"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1" name="文本框 10"/>
          <p:cNvSpPr txBox="1"/>
          <p:nvPr/>
        </p:nvSpPr>
        <p:spPr>
          <a:xfrm>
            <a:off x="4030345" y="3124200"/>
            <a:ext cx="2026285" cy="460375"/>
          </a:xfrm>
          <a:prstGeom prst="rect">
            <a:avLst/>
          </a:prstGeom>
          <a:solidFill>
            <a:schemeClr val="accent1">
              <a:alpha val="49000"/>
            </a:schemeClr>
          </a:solidFill>
          <a:ln w="12700" cmpd="sng">
            <a:solidFill>
              <a:schemeClr val="accent1">
                <a:shade val="50000"/>
              </a:schemeClr>
            </a:solidFill>
            <a:prstDash val="sysDot"/>
          </a:ln>
        </p:spPr>
        <p:txBody>
          <a:bodyPr wrap="square" rtlCol="0">
            <a:spAutoFit/>
          </a:bodyPr>
          <a:lstStyle/>
          <a:p>
            <a:pPr lvl="0" algn="ctr">
              <a:buClrTx/>
              <a:buSzTx/>
              <a:buFontTx/>
            </a:pPr>
            <a:r>
              <a:rPr lang="zh-CN" altLang="en-US" sz="2400">
                <a:sym typeface="+mn-ea"/>
              </a:rPr>
              <a:t>三种建国方案</a:t>
            </a:r>
            <a:endParaRPr lang="zh-CN" altLang="en-US" sz="2400">
              <a:sym typeface="+mn-ea"/>
            </a:endParaRPr>
          </a:p>
        </p:txBody>
      </p:sp>
      <p:sp>
        <p:nvSpPr>
          <p:cNvPr id="12" name="文本框 11"/>
          <p:cNvSpPr txBox="1"/>
          <p:nvPr/>
        </p:nvSpPr>
        <p:spPr>
          <a:xfrm>
            <a:off x="4030345" y="3986530"/>
            <a:ext cx="2026920" cy="829945"/>
          </a:xfrm>
          <a:prstGeom prst="rect">
            <a:avLst/>
          </a:prstGeom>
          <a:solidFill>
            <a:schemeClr val="accent1">
              <a:alpha val="49000"/>
            </a:schemeClr>
          </a:solidFill>
          <a:ln w="12700" cmpd="sng">
            <a:solidFill>
              <a:schemeClr val="accent1">
                <a:shade val="50000"/>
              </a:schemeClr>
            </a:solidFill>
            <a:prstDash val="sysDot"/>
          </a:ln>
        </p:spPr>
        <p:txBody>
          <a:bodyPr wrap="square" rtlCol="0">
            <a:spAutoFit/>
          </a:bodyPr>
          <a:lstStyle/>
          <a:p>
            <a:pPr lvl="0" algn="ctr">
              <a:buClrTx/>
              <a:buSzTx/>
              <a:buFontTx/>
            </a:pPr>
            <a:r>
              <a:rPr lang="zh-CN" altLang="en-US" sz="2400">
                <a:sym typeface="+mn-ea"/>
              </a:rPr>
              <a:t>没有共产党就没有新中国</a:t>
            </a:r>
            <a:endParaRPr lang="zh-CN" altLang="en-US" sz="2400">
              <a:sym typeface="+mn-ea"/>
            </a:endParaRPr>
          </a:p>
        </p:txBody>
      </p:sp>
      <p:grpSp>
        <p:nvGrpSpPr>
          <p:cNvPr id="14" name="组合 13"/>
          <p:cNvGrpSpPr/>
          <p:nvPr/>
        </p:nvGrpSpPr>
        <p:grpSpPr>
          <a:xfrm>
            <a:off x="5879465" y="1582420"/>
            <a:ext cx="176530" cy="1191260"/>
            <a:chOff x="4564" y="3370"/>
            <a:chExt cx="378" cy="3638"/>
          </a:xfrm>
        </p:grpSpPr>
        <p:sp>
          <p:nvSpPr>
            <p:cNvPr id="15" name="左中括号 14"/>
            <p:cNvSpPr/>
            <p:nvPr/>
          </p:nvSpPr>
          <p:spPr>
            <a:xfrm>
              <a:off x="4824" y="3370"/>
              <a:ext cx="119" cy="3638"/>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6" name="直接连接符 15"/>
            <p:cNvCxnSpPr>
              <a:endCxn id="15" idx="1"/>
            </p:cNvCxnSpPr>
            <p:nvPr/>
          </p:nvCxnSpPr>
          <p:spPr>
            <a:xfrm>
              <a:off x="4564" y="5189"/>
              <a:ext cx="26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7" name="文本框 16"/>
          <p:cNvSpPr txBox="1"/>
          <p:nvPr/>
        </p:nvSpPr>
        <p:spPr>
          <a:xfrm>
            <a:off x="6057265" y="1303020"/>
            <a:ext cx="1645920" cy="46037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基本国情</a:t>
            </a:r>
            <a:endParaRPr lang="zh-CN" altLang="en-US" sz="2400"/>
          </a:p>
        </p:txBody>
      </p:sp>
      <p:sp>
        <p:nvSpPr>
          <p:cNvPr id="18" name="文本框 17"/>
          <p:cNvSpPr txBox="1"/>
          <p:nvPr/>
        </p:nvSpPr>
        <p:spPr>
          <a:xfrm>
            <a:off x="6057265" y="1947545"/>
            <a:ext cx="1645920" cy="46037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主要矛盾</a:t>
            </a:r>
            <a:endParaRPr lang="zh-CN" altLang="en-US" sz="2400"/>
          </a:p>
        </p:txBody>
      </p:sp>
      <p:sp>
        <p:nvSpPr>
          <p:cNvPr id="19" name="文本框 18"/>
          <p:cNvSpPr txBox="1"/>
          <p:nvPr/>
        </p:nvSpPr>
        <p:spPr>
          <a:xfrm>
            <a:off x="6056630" y="2542540"/>
            <a:ext cx="1645920" cy="46037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历史任务</a:t>
            </a:r>
            <a:endParaRPr lang="zh-CN" altLang="en-US" sz="2400"/>
          </a:p>
        </p:txBody>
      </p:sp>
      <p:grpSp>
        <p:nvGrpSpPr>
          <p:cNvPr id="20" name="组合 19"/>
          <p:cNvGrpSpPr/>
          <p:nvPr/>
        </p:nvGrpSpPr>
        <p:grpSpPr>
          <a:xfrm>
            <a:off x="6090920" y="3806190"/>
            <a:ext cx="176530" cy="1191260"/>
            <a:chOff x="4564" y="3370"/>
            <a:chExt cx="378" cy="3638"/>
          </a:xfrm>
        </p:grpSpPr>
        <p:sp>
          <p:nvSpPr>
            <p:cNvPr id="21" name="左中括号 20"/>
            <p:cNvSpPr/>
            <p:nvPr/>
          </p:nvSpPr>
          <p:spPr>
            <a:xfrm>
              <a:off x="4824" y="3370"/>
              <a:ext cx="119" cy="3638"/>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2" name="直接连接符 21"/>
            <p:cNvCxnSpPr>
              <a:endCxn id="21" idx="1"/>
            </p:cNvCxnSpPr>
            <p:nvPr/>
          </p:nvCxnSpPr>
          <p:spPr>
            <a:xfrm>
              <a:off x="4564" y="5189"/>
              <a:ext cx="26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文本框 25"/>
          <p:cNvSpPr txBox="1"/>
          <p:nvPr/>
        </p:nvSpPr>
        <p:spPr>
          <a:xfrm>
            <a:off x="6268085" y="3584575"/>
            <a:ext cx="917575" cy="46037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成立</a:t>
            </a:r>
            <a:endParaRPr lang="zh-CN" altLang="en-US" sz="2400"/>
          </a:p>
        </p:txBody>
      </p:sp>
      <p:sp>
        <p:nvSpPr>
          <p:cNvPr id="27" name="文本框 26"/>
          <p:cNvSpPr txBox="1"/>
          <p:nvPr/>
        </p:nvSpPr>
        <p:spPr>
          <a:xfrm>
            <a:off x="6268085" y="4718685"/>
            <a:ext cx="917575" cy="46037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成就</a:t>
            </a:r>
            <a:endParaRPr lang="zh-CN" altLang="en-US" sz="2400"/>
          </a:p>
        </p:txBody>
      </p:sp>
      <p:grpSp>
        <p:nvGrpSpPr>
          <p:cNvPr id="28" name="组合 27"/>
          <p:cNvGrpSpPr/>
          <p:nvPr/>
        </p:nvGrpSpPr>
        <p:grpSpPr>
          <a:xfrm>
            <a:off x="7166610" y="3422015"/>
            <a:ext cx="176530" cy="785495"/>
            <a:chOff x="4564" y="3370"/>
            <a:chExt cx="378" cy="3638"/>
          </a:xfrm>
        </p:grpSpPr>
        <p:sp>
          <p:nvSpPr>
            <p:cNvPr id="29" name="左中括号 28"/>
            <p:cNvSpPr/>
            <p:nvPr/>
          </p:nvSpPr>
          <p:spPr>
            <a:xfrm>
              <a:off x="4824" y="3370"/>
              <a:ext cx="119" cy="3638"/>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30" name="直接连接符 29"/>
            <p:cNvCxnSpPr>
              <a:endCxn id="29" idx="1"/>
            </p:cNvCxnSpPr>
            <p:nvPr/>
          </p:nvCxnSpPr>
          <p:spPr>
            <a:xfrm>
              <a:off x="4564" y="5189"/>
              <a:ext cx="26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1" name="文本框 30"/>
          <p:cNvSpPr txBox="1"/>
          <p:nvPr/>
        </p:nvSpPr>
        <p:spPr>
          <a:xfrm>
            <a:off x="7343775" y="3249295"/>
            <a:ext cx="1645920" cy="46037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社会基础</a:t>
            </a:r>
            <a:endParaRPr lang="zh-CN" altLang="en-US" sz="2400"/>
          </a:p>
        </p:txBody>
      </p:sp>
      <p:sp>
        <p:nvSpPr>
          <p:cNvPr id="32" name="文本框 31"/>
          <p:cNvSpPr txBox="1"/>
          <p:nvPr/>
        </p:nvSpPr>
        <p:spPr>
          <a:xfrm>
            <a:off x="7343775" y="3941445"/>
            <a:ext cx="1645920" cy="46037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思想基础</a:t>
            </a:r>
            <a:endParaRPr lang="zh-CN" altLang="en-US" sz="2400"/>
          </a:p>
        </p:txBody>
      </p:sp>
      <p:grpSp>
        <p:nvGrpSpPr>
          <p:cNvPr id="33" name="组合 32"/>
          <p:cNvGrpSpPr/>
          <p:nvPr/>
        </p:nvGrpSpPr>
        <p:grpSpPr>
          <a:xfrm>
            <a:off x="7166610" y="4632960"/>
            <a:ext cx="176530" cy="785495"/>
            <a:chOff x="4564" y="3370"/>
            <a:chExt cx="378" cy="3638"/>
          </a:xfrm>
        </p:grpSpPr>
        <p:sp>
          <p:nvSpPr>
            <p:cNvPr id="34" name="左中括号 33"/>
            <p:cNvSpPr/>
            <p:nvPr/>
          </p:nvSpPr>
          <p:spPr>
            <a:xfrm>
              <a:off x="4824" y="3370"/>
              <a:ext cx="119" cy="3638"/>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35" name="直接连接符 34"/>
            <p:cNvCxnSpPr>
              <a:endCxn id="34" idx="1"/>
            </p:cNvCxnSpPr>
            <p:nvPr/>
          </p:nvCxnSpPr>
          <p:spPr>
            <a:xfrm>
              <a:off x="4564" y="5189"/>
              <a:ext cx="26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6" name="文本框 35"/>
          <p:cNvSpPr txBox="1"/>
          <p:nvPr/>
        </p:nvSpPr>
        <p:spPr>
          <a:xfrm>
            <a:off x="7343775" y="4537075"/>
            <a:ext cx="2068830" cy="46037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革命特征变化</a:t>
            </a:r>
            <a:endParaRPr lang="zh-CN" altLang="en-US" sz="2400"/>
          </a:p>
        </p:txBody>
      </p:sp>
      <p:sp>
        <p:nvSpPr>
          <p:cNvPr id="37" name="文本框 36"/>
          <p:cNvSpPr txBox="1"/>
          <p:nvPr/>
        </p:nvSpPr>
        <p:spPr>
          <a:xfrm>
            <a:off x="7343775" y="5102860"/>
            <a:ext cx="2068830" cy="829945"/>
          </a:xfrm>
          <a:prstGeom prst="rect">
            <a:avLst/>
          </a:prstGeom>
          <a:noFill/>
          <a:ln w="12700" cmpd="sng">
            <a:solidFill>
              <a:schemeClr val="accent1">
                <a:shade val="50000"/>
              </a:schemeClr>
            </a:solidFill>
            <a:prstDash val="solid"/>
          </a:ln>
        </p:spPr>
        <p:txBody>
          <a:bodyPr wrap="square" rtlCol="0">
            <a:spAutoFit/>
          </a:bodyPr>
          <a:lstStyle/>
          <a:p>
            <a:pPr algn="ctr"/>
            <a:r>
              <a:rPr lang="zh-CN" altLang="en-US" sz="2400"/>
              <a:t>领导新民主主义革命胜利</a:t>
            </a:r>
            <a:endParaRPr lang="zh-CN" altLang="en-US" sz="2400"/>
          </a:p>
        </p:txBody>
      </p:sp>
      <p:cxnSp>
        <p:nvCxnSpPr>
          <p:cNvPr id="38" name="直接箭头连接符 37"/>
          <p:cNvCxnSpPr>
            <a:stCxn id="17" idx="2"/>
            <a:endCxn id="18" idx="0"/>
          </p:cNvCxnSpPr>
          <p:nvPr/>
        </p:nvCxnSpPr>
        <p:spPr>
          <a:xfrm>
            <a:off x="6880225" y="1763395"/>
            <a:ext cx="0" cy="1841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肘形连接符 38"/>
          <p:cNvCxnSpPr>
            <a:stCxn id="17" idx="3"/>
          </p:cNvCxnSpPr>
          <p:nvPr/>
        </p:nvCxnSpPr>
        <p:spPr>
          <a:xfrm>
            <a:off x="7703185" y="1533525"/>
            <a:ext cx="339725" cy="616585"/>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40" name="直接连接符 39"/>
          <p:cNvCxnSpPr>
            <a:stCxn id="18" idx="3"/>
          </p:cNvCxnSpPr>
          <p:nvPr/>
        </p:nvCxnSpPr>
        <p:spPr>
          <a:xfrm flipV="1">
            <a:off x="7703185" y="2167255"/>
            <a:ext cx="347980" cy="10795"/>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8042910" y="1819910"/>
            <a:ext cx="38925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8423910" y="1819910"/>
            <a:ext cx="8255" cy="98234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直接箭头连接符 44"/>
          <p:cNvCxnSpPr/>
          <p:nvPr/>
        </p:nvCxnSpPr>
        <p:spPr>
          <a:xfrm flipH="1" flipV="1">
            <a:off x="7653020" y="2768600"/>
            <a:ext cx="779145" cy="82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8108315" y="2174240"/>
            <a:ext cx="640080" cy="368300"/>
          </a:xfrm>
          <a:prstGeom prst="rect">
            <a:avLst/>
          </a:prstGeom>
          <a:noFill/>
        </p:spPr>
        <p:txBody>
          <a:bodyPr wrap="none" rtlCol="0">
            <a:spAutoFit/>
          </a:bodyPr>
          <a:lstStyle/>
          <a:p>
            <a:r>
              <a:rPr lang="zh-CN" altLang="en-US"/>
              <a:t>决定</a:t>
            </a:r>
            <a:endParaRPr lang="zh-CN" altLang="en-US"/>
          </a:p>
        </p:txBody>
      </p:sp>
      <p:sp>
        <p:nvSpPr>
          <p:cNvPr id="47" name="文本框 46"/>
          <p:cNvSpPr txBox="1"/>
          <p:nvPr/>
        </p:nvSpPr>
        <p:spPr>
          <a:xfrm>
            <a:off x="6545580" y="1657985"/>
            <a:ext cx="640080" cy="368300"/>
          </a:xfrm>
          <a:prstGeom prst="rect">
            <a:avLst/>
          </a:prstGeom>
          <a:noFill/>
        </p:spPr>
        <p:txBody>
          <a:bodyPr wrap="none" rtlCol="0">
            <a:spAutoFit/>
          </a:bodyPr>
          <a:lstStyle/>
          <a:p>
            <a:r>
              <a:rPr lang="zh-CN" altLang="en-US"/>
              <a:t>决定</a:t>
            </a:r>
            <a:endParaRPr lang="zh-CN" altLang="en-US"/>
          </a:p>
        </p:txBody>
      </p:sp>
    </p:spTree>
    <p:custDataLst>
      <p:tags r:id="rId2"/>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pageCurlDouble"/>
      </p:transition>
    </mc:Choice>
    <mc:Fallback>
      <p:transition spd="slow">
        <p:fade/>
      </p:transition>
    </mc:Fallback>
  </mc:AlternateContent>
</p:sld>
</file>

<file path=ppt/tags/tag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i"/>
  <p:tag name="KSO_WM_UNIT_INDEX" val="1"/>
  <p:tag name="KSO_WM_UNIT_ID" val="_1*i*1"/>
  <p:tag name="KSO_WM_UNIT_LAYERLEVEL" val="1"/>
  <p:tag name="KSO_WM_TAG_VERSION" val="1.0"/>
  <p:tag name="KSO_WM_BEAUTIFY_FLAG" val="#wm#"/>
</p:tagLst>
</file>

<file path=ppt/tags/tag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y"/>
  <p:tag name="KSO_WM_UNIT_INDEX" val="3"/>
  <p:tag name="KSO_WM_UNIT_ID" val="_1*y*3"/>
  <p:tag name="KSO_WM_UNIT_LAYERLEVEL" val="1"/>
  <p:tag name="KSO_WM_TAG_VERSION" val="1.0"/>
  <p:tag name="KSO_WM_BEAUTIFY_FLAG" val="#wm#"/>
</p:tagLst>
</file>

<file path=ppt/tags/tag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TYPE" val="y"/>
  <p:tag name="KSO_WM_UNIT_INDEX" val="2"/>
  <p:tag name="KSO_WM_UNIT_ID" val="_1*y*2"/>
  <p:tag name="KSO_WM_UNIT_LAYERLEVEL" val="1"/>
  <p:tag name="KSO_WM_TAG_VERSION" val="1.0"/>
  <p:tag name="KSO_WM_BEAUTIFY_FLAG" val="#wm#"/>
</p:tagLst>
</file>

<file path=ppt/tags/tag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2*i*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2*i*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4*i*3"/>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4*i*2"/>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5*i*3"/>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5*i*2"/>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6*i*1"/>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6*i*2"/>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5"/>
  <p:tag name="KSO_WM_UNIT_ID" val="_6*i*5"/>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8*i*3"/>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8*i*2"/>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9*i*3"/>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9*i*2"/>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0*i*3"/>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0*i*2"/>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0.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91.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9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96.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97.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Lst>
</file>

<file path=ppt/tags/tag98.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Lst>
</file>

<file path=ppt/tags/tag99.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0.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1.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3.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4.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Lst>
</file>

<file path=ppt/tags/tag105.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Lst>
</file>

<file path=ppt/tags/tag106.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0.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2.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Lst>
</file>

<file path=ppt/tags/tag11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Lst>
</file>

<file path=ppt/tags/tag11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Lst>
</file>

<file path=ppt/tags/tag11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2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2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Lst>
</file>

<file path=ppt/tags/tag12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Lst>
</file>

<file path=ppt/tags/tag12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Lst>
</file>

<file path=ppt/tags/tag124.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8.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3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Lst>
</file>

<file path=ppt/tags/tag13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Lst>
</file>

<file path=ppt/tags/tag13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Lst>
</file>

<file path=ppt/tags/tag13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7.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1.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142.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Lst>
</file>

<file path=ppt/tags/tag143.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Lst>
</file>

<file path=ppt/tags/tag144.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6.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7.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0212"/>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021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4.xml><?xml version="1.0" encoding="utf-8"?>
<p:tagLst xmlns:p="http://schemas.openxmlformats.org/presentationml/2006/main">
  <p:tag name="KSO_WM_UNIT_SHOW_EDIT_AREA_INDICATION" val="0"/>
  <p:tag name="KSO_WM_TEMPLATE_THUMBS_INDEX" val="1、4、9、11、12、13、14、15、17"/>
  <p:tag name="KSO_WM_TEMPLATE_SUBCATEGORY" val="17"/>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0212"/>
</p:tagLst>
</file>

<file path=ppt/tags/tag155.xml><?xml version="1.0" encoding="utf-8"?>
<p:tagLst xmlns:p="http://schemas.openxmlformats.org/presentationml/2006/main">
  <p:tag name="KSO_WM_UNIT_ISCONTENTSTITLE" val="0"/>
  <p:tag name="KSO_WM_UNIT_ISNUMDGMTITLE" val="0"/>
  <p:tag name="KSO_WM_UNIT_PRESET_TEXT" val="空白演示"/>
  <p:tag name="KSO_WM_UNIT_NOCLEAR" val="0"/>
  <p:tag name="KSO_WM_UNIT_SHOW_EDIT_AREA_INDICATION" val="1"/>
  <p:tag name="KSO_WM_UNIT_VALUE" val="28"/>
  <p:tag name="KSO_WM_UNIT_HIGHLIGHT" val="0"/>
  <p:tag name="KSO_WM_UNIT_COMPATIBLE" val="0"/>
  <p:tag name="KSO_WM_UNIT_DIAGRAM_ISNUMVISUAL" val="0"/>
  <p:tag name="KSO_WM_UNIT_DIAGRAM_ISREFERUNIT" val="0"/>
  <p:tag name="KSO_WM_UNIT_TYPE" val="a"/>
  <p:tag name="KSO_WM_UNIT_INDEX" val="1"/>
  <p:tag name="KSO_WM_UNIT_ID" val="custom20205081_1*a*1"/>
  <p:tag name="KSO_WM_TEMPLATE_CATEGORY" val="custom"/>
  <p:tag name="KSO_WM_TEMPLATE_INDEX" val="20205081"/>
  <p:tag name="KSO_WM_UNIT_LAYERLEVEL" val="1"/>
  <p:tag name="KSO_WM_TAG_VERSION" val="1.0"/>
  <p:tag name="KSO_WM_BEAUTIFY_FLAG" val="#wm#"/>
</p:tagLst>
</file>

<file path=ppt/tags/tag156.xml><?xml version="1.0" encoding="utf-8"?>
<p:tagLst xmlns:p="http://schemas.openxmlformats.org/presentationml/2006/main">
  <p:tag name="KSO_WM_UNIT_ISCONTENTSTITLE" val="0"/>
  <p:tag name="KSO_WM_UNIT_ISNUMDGMTITLE" val="0"/>
  <p:tag name="KSO_WM_UNIT_PRESET_TEXT" val="单击输入您的封面副标题"/>
  <p:tag name="KSO_WM_UNIT_NOCLEAR" val="0"/>
  <p:tag name="KSO_WM_UNIT_SHOW_EDIT_AREA_INDICATION" val="1"/>
  <p:tag name="KSO_WM_UNIT_VALUE" val="111"/>
  <p:tag name="KSO_WM_UNIT_HIGHLIGHT" val="0"/>
  <p:tag name="KSO_WM_UNIT_COMPATIBLE" val="0"/>
  <p:tag name="KSO_WM_UNIT_DIAGRAM_ISNUMVISUAL" val="0"/>
  <p:tag name="KSO_WM_UNIT_DIAGRAM_ISREFERUNIT" val="0"/>
  <p:tag name="KSO_WM_UNIT_TYPE" val="b"/>
  <p:tag name="KSO_WM_UNIT_INDEX" val="1"/>
  <p:tag name="KSO_WM_UNIT_ID" val="custom20205081_1*b*1"/>
  <p:tag name="KSO_WM_TEMPLATE_CATEGORY" val="custom"/>
  <p:tag name="KSO_WM_TEMPLATE_INDEX" val="20205081"/>
  <p:tag name="KSO_WM_UNIT_LAYERLEVEL" val="1"/>
  <p:tag name="KSO_WM_TAG_VERSION" val="1.0"/>
  <p:tag name="KSO_WM_BEAUTIFY_FLAG" val="#wm#"/>
</p:tagLst>
</file>

<file path=ppt/tags/tag157.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0212"/>
  <p:tag name="KSO_WM_SLIDE_LAYOUT" val="a_b"/>
  <p:tag name="KSO_WM_SLIDE_LAYOUT_CNT" val="1_1"/>
  <p:tag name="KSO_WM_UNIT_SHOW_EDIT_AREA_INDICATION" val="1"/>
  <p:tag name="KSO_WM_TEMPLATE_THUMBS_INDEX" val="1、4、7、12、13、14、15、16、17、18、20、24、25、28、33、36、40、43、44"/>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0212_4*i*3"/>
  <p:tag name="KSO_WM_TEMPLATE_CATEGORY" val="custom"/>
  <p:tag name="KSO_WM_TEMPLATE_INDEX" val="20200212"/>
  <p:tag name="KSO_WM_UNIT_LAYERLEVEL" val="1"/>
  <p:tag name="KSO_WM_TAG_VERSION" val="1.0"/>
  <p:tag name="KSO_WM_BEAUTIFY_FLAG" val="#wm#"/>
  <p:tag name="KSO_WM_UNIT_USESOURCEFORMAT_APPLY" val="1"/>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4"/>
  <p:tag name="KSO_WM_UNIT_ID" val="custom20200212_4*i*4"/>
  <p:tag name="KSO_WM_TEMPLATE_CATEGORY" val="custom"/>
  <p:tag name="KSO_WM_TEMPLATE_INDEX" val="20200212"/>
  <p:tag name="KSO_WM_UNIT_LAYERLEVEL" val="1"/>
  <p:tag name="KSO_WM_TAG_VERSION" val="1.0"/>
  <p:tag name="KSO_WM_BEAUTIFY_FLAG" val="#wm#"/>
  <p:tag name="KSO_WM_UNIT_LINE_FORE_SCHEMECOLOR_INDEX" val="5"/>
  <p:tag name="KSO_WM_UNIT_LINE_FILL_TYPE" val="2"/>
  <p:tag name="KSO_WM_UNIT_USESOURCEFORMAT_APPLY" val="1"/>
</p:tagLst>
</file>

<file path=ppt/tags/tag160.xml><?xml version="1.0" encoding="utf-8"?>
<p:tagLst xmlns:p="http://schemas.openxmlformats.org/presentationml/2006/main">
  <p:tag name="KSO_WM_UNIT_ISCONTENTSTITLE" val="1"/>
  <p:tag name="KSO_WM_UNIT_ISNUMDGMTITLE" val="0"/>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0212_4*a*1"/>
  <p:tag name="KSO_WM_TEMPLATE_CATEGORY" val="custom"/>
  <p:tag name="KSO_WM_TEMPLATE_INDEX" val="20200212"/>
  <p:tag name="KSO_WM_UNIT_LAYERLEVEL" val="1"/>
  <p:tag name="KSO_WM_TAG_VERSION" val="1.0"/>
  <p:tag name="KSO_WM_BEAUTIFY_FLAG" val="#wm#"/>
  <p:tag name="KSO_WM_UNIT_PRESET_TEXT" val="目 录"/>
  <p:tag name="KSO_WM_UNIT_TEXT_FILL_FORE_SCHEMECOLOR_INDEX" val="5"/>
  <p:tag name="KSO_WM_UNIT_TEXT_FILL_TYPE" val="1"/>
  <p:tag name="KSO_WM_UNIT_USESOURCEFORMAT_APPLY" val="1"/>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custom20200212_3*l_h_i*1_1_2"/>
  <p:tag name="KSO_WM_TEMPLATE_CATEGORY" val="custom"/>
  <p:tag name="KSO_WM_TEMPLATE_INDEX" val="20200212"/>
  <p:tag name="KSO_WM_UNIT_LAYERLEVEL" val="1_1_1"/>
  <p:tag name="KSO_WM_TAG_VERSION" val="1.0"/>
  <p:tag name="KSO_WM_BEAUTIFY_FLAG" val="#wm#"/>
  <p:tag name="KSO_WM_UNIT_TEXT_FILL_FORE_SCHEMECOLOR_INDEX_BRIGHTNESS" val="0"/>
  <p:tag name="KSO_WM_UNIT_TEXT_FILL_FORE_SCHEMECOLOR_INDEX" val="5"/>
  <p:tag name="KSO_WM_UNIT_TEXT_FILL_TYPE" val="1"/>
  <p:tag name="KSO_WM_UNIT_USESOURCEFORMAT_APPLY" val="1"/>
</p:tagLst>
</file>

<file path=ppt/tags/tag162.xml><?xml version="1.0" encoding="utf-8"?>
<p:tagLst xmlns:p="http://schemas.openxmlformats.org/presentationml/2006/main">
  <p:tag name="KSO_WM_UNIT_SUBTYPE" val="a"/>
  <p:tag name="KSO_WM_UNIT_NOCLEAR" val="0"/>
  <p:tag name="KSO_WM_UNIT_VALUE" val="1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200212_3*l_h_f*1_1_1"/>
  <p:tag name="KSO_WM_TEMPLATE_CATEGORY" val="custom"/>
  <p:tag name="KSO_WM_TEMPLATE_INDEX" val="20200212"/>
  <p:tag name="KSO_WM_UNIT_LAYERLEVEL" val="1_1_1"/>
  <p:tag name="KSO_WM_TAG_VERSION" val="1.0"/>
  <p:tag name="KSO_WM_BEAUTIFY_FLAG" val="#wm#"/>
  <p:tag name="KSO_WM_UNIT_PRESET_TEXT" val="点击此处添加小标题"/>
  <p:tag name="KSO_WM_UNIT_TEXT_FILL_FORE_SCHEMECOLOR_INDEX_BRIGHTNESS" val="0"/>
  <p:tag name="KSO_WM_UNIT_TEXT_FILL_FORE_SCHEMECOLOR_INDEX" val="5"/>
  <p:tag name="KSO_WM_UNIT_TEXT_FILL_TYPE" val="1"/>
  <p:tag name="KSO_WM_UNIT_USESOURCEFORMAT_APPLY" val="1"/>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custom20200212_3*l_h_i*1_1_3"/>
  <p:tag name="KSO_WM_TEMPLATE_CATEGORY" val="custom"/>
  <p:tag name="KSO_WM_TEMPLATE_INDEX" val="20200212"/>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5"/>
  <p:tag name="KSO_WM_UNIT_TEXT_FILL_TYPE" val="1"/>
  <p:tag name="KSO_WM_UNIT_USESOURCEFORMAT_APPLY" val="1"/>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custom20200212_3*l_h_i*1_2_2"/>
  <p:tag name="KSO_WM_TEMPLATE_CATEGORY" val="custom"/>
  <p:tag name="KSO_WM_TEMPLATE_INDEX" val="20200212"/>
  <p:tag name="KSO_WM_UNIT_LAYERLEVEL" val="1_1_1"/>
  <p:tag name="KSO_WM_TAG_VERSION" val="1.0"/>
  <p:tag name="KSO_WM_BEAUTIFY_FLAG" val="#wm#"/>
  <p:tag name="KSO_WM_UNIT_TEXT_FILL_FORE_SCHEMECOLOR_INDEX_BRIGHTNESS" val="0"/>
  <p:tag name="KSO_WM_UNIT_TEXT_FILL_FORE_SCHEMECOLOR_INDEX" val="5"/>
  <p:tag name="KSO_WM_UNIT_TEXT_FILL_TYPE" val="1"/>
  <p:tag name="KSO_WM_UNIT_USESOURCEFORMAT_APPLY" val="1"/>
</p:tagLst>
</file>

<file path=ppt/tags/tag165.xml><?xml version="1.0" encoding="utf-8"?>
<p:tagLst xmlns:p="http://schemas.openxmlformats.org/presentationml/2006/main">
  <p:tag name="KSO_WM_UNIT_SUBTYPE" val="a"/>
  <p:tag name="KSO_WM_UNIT_NOCLEAR" val="0"/>
  <p:tag name="KSO_WM_UNIT_VALUE" val="1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custom20200212_3*l_h_f*1_2_1"/>
  <p:tag name="KSO_WM_TEMPLATE_CATEGORY" val="custom"/>
  <p:tag name="KSO_WM_TEMPLATE_INDEX" val="20200212"/>
  <p:tag name="KSO_WM_UNIT_LAYERLEVEL" val="1_1_1"/>
  <p:tag name="KSO_WM_TAG_VERSION" val="1.0"/>
  <p:tag name="KSO_WM_BEAUTIFY_FLAG" val="#wm#"/>
  <p:tag name="KSO_WM_UNIT_PRESET_TEXT" val="点击此处添加小标题"/>
  <p:tag name="KSO_WM_UNIT_TEXT_FILL_FORE_SCHEMECOLOR_INDEX_BRIGHTNESS" val="0"/>
  <p:tag name="KSO_WM_UNIT_TEXT_FILL_FORE_SCHEMECOLOR_INDEX" val="5"/>
  <p:tag name="KSO_WM_UNIT_TEXT_FILL_TYPE" val="1"/>
  <p:tag name="KSO_WM_UNIT_USESOURCEFORMAT_APPLY" val="1"/>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custom20200212_3*l_h_i*1_2_3"/>
  <p:tag name="KSO_WM_TEMPLATE_CATEGORY" val="custom"/>
  <p:tag name="KSO_WM_TEMPLATE_INDEX" val="20200212"/>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5"/>
  <p:tag name="KSO_WM_UNIT_TEXT_FILL_TYPE" val="1"/>
  <p:tag name="KSO_WM_UNIT_USESOURCEFORMAT_APPLY" val="1"/>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custom20200212_3*l_h_i*1_3_2"/>
  <p:tag name="KSO_WM_TEMPLATE_CATEGORY" val="custom"/>
  <p:tag name="KSO_WM_TEMPLATE_INDEX" val="20200212"/>
  <p:tag name="KSO_WM_UNIT_LAYERLEVEL" val="1_1_1"/>
  <p:tag name="KSO_WM_TAG_VERSION" val="1.0"/>
  <p:tag name="KSO_WM_BEAUTIFY_FLAG" val="#wm#"/>
  <p:tag name="KSO_WM_UNIT_TEXT_FILL_FORE_SCHEMECOLOR_INDEX_BRIGHTNESS" val="0"/>
  <p:tag name="KSO_WM_UNIT_TEXT_FILL_FORE_SCHEMECOLOR_INDEX" val="5"/>
  <p:tag name="KSO_WM_UNIT_TEXT_FILL_TYPE" val="1"/>
  <p:tag name="KSO_WM_UNIT_USESOURCEFORMAT_APPLY" val="1"/>
</p:tagLst>
</file>

<file path=ppt/tags/tag168.xml><?xml version="1.0" encoding="utf-8"?>
<p:tagLst xmlns:p="http://schemas.openxmlformats.org/presentationml/2006/main">
  <p:tag name="KSO_WM_UNIT_SUBTYPE" val="a"/>
  <p:tag name="KSO_WM_UNIT_NOCLEAR" val="0"/>
  <p:tag name="KSO_WM_UNIT_VALUE" val="10"/>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custom20200212_3*l_h_f*1_3_1"/>
  <p:tag name="KSO_WM_TEMPLATE_CATEGORY" val="custom"/>
  <p:tag name="KSO_WM_TEMPLATE_INDEX" val="20200212"/>
  <p:tag name="KSO_WM_UNIT_LAYERLEVEL" val="1_1_1"/>
  <p:tag name="KSO_WM_TAG_VERSION" val="1.0"/>
  <p:tag name="KSO_WM_BEAUTIFY_FLAG" val="#wm#"/>
  <p:tag name="KSO_WM_UNIT_PRESET_TEXT" val="点击此处添加小标题"/>
  <p:tag name="KSO_WM_UNIT_TEXT_FILL_FORE_SCHEMECOLOR_INDEX_BRIGHTNESS" val="0"/>
  <p:tag name="KSO_WM_UNIT_TEXT_FILL_FORE_SCHEMECOLOR_INDEX" val="5"/>
  <p:tag name="KSO_WM_UNIT_TEXT_FILL_TYPE" val="1"/>
  <p:tag name="KSO_WM_UNIT_USESOURCEFORMAT_APPLY" val="1"/>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custom20200212_3*l_h_i*1_3_3"/>
  <p:tag name="KSO_WM_TEMPLATE_CATEGORY" val="custom"/>
  <p:tag name="KSO_WM_TEMPLATE_INDEX" val="20200212"/>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5"/>
  <p:tag name="KSO_WM_UNIT_TEXT_FILL_TYPE" val="1"/>
  <p:tag name="KSO_WM_UNIT_USESOURCEFORMAT_APPLY" val="1"/>
</p:tagLst>
</file>

<file path=ppt/tags/tag170.xml><?xml version="1.0" encoding="utf-8"?>
<p:tagLst xmlns:p="http://schemas.openxmlformats.org/presentationml/2006/main">
  <p:tag name="KSO_WM_SLIDE_ID" val="custom20200212_4"/>
  <p:tag name="KSO_WM_TEMPLATE_SUBCATEGORY" val="17"/>
  <p:tag name="KSO_WM_TEMPLATE_MASTER_TYPE" val="1"/>
  <p:tag name="KSO_WM_TEMPLATE_COLOR_TYPE" val="1"/>
  <p:tag name="KSO_WM_SLIDE_TYPE" val="contents"/>
  <p:tag name="KSO_WM_SLIDE_SUBTYPE" val="diag"/>
  <p:tag name="KSO_WM_SLIDE_ITEM_CNT" val="3"/>
  <p:tag name="KSO_WM_SLIDE_INDEX" val="4"/>
  <p:tag name="KSO_WM_DIAGRAM_GROUP_CODE" val="l1-1"/>
  <p:tag name="KSO_WM_SLIDE_DIAGTYPE" val="l"/>
  <p:tag name="KSO_WM_TAG_VERSION" val="1.0"/>
  <p:tag name="KSO_WM_BEAUTIFY_FLAG" val="#wm#"/>
  <p:tag name="KSO_WM_TEMPLATE_CATEGORY" val="custom"/>
  <p:tag name="KSO_WM_TEMPLATE_INDEX" val="20200212"/>
  <p:tag name="KSO_WM_SLIDE_LAYOUT" val="a_l"/>
  <p:tag name="KSO_WM_SLIDE_LAYOUT_CNT" val="1_1"/>
</p:tagLst>
</file>

<file path=ppt/tags/tag171.xml><?xml version="1.0" encoding="utf-8"?>
<p:tagLst xmlns:p="http://schemas.openxmlformats.org/presentationml/2006/main">
  <p:tag name="KSO_WM_UNIT_NOCLEAR" val="0"/>
  <p:tag name="KSO_WM_UNIT_VALUE" val="3"/>
  <p:tag name="KSO_WM_UNIT_HIGHLIGHT" val="0"/>
  <p:tag name="KSO_WM_UNIT_COMPATIBLE" val="1"/>
  <p:tag name="KSO_WM_UNIT_DIAGRAM_ISNUMVISUAL" val="0"/>
  <p:tag name="KSO_WM_UNIT_DIAGRAM_ISREFERUNIT" val="0"/>
  <p:tag name="KSO_WM_UNIT_TYPE" val="e"/>
  <p:tag name="KSO_WM_UNIT_INDEX" val="1"/>
  <p:tag name="KSO_WM_UNIT_ID" val="custom20200212_9*e*1"/>
  <p:tag name="KSO_WM_TEMPLATE_CATEGORY" val="custom"/>
  <p:tag name="KSO_WM_TEMPLATE_INDEX" val="20200212"/>
  <p:tag name="KSO_WM_UNIT_LAYERLEVEL" val="1"/>
  <p:tag name="KSO_WM_TAG_VERSION" val="1.0"/>
  <p:tag name="KSO_WM_BEAUTIFY_FLAG" val="#wm#"/>
  <p:tag name="KSO_WM_UNIT_PRESET_TEXT" val="Part.01"/>
</p:tagLst>
</file>

<file path=ppt/tags/tag172.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custom20200212_9*a*1"/>
  <p:tag name="KSO_WM_TEMPLATE_CATEGORY" val="custom"/>
  <p:tag name="KSO_WM_TEMPLATE_INDEX" val="20200212"/>
  <p:tag name="KSO_WM_UNIT_LAYERLEVEL" val="1"/>
  <p:tag name="KSO_WM_TAG_VERSION" val="1.0"/>
  <p:tag name="KSO_WM_BEAUTIFY_FLAG" val="#wm#"/>
  <p:tag name="KSO_WM_UNIT_PRESET_TEXT" val="点击此处添加小标题"/>
</p:tagLst>
</file>

<file path=ppt/tags/tag173.xml><?xml version="1.0" encoding="utf-8"?>
<p:tagLst xmlns:p="http://schemas.openxmlformats.org/presentationml/2006/main">
  <p:tag name="KSO_WM_UNIT_ISCONTENTSTITLE" val="0"/>
  <p:tag name="KSO_WM_UNIT_ISNUMDGMTITLE" val="0"/>
  <p:tag name="KSO_WM_UNIT_NOCLEAR" val="0"/>
  <p:tag name="KSO_WM_UNIT_VALUE" val="37"/>
  <p:tag name="KSO_WM_UNIT_HIGHLIGHT" val="0"/>
  <p:tag name="KSO_WM_UNIT_COMPATIBLE" val="1"/>
  <p:tag name="KSO_WM_UNIT_DIAGRAM_ISNUMVISUAL" val="0"/>
  <p:tag name="KSO_WM_UNIT_DIAGRAM_ISREFERUNIT" val="0"/>
  <p:tag name="KSO_WM_UNIT_TYPE" val="b"/>
  <p:tag name="KSO_WM_UNIT_INDEX" val="1"/>
  <p:tag name="KSO_WM_UNIT_ID" val="custom20200212_9*b*1"/>
  <p:tag name="KSO_WM_TEMPLATE_CATEGORY" val="custom"/>
  <p:tag name="KSO_WM_TEMPLATE_INDEX" val="20200212"/>
  <p:tag name="KSO_WM_UNIT_LAYERLEVEL" val="1"/>
  <p:tag name="KSO_WM_TAG_VERSION" val="1.0"/>
  <p:tag name="KSO_WM_BEAUTIFY_FLAG" val="#wm#"/>
  <p:tag name="KSO_WM_UNIT_PRESET_TEXT" val="单击此处添加文本具体内容，简明扼要的阐述您的观点。"/>
</p:tagLst>
</file>

<file path=ppt/tags/tag174.xml><?xml version="1.0" encoding="utf-8"?>
<p:tagLst xmlns:p="http://schemas.openxmlformats.org/presentationml/2006/main">
  <p:tag name="KSO_WM_SLIDE_ID" val="custom20200212_9"/>
  <p:tag name="KSO_WM_TEMPLATE_SUBCATEGORY" val="17"/>
  <p:tag name="KSO_WM_TEMPLATE_MASTER_TYPE" val="1"/>
  <p:tag name="KSO_WM_TEMPLATE_COLOR_TYPE" val="1"/>
  <p:tag name="KSO_WM_SLIDE_TYPE" val="sectionTitle"/>
  <p:tag name="KSO_WM_SLIDE_SUBTYPE" val="pureTxt"/>
  <p:tag name="KSO_WM_SLIDE_ITEM_CNT" val="0"/>
  <p:tag name="KSO_WM_SLIDE_INDEX" val="9"/>
  <p:tag name="KSO_WM_TAG_VERSION" val="1.0"/>
  <p:tag name="KSO_WM_BEAUTIFY_FLAG" val="#wm#"/>
  <p:tag name="KSO_WM_TEMPLATE_CATEGORY" val="custom"/>
  <p:tag name="KSO_WM_TEMPLATE_INDEX" val="20200212"/>
  <p:tag name="KSO_WM_SLIDE_LAYOUT" val="a_b_e"/>
  <p:tag name="KSO_WM_SLIDE_LAYOUT_CNT" val="1_1_1"/>
</p:tagLst>
</file>

<file path=ppt/tags/tag175.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00212_10*a*1"/>
  <p:tag name="KSO_WM_TEMPLATE_CATEGORY" val="custom"/>
  <p:tag name="KSO_WM_TEMPLATE_INDEX" val="20200212"/>
  <p:tag name="KSO_WM_UNIT_LAYERLEVEL" val="1"/>
  <p:tag name="KSO_WM_TAG_VERSION" val="1.0"/>
  <p:tag name="KSO_WM_BEAUTIFY_FLAG" val="#wm#"/>
  <p:tag name="KSO_WM_UNIT_PRESET_TEXT" val="单击此处添加标题"/>
</p:tagLst>
</file>

<file path=ppt/tags/tag176.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00212_10*a*1"/>
  <p:tag name="KSO_WM_TEMPLATE_CATEGORY" val="custom"/>
  <p:tag name="KSO_WM_TEMPLATE_INDEX" val="20200212"/>
  <p:tag name="KSO_WM_UNIT_LAYERLEVEL" val="1"/>
  <p:tag name="KSO_WM_TAG_VERSION" val="1.0"/>
  <p:tag name="KSO_WM_BEAUTIFY_FLAG" val="#wm#"/>
  <p:tag name="KSO_WM_UNIT_PRESET_TEXT" val="单击此处添加标题"/>
</p:tagLst>
</file>

<file path=ppt/tags/tag177.xml><?xml version="1.0" encoding="utf-8"?>
<p:tagLst xmlns:p="http://schemas.openxmlformats.org/presentationml/2006/main">
  <p:tag name="KSO_WM_SLIDE_ID" val="custom20200212_10"/>
  <p:tag name="KSO_WM_TEMPLATE_SUBCATEGORY" val="17"/>
  <p:tag name="KSO_WM_TEMPLATE_MASTER_TYPE" val="1"/>
  <p:tag name="KSO_WM_TEMPLATE_COLOR_TYPE" val="1"/>
  <p:tag name="KSO_WM_SLIDE_TYPE" val="text"/>
  <p:tag name="KSO_WM_SLIDE_SUBTYPE" val="picTxt"/>
  <p:tag name="KSO_WM_SLIDE_ITEM_CNT" val="0"/>
  <p:tag name="KSO_WM_SLIDE_INDEX" val="10"/>
  <p:tag name="KSO_WM_SLIDE_SIZE" val="864*442"/>
  <p:tag name="KSO_WM_SLIDE_POSITION" val="47*49"/>
  <p:tag name="KSO_WM_TAG_VERSION" val="1.0"/>
  <p:tag name="KSO_WM_BEAUTIFY_FLAG" val="#wm#"/>
  <p:tag name="KSO_WM_TEMPLATE_CATEGORY" val="custom"/>
  <p:tag name="KSO_WM_TEMPLATE_INDEX" val="20200212"/>
  <p:tag name="KSO_WM_SLIDE_LAYOUT" val="a_d_f"/>
  <p:tag name="KSO_WM_SLIDE_LAYOUT_CNT" val="1_1_1"/>
</p:tagLst>
</file>

<file path=ppt/tags/tag178.xml><?xml version="1.0" encoding="utf-8"?>
<p:tagLst xmlns:p="http://schemas.openxmlformats.org/presentationml/2006/main">
  <p:tag name="KSO_WM_UNIT_TABLE_BEAUTIFY" val="smartTable{09f95522-72b3-4995-ad83-30403e129dee}"/>
  <p:tag name="TABLE_ENDDRAG_ORIGIN_RECT" val="854*329"/>
  <p:tag name="TABLE_ENDDRAG_RECT" val="53*132*854*329"/>
</p:tagLst>
</file>

<file path=ppt/tags/tag179.xml><?xml version="1.0" encoding="utf-8"?>
<p:tagLst xmlns:p="http://schemas.openxmlformats.org/presentationml/2006/main">
  <p:tag name="KSO_WM_BEAUTIFY_FLAG" val="#wm#"/>
  <p:tag name="KSO_WM_TEMPLATE_CATEGORY" val="custom"/>
  <p:tag name="KSO_WM_TEMPLATE_INDEX" val="20200212"/>
</p:tagLst>
</file>

<file path=ppt/tags/tag180.xml><?xml version="1.0" encoding="utf-8"?>
<p:tagLst xmlns:p="http://schemas.openxmlformats.org/presentationml/2006/main">
  <p:tag name="KSO_WM_UNIT_TABLE_BEAUTIFY" val="smartTable{a4a7fe69-92cb-4509-9255-1335f2970aca}"/>
  <p:tag name="TABLE_ENDDRAG_ORIGIN_RECT" val="859*346"/>
  <p:tag name="TABLE_ENDDRAG_RECT" val="54*103*859*346"/>
</p:tagLst>
</file>

<file path=ppt/tags/tag181.xml><?xml version="1.0" encoding="utf-8"?>
<p:tagLst xmlns:p="http://schemas.openxmlformats.org/presentationml/2006/main">
  <p:tag name="KSO_WM_BEAUTIFY_FLAG" val="#wm#"/>
  <p:tag name="KSO_WM_TEMPLATE_CATEGORY" val="custom"/>
  <p:tag name="KSO_WM_TEMPLATE_INDEX" val="20200212"/>
</p:tagLst>
</file>

<file path=ppt/tags/tag18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18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184.xml><?xml version="1.0" encoding="utf-8"?>
<p:tagLst xmlns:p="http://schemas.openxmlformats.org/presentationml/2006/main">
  <p:tag name="KSO_WM_UNIT_DIAGRAM_MODELTYPE" val="numdgm"/>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199371_2*m_h_i*1_1_1"/>
  <p:tag name="KSO_WM_TEMPLATE_CATEGORY" val="diagram"/>
  <p:tag name="KSO_WM_TEMPLATE_INDEX" val="20199371"/>
  <p:tag name="KSO_WM_UNIT_LAYERLEVEL" val="1_1_1"/>
  <p:tag name="KSO_WM_TAG_VERSION" val="1.0"/>
  <p:tag name="KSO_WM_BEAUTIFY_FLAG" val="#wm#"/>
  <p:tag name="KSO_WM_UNIT_FILL_FORE_SCHEMECOLOR_INDEX_BRIGHTNESS" val="0"/>
  <p:tag name="KSO_WM_UNIT_FILL_FORE_SCHEMECOLOR_INDEX" val="5"/>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185.xml><?xml version="1.0" encoding="utf-8"?>
<p:tagLst xmlns:p="http://schemas.openxmlformats.org/presentationml/2006/main">
  <p:tag name="KSO_WM_UNIT_DIAGRAM_MODELTYPE" val="numdgm"/>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1_2"/>
  <p:tag name="KSO_WM_UNIT_ID" val="diagram20199371_2*m_h_i*1_1_2"/>
  <p:tag name="KSO_WM_TEMPLATE_CATEGORY" val="diagram"/>
  <p:tag name="KSO_WM_TEMPLATE_INDEX" val="20199371"/>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186.xml><?xml version="1.0" encoding="utf-8"?>
<p:tagLst xmlns:p="http://schemas.openxmlformats.org/presentationml/2006/main">
  <p:tag name="KSO_WM_UNIT_DIAGRAM_MODELTYPE" val="numdgm"/>
  <p:tag name="KSO_WM_UNIT_ISCONTENTSTITLE" val="0"/>
  <p:tag name="KSO_WM_UNIT_ISNUMDGM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199371_2*m_h_a*1_1_1"/>
  <p:tag name="KSO_WM_TEMPLATE_CATEGORY" val="diagram"/>
  <p:tag name="KSO_WM_TEMPLATE_INDEX" val="20199371"/>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187.xml><?xml version="1.0" encoding="utf-8"?>
<p:tagLst xmlns:p="http://schemas.openxmlformats.org/presentationml/2006/main">
  <p:tag name="KSO_WM_UNIT_DIAGRAM_MODELTYPE" val="numdgm"/>
  <p:tag name="KSO_WM_UNIT_SUBTYPE" val="a"/>
  <p:tag name="KSO_WM_UNIT_PRESET_TEXT" val="单击此处添加文本具体内容，简明扼要的阐述您的观点。"/>
  <p:tag name="KSO_WM_UNIT_NOCLEAR" val="0"/>
  <p:tag name="KSO_WM_UNIT_VALUE" val="40"/>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199371_2*m_h_f*1_1_1"/>
  <p:tag name="KSO_WM_TEMPLATE_CATEGORY" val="diagram"/>
  <p:tag name="KSO_WM_TEMPLATE_INDEX" val="20199371"/>
  <p:tag name="KSO_WM_UNIT_LAYERLEVEL" val="1_1_1"/>
  <p:tag name="KSO_WM_TAG_VERSION" val="1.0"/>
  <p:tag name="KSO_WM_BEAUTIFY_FLAG" val="#wm#"/>
  <p:tag name="KSO_WM_UNIT_TEXT_FILL_FORE_SCHEMECOLOR_INDEX_BRIGHTNESS" val="0.5"/>
  <p:tag name="KSO_WM_UNIT_TEXT_FILL_FORE_SCHEMECOLOR_INDEX" val="13"/>
  <p:tag name="KSO_WM_UNIT_TEXT_FILL_TYPE" val="1"/>
  <p:tag name="KSO_WM_UNIT_USESOURCEFORMAT_APPLY" val="1"/>
</p:tagLst>
</file>

<file path=ppt/tags/tag188.xml><?xml version="1.0" encoding="utf-8"?>
<p:tagLst xmlns:p="http://schemas.openxmlformats.org/presentationml/2006/main">
  <p:tag name="KSO_WM_UNIT_DIAGRAM_MODELTYPE" val="numdgm"/>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199371_2*m_h_i*1_2_1"/>
  <p:tag name="KSO_WM_TEMPLATE_CATEGORY" val="diagram"/>
  <p:tag name="KSO_WM_TEMPLATE_INDEX" val="20199371"/>
  <p:tag name="KSO_WM_UNIT_LAYERLEVEL" val="1_1_1"/>
  <p:tag name="KSO_WM_TAG_VERSION" val="1.0"/>
  <p:tag name="KSO_WM_BEAUTIFY_FLAG" val="#wm#"/>
  <p:tag name="KSO_WM_UNIT_FILL_FORE_SCHEMECOLOR_INDEX_BRIGHTNESS" val="0"/>
  <p:tag name="KSO_WM_UNIT_FILL_FORE_SCHEMECOLOR_INDEX" val="6"/>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189.xml><?xml version="1.0" encoding="utf-8"?>
<p:tagLst xmlns:p="http://schemas.openxmlformats.org/presentationml/2006/main">
  <p:tag name="KSO_WM_UNIT_DIAGRAM_MODELTYPE" val="numdgm"/>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2_2"/>
  <p:tag name="KSO_WM_UNIT_ID" val="diagram20199371_2*m_h_i*1_2_2"/>
  <p:tag name="KSO_WM_TEMPLATE_CATEGORY" val="diagram"/>
  <p:tag name="KSO_WM_TEMPLATE_INDEX" val="20199371"/>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190.xml><?xml version="1.0" encoding="utf-8"?>
<p:tagLst xmlns:p="http://schemas.openxmlformats.org/presentationml/2006/main">
  <p:tag name="KSO_WM_UNIT_DIAGRAM_MODELTYPE" val="numdgm"/>
  <p:tag name="KSO_WM_UNIT_ISCONTENTSTITLE" val="0"/>
  <p:tag name="KSO_WM_UNIT_ISNUMDGM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199371_2*m_h_a*1_2_1"/>
  <p:tag name="KSO_WM_TEMPLATE_CATEGORY" val="diagram"/>
  <p:tag name="KSO_WM_TEMPLATE_INDEX" val="20199371"/>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191.xml><?xml version="1.0" encoding="utf-8"?>
<p:tagLst xmlns:p="http://schemas.openxmlformats.org/presentationml/2006/main">
  <p:tag name="KSO_WM_UNIT_DIAGRAM_MODELTYPE" val="numdgm"/>
  <p:tag name="KSO_WM_UNIT_SUBTYPE" val="a"/>
  <p:tag name="KSO_WM_UNIT_PRESET_TEXT" val="单击此处添加文本具体内容，简明扼要的阐述您的观点。"/>
  <p:tag name="KSO_WM_UNIT_NOCLEAR" val="0"/>
  <p:tag name="KSO_WM_UNIT_VALUE" val="40"/>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199371_2*m_h_f*1_2_1"/>
  <p:tag name="KSO_WM_TEMPLATE_CATEGORY" val="diagram"/>
  <p:tag name="KSO_WM_TEMPLATE_INDEX" val="20199371"/>
  <p:tag name="KSO_WM_UNIT_LAYERLEVEL" val="1_1_1"/>
  <p:tag name="KSO_WM_TAG_VERSION" val="1.0"/>
  <p:tag name="KSO_WM_BEAUTIFY_FLAG" val="#wm#"/>
  <p:tag name="KSO_WM_UNIT_TEXT_FILL_FORE_SCHEMECOLOR_INDEX_BRIGHTNESS" val="0.5"/>
  <p:tag name="KSO_WM_UNIT_TEXT_FILL_FORE_SCHEMECOLOR_INDEX" val="13"/>
  <p:tag name="KSO_WM_UNIT_TEXT_FILL_TYPE" val="1"/>
  <p:tag name="KSO_WM_UNIT_USESOURCEFORMAT_APPLY" val="1"/>
</p:tagLst>
</file>

<file path=ppt/tags/tag192.xml><?xml version="1.0" encoding="utf-8"?>
<p:tagLst xmlns:p="http://schemas.openxmlformats.org/presentationml/2006/main">
  <p:tag name="KSO_WM_UNIT_DIAGRAM_MODELTYPE" val="numdgm"/>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199371_2*m_h_i*1_3_1"/>
  <p:tag name="KSO_WM_TEMPLATE_CATEGORY" val="diagram"/>
  <p:tag name="KSO_WM_TEMPLATE_INDEX" val="20199371"/>
  <p:tag name="KSO_WM_UNIT_LAYERLEVEL" val="1_1_1"/>
  <p:tag name="KSO_WM_TAG_VERSION" val="1.0"/>
  <p:tag name="KSO_WM_BEAUTIFY_FLAG" val="#wm#"/>
  <p:tag name="KSO_WM_UNIT_FILL_FORE_SCHEMECOLOR_INDEX_BRIGHTNESS" val="0"/>
  <p:tag name="KSO_WM_UNIT_FILL_FORE_SCHEMECOLOR_INDEX" val="7"/>
  <p:tag name="KSO_WM_UNIT_FILL_TYPE" val="1"/>
  <p:tag name="KSO_WM_UNIT_TEXT_FILL_FORE_SCHEMECOLOR_INDEX_BRIGHTNESS" val="0"/>
  <p:tag name="KSO_WM_UNIT_TEXT_FILL_FORE_SCHEMECOLOR_INDEX" val="2"/>
  <p:tag name="KSO_WM_UNIT_TEXT_FILL_TYPE" val="1"/>
  <p:tag name="KSO_WM_UNIT_USESOURCEFORMAT_APPLY" val="1"/>
</p:tagLst>
</file>

<file path=ppt/tags/tag193.xml><?xml version="1.0" encoding="utf-8"?>
<p:tagLst xmlns:p="http://schemas.openxmlformats.org/presentationml/2006/main">
  <p:tag name="KSO_WM_UNIT_DIAGRAM_MODELTYPE" val="numdgm"/>
  <p:tag name="KSO_WM_UNIT_HIGHLIGHT" val="0"/>
  <p:tag name="KSO_WM_UNIT_COMPATIBLE" val="0"/>
  <p:tag name="KSO_WM_UNIT_DIAGRAM_ISNUMVISUAL" val="0"/>
  <p:tag name="KSO_WM_UNIT_DIAGRAM_ISREFERUNIT" val="0"/>
  <p:tag name="KSO_WM_DIAGRAM_GROUP_CODE" val="m1-1"/>
  <p:tag name="KSO_WM_UNIT_SUBTYPE" val="d"/>
  <p:tag name="KSO_WM_UNIT_TYPE" val="m_h_i"/>
  <p:tag name="KSO_WM_UNIT_INDEX" val="1_3_2"/>
  <p:tag name="KSO_WM_UNIT_ID" val="diagram20199371_2*m_h_i*1_3_2"/>
  <p:tag name="KSO_WM_TEMPLATE_CATEGORY" val="diagram"/>
  <p:tag name="KSO_WM_TEMPLATE_INDEX" val="20199371"/>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194.xml><?xml version="1.0" encoding="utf-8"?>
<p:tagLst xmlns:p="http://schemas.openxmlformats.org/presentationml/2006/main">
  <p:tag name="KSO_WM_UNIT_DIAGRAM_MODELTYPE" val="numdgm"/>
  <p:tag name="KSO_WM_UNIT_ISCONTENTSTITLE" val="0"/>
  <p:tag name="KSO_WM_UNIT_ISNUMDGM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199371_2*m_h_a*1_3_1"/>
  <p:tag name="KSO_WM_TEMPLATE_CATEGORY" val="diagram"/>
  <p:tag name="KSO_WM_TEMPLATE_INDEX" val="20199371"/>
  <p:tag name="KSO_WM_UNIT_LAYERLEVEL" val="1_1_1"/>
  <p:tag name="KSO_WM_TAG_VERSION" val="1.0"/>
  <p:tag name="KSO_WM_BEAUTIFY_FLAG" val="#wm#"/>
  <p:tag name="KSO_WM_UNIT_TEXT_FILL_FORE_SCHEMECOLOR_INDEX_BRIGHTNESS" val="0"/>
  <p:tag name="KSO_WM_UNIT_TEXT_FILL_FORE_SCHEMECOLOR_INDEX" val="14"/>
  <p:tag name="KSO_WM_UNIT_TEXT_FILL_TYPE" val="1"/>
  <p:tag name="KSO_WM_UNIT_USESOURCEFORMAT_APPLY" val="1"/>
</p:tagLst>
</file>

<file path=ppt/tags/tag195.xml><?xml version="1.0" encoding="utf-8"?>
<p:tagLst xmlns:p="http://schemas.openxmlformats.org/presentationml/2006/main">
  <p:tag name="KSO_WM_UNIT_DIAGRAM_MODELTYPE" val="numdgm"/>
  <p:tag name="KSO_WM_UNIT_SUBTYPE" val="a"/>
  <p:tag name="KSO_WM_UNIT_PRESET_TEXT" val="单击此处添加文本具体内容，简明扼要的阐述您的观点。"/>
  <p:tag name="KSO_WM_UNIT_NOCLEAR" val="0"/>
  <p:tag name="KSO_WM_UNIT_VALUE" val="40"/>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199371_2*m_h_f*1_3_1"/>
  <p:tag name="KSO_WM_TEMPLATE_CATEGORY" val="diagram"/>
  <p:tag name="KSO_WM_TEMPLATE_INDEX" val="20199371"/>
  <p:tag name="KSO_WM_UNIT_LAYERLEVEL" val="1_1_1"/>
  <p:tag name="KSO_WM_TAG_VERSION" val="1.0"/>
  <p:tag name="KSO_WM_BEAUTIFY_FLAG" val="#wm#"/>
  <p:tag name="KSO_WM_UNIT_TEXT_FILL_FORE_SCHEMECOLOR_INDEX_BRIGHTNESS" val="0.5"/>
  <p:tag name="KSO_WM_UNIT_TEXT_FILL_FORE_SCHEMECOLOR_INDEX" val="13"/>
  <p:tag name="KSO_WM_UNIT_TEXT_FILL_TYPE" val="1"/>
  <p:tag name="KSO_WM_UNIT_USESOURCEFORMAT_APPLY" val="1"/>
</p:tagLst>
</file>

<file path=ppt/tags/tag196.xml><?xml version="1.0" encoding="utf-8"?>
<p:tagLst xmlns:p="http://schemas.openxmlformats.org/presentationml/2006/main">
  <p:tag name="KSO_WM_UNIT_DIAGRAM_MODELTYPE" val="numdgm"/>
  <p:tag name="KSO_WM_UNIT_HIGHLIGHT" val="0"/>
  <p:tag name="KSO_WM_UNIT_COMPATIBLE" val="0"/>
  <p:tag name="KSO_WM_UNIT_DIAGRAM_ISNUMVISUAL" val="0"/>
  <p:tag name="KSO_WM_UNIT_DIAGRAM_ISREFERUNIT" val="0"/>
  <p:tag name="KSO_WM_DIAGRAM_GROUP_CODE" val="m1-1"/>
  <p:tag name="KSO_WM_UNIT_TYPE" val="m_i"/>
  <p:tag name="KSO_WM_UNIT_INDEX" val="1_1"/>
  <p:tag name="KSO_WM_UNIT_ID" val="diagram20199371_2*m_i*1_1"/>
  <p:tag name="KSO_WM_TEMPLATE_CATEGORY" val="diagram"/>
  <p:tag name="KSO_WM_TEMPLATE_INDEX" val="20199371"/>
  <p:tag name="KSO_WM_UNIT_LAYERLEVEL" val="1_1"/>
  <p:tag name="KSO_WM_TAG_VERSION" val="1.0"/>
  <p:tag name="KSO_WM_BEAUTIFY_FLAG" val="#wm#"/>
  <p:tag name="KSO_WM_UNIT_LINE_FORE_SCHEMECOLOR_INDEX_BRIGHTNESS" val="-0.25"/>
  <p:tag name="KSO_WM_UNIT_LINE_FORE_SCHEMECOLOR_INDEX" val="14"/>
  <p:tag name="KSO_WM_UNIT_LINE_FILL_TYPE" val="2"/>
  <p:tag name="KSO_WM_UNIT_USESOURCEFORMAT_APPLY" val="1"/>
</p:tagLst>
</file>

<file path=ppt/tags/tag197.xml><?xml version="1.0" encoding="utf-8"?>
<p:tagLst xmlns:p="http://schemas.openxmlformats.org/presentationml/2006/main">
  <p:tag name="KSO_WM_UNIT_DIAGRAM_MODELTYPE" val="numdgm"/>
  <p:tag name="KSO_WM_UNIT_HIGHLIGHT" val="0"/>
  <p:tag name="KSO_WM_UNIT_COMPATIBLE" val="0"/>
  <p:tag name="KSO_WM_UNIT_DIAGRAM_ISNUMVISUAL" val="0"/>
  <p:tag name="KSO_WM_UNIT_DIAGRAM_ISREFERUNIT" val="0"/>
  <p:tag name="KSO_WM_DIAGRAM_GROUP_CODE" val="m1-1"/>
  <p:tag name="KSO_WM_UNIT_TYPE" val="m_i"/>
  <p:tag name="KSO_WM_UNIT_INDEX" val="1_2"/>
  <p:tag name="KSO_WM_UNIT_ID" val="diagram20199371_2*m_i*1_2"/>
  <p:tag name="KSO_WM_TEMPLATE_CATEGORY" val="diagram"/>
  <p:tag name="KSO_WM_TEMPLATE_INDEX" val="20199371"/>
  <p:tag name="KSO_WM_UNIT_LAYERLEVEL" val="1_1"/>
  <p:tag name="KSO_WM_TAG_VERSION" val="1.0"/>
  <p:tag name="KSO_WM_BEAUTIFY_FLAG" val="#wm#"/>
  <p:tag name="KSO_WM_UNIT_LINE_FORE_SCHEMECOLOR_INDEX_BRIGHTNESS" val="-0.25"/>
  <p:tag name="KSO_WM_UNIT_LINE_FORE_SCHEMECOLOR_INDEX" val="14"/>
  <p:tag name="KSO_WM_UNIT_LINE_FILL_TYPE" val="2"/>
  <p:tag name="KSO_WM_UNIT_USESOURCEFORMAT_APPLY" val="1"/>
</p:tagLst>
</file>

<file path=ppt/tags/tag198.xml><?xml version="1.0" encoding="utf-8"?>
<p:tagLst xmlns:p="http://schemas.openxmlformats.org/presentationml/2006/main">
  <p:tag name="KSO_WM_UNIT_ISCONTENTSTITLE" val="0"/>
  <p:tag name="KSO_WM_UNIT_ISNUMDGMTITLE" val="0"/>
  <p:tag name="KSO_WM_UNIT_NOCLEAR" val="0"/>
  <p:tag name="KSO_WM_UNIT_VALUE" val="26"/>
  <p:tag name="KSO_WM_UNIT_HIGHLIGHT" val="0"/>
  <p:tag name="KSO_WM_UNIT_COMPATIBLE" val="0"/>
  <p:tag name="KSO_WM_UNIT_DIAGRAM_ISNUMVISUAL" val="0"/>
  <p:tag name="KSO_WM_UNIT_DIAGRAM_ISREFERUNIT" val="0"/>
  <p:tag name="KSO_WM_UNIT_TYPE" val="a"/>
  <p:tag name="KSO_WM_UNIT_INDEX" val="1"/>
  <p:tag name="KSO_WM_UNIT_ID" val="custom20200212_11*a*1"/>
  <p:tag name="KSO_WM_TEMPLATE_CATEGORY" val="custom"/>
  <p:tag name="KSO_WM_TEMPLATE_INDEX" val="20200212"/>
  <p:tag name="KSO_WM_UNIT_LAYERLEVEL" val="1"/>
  <p:tag name="KSO_WM_TAG_VERSION" val="1.0"/>
  <p:tag name="KSO_WM_BEAUTIFY_FLAG" val="#wm#"/>
  <p:tag name="KSO_WM_UNIT_PRESET_TEXT" val="单击此处添加标题"/>
</p:tagLst>
</file>

<file path=ppt/tags/tag199.xml><?xml version="1.0" encoding="utf-8"?>
<p:tagLst xmlns:p="http://schemas.openxmlformats.org/presentationml/2006/main">
  <p:tag name="KSO_WM_CHIP_INFOS" val="{&quot;width&quot;:855.119,&quot;height&quot;:300.792,&quot;tags&quot;:{&quot;style&quot;:[&quot;商务&quot;,&quot;简约&quot;],&quot;coloring&quot;:[&quot;多彩色&quot;]},&quot;slide_type&quot;:[&quot;text&quot;],&quot;text&quot;:{&quot;align&quot;:[&quot;cm&quot;],&quot;direction&quot;:[&quot;horizontal&quot;]},&quot;type&quot;:&quot;diagram&quot;,&quot;match_code&quot;:&quot;m(h(a_f)h(a_f)h(a_f)h(a_f))&quot;,&quot;adjust_rule&quot;:{&quot;width_max&quot;:1026.14282,&quot;width_min&quot;:855.119,&quot;height_max&quot;:360.950378,&quot;height_min&quot;:300.792},&quot;zoom_adjust&quot;:20,&quot;fill_rule&quot;:{&quot;fill_mode&quot;:&quot;adaptive&quot;,&quot;fill_align&quot;:[&quot;cm&quot;]},&quot;adapt_layouttype&quot;:[&quot;topbottom&quot;,&quot;leftright&quot;,&quot;navigation&quot;,&quot;full&quot;]}"/>
  <p:tag name="KSO_WM_CHIP_XID" val="5ea8f909b578bff8f7541ad0"/>
  <p:tag name="KSO_WM_SLIDE_ID" val="diagram20199371_3"/>
  <p:tag name="KSO_WM_TEMPLATE_SUBCATEGORY" val="22"/>
  <p:tag name="KSO_WM_TEMPLATE_MASTER_TYPE" val="0"/>
  <p:tag name="KSO_WM_TEMPLATE_COLOR_TYPE" val="1"/>
  <p:tag name="KSO_WM_SLIDE_TYPE" val="text"/>
  <p:tag name="KSO_WM_SLIDE_SUBTYPE" val="diag"/>
  <p:tag name="KSO_WM_SLIDE_ITEM_CNT" val="3"/>
  <p:tag name="KSO_WM_SLIDE_INDEX" val="3"/>
  <p:tag name="KSO_WM_SLIDE_SIZE" val="853.882*299.266"/>
  <p:tag name="KSO_WM_SLIDE_POSITION" val="53.0589*120.367"/>
  <p:tag name="KSO_WM_DIAGRAM_GROUP_CODE" val="m1-1"/>
  <p:tag name="KSO_WM_SLIDE_DIAGTYPE" val="m"/>
  <p:tag name="KSO_WM_TAG_VERSION" val="1.0"/>
  <p:tag name="KSO_WM_BEAUTIFY_FLAG" val="#wm#"/>
  <p:tag name="KSO_WM_TEMPLATE_CATEGORY" val="diagram"/>
  <p:tag name="KSO_WM_TEMPLATE_INDEX" val="20199371"/>
  <p:tag name="KSO_WM_SLIDE_LAYOUT" val="m"/>
  <p:tag name="KSO_WM_SLIDE_LAYOUT_CNT" val="1"/>
  <p:tag name="KSO_WM_SLIDE_BK_DARK_LIGHT" val="2"/>
  <p:tag name="KSO_WM_SLIDE_BACKGROUND_TYPE" val="general"/>
</p:tagLst>
</file>

<file path=ppt/tags/tag200.xml><?xml version="1.0" encoding="utf-8"?>
<p:tagLst xmlns:p="http://schemas.openxmlformats.org/presentationml/2006/main">
  <p:tag name="KSO_WM_UNIT_NOCLEAR" val="0"/>
  <p:tag name="KSO_WM_UNIT_VALUE" val="3"/>
  <p:tag name="KSO_WM_UNIT_HIGHLIGHT" val="0"/>
  <p:tag name="KSO_WM_UNIT_COMPATIBLE" val="1"/>
  <p:tag name="KSO_WM_UNIT_DIAGRAM_ISNUMVISUAL" val="0"/>
  <p:tag name="KSO_WM_UNIT_DIAGRAM_ISREFERUNIT" val="0"/>
  <p:tag name="KSO_WM_UNIT_TYPE" val="e"/>
  <p:tag name="KSO_WM_UNIT_INDEX" val="1"/>
  <p:tag name="KSO_WM_UNIT_ID" val="custom20200212_9*e*1"/>
  <p:tag name="KSO_WM_TEMPLATE_CATEGORY" val="custom"/>
  <p:tag name="KSO_WM_TEMPLATE_INDEX" val="20200212"/>
  <p:tag name="KSO_WM_UNIT_LAYERLEVEL" val="1"/>
  <p:tag name="KSO_WM_TAG_VERSION" val="1.0"/>
  <p:tag name="KSO_WM_BEAUTIFY_FLAG" val="#wm#"/>
  <p:tag name="KSO_WM_UNIT_PRESET_TEXT" val="Part.01"/>
</p:tagLst>
</file>

<file path=ppt/tags/tag201.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custom20200212_9*a*1"/>
  <p:tag name="KSO_WM_TEMPLATE_CATEGORY" val="custom"/>
  <p:tag name="KSO_WM_TEMPLATE_INDEX" val="20200212"/>
  <p:tag name="KSO_WM_UNIT_LAYERLEVEL" val="1"/>
  <p:tag name="KSO_WM_TAG_VERSION" val="1.0"/>
  <p:tag name="KSO_WM_BEAUTIFY_FLAG" val="#wm#"/>
  <p:tag name="KSO_WM_UNIT_PRESET_TEXT" val="点击此处添加小标题"/>
</p:tagLst>
</file>

<file path=ppt/tags/tag202.xml><?xml version="1.0" encoding="utf-8"?>
<p:tagLst xmlns:p="http://schemas.openxmlformats.org/presentationml/2006/main">
  <p:tag name="KSO_WM_UNIT_ISCONTENTSTITLE" val="0"/>
  <p:tag name="KSO_WM_UNIT_ISNUMDGMTITLE" val="0"/>
  <p:tag name="KSO_WM_UNIT_NOCLEAR" val="0"/>
  <p:tag name="KSO_WM_UNIT_VALUE" val="37"/>
  <p:tag name="KSO_WM_UNIT_HIGHLIGHT" val="0"/>
  <p:tag name="KSO_WM_UNIT_COMPATIBLE" val="1"/>
  <p:tag name="KSO_WM_UNIT_DIAGRAM_ISNUMVISUAL" val="0"/>
  <p:tag name="KSO_WM_UNIT_DIAGRAM_ISREFERUNIT" val="0"/>
  <p:tag name="KSO_WM_UNIT_TYPE" val="b"/>
  <p:tag name="KSO_WM_UNIT_INDEX" val="1"/>
  <p:tag name="KSO_WM_UNIT_ID" val="custom20200212_9*b*1"/>
  <p:tag name="KSO_WM_TEMPLATE_CATEGORY" val="custom"/>
  <p:tag name="KSO_WM_TEMPLATE_INDEX" val="20200212"/>
  <p:tag name="KSO_WM_UNIT_LAYERLEVEL" val="1"/>
  <p:tag name="KSO_WM_TAG_VERSION" val="1.0"/>
  <p:tag name="KSO_WM_BEAUTIFY_FLAG" val="#wm#"/>
  <p:tag name="KSO_WM_UNIT_PRESET_TEXT" val="单击此处添加文本具体内容，简明扼要的阐述您的观点。"/>
</p:tagLst>
</file>

<file path=ppt/tags/tag203.xml><?xml version="1.0" encoding="utf-8"?>
<p:tagLst xmlns:p="http://schemas.openxmlformats.org/presentationml/2006/main">
  <p:tag name="KSO_WM_SLIDE_ID" val="custom20200212_9"/>
  <p:tag name="KSO_WM_TEMPLATE_SUBCATEGORY" val="17"/>
  <p:tag name="KSO_WM_TEMPLATE_MASTER_TYPE" val="1"/>
  <p:tag name="KSO_WM_TEMPLATE_COLOR_TYPE" val="1"/>
  <p:tag name="KSO_WM_SLIDE_TYPE" val="sectionTitle"/>
  <p:tag name="KSO_WM_SLIDE_SUBTYPE" val="pureTxt"/>
  <p:tag name="KSO_WM_SLIDE_ITEM_CNT" val="0"/>
  <p:tag name="KSO_WM_SLIDE_INDEX" val="9"/>
  <p:tag name="KSO_WM_TAG_VERSION" val="1.0"/>
  <p:tag name="KSO_WM_BEAUTIFY_FLAG" val="#wm#"/>
  <p:tag name="KSO_WM_TEMPLATE_CATEGORY" val="custom"/>
  <p:tag name="KSO_WM_TEMPLATE_INDEX" val="20200212"/>
  <p:tag name="KSO_WM_SLIDE_LAYOUT" val="a_b_e"/>
  <p:tag name="KSO_WM_SLIDE_LAYOUT_CNT" val="1_1_1"/>
</p:tagLst>
</file>

<file path=ppt/tags/tag204.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00212_10*a*1"/>
  <p:tag name="KSO_WM_TEMPLATE_CATEGORY" val="custom"/>
  <p:tag name="KSO_WM_TEMPLATE_INDEX" val="20200212"/>
  <p:tag name="KSO_WM_UNIT_LAYERLEVEL" val="1"/>
  <p:tag name="KSO_WM_TAG_VERSION" val="1.0"/>
  <p:tag name="KSO_WM_BEAUTIFY_FLAG" val="#wm#"/>
  <p:tag name="KSO_WM_UNIT_PRESET_TEXT" val="单击此处添加标题"/>
</p:tagLst>
</file>

<file path=ppt/tags/tag205.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00212_10*a*1"/>
  <p:tag name="KSO_WM_TEMPLATE_CATEGORY" val="custom"/>
  <p:tag name="KSO_WM_TEMPLATE_INDEX" val="20200212"/>
  <p:tag name="KSO_WM_UNIT_LAYERLEVEL" val="1"/>
  <p:tag name="KSO_WM_TAG_VERSION" val="1.0"/>
  <p:tag name="KSO_WM_BEAUTIFY_FLAG" val="#wm#"/>
  <p:tag name="KSO_WM_UNIT_PRESET_TEXT" val="单击此处添加标题"/>
</p:tagLst>
</file>

<file path=ppt/tags/tag206.xml><?xml version="1.0" encoding="utf-8"?>
<p:tagLst xmlns:p="http://schemas.openxmlformats.org/presentationml/2006/main">
  <p:tag name="KSO_WM_SLIDE_ID" val="custom20200212_10"/>
  <p:tag name="KSO_WM_TEMPLATE_SUBCATEGORY" val="17"/>
  <p:tag name="KSO_WM_TEMPLATE_MASTER_TYPE" val="1"/>
  <p:tag name="KSO_WM_TEMPLATE_COLOR_TYPE" val="1"/>
  <p:tag name="KSO_WM_SLIDE_TYPE" val="text"/>
  <p:tag name="KSO_WM_SLIDE_SUBTYPE" val="picTxt"/>
  <p:tag name="KSO_WM_SLIDE_ITEM_CNT" val="0"/>
  <p:tag name="KSO_WM_SLIDE_INDEX" val="10"/>
  <p:tag name="KSO_WM_SLIDE_SIZE" val="864*442"/>
  <p:tag name="KSO_WM_SLIDE_POSITION" val="47*49"/>
  <p:tag name="KSO_WM_TAG_VERSION" val="1.0"/>
  <p:tag name="KSO_WM_BEAUTIFY_FLAG" val="#wm#"/>
  <p:tag name="KSO_WM_TEMPLATE_CATEGORY" val="custom"/>
  <p:tag name="KSO_WM_TEMPLATE_INDEX" val="20200212"/>
  <p:tag name="KSO_WM_SLIDE_LAYOUT" val="a_d_f"/>
  <p:tag name="KSO_WM_SLIDE_LAYOUT_CNT" val="1_1_1"/>
</p:tagLst>
</file>

<file path=ppt/tags/tag207.xml><?xml version="1.0" encoding="utf-8"?>
<p:tagLst xmlns:p="http://schemas.openxmlformats.org/presentationml/2006/main">
  <p:tag name="KSO_WM_UNIT_TABLE_BEAUTIFY" val="smartTable{a4a7fe69-92cb-4509-9255-1335f2970aca}"/>
  <p:tag name="TABLE_ENDDRAG_ORIGIN_RECT" val="882*401"/>
  <p:tag name="TABLE_ENDDRAG_RECT" val="54*95*882*401"/>
</p:tagLst>
</file>

<file path=ppt/tags/tag208.xml><?xml version="1.0" encoding="utf-8"?>
<p:tagLst xmlns:p="http://schemas.openxmlformats.org/presentationml/2006/main">
  <p:tag name="KSO_WM_BEAUTIFY_FLAG" val="#wm#"/>
  <p:tag name="KSO_WM_TEMPLATE_CATEGORY" val="custom"/>
  <p:tag name="KSO_WM_TEMPLATE_INDEX" val="20200212"/>
</p:tagLst>
</file>

<file path=ppt/tags/tag209.xml><?xml version="1.0" encoding="utf-8"?>
<p:tagLst xmlns:p="http://schemas.openxmlformats.org/presentationml/2006/main">
  <p:tag name="KSO_WM_UNIT_TABLE_BEAUTIFY" val="smartTable{a4a7fe69-92cb-4509-9255-1335f2970aca}"/>
  <p:tag name="TABLE_ENDDRAG_ORIGIN_RECT" val="882*355"/>
  <p:tag name="TABLE_ENDDRAG_RECT" val="54*95*882*355"/>
</p:tagLst>
</file>

<file path=ppt/tags/tag210.xml><?xml version="1.0" encoding="utf-8"?>
<p:tagLst xmlns:p="http://schemas.openxmlformats.org/presentationml/2006/main">
  <p:tag name="KSO_WM_BEAUTIFY_FLAG" val="#wm#"/>
  <p:tag name="KSO_WM_TEMPLATE_CATEGORY" val="custom"/>
  <p:tag name="KSO_WM_TEMPLATE_INDEX" val="20200212"/>
</p:tagLst>
</file>

<file path=ppt/tags/tag211.xml><?xml version="1.0" encoding="utf-8"?>
<p:tagLst xmlns:p="http://schemas.openxmlformats.org/presentationml/2006/main">
  <p:tag name="KSO_WM_UNIT_NOCLEAR" val="0"/>
  <p:tag name="KSO_WM_UNIT_VALUE" val="3"/>
  <p:tag name="KSO_WM_UNIT_HIGHLIGHT" val="0"/>
  <p:tag name="KSO_WM_UNIT_COMPATIBLE" val="1"/>
  <p:tag name="KSO_WM_UNIT_DIAGRAM_ISNUMVISUAL" val="0"/>
  <p:tag name="KSO_WM_UNIT_DIAGRAM_ISREFERUNIT" val="0"/>
  <p:tag name="KSO_WM_UNIT_TYPE" val="e"/>
  <p:tag name="KSO_WM_UNIT_INDEX" val="1"/>
  <p:tag name="KSO_WM_UNIT_ID" val="custom20200212_9*e*1"/>
  <p:tag name="KSO_WM_TEMPLATE_CATEGORY" val="custom"/>
  <p:tag name="KSO_WM_TEMPLATE_INDEX" val="20200212"/>
  <p:tag name="KSO_WM_UNIT_LAYERLEVEL" val="1"/>
  <p:tag name="KSO_WM_TAG_VERSION" val="1.0"/>
  <p:tag name="KSO_WM_BEAUTIFY_FLAG" val="#wm#"/>
  <p:tag name="KSO_WM_UNIT_PRESET_TEXT" val="Part.01"/>
</p:tagLst>
</file>

<file path=ppt/tags/tag212.xml><?xml version="1.0" encoding="utf-8"?>
<p:tagLst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custom20200212_9*a*1"/>
  <p:tag name="KSO_WM_TEMPLATE_CATEGORY" val="custom"/>
  <p:tag name="KSO_WM_TEMPLATE_INDEX" val="20200212"/>
  <p:tag name="KSO_WM_UNIT_LAYERLEVEL" val="1"/>
  <p:tag name="KSO_WM_TAG_VERSION" val="1.0"/>
  <p:tag name="KSO_WM_BEAUTIFY_FLAG" val="#wm#"/>
  <p:tag name="KSO_WM_UNIT_PRESET_TEXT" val="点击此处添加小标题"/>
</p:tagLst>
</file>

<file path=ppt/tags/tag213.xml><?xml version="1.0" encoding="utf-8"?>
<p:tagLst xmlns:p="http://schemas.openxmlformats.org/presentationml/2006/main">
  <p:tag name="KSO_WM_UNIT_ISCONTENTSTITLE" val="0"/>
  <p:tag name="KSO_WM_UNIT_ISNUMDGMTITLE" val="0"/>
  <p:tag name="KSO_WM_UNIT_NOCLEAR" val="0"/>
  <p:tag name="KSO_WM_UNIT_VALUE" val="37"/>
  <p:tag name="KSO_WM_UNIT_HIGHLIGHT" val="0"/>
  <p:tag name="KSO_WM_UNIT_COMPATIBLE" val="1"/>
  <p:tag name="KSO_WM_UNIT_DIAGRAM_ISNUMVISUAL" val="0"/>
  <p:tag name="KSO_WM_UNIT_DIAGRAM_ISREFERUNIT" val="0"/>
  <p:tag name="KSO_WM_UNIT_TYPE" val="b"/>
  <p:tag name="KSO_WM_UNIT_INDEX" val="1"/>
  <p:tag name="KSO_WM_UNIT_ID" val="custom20200212_9*b*1"/>
  <p:tag name="KSO_WM_TEMPLATE_CATEGORY" val="custom"/>
  <p:tag name="KSO_WM_TEMPLATE_INDEX" val="20200212"/>
  <p:tag name="KSO_WM_UNIT_LAYERLEVEL" val="1"/>
  <p:tag name="KSO_WM_TAG_VERSION" val="1.0"/>
  <p:tag name="KSO_WM_BEAUTIFY_FLAG" val="#wm#"/>
  <p:tag name="KSO_WM_UNIT_PRESET_TEXT" val="单击此处添加文本具体内容，简明扼要的阐述您的观点。"/>
</p:tagLst>
</file>

<file path=ppt/tags/tag214.xml><?xml version="1.0" encoding="utf-8"?>
<p:tagLst xmlns:p="http://schemas.openxmlformats.org/presentationml/2006/main">
  <p:tag name="KSO_WM_SLIDE_ID" val="custom20200212_9"/>
  <p:tag name="KSO_WM_TEMPLATE_SUBCATEGORY" val="17"/>
  <p:tag name="KSO_WM_TEMPLATE_MASTER_TYPE" val="1"/>
  <p:tag name="KSO_WM_TEMPLATE_COLOR_TYPE" val="1"/>
  <p:tag name="KSO_WM_SLIDE_TYPE" val="sectionTitle"/>
  <p:tag name="KSO_WM_SLIDE_SUBTYPE" val="pureTxt"/>
  <p:tag name="KSO_WM_SLIDE_ITEM_CNT" val="0"/>
  <p:tag name="KSO_WM_SLIDE_INDEX" val="9"/>
  <p:tag name="KSO_WM_TAG_VERSION" val="1.0"/>
  <p:tag name="KSO_WM_BEAUTIFY_FLAG" val="#wm#"/>
  <p:tag name="KSO_WM_TEMPLATE_CATEGORY" val="custom"/>
  <p:tag name="KSO_WM_TEMPLATE_INDEX" val="20200212"/>
  <p:tag name="KSO_WM_SLIDE_LAYOUT" val="a_b_e"/>
  <p:tag name="KSO_WM_SLIDE_LAYOUT_CNT" val="1_1_1"/>
</p:tagLst>
</file>

<file path=ppt/tags/tag215.xml><?xml version="1.0" encoding="utf-8"?>
<p:tagLst xmlns:p="http://schemas.openxmlformats.org/presentationml/2006/main">
  <p:tag name="KSO_WM_UNIT_TABLE_BEAUTIFY" val="smartTable{8bf5294e-65ee-4f03-a486-933515842761}"/>
  <p:tag name="TABLE_ENDDRAG_ORIGIN_RECT" val="869*350"/>
  <p:tag name="TABLE_ENDDRAG_RECT" val="44*141*869*350"/>
</p:tagLst>
</file>

<file path=ppt/tags/tag216.xml><?xml version="1.0" encoding="utf-8"?>
<p:tagLst xmlns:p="http://schemas.openxmlformats.org/presentationml/2006/main">
  <p:tag name="KSO_WM_BEAUTIFY_FLAG" val="#wm#"/>
  <p:tag name="KSO_WM_TEMPLATE_CATEGORY" val="custom"/>
  <p:tag name="KSO_WM_TEMPLATE_INDEX" val="20200212"/>
</p:tagLst>
</file>

<file path=ppt/tags/tag217.xml><?xml version="1.0" encoding="utf-8"?>
<p:tagLst xmlns:p="http://schemas.openxmlformats.org/presentationml/2006/main">
  <p:tag name="KSO_WM_UNIT_TABLE_BEAUTIFY" val="smartTable{8bf5294e-65ee-4f03-a486-933515842761}"/>
  <p:tag name="TABLE_ENDDRAG_ORIGIN_RECT" val="848*343"/>
  <p:tag name="TABLE_ENDDRAG_RECT" val="55*142*848*343"/>
</p:tagLst>
</file>

<file path=ppt/tags/tag218.xml><?xml version="1.0" encoding="utf-8"?>
<p:tagLst xmlns:p="http://schemas.openxmlformats.org/presentationml/2006/main">
  <p:tag name="KSO_WM_BEAUTIFY_FLAG" val="#wm#"/>
  <p:tag name="KSO_WM_TEMPLATE_CATEGORY" val="custom"/>
  <p:tag name="KSO_WM_TEMPLATE_INDEX" val="20200212"/>
</p:tagLst>
</file>

<file path=ppt/tags/tag219.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00212_10*a*1"/>
  <p:tag name="KSO_WM_TEMPLATE_CATEGORY" val="custom"/>
  <p:tag name="KSO_WM_TEMPLATE_INDEX" val="20200212"/>
  <p:tag name="KSO_WM_UNIT_LAYERLEVEL" val="1"/>
  <p:tag name="KSO_WM_TAG_VERSION" val="1.0"/>
  <p:tag name="KSO_WM_BEAUTIFY_FLAG" val="#wm#"/>
  <p:tag name="KSO_WM_UNIT_PRESET_TEXT" val="单击此处添加标题"/>
</p:tagLst>
</file>

<file path=ppt/tags/tag220.xml><?xml version="1.0" encoding="utf-8"?>
<p:tagLst xmlns:p="http://schemas.openxmlformats.org/presentationml/2006/main">
  <p:tag name="KSO_WM_BEAUTIFY_FLAG" val="#wm#"/>
  <p:tag name="KSO_WM_TEMPLATE_CATEGORY" val="custom"/>
  <p:tag name="KSO_WM_TEMPLATE_INDEX" val="20200212"/>
</p:tagLst>
</file>

<file path=ppt/tags/tag221.xml><?xml version="1.0" encoding="utf-8"?>
<p:tagLst xmlns:p="http://schemas.openxmlformats.org/presentationml/2006/main">
  <p:tag name="KSO_WM_UNIT_ISCONTENTSTITLE" val="0"/>
  <p:tag name="KSO_WM_UNIT_ISNUMDGMTITLE" val="0"/>
  <p:tag name="KSO_WM_UNIT_NOCLEAR" val="0"/>
  <p:tag name="KSO_WM_UNIT_VALUE" val="30"/>
  <p:tag name="KSO_WM_UNIT_HIGHLIGHT" val="0"/>
  <p:tag name="KSO_WM_UNIT_COMPATIBLE" val="0"/>
  <p:tag name="KSO_WM_UNIT_DIAGRAM_ISNUMVISUAL" val="0"/>
  <p:tag name="KSO_WM_UNIT_DIAGRAM_ISREFERUNIT" val="0"/>
  <p:tag name="KSO_WM_UNIT_TYPE" val="a"/>
  <p:tag name="KSO_WM_UNIT_INDEX" val="1"/>
  <p:tag name="KSO_WM_UNIT_ID" val="custom20200212_10*a*1"/>
  <p:tag name="KSO_WM_TEMPLATE_CATEGORY" val="custom"/>
  <p:tag name="KSO_WM_TEMPLATE_INDEX" val="20200212"/>
  <p:tag name="KSO_WM_UNIT_LAYERLEVEL" val="1"/>
  <p:tag name="KSO_WM_TAG_VERSION" val="1.0"/>
  <p:tag name="KSO_WM_BEAUTIFY_FLAG" val="#wm#"/>
  <p:tag name="KSO_WM_UNIT_PRESET_TEXT" val="单击此处添加标题"/>
</p:tagLst>
</file>

<file path=ppt/tags/tag222.xml><?xml version="1.0" encoding="utf-8"?>
<p:tagLst xmlns:p="http://schemas.openxmlformats.org/presentationml/2006/main">
  <p:tag name="KSO_WM_UNIT_VALUE" val="1009*3045"/>
  <p:tag name="KSO_WM_UNIT_HIGHLIGHT" val="0"/>
  <p:tag name="KSO_WM_UNIT_COMPATIBLE" val="0"/>
  <p:tag name="KSO_WM_UNIT_DIAGRAM_ISNUMVISUAL" val="0"/>
  <p:tag name="KSO_WM_UNIT_DIAGRAM_ISREFERUNIT" val="0"/>
  <p:tag name="KSO_WM_UNIT_TYPE" val="d"/>
  <p:tag name="KSO_WM_UNIT_INDEX" val="1"/>
  <p:tag name="KSO_WM_UNIT_ID" val="custom20200212_10*d*1"/>
  <p:tag name="KSO_WM_TEMPLATE_CATEGORY" val="custom"/>
  <p:tag name="KSO_WM_TEMPLATE_INDEX" val="20200212"/>
  <p:tag name="KSO_WM_UNIT_SUPPORT_UNIT_TYPE" val="[&quot;all&quot;]"/>
  <p:tag name="KSO_WM_UNIT_LAYERLEVEL" val="1"/>
  <p:tag name="KSO_WM_TAG_VERSION" val="1.0"/>
  <p:tag name="KSO_WM_BEAUTIFY_FLAG" val="#wm#"/>
</p:tagLst>
</file>

<file path=ppt/tags/tag223.xml><?xml version="1.0" encoding="utf-8"?>
<p:tagLst xmlns:p="http://schemas.openxmlformats.org/presentationml/2006/main">
  <p:tag name="KSO_WM_SLIDE_ID" val="custom20200212_10"/>
  <p:tag name="KSO_WM_TEMPLATE_SUBCATEGORY" val="17"/>
  <p:tag name="KSO_WM_TEMPLATE_MASTER_TYPE" val="1"/>
  <p:tag name="KSO_WM_TEMPLATE_COLOR_TYPE" val="1"/>
  <p:tag name="KSO_WM_SLIDE_TYPE" val="text"/>
  <p:tag name="KSO_WM_SLIDE_SUBTYPE" val="picTxt"/>
  <p:tag name="KSO_WM_SLIDE_ITEM_CNT" val="0"/>
  <p:tag name="KSO_WM_SLIDE_INDEX" val="10"/>
  <p:tag name="KSO_WM_SLIDE_SIZE" val="864*442"/>
  <p:tag name="KSO_WM_SLIDE_POSITION" val="47*49"/>
  <p:tag name="KSO_WM_TAG_VERSION" val="1.0"/>
  <p:tag name="KSO_WM_BEAUTIFY_FLAG" val="#wm#"/>
  <p:tag name="KSO_WM_TEMPLATE_CATEGORY" val="custom"/>
  <p:tag name="KSO_WM_TEMPLATE_INDEX" val="20200212"/>
  <p:tag name="KSO_WM_SLIDE_LAYOUT" val="a_d_f"/>
  <p:tag name="KSO_WM_SLIDE_LAYOUT_CNT" val="1_1_1"/>
</p:tagLst>
</file>

<file path=ppt/tags/tag224.xml><?xml version="1.0" encoding="utf-8"?>
<p:tagLst xmlns:p="http://schemas.openxmlformats.org/presentationml/2006/main">
  <p:tag name="KSO_WM_UNIT_ISCONTENTSTITLE" val="0"/>
  <p:tag name="KSO_WM_UNIT_ISNUMDGMTITLE" val="0"/>
  <p:tag name="KSO_WM_UNIT_NOCLEAR" val="1"/>
  <p:tag name="KSO_WM_UNIT_VALUE" val="8"/>
  <p:tag name="KSO_WM_UNIT_HIGHLIGHT" val="0"/>
  <p:tag name="KSO_WM_UNIT_COMPATIBLE" val="0"/>
  <p:tag name="KSO_WM_UNIT_DIAGRAM_ISNUMVISUAL" val="0"/>
  <p:tag name="KSO_WM_UNIT_DIAGRAM_ISREFERUNIT" val="0"/>
  <p:tag name="KSO_WM_UNIT_TYPE" val="a"/>
  <p:tag name="KSO_WM_UNIT_INDEX" val="1"/>
  <p:tag name="KSO_WM_UNIT_ID" val="custom20200212_17*a*1"/>
  <p:tag name="KSO_WM_TEMPLATE_CATEGORY" val="custom"/>
  <p:tag name="KSO_WM_TEMPLATE_INDEX" val="20200212"/>
  <p:tag name="KSO_WM_UNIT_LAYERLEVEL" val="1"/>
  <p:tag name="KSO_WM_TAG_VERSION" val="1.0"/>
  <p:tag name="KSO_WM_BEAUTIFY_FLAG" val="#wm#"/>
  <p:tag name="KSO_WM_UNIT_PRESET_TEXT" val="感谢观看"/>
</p:tagLst>
</file>

<file path=ppt/tags/tag225.xml><?xml version="1.0" encoding="utf-8"?>
<p:tagLst xmlns:p="http://schemas.openxmlformats.org/presentationml/2006/main">
  <p:tag name="KSO_WM_SLIDE_ID" val="custom20200212_17"/>
  <p:tag name="KSO_WM_TEMPLATE_SUBCATEGORY" val="17"/>
  <p:tag name="KSO_WM_TEMPLATE_MASTER_TYPE" val="1"/>
  <p:tag name="KSO_WM_TEMPLATE_COLOR_TYPE" val="1"/>
  <p:tag name="KSO_WM_SLIDE_TYPE" val="endPage"/>
  <p:tag name="KSO_WM_SLIDE_SUBTYPE" val="pureTxt"/>
  <p:tag name="KSO_WM_SLIDE_ITEM_CNT" val="0"/>
  <p:tag name="KSO_WM_SLIDE_INDEX" val="17"/>
  <p:tag name="KSO_WM_TAG_VERSION" val="1.0"/>
  <p:tag name="KSO_WM_BEAUTIFY_FLAG" val="#wm#"/>
  <p:tag name="KSO_WM_TEMPLATE_CATEGORY" val="custom"/>
  <p:tag name="KSO_WM_TEMPLATE_INDEX" val="20200212"/>
  <p:tag name="KSO_WM_SLIDE_LAYOUT" val="a_b"/>
  <p:tag name="KSO_WM_SLIDE_LAYOUT_CNT" val="1_1"/>
</p:tagLst>
</file>

<file path=ppt/theme/theme1.xml><?xml version="1.0" encoding="utf-8"?>
<a:theme xmlns:a="http://schemas.openxmlformats.org/drawingml/2006/main" name="1_Office 主题​​">
  <a:themeElements>
    <a:clrScheme name="1.1.1.1.1.1.1.党政风主题配色红">
      <a:dk1>
        <a:srgbClr val="000000"/>
      </a:dk1>
      <a:lt1>
        <a:srgbClr val="FFFFFF"/>
      </a:lt1>
      <a:dk2>
        <a:srgbClr val="FCEEE0"/>
      </a:dk2>
      <a:lt2>
        <a:srgbClr val="FFFBF7"/>
      </a:lt2>
      <a:accent1>
        <a:srgbClr val="D10F25"/>
      </a:accent1>
      <a:accent2>
        <a:srgbClr val="DB4921"/>
      </a:accent2>
      <a:accent3>
        <a:srgbClr val="E87723"/>
      </a:accent3>
      <a:accent4>
        <a:srgbClr val="E89930"/>
      </a:accent4>
      <a:accent5>
        <a:srgbClr val="EDB52A"/>
      </a:accent5>
      <a:accent6>
        <a:srgbClr val="FCC30C"/>
      </a:accent6>
      <a:hlink>
        <a:srgbClr val="4987FF"/>
      </a:hlink>
      <a:folHlink>
        <a:srgbClr val="B356DB"/>
      </a:folHlink>
    </a:clrScheme>
    <a:fontScheme name="党政风、中国风">
      <a:majorFont>
        <a:latin typeface="隶书"/>
        <a:ea typeface="隶书"/>
        <a:cs typeface=""/>
      </a:majorFont>
      <a:minorFont>
        <a:latin typeface="隶书"/>
        <a:ea typeface="隶书"/>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1.1.1.1.1.1.1.党政风主题配色红">
    <a:dk1>
      <a:srgbClr val="000000"/>
    </a:dk1>
    <a:lt1>
      <a:srgbClr val="FFFFFF"/>
    </a:lt1>
    <a:dk2>
      <a:srgbClr val="FCEEE0"/>
    </a:dk2>
    <a:lt2>
      <a:srgbClr val="FFFBF7"/>
    </a:lt2>
    <a:accent1>
      <a:srgbClr val="D10F25"/>
    </a:accent1>
    <a:accent2>
      <a:srgbClr val="DB4921"/>
    </a:accent2>
    <a:accent3>
      <a:srgbClr val="E87723"/>
    </a:accent3>
    <a:accent4>
      <a:srgbClr val="E89930"/>
    </a:accent4>
    <a:accent5>
      <a:srgbClr val="EDB52A"/>
    </a:accent5>
    <a:accent6>
      <a:srgbClr val="FCC30C"/>
    </a:accent6>
    <a:hlink>
      <a:srgbClr val="4987FF"/>
    </a:hlink>
    <a:folHlink>
      <a:srgbClr val="B356DB"/>
    </a:folHlink>
  </a:clrScheme>
</a:themeOverride>
</file>

<file path=ppt/theme/themeOverride2.xml><?xml version="1.0" encoding="utf-8"?>
<a:themeOverride xmlns:a="http://schemas.openxmlformats.org/drawingml/2006/main">
  <a:clrScheme name="1.1.1.1.1.1.1.党政风主题配色红">
    <a:dk1>
      <a:srgbClr val="000000"/>
    </a:dk1>
    <a:lt1>
      <a:srgbClr val="FFFFFF"/>
    </a:lt1>
    <a:dk2>
      <a:srgbClr val="FCEEE0"/>
    </a:dk2>
    <a:lt2>
      <a:srgbClr val="FFFBF7"/>
    </a:lt2>
    <a:accent1>
      <a:srgbClr val="D10F25"/>
    </a:accent1>
    <a:accent2>
      <a:srgbClr val="DB4921"/>
    </a:accent2>
    <a:accent3>
      <a:srgbClr val="E87723"/>
    </a:accent3>
    <a:accent4>
      <a:srgbClr val="E89930"/>
    </a:accent4>
    <a:accent5>
      <a:srgbClr val="EDB52A"/>
    </a:accent5>
    <a:accent6>
      <a:srgbClr val="FCC30C"/>
    </a:accent6>
    <a:hlink>
      <a:srgbClr val="4987FF"/>
    </a:hlink>
    <a:folHlink>
      <a:srgbClr val="B356DB"/>
    </a:folHlink>
  </a:clrScheme>
</a:themeOverride>
</file>

<file path=ppt/theme/themeOverride3.xml><?xml version="1.0" encoding="utf-8"?>
<a:themeOverride xmlns:a="http://schemas.openxmlformats.org/drawingml/2006/main">
  <a:clrScheme name="1.1.1.1.1.1.1.党政风主题配色红">
    <a:dk1>
      <a:srgbClr val="000000"/>
    </a:dk1>
    <a:lt1>
      <a:srgbClr val="FFFFFF"/>
    </a:lt1>
    <a:dk2>
      <a:srgbClr val="FCEEE0"/>
    </a:dk2>
    <a:lt2>
      <a:srgbClr val="FFFBF7"/>
    </a:lt2>
    <a:accent1>
      <a:srgbClr val="D10F25"/>
    </a:accent1>
    <a:accent2>
      <a:srgbClr val="DB4921"/>
    </a:accent2>
    <a:accent3>
      <a:srgbClr val="E87723"/>
    </a:accent3>
    <a:accent4>
      <a:srgbClr val="E89930"/>
    </a:accent4>
    <a:accent5>
      <a:srgbClr val="EDB52A"/>
    </a:accent5>
    <a:accent6>
      <a:srgbClr val="FCC30C"/>
    </a:accent6>
    <a:hlink>
      <a:srgbClr val="4987FF"/>
    </a:hlink>
    <a:folHlink>
      <a:srgbClr val="B356DB"/>
    </a:folHlink>
  </a:clrScheme>
</a:themeOverride>
</file>

<file path=ppt/theme/themeOverride4.xml><?xml version="1.0" encoding="utf-8"?>
<a:themeOverride xmlns:a="http://schemas.openxmlformats.org/drawingml/2006/main">
  <a:clrScheme name="1.1.1.1.1.1.1.党政风主题配色红">
    <a:dk1>
      <a:srgbClr val="000000"/>
    </a:dk1>
    <a:lt1>
      <a:srgbClr val="FFFFFF"/>
    </a:lt1>
    <a:dk2>
      <a:srgbClr val="FCEEE0"/>
    </a:dk2>
    <a:lt2>
      <a:srgbClr val="FFFBF7"/>
    </a:lt2>
    <a:accent1>
      <a:srgbClr val="D10F25"/>
    </a:accent1>
    <a:accent2>
      <a:srgbClr val="DB4921"/>
    </a:accent2>
    <a:accent3>
      <a:srgbClr val="E87723"/>
    </a:accent3>
    <a:accent4>
      <a:srgbClr val="E89930"/>
    </a:accent4>
    <a:accent5>
      <a:srgbClr val="EDB52A"/>
    </a:accent5>
    <a:accent6>
      <a:srgbClr val="FCC30C"/>
    </a:accent6>
    <a:hlink>
      <a:srgbClr val="4987FF"/>
    </a:hlink>
    <a:folHlink>
      <a:srgbClr val="B356DB"/>
    </a:folHlink>
  </a:clrScheme>
</a:themeOverride>
</file>

<file path=docProps/app.xml><?xml version="1.0" encoding="utf-8"?>
<Properties xmlns="http://schemas.openxmlformats.org/officeDocument/2006/extended-properties" xmlns:vt="http://schemas.openxmlformats.org/officeDocument/2006/docPropsVTypes">
  <TotalTime>0</TotalTime>
  <Words>2332</Words>
  <Application>WPS 演示</Application>
  <PresentationFormat>宽屏</PresentationFormat>
  <Paragraphs>313</Paragraphs>
  <Slides>17</Slides>
  <Notes>13</Notes>
  <HiddenSlides>0</HiddenSlides>
  <MMClips>5</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17</vt:i4>
      </vt:variant>
    </vt:vector>
  </HeadingPairs>
  <TitlesOfParts>
    <vt:vector size="30" baseType="lpstr">
      <vt:lpstr>Arial</vt:lpstr>
      <vt:lpstr>宋体</vt:lpstr>
      <vt:lpstr>Wingdings</vt:lpstr>
      <vt:lpstr>隶书</vt:lpstr>
      <vt:lpstr>汉仪尚巍手书W</vt:lpstr>
      <vt:lpstr>Viner Hand ITC</vt:lpstr>
      <vt:lpstr>微软雅黑</vt:lpstr>
      <vt:lpstr>方正小标宋简体</vt:lpstr>
      <vt:lpstr>Segoe UI</vt:lpstr>
      <vt:lpstr>微软雅黑 Light</vt:lpstr>
      <vt:lpstr>Arial Unicode MS</vt:lpstr>
      <vt:lpstr>Calibri</vt:lpstr>
      <vt:lpstr>1_Office 主题​​</vt:lpstr>
      <vt:lpstr>1.1中华人民共和国成立前 各种政治力量</vt:lpstr>
      <vt:lpstr>PowerPoint 演示文稿</vt:lpstr>
      <vt:lpstr>两个历史落差转换</vt:lpstr>
      <vt:lpstr>议学任务： 1.结合视频回顾历史，概括1840年以前的中国与世界发展情况。 2.查阅资料，列举列强入侵中国的史实并探讨对中国的影响。</vt:lpstr>
      <vt:lpstr>议学提示： 1.回顾历史，概括1840年以前的中国与世界发展变化情况。</vt:lpstr>
      <vt:lpstr>议学提示： 2.查阅资料，列举列强入侵中国的史实，并探讨对中国产生的影响。</vt:lpstr>
      <vt:lpstr>近代中国的基本国情和主要矛盾</vt:lpstr>
      <vt:lpstr>三种建国方案较量</vt:lpstr>
      <vt:lpstr>PowerPoint 演示文稿</vt:lpstr>
      <vt:lpstr>议学提示： 1.近代中国先后有哪些政治力量登上历史舞台？</vt:lpstr>
      <vt:lpstr>议学提示： 20世纪上半叶，中国出现了哪三种建国方案，最终结果如何？</vt:lpstr>
      <vt:lpstr>一条历史真理总结</vt:lpstr>
      <vt:lpstr>议学提示： 1.概括中国共产党诞生的社会基础和思想基础。 </vt:lpstr>
      <vt:lpstr>议学提示： 2.探究中国共产党成立前后中国革命斗争特点的变化 </vt:lpstr>
      <vt:lpstr>议学提示： 3.中国共产党的成立对新民主主义革命的重要意义。  </vt:lpstr>
      <vt:lpstr>PowerPoint 演示文稿</vt:lpstr>
      <vt:lpstr>课堂小结</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wangyy963</dc:creator>
  <cp:lastModifiedBy>86181</cp:lastModifiedBy>
  <cp:revision>192</cp:revision>
  <dcterms:created xsi:type="dcterms:W3CDTF">2019-06-19T02:08:00Z</dcterms:created>
  <dcterms:modified xsi:type="dcterms:W3CDTF">2021-06-27T13:15:41Z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2052-11.1.0.10495</vt:lpwstr>
  </property>
  <property fmtid="{D5CDD505-2E9C-101B-9397-08002B2CF9AE}" pid="3" name="KSOSaveFontToCloudKey">
    <vt:lpwstr>310852139_embed</vt:lpwstr>
  </property>
  <property fmtid="{D5CDD505-2E9C-101B-9397-08002B2CF9AE}" pid="4" name="ICV">
    <vt:lpwstr>A150CA193BC643998D297A8161F5A868</vt:lpwstr>
  </property>
</Properties>
</file>