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3" r:id="rId4"/>
    <p:sldId id="264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/>
    <p:restoredTop sz="94660"/>
  </p:normalViewPr>
  <p:slideViewPr>
    <p:cSldViewPr snapToGrid="0" showGuides="1">
      <p:cViewPr varScale="1">
        <p:scale>
          <a:sx n="89" d="100"/>
          <a:sy n="89" d="100"/>
        </p:scale>
        <p:origin x="-21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6147" name="PlaceHolder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 spc="-1" noProof="1">
                <a:solidFill>
                  <a:srgbClr val="8B8B8B"/>
                </a:solidFill>
                <a:latin typeface="Calibri" panose="020F0502020204030204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anchor="ctr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2400" spc="-1" noProof="1">
                <a:latin typeface="Calibri" panose="020F0502020204030204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Autofit/>
          </a:bodyPr>
          <a:lstStyle>
            <a:lvl1pPr algn="r">
              <a:defRPr sz="1200">
                <a:solidFill>
                  <a:srgbClr val="8B8B8B"/>
                </a:solidFill>
                <a:latin typeface="Calibri" panose="020F0502020204030204" charset="0"/>
              </a:defRPr>
            </a:lvl1pPr>
          </a:lstStyle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emf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oleObject" Target="../embeddings/oleObject7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emf"/><Relationship Id="rId1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3.emf"/><Relationship Id="rId1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emf"/><Relationship Id="rId1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280775" cy="1851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401638" y="2457450"/>
            <a:ext cx="10328275" cy="7921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方法技巧</a:t>
            </a:r>
            <a:r>
              <a:rPr kumimoji="0" lang="en-US" altLang="zh-CN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 </a:t>
            </a: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巧证比例或等积式（一）三点定形法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248900" imgH="1982470" progId="">
                  <p:embed/>
                </p:oleObj>
              </mc:Choice>
              <mc:Fallback>
                <p:oleObj name="" r:id="rId1" imgW="10248900" imgH="1982470" progId="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1981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16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248900" imgH="4161790" progId="">
                  <p:embed/>
                </p:oleObj>
              </mc:Choice>
              <mc:Fallback>
                <p:oleObj name="" r:id="rId1" imgW="10248900" imgH="416179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160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3662363"/>
            <a:ext cx="84582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四边形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ABCD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是平行四边形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∥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310854"/>
            <a:ext cx="6234399" cy="712631"/>
          </a:xfrm>
          <a:prstGeom prst="rect">
            <a:avLst/>
          </a:prstGeom>
          <a:blipFill>
            <a:blip r:embed="rId3" cstate="print"/>
            <a:stretch>
              <a:fillRect l="-1955" r="-1271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2305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239713" y="2801938"/>
            <a:ext cx="10791825" cy="79057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方法技巧</a:t>
            </a:r>
            <a:r>
              <a:rPr kumimoji="0" lang="en-US" altLang="zh-CN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 </a:t>
            </a: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巧证比例或等积式（二）等线段代换法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248900" imgH="1982470" progId="">
                  <p:embed/>
                </p:oleObj>
              </mc:Choice>
              <mc:Fallback>
                <p:oleObj name="" r:id="rId1" imgW="10248900" imgH="198247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1981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521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248900" imgH="5213350" progId="">
                  <p:embed/>
                </p:oleObj>
              </mc:Choice>
              <mc:Fallback>
                <p:oleObj name="" r:id="rId1" imgW="10248900" imgH="5213350" progId="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5211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2757488"/>
            <a:ext cx="60960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连接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为等边三角形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925" y="3290888"/>
            <a:ext cx="458311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EAF=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BAC=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9925" y="3814763"/>
            <a:ext cx="828357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EAB+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CAF=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又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AEC+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EAB=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9925" y="4348163"/>
            <a:ext cx="90947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FAC=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又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ACE=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ACD=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AEC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∽△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FAC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2" name="文本框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899352"/>
            <a:ext cx="1162498" cy="714683"/>
          </a:xfrm>
          <a:prstGeom prst="rect">
            <a:avLst/>
          </a:prstGeom>
          <a:blipFill>
            <a:blip r:embed="rId3" cstate="print"/>
            <a:stretch>
              <a:fillRect r="-9424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4" name="文本框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5576781"/>
            <a:ext cx="7952818" cy="713529"/>
          </a:xfrm>
          <a:prstGeom prst="rect">
            <a:avLst/>
          </a:prstGeom>
          <a:blipFill>
            <a:blip r:embed="rId4" cstate="print"/>
            <a:stretch>
              <a:fillRect l="-1533" r="-766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490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0248900" imgH="4910455" progId="">
                  <p:embed/>
                </p:oleObj>
              </mc:Choice>
              <mc:Fallback>
                <p:oleObj name="" r:id="rId1" imgW="10248900" imgH="4910455" progId="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90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2871788"/>
            <a:ext cx="92138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ADE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是等边三角形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ADE=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AED=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B+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925" y="3300413"/>
            <a:ext cx="1936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BAD=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9925" y="3738563"/>
            <a:ext cx="707866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BAC=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B+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BAD=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0" name="文本框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214706"/>
            <a:ext cx="7928774" cy="713529"/>
          </a:xfrm>
          <a:prstGeom prst="rect">
            <a:avLst/>
          </a:prstGeom>
          <a:blipFill>
            <a:blip r:embed="rId3" cstate="print"/>
            <a:stretch>
              <a:fillRect l="-1537" r="-769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9925" y="4805363"/>
            <a:ext cx="74136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AE=BD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DE=AD=AE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=BD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CE.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69925" y="5281613"/>
            <a:ext cx="80010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注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本题实质是用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替换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两条线段之积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2508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401638" y="2457450"/>
            <a:ext cx="10791825" cy="175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方法技巧</a:t>
            </a:r>
            <a:r>
              <a:rPr kumimoji="0" lang="en-US" altLang="zh-CN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r>
              <a:rPr kumimoji="0" lang="en-US" altLang="zh-CN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巧证比例或等积式（三）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等比代换法（找中间比）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248900" imgH="1388110" progId="">
                  <p:embed/>
                </p:oleObj>
              </mc:Choice>
              <mc:Fallback>
                <p:oleObj name="" r:id="rId1" imgW="10248900" imgH="1388110" progId="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1387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515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0248900" imgH="5152390" progId="">
                  <p:embed/>
                </p:oleObj>
              </mc:Choice>
              <mc:Fallback>
                <p:oleObj name="" r:id="rId1" imgW="10248900" imgH="5152390" progId="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5151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119331"/>
            <a:ext cx="9477274" cy="713529"/>
          </a:xfrm>
          <a:prstGeom prst="rect">
            <a:avLst/>
          </a:prstGeom>
          <a:blipFill>
            <a:blip r:embed="rId3" cstate="print"/>
            <a:stretch>
              <a:fillRect l="-1286" r="-514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925" y="3862388"/>
            <a:ext cx="16462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∽△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CGE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8" name="文本框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508827"/>
            <a:ext cx="4104009" cy="714683"/>
          </a:xfrm>
          <a:prstGeom prst="rect">
            <a:avLst/>
          </a:prstGeom>
          <a:blipFill>
            <a:blip r:embed="rId4" cstate="print"/>
            <a:stretch>
              <a:fillRect l="-2972" r="-2080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0" name="文本框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5301454"/>
            <a:ext cx="3868367" cy="712631"/>
          </a:xfrm>
          <a:prstGeom prst="rect">
            <a:avLst/>
          </a:prstGeom>
          <a:blipFill>
            <a:blip r:embed="rId5" cstate="print"/>
            <a:stretch>
              <a:fillRect l="-3150" r="-2520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4030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0248900" imgH="4032250" progId="">
                  <p:embed/>
                </p:oleObj>
              </mc:Choice>
              <mc:Fallback>
                <p:oleObj name="" r:id="rId1" imgW="10248900" imgH="4032250" progId="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030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762000" y="1016000"/>
          <a:ext cx="10247313" cy="455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248900" imgH="4558030" progId="">
                  <p:embed/>
                </p:oleObj>
              </mc:Choice>
              <mc:Fallback>
                <p:oleObj name="" r:id="rId1" imgW="10248900" imgH="4558030" progId="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557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1100138"/>
            <a:ext cx="81153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BAC=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90°,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⊥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BAC=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ADB=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1738206"/>
            <a:ext cx="8809528" cy="713529"/>
          </a:xfrm>
          <a:prstGeom prst="rect">
            <a:avLst/>
          </a:prstGeom>
          <a:blipFill>
            <a:blip r:embed="rId3" cstate="print"/>
            <a:stretch>
              <a:fillRect l="-1384" r="-692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8" name="文本框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2529679"/>
            <a:ext cx="8860118" cy="712631"/>
          </a:xfrm>
          <a:prstGeom prst="rect">
            <a:avLst/>
          </a:prstGeom>
          <a:blipFill>
            <a:blip r:embed="rId4" cstate="print"/>
            <a:stretch>
              <a:fillRect l="-1376" r="-688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9925" y="3271838"/>
            <a:ext cx="55626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又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EDC=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FDB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FAD=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FDB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2" name="文本框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909906"/>
            <a:ext cx="7026282" cy="713529"/>
          </a:xfrm>
          <a:prstGeom prst="rect">
            <a:avLst/>
          </a:prstGeom>
          <a:blipFill>
            <a:blip r:embed="rId5" cstate="print"/>
            <a:stretch>
              <a:fillRect l="-1735" r="-1041" b="-9402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4" name="文本框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703431"/>
            <a:ext cx="3906839" cy="710579"/>
          </a:xfrm>
          <a:prstGeom prst="rect">
            <a:avLst/>
          </a:prstGeom>
          <a:blipFill>
            <a:blip r:embed="rId6" cstate="print"/>
            <a:stretch>
              <a:fillRect l="-3120" r="-2496" b="-10345"/>
            </a:stretch>
          </a:blipFill>
        </p:spPr>
        <p:txBody>
          <a:bodyPr/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2782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407988" y="2732088"/>
            <a:ext cx="10790238" cy="175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方法技巧</a:t>
            </a:r>
            <a:r>
              <a:rPr kumimoji="0" lang="en-US" altLang="zh-CN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 </a:t>
            </a: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巧证比例或等积式（四）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等积代换法（找中间积）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13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248900" imgH="4137660" progId="">
                  <p:embed/>
                </p:oleObj>
              </mc:Choice>
              <mc:Fallback>
                <p:oleObj name="" r:id="rId1" imgW="10248900" imgH="4137660" progId="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135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317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248900" imgH="3171190" progId="">
                  <p:embed/>
                </p:oleObj>
              </mc:Choice>
              <mc:Fallback>
                <p:oleObj name="" r:id="rId1" imgW="10248900" imgH="3171190" progId="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317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1100138"/>
            <a:ext cx="98425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BAD=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ADB=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AED=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ABD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∽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925" y="1690688"/>
            <a:ext cx="13731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9925" y="2281238"/>
            <a:ext cx="83502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同理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ACD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∽△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可得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9925" y="2833688"/>
            <a:ext cx="28829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AB=AF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AC.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9925" y="3481388"/>
            <a:ext cx="41402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注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本题的中间积是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563</Words>
  <Application>WPS 演示</Application>
  <PresentationFormat>自定义</PresentationFormat>
  <Paragraphs>68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Arial</vt:lpstr>
      <vt:lpstr>宋体</vt:lpstr>
      <vt:lpstr>Wingdings</vt:lpstr>
      <vt:lpstr>Calibri</vt:lpstr>
      <vt:lpstr>Calibri</vt:lpstr>
      <vt:lpstr>DejaVu Sans</vt:lpstr>
      <vt:lpstr>黑体</vt:lpstr>
      <vt:lpstr>Times New Roman</vt:lpstr>
      <vt:lpstr>Cambria Math</vt:lpstr>
      <vt:lpstr>NEU-BZ-S92</vt:lpstr>
      <vt:lpstr>Segoe Print</vt:lpstr>
      <vt:lpstr>微软雅黑</vt:lpstr>
      <vt:lpstr>Arial Unicode MS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zhangqian</dc:creator>
  <cp:lastModifiedBy>貪戀那縷陽光</cp:lastModifiedBy>
  <cp:revision>10</cp:revision>
  <dcterms:created xsi:type="dcterms:W3CDTF">2021-09-28T09:16:00Z</dcterms:created>
  <dcterms:modified xsi:type="dcterms:W3CDTF">2021-12-08T00:42:09Z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4467109C72E54875A8CC33A2E093A776</vt:lpwstr>
  </property>
  <property fmtid="{D5CDD505-2E9C-101B-9397-08002B2CF9AE}" pid="3" name="KSOProductBuildVer">
    <vt:lpwstr>2052-11.1.0.11115</vt:lpwstr>
  </property>
</Properties>
</file>