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4932" r:id="rId2"/>
    <p:sldId id="5161" r:id="rId3"/>
    <p:sldId id="4933" r:id="rId4"/>
    <p:sldId id="5140" r:id="rId5"/>
    <p:sldId id="4936" r:id="rId6"/>
    <p:sldId id="4937" r:id="rId7"/>
    <p:sldId id="5163" r:id="rId8"/>
    <p:sldId id="4938" r:id="rId9"/>
    <p:sldId id="5141"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0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1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6B5CF93-FBE5-4AB9-8905-DD1C229D2742}" type="doc">
      <dgm:prSet loTypeId="urn:microsoft.com/office/officeart/2005/8/layout/hierarchy3#1" loCatId="list" qsTypeId="urn:microsoft.com/office/officeart/2005/8/quickstyle/simple1#4" qsCatId="simple" csTypeId="urn:microsoft.com/office/officeart/2005/8/colors/accent1_2#13" csCatId="accent1" phldr="1"/>
      <dgm:spPr/>
      <dgm:t>
        <a:bodyPr/>
        <a:lstStyle/>
        <a:p>
          <a:endParaRPr lang="zh-CN" altLang="en-US"/>
        </a:p>
      </dgm:t>
    </dgm:pt>
    <dgm:pt modelId="{28623C99-CFB1-4E9F-971C-2E3FA83E2A4F}">
      <dgm:prSet phldrT="[文本]" custT="1">
        <dgm:style>
          <a:lnRef idx="1">
            <a:schemeClr val="accent3"/>
          </a:lnRef>
          <a:fillRef idx="3">
            <a:schemeClr val="accent3"/>
          </a:fillRef>
          <a:effectRef idx="2">
            <a:schemeClr val="accent3"/>
          </a:effectRef>
          <a:fontRef idx="minor">
            <a:schemeClr val="lt1"/>
          </a:fontRef>
        </dgm:style>
      </dgm:prSet>
      <dgm:spPr/>
      <dgm:t>
        <a:bodyPr/>
        <a:lstStyle/>
        <a:p>
          <a:r>
            <a:rPr lang="zh-CN" altLang="en-US" sz="2400" dirty="0"/>
            <a:t>自然生命</a:t>
          </a:r>
        </a:p>
      </dgm:t>
    </dgm:pt>
    <dgm:pt modelId="{F6D76A56-E915-47FC-9764-D6E2DD252A66}" type="parTrans" cxnId="{A7C9D5AF-52F7-4E38-92FA-918DFD9DEBD8}">
      <dgm:prSet/>
      <dgm:spPr/>
      <dgm:t>
        <a:bodyPr/>
        <a:lstStyle/>
        <a:p>
          <a:endParaRPr lang="zh-CN" altLang="en-US"/>
        </a:p>
      </dgm:t>
    </dgm:pt>
    <dgm:pt modelId="{6CA7D8B4-84B3-4B79-8CF5-CCA62EA2311A}" type="sibTrans" cxnId="{A7C9D5AF-52F7-4E38-92FA-918DFD9DEBD8}">
      <dgm:prSet/>
      <dgm:spPr/>
      <dgm:t>
        <a:bodyPr/>
        <a:lstStyle/>
        <a:p>
          <a:endParaRPr lang="zh-CN" altLang="en-US"/>
        </a:p>
      </dgm:t>
    </dgm:pt>
    <dgm:pt modelId="{E7ED996D-7638-4F42-A16B-5C6F91824EDB}">
      <dgm:prSet phldrT="[文本]"/>
      <dgm:spPr>
        <a:effectLst>
          <a:outerShdw blurRad="63500" sx="102000" sy="102000" algn="ctr" rotWithShape="0">
            <a:prstClr val="black">
              <a:alpha val="40000"/>
            </a:prstClr>
          </a:outerShdw>
        </a:effectLst>
      </dgm:spPr>
      <dgm:t>
        <a:bodyPr/>
        <a:lstStyle/>
        <a:p>
          <a:pPr algn="l"/>
          <a:r>
            <a:rPr lang="zh-CN" altLang="en-US" dirty="0"/>
            <a:t>　　肉身生命是人存在的基本依托和载体。生命具有惟一性、独特性、宝贵性，要爱护身体，学会自救自护，珍惜自己和他人生命。</a:t>
          </a:r>
        </a:p>
      </dgm:t>
    </dgm:pt>
    <dgm:pt modelId="{56F69E2F-DC6D-49FE-A0A2-A4E0A7AE6FA4}" type="parTrans" cxnId="{DD63DCDB-DD66-4E25-8FAF-BBE30D8A2C1E}">
      <dgm:prSet/>
      <dgm:spPr/>
      <dgm:t>
        <a:bodyPr/>
        <a:lstStyle/>
        <a:p>
          <a:endParaRPr lang="zh-CN" altLang="en-US"/>
        </a:p>
      </dgm:t>
    </dgm:pt>
    <dgm:pt modelId="{4FE1727C-ADA6-4843-8C00-61EFE59D5CE2}" type="sibTrans" cxnId="{DD63DCDB-DD66-4E25-8FAF-BBE30D8A2C1E}">
      <dgm:prSet/>
      <dgm:spPr/>
      <dgm:t>
        <a:bodyPr/>
        <a:lstStyle/>
        <a:p>
          <a:endParaRPr lang="zh-CN" altLang="en-US"/>
        </a:p>
      </dgm:t>
    </dgm:pt>
    <dgm:pt modelId="{D3273C22-40D3-48AD-A5CA-5FF4A5035DFF}">
      <dgm:prSet phldrT="[文本]" custT="1">
        <dgm:style>
          <a:lnRef idx="1">
            <a:schemeClr val="accent5"/>
          </a:lnRef>
          <a:fillRef idx="3">
            <a:schemeClr val="accent5"/>
          </a:fillRef>
          <a:effectRef idx="2">
            <a:schemeClr val="accent5"/>
          </a:effectRef>
          <a:fontRef idx="minor">
            <a:schemeClr val="lt1"/>
          </a:fontRef>
        </dgm:style>
      </dgm:prSet>
      <dgm:spPr/>
      <dgm:t>
        <a:bodyPr/>
        <a:lstStyle/>
        <a:p>
          <a:r>
            <a:rPr lang="zh-CN" altLang="en-US" sz="2400" dirty="0"/>
            <a:t>社会生命</a:t>
          </a:r>
        </a:p>
      </dgm:t>
    </dgm:pt>
    <dgm:pt modelId="{9C2C53E6-AE2D-4DE9-B725-7288431A6749}" type="parTrans" cxnId="{BA7C2210-6123-44BF-A7EA-6714BB9E09BA}">
      <dgm:prSet/>
      <dgm:spPr/>
      <dgm:t>
        <a:bodyPr/>
        <a:lstStyle/>
        <a:p>
          <a:endParaRPr lang="zh-CN" altLang="en-US"/>
        </a:p>
      </dgm:t>
    </dgm:pt>
    <dgm:pt modelId="{5686D274-9A7D-4DDF-8F79-38214AB6BC80}" type="sibTrans" cxnId="{BA7C2210-6123-44BF-A7EA-6714BB9E09BA}">
      <dgm:prSet/>
      <dgm:spPr/>
      <dgm:t>
        <a:bodyPr/>
        <a:lstStyle/>
        <a:p>
          <a:endParaRPr lang="zh-CN" altLang="en-US"/>
        </a:p>
      </dgm:t>
    </dgm:pt>
    <dgm:pt modelId="{2DA33C85-4CD1-4733-8E05-74755747DDFC}">
      <dgm:prSet phldrT="[文本]"/>
      <dgm:spPr>
        <a:effectLst>
          <a:outerShdw blurRad="63500" sx="102000" sy="102000" algn="ctr" rotWithShape="0">
            <a:prstClr val="black">
              <a:alpha val="40000"/>
            </a:prstClr>
          </a:outerShdw>
        </a:effectLst>
      </dgm:spPr>
      <dgm:t>
        <a:bodyPr/>
        <a:lstStyle/>
        <a:p>
          <a:pPr algn="l"/>
          <a:r>
            <a:rPr lang="zh-CN" altLang="en-US" dirty="0"/>
            <a:t>　　个体在社会生活中承担一定的角色，拥有一定的权利并承担相应的责任和义务。要有社会角色意识和承担相应责任的能力。</a:t>
          </a:r>
        </a:p>
      </dgm:t>
    </dgm:pt>
    <dgm:pt modelId="{513D55CC-0C7A-4E14-9A2A-EC042CAFD0C6}" type="parTrans" cxnId="{793970E7-CCBB-45D2-B5C7-75B5C3554290}">
      <dgm:prSet/>
      <dgm:spPr/>
      <dgm:t>
        <a:bodyPr/>
        <a:lstStyle/>
        <a:p>
          <a:endParaRPr lang="zh-CN" altLang="en-US"/>
        </a:p>
      </dgm:t>
    </dgm:pt>
    <dgm:pt modelId="{680C44F1-B864-48C8-9FA0-D94A262554BB}" type="sibTrans" cxnId="{793970E7-CCBB-45D2-B5C7-75B5C3554290}">
      <dgm:prSet/>
      <dgm:spPr/>
      <dgm:t>
        <a:bodyPr/>
        <a:lstStyle/>
        <a:p>
          <a:endParaRPr lang="zh-CN" altLang="en-US"/>
        </a:p>
      </dgm:t>
    </dgm:pt>
    <dgm:pt modelId="{838067DD-D127-4F87-8C5D-B9065CD81FA0}">
      <dgm:prSet phldrT="[文本]"/>
      <dgm:spPr>
        <a:effectLst>
          <a:outerShdw blurRad="63500" sx="102000" sy="102000" algn="ctr" rotWithShape="0">
            <a:prstClr val="black">
              <a:alpha val="40000"/>
            </a:prstClr>
          </a:outerShdw>
        </a:effectLst>
      </dgm:spPr>
      <dgm:t>
        <a:bodyPr/>
        <a:lstStyle/>
        <a:p>
          <a:pPr algn="l" rtl="0"/>
          <a:r>
            <a:rPr lang="zh-CN" altLang="en-US" dirty="0"/>
            <a:t>　　人具有情绪和高级情感表征自己的精神性生命。要通过生命间的心灵相互敞开、交互作用的过程来满足人的情感需要。</a:t>
          </a:r>
        </a:p>
      </dgm:t>
    </dgm:pt>
    <dgm:pt modelId="{90668AB7-0750-4E5F-8DEE-AC47E6A15C8E}" type="parTrans" cxnId="{6071040B-D5BC-4836-A2AF-F46112DC5A30}">
      <dgm:prSet/>
      <dgm:spPr/>
      <dgm:t>
        <a:bodyPr/>
        <a:lstStyle/>
        <a:p>
          <a:endParaRPr lang="zh-CN" altLang="en-US"/>
        </a:p>
      </dgm:t>
    </dgm:pt>
    <dgm:pt modelId="{346FF73F-697E-4657-81AD-B88FF9DABCAE}" type="sibTrans" cxnId="{6071040B-D5BC-4836-A2AF-F46112DC5A30}">
      <dgm:prSet/>
      <dgm:spPr/>
      <dgm:t>
        <a:bodyPr/>
        <a:lstStyle/>
        <a:p>
          <a:endParaRPr lang="zh-CN" altLang="en-US"/>
        </a:p>
      </dgm:t>
    </dgm:pt>
    <dgm:pt modelId="{2781D76A-63B9-4F10-91AE-DC0462237244}">
      <dgm:prSet phldrT="[文本]" custT="1">
        <dgm:style>
          <a:lnRef idx="1">
            <a:schemeClr val="accent4"/>
          </a:lnRef>
          <a:fillRef idx="2">
            <a:schemeClr val="accent4"/>
          </a:fillRef>
          <a:effectRef idx="1">
            <a:schemeClr val="accent4"/>
          </a:effectRef>
          <a:fontRef idx="minor">
            <a:schemeClr val="dk1"/>
          </a:fontRef>
        </dgm:style>
      </dgm:prSet>
      <dgm:spPr/>
      <dgm:t>
        <a:bodyPr/>
        <a:lstStyle/>
        <a:p>
          <a:r>
            <a:rPr lang="zh-CN" altLang="en-US" sz="2400" dirty="0"/>
            <a:t>精神生命</a:t>
          </a:r>
        </a:p>
      </dgm:t>
    </dgm:pt>
    <dgm:pt modelId="{429267EC-F094-4EE1-B4A8-51A9770E8F20}" type="parTrans" cxnId="{7A93B63C-55B3-4538-998A-449BC468BD80}">
      <dgm:prSet/>
      <dgm:spPr/>
      <dgm:t>
        <a:bodyPr/>
        <a:lstStyle/>
        <a:p>
          <a:endParaRPr lang="zh-CN" altLang="en-US"/>
        </a:p>
      </dgm:t>
    </dgm:pt>
    <dgm:pt modelId="{912102F9-8183-4C58-B9BE-D988D40409A9}" type="sibTrans" cxnId="{7A93B63C-55B3-4538-998A-449BC468BD80}">
      <dgm:prSet/>
      <dgm:spPr/>
      <dgm:t>
        <a:bodyPr/>
        <a:lstStyle/>
        <a:p>
          <a:endParaRPr lang="zh-CN" altLang="en-US"/>
        </a:p>
      </dgm:t>
    </dgm:pt>
    <dgm:pt modelId="{BD415AA0-C5F3-40FA-B13D-73BDD3A6E77D}" type="pres">
      <dgm:prSet presAssocID="{86B5CF93-FBE5-4AB9-8905-DD1C229D2742}" presName="diagram" presStyleCnt="0">
        <dgm:presLayoutVars>
          <dgm:chPref val="1"/>
          <dgm:dir/>
          <dgm:animOne val="branch"/>
          <dgm:animLvl val="lvl"/>
          <dgm:resizeHandles/>
        </dgm:presLayoutVars>
      </dgm:prSet>
      <dgm:spPr/>
    </dgm:pt>
    <dgm:pt modelId="{89AE3DA3-6E38-4B1F-BD64-A60E99CF6A32}" type="pres">
      <dgm:prSet presAssocID="{28623C99-CFB1-4E9F-971C-2E3FA83E2A4F}" presName="root" presStyleCnt="0"/>
      <dgm:spPr/>
    </dgm:pt>
    <dgm:pt modelId="{00DAF3B0-2174-4CBF-9107-85A467184A84}" type="pres">
      <dgm:prSet presAssocID="{28623C99-CFB1-4E9F-971C-2E3FA83E2A4F}" presName="rootComposite" presStyleCnt="0"/>
      <dgm:spPr/>
    </dgm:pt>
    <dgm:pt modelId="{A58605FE-2AE1-4691-B5A2-18DB4525E5E9}" type="pres">
      <dgm:prSet presAssocID="{28623C99-CFB1-4E9F-971C-2E3FA83E2A4F}" presName="rootText" presStyleLbl="node1" presStyleIdx="0" presStyleCnt="3" custScaleY="63056"/>
      <dgm:spPr/>
    </dgm:pt>
    <dgm:pt modelId="{190F9D63-053E-4E8E-A288-4E9D38B7C360}" type="pres">
      <dgm:prSet presAssocID="{28623C99-CFB1-4E9F-971C-2E3FA83E2A4F}" presName="rootConnector" presStyleLbl="node1" presStyleIdx="0" presStyleCnt="3"/>
      <dgm:spPr/>
    </dgm:pt>
    <dgm:pt modelId="{E42BEFC8-D910-40A5-A04A-4A36D9C4DD72}" type="pres">
      <dgm:prSet presAssocID="{28623C99-CFB1-4E9F-971C-2E3FA83E2A4F}" presName="childShape" presStyleCnt="0"/>
      <dgm:spPr/>
    </dgm:pt>
    <dgm:pt modelId="{AB4903A6-44C6-4A31-B2E2-289E4C14E3B4}" type="pres">
      <dgm:prSet presAssocID="{56F69E2F-DC6D-49FE-A0A2-A4E0A7AE6FA4}" presName="Name13" presStyleLbl="parChTrans1D2" presStyleIdx="0" presStyleCnt="3"/>
      <dgm:spPr/>
    </dgm:pt>
    <dgm:pt modelId="{4934CA24-5144-42DB-95E9-8F8361205A18}" type="pres">
      <dgm:prSet presAssocID="{E7ED996D-7638-4F42-A16B-5C6F91824EDB}" presName="childText" presStyleLbl="bgAcc1" presStyleIdx="0" presStyleCnt="3" custScaleX="156153" custScaleY="267413">
        <dgm:presLayoutVars>
          <dgm:bulletEnabled val="1"/>
        </dgm:presLayoutVars>
      </dgm:prSet>
      <dgm:spPr/>
    </dgm:pt>
    <dgm:pt modelId="{8BA024EC-811F-4DD8-BBCE-54EDCB3C5A9A}" type="pres">
      <dgm:prSet presAssocID="{D3273C22-40D3-48AD-A5CA-5FF4A5035DFF}" presName="root" presStyleCnt="0"/>
      <dgm:spPr/>
    </dgm:pt>
    <dgm:pt modelId="{D12CAAF1-C10D-4B7D-9E1C-FE4F8CD288DE}" type="pres">
      <dgm:prSet presAssocID="{D3273C22-40D3-48AD-A5CA-5FF4A5035DFF}" presName="rootComposite" presStyleCnt="0"/>
      <dgm:spPr/>
    </dgm:pt>
    <dgm:pt modelId="{BF574876-0CEF-460B-9163-4FE9C7AA3EA5}" type="pres">
      <dgm:prSet presAssocID="{D3273C22-40D3-48AD-A5CA-5FF4A5035DFF}" presName="rootText" presStyleLbl="node1" presStyleIdx="1" presStyleCnt="3" custScaleY="63056"/>
      <dgm:spPr/>
    </dgm:pt>
    <dgm:pt modelId="{9B44EA29-0715-4A38-BC9A-A7651F752C3C}" type="pres">
      <dgm:prSet presAssocID="{D3273C22-40D3-48AD-A5CA-5FF4A5035DFF}" presName="rootConnector" presStyleLbl="node1" presStyleIdx="1" presStyleCnt="3"/>
      <dgm:spPr/>
    </dgm:pt>
    <dgm:pt modelId="{4E35F605-A473-41D7-9E4C-88CAF12BE626}" type="pres">
      <dgm:prSet presAssocID="{D3273C22-40D3-48AD-A5CA-5FF4A5035DFF}" presName="childShape" presStyleCnt="0"/>
      <dgm:spPr/>
    </dgm:pt>
    <dgm:pt modelId="{B840134C-DD87-4D87-A170-8348EC88609C}" type="pres">
      <dgm:prSet presAssocID="{513D55CC-0C7A-4E14-9A2A-EC042CAFD0C6}" presName="Name13" presStyleLbl="parChTrans1D2" presStyleIdx="1" presStyleCnt="3"/>
      <dgm:spPr/>
    </dgm:pt>
    <dgm:pt modelId="{FC0FD8A6-A47F-4631-8DB3-238FC0204110}" type="pres">
      <dgm:prSet presAssocID="{2DA33C85-4CD1-4733-8E05-74755747DDFC}" presName="childText" presStyleLbl="bgAcc1" presStyleIdx="1" presStyleCnt="3" custScaleX="156153" custScaleY="267413">
        <dgm:presLayoutVars>
          <dgm:bulletEnabled val="1"/>
        </dgm:presLayoutVars>
      </dgm:prSet>
      <dgm:spPr/>
    </dgm:pt>
    <dgm:pt modelId="{34D3E04E-A5F2-4D4A-A217-CA54D3440978}" type="pres">
      <dgm:prSet presAssocID="{2781D76A-63B9-4F10-91AE-DC0462237244}" presName="root" presStyleCnt="0"/>
      <dgm:spPr/>
    </dgm:pt>
    <dgm:pt modelId="{059B6C1C-331D-48E6-ADC1-492BD3F1EC00}" type="pres">
      <dgm:prSet presAssocID="{2781D76A-63B9-4F10-91AE-DC0462237244}" presName="rootComposite" presStyleCnt="0"/>
      <dgm:spPr/>
    </dgm:pt>
    <dgm:pt modelId="{6E481F62-8B28-4C7C-85F9-65787B3BFA91}" type="pres">
      <dgm:prSet presAssocID="{2781D76A-63B9-4F10-91AE-DC0462237244}" presName="rootText" presStyleLbl="node1" presStyleIdx="2" presStyleCnt="3" custScaleY="63056"/>
      <dgm:spPr/>
    </dgm:pt>
    <dgm:pt modelId="{32E236CA-6189-443D-9F06-4373B0AF5BA4}" type="pres">
      <dgm:prSet presAssocID="{2781D76A-63B9-4F10-91AE-DC0462237244}" presName="rootConnector" presStyleLbl="node1" presStyleIdx="2" presStyleCnt="3"/>
      <dgm:spPr/>
    </dgm:pt>
    <dgm:pt modelId="{6FD9A3FE-4F27-47CB-8B24-3DB87F90A0AC}" type="pres">
      <dgm:prSet presAssocID="{2781D76A-63B9-4F10-91AE-DC0462237244}" presName="childShape" presStyleCnt="0"/>
      <dgm:spPr/>
    </dgm:pt>
    <dgm:pt modelId="{D62B7A39-97EA-4557-AFFC-4C7A7FB0E5FA}" type="pres">
      <dgm:prSet presAssocID="{90668AB7-0750-4E5F-8DEE-AC47E6A15C8E}" presName="Name13" presStyleLbl="parChTrans1D2" presStyleIdx="2" presStyleCnt="3"/>
      <dgm:spPr/>
    </dgm:pt>
    <dgm:pt modelId="{F7A5ABC1-8F20-4C94-9272-0EB6F3DAFD22}" type="pres">
      <dgm:prSet presAssocID="{838067DD-D127-4F87-8C5D-B9065CD81FA0}" presName="childText" presStyleLbl="bgAcc1" presStyleIdx="2" presStyleCnt="3" custScaleX="156153" custScaleY="267413">
        <dgm:presLayoutVars>
          <dgm:bulletEnabled val="1"/>
        </dgm:presLayoutVars>
      </dgm:prSet>
      <dgm:spPr/>
    </dgm:pt>
  </dgm:ptLst>
  <dgm:cxnLst>
    <dgm:cxn modelId="{4185D106-4D61-4C33-B509-FE74EDE6314F}" type="presOf" srcId="{86B5CF93-FBE5-4AB9-8905-DD1C229D2742}" destId="{BD415AA0-C5F3-40FA-B13D-73BDD3A6E77D}" srcOrd="0" destOrd="0" presId="urn:microsoft.com/office/officeart/2005/8/layout/hierarchy3#1"/>
    <dgm:cxn modelId="{6071040B-D5BC-4836-A2AF-F46112DC5A30}" srcId="{2781D76A-63B9-4F10-91AE-DC0462237244}" destId="{838067DD-D127-4F87-8C5D-B9065CD81FA0}" srcOrd="0" destOrd="0" parTransId="{90668AB7-0750-4E5F-8DEE-AC47E6A15C8E}" sibTransId="{346FF73F-697E-4657-81AD-B88FF9DABCAE}"/>
    <dgm:cxn modelId="{BA7C2210-6123-44BF-A7EA-6714BB9E09BA}" srcId="{86B5CF93-FBE5-4AB9-8905-DD1C229D2742}" destId="{D3273C22-40D3-48AD-A5CA-5FF4A5035DFF}" srcOrd="1" destOrd="0" parTransId="{9C2C53E6-AE2D-4DE9-B725-7288431A6749}" sibTransId="{5686D274-9A7D-4DDF-8F79-38214AB6BC80}"/>
    <dgm:cxn modelId="{7A93B63C-55B3-4538-998A-449BC468BD80}" srcId="{86B5CF93-FBE5-4AB9-8905-DD1C229D2742}" destId="{2781D76A-63B9-4F10-91AE-DC0462237244}" srcOrd="2" destOrd="0" parTransId="{429267EC-F094-4EE1-B4A8-51A9770E8F20}" sibTransId="{912102F9-8183-4C58-B9BE-D988D40409A9}"/>
    <dgm:cxn modelId="{C4C6545F-6A33-46C1-8102-2F52929A4BFB}" type="presOf" srcId="{56F69E2F-DC6D-49FE-A0A2-A4E0A7AE6FA4}" destId="{AB4903A6-44C6-4A31-B2E2-289E4C14E3B4}" srcOrd="0" destOrd="0" presId="urn:microsoft.com/office/officeart/2005/8/layout/hierarchy3#1"/>
    <dgm:cxn modelId="{4239BE6E-514F-4561-9BAF-48B335FFB8FE}" type="presOf" srcId="{2781D76A-63B9-4F10-91AE-DC0462237244}" destId="{32E236CA-6189-443D-9F06-4373B0AF5BA4}" srcOrd="1" destOrd="0" presId="urn:microsoft.com/office/officeart/2005/8/layout/hierarchy3#1"/>
    <dgm:cxn modelId="{81F86370-5C16-4D90-A063-3FFE0DD91DFA}" type="presOf" srcId="{D3273C22-40D3-48AD-A5CA-5FF4A5035DFF}" destId="{BF574876-0CEF-460B-9163-4FE9C7AA3EA5}" srcOrd="0" destOrd="0" presId="urn:microsoft.com/office/officeart/2005/8/layout/hierarchy3#1"/>
    <dgm:cxn modelId="{BAA58A91-85BA-4FAD-9301-336C6DAA28D8}" type="presOf" srcId="{90668AB7-0750-4E5F-8DEE-AC47E6A15C8E}" destId="{D62B7A39-97EA-4557-AFFC-4C7A7FB0E5FA}" srcOrd="0" destOrd="0" presId="urn:microsoft.com/office/officeart/2005/8/layout/hierarchy3#1"/>
    <dgm:cxn modelId="{B8300594-384F-44C1-A40D-216F248AC7DF}" type="presOf" srcId="{28623C99-CFB1-4E9F-971C-2E3FA83E2A4F}" destId="{A58605FE-2AE1-4691-B5A2-18DB4525E5E9}" srcOrd="0" destOrd="0" presId="urn:microsoft.com/office/officeart/2005/8/layout/hierarchy3#1"/>
    <dgm:cxn modelId="{A7C9D5AF-52F7-4E38-92FA-918DFD9DEBD8}" srcId="{86B5CF93-FBE5-4AB9-8905-DD1C229D2742}" destId="{28623C99-CFB1-4E9F-971C-2E3FA83E2A4F}" srcOrd="0" destOrd="0" parTransId="{F6D76A56-E915-47FC-9764-D6E2DD252A66}" sibTransId="{6CA7D8B4-84B3-4B79-8CF5-CCA62EA2311A}"/>
    <dgm:cxn modelId="{6FE805B5-28C3-48CA-A5D3-40EF4E4D1EFF}" type="presOf" srcId="{838067DD-D127-4F87-8C5D-B9065CD81FA0}" destId="{F7A5ABC1-8F20-4C94-9272-0EB6F3DAFD22}" srcOrd="0" destOrd="0" presId="urn:microsoft.com/office/officeart/2005/8/layout/hierarchy3#1"/>
    <dgm:cxn modelId="{0C23D1CF-4842-4423-AD68-83A2A0E19FEF}" type="presOf" srcId="{28623C99-CFB1-4E9F-971C-2E3FA83E2A4F}" destId="{190F9D63-053E-4E8E-A288-4E9D38B7C360}" srcOrd="1" destOrd="0" presId="urn:microsoft.com/office/officeart/2005/8/layout/hierarchy3#1"/>
    <dgm:cxn modelId="{039034D2-E90A-4CE2-A3D7-B310DE437755}" type="presOf" srcId="{513D55CC-0C7A-4E14-9A2A-EC042CAFD0C6}" destId="{B840134C-DD87-4D87-A170-8348EC88609C}" srcOrd="0" destOrd="0" presId="urn:microsoft.com/office/officeart/2005/8/layout/hierarchy3#1"/>
    <dgm:cxn modelId="{776AA6D9-16EC-4E99-AF42-725B2C5A9E9E}" type="presOf" srcId="{E7ED996D-7638-4F42-A16B-5C6F91824EDB}" destId="{4934CA24-5144-42DB-95E9-8F8361205A18}" srcOrd="0" destOrd="0" presId="urn:microsoft.com/office/officeart/2005/8/layout/hierarchy3#1"/>
    <dgm:cxn modelId="{DD63DCDB-DD66-4E25-8FAF-BBE30D8A2C1E}" srcId="{28623C99-CFB1-4E9F-971C-2E3FA83E2A4F}" destId="{E7ED996D-7638-4F42-A16B-5C6F91824EDB}" srcOrd="0" destOrd="0" parTransId="{56F69E2F-DC6D-49FE-A0A2-A4E0A7AE6FA4}" sibTransId="{4FE1727C-ADA6-4843-8C00-61EFE59D5CE2}"/>
    <dgm:cxn modelId="{793970E7-CCBB-45D2-B5C7-75B5C3554290}" srcId="{D3273C22-40D3-48AD-A5CA-5FF4A5035DFF}" destId="{2DA33C85-4CD1-4733-8E05-74755747DDFC}" srcOrd="0" destOrd="0" parTransId="{513D55CC-0C7A-4E14-9A2A-EC042CAFD0C6}" sibTransId="{680C44F1-B864-48C8-9FA0-D94A262554BB}"/>
    <dgm:cxn modelId="{FB0447ED-0435-4683-B464-B8159DC63B16}" type="presOf" srcId="{2781D76A-63B9-4F10-91AE-DC0462237244}" destId="{6E481F62-8B28-4C7C-85F9-65787B3BFA91}" srcOrd="0" destOrd="0" presId="urn:microsoft.com/office/officeart/2005/8/layout/hierarchy3#1"/>
    <dgm:cxn modelId="{48391EF1-18BD-402B-8BB4-0E4754026824}" type="presOf" srcId="{D3273C22-40D3-48AD-A5CA-5FF4A5035DFF}" destId="{9B44EA29-0715-4A38-BC9A-A7651F752C3C}" srcOrd="1" destOrd="0" presId="urn:microsoft.com/office/officeart/2005/8/layout/hierarchy3#1"/>
    <dgm:cxn modelId="{8472B1F9-B0A7-467D-9C5C-E6D9CE9717D0}" type="presOf" srcId="{2DA33C85-4CD1-4733-8E05-74755747DDFC}" destId="{FC0FD8A6-A47F-4631-8DB3-238FC0204110}" srcOrd="0" destOrd="0" presId="urn:microsoft.com/office/officeart/2005/8/layout/hierarchy3#1"/>
    <dgm:cxn modelId="{5330CD32-C511-4813-8E7D-88F45490D22D}" type="presParOf" srcId="{BD415AA0-C5F3-40FA-B13D-73BDD3A6E77D}" destId="{89AE3DA3-6E38-4B1F-BD64-A60E99CF6A32}" srcOrd="0" destOrd="0" presId="urn:microsoft.com/office/officeart/2005/8/layout/hierarchy3#1"/>
    <dgm:cxn modelId="{11343224-40CA-45C2-BF4A-60790B618DA0}" type="presParOf" srcId="{89AE3DA3-6E38-4B1F-BD64-A60E99CF6A32}" destId="{00DAF3B0-2174-4CBF-9107-85A467184A84}" srcOrd="0" destOrd="0" presId="urn:microsoft.com/office/officeart/2005/8/layout/hierarchy3#1"/>
    <dgm:cxn modelId="{5B78E7DF-515D-4F4E-AC82-27604C4DE407}" type="presParOf" srcId="{00DAF3B0-2174-4CBF-9107-85A467184A84}" destId="{A58605FE-2AE1-4691-B5A2-18DB4525E5E9}" srcOrd="0" destOrd="0" presId="urn:microsoft.com/office/officeart/2005/8/layout/hierarchy3#1"/>
    <dgm:cxn modelId="{3BC3FC6C-6BF7-45D8-A7AB-0509E2E71669}" type="presParOf" srcId="{00DAF3B0-2174-4CBF-9107-85A467184A84}" destId="{190F9D63-053E-4E8E-A288-4E9D38B7C360}" srcOrd="1" destOrd="0" presId="urn:microsoft.com/office/officeart/2005/8/layout/hierarchy3#1"/>
    <dgm:cxn modelId="{EA7AA058-2E43-4218-BCEB-26E7A205FF52}" type="presParOf" srcId="{89AE3DA3-6E38-4B1F-BD64-A60E99CF6A32}" destId="{E42BEFC8-D910-40A5-A04A-4A36D9C4DD72}" srcOrd="1" destOrd="0" presId="urn:microsoft.com/office/officeart/2005/8/layout/hierarchy3#1"/>
    <dgm:cxn modelId="{1FE6EA1D-0361-4E94-8738-9F77AFF6B02F}" type="presParOf" srcId="{E42BEFC8-D910-40A5-A04A-4A36D9C4DD72}" destId="{AB4903A6-44C6-4A31-B2E2-289E4C14E3B4}" srcOrd="0" destOrd="0" presId="urn:microsoft.com/office/officeart/2005/8/layout/hierarchy3#1"/>
    <dgm:cxn modelId="{14C9FB3D-B52D-43C1-B050-DE546AE1D58B}" type="presParOf" srcId="{E42BEFC8-D910-40A5-A04A-4A36D9C4DD72}" destId="{4934CA24-5144-42DB-95E9-8F8361205A18}" srcOrd="1" destOrd="0" presId="urn:microsoft.com/office/officeart/2005/8/layout/hierarchy3#1"/>
    <dgm:cxn modelId="{373ED0C2-FECF-4EF3-B085-28A921B7EA6A}" type="presParOf" srcId="{BD415AA0-C5F3-40FA-B13D-73BDD3A6E77D}" destId="{8BA024EC-811F-4DD8-BBCE-54EDCB3C5A9A}" srcOrd="1" destOrd="0" presId="urn:microsoft.com/office/officeart/2005/8/layout/hierarchy3#1"/>
    <dgm:cxn modelId="{C85BE528-7D5C-4AB2-AD3C-F8505FC341A9}" type="presParOf" srcId="{8BA024EC-811F-4DD8-BBCE-54EDCB3C5A9A}" destId="{D12CAAF1-C10D-4B7D-9E1C-FE4F8CD288DE}" srcOrd="0" destOrd="0" presId="urn:microsoft.com/office/officeart/2005/8/layout/hierarchy3#1"/>
    <dgm:cxn modelId="{E97D4C3D-FF85-4CB9-A9D9-0791733A8FDF}" type="presParOf" srcId="{D12CAAF1-C10D-4B7D-9E1C-FE4F8CD288DE}" destId="{BF574876-0CEF-460B-9163-4FE9C7AA3EA5}" srcOrd="0" destOrd="0" presId="urn:microsoft.com/office/officeart/2005/8/layout/hierarchy3#1"/>
    <dgm:cxn modelId="{995D14B6-E35B-46D8-8019-7A5245EA6E05}" type="presParOf" srcId="{D12CAAF1-C10D-4B7D-9E1C-FE4F8CD288DE}" destId="{9B44EA29-0715-4A38-BC9A-A7651F752C3C}" srcOrd="1" destOrd="0" presId="urn:microsoft.com/office/officeart/2005/8/layout/hierarchy3#1"/>
    <dgm:cxn modelId="{7E79E6DF-36DD-4E7A-A9A3-0DBF1CD34E45}" type="presParOf" srcId="{8BA024EC-811F-4DD8-BBCE-54EDCB3C5A9A}" destId="{4E35F605-A473-41D7-9E4C-88CAF12BE626}" srcOrd="1" destOrd="0" presId="urn:microsoft.com/office/officeart/2005/8/layout/hierarchy3#1"/>
    <dgm:cxn modelId="{4D028263-1D3D-4949-AA11-8AA5236EDD3C}" type="presParOf" srcId="{4E35F605-A473-41D7-9E4C-88CAF12BE626}" destId="{B840134C-DD87-4D87-A170-8348EC88609C}" srcOrd="0" destOrd="0" presId="urn:microsoft.com/office/officeart/2005/8/layout/hierarchy3#1"/>
    <dgm:cxn modelId="{3DFCE99C-EEBE-43A6-B5E3-9AF2A48BA465}" type="presParOf" srcId="{4E35F605-A473-41D7-9E4C-88CAF12BE626}" destId="{FC0FD8A6-A47F-4631-8DB3-238FC0204110}" srcOrd="1" destOrd="0" presId="urn:microsoft.com/office/officeart/2005/8/layout/hierarchy3#1"/>
    <dgm:cxn modelId="{6EAC44A5-4D1A-4037-8828-7512A1438368}" type="presParOf" srcId="{BD415AA0-C5F3-40FA-B13D-73BDD3A6E77D}" destId="{34D3E04E-A5F2-4D4A-A217-CA54D3440978}" srcOrd="2" destOrd="0" presId="urn:microsoft.com/office/officeart/2005/8/layout/hierarchy3#1"/>
    <dgm:cxn modelId="{E9B24B9E-11AA-4E63-A263-C093D83BECA6}" type="presParOf" srcId="{34D3E04E-A5F2-4D4A-A217-CA54D3440978}" destId="{059B6C1C-331D-48E6-ADC1-492BD3F1EC00}" srcOrd="0" destOrd="0" presId="urn:microsoft.com/office/officeart/2005/8/layout/hierarchy3#1"/>
    <dgm:cxn modelId="{7880E152-AD53-4E5F-9119-63E852FAB6E2}" type="presParOf" srcId="{059B6C1C-331D-48E6-ADC1-492BD3F1EC00}" destId="{6E481F62-8B28-4C7C-85F9-65787B3BFA91}" srcOrd="0" destOrd="0" presId="urn:microsoft.com/office/officeart/2005/8/layout/hierarchy3#1"/>
    <dgm:cxn modelId="{6EC40FC0-3899-4DA8-8956-7138C63991AB}" type="presParOf" srcId="{059B6C1C-331D-48E6-ADC1-492BD3F1EC00}" destId="{32E236CA-6189-443D-9F06-4373B0AF5BA4}" srcOrd="1" destOrd="0" presId="urn:microsoft.com/office/officeart/2005/8/layout/hierarchy3#1"/>
    <dgm:cxn modelId="{24CC4768-10FD-49CD-9592-1EE6E2A7B6A5}" type="presParOf" srcId="{34D3E04E-A5F2-4D4A-A217-CA54D3440978}" destId="{6FD9A3FE-4F27-47CB-8B24-3DB87F90A0AC}" srcOrd="1" destOrd="0" presId="urn:microsoft.com/office/officeart/2005/8/layout/hierarchy3#1"/>
    <dgm:cxn modelId="{AD9D902F-E3A3-40C3-A5B7-5D17E559F30A}" type="presParOf" srcId="{6FD9A3FE-4F27-47CB-8B24-3DB87F90A0AC}" destId="{D62B7A39-97EA-4557-AFFC-4C7A7FB0E5FA}" srcOrd="0" destOrd="0" presId="urn:microsoft.com/office/officeart/2005/8/layout/hierarchy3#1"/>
    <dgm:cxn modelId="{BD13AD58-2F42-40B5-87D5-B0E815A822AD}" type="presParOf" srcId="{6FD9A3FE-4F27-47CB-8B24-3DB87F90A0AC}" destId="{F7A5ABC1-8F20-4C94-9272-0EB6F3DAFD22}" srcOrd="1" destOrd="0" presId="urn:microsoft.com/office/officeart/2005/8/layout/hierarchy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8605FE-2AE1-4691-B5A2-18DB4525E5E9}">
      <dsp:nvSpPr>
        <dsp:cNvPr id="0" name=""/>
        <dsp:cNvSpPr/>
      </dsp:nvSpPr>
      <dsp:spPr>
        <a:xfrm>
          <a:off x="139808" y="515"/>
          <a:ext cx="1750317" cy="551839"/>
        </a:xfrm>
        <a:prstGeom prst="roundRect">
          <a:avLst>
            <a:gd name="adj" fmla="val 10000"/>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6350" cap="flat" cmpd="sng" algn="ctr">
          <a:solidFill>
            <a:schemeClr val="accent3"/>
          </a:solidFill>
          <a:prstDash val="solid"/>
          <a:miter lim="800000"/>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t>自然生命</a:t>
          </a:r>
        </a:p>
      </dsp:txBody>
      <dsp:txXfrm>
        <a:off x="155971" y="16678"/>
        <a:ext cx="1717991" cy="519513"/>
      </dsp:txXfrm>
    </dsp:sp>
    <dsp:sp modelId="{AB4903A6-44C6-4A31-B2E2-289E4C14E3B4}">
      <dsp:nvSpPr>
        <dsp:cNvPr id="0" name=""/>
        <dsp:cNvSpPr/>
      </dsp:nvSpPr>
      <dsp:spPr>
        <a:xfrm>
          <a:off x="314840" y="552355"/>
          <a:ext cx="175031" cy="1388933"/>
        </a:xfrm>
        <a:custGeom>
          <a:avLst/>
          <a:gdLst/>
          <a:ahLst/>
          <a:cxnLst/>
          <a:rect l="0" t="0" r="0" b="0"/>
          <a:pathLst>
            <a:path>
              <a:moveTo>
                <a:pt x="0" y="0"/>
              </a:moveTo>
              <a:lnTo>
                <a:pt x="0" y="1388933"/>
              </a:lnTo>
              <a:lnTo>
                <a:pt x="175031" y="1388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34CA24-5144-42DB-95E9-8F8361205A18}">
      <dsp:nvSpPr>
        <dsp:cNvPr id="0" name=""/>
        <dsp:cNvSpPr/>
      </dsp:nvSpPr>
      <dsp:spPr>
        <a:xfrm>
          <a:off x="489871" y="771145"/>
          <a:ext cx="2186538" cy="23402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outerShdw blurRad="63500" sx="102000" sy="102000" algn="ctr" rotWithShape="0">
            <a:prstClr val="black">
              <a:alpha val="40000"/>
            </a:prstClr>
          </a:outerShdw>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l" defTabSz="844550">
            <a:lnSpc>
              <a:spcPct val="90000"/>
            </a:lnSpc>
            <a:spcBef>
              <a:spcPct val="0"/>
            </a:spcBef>
            <a:spcAft>
              <a:spcPct val="35000"/>
            </a:spcAft>
            <a:buNone/>
          </a:pPr>
          <a:r>
            <a:rPr lang="zh-CN" altLang="en-US" sz="1900" kern="1200" dirty="0"/>
            <a:t>　　肉身生命是人存在的基本依托和载体。生命具有惟一性、独特性、宝贵性，要爱护身体，学会自救自护，珍惜自己和他人生命。</a:t>
          </a:r>
        </a:p>
      </dsp:txBody>
      <dsp:txXfrm>
        <a:off x="553913" y="835187"/>
        <a:ext cx="2058454" cy="2212203"/>
      </dsp:txXfrm>
    </dsp:sp>
    <dsp:sp modelId="{BF574876-0CEF-460B-9163-4FE9C7AA3EA5}">
      <dsp:nvSpPr>
        <dsp:cNvPr id="0" name=""/>
        <dsp:cNvSpPr/>
      </dsp:nvSpPr>
      <dsp:spPr>
        <a:xfrm>
          <a:off x="2763925" y="515"/>
          <a:ext cx="1750317" cy="551839"/>
        </a:xfrm>
        <a:prstGeom prst="roundRect">
          <a:avLst>
            <a:gd name="adj" fmla="val 10000"/>
          </a:avLst>
        </a:prstGeom>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w="6350" cap="flat" cmpd="sng" algn="ctr">
          <a:solidFill>
            <a:schemeClr val="accent5"/>
          </a:solidFill>
          <a:prstDash val="solid"/>
          <a:miter lim="800000"/>
        </a:ln>
        <a:effectLst/>
      </dsp:spPr>
      <dsp:style>
        <a:lnRef idx="1">
          <a:schemeClr val="accent5"/>
        </a:lnRef>
        <a:fillRef idx="3">
          <a:schemeClr val="accent5"/>
        </a:fillRef>
        <a:effectRef idx="2">
          <a:schemeClr val="accent5"/>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t>社会生命</a:t>
          </a:r>
        </a:p>
      </dsp:txBody>
      <dsp:txXfrm>
        <a:off x="2780088" y="16678"/>
        <a:ext cx="1717991" cy="519513"/>
      </dsp:txXfrm>
    </dsp:sp>
    <dsp:sp modelId="{B840134C-DD87-4D87-A170-8348EC88609C}">
      <dsp:nvSpPr>
        <dsp:cNvPr id="0" name=""/>
        <dsp:cNvSpPr/>
      </dsp:nvSpPr>
      <dsp:spPr>
        <a:xfrm>
          <a:off x="2938957" y="552355"/>
          <a:ext cx="175031" cy="1388933"/>
        </a:xfrm>
        <a:custGeom>
          <a:avLst/>
          <a:gdLst/>
          <a:ahLst/>
          <a:cxnLst/>
          <a:rect l="0" t="0" r="0" b="0"/>
          <a:pathLst>
            <a:path>
              <a:moveTo>
                <a:pt x="0" y="0"/>
              </a:moveTo>
              <a:lnTo>
                <a:pt x="0" y="1388933"/>
              </a:lnTo>
              <a:lnTo>
                <a:pt x="175031" y="1388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0FD8A6-A47F-4631-8DB3-238FC0204110}">
      <dsp:nvSpPr>
        <dsp:cNvPr id="0" name=""/>
        <dsp:cNvSpPr/>
      </dsp:nvSpPr>
      <dsp:spPr>
        <a:xfrm>
          <a:off x="3113989" y="771145"/>
          <a:ext cx="2186538" cy="23402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outerShdw blurRad="63500" sx="102000" sy="102000" algn="ctr" rotWithShape="0">
            <a:prstClr val="black">
              <a:alpha val="40000"/>
            </a:prstClr>
          </a:outerShdw>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l" defTabSz="844550">
            <a:lnSpc>
              <a:spcPct val="90000"/>
            </a:lnSpc>
            <a:spcBef>
              <a:spcPct val="0"/>
            </a:spcBef>
            <a:spcAft>
              <a:spcPct val="35000"/>
            </a:spcAft>
            <a:buNone/>
          </a:pPr>
          <a:r>
            <a:rPr lang="zh-CN" altLang="en-US" sz="1900" kern="1200" dirty="0"/>
            <a:t>　　个体在社会生活中承担一定的角色，拥有一定的权利并承担相应的责任和义务。要有社会角色意识和承担相应责任的能力。</a:t>
          </a:r>
        </a:p>
      </dsp:txBody>
      <dsp:txXfrm>
        <a:off x="3178031" y="835187"/>
        <a:ext cx="2058454" cy="2212203"/>
      </dsp:txXfrm>
    </dsp:sp>
    <dsp:sp modelId="{6E481F62-8B28-4C7C-85F9-65787B3BFA91}">
      <dsp:nvSpPr>
        <dsp:cNvPr id="0" name=""/>
        <dsp:cNvSpPr/>
      </dsp:nvSpPr>
      <dsp:spPr>
        <a:xfrm>
          <a:off x="5388043" y="515"/>
          <a:ext cx="1750317" cy="551839"/>
        </a:xfrm>
        <a:prstGeom prst="roundRect">
          <a:avLst>
            <a:gd name="adj" fmla="val 10000"/>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t>精神生命</a:t>
          </a:r>
        </a:p>
      </dsp:txBody>
      <dsp:txXfrm>
        <a:off x="5404206" y="16678"/>
        <a:ext cx="1717991" cy="519513"/>
      </dsp:txXfrm>
    </dsp:sp>
    <dsp:sp modelId="{D62B7A39-97EA-4557-AFFC-4C7A7FB0E5FA}">
      <dsp:nvSpPr>
        <dsp:cNvPr id="0" name=""/>
        <dsp:cNvSpPr/>
      </dsp:nvSpPr>
      <dsp:spPr>
        <a:xfrm>
          <a:off x="5563074" y="552355"/>
          <a:ext cx="175031" cy="1388933"/>
        </a:xfrm>
        <a:custGeom>
          <a:avLst/>
          <a:gdLst/>
          <a:ahLst/>
          <a:cxnLst/>
          <a:rect l="0" t="0" r="0" b="0"/>
          <a:pathLst>
            <a:path>
              <a:moveTo>
                <a:pt x="0" y="0"/>
              </a:moveTo>
              <a:lnTo>
                <a:pt x="0" y="1388933"/>
              </a:lnTo>
              <a:lnTo>
                <a:pt x="175031" y="1388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A5ABC1-8F20-4C94-9272-0EB6F3DAFD22}">
      <dsp:nvSpPr>
        <dsp:cNvPr id="0" name=""/>
        <dsp:cNvSpPr/>
      </dsp:nvSpPr>
      <dsp:spPr>
        <a:xfrm>
          <a:off x="5738106" y="771145"/>
          <a:ext cx="2186538" cy="23402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outerShdw blurRad="63500" sx="102000" sy="102000" algn="ctr" rotWithShape="0">
            <a:prstClr val="black">
              <a:alpha val="40000"/>
            </a:prstClr>
          </a:outerShdw>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marL="0" lvl="0" indent="0" algn="l" defTabSz="844550" rtl="0">
            <a:lnSpc>
              <a:spcPct val="90000"/>
            </a:lnSpc>
            <a:spcBef>
              <a:spcPct val="0"/>
            </a:spcBef>
            <a:spcAft>
              <a:spcPct val="35000"/>
            </a:spcAft>
            <a:buNone/>
          </a:pPr>
          <a:r>
            <a:rPr lang="zh-CN" altLang="en-US" sz="1900" kern="1200" dirty="0"/>
            <a:t>　　人具有情绪和高级情感表征自己的精神性生命。要通过生命间的心灵相互敞开、交互作用的过程来满足人的情感需要。</a:t>
          </a:r>
        </a:p>
      </dsp:txBody>
      <dsp:txXfrm>
        <a:off x="5802148" y="835187"/>
        <a:ext cx="2058454" cy="221220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1">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0F5101-82B5-417B-964D-9F820E7A417F}" type="datetimeFigureOut">
              <a:rPr lang="zh-CN" altLang="en-US" smtClean="0"/>
              <a:t>2019/1/9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B41057-3084-44D6-A674-9A9FB1DE549A}" type="slidenum">
              <a:rPr lang="zh-CN" altLang="en-US" smtClean="0"/>
              <a:t>‹#›</a:t>
            </a:fld>
            <a:endParaRPr lang="zh-CN" altLang="en-US"/>
          </a:p>
        </p:txBody>
      </p:sp>
    </p:spTree>
    <p:extLst>
      <p:ext uri="{BB962C8B-B14F-4D97-AF65-F5344CB8AC3E}">
        <p14:creationId xmlns:p14="http://schemas.microsoft.com/office/powerpoint/2010/main" val="612820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sz="1200" dirty="0"/>
          </a:p>
        </p:txBody>
      </p:sp>
      <p:sp>
        <p:nvSpPr>
          <p:cNvPr id="4" name="灯片编号占位符 3"/>
          <p:cNvSpPr>
            <a:spLocks noGrp="1"/>
          </p:cNvSpPr>
          <p:nvPr>
            <p:ph type="sldNum" sz="quarter" idx="10"/>
          </p:nvPr>
        </p:nvSpPr>
        <p:spPr/>
        <p:txBody>
          <a:bodyPr/>
          <a:lstStyle/>
          <a:p>
            <a:fld id="{3AEF7EFA-1F22-4759-92BE-F5439248CE3B}"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EF7EFA-1F22-4759-92BE-F5439248CE3B}"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en-US" altLang="zh-CN" sz="1200" dirty="0"/>
          </a:p>
          <a:p>
            <a:pPr marL="0" marR="0" indent="0" algn="l" defTabSz="914400" rtl="0" eaLnBrk="1" fontAlgn="auto" latinLnBrk="0" hangingPunct="1">
              <a:lnSpc>
                <a:spcPct val="100000"/>
              </a:lnSpc>
              <a:spcBef>
                <a:spcPts val="0"/>
              </a:spcBef>
              <a:spcAft>
                <a:spcPts val="0"/>
              </a:spcAft>
              <a:buClrTx/>
              <a:buSzTx/>
              <a:buFontTx/>
              <a:buNone/>
              <a:defRPr/>
            </a:pPr>
            <a:endParaRPr lang="en-US" altLang="zh-CN" sz="1200" dirty="0"/>
          </a:p>
          <a:p>
            <a:pPr marL="0" marR="0" indent="0" algn="l" defTabSz="914400" rtl="0" eaLnBrk="1" fontAlgn="auto" latinLnBrk="0" hangingPunct="1">
              <a:lnSpc>
                <a:spcPct val="100000"/>
              </a:lnSpc>
              <a:spcBef>
                <a:spcPts val="0"/>
              </a:spcBef>
              <a:spcAft>
                <a:spcPts val="0"/>
              </a:spcAft>
              <a:buClrTx/>
              <a:buSzTx/>
              <a:buFontTx/>
              <a:buNone/>
              <a:defRPr/>
            </a:pPr>
            <a:endParaRPr lang="zh-CN" altLang="zh-CN" sz="1200" dirty="0"/>
          </a:p>
        </p:txBody>
      </p:sp>
      <p:sp>
        <p:nvSpPr>
          <p:cNvPr id="4" name="灯片编号占位符 3"/>
          <p:cNvSpPr>
            <a:spLocks noGrp="1"/>
          </p:cNvSpPr>
          <p:nvPr>
            <p:ph type="sldNum" sz="quarter" idx="10"/>
          </p:nvPr>
        </p:nvSpPr>
        <p:spPr/>
        <p:txBody>
          <a:bodyPr/>
          <a:lstStyle/>
          <a:p>
            <a:fld id="{3AEF7EFA-1F22-4759-92BE-F5439248CE3B}"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EF7EFA-1F22-4759-92BE-F5439248CE3B}"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dirty="0"/>
          </a:p>
        </p:txBody>
      </p:sp>
      <p:sp>
        <p:nvSpPr>
          <p:cNvPr id="4" name="灯片编号占位符 3"/>
          <p:cNvSpPr>
            <a:spLocks noGrp="1"/>
          </p:cNvSpPr>
          <p:nvPr>
            <p:ph type="sldNum" sz="quarter" idx="10"/>
          </p:nvPr>
        </p:nvSpPr>
        <p:spPr/>
        <p:txBody>
          <a:bodyPr/>
          <a:lstStyle/>
          <a:p>
            <a:fld id="{3AEF7EFA-1F22-4759-92BE-F5439248CE3B}" type="slidenum">
              <a:rPr lang="zh-CN" altLang="en-US" smtClean="0"/>
              <a:t>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670465-F37C-4B3E-8029-1954474142D7}"/>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F16FB1B-7B80-4A17-9E18-A072022B8A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4A90D1B6-1466-4E91-901B-3780C0E011FC}"/>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42BC4C36-2B1E-43F5-9924-657E5544163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DA720CE-5A83-43FF-A3FA-07F4CD8CE2E6}"/>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971315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311EC2-6CE7-4FC7-9BDD-2CBDBF7F776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936344B9-5FA0-4FB4-8C2B-4E34FE3C1B4D}"/>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C798EB9-7E57-46D2-9F19-C2B5E3EB920B}"/>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124FF6A8-14C8-4D3E-80BD-170F6F2DB6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B69AB0B-D14C-4F9E-8C8D-F981A1D01F56}"/>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409383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CED3E9-1F84-4E42-AB1F-0A9BD55ACF4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1B9D9FD-ED1B-45E6-BA80-809EF181AB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1366D871-A4B3-462D-B5A8-7479F7E3C305}"/>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43AE17F8-CEF9-48E5-BB5D-067C9FA9449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B57D3D6-1476-4A13-958B-5165CFF58C43}"/>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894344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F70DA0-183A-4932-8F71-4E66AE37930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EA31370-3FB0-4359-BADD-3C2F40E9231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A1D9B998-F708-4725-A312-CB3AF3265CD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ECC4443A-2073-49D4-AE82-B07530688158}"/>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6" name="页脚占位符 5">
            <a:extLst>
              <a:ext uri="{FF2B5EF4-FFF2-40B4-BE49-F238E27FC236}">
                <a16:creationId xmlns:a16="http://schemas.microsoft.com/office/drawing/2014/main" id="{9BD11E14-12F2-4AFA-B5C8-8021C987EE1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FF31EFE-CEE1-4C41-B0CA-AA4A3A8FCC69}"/>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4251536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2F3B80-C85F-4252-A153-58068F41901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872F82F-A7B1-43B7-BB61-8C7B3201CD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528DA99E-67ED-4149-85BD-7D7717EE8601}"/>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FF358E25-78CB-418E-A573-F785AFDE21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E4B3CB23-3C47-48FB-8F06-4F0E58119F63}"/>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9EBF10D8-04C1-477C-96DF-18FE4F0A53B7}"/>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8" name="页脚占位符 7">
            <a:extLst>
              <a:ext uri="{FF2B5EF4-FFF2-40B4-BE49-F238E27FC236}">
                <a16:creationId xmlns:a16="http://schemas.microsoft.com/office/drawing/2014/main" id="{D9F118C1-07D5-4481-9E95-3DF4B1359263}"/>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C113966D-CA6A-4D21-B96F-78F431F8A585}"/>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3053532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41652D-44EF-4F29-ABF9-21E2BDB3321A}"/>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D790D1F8-9FBD-4A00-AE89-08BF6452A1A0}"/>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4" name="页脚占位符 3">
            <a:extLst>
              <a:ext uri="{FF2B5EF4-FFF2-40B4-BE49-F238E27FC236}">
                <a16:creationId xmlns:a16="http://schemas.microsoft.com/office/drawing/2014/main" id="{BBA927A2-0285-43AA-B14A-0D090A5ABA1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E22EAC37-EC9E-4619-BB5C-CD7A7873A5A0}"/>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3866019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A787837-1DFD-44FC-B4B6-E79D541275C9}"/>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3" name="页脚占位符 2">
            <a:extLst>
              <a:ext uri="{FF2B5EF4-FFF2-40B4-BE49-F238E27FC236}">
                <a16:creationId xmlns:a16="http://schemas.microsoft.com/office/drawing/2014/main" id="{2929CA3C-38F7-4DC3-9BA6-E5C7D43522C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582D652-23DD-4C9D-8E3A-8E2C4FBBCEF1}"/>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142437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22C8E55-C026-4FD8-8AC3-CB2679406C3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F2C39566-141B-40F9-932D-308084501C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D0FC95F2-DE98-46EB-8974-AFA832F46D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1AE26D5-5763-47AF-8A93-528ADA2FCB7D}"/>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6" name="页脚占位符 5">
            <a:extLst>
              <a:ext uri="{FF2B5EF4-FFF2-40B4-BE49-F238E27FC236}">
                <a16:creationId xmlns:a16="http://schemas.microsoft.com/office/drawing/2014/main" id="{6C7064CA-A68F-4A85-88F5-2AF1ACF5A1B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925EEAF-DC4B-40E9-9CA8-A3D4A7B802D1}"/>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529703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6D3EFB-9B22-4254-9E87-13EB2CD0E3A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3555007-8423-4D29-835C-5EE1307D08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BA4D8917-E861-4CFB-9108-98B9F15B5A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EC9CFE78-C159-41A0-BE63-93DC4F8C77BF}"/>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6" name="页脚占位符 5">
            <a:extLst>
              <a:ext uri="{FF2B5EF4-FFF2-40B4-BE49-F238E27FC236}">
                <a16:creationId xmlns:a16="http://schemas.microsoft.com/office/drawing/2014/main" id="{E8022B18-F86C-4350-ADD3-729861A1BCF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F439935-EA97-4BBA-B005-DBB6DD1DCD58}"/>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177206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41799D4-5475-472E-B4B3-AC434D3DAE4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EE3BB6D-AF30-4C16-A315-A1ECBB78B8DB}"/>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F164C77-BC00-4233-B558-C4D368FCB7BD}"/>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62A0FFB1-214D-4A15-8F27-C3A0805855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E8F4840-1F85-4DA0-AB2E-46F745C44AF9}"/>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990404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B9009281-0C9C-4513-AEED-A52E3EFAD29F}"/>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90008BD0-9830-4DF5-BFB6-CEFAF3EFE54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8F68E17-766F-4166-87C7-DD340F4687E6}"/>
              </a:ext>
            </a:extLst>
          </p:cNvPr>
          <p:cNvSpPr>
            <a:spLocks noGrp="1"/>
          </p:cNvSpPr>
          <p:nvPr>
            <p:ph type="dt" sz="half" idx="10"/>
          </p:nvPr>
        </p:nvSpPr>
        <p:spPr/>
        <p:txBody>
          <a:body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D1371701-F46C-40D1-BAEC-B30D23C9C3C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36F0C4C-2284-45F7-8EAD-C7C15B3CE34D}"/>
              </a:ext>
            </a:extLst>
          </p:cNvPr>
          <p:cNvSpPr>
            <a:spLocks noGrp="1"/>
          </p:cNvSpPr>
          <p:nvPr>
            <p:ph type="sldNum" sz="quarter" idx="12"/>
          </p:nvPr>
        </p:nvSpPr>
        <p:spPr/>
        <p:txBody>
          <a:body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144001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169AF7B2-EA70-4043-90E8-CB907E1C5B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46E4604-4E2D-41E2-931A-AF00C856E5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A8169C2-52BE-4104-947B-5AFF700E1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175E9B-0629-4CF7-895A-E9A9F512F9B0}" type="datetimeFigureOut">
              <a:rPr lang="zh-CN" altLang="en-US" smtClean="0"/>
              <a:t>2019/1/9</a:t>
            </a:fld>
            <a:endParaRPr lang="zh-CN" altLang="en-US"/>
          </a:p>
        </p:txBody>
      </p:sp>
      <p:sp>
        <p:nvSpPr>
          <p:cNvPr id="5" name="页脚占位符 4">
            <a:extLst>
              <a:ext uri="{FF2B5EF4-FFF2-40B4-BE49-F238E27FC236}">
                <a16:creationId xmlns:a16="http://schemas.microsoft.com/office/drawing/2014/main" id="{952594A5-1301-4CF6-ACE0-93F7FE5BC3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91ED9FBB-E288-4C8C-8F00-BD0648E0F1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EEA3F-9834-477A-BB18-F49DF85A1D89}" type="slidenum">
              <a:rPr lang="zh-CN" altLang="en-US" smtClean="0"/>
              <a:t>‹#›</a:t>
            </a:fld>
            <a:endParaRPr lang="zh-CN" altLang="en-US"/>
          </a:p>
        </p:txBody>
      </p:sp>
    </p:spTree>
    <p:extLst>
      <p:ext uri="{BB962C8B-B14F-4D97-AF65-F5344CB8AC3E}">
        <p14:creationId xmlns:p14="http://schemas.microsoft.com/office/powerpoint/2010/main" val="9265141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13936" y="764850"/>
            <a:ext cx="7292124" cy="4968279"/>
            <a:chOff x="889734" y="764704"/>
            <a:chExt cx="7292524" cy="4968552"/>
          </a:xfrm>
        </p:grpSpPr>
        <p:sp>
          <p:nvSpPr>
            <p:cNvPr id="28" name="矩形 27"/>
            <p:cNvSpPr/>
            <p:nvPr/>
          </p:nvSpPr>
          <p:spPr>
            <a:xfrm>
              <a:off x="3491880" y="764704"/>
              <a:ext cx="2016224" cy="936104"/>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en-US" sz="2399" dirty="0"/>
                <a:t>第三单元</a:t>
              </a:r>
              <a:endParaRPr lang="en-US" altLang="zh-CN" sz="2399" dirty="0"/>
            </a:p>
            <a:p>
              <a:pPr algn="ctr"/>
              <a:r>
                <a:rPr lang="zh-CN" altLang="en-US" sz="2399" dirty="0"/>
                <a:t>师长情谊</a:t>
              </a:r>
            </a:p>
          </p:txBody>
        </p:sp>
        <p:cxnSp>
          <p:nvCxnSpPr>
            <p:cNvPr id="29" name="直接连接符 28"/>
            <p:cNvCxnSpPr/>
            <p:nvPr/>
          </p:nvCxnSpPr>
          <p:spPr>
            <a:xfrm flipH="1">
              <a:off x="4499992" y="1772816"/>
              <a:ext cx="1" cy="792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2051720" y="2564904"/>
              <a:ext cx="51125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182695" y="3501008"/>
              <a:ext cx="0" cy="121729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2051720" y="2564904"/>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7164288" y="2564904"/>
              <a:ext cx="0"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889734" y="2708920"/>
              <a:ext cx="2458130" cy="79208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zh-CN" altLang="en-US" sz="2399" dirty="0"/>
                <a:t>第六课</a:t>
              </a:r>
              <a:endParaRPr lang="en-US" altLang="zh-CN" sz="2399" dirty="0"/>
            </a:p>
            <a:p>
              <a:pPr algn="ctr"/>
              <a:r>
                <a:rPr lang="zh-CN" altLang="en-US" sz="2399" dirty="0"/>
                <a:t>师生之间</a:t>
              </a:r>
            </a:p>
          </p:txBody>
        </p:sp>
        <p:sp>
          <p:nvSpPr>
            <p:cNvPr id="49" name="矩形 48"/>
            <p:cNvSpPr/>
            <p:nvPr/>
          </p:nvSpPr>
          <p:spPr>
            <a:xfrm>
              <a:off x="1331640" y="3703339"/>
              <a:ext cx="2016224"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走近老师</a:t>
              </a:r>
            </a:p>
          </p:txBody>
        </p:sp>
        <p:sp>
          <p:nvSpPr>
            <p:cNvPr id="50" name="矩形 49"/>
            <p:cNvSpPr/>
            <p:nvPr/>
          </p:nvSpPr>
          <p:spPr>
            <a:xfrm>
              <a:off x="1331640" y="4495427"/>
              <a:ext cx="2016224"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师生交往</a:t>
              </a:r>
            </a:p>
          </p:txBody>
        </p:sp>
        <p:cxnSp>
          <p:nvCxnSpPr>
            <p:cNvPr id="51" name="直接连接符 50"/>
            <p:cNvCxnSpPr/>
            <p:nvPr/>
          </p:nvCxnSpPr>
          <p:spPr>
            <a:xfrm>
              <a:off x="1182695" y="3926209"/>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52" name="直接连接符 51"/>
            <p:cNvCxnSpPr/>
            <p:nvPr/>
          </p:nvCxnSpPr>
          <p:spPr>
            <a:xfrm>
              <a:off x="1182695" y="4718297"/>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53" name="直接连接符 52"/>
            <p:cNvCxnSpPr/>
            <p:nvPr/>
          </p:nvCxnSpPr>
          <p:spPr>
            <a:xfrm>
              <a:off x="6017089" y="3501008"/>
              <a:ext cx="0" cy="2009378"/>
            </a:xfrm>
            <a:prstGeom prst="line">
              <a:avLst/>
            </a:prstGeom>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5724128" y="2708920"/>
              <a:ext cx="2458130" cy="79208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zh-CN" altLang="en-US" sz="2399" dirty="0"/>
                <a:t>第七课</a:t>
              </a:r>
              <a:endParaRPr lang="en-US" altLang="zh-CN" sz="2399" dirty="0"/>
            </a:p>
            <a:p>
              <a:pPr algn="ctr"/>
              <a:r>
                <a:rPr lang="zh-CN" altLang="en-US" sz="2399" dirty="0"/>
                <a:t>亲情之爱</a:t>
              </a:r>
            </a:p>
          </p:txBody>
        </p:sp>
        <p:sp>
          <p:nvSpPr>
            <p:cNvPr id="55" name="矩形 54"/>
            <p:cNvSpPr/>
            <p:nvPr/>
          </p:nvSpPr>
          <p:spPr>
            <a:xfrm>
              <a:off x="6166034" y="3703339"/>
              <a:ext cx="2016224"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家的意味</a:t>
              </a:r>
            </a:p>
          </p:txBody>
        </p:sp>
        <p:sp>
          <p:nvSpPr>
            <p:cNvPr id="56" name="矩形 55"/>
            <p:cNvSpPr/>
            <p:nvPr/>
          </p:nvSpPr>
          <p:spPr>
            <a:xfrm>
              <a:off x="6166033" y="4495427"/>
              <a:ext cx="2016225"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爱在家人间</a:t>
              </a:r>
            </a:p>
          </p:txBody>
        </p:sp>
        <p:cxnSp>
          <p:nvCxnSpPr>
            <p:cNvPr id="57" name="直接连接符 56"/>
            <p:cNvCxnSpPr/>
            <p:nvPr/>
          </p:nvCxnSpPr>
          <p:spPr>
            <a:xfrm>
              <a:off x="6017089" y="3926209"/>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58" name="直接连接符 57"/>
            <p:cNvCxnSpPr/>
            <p:nvPr/>
          </p:nvCxnSpPr>
          <p:spPr>
            <a:xfrm>
              <a:off x="6017089" y="4718297"/>
              <a:ext cx="220953" cy="1"/>
            </a:xfrm>
            <a:prstGeom prst="line">
              <a:avLst/>
            </a:prstGeom>
          </p:spPr>
          <p:style>
            <a:lnRef idx="1">
              <a:schemeClr val="accent6"/>
            </a:lnRef>
            <a:fillRef idx="3">
              <a:schemeClr val="accent6"/>
            </a:fillRef>
            <a:effectRef idx="2">
              <a:schemeClr val="accent6"/>
            </a:effectRef>
            <a:fontRef idx="minor">
              <a:schemeClr val="lt1"/>
            </a:fontRef>
          </p:style>
        </p:cxnSp>
        <p:sp>
          <p:nvSpPr>
            <p:cNvPr id="59" name="矩形 58"/>
            <p:cNvSpPr/>
            <p:nvPr/>
          </p:nvSpPr>
          <p:spPr>
            <a:xfrm>
              <a:off x="2771800" y="1939142"/>
              <a:ext cx="1509184" cy="445741"/>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399" dirty="0"/>
                <a:t>单元导语</a:t>
              </a:r>
            </a:p>
          </p:txBody>
        </p:sp>
        <p:cxnSp>
          <p:nvCxnSpPr>
            <p:cNvPr id="60" name="直接连接符 59"/>
            <p:cNvCxnSpPr/>
            <p:nvPr/>
          </p:nvCxnSpPr>
          <p:spPr>
            <a:xfrm>
              <a:off x="4283968" y="2162013"/>
              <a:ext cx="220953" cy="1"/>
            </a:xfrm>
            <a:prstGeom prst="line">
              <a:avLst/>
            </a:prstGeom>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6166033" y="5287515"/>
              <a:ext cx="2016225"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让家更美好</a:t>
              </a:r>
            </a:p>
          </p:txBody>
        </p:sp>
        <p:cxnSp>
          <p:nvCxnSpPr>
            <p:cNvPr id="62" name="直接连接符 61"/>
            <p:cNvCxnSpPr/>
            <p:nvPr/>
          </p:nvCxnSpPr>
          <p:spPr>
            <a:xfrm>
              <a:off x="6017089" y="5510385"/>
              <a:ext cx="220953" cy="1"/>
            </a:xfrm>
            <a:prstGeom prst="line">
              <a:avLst/>
            </a:prstGeom>
          </p:spPr>
          <p:style>
            <a:lnRef idx="1">
              <a:schemeClr val="accent6"/>
            </a:lnRef>
            <a:fillRef idx="3">
              <a:schemeClr val="accent6"/>
            </a:fillRef>
            <a:effectRef idx="2">
              <a:schemeClr val="accent6"/>
            </a:effectRef>
            <a:fontRef idx="minor">
              <a:schemeClr val="lt1"/>
            </a:fontRef>
          </p:style>
        </p:cxn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a:stretch>
            <a:fillRect/>
          </a:stretch>
        </p:blipFill>
        <p:spPr>
          <a:xfrm>
            <a:off x="0" y="0"/>
            <a:ext cx="12192000"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stretch>
            <a:fillRect/>
          </a:stretch>
        </p:blipFill>
        <p:spPr>
          <a:xfrm>
            <a:off x="1" y="-27195"/>
            <a:ext cx="11859064" cy="685762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10000"/>
          </a:bodyPr>
          <a:lstStyle/>
          <a:p>
            <a:r>
              <a:rPr lang="en-US" altLang="zh-CN"/>
              <a:t>     </a:t>
            </a:r>
            <a:r>
              <a:rPr lang="zh-CN" altLang="en-US" b="1">
                <a:solidFill>
                  <a:srgbClr val="FF0000"/>
                </a:solidFill>
              </a:rPr>
              <a:t>教师是人类文明的主要传承者之一，是履行教育教学职责的专业人员，承担着教书育人的使命；</a:t>
            </a:r>
            <a:r>
              <a:rPr lang="zh-CN" altLang="en-US"/>
              <a:t>不同的老师有不同的风格，我们要学会承认、接纳、尊重不同风格的老师；教与学是师生相互陪伴、相互促进、共同成长的过程；正确对待老师的引领和指导，有助于我们与老师相互交流；学会正确对待老师的表扬与批评，是我们成长的重要内容；学生乐于学习，老师寓教于乐，师生之间彼此尊重、相互关心、携手共进，是师生交往的良好状态。</a:t>
            </a:r>
          </a:p>
          <a:p>
            <a:r>
              <a:rPr lang="zh-CN" altLang="en-US"/>
              <a:t>     家是我们身心的寄居之所，是我们心灵的港湾；</a:t>
            </a:r>
            <a:r>
              <a:rPr lang="zh-CN" altLang="en-US" b="1">
                <a:solidFill>
                  <a:srgbClr val="FF0000"/>
                </a:solidFill>
              </a:rPr>
              <a:t>孝亲敬长是中华民族的传统美德，也是每个中国公民应自觉履行的法定义务；</a:t>
            </a:r>
            <a:r>
              <a:rPr lang="zh-CN" altLang="en-US"/>
              <a:t>每个家庭的亲情都有自己不同的表现；互动沟通的技巧和应对冲突的智慧，是亲子之间爱的润滑剂；家庭成员之间和睦相处是家庭幸福美满的重要条件，需要家庭成员之间相互理解、信任、体谅和包容。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dirty="0">
                <a:solidFill>
                  <a:schemeClr val="tx2">
                    <a:lumMod val="60000"/>
                    <a:lumOff val="40000"/>
                  </a:schemeClr>
                </a:solidFill>
              </a:rPr>
              <a:t>第四单元  生命的思考</a:t>
            </a:r>
          </a:p>
        </p:txBody>
      </p:sp>
      <p:sp>
        <p:nvSpPr>
          <p:cNvPr id="3" name="内容占位符 2"/>
          <p:cNvSpPr>
            <a:spLocks noGrp="1"/>
          </p:cNvSpPr>
          <p:nvPr>
            <p:ph idx="1"/>
          </p:nvPr>
        </p:nvSpPr>
        <p:spPr>
          <a:xfrm>
            <a:off x="1981426" y="1484892"/>
            <a:ext cx="8229148" cy="1008057"/>
          </a:xfrm>
        </p:spPr>
        <p:txBody>
          <a:bodyPr>
            <a:normAutofit/>
          </a:bodyPr>
          <a:lstStyle/>
          <a:p>
            <a:pPr marL="0" indent="0">
              <a:buNone/>
            </a:pPr>
            <a:r>
              <a:rPr lang="zh-CN" altLang="en-US" sz="2802" dirty="0"/>
              <a:t>　　生命本身是多侧度的，每个侧度都有存在的价值，都需要关怀与开启。</a:t>
            </a:r>
          </a:p>
        </p:txBody>
      </p:sp>
      <p:sp>
        <p:nvSpPr>
          <p:cNvPr id="4" name="矩形 3"/>
          <p:cNvSpPr/>
          <p:nvPr/>
        </p:nvSpPr>
        <p:spPr>
          <a:xfrm>
            <a:off x="8760150" y="5661126"/>
            <a:ext cx="1224069" cy="86404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zh-CN" altLang="en-US" sz="2802" dirty="0"/>
              <a:t>单元立意</a:t>
            </a:r>
          </a:p>
        </p:txBody>
      </p:sp>
      <p:graphicFrame>
        <p:nvGraphicFramePr>
          <p:cNvPr id="5" name="图示 4"/>
          <p:cNvGraphicFramePr/>
          <p:nvPr/>
        </p:nvGraphicFramePr>
        <p:xfrm>
          <a:off x="2063774" y="2405168"/>
          <a:ext cx="8064453" cy="31119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63774" y="764850"/>
            <a:ext cx="8424474" cy="4176235"/>
            <a:chOff x="539552" y="764704"/>
            <a:chExt cx="8424936" cy="4176464"/>
          </a:xfrm>
        </p:grpSpPr>
        <p:sp>
          <p:nvSpPr>
            <p:cNvPr id="2" name="矩形 1"/>
            <p:cNvSpPr/>
            <p:nvPr/>
          </p:nvSpPr>
          <p:spPr>
            <a:xfrm>
              <a:off x="3491880" y="764704"/>
              <a:ext cx="2016224" cy="936104"/>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en-US" sz="2399" dirty="0"/>
                <a:t>第四单元</a:t>
              </a:r>
              <a:endParaRPr lang="en-US" altLang="zh-CN" sz="2399" dirty="0"/>
            </a:p>
            <a:p>
              <a:pPr algn="ctr"/>
              <a:r>
                <a:rPr lang="zh-CN" altLang="en-US" sz="2399" dirty="0"/>
                <a:t>生命的思考</a:t>
              </a:r>
            </a:p>
          </p:txBody>
        </p:sp>
        <p:cxnSp>
          <p:nvCxnSpPr>
            <p:cNvPr id="5" name="直接连接符 4"/>
            <p:cNvCxnSpPr>
              <a:endCxn id="31" idx="0"/>
            </p:cNvCxnSpPr>
            <p:nvPr/>
          </p:nvCxnSpPr>
          <p:spPr>
            <a:xfrm flipH="1">
              <a:off x="4423055" y="1772816"/>
              <a:ext cx="4929"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2051720" y="2564904"/>
              <a:ext cx="51125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11560" y="3501008"/>
              <a:ext cx="0" cy="12172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2051720" y="2564904"/>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64288" y="2564904"/>
              <a:ext cx="0"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539552" y="2708920"/>
              <a:ext cx="2016224" cy="79208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zh-CN" altLang="en-US" sz="2399" dirty="0"/>
                <a:t>第八课</a:t>
              </a:r>
              <a:endParaRPr lang="en-US" altLang="zh-CN" sz="2399" dirty="0"/>
            </a:p>
            <a:p>
              <a:pPr algn="ctr"/>
              <a:r>
                <a:rPr lang="zh-CN" altLang="en-US" sz="2399" dirty="0"/>
                <a:t>探问生命</a:t>
              </a:r>
            </a:p>
          </p:txBody>
        </p:sp>
        <p:sp>
          <p:nvSpPr>
            <p:cNvPr id="22" name="矩形 21"/>
            <p:cNvSpPr/>
            <p:nvPr/>
          </p:nvSpPr>
          <p:spPr>
            <a:xfrm>
              <a:off x="760505" y="3703339"/>
              <a:ext cx="2371335"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生命可以永恒吗</a:t>
              </a:r>
            </a:p>
          </p:txBody>
        </p:sp>
        <p:sp>
          <p:nvSpPr>
            <p:cNvPr id="23" name="矩形 22"/>
            <p:cNvSpPr/>
            <p:nvPr/>
          </p:nvSpPr>
          <p:spPr>
            <a:xfrm>
              <a:off x="760505" y="4495427"/>
              <a:ext cx="1795271"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敬畏生命</a:t>
              </a:r>
            </a:p>
          </p:txBody>
        </p:sp>
        <p:cxnSp>
          <p:nvCxnSpPr>
            <p:cNvPr id="25" name="直接连接符 24"/>
            <p:cNvCxnSpPr/>
            <p:nvPr/>
          </p:nvCxnSpPr>
          <p:spPr>
            <a:xfrm>
              <a:off x="611560" y="3926209"/>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27" name="直接连接符 26"/>
            <p:cNvCxnSpPr/>
            <p:nvPr/>
          </p:nvCxnSpPr>
          <p:spPr>
            <a:xfrm>
              <a:off x="611560" y="4718297"/>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30" name="直接连接符 29"/>
            <p:cNvCxnSpPr/>
            <p:nvPr/>
          </p:nvCxnSpPr>
          <p:spPr>
            <a:xfrm>
              <a:off x="3486951" y="3501008"/>
              <a:ext cx="0" cy="1217290"/>
            </a:xfrm>
            <a:prstGeom prst="line">
              <a:avLst/>
            </a:prstGeom>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414943" y="2708920"/>
              <a:ext cx="2016224" cy="79208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zh-CN" altLang="en-US" sz="2399" dirty="0"/>
                <a:t>第九课</a:t>
              </a:r>
              <a:endParaRPr lang="en-US" altLang="zh-CN" sz="2399" dirty="0"/>
            </a:p>
            <a:p>
              <a:pPr algn="ctr"/>
              <a:r>
                <a:rPr lang="zh-CN" altLang="en-US" sz="2399" dirty="0"/>
                <a:t>珍视生命</a:t>
              </a:r>
            </a:p>
          </p:txBody>
        </p:sp>
        <p:sp>
          <p:nvSpPr>
            <p:cNvPr id="32" name="矩形 31"/>
            <p:cNvSpPr/>
            <p:nvPr/>
          </p:nvSpPr>
          <p:spPr>
            <a:xfrm>
              <a:off x="3635896" y="3703339"/>
              <a:ext cx="1795271"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守护生命</a:t>
              </a:r>
            </a:p>
          </p:txBody>
        </p:sp>
        <p:sp>
          <p:nvSpPr>
            <p:cNvPr id="33" name="矩形 32"/>
            <p:cNvSpPr/>
            <p:nvPr/>
          </p:nvSpPr>
          <p:spPr>
            <a:xfrm>
              <a:off x="3635896" y="4495427"/>
              <a:ext cx="2376264"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增强生命的韧性</a:t>
              </a:r>
            </a:p>
          </p:txBody>
        </p:sp>
        <p:cxnSp>
          <p:nvCxnSpPr>
            <p:cNvPr id="35" name="直接连接符 34"/>
            <p:cNvCxnSpPr/>
            <p:nvPr/>
          </p:nvCxnSpPr>
          <p:spPr>
            <a:xfrm>
              <a:off x="3486951" y="3926209"/>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36" name="直接连接符 35"/>
            <p:cNvCxnSpPr/>
            <p:nvPr/>
          </p:nvCxnSpPr>
          <p:spPr>
            <a:xfrm>
              <a:off x="3486951" y="4718297"/>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38" name="直接连接符 37"/>
            <p:cNvCxnSpPr/>
            <p:nvPr/>
          </p:nvCxnSpPr>
          <p:spPr>
            <a:xfrm>
              <a:off x="6367271" y="3501008"/>
              <a:ext cx="0" cy="1217290"/>
            </a:xfrm>
            <a:prstGeom prst="line">
              <a:avLst/>
            </a:prstGeom>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6295263" y="2708920"/>
              <a:ext cx="2016224" cy="79208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zh-CN" altLang="en-US" sz="2399" dirty="0"/>
                <a:t>第十课</a:t>
              </a:r>
              <a:endParaRPr lang="en-US" altLang="zh-CN" sz="2399" dirty="0"/>
            </a:p>
            <a:p>
              <a:pPr algn="ctr"/>
              <a:r>
                <a:rPr lang="zh-CN" altLang="en-US" sz="2399" dirty="0"/>
                <a:t>绽放生命之花</a:t>
              </a:r>
            </a:p>
          </p:txBody>
        </p:sp>
        <p:sp>
          <p:nvSpPr>
            <p:cNvPr id="40" name="矩形 39"/>
            <p:cNvSpPr/>
            <p:nvPr/>
          </p:nvSpPr>
          <p:spPr>
            <a:xfrm>
              <a:off x="6516216" y="3703339"/>
              <a:ext cx="2448272"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感受生命的意义</a:t>
              </a:r>
            </a:p>
          </p:txBody>
        </p:sp>
        <p:sp>
          <p:nvSpPr>
            <p:cNvPr id="41" name="矩形 40"/>
            <p:cNvSpPr/>
            <p:nvPr/>
          </p:nvSpPr>
          <p:spPr>
            <a:xfrm>
              <a:off x="6516216" y="4495427"/>
              <a:ext cx="2448272" cy="445741"/>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zh-CN" altLang="en-US" sz="2399" dirty="0"/>
                <a:t>活出生命的精彩</a:t>
              </a:r>
            </a:p>
          </p:txBody>
        </p:sp>
        <p:cxnSp>
          <p:nvCxnSpPr>
            <p:cNvPr id="43" name="直接连接符 42"/>
            <p:cNvCxnSpPr/>
            <p:nvPr/>
          </p:nvCxnSpPr>
          <p:spPr>
            <a:xfrm>
              <a:off x="6367271" y="3926209"/>
              <a:ext cx="220953" cy="1"/>
            </a:xfrm>
            <a:prstGeom prst="line">
              <a:avLst/>
            </a:prstGeom>
          </p:spPr>
          <p:style>
            <a:lnRef idx="1">
              <a:schemeClr val="accent6"/>
            </a:lnRef>
            <a:fillRef idx="3">
              <a:schemeClr val="accent6"/>
            </a:fillRef>
            <a:effectRef idx="2">
              <a:schemeClr val="accent6"/>
            </a:effectRef>
            <a:fontRef idx="minor">
              <a:schemeClr val="lt1"/>
            </a:fontRef>
          </p:style>
        </p:cxnSp>
        <p:cxnSp>
          <p:nvCxnSpPr>
            <p:cNvPr id="44" name="直接连接符 43"/>
            <p:cNvCxnSpPr/>
            <p:nvPr/>
          </p:nvCxnSpPr>
          <p:spPr>
            <a:xfrm>
              <a:off x="6367271" y="4718297"/>
              <a:ext cx="220953" cy="1"/>
            </a:xfrm>
            <a:prstGeom prst="line">
              <a:avLst/>
            </a:prstGeom>
          </p:spPr>
          <p:style>
            <a:lnRef idx="1">
              <a:schemeClr val="accent6"/>
            </a:lnRef>
            <a:fillRef idx="3">
              <a:schemeClr val="accent6"/>
            </a:fillRef>
            <a:effectRef idx="2">
              <a:schemeClr val="accent6"/>
            </a:effectRef>
            <a:fontRef idx="minor">
              <a:schemeClr val="lt1"/>
            </a:fontRef>
          </p:style>
        </p:cxnSp>
        <p:sp>
          <p:nvSpPr>
            <p:cNvPr id="42" name="矩形 41"/>
            <p:cNvSpPr/>
            <p:nvPr/>
          </p:nvSpPr>
          <p:spPr>
            <a:xfrm>
              <a:off x="2771800" y="1939142"/>
              <a:ext cx="1509184" cy="445741"/>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399" dirty="0"/>
                <a:t>单元导语</a:t>
              </a:r>
            </a:p>
          </p:txBody>
        </p:sp>
        <p:cxnSp>
          <p:nvCxnSpPr>
            <p:cNvPr id="45" name="直接连接符 44"/>
            <p:cNvCxnSpPr/>
            <p:nvPr/>
          </p:nvCxnSpPr>
          <p:spPr>
            <a:xfrm>
              <a:off x="4283968" y="2162013"/>
              <a:ext cx="220953" cy="1"/>
            </a:xfrm>
            <a:prstGeom prst="line">
              <a:avLst/>
            </a:prstGeom>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a:stretch>
            <a:fillRect/>
          </a:stretch>
        </p:blipFill>
        <p:spPr>
          <a:xfrm>
            <a:off x="0" y="33302"/>
            <a:ext cx="12084148" cy="664448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C:\Users\Administrator\Documents\Tencent Files\877190171\Image\Group\4{_61MPL{U]Y79DSZTANUGV.png"/>
          <p:cNvPicPr/>
          <p:nvPr/>
        </p:nvPicPr>
        <p:blipFill>
          <a:blip r:embed="rId3" cstate="print"/>
          <a:srcRect/>
          <a:stretch>
            <a:fillRect/>
          </a:stretch>
        </p:blipFill>
        <p:spPr bwMode="auto">
          <a:xfrm>
            <a:off x="112542" y="-27194"/>
            <a:ext cx="12079458" cy="685762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主要观点</a:t>
            </a:r>
          </a:p>
        </p:txBody>
      </p:sp>
      <p:sp>
        <p:nvSpPr>
          <p:cNvPr id="3" name="内容占位符 2"/>
          <p:cNvSpPr>
            <a:spLocks noGrp="1"/>
          </p:cNvSpPr>
          <p:nvPr>
            <p:ph idx="1"/>
          </p:nvPr>
        </p:nvSpPr>
        <p:spPr/>
        <p:txBody>
          <a:bodyPr>
            <a:normAutofit fontScale="82500" lnSpcReduction="20000"/>
          </a:bodyPr>
          <a:lstStyle/>
          <a:p>
            <a:r>
              <a:rPr lang="zh-CN" altLang="en-US"/>
              <a:t>生命可以永恒吗?人的肉体生命有时尽，但精神生命可以永恒；生命来之不易，生命是独特的、不可逆的、短暂的，一代又一代的个体生命实现了人类肉体生命的接续和精神文明的传承；</a:t>
            </a:r>
            <a:r>
              <a:rPr lang="zh-CN" altLang="en-US" b="1">
                <a:solidFill>
                  <a:srgbClr val="FF0000"/>
                </a:solidFill>
              </a:rPr>
              <a:t>生命是最宝贵的，生命至上，敬畏生命要求我们既要珍爱自己的生命，又要珍爱他人的生命；</a:t>
            </a:r>
            <a:r>
              <a:rPr lang="zh-CN" altLang="en-US"/>
              <a:t>个体生命之间休戚与共，要尊重、关注、关怀和善待他人，自觉走上道德的生活。</a:t>
            </a:r>
          </a:p>
          <a:p>
            <a:r>
              <a:rPr lang="zh-CN" altLang="en-US" b="1">
                <a:solidFill>
                  <a:srgbClr val="FF0000"/>
                </a:solidFill>
              </a:rPr>
              <a:t>珍视生命要守护好自己的肉体生命，</a:t>
            </a:r>
            <a:r>
              <a:rPr lang="zh-CN" altLang="en-US"/>
              <a:t>养成健康的生活方式，遇到挫折时，不做过激行为，掌握一些基本的自救自护方法；</a:t>
            </a:r>
            <a:r>
              <a:rPr lang="zh-CN" altLang="en-US" b="1">
                <a:solidFill>
                  <a:srgbClr val="FF0000"/>
                </a:solidFill>
              </a:rPr>
              <a:t>珍视生命要养护好自己的精神生命，</a:t>
            </a:r>
            <a:r>
              <a:rPr lang="zh-CN" altLang="en-US"/>
              <a:t>在追求真、善、美，弘扬优秀传统文化、弘扬民族精神中涵养自己的精神生命；生活难免有挫折，正确对待挫折，懂得生活中的挫折是我们生命成长的一部分；面对挫折，培养面对困难的勇气和坚强的意志，学会通过"寻求别人的帮助"等方式发掘生命的力量。</a:t>
            </a:r>
          </a:p>
          <a:p>
            <a:r>
              <a:rPr lang="zh-CN" altLang="en-US" b="1">
                <a:solidFill>
                  <a:srgbClr val="FF0000"/>
                </a:solidFill>
              </a:rPr>
              <a:t>探索生命意义，是人类生命的原动力之一，生命的意义需要自己发现和创造；</a:t>
            </a:r>
            <a:r>
              <a:rPr lang="zh-CN" altLang="en-US"/>
              <a:t>要活出生命的精彩，在学习、实践、探索中，让生命充盈，在人与人彼此的关切中传递温暖；</a:t>
            </a:r>
            <a:r>
              <a:rPr lang="zh-CN" altLang="en-US" b="1">
                <a:solidFill>
                  <a:srgbClr val="FF0000"/>
                </a:solidFill>
              </a:rPr>
              <a:t>生命的意义在于创造和贡献，</a:t>
            </a:r>
            <a:r>
              <a:rPr lang="zh-CN" altLang="en-US"/>
              <a:t>伟人用品德、才智、劳动等创造非凡的生命价值，普通人用认真、勤劳、善良、坚持、责任、勇敢等，在平凡的工作和生活中书写不平凡的生命价值。</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611</Words>
  <Application>Microsoft Office PowerPoint</Application>
  <PresentationFormat>宽屏</PresentationFormat>
  <Paragraphs>48</Paragraphs>
  <Slides>9</Slides>
  <Notes>5</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9</vt:i4>
      </vt:variant>
    </vt:vector>
  </HeadingPairs>
  <TitlesOfParts>
    <vt:vector size="13" baseType="lpstr">
      <vt:lpstr>等线</vt:lpstr>
      <vt:lpstr>等线 Light</vt:lpstr>
      <vt:lpstr>Arial</vt:lpstr>
      <vt:lpstr>Office 主题​​</vt:lpstr>
      <vt:lpstr>PowerPoint 演示文稿</vt:lpstr>
      <vt:lpstr>PowerPoint 演示文稿</vt:lpstr>
      <vt:lpstr>PowerPoint 演示文稿</vt:lpstr>
      <vt:lpstr>PowerPoint 演示文稿</vt:lpstr>
      <vt:lpstr>第四单元  生命的思考</vt:lpstr>
      <vt:lpstr>PowerPoint 演示文稿</vt:lpstr>
      <vt:lpstr>PowerPoint 演示文稿</vt:lpstr>
      <vt:lpstr>PowerPoint 演示文稿</vt:lpstr>
      <vt:lpstr>主要观点</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4</cp:revision>
  <dcterms:created xsi:type="dcterms:W3CDTF">2018-12-28T01:22:45Z</dcterms:created>
  <dcterms:modified xsi:type="dcterms:W3CDTF">2019-01-09T08:04:33Z</dcterms:modified>
</cp:coreProperties>
</file>