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79" r:id="rId3"/>
    <p:sldId id="283" r:id="rId5"/>
    <p:sldId id="548" r:id="rId6"/>
    <p:sldId id="284" r:id="rId7"/>
    <p:sldId id="553" r:id="rId8"/>
    <p:sldId id="554" r:id="rId9"/>
    <p:sldId id="561" r:id="rId10"/>
    <p:sldId id="545" r:id="rId11"/>
    <p:sldId id="586" r:id="rId12"/>
    <p:sldId id="558" r:id="rId13"/>
    <p:sldId id="308" r:id="rId14"/>
  </p:sldIdLst>
  <p:sldSz cx="12192000" cy="6858000"/>
  <p:notesSz cx="9144000" cy="6858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EFEE"/>
    <a:srgbClr val="0096E0"/>
    <a:srgbClr val="2E4EA3"/>
    <a:srgbClr val="FF8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44" y="56"/>
      </p:cViewPr>
      <p:guideLst>
        <p:guide orient="horz" pos="2157"/>
        <p:guide pos="38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48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857447-BDE6-4C2E-BCE6-6F5D035185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学问的根基好比弓弩，才能好比箭头，只要依靠厚实的见识来引导，就可以让才能很好发挥作用。青年人正处于学习的黄金时期，应该把学习作为首要任务，作为一种责任、一种精神追求、一种生活方式，树立梦想从学习开始、事业靠本领成就的观念，让勤奋学习成为青春远航的动力，让增长本领成为青春搏击的能量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A9D0E-7788-48EC-B6ED-A17C6D599FF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077EA-BF01-4898-8F3B-DA784E5F8BA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4" Type="http://schemas.openxmlformats.org/officeDocument/2006/relationships/notesSlide" Target="../notesSlides/notesSlide5.xml"/><Relationship Id="rId43" Type="http://schemas.openxmlformats.org/officeDocument/2006/relationships/slideLayout" Target="../slideLayouts/slideLayout7.xml"/><Relationship Id="rId42" Type="http://schemas.openxmlformats.org/officeDocument/2006/relationships/tags" Target="../tags/tag41.xml"/><Relationship Id="rId41" Type="http://schemas.openxmlformats.org/officeDocument/2006/relationships/tags" Target="../tags/tag40.xml"/><Relationship Id="rId40" Type="http://schemas.openxmlformats.org/officeDocument/2006/relationships/tags" Target="../tags/tag39.xml"/><Relationship Id="rId4" Type="http://schemas.openxmlformats.org/officeDocument/2006/relationships/tags" Target="../tags/tag3.xml"/><Relationship Id="rId39" Type="http://schemas.openxmlformats.org/officeDocument/2006/relationships/tags" Target="../tags/tag38.xml"/><Relationship Id="rId38" Type="http://schemas.openxmlformats.org/officeDocument/2006/relationships/tags" Target="../tags/tag37.xml"/><Relationship Id="rId37" Type="http://schemas.openxmlformats.org/officeDocument/2006/relationships/tags" Target="../tags/tag36.xml"/><Relationship Id="rId36" Type="http://schemas.openxmlformats.org/officeDocument/2006/relationships/tags" Target="../tags/tag35.xml"/><Relationship Id="rId35" Type="http://schemas.openxmlformats.org/officeDocument/2006/relationships/tags" Target="../tags/tag34.xml"/><Relationship Id="rId34" Type="http://schemas.openxmlformats.org/officeDocument/2006/relationships/tags" Target="../tags/tag33.xml"/><Relationship Id="rId33" Type="http://schemas.openxmlformats.org/officeDocument/2006/relationships/tags" Target="../tags/tag32.xml"/><Relationship Id="rId32" Type="http://schemas.openxmlformats.org/officeDocument/2006/relationships/tags" Target="../tags/tag31.xml"/><Relationship Id="rId31" Type="http://schemas.openxmlformats.org/officeDocument/2006/relationships/tags" Target="../tags/tag30.xml"/><Relationship Id="rId30" Type="http://schemas.openxmlformats.org/officeDocument/2006/relationships/tags" Target="../tags/tag29.xml"/><Relationship Id="rId3" Type="http://schemas.openxmlformats.org/officeDocument/2006/relationships/tags" Target="../tags/tag2.xml"/><Relationship Id="rId29" Type="http://schemas.openxmlformats.org/officeDocument/2006/relationships/tags" Target="../tags/tag28.xml"/><Relationship Id="rId28" Type="http://schemas.openxmlformats.org/officeDocument/2006/relationships/tags" Target="../tags/tag27.xml"/><Relationship Id="rId27" Type="http://schemas.openxmlformats.org/officeDocument/2006/relationships/tags" Target="../tags/tag26.xml"/><Relationship Id="rId26" Type="http://schemas.openxmlformats.org/officeDocument/2006/relationships/tags" Target="../tags/tag25.xml"/><Relationship Id="rId25" Type="http://schemas.openxmlformats.org/officeDocument/2006/relationships/tags" Target="../tags/tag24.xml"/><Relationship Id="rId24" Type="http://schemas.openxmlformats.org/officeDocument/2006/relationships/tags" Target="../tags/tag23.xml"/><Relationship Id="rId23" Type="http://schemas.openxmlformats.org/officeDocument/2006/relationships/tags" Target="../tags/tag22.xml"/><Relationship Id="rId22" Type="http://schemas.openxmlformats.org/officeDocument/2006/relationships/tags" Target="../tags/tag21.xml"/><Relationship Id="rId21" Type="http://schemas.openxmlformats.org/officeDocument/2006/relationships/tags" Target="../tags/tag20.xml"/><Relationship Id="rId20" Type="http://schemas.openxmlformats.org/officeDocument/2006/relationships/tags" Target="../tags/tag19.xml"/><Relationship Id="rId2" Type="http://schemas.openxmlformats.org/officeDocument/2006/relationships/tags" Target="../tags/tag1.xml"/><Relationship Id="rId19" Type="http://schemas.openxmlformats.org/officeDocument/2006/relationships/tags" Target="../tags/tag18.xml"/><Relationship Id="rId18" Type="http://schemas.openxmlformats.org/officeDocument/2006/relationships/tags" Target="../tags/tag17.xml"/><Relationship Id="rId17" Type="http://schemas.openxmlformats.org/officeDocument/2006/relationships/tags" Target="../tags/tag16.xml"/><Relationship Id="rId16" Type="http://schemas.openxmlformats.org/officeDocument/2006/relationships/tags" Target="../tags/tag15.xml"/><Relationship Id="rId15" Type="http://schemas.openxmlformats.org/officeDocument/2006/relationships/tags" Target="../tags/tag14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47.xml"/><Relationship Id="rId7" Type="http://schemas.openxmlformats.org/officeDocument/2006/relationships/tags" Target="../tags/tag46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image" Target="../media/image8.jpeg"/><Relationship Id="rId10" Type="http://schemas.openxmlformats.org/officeDocument/2006/relationships/notesSlide" Target="../notesSlides/notesSlide6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-972488" y="4879472"/>
            <a:ext cx="13421688" cy="1798166"/>
            <a:chOff x="-972488" y="5570290"/>
            <a:chExt cx="13421688" cy="1107347"/>
          </a:xfrm>
        </p:grpSpPr>
        <p:sp>
          <p:nvSpPr>
            <p:cNvPr id="5" name="任意多边形 4"/>
            <p:cNvSpPr/>
            <p:nvPr/>
          </p:nvSpPr>
          <p:spPr>
            <a:xfrm>
              <a:off x="0" y="5570290"/>
              <a:ext cx="12197593" cy="285226"/>
            </a:xfrm>
            <a:custGeom>
              <a:avLst/>
              <a:gdLst>
                <a:gd name="connsiteX0" fmla="*/ 0 w 12197593"/>
                <a:gd name="connsiteY0" fmla="*/ 33556 h 285226"/>
                <a:gd name="connsiteX1" fmla="*/ 6040073 w 12197593"/>
                <a:gd name="connsiteY1" fmla="*/ 0 h 285226"/>
                <a:gd name="connsiteX2" fmla="*/ 11081857 w 12197593"/>
                <a:gd name="connsiteY2" fmla="*/ 159391 h 285226"/>
                <a:gd name="connsiteX3" fmla="*/ 12197593 w 12197593"/>
                <a:gd name="connsiteY3" fmla="*/ 285226 h 28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7593" h="285226">
                  <a:moveTo>
                    <a:pt x="0" y="33556"/>
                  </a:moveTo>
                  <a:lnTo>
                    <a:pt x="6040073" y="0"/>
                  </a:lnTo>
                  <a:cubicBezTo>
                    <a:pt x="7887049" y="20972"/>
                    <a:pt x="10055604" y="111853"/>
                    <a:pt x="11081857" y="159391"/>
                  </a:cubicBezTo>
                  <a:cubicBezTo>
                    <a:pt x="12108110" y="206929"/>
                    <a:pt x="12152851" y="246077"/>
                    <a:pt x="12197593" y="285226"/>
                  </a:cubicBezTo>
                </a:path>
              </a:pathLst>
            </a:custGeom>
            <a:noFill/>
            <a:ln w="1905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-972488" y="5591478"/>
              <a:ext cx="13421688" cy="1086159"/>
            </a:xfrm>
            <a:custGeom>
              <a:avLst/>
              <a:gdLst>
                <a:gd name="connsiteX0" fmla="*/ 947321 w 13421688"/>
                <a:gd name="connsiteY0" fmla="*/ 456984 h 1086159"/>
                <a:gd name="connsiteX1" fmla="*/ 4512642 w 13421688"/>
                <a:gd name="connsiteY1" fmla="*/ 465373 h 1086159"/>
                <a:gd name="connsiteX2" fmla="*/ 13279138 w 13421688"/>
                <a:gd name="connsiteY2" fmla="*/ 524096 h 1086159"/>
                <a:gd name="connsiteX3" fmla="*/ 620150 w 13421688"/>
                <a:gd name="connsiteY3" fmla="*/ 817711 h 1086159"/>
                <a:gd name="connsiteX4" fmla="*/ 3136848 w 13421688"/>
                <a:gd name="connsiteY4" fmla="*/ 79480 h 1086159"/>
                <a:gd name="connsiteX5" fmla="*/ 13413361 w 13421688"/>
                <a:gd name="connsiteY5" fmla="*/ 45924 h 1086159"/>
                <a:gd name="connsiteX6" fmla="*/ 5024371 w 13421688"/>
                <a:gd name="connsiteY6" fmla="*/ 305983 h 1086159"/>
                <a:gd name="connsiteX7" fmla="*/ 645317 w 13421688"/>
                <a:gd name="connsiteY7" fmla="*/ 247260 h 1086159"/>
                <a:gd name="connsiteX8" fmla="*/ 3606631 w 13421688"/>
                <a:gd name="connsiteY8" fmla="*/ 775766 h 1086159"/>
                <a:gd name="connsiteX9" fmla="*/ 13287527 w 13421688"/>
                <a:gd name="connsiteY9" fmla="*/ 691876 h 1086159"/>
                <a:gd name="connsiteX10" fmla="*/ 1207380 w 13421688"/>
                <a:gd name="connsiteY10" fmla="*/ 1086159 h 1086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421688" h="1086159">
                  <a:moveTo>
                    <a:pt x="947321" y="456984"/>
                  </a:moveTo>
                  <a:lnTo>
                    <a:pt x="4512642" y="465373"/>
                  </a:lnTo>
                  <a:lnTo>
                    <a:pt x="13279138" y="524096"/>
                  </a:lnTo>
                  <a:cubicBezTo>
                    <a:pt x="12630389" y="582819"/>
                    <a:pt x="2310532" y="891814"/>
                    <a:pt x="620150" y="817711"/>
                  </a:cubicBezTo>
                  <a:cubicBezTo>
                    <a:pt x="-1070232" y="743608"/>
                    <a:pt x="1004646" y="208111"/>
                    <a:pt x="3136848" y="79480"/>
                  </a:cubicBezTo>
                  <a:cubicBezTo>
                    <a:pt x="5269050" y="-49151"/>
                    <a:pt x="13098774" y="8174"/>
                    <a:pt x="13413361" y="45924"/>
                  </a:cubicBezTo>
                  <a:cubicBezTo>
                    <a:pt x="13727948" y="83674"/>
                    <a:pt x="5024371" y="305983"/>
                    <a:pt x="5024371" y="305983"/>
                  </a:cubicBezTo>
                  <a:cubicBezTo>
                    <a:pt x="2896364" y="339539"/>
                    <a:pt x="881607" y="168963"/>
                    <a:pt x="645317" y="247260"/>
                  </a:cubicBezTo>
                  <a:cubicBezTo>
                    <a:pt x="409027" y="325557"/>
                    <a:pt x="1499596" y="701663"/>
                    <a:pt x="3606631" y="775766"/>
                  </a:cubicBezTo>
                  <a:cubicBezTo>
                    <a:pt x="5713666" y="849869"/>
                    <a:pt x="13687402" y="640144"/>
                    <a:pt x="13287527" y="691876"/>
                  </a:cubicBezTo>
                  <a:cubicBezTo>
                    <a:pt x="12887652" y="743608"/>
                    <a:pt x="7047516" y="914883"/>
                    <a:pt x="1207380" y="1086159"/>
                  </a:cubicBezTo>
                </a:path>
              </a:pathLst>
            </a:custGeom>
            <a:noFill/>
            <a:ln w="1905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10178041" y="489771"/>
            <a:ext cx="1078817" cy="971560"/>
          </a:xfrm>
          <a:custGeom>
            <a:avLst/>
            <a:gdLst>
              <a:gd name="connsiteX0" fmla="*/ 0 w 1078817"/>
              <a:gd name="connsiteY0" fmla="*/ 484450 h 971560"/>
              <a:gd name="connsiteX1" fmla="*/ 1034041 w 1078817"/>
              <a:gd name="connsiteY1" fmla="*/ 14431 h 971560"/>
              <a:gd name="connsiteX2" fmla="*/ 794759 w 1078817"/>
              <a:gd name="connsiteY2" fmla="*/ 971560 h 97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8817" h="971560">
                <a:moveTo>
                  <a:pt x="0" y="484450"/>
                </a:moveTo>
                <a:cubicBezTo>
                  <a:pt x="450790" y="208848"/>
                  <a:pt x="901581" y="-66754"/>
                  <a:pt x="1034041" y="14431"/>
                </a:cubicBezTo>
                <a:cubicBezTo>
                  <a:pt x="1166501" y="95616"/>
                  <a:pt x="980630" y="533588"/>
                  <a:pt x="794759" y="971560"/>
                </a:cubicBezTo>
              </a:path>
            </a:pathLst>
          </a:cu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 rot="20815269" flipH="1">
            <a:off x="3865254" y="3063565"/>
            <a:ext cx="1728275" cy="3179452"/>
            <a:chOff x="7272338" y="3021013"/>
            <a:chExt cx="296863" cy="479426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1" name="Freeform 1674"/>
            <p:cNvSpPr>
              <a:spLocks noEditPoints="1"/>
            </p:cNvSpPr>
            <p:nvPr/>
          </p:nvSpPr>
          <p:spPr bwMode="auto">
            <a:xfrm>
              <a:off x="7283451" y="3057526"/>
              <a:ext cx="147638" cy="138113"/>
            </a:xfrm>
            <a:custGeom>
              <a:avLst/>
              <a:gdLst>
                <a:gd name="T0" fmla="*/ 47 w 93"/>
                <a:gd name="T1" fmla="*/ 2 h 87"/>
                <a:gd name="T2" fmla="*/ 30 w 93"/>
                <a:gd name="T3" fmla="*/ 6 h 87"/>
                <a:gd name="T4" fmla="*/ 15 w 93"/>
                <a:gd name="T5" fmla="*/ 15 h 87"/>
                <a:gd name="T6" fmla="*/ 6 w 93"/>
                <a:gd name="T7" fmla="*/ 28 h 87"/>
                <a:gd name="T8" fmla="*/ 4 w 93"/>
                <a:gd name="T9" fmla="*/ 44 h 87"/>
                <a:gd name="T10" fmla="*/ 6 w 93"/>
                <a:gd name="T11" fmla="*/ 60 h 87"/>
                <a:gd name="T12" fmla="*/ 15 w 93"/>
                <a:gd name="T13" fmla="*/ 73 h 87"/>
                <a:gd name="T14" fmla="*/ 30 w 93"/>
                <a:gd name="T15" fmla="*/ 82 h 87"/>
                <a:gd name="T16" fmla="*/ 47 w 93"/>
                <a:gd name="T17" fmla="*/ 85 h 87"/>
                <a:gd name="T18" fmla="*/ 62 w 93"/>
                <a:gd name="T19" fmla="*/ 82 h 87"/>
                <a:gd name="T20" fmla="*/ 77 w 93"/>
                <a:gd name="T21" fmla="*/ 73 h 87"/>
                <a:gd name="T22" fmla="*/ 86 w 93"/>
                <a:gd name="T23" fmla="*/ 60 h 87"/>
                <a:gd name="T24" fmla="*/ 89 w 93"/>
                <a:gd name="T25" fmla="*/ 44 h 87"/>
                <a:gd name="T26" fmla="*/ 86 w 93"/>
                <a:gd name="T27" fmla="*/ 28 h 87"/>
                <a:gd name="T28" fmla="*/ 77 w 93"/>
                <a:gd name="T29" fmla="*/ 15 h 87"/>
                <a:gd name="T30" fmla="*/ 62 w 93"/>
                <a:gd name="T31" fmla="*/ 6 h 87"/>
                <a:gd name="T32" fmla="*/ 47 w 93"/>
                <a:gd name="T33" fmla="*/ 2 h 87"/>
                <a:gd name="T34" fmla="*/ 47 w 93"/>
                <a:gd name="T35" fmla="*/ 0 h 87"/>
                <a:gd name="T36" fmla="*/ 64 w 93"/>
                <a:gd name="T37" fmla="*/ 4 h 87"/>
                <a:gd name="T38" fmla="*/ 78 w 93"/>
                <a:gd name="T39" fmla="*/ 13 h 87"/>
                <a:gd name="T40" fmla="*/ 89 w 93"/>
                <a:gd name="T41" fmla="*/ 27 h 87"/>
                <a:gd name="T42" fmla="*/ 93 w 93"/>
                <a:gd name="T43" fmla="*/ 44 h 87"/>
                <a:gd name="T44" fmla="*/ 89 w 93"/>
                <a:gd name="T45" fmla="*/ 61 h 87"/>
                <a:gd name="T46" fmla="*/ 78 w 93"/>
                <a:gd name="T47" fmla="*/ 76 h 87"/>
                <a:gd name="T48" fmla="*/ 64 w 93"/>
                <a:gd name="T49" fmla="*/ 85 h 87"/>
                <a:gd name="T50" fmla="*/ 47 w 93"/>
                <a:gd name="T51" fmla="*/ 87 h 87"/>
                <a:gd name="T52" fmla="*/ 28 w 93"/>
                <a:gd name="T53" fmla="*/ 85 h 87"/>
                <a:gd name="T54" fmla="*/ 14 w 93"/>
                <a:gd name="T55" fmla="*/ 76 h 87"/>
                <a:gd name="T56" fmla="*/ 4 w 93"/>
                <a:gd name="T57" fmla="*/ 61 h 87"/>
                <a:gd name="T58" fmla="*/ 0 w 93"/>
                <a:gd name="T59" fmla="*/ 44 h 87"/>
                <a:gd name="T60" fmla="*/ 4 w 93"/>
                <a:gd name="T61" fmla="*/ 27 h 87"/>
                <a:gd name="T62" fmla="*/ 14 w 93"/>
                <a:gd name="T63" fmla="*/ 13 h 87"/>
                <a:gd name="T64" fmla="*/ 28 w 93"/>
                <a:gd name="T65" fmla="*/ 4 h 87"/>
                <a:gd name="T66" fmla="*/ 47 w 93"/>
                <a:gd name="T6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3" h="87">
                  <a:moveTo>
                    <a:pt x="47" y="2"/>
                  </a:moveTo>
                  <a:lnTo>
                    <a:pt x="30" y="6"/>
                  </a:lnTo>
                  <a:lnTo>
                    <a:pt x="15" y="15"/>
                  </a:lnTo>
                  <a:lnTo>
                    <a:pt x="6" y="28"/>
                  </a:lnTo>
                  <a:lnTo>
                    <a:pt x="4" y="44"/>
                  </a:lnTo>
                  <a:lnTo>
                    <a:pt x="6" y="60"/>
                  </a:lnTo>
                  <a:lnTo>
                    <a:pt x="15" y="73"/>
                  </a:lnTo>
                  <a:lnTo>
                    <a:pt x="30" y="82"/>
                  </a:lnTo>
                  <a:lnTo>
                    <a:pt x="47" y="85"/>
                  </a:lnTo>
                  <a:lnTo>
                    <a:pt x="62" y="82"/>
                  </a:lnTo>
                  <a:lnTo>
                    <a:pt x="77" y="73"/>
                  </a:lnTo>
                  <a:lnTo>
                    <a:pt x="86" y="60"/>
                  </a:lnTo>
                  <a:lnTo>
                    <a:pt x="89" y="44"/>
                  </a:lnTo>
                  <a:lnTo>
                    <a:pt x="86" y="28"/>
                  </a:lnTo>
                  <a:lnTo>
                    <a:pt x="77" y="15"/>
                  </a:lnTo>
                  <a:lnTo>
                    <a:pt x="62" y="6"/>
                  </a:lnTo>
                  <a:lnTo>
                    <a:pt x="47" y="2"/>
                  </a:lnTo>
                  <a:close/>
                  <a:moveTo>
                    <a:pt x="47" y="0"/>
                  </a:moveTo>
                  <a:lnTo>
                    <a:pt x="64" y="4"/>
                  </a:lnTo>
                  <a:lnTo>
                    <a:pt x="78" y="13"/>
                  </a:lnTo>
                  <a:lnTo>
                    <a:pt x="89" y="27"/>
                  </a:lnTo>
                  <a:lnTo>
                    <a:pt x="93" y="44"/>
                  </a:lnTo>
                  <a:lnTo>
                    <a:pt x="89" y="61"/>
                  </a:lnTo>
                  <a:lnTo>
                    <a:pt x="78" y="76"/>
                  </a:lnTo>
                  <a:lnTo>
                    <a:pt x="64" y="85"/>
                  </a:lnTo>
                  <a:lnTo>
                    <a:pt x="47" y="87"/>
                  </a:lnTo>
                  <a:lnTo>
                    <a:pt x="28" y="85"/>
                  </a:lnTo>
                  <a:lnTo>
                    <a:pt x="14" y="76"/>
                  </a:lnTo>
                  <a:lnTo>
                    <a:pt x="4" y="61"/>
                  </a:lnTo>
                  <a:lnTo>
                    <a:pt x="0" y="44"/>
                  </a:lnTo>
                  <a:lnTo>
                    <a:pt x="4" y="27"/>
                  </a:lnTo>
                  <a:lnTo>
                    <a:pt x="14" y="13"/>
                  </a:lnTo>
                  <a:lnTo>
                    <a:pt x="28" y="4"/>
                  </a:lnTo>
                  <a:lnTo>
                    <a:pt x="4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675"/>
            <p:cNvSpPr>
              <a:spLocks noEditPoints="1"/>
            </p:cNvSpPr>
            <p:nvPr/>
          </p:nvSpPr>
          <p:spPr bwMode="auto">
            <a:xfrm>
              <a:off x="7280276" y="3054351"/>
              <a:ext cx="152400" cy="146050"/>
            </a:xfrm>
            <a:custGeom>
              <a:avLst/>
              <a:gdLst>
                <a:gd name="T0" fmla="*/ 4 w 96"/>
                <a:gd name="T1" fmla="*/ 46 h 92"/>
                <a:gd name="T2" fmla="*/ 7 w 96"/>
                <a:gd name="T3" fmla="*/ 63 h 92"/>
                <a:gd name="T4" fmla="*/ 8 w 96"/>
                <a:gd name="T5" fmla="*/ 63 h 92"/>
                <a:gd name="T6" fmla="*/ 6 w 96"/>
                <a:gd name="T7" fmla="*/ 46 h 92"/>
                <a:gd name="T8" fmla="*/ 17 w 96"/>
                <a:gd name="T9" fmla="*/ 15 h 92"/>
                <a:gd name="T10" fmla="*/ 4 w 96"/>
                <a:gd name="T11" fmla="*/ 46 h 92"/>
                <a:gd name="T12" fmla="*/ 17 w 96"/>
                <a:gd name="T13" fmla="*/ 15 h 92"/>
                <a:gd name="T14" fmla="*/ 85 w 96"/>
                <a:gd name="T15" fmla="*/ 23 h 92"/>
                <a:gd name="T16" fmla="*/ 92 w 96"/>
                <a:gd name="T17" fmla="*/ 46 h 92"/>
                <a:gd name="T18" fmla="*/ 85 w 96"/>
                <a:gd name="T19" fmla="*/ 68 h 92"/>
                <a:gd name="T20" fmla="*/ 85 w 96"/>
                <a:gd name="T21" fmla="*/ 68 h 92"/>
                <a:gd name="T22" fmla="*/ 92 w 96"/>
                <a:gd name="T23" fmla="*/ 46 h 92"/>
                <a:gd name="T24" fmla="*/ 85 w 96"/>
                <a:gd name="T25" fmla="*/ 23 h 92"/>
                <a:gd name="T26" fmla="*/ 49 w 96"/>
                <a:gd name="T27" fmla="*/ 7 h 92"/>
                <a:gd name="T28" fmla="*/ 19 w 96"/>
                <a:gd name="T29" fmla="*/ 19 h 92"/>
                <a:gd name="T30" fmla="*/ 7 w 96"/>
                <a:gd name="T31" fmla="*/ 46 h 92"/>
                <a:gd name="T32" fmla="*/ 19 w 96"/>
                <a:gd name="T33" fmla="*/ 74 h 92"/>
                <a:gd name="T34" fmla="*/ 47 w 96"/>
                <a:gd name="T35" fmla="*/ 85 h 92"/>
                <a:gd name="T36" fmla="*/ 78 w 96"/>
                <a:gd name="T37" fmla="*/ 74 h 92"/>
                <a:gd name="T38" fmla="*/ 89 w 96"/>
                <a:gd name="T39" fmla="*/ 46 h 92"/>
                <a:gd name="T40" fmla="*/ 78 w 96"/>
                <a:gd name="T41" fmla="*/ 19 h 92"/>
                <a:gd name="T42" fmla="*/ 49 w 96"/>
                <a:gd name="T43" fmla="*/ 7 h 92"/>
                <a:gd name="T44" fmla="*/ 45 w 96"/>
                <a:gd name="T45" fmla="*/ 3 h 92"/>
                <a:gd name="T46" fmla="*/ 49 w 96"/>
                <a:gd name="T47" fmla="*/ 3 h 92"/>
                <a:gd name="T48" fmla="*/ 49 w 96"/>
                <a:gd name="T49" fmla="*/ 3 h 92"/>
                <a:gd name="T50" fmla="*/ 67 w 96"/>
                <a:gd name="T51" fmla="*/ 4 h 92"/>
                <a:gd name="T52" fmla="*/ 92 w 96"/>
                <a:gd name="T53" fmla="*/ 28 h 92"/>
                <a:gd name="T54" fmla="*/ 92 w 96"/>
                <a:gd name="T55" fmla="*/ 63 h 92"/>
                <a:gd name="T56" fmla="*/ 67 w 96"/>
                <a:gd name="T57" fmla="*/ 88 h 92"/>
                <a:gd name="T58" fmla="*/ 29 w 96"/>
                <a:gd name="T59" fmla="*/ 88 h 92"/>
                <a:gd name="T60" fmla="*/ 4 w 96"/>
                <a:gd name="T61" fmla="*/ 63 h 92"/>
                <a:gd name="T62" fmla="*/ 0 w 96"/>
                <a:gd name="T63" fmla="*/ 46 h 92"/>
                <a:gd name="T64" fmla="*/ 15 w 96"/>
                <a:gd name="T65" fmla="*/ 13 h 92"/>
                <a:gd name="T66" fmla="*/ 49 w 96"/>
                <a:gd name="T6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6" h="92">
                  <a:moveTo>
                    <a:pt x="4" y="46"/>
                  </a:moveTo>
                  <a:lnTo>
                    <a:pt x="4" y="46"/>
                  </a:lnTo>
                  <a:lnTo>
                    <a:pt x="4" y="46"/>
                  </a:lnTo>
                  <a:lnTo>
                    <a:pt x="7" y="63"/>
                  </a:lnTo>
                  <a:lnTo>
                    <a:pt x="17" y="76"/>
                  </a:lnTo>
                  <a:lnTo>
                    <a:pt x="8" y="63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4" y="46"/>
                  </a:lnTo>
                  <a:close/>
                  <a:moveTo>
                    <a:pt x="17" y="15"/>
                  </a:moveTo>
                  <a:lnTo>
                    <a:pt x="8" y="29"/>
                  </a:lnTo>
                  <a:lnTo>
                    <a:pt x="4" y="46"/>
                  </a:lnTo>
                  <a:lnTo>
                    <a:pt x="8" y="29"/>
                  </a:lnTo>
                  <a:lnTo>
                    <a:pt x="17" y="15"/>
                  </a:lnTo>
                  <a:close/>
                  <a:moveTo>
                    <a:pt x="76" y="13"/>
                  </a:moveTo>
                  <a:lnTo>
                    <a:pt x="85" y="23"/>
                  </a:lnTo>
                  <a:lnTo>
                    <a:pt x="91" y="33"/>
                  </a:lnTo>
                  <a:lnTo>
                    <a:pt x="92" y="46"/>
                  </a:lnTo>
                  <a:lnTo>
                    <a:pt x="91" y="58"/>
                  </a:lnTo>
                  <a:lnTo>
                    <a:pt x="85" y="68"/>
                  </a:lnTo>
                  <a:lnTo>
                    <a:pt x="78" y="78"/>
                  </a:lnTo>
                  <a:lnTo>
                    <a:pt x="85" y="68"/>
                  </a:lnTo>
                  <a:lnTo>
                    <a:pt x="91" y="58"/>
                  </a:lnTo>
                  <a:lnTo>
                    <a:pt x="92" y="46"/>
                  </a:lnTo>
                  <a:lnTo>
                    <a:pt x="91" y="33"/>
                  </a:lnTo>
                  <a:lnTo>
                    <a:pt x="85" y="23"/>
                  </a:lnTo>
                  <a:lnTo>
                    <a:pt x="76" y="13"/>
                  </a:lnTo>
                  <a:close/>
                  <a:moveTo>
                    <a:pt x="49" y="7"/>
                  </a:moveTo>
                  <a:lnTo>
                    <a:pt x="32" y="10"/>
                  </a:lnTo>
                  <a:lnTo>
                    <a:pt x="19" y="19"/>
                  </a:lnTo>
                  <a:lnTo>
                    <a:pt x="11" y="30"/>
                  </a:lnTo>
                  <a:lnTo>
                    <a:pt x="7" y="46"/>
                  </a:lnTo>
                  <a:lnTo>
                    <a:pt x="11" y="61"/>
                  </a:lnTo>
                  <a:lnTo>
                    <a:pt x="19" y="74"/>
                  </a:lnTo>
                  <a:lnTo>
                    <a:pt x="32" y="83"/>
                  </a:lnTo>
                  <a:lnTo>
                    <a:pt x="47" y="85"/>
                  </a:lnTo>
                  <a:lnTo>
                    <a:pt x="64" y="83"/>
                  </a:lnTo>
                  <a:lnTo>
                    <a:pt x="78" y="74"/>
                  </a:lnTo>
                  <a:lnTo>
                    <a:pt x="85" y="61"/>
                  </a:lnTo>
                  <a:lnTo>
                    <a:pt x="89" y="46"/>
                  </a:lnTo>
                  <a:lnTo>
                    <a:pt x="85" y="30"/>
                  </a:lnTo>
                  <a:lnTo>
                    <a:pt x="78" y="19"/>
                  </a:lnTo>
                  <a:lnTo>
                    <a:pt x="64" y="10"/>
                  </a:lnTo>
                  <a:lnTo>
                    <a:pt x="49" y="7"/>
                  </a:lnTo>
                  <a:close/>
                  <a:moveTo>
                    <a:pt x="49" y="3"/>
                  </a:moveTo>
                  <a:lnTo>
                    <a:pt x="45" y="3"/>
                  </a:lnTo>
                  <a:lnTo>
                    <a:pt x="47" y="3"/>
                  </a:lnTo>
                  <a:lnTo>
                    <a:pt x="49" y="3"/>
                  </a:lnTo>
                  <a:lnTo>
                    <a:pt x="51" y="3"/>
                  </a:lnTo>
                  <a:lnTo>
                    <a:pt x="49" y="3"/>
                  </a:lnTo>
                  <a:close/>
                  <a:moveTo>
                    <a:pt x="49" y="0"/>
                  </a:moveTo>
                  <a:lnTo>
                    <a:pt x="67" y="4"/>
                  </a:lnTo>
                  <a:lnTo>
                    <a:pt x="81" y="13"/>
                  </a:lnTo>
                  <a:lnTo>
                    <a:pt x="92" y="28"/>
                  </a:lnTo>
                  <a:lnTo>
                    <a:pt x="96" y="46"/>
                  </a:lnTo>
                  <a:lnTo>
                    <a:pt x="92" y="63"/>
                  </a:lnTo>
                  <a:lnTo>
                    <a:pt x="81" y="78"/>
                  </a:lnTo>
                  <a:lnTo>
                    <a:pt x="67" y="88"/>
                  </a:lnTo>
                  <a:lnTo>
                    <a:pt x="47" y="92"/>
                  </a:lnTo>
                  <a:lnTo>
                    <a:pt x="29" y="88"/>
                  </a:lnTo>
                  <a:lnTo>
                    <a:pt x="15" y="78"/>
                  </a:lnTo>
                  <a:lnTo>
                    <a:pt x="4" y="63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4" y="28"/>
                  </a:lnTo>
                  <a:lnTo>
                    <a:pt x="15" y="13"/>
                  </a:lnTo>
                  <a:lnTo>
                    <a:pt x="29" y="4"/>
                  </a:lnTo>
                  <a:lnTo>
                    <a:pt x="4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676"/>
            <p:cNvSpPr/>
            <p:nvPr/>
          </p:nvSpPr>
          <p:spPr bwMode="auto">
            <a:xfrm>
              <a:off x="7307263" y="3125788"/>
              <a:ext cx="11113" cy="9525"/>
            </a:xfrm>
            <a:custGeom>
              <a:avLst/>
              <a:gdLst>
                <a:gd name="T0" fmla="*/ 6 w 7"/>
                <a:gd name="T1" fmla="*/ 0 h 6"/>
                <a:gd name="T2" fmla="*/ 7 w 7"/>
                <a:gd name="T3" fmla="*/ 2 h 6"/>
                <a:gd name="T4" fmla="*/ 3 w 7"/>
                <a:gd name="T5" fmla="*/ 6 h 6"/>
                <a:gd name="T6" fmla="*/ 0 w 7"/>
                <a:gd name="T7" fmla="*/ 4 h 6"/>
                <a:gd name="T8" fmla="*/ 6 w 7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6" y="0"/>
                  </a:moveTo>
                  <a:lnTo>
                    <a:pt x="7" y="2"/>
                  </a:lnTo>
                  <a:lnTo>
                    <a:pt x="3" y="6"/>
                  </a:lnTo>
                  <a:lnTo>
                    <a:pt x="0" y="4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677"/>
            <p:cNvSpPr/>
            <p:nvPr/>
          </p:nvSpPr>
          <p:spPr bwMode="auto">
            <a:xfrm>
              <a:off x="7305676" y="3121026"/>
              <a:ext cx="15875" cy="17463"/>
            </a:xfrm>
            <a:custGeom>
              <a:avLst/>
              <a:gdLst>
                <a:gd name="T0" fmla="*/ 7 w 10"/>
                <a:gd name="T1" fmla="*/ 0 h 11"/>
                <a:gd name="T2" fmla="*/ 10 w 10"/>
                <a:gd name="T3" fmla="*/ 5 h 11"/>
                <a:gd name="T4" fmla="*/ 4 w 10"/>
                <a:gd name="T5" fmla="*/ 11 h 11"/>
                <a:gd name="T6" fmla="*/ 1 w 10"/>
                <a:gd name="T7" fmla="*/ 8 h 11"/>
                <a:gd name="T8" fmla="*/ 0 w 10"/>
                <a:gd name="T9" fmla="*/ 7 h 11"/>
                <a:gd name="T10" fmla="*/ 7 w 10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1">
                  <a:moveTo>
                    <a:pt x="7" y="0"/>
                  </a:moveTo>
                  <a:lnTo>
                    <a:pt x="10" y="5"/>
                  </a:lnTo>
                  <a:lnTo>
                    <a:pt x="4" y="11"/>
                  </a:lnTo>
                  <a:lnTo>
                    <a:pt x="1" y="8"/>
                  </a:lnTo>
                  <a:lnTo>
                    <a:pt x="0" y="7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678"/>
            <p:cNvSpPr/>
            <p:nvPr/>
          </p:nvSpPr>
          <p:spPr bwMode="auto">
            <a:xfrm>
              <a:off x="7364413" y="3105151"/>
              <a:ext cx="6350" cy="3175"/>
            </a:xfrm>
            <a:custGeom>
              <a:avLst/>
              <a:gdLst>
                <a:gd name="T0" fmla="*/ 2 w 4"/>
                <a:gd name="T1" fmla="*/ 0 h 2"/>
                <a:gd name="T2" fmla="*/ 4 w 4"/>
                <a:gd name="T3" fmla="*/ 2 h 2"/>
                <a:gd name="T4" fmla="*/ 0 w 4"/>
                <a:gd name="T5" fmla="*/ 2 h 2"/>
                <a:gd name="T6" fmla="*/ 0 w 4"/>
                <a:gd name="T7" fmla="*/ 0 h 2"/>
                <a:gd name="T8" fmla="*/ 2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lnTo>
                    <a:pt x="4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679"/>
            <p:cNvSpPr>
              <a:spLocks noEditPoints="1"/>
            </p:cNvSpPr>
            <p:nvPr/>
          </p:nvSpPr>
          <p:spPr bwMode="auto">
            <a:xfrm>
              <a:off x="7359651" y="3100388"/>
              <a:ext cx="12700" cy="12700"/>
            </a:xfrm>
            <a:custGeom>
              <a:avLst/>
              <a:gdLst>
                <a:gd name="T0" fmla="*/ 4 w 8"/>
                <a:gd name="T1" fmla="*/ 4 h 8"/>
                <a:gd name="T2" fmla="*/ 4 w 8"/>
                <a:gd name="T3" fmla="*/ 4 h 8"/>
                <a:gd name="T4" fmla="*/ 4 w 8"/>
                <a:gd name="T5" fmla="*/ 4 h 8"/>
                <a:gd name="T6" fmla="*/ 4 w 8"/>
                <a:gd name="T7" fmla="*/ 4 h 8"/>
                <a:gd name="T8" fmla="*/ 7 w 8"/>
                <a:gd name="T9" fmla="*/ 0 h 8"/>
                <a:gd name="T10" fmla="*/ 8 w 8"/>
                <a:gd name="T11" fmla="*/ 7 h 8"/>
                <a:gd name="T12" fmla="*/ 1 w 8"/>
                <a:gd name="T13" fmla="*/ 8 h 8"/>
                <a:gd name="T14" fmla="*/ 1 w 8"/>
                <a:gd name="T15" fmla="*/ 7 h 8"/>
                <a:gd name="T16" fmla="*/ 0 w 8"/>
                <a:gd name="T17" fmla="*/ 3 h 8"/>
                <a:gd name="T18" fmla="*/ 0 w 8"/>
                <a:gd name="T19" fmla="*/ 1 h 8"/>
                <a:gd name="T20" fmla="*/ 7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4" y="4"/>
                  </a:move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close/>
                  <a:moveTo>
                    <a:pt x="7" y="0"/>
                  </a:moveTo>
                  <a:lnTo>
                    <a:pt x="8" y="7"/>
                  </a:lnTo>
                  <a:lnTo>
                    <a:pt x="1" y="8"/>
                  </a:lnTo>
                  <a:lnTo>
                    <a:pt x="1" y="7"/>
                  </a:lnTo>
                  <a:lnTo>
                    <a:pt x="0" y="3"/>
                  </a:lnTo>
                  <a:lnTo>
                    <a:pt x="0" y="1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Rectangle 1680"/>
            <p:cNvSpPr>
              <a:spLocks noChangeArrowheads="1"/>
            </p:cNvSpPr>
            <p:nvPr/>
          </p:nvSpPr>
          <p:spPr bwMode="auto">
            <a:xfrm>
              <a:off x="7377113" y="3113088"/>
              <a:ext cx="9525" cy="6350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681"/>
            <p:cNvSpPr>
              <a:spLocks noEditPoints="1"/>
            </p:cNvSpPr>
            <p:nvPr/>
          </p:nvSpPr>
          <p:spPr bwMode="auto">
            <a:xfrm>
              <a:off x="7372351" y="3111501"/>
              <a:ext cx="15875" cy="9525"/>
            </a:xfrm>
            <a:custGeom>
              <a:avLst/>
              <a:gdLst>
                <a:gd name="T0" fmla="*/ 4 w 10"/>
                <a:gd name="T1" fmla="*/ 2 h 6"/>
                <a:gd name="T2" fmla="*/ 4 w 10"/>
                <a:gd name="T3" fmla="*/ 2 h 6"/>
                <a:gd name="T4" fmla="*/ 6 w 10"/>
                <a:gd name="T5" fmla="*/ 2 h 6"/>
                <a:gd name="T6" fmla="*/ 6 w 10"/>
                <a:gd name="T7" fmla="*/ 2 h 6"/>
                <a:gd name="T8" fmla="*/ 4 w 10"/>
                <a:gd name="T9" fmla="*/ 2 h 6"/>
                <a:gd name="T10" fmla="*/ 0 w 10"/>
                <a:gd name="T11" fmla="*/ 0 h 6"/>
                <a:gd name="T12" fmla="*/ 10 w 10"/>
                <a:gd name="T13" fmla="*/ 0 h 6"/>
                <a:gd name="T14" fmla="*/ 10 w 10"/>
                <a:gd name="T15" fmla="*/ 6 h 6"/>
                <a:gd name="T16" fmla="*/ 0 w 10"/>
                <a:gd name="T17" fmla="*/ 6 h 6"/>
                <a:gd name="T18" fmla="*/ 0 w 10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6">
                  <a:moveTo>
                    <a:pt x="4" y="2"/>
                  </a:moveTo>
                  <a:lnTo>
                    <a:pt x="4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2"/>
                  </a:lnTo>
                  <a:close/>
                  <a:moveTo>
                    <a:pt x="0" y="0"/>
                  </a:moveTo>
                  <a:lnTo>
                    <a:pt x="10" y="0"/>
                  </a:lnTo>
                  <a:lnTo>
                    <a:pt x="10" y="6"/>
                  </a:lnTo>
                  <a:lnTo>
                    <a:pt x="0" y="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682"/>
            <p:cNvSpPr/>
            <p:nvPr/>
          </p:nvSpPr>
          <p:spPr bwMode="auto">
            <a:xfrm>
              <a:off x="7313613" y="3114676"/>
              <a:ext cx="71438" cy="52388"/>
            </a:xfrm>
            <a:custGeom>
              <a:avLst/>
              <a:gdLst>
                <a:gd name="T0" fmla="*/ 43 w 45"/>
                <a:gd name="T1" fmla="*/ 0 h 33"/>
                <a:gd name="T2" fmla="*/ 45 w 45"/>
                <a:gd name="T3" fmla="*/ 2 h 33"/>
                <a:gd name="T4" fmla="*/ 45 w 45"/>
                <a:gd name="T5" fmla="*/ 3 h 33"/>
                <a:gd name="T6" fmla="*/ 45 w 45"/>
                <a:gd name="T7" fmla="*/ 6 h 33"/>
                <a:gd name="T8" fmla="*/ 45 w 45"/>
                <a:gd name="T9" fmla="*/ 9 h 33"/>
                <a:gd name="T10" fmla="*/ 45 w 45"/>
                <a:gd name="T11" fmla="*/ 13 h 33"/>
                <a:gd name="T12" fmla="*/ 43 w 45"/>
                <a:gd name="T13" fmla="*/ 17 h 33"/>
                <a:gd name="T14" fmla="*/ 42 w 45"/>
                <a:gd name="T15" fmla="*/ 21 h 33"/>
                <a:gd name="T16" fmla="*/ 40 w 45"/>
                <a:gd name="T17" fmla="*/ 25 h 33"/>
                <a:gd name="T18" fmla="*/ 36 w 45"/>
                <a:gd name="T19" fmla="*/ 29 h 33"/>
                <a:gd name="T20" fmla="*/ 30 w 45"/>
                <a:gd name="T21" fmla="*/ 30 h 33"/>
                <a:gd name="T22" fmla="*/ 24 w 45"/>
                <a:gd name="T23" fmla="*/ 32 h 33"/>
                <a:gd name="T24" fmla="*/ 17 w 45"/>
                <a:gd name="T25" fmla="*/ 33 h 33"/>
                <a:gd name="T26" fmla="*/ 12 w 45"/>
                <a:gd name="T27" fmla="*/ 32 h 33"/>
                <a:gd name="T28" fmla="*/ 8 w 45"/>
                <a:gd name="T29" fmla="*/ 32 h 33"/>
                <a:gd name="T30" fmla="*/ 4 w 45"/>
                <a:gd name="T31" fmla="*/ 32 h 33"/>
                <a:gd name="T32" fmla="*/ 3 w 45"/>
                <a:gd name="T33" fmla="*/ 30 h 33"/>
                <a:gd name="T34" fmla="*/ 2 w 45"/>
                <a:gd name="T35" fmla="*/ 30 h 33"/>
                <a:gd name="T36" fmla="*/ 0 w 45"/>
                <a:gd name="T37" fmla="*/ 30 h 33"/>
                <a:gd name="T38" fmla="*/ 0 w 45"/>
                <a:gd name="T39" fmla="*/ 25 h 33"/>
                <a:gd name="T40" fmla="*/ 4 w 45"/>
                <a:gd name="T41" fmla="*/ 25 h 33"/>
                <a:gd name="T42" fmla="*/ 4 w 45"/>
                <a:gd name="T43" fmla="*/ 28 h 33"/>
                <a:gd name="T44" fmla="*/ 7 w 45"/>
                <a:gd name="T45" fmla="*/ 29 h 33"/>
                <a:gd name="T46" fmla="*/ 12 w 45"/>
                <a:gd name="T47" fmla="*/ 29 h 33"/>
                <a:gd name="T48" fmla="*/ 17 w 45"/>
                <a:gd name="T49" fmla="*/ 29 h 33"/>
                <a:gd name="T50" fmla="*/ 24 w 45"/>
                <a:gd name="T51" fmla="*/ 29 h 33"/>
                <a:gd name="T52" fmla="*/ 29 w 45"/>
                <a:gd name="T53" fmla="*/ 28 h 33"/>
                <a:gd name="T54" fmla="*/ 34 w 45"/>
                <a:gd name="T55" fmla="*/ 25 h 33"/>
                <a:gd name="T56" fmla="*/ 37 w 45"/>
                <a:gd name="T57" fmla="*/ 24 h 33"/>
                <a:gd name="T58" fmla="*/ 40 w 45"/>
                <a:gd name="T59" fmla="*/ 20 h 33"/>
                <a:gd name="T60" fmla="*/ 41 w 45"/>
                <a:gd name="T61" fmla="*/ 17 h 33"/>
                <a:gd name="T62" fmla="*/ 42 w 45"/>
                <a:gd name="T63" fmla="*/ 13 h 33"/>
                <a:gd name="T64" fmla="*/ 42 w 45"/>
                <a:gd name="T65" fmla="*/ 9 h 33"/>
                <a:gd name="T66" fmla="*/ 42 w 45"/>
                <a:gd name="T67" fmla="*/ 7 h 33"/>
                <a:gd name="T68" fmla="*/ 42 w 45"/>
                <a:gd name="T69" fmla="*/ 4 h 33"/>
                <a:gd name="T70" fmla="*/ 41 w 45"/>
                <a:gd name="T71" fmla="*/ 2 h 33"/>
                <a:gd name="T72" fmla="*/ 41 w 45"/>
                <a:gd name="T73" fmla="*/ 2 h 33"/>
                <a:gd name="T74" fmla="*/ 43 w 45"/>
                <a:gd name="T7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5" h="33">
                  <a:moveTo>
                    <a:pt x="43" y="0"/>
                  </a:moveTo>
                  <a:lnTo>
                    <a:pt x="45" y="2"/>
                  </a:lnTo>
                  <a:lnTo>
                    <a:pt x="45" y="3"/>
                  </a:lnTo>
                  <a:lnTo>
                    <a:pt x="45" y="6"/>
                  </a:lnTo>
                  <a:lnTo>
                    <a:pt x="45" y="9"/>
                  </a:lnTo>
                  <a:lnTo>
                    <a:pt x="45" y="13"/>
                  </a:lnTo>
                  <a:lnTo>
                    <a:pt x="43" y="17"/>
                  </a:lnTo>
                  <a:lnTo>
                    <a:pt x="42" y="21"/>
                  </a:lnTo>
                  <a:lnTo>
                    <a:pt x="40" y="25"/>
                  </a:lnTo>
                  <a:lnTo>
                    <a:pt x="36" y="29"/>
                  </a:lnTo>
                  <a:lnTo>
                    <a:pt x="30" y="30"/>
                  </a:lnTo>
                  <a:lnTo>
                    <a:pt x="24" y="32"/>
                  </a:lnTo>
                  <a:lnTo>
                    <a:pt x="17" y="33"/>
                  </a:lnTo>
                  <a:lnTo>
                    <a:pt x="12" y="32"/>
                  </a:lnTo>
                  <a:lnTo>
                    <a:pt x="8" y="32"/>
                  </a:lnTo>
                  <a:lnTo>
                    <a:pt x="4" y="32"/>
                  </a:lnTo>
                  <a:lnTo>
                    <a:pt x="3" y="30"/>
                  </a:lnTo>
                  <a:lnTo>
                    <a:pt x="2" y="30"/>
                  </a:lnTo>
                  <a:lnTo>
                    <a:pt x="0" y="30"/>
                  </a:lnTo>
                  <a:lnTo>
                    <a:pt x="0" y="25"/>
                  </a:lnTo>
                  <a:lnTo>
                    <a:pt x="4" y="25"/>
                  </a:lnTo>
                  <a:lnTo>
                    <a:pt x="4" y="28"/>
                  </a:lnTo>
                  <a:lnTo>
                    <a:pt x="7" y="29"/>
                  </a:lnTo>
                  <a:lnTo>
                    <a:pt x="12" y="29"/>
                  </a:lnTo>
                  <a:lnTo>
                    <a:pt x="17" y="29"/>
                  </a:lnTo>
                  <a:lnTo>
                    <a:pt x="24" y="29"/>
                  </a:lnTo>
                  <a:lnTo>
                    <a:pt x="29" y="28"/>
                  </a:lnTo>
                  <a:lnTo>
                    <a:pt x="34" y="25"/>
                  </a:lnTo>
                  <a:lnTo>
                    <a:pt x="37" y="24"/>
                  </a:lnTo>
                  <a:lnTo>
                    <a:pt x="40" y="20"/>
                  </a:lnTo>
                  <a:lnTo>
                    <a:pt x="41" y="17"/>
                  </a:lnTo>
                  <a:lnTo>
                    <a:pt x="42" y="13"/>
                  </a:lnTo>
                  <a:lnTo>
                    <a:pt x="42" y="9"/>
                  </a:lnTo>
                  <a:lnTo>
                    <a:pt x="42" y="7"/>
                  </a:lnTo>
                  <a:lnTo>
                    <a:pt x="42" y="4"/>
                  </a:lnTo>
                  <a:lnTo>
                    <a:pt x="41" y="2"/>
                  </a:lnTo>
                  <a:lnTo>
                    <a:pt x="41" y="2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683"/>
            <p:cNvSpPr>
              <a:spLocks noEditPoints="1"/>
            </p:cNvSpPr>
            <p:nvPr/>
          </p:nvSpPr>
          <p:spPr bwMode="auto">
            <a:xfrm>
              <a:off x="7312026" y="3113088"/>
              <a:ext cx="74613" cy="55563"/>
            </a:xfrm>
            <a:custGeom>
              <a:avLst/>
              <a:gdLst>
                <a:gd name="T0" fmla="*/ 9 w 47"/>
                <a:gd name="T1" fmla="*/ 31 h 35"/>
                <a:gd name="T2" fmla="*/ 8 w 47"/>
                <a:gd name="T3" fmla="*/ 31 h 35"/>
                <a:gd name="T4" fmla="*/ 5 w 47"/>
                <a:gd name="T5" fmla="*/ 30 h 35"/>
                <a:gd name="T6" fmla="*/ 4 w 47"/>
                <a:gd name="T7" fmla="*/ 30 h 35"/>
                <a:gd name="T8" fmla="*/ 35 w 47"/>
                <a:gd name="T9" fmla="*/ 29 h 35"/>
                <a:gd name="T10" fmla="*/ 25 w 47"/>
                <a:gd name="T11" fmla="*/ 31 h 35"/>
                <a:gd name="T12" fmla="*/ 25 w 47"/>
                <a:gd name="T13" fmla="*/ 31 h 35"/>
                <a:gd name="T14" fmla="*/ 35 w 47"/>
                <a:gd name="T15" fmla="*/ 29 h 35"/>
                <a:gd name="T16" fmla="*/ 44 w 47"/>
                <a:gd name="T17" fmla="*/ 7 h 35"/>
                <a:gd name="T18" fmla="*/ 44 w 47"/>
                <a:gd name="T19" fmla="*/ 10 h 35"/>
                <a:gd name="T20" fmla="*/ 44 w 47"/>
                <a:gd name="T21" fmla="*/ 7 h 35"/>
                <a:gd name="T22" fmla="*/ 44 w 47"/>
                <a:gd name="T23" fmla="*/ 4 h 35"/>
                <a:gd name="T24" fmla="*/ 44 w 47"/>
                <a:gd name="T25" fmla="*/ 4 h 35"/>
                <a:gd name="T26" fmla="*/ 47 w 47"/>
                <a:gd name="T27" fmla="*/ 1 h 35"/>
                <a:gd name="T28" fmla="*/ 47 w 47"/>
                <a:gd name="T29" fmla="*/ 4 h 35"/>
                <a:gd name="T30" fmla="*/ 47 w 47"/>
                <a:gd name="T31" fmla="*/ 10 h 35"/>
                <a:gd name="T32" fmla="*/ 47 w 47"/>
                <a:gd name="T33" fmla="*/ 14 h 35"/>
                <a:gd name="T34" fmla="*/ 46 w 47"/>
                <a:gd name="T35" fmla="*/ 21 h 35"/>
                <a:gd name="T36" fmla="*/ 41 w 47"/>
                <a:gd name="T37" fmla="*/ 28 h 35"/>
                <a:gd name="T38" fmla="*/ 31 w 47"/>
                <a:gd name="T39" fmla="*/ 34 h 35"/>
                <a:gd name="T40" fmla="*/ 18 w 47"/>
                <a:gd name="T41" fmla="*/ 35 h 35"/>
                <a:gd name="T42" fmla="*/ 9 w 47"/>
                <a:gd name="T43" fmla="*/ 34 h 35"/>
                <a:gd name="T44" fmla="*/ 3 w 47"/>
                <a:gd name="T45" fmla="*/ 34 h 35"/>
                <a:gd name="T46" fmla="*/ 3 w 47"/>
                <a:gd name="T47" fmla="*/ 31 h 35"/>
                <a:gd name="T48" fmla="*/ 0 w 47"/>
                <a:gd name="T49" fmla="*/ 33 h 35"/>
                <a:gd name="T50" fmla="*/ 6 w 47"/>
                <a:gd name="T51" fmla="*/ 25 h 35"/>
                <a:gd name="T52" fmla="*/ 9 w 47"/>
                <a:gd name="T53" fmla="*/ 29 h 35"/>
                <a:gd name="T54" fmla="*/ 18 w 47"/>
                <a:gd name="T55" fmla="*/ 29 h 35"/>
                <a:gd name="T56" fmla="*/ 30 w 47"/>
                <a:gd name="T57" fmla="*/ 28 h 35"/>
                <a:gd name="T58" fmla="*/ 38 w 47"/>
                <a:gd name="T59" fmla="*/ 24 h 35"/>
                <a:gd name="T60" fmla="*/ 41 w 47"/>
                <a:gd name="T61" fmla="*/ 17 h 35"/>
                <a:gd name="T62" fmla="*/ 42 w 47"/>
                <a:gd name="T63" fmla="*/ 10 h 35"/>
                <a:gd name="T64" fmla="*/ 42 w 47"/>
                <a:gd name="T65" fmla="*/ 8 h 35"/>
                <a:gd name="T66" fmla="*/ 41 w 47"/>
                <a:gd name="T67" fmla="*/ 3 h 35"/>
                <a:gd name="T68" fmla="*/ 41 w 47"/>
                <a:gd name="T69" fmla="*/ 3 h 35"/>
                <a:gd name="T70" fmla="*/ 41 w 47"/>
                <a:gd name="T71" fmla="*/ 1 h 35"/>
                <a:gd name="T72" fmla="*/ 46 w 47"/>
                <a:gd name="T7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7" h="35">
                  <a:moveTo>
                    <a:pt x="8" y="31"/>
                  </a:moveTo>
                  <a:lnTo>
                    <a:pt x="9" y="31"/>
                  </a:lnTo>
                  <a:lnTo>
                    <a:pt x="9" y="31"/>
                  </a:lnTo>
                  <a:lnTo>
                    <a:pt x="8" y="31"/>
                  </a:lnTo>
                  <a:close/>
                  <a:moveTo>
                    <a:pt x="4" y="30"/>
                  </a:moveTo>
                  <a:lnTo>
                    <a:pt x="5" y="30"/>
                  </a:lnTo>
                  <a:lnTo>
                    <a:pt x="6" y="31"/>
                  </a:lnTo>
                  <a:lnTo>
                    <a:pt x="4" y="30"/>
                  </a:lnTo>
                  <a:close/>
                  <a:moveTo>
                    <a:pt x="39" y="26"/>
                  </a:moveTo>
                  <a:lnTo>
                    <a:pt x="35" y="29"/>
                  </a:lnTo>
                  <a:lnTo>
                    <a:pt x="30" y="30"/>
                  </a:lnTo>
                  <a:lnTo>
                    <a:pt x="25" y="31"/>
                  </a:lnTo>
                  <a:lnTo>
                    <a:pt x="18" y="31"/>
                  </a:lnTo>
                  <a:lnTo>
                    <a:pt x="25" y="31"/>
                  </a:lnTo>
                  <a:lnTo>
                    <a:pt x="30" y="30"/>
                  </a:lnTo>
                  <a:lnTo>
                    <a:pt x="35" y="29"/>
                  </a:lnTo>
                  <a:lnTo>
                    <a:pt x="39" y="26"/>
                  </a:lnTo>
                  <a:close/>
                  <a:moveTo>
                    <a:pt x="44" y="7"/>
                  </a:move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7"/>
                  </a:lnTo>
                  <a:close/>
                  <a:moveTo>
                    <a:pt x="44" y="4"/>
                  </a:move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close/>
                  <a:moveTo>
                    <a:pt x="46" y="0"/>
                  </a:moveTo>
                  <a:lnTo>
                    <a:pt x="47" y="1"/>
                  </a:lnTo>
                  <a:lnTo>
                    <a:pt x="47" y="1"/>
                  </a:lnTo>
                  <a:lnTo>
                    <a:pt x="47" y="4"/>
                  </a:lnTo>
                  <a:lnTo>
                    <a:pt x="47" y="7"/>
                  </a:lnTo>
                  <a:lnTo>
                    <a:pt x="47" y="10"/>
                  </a:lnTo>
                  <a:lnTo>
                    <a:pt x="47" y="10"/>
                  </a:lnTo>
                  <a:lnTo>
                    <a:pt x="47" y="14"/>
                  </a:lnTo>
                  <a:lnTo>
                    <a:pt x="47" y="17"/>
                  </a:lnTo>
                  <a:lnTo>
                    <a:pt x="46" y="21"/>
                  </a:lnTo>
                  <a:lnTo>
                    <a:pt x="44" y="25"/>
                  </a:lnTo>
                  <a:lnTo>
                    <a:pt x="41" y="28"/>
                  </a:lnTo>
                  <a:lnTo>
                    <a:pt x="38" y="31"/>
                  </a:lnTo>
                  <a:lnTo>
                    <a:pt x="31" y="34"/>
                  </a:lnTo>
                  <a:lnTo>
                    <a:pt x="25" y="34"/>
                  </a:lnTo>
                  <a:lnTo>
                    <a:pt x="18" y="35"/>
                  </a:lnTo>
                  <a:lnTo>
                    <a:pt x="13" y="35"/>
                  </a:lnTo>
                  <a:lnTo>
                    <a:pt x="9" y="34"/>
                  </a:lnTo>
                  <a:lnTo>
                    <a:pt x="5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3" y="31"/>
                  </a:lnTo>
                  <a:lnTo>
                    <a:pt x="3" y="33"/>
                  </a:lnTo>
                  <a:lnTo>
                    <a:pt x="0" y="33"/>
                  </a:lnTo>
                  <a:lnTo>
                    <a:pt x="0" y="25"/>
                  </a:lnTo>
                  <a:lnTo>
                    <a:pt x="6" y="25"/>
                  </a:lnTo>
                  <a:lnTo>
                    <a:pt x="6" y="28"/>
                  </a:lnTo>
                  <a:lnTo>
                    <a:pt x="9" y="29"/>
                  </a:lnTo>
                  <a:lnTo>
                    <a:pt x="13" y="29"/>
                  </a:lnTo>
                  <a:lnTo>
                    <a:pt x="18" y="29"/>
                  </a:lnTo>
                  <a:lnTo>
                    <a:pt x="23" y="29"/>
                  </a:lnTo>
                  <a:lnTo>
                    <a:pt x="30" y="28"/>
                  </a:lnTo>
                  <a:lnTo>
                    <a:pt x="34" y="25"/>
                  </a:lnTo>
                  <a:lnTo>
                    <a:pt x="38" y="24"/>
                  </a:lnTo>
                  <a:lnTo>
                    <a:pt x="39" y="21"/>
                  </a:lnTo>
                  <a:lnTo>
                    <a:pt x="41" y="17"/>
                  </a:lnTo>
                  <a:lnTo>
                    <a:pt x="42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8"/>
                  </a:lnTo>
                  <a:lnTo>
                    <a:pt x="41" y="5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684"/>
            <p:cNvSpPr/>
            <p:nvPr/>
          </p:nvSpPr>
          <p:spPr bwMode="auto">
            <a:xfrm>
              <a:off x="7273926" y="3025776"/>
              <a:ext cx="39688" cy="49213"/>
            </a:xfrm>
            <a:custGeom>
              <a:avLst/>
              <a:gdLst>
                <a:gd name="T0" fmla="*/ 6 w 25"/>
                <a:gd name="T1" fmla="*/ 0 h 31"/>
                <a:gd name="T2" fmla="*/ 10 w 25"/>
                <a:gd name="T3" fmla="*/ 1 h 31"/>
                <a:gd name="T4" fmla="*/ 12 w 25"/>
                <a:gd name="T5" fmla="*/ 3 h 31"/>
                <a:gd name="T6" fmla="*/ 13 w 25"/>
                <a:gd name="T7" fmla="*/ 4 h 31"/>
                <a:gd name="T8" fmla="*/ 15 w 25"/>
                <a:gd name="T9" fmla="*/ 5 h 31"/>
                <a:gd name="T10" fmla="*/ 15 w 25"/>
                <a:gd name="T11" fmla="*/ 5 h 31"/>
                <a:gd name="T12" fmla="*/ 12 w 25"/>
                <a:gd name="T13" fmla="*/ 7 h 31"/>
                <a:gd name="T14" fmla="*/ 12 w 25"/>
                <a:gd name="T15" fmla="*/ 7 h 31"/>
                <a:gd name="T16" fmla="*/ 11 w 25"/>
                <a:gd name="T17" fmla="*/ 5 h 31"/>
                <a:gd name="T18" fmla="*/ 10 w 25"/>
                <a:gd name="T19" fmla="*/ 4 h 31"/>
                <a:gd name="T20" fmla="*/ 8 w 25"/>
                <a:gd name="T21" fmla="*/ 4 h 31"/>
                <a:gd name="T22" fmla="*/ 6 w 25"/>
                <a:gd name="T23" fmla="*/ 3 h 31"/>
                <a:gd name="T24" fmla="*/ 6 w 25"/>
                <a:gd name="T25" fmla="*/ 3 h 31"/>
                <a:gd name="T26" fmla="*/ 4 w 25"/>
                <a:gd name="T27" fmla="*/ 4 h 31"/>
                <a:gd name="T28" fmla="*/ 3 w 25"/>
                <a:gd name="T29" fmla="*/ 4 h 31"/>
                <a:gd name="T30" fmla="*/ 3 w 25"/>
                <a:gd name="T31" fmla="*/ 5 h 31"/>
                <a:gd name="T32" fmla="*/ 3 w 25"/>
                <a:gd name="T33" fmla="*/ 7 h 31"/>
                <a:gd name="T34" fmla="*/ 3 w 25"/>
                <a:gd name="T35" fmla="*/ 9 h 31"/>
                <a:gd name="T36" fmla="*/ 3 w 25"/>
                <a:gd name="T37" fmla="*/ 9 h 31"/>
                <a:gd name="T38" fmla="*/ 3 w 25"/>
                <a:gd name="T39" fmla="*/ 11 h 31"/>
                <a:gd name="T40" fmla="*/ 4 w 25"/>
                <a:gd name="T41" fmla="*/ 12 h 31"/>
                <a:gd name="T42" fmla="*/ 7 w 25"/>
                <a:gd name="T43" fmla="*/ 14 h 31"/>
                <a:gd name="T44" fmla="*/ 10 w 25"/>
                <a:gd name="T45" fmla="*/ 17 h 31"/>
                <a:gd name="T46" fmla="*/ 15 w 25"/>
                <a:gd name="T47" fmla="*/ 21 h 31"/>
                <a:gd name="T48" fmla="*/ 17 w 25"/>
                <a:gd name="T49" fmla="*/ 24 h 31"/>
                <a:gd name="T50" fmla="*/ 21 w 25"/>
                <a:gd name="T51" fmla="*/ 25 h 31"/>
                <a:gd name="T52" fmla="*/ 24 w 25"/>
                <a:gd name="T53" fmla="*/ 28 h 31"/>
                <a:gd name="T54" fmla="*/ 25 w 25"/>
                <a:gd name="T55" fmla="*/ 29 h 31"/>
                <a:gd name="T56" fmla="*/ 25 w 25"/>
                <a:gd name="T57" fmla="*/ 29 h 31"/>
                <a:gd name="T58" fmla="*/ 25 w 25"/>
                <a:gd name="T59" fmla="*/ 29 h 31"/>
                <a:gd name="T60" fmla="*/ 24 w 25"/>
                <a:gd name="T61" fmla="*/ 31 h 31"/>
                <a:gd name="T62" fmla="*/ 24 w 25"/>
                <a:gd name="T63" fmla="*/ 31 h 31"/>
                <a:gd name="T64" fmla="*/ 23 w 25"/>
                <a:gd name="T65" fmla="*/ 30 h 31"/>
                <a:gd name="T66" fmla="*/ 20 w 25"/>
                <a:gd name="T67" fmla="*/ 29 h 31"/>
                <a:gd name="T68" fmla="*/ 16 w 25"/>
                <a:gd name="T69" fmla="*/ 26 h 31"/>
                <a:gd name="T70" fmla="*/ 13 w 25"/>
                <a:gd name="T71" fmla="*/ 24 h 31"/>
                <a:gd name="T72" fmla="*/ 11 w 25"/>
                <a:gd name="T73" fmla="*/ 21 h 31"/>
                <a:gd name="T74" fmla="*/ 7 w 25"/>
                <a:gd name="T75" fmla="*/ 18 h 31"/>
                <a:gd name="T76" fmla="*/ 4 w 25"/>
                <a:gd name="T77" fmla="*/ 16 h 31"/>
                <a:gd name="T78" fmla="*/ 2 w 25"/>
                <a:gd name="T79" fmla="*/ 13 h 31"/>
                <a:gd name="T80" fmla="*/ 0 w 25"/>
                <a:gd name="T81" fmla="*/ 12 h 31"/>
                <a:gd name="T82" fmla="*/ 0 w 25"/>
                <a:gd name="T83" fmla="*/ 9 h 31"/>
                <a:gd name="T84" fmla="*/ 0 w 25"/>
                <a:gd name="T85" fmla="*/ 8 h 31"/>
                <a:gd name="T86" fmla="*/ 0 w 25"/>
                <a:gd name="T87" fmla="*/ 7 h 31"/>
                <a:gd name="T88" fmla="*/ 0 w 25"/>
                <a:gd name="T89" fmla="*/ 5 h 31"/>
                <a:gd name="T90" fmla="*/ 0 w 25"/>
                <a:gd name="T91" fmla="*/ 4 h 31"/>
                <a:gd name="T92" fmla="*/ 0 w 25"/>
                <a:gd name="T93" fmla="*/ 1 h 31"/>
                <a:gd name="T94" fmla="*/ 2 w 25"/>
                <a:gd name="T95" fmla="*/ 1 h 31"/>
                <a:gd name="T96" fmla="*/ 3 w 25"/>
                <a:gd name="T97" fmla="*/ 0 h 31"/>
                <a:gd name="T98" fmla="*/ 6 w 25"/>
                <a:gd name="T99" fmla="*/ 0 h 31"/>
                <a:gd name="T100" fmla="*/ 6 w 25"/>
                <a:gd name="T10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" h="31">
                  <a:moveTo>
                    <a:pt x="6" y="0"/>
                  </a:moveTo>
                  <a:lnTo>
                    <a:pt x="10" y="1"/>
                  </a:lnTo>
                  <a:lnTo>
                    <a:pt x="12" y="3"/>
                  </a:lnTo>
                  <a:lnTo>
                    <a:pt x="13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1" y="5"/>
                  </a:lnTo>
                  <a:lnTo>
                    <a:pt x="10" y="4"/>
                  </a:lnTo>
                  <a:lnTo>
                    <a:pt x="8" y="4"/>
                  </a:lnTo>
                  <a:lnTo>
                    <a:pt x="6" y="3"/>
                  </a:lnTo>
                  <a:lnTo>
                    <a:pt x="6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9"/>
                  </a:lnTo>
                  <a:lnTo>
                    <a:pt x="3" y="9"/>
                  </a:lnTo>
                  <a:lnTo>
                    <a:pt x="3" y="11"/>
                  </a:lnTo>
                  <a:lnTo>
                    <a:pt x="4" y="12"/>
                  </a:lnTo>
                  <a:lnTo>
                    <a:pt x="7" y="14"/>
                  </a:lnTo>
                  <a:lnTo>
                    <a:pt x="10" y="17"/>
                  </a:lnTo>
                  <a:lnTo>
                    <a:pt x="15" y="21"/>
                  </a:lnTo>
                  <a:lnTo>
                    <a:pt x="17" y="24"/>
                  </a:lnTo>
                  <a:lnTo>
                    <a:pt x="21" y="25"/>
                  </a:lnTo>
                  <a:lnTo>
                    <a:pt x="24" y="28"/>
                  </a:lnTo>
                  <a:lnTo>
                    <a:pt x="25" y="29"/>
                  </a:lnTo>
                  <a:lnTo>
                    <a:pt x="25" y="29"/>
                  </a:lnTo>
                  <a:lnTo>
                    <a:pt x="25" y="29"/>
                  </a:lnTo>
                  <a:lnTo>
                    <a:pt x="24" y="31"/>
                  </a:lnTo>
                  <a:lnTo>
                    <a:pt x="24" y="31"/>
                  </a:lnTo>
                  <a:lnTo>
                    <a:pt x="23" y="30"/>
                  </a:lnTo>
                  <a:lnTo>
                    <a:pt x="20" y="29"/>
                  </a:lnTo>
                  <a:lnTo>
                    <a:pt x="16" y="26"/>
                  </a:lnTo>
                  <a:lnTo>
                    <a:pt x="13" y="24"/>
                  </a:lnTo>
                  <a:lnTo>
                    <a:pt x="11" y="21"/>
                  </a:lnTo>
                  <a:lnTo>
                    <a:pt x="7" y="18"/>
                  </a:lnTo>
                  <a:lnTo>
                    <a:pt x="4" y="16"/>
                  </a:lnTo>
                  <a:lnTo>
                    <a:pt x="2" y="13"/>
                  </a:lnTo>
                  <a:lnTo>
                    <a:pt x="0" y="12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1"/>
                  </a:lnTo>
                  <a:lnTo>
                    <a:pt x="2" y="1"/>
                  </a:ln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685"/>
            <p:cNvSpPr>
              <a:spLocks noEditPoints="1"/>
            </p:cNvSpPr>
            <p:nvPr/>
          </p:nvSpPr>
          <p:spPr bwMode="auto">
            <a:xfrm>
              <a:off x="7272338" y="3024188"/>
              <a:ext cx="47625" cy="55563"/>
            </a:xfrm>
            <a:custGeom>
              <a:avLst/>
              <a:gdLst>
                <a:gd name="T0" fmla="*/ 14 w 30"/>
                <a:gd name="T1" fmla="*/ 23 h 35"/>
                <a:gd name="T2" fmla="*/ 14 w 30"/>
                <a:gd name="T3" fmla="*/ 23 h 35"/>
                <a:gd name="T4" fmla="*/ 11 w 30"/>
                <a:gd name="T5" fmla="*/ 19 h 35"/>
                <a:gd name="T6" fmla="*/ 11 w 30"/>
                <a:gd name="T7" fmla="*/ 19 h 35"/>
                <a:gd name="T8" fmla="*/ 7 w 30"/>
                <a:gd name="T9" fmla="*/ 15 h 35"/>
                <a:gd name="T10" fmla="*/ 7 w 30"/>
                <a:gd name="T11" fmla="*/ 15 h 35"/>
                <a:gd name="T12" fmla="*/ 3 w 30"/>
                <a:gd name="T13" fmla="*/ 8 h 35"/>
                <a:gd name="T14" fmla="*/ 3 w 30"/>
                <a:gd name="T15" fmla="*/ 8 h 35"/>
                <a:gd name="T16" fmla="*/ 13 w 30"/>
                <a:gd name="T17" fmla="*/ 5 h 35"/>
                <a:gd name="T18" fmla="*/ 13 w 30"/>
                <a:gd name="T19" fmla="*/ 6 h 35"/>
                <a:gd name="T20" fmla="*/ 3 w 30"/>
                <a:gd name="T21" fmla="*/ 5 h 35"/>
                <a:gd name="T22" fmla="*/ 3 w 30"/>
                <a:gd name="T23" fmla="*/ 8 h 35"/>
                <a:gd name="T24" fmla="*/ 3 w 30"/>
                <a:gd name="T25" fmla="*/ 6 h 35"/>
                <a:gd name="T26" fmla="*/ 3 w 30"/>
                <a:gd name="T27" fmla="*/ 5 h 35"/>
                <a:gd name="T28" fmla="*/ 11 w 30"/>
                <a:gd name="T29" fmla="*/ 0 h 35"/>
                <a:gd name="T30" fmla="*/ 16 w 30"/>
                <a:gd name="T31" fmla="*/ 4 h 35"/>
                <a:gd name="T32" fmla="*/ 17 w 30"/>
                <a:gd name="T33" fmla="*/ 6 h 35"/>
                <a:gd name="T34" fmla="*/ 13 w 30"/>
                <a:gd name="T35" fmla="*/ 9 h 35"/>
                <a:gd name="T36" fmla="*/ 12 w 30"/>
                <a:gd name="T37" fmla="*/ 9 h 35"/>
                <a:gd name="T38" fmla="*/ 12 w 30"/>
                <a:gd name="T39" fmla="*/ 9 h 35"/>
                <a:gd name="T40" fmla="*/ 12 w 30"/>
                <a:gd name="T41" fmla="*/ 8 h 35"/>
                <a:gd name="T42" fmla="*/ 9 w 30"/>
                <a:gd name="T43" fmla="*/ 6 h 35"/>
                <a:gd name="T44" fmla="*/ 7 w 30"/>
                <a:gd name="T45" fmla="*/ 6 h 35"/>
                <a:gd name="T46" fmla="*/ 7 w 30"/>
                <a:gd name="T47" fmla="*/ 8 h 35"/>
                <a:gd name="T48" fmla="*/ 7 w 30"/>
                <a:gd name="T49" fmla="*/ 9 h 35"/>
                <a:gd name="T50" fmla="*/ 5 w 30"/>
                <a:gd name="T51" fmla="*/ 10 h 35"/>
                <a:gd name="T52" fmla="*/ 8 w 30"/>
                <a:gd name="T53" fmla="*/ 13 h 35"/>
                <a:gd name="T54" fmla="*/ 12 w 30"/>
                <a:gd name="T55" fmla="*/ 17 h 35"/>
                <a:gd name="T56" fmla="*/ 20 w 30"/>
                <a:gd name="T57" fmla="*/ 23 h 35"/>
                <a:gd name="T58" fmla="*/ 26 w 30"/>
                <a:gd name="T59" fmla="*/ 27 h 35"/>
                <a:gd name="T60" fmla="*/ 30 w 30"/>
                <a:gd name="T61" fmla="*/ 29 h 35"/>
                <a:gd name="T62" fmla="*/ 24 w 30"/>
                <a:gd name="T63" fmla="*/ 34 h 35"/>
                <a:gd name="T64" fmla="*/ 24 w 30"/>
                <a:gd name="T65" fmla="*/ 34 h 35"/>
                <a:gd name="T66" fmla="*/ 20 w 30"/>
                <a:gd name="T67" fmla="*/ 31 h 35"/>
                <a:gd name="T68" fmla="*/ 12 w 30"/>
                <a:gd name="T69" fmla="*/ 26 h 35"/>
                <a:gd name="T70" fmla="*/ 4 w 30"/>
                <a:gd name="T71" fmla="*/ 18 h 35"/>
                <a:gd name="T72" fmla="*/ 4 w 30"/>
                <a:gd name="T73" fmla="*/ 18 h 35"/>
                <a:gd name="T74" fmla="*/ 0 w 30"/>
                <a:gd name="T75" fmla="*/ 13 h 35"/>
                <a:gd name="T76" fmla="*/ 0 w 30"/>
                <a:gd name="T77" fmla="*/ 9 h 35"/>
                <a:gd name="T78" fmla="*/ 0 w 30"/>
                <a:gd name="T79" fmla="*/ 8 h 35"/>
                <a:gd name="T80" fmla="*/ 0 w 30"/>
                <a:gd name="T81" fmla="*/ 5 h 35"/>
                <a:gd name="T82" fmla="*/ 0 w 30"/>
                <a:gd name="T83" fmla="*/ 2 h 35"/>
                <a:gd name="T84" fmla="*/ 4 w 30"/>
                <a:gd name="T85" fmla="*/ 0 h 35"/>
                <a:gd name="T86" fmla="*/ 7 w 30"/>
                <a:gd name="T8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0" h="35">
                  <a:moveTo>
                    <a:pt x="14" y="23"/>
                  </a:moveTo>
                  <a:lnTo>
                    <a:pt x="14" y="23"/>
                  </a:lnTo>
                  <a:lnTo>
                    <a:pt x="20" y="26"/>
                  </a:lnTo>
                  <a:lnTo>
                    <a:pt x="14" y="23"/>
                  </a:lnTo>
                  <a:close/>
                  <a:moveTo>
                    <a:pt x="11" y="19"/>
                  </a:moveTo>
                  <a:lnTo>
                    <a:pt x="11" y="19"/>
                  </a:lnTo>
                  <a:lnTo>
                    <a:pt x="12" y="21"/>
                  </a:lnTo>
                  <a:lnTo>
                    <a:pt x="11" y="19"/>
                  </a:lnTo>
                  <a:close/>
                  <a:moveTo>
                    <a:pt x="4" y="14"/>
                  </a:moveTo>
                  <a:lnTo>
                    <a:pt x="7" y="15"/>
                  </a:lnTo>
                  <a:lnTo>
                    <a:pt x="8" y="17"/>
                  </a:lnTo>
                  <a:lnTo>
                    <a:pt x="7" y="15"/>
                  </a:lnTo>
                  <a:lnTo>
                    <a:pt x="4" y="14"/>
                  </a:lnTo>
                  <a:close/>
                  <a:moveTo>
                    <a:pt x="3" y="8"/>
                  </a:moveTo>
                  <a:lnTo>
                    <a:pt x="3" y="8"/>
                  </a:lnTo>
                  <a:lnTo>
                    <a:pt x="3" y="8"/>
                  </a:lnTo>
                  <a:lnTo>
                    <a:pt x="3" y="8"/>
                  </a:lnTo>
                  <a:close/>
                  <a:moveTo>
                    <a:pt x="13" y="5"/>
                  </a:moveTo>
                  <a:lnTo>
                    <a:pt x="13" y="6"/>
                  </a:lnTo>
                  <a:lnTo>
                    <a:pt x="13" y="6"/>
                  </a:lnTo>
                  <a:lnTo>
                    <a:pt x="13" y="5"/>
                  </a:lnTo>
                  <a:close/>
                  <a:moveTo>
                    <a:pt x="3" y="5"/>
                  </a:moveTo>
                  <a:lnTo>
                    <a:pt x="3" y="6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6"/>
                  </a:lnTo>
                  <a:lnTo>
                    <a:pt x="3" y="5"/>
                  </a:lnTo>
                  <a:lnTo>
                    <a:pt x="3" y="5"/>
                  </a:lnTo>
                  <a:close/>
                  <a:moveTo>
                    <a:pt x="7" y="0"/>
                  </a:moveTo>
                  <a:lnTo>
                    <a:pt x="11" y="0"/>
                  </a:lnTo>
                  <a:lnTo>
                    <a:pt x="14" y="2"/>
                  </a:lnTo>
                  <a:lnTo>
                    <a:pt x="16" y="4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9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5" y="6"/>
                  </a:lnTo>
                  <a:lnTo>
                    <a:pt x="7" y="8"/>
                  </a:lnTo>
                  <a:lnTo>
                    <a:pt x="7" y="9"/>
                  </a:lnTo>
                  <a:lnTo>
                    <a:pt x="7" y="9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7" y="12"/>
                  </a:lnTo>
                  <a:lnTo>
                    <a:pt x="8" y="13"/>
                  </a:lnTo>
                  <a:lnTo>
                    <a:pt x="8" y="14"/>
                  </a:lnTo>
                  <a:lnTo>
                    <a:pt x="12" y="17"/>
                  </a:lnTo>
                  <a:lnTo>
                    <a:pt x="16" y="21"/>
                  </a:lnTo>
                  <a:lnTo>
                    <a:pt x="20" y="23"/>
                  </a:lnTo>
                  <a:lnTo>
                    <a:pt x="24" y="26"/>
                  </a:lnTo>
                  <a:lnTo>
                    <a:pt x="26" y="27"/>
                  </a:lnTo>
                  <a:lnTo>
                    <a:pt x="28" y="29"/>
                  </a:lnTo>
                  <a:lnTo>
                    <a:pt x="30" y="29"/>
                  </a:lnTo>
                  <a:lnTo>
                    <a:pt x="25" y="35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32"/>
                  </a:lnTo>
                  <a:lnTo>
                    <a:pt x="20" y="31"/>
                  </a:lnTo>
                  <a:lnTo>
                    <a:pt x="17" y="29"/>
                  </a:lnTo>
                  <a:lnTo>
                    <a:pt x="12" y="26"/>
                  </a:lnTo>
                  <a:lnTo>
                    <a:pt x="8" y="22"/>
                  </a:lnTo>
                  <a:lnTo>
                    <a:pt x="4" y="18"/>
                  </a:lnTo>
                  <a:lnTo>
                    <a:pt x="5" y="17"/>
                  </a:lnTo>
                  <a:lnTo>
                    <a:pt x="4" y="18"/>
                  </a:lnTo>
                  <a:lnTo>
                    <a:pt x="1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2"/>
                  </a:lnTo>
                  <a:lnTo>
                    <a:pt x="1" y="1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686"/>
            <p:cNvSpPr/>
            <p:nvPr/>
          </p:nvSpPr>
          <p:spPr bwMode="auto">
            <a:xfrm>
              <a:off x="7307263" y="3024188"/>
              <a:ext cx="20638" cy="36513"/>
            </a:xfrm>
            <a:custGeom>
              <a:avLst/>
              <a:gdLst>
                <a:gd name="T0" fmla="*/ 3 w 13"/>
                <a:gd name="T1" fmla="*/ 0 h 23"/>
                <a:gd name="T2" fmla="*/ 4 w 13"/>
                <a:gd name="T3" fmla="*/ 1 h 23"/>
                <a:gd name="T4" fmla="*/ 7 w 13"/>
                <a:gd name="T5" fmla="*/ 1 h 23"/>
                <a:gd name="T6" fmla="*/ 9 w 13"/>
                <a:gd name="T7" fmla="*/ 4 h 23"/>
                <a:gd name="T8" fmla="*/ 12 w 13"/>
                <a:gd name="T9" fmla="*/ 5 h 23"/>
                <a:gd name="T10" fmla="*/ 12 w 13"/>
                <a:gd name="T11" fmla="*/ 8 h 23"/>
                <a:gd name="T12" fmla="*/ 13 w 13"/>
                <a:gd name="T13" fmla="*/ 9 h 23"/>
                <a:gd name="T14" fmla="*/ 13 w 13"/>
                <a:gd name="T15" fmla="*/ 12 h 23"/>
                <a:gd name="T16" fmla="*/ 13 w 13"/>
                <a:gd name="T17" fmla="*/ 13 h 23"/>
                <a:gd name="T18" fmla="*/ 9 w 13"/>
                <a:gd name="T19" fmla="*/ 12 h 23"/>
                <a:gd name="T20" fmla="*/ 9 w 13"/>
                <a:gd name="T21" fmla="*/ 12 h 23"/>
                <a:gd name="T22" fmla="*/ 9 w 13"/>
                <a:gd name="T23" fmla="*/ 10 h 23"/>
                <a:gd name="T24" fmla="*/ 9 w 13"/>
                <a:gd name="T25" fmla="*/ 8 h 23"/>
                <a:gd name="T26" fmla="*/ 8 w 13"/>
                <a:gd name="T27" fmla="*/ 6 h 23"/>
                <a:gd name="T28" fmla="*/ 6 w 13"/>
                <a:gd name="T29" fmla="*/ 4 h 23"/>
                <a:gd name="T30" fmla="*/ 4 w 13"/>
                <a:gd name="T31" fmla="*/ 4 h 23"/>
                <a:gd name="T32" fmla="*/ 3 w 13"/>
                <a:gd name="T33" fmla="*/ 4 h 23"/>
                <a:gd name="T34" fmla="*/ 3 w 13"/>
                <a:gd name="T35" fmla="*/ 4 h 23"/>
                <a:gd name="T36" fmla="*/ 3 w 13"/>
                <a:gd name="T37" fmla="*/ 5 h 23"/>
                <a:gd name="T38" fmla="*/ 3 w 13"/>
                <a:gd name="T39" fmla="*/ 8 h 23"/>
                <a:gd name="T40" fmla="*/ 3 w 13"/>
                <a:gd name="T41" fmla="*/ 12 h 23"/>
                <a:gd name="T42" fmla="*/ 4 w 13"/>
                <a:gd name="T43" fmla="*/ 14 h 23"/>
                <a:gd name="T44" fmla="*/ 6 w 13"/>
                <a:gd name="T45" fmla="*/ 17 h 23"/>
                <a:gd name="T46" fmla="*/ 8 w 13"/>
                <a:gd name="T47" fmla="*/ 18 h 23"/>
                <a:gd name="T48" fmla="*/ 9 w 13"/>
                <a:gd name="T49" fmla="*/ 19 h 23"/>
                <a:gd name="T50" fmla="*/ 12 w 13"/>
                <a:gd name="T51" fmla="*/ 21 h 23"/>
                <a:gd name="T52" fmla="*/ 12 w 13"/>
                <a:gd name="T53" fmla="*/ 21 h 23"/>
                <a:gd name="T54" fmla="*/ 12 w 13"/>
                <a:gd name="T55" fmla="*/ 21 h 23"/>
                <a:gd name="T56" fmla="*/ 11 w 13"/>
                <a:gd name="T57" fmla="*/ 23 h 23"/>
                <a:gd name="T58" fmla="*/ 11 w 13"/>
                <a:gd name="T59" fmla="*/ 23 h 23"/>
                <a:gd name="T60" fmla="*/ 8 w 13"/>
                <a:gd name="T61" fmla="*/ 23 h 23"/>
                <a:gd name="T62" fmla="*/ 6 w 13"/>
                <a:gd name="T63" fmla="*/ 21 h 23"/>
                <a:gd name="T64" fmla="*/ 3 w 13"/>
                <a:gd name="T65" fmla="*/ 19 h 23"/>
                <a:gd name="T66" fmla="*/ 2 w 13"/>
                <a:gd name="T67" fmla="*/ 15 h 23"/>
                <a:gd name="T68" fmla="*/ 0 w 13"/>
                <a:gd name="T69" fmla="*/ 12 h 23"/>
                <a:gd name="T70" fmla="*/ 0 w 13"/>
                <a:gd name="T71" fmla="*/ 8 h 23"/>
                <a:gd name="T72" fmla="*/ 0 w 13"/>
                <a:gd name="T73" fmla="*/ 4 h 23"/>
                <a:gd name="T74" fmla="*/ 0 w 13"/>
                <a:gd name="T75" fmla="*/ 2 h 23"/>
                <a:gd name="T76" fmla="*/ 0 w 13"/>
                <a:gd name="T77" fmla="*/ 1 h 23"/>
                <a:gd name="T78" fmla="*/ 2 w 13"/>
                <a:gd name="T79" fmla="*/ 1 h 23"/>
                <a:gd name="T80" fmla="*/ 3 w 13"/>
                <a:gd name="T8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" h="23">
                  <a:moveTo>
                    <a:pt x="3" y="0"/>
                  </a:moveTo>
                  <a:lnTo>
                    <a:pt x="4" y="1"/>
                  </a:lnTo>
                  <a:lnTo>
                    <a:pt x="7" y="1"/>
                  </a:lnTo>
                  <a:lnTo>
                    <a:pt x="9" y="4"/>
                  </a:lnTo>
                  <a:lnTo>
                    <a:pt x="12" y="5"/>
                  </a:lnTo>
                  <a:lnTo>
                    <a:pt x="12" y="8"/>
                  </a:lnTo>
                  <a:lnTo>
                    <a:pt x="13" y="9"/>
                  </a:lnTo>
                  <a:lnTo>
                    <a:pt x="13" y="12"/>
                  </a:lnTo>
                  <a:lnTo>
                    <a:pt x="13" y="13"/>
                  </a:lnTo>
                  <a:lnTo>
                    <a:pt x="9" y="12"/>
                  </a:lnTo>
                  <a:lnTo>
                    <a:pt x="9" y="12"/>
                  </a:lnTo>
                  <a:lnTo>
                    <a:pt x="9" y="10"/>
                  </a:lnTo>
                  <a:lnTo>
                    <a:pt x="9" y="8"/>
                  </a:lnTo>
                  <a:lnTo>
                    <a:pt x="8" y="6"/>
                  </a:lnTo>
                  <a:lnTo>
                    <a:pt x="6" y="4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8"/>
                  </a:lnTo>
                  <a:lnTo>
                    <a:pt x="3" y="12"/>
                  </a:lnTo>
                  <a:lnTo>
                    <a:pt x="4" y="14"/>
                  </a:lnTo>
                  <a:lnTo>
                    <a:pt x="6" y="17"/>
                  </a:lnTo>
                  <a:lnTo>
                    <a:pt x="8" y="18"/>
                  </a:lnTo>
                  <a:lnTo>
                    <a:pt x="9" y="19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8" y="23"/>
                  </a:lnTo>
                  <a:lnTo>
                    <a:pt x="6" y="21"/>
                  </a:lnTo>
                  <a:lnTo>
                    <a:pt x="3" y="19"/>
                  </a:lnTo>
                  <a:lnTo>
                    <a:pt x="2" y="15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1"/>
                  </a:lnTo>
                  <a:lnTo>
                    <a:pt x="2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687"/>
            <p:cNvSpPr>
              <a:spLocks noEditPoints="1"/>
            </p:cNvSpPr>
            <p:nvPr/>
          </p:nvSpPr>
          <p:spPr bwMode="auto">
            <a:xfrm>
              <a:off x="7304088" y="3021013"/>
              <a:ext cx="26988" cy="46038"/>
            </a:xfrm>
            <a:custGeom>
              <a:avLst/>
              <a:gdLst>
                <a:gd name="T0" fmla="*/ 9 w 17"/>
                <a:gd name="T1" fmla="*/ 21 h 29"/>
                <a:gd name="T2" fmla="*/ 9 w 17"/>
                <a:gd name="T3" fmla="*/ 21 h 29"/>
                <a:gd name="T4" fmla="*/ 8 w 17"/>
                <a:gd name="T5" fmla="*/ 4 h 29"/>
                <a:gd name="T6" fmla="*/ 11 w 17"/>
                <a:gd name="T7" fmla="*/ 7 h 29"/>
                <a:gd name="T8" fmla="*/ 13 w 17"/>
                <a:gd name="T9" fmla="*/ 11 h 29"/>
                <a:gd name="T10" fmla="*/ 11 w 17"/>
                <a:gd name="T11" fmla="*/ 7 h 29"/>
                <a:gd name="T12" fmla="*/ 8 w 17"/>
                <a:gd name="T13" fmla="*/ 4 h 29"/>
                <a:gd name="T14" fmla="*/ 5 w 17"/>
                <a:gd name="T15" fmla="*/ 0 h 29"/>
                <a:gd name="T16" fmla="*/ 9 w 17"/>
                <a:gd name="T17" fmla="*/ 2 h 29"/>
                <a:gd name="T18" fmla="*/ 14 w 17"/>
                <a:gd name="T19" fmla="*/ 6 h 29"/>
                <a:gd name="T20" fmla="*/ 17 w 17"/>
                <a:gd name="T21" fmla="*/ 11 h 29"/>
                <a:gd name="T22" fmla="*/ 17 w 17"/>
                <a:gd name="T23" fmla="*/ 14 h 29"/>
                <a:gd name="T24" fmla="*/ 17 w 17"/>
                <a:gd name="T25" fmla="*/ 14 h 29"/>
                <a:gd name="T26" fmla="*/ 17 w 17"/>
                <a:gd name="T27" fmla="*/ 15 h 29"/>
                <a:gd name="T28" fmla="*/ 15 w 17"/>
                <a:gd name="T29" fmla="*/ 16 h 29"/>
                <a:gd name="T30" fmla="*/ 11 w 17"/>
                <a:gd name="T31" fmla="*/ 15 h 29"/>
                <a:gd name="T32" fmla="*/ 10 w 17"/>
                <a:gd name="T33" fmla="*/ 14 h 29"/>
                <a:gd name="T34" fmla="*/ 10 w 17"/>
                <a:gd name="T35" fmla="*/ 14 h 29"/>
                <a:gd name="T36" fmla="*/ 10 w 17"/>
                <a:gd name="T37" fmla="*/ 11 h 29"/>
                <a:gd name="T38" fmla="*/ 6 w 17"/>
                <a:gd name="T39" fmla="*/ 7 h 29"/>
                <a:gd name="T40" fmla="*/ 6 w 17"/>
                <a:gd name="T41" fmla="*/ 10 h 29"/>
                <a:gd name="T42" fmla="*/ 8 w 17"/>
                <a:gd name="T43" fmla="*/ 16 h 29"/>
                <a:gd name="T44" fmla="*/ 11 w 17"/>
                <a:gd name="T45" fmla="*/ 20 h 29"/>
                <a:gd name="T46" fmla="*/ 14 w 17"/>
                <a:gd name="T47" fmla="*/ 21 h 29"/>
                <a:gd name="T48" fmla="*/ 14 w 17"/>
                <a:gd name="T49" fmla="*/ 29 h 29"/>
                <a:gd name="T50" fmla="*/ 11 w 17"/>
                <a:gd name="T51" fmla="*/ 27 h 29"/>
                <a:gd name="T52" fmla="*/ 9 w 17"/>
                <a:gd name="T53" fmla="*/ 25 h 29"/>
                <a:gd name="T54" fmla="*/ 5 w 17"/>
                <a:gd name="T55" fmla="*/ 23 h 29"/>
                <a:gd name="T56" fmla="*/ 1 w 17"/>
                <a:gd name="T57" fmla="*/ 17 h 29"/>
                <a:gd name="T58" fmla="*/ 2 w 17"/>
                <a:gd name="T59" fmla="*/ 14 h 29"/>
                <a:gd name="T60" fmla="*/ 1 w 17"/>
                <a:gd name="T61" fmla="*/ 10 h 29"/>
                <a:gd name="T62" fmla="*/ 0 w 17"/>
                <a:gd name="T63" fmla="*/ 4 h 29"/>
                <a:gd name="T64" fmla="*/ 2 w 17"/>
                <a:gd name="T6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" h="29">
                  <a:moveTo>
                    <a:pt x="6" y="20"/>
                  </a:moveTo>
                  <a:lnTo>
                    <a:pt x="9" y="21"/>
                  </a:lnTo>
                  <a:lnTo>
                    <a:pt x="11" y="23"/>
                  </a:lnTo>
                  <a:lnTo>
                    <a:pt x="9" y="21"/>
                  </a:lnTo>
                  <a:lnTo>
                    <a:pt x="6" y="20"/>
                  </a:lnTo>
                  <a:close/>
                  <a:moveTo>
                    <a:pt x="8" y="4"/>
                  </a:moveTo>
                  <a:lnTo>
                    <a:pt x="8" y="4"/>
                  </a:lnTo>
                  <a:lnTo>
                    <a:pt x="11" y="7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8"/>
                  </a:lnTo>
                  <a:lnTo>
                    <a:pt x="11" y="7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5" y="0"/>
                  </a:moveTo>
                  <a:lnTo>
                    <a:pt x="5" y="0"/>
                  </a:lnTo>
                  <a:lnTo>
                    <a:pt x="8" y="0"/>
                  </a:lnTo>
                  <a:lnTo>
                    <a:pt x="9" y="2"/>
                  </a:lnTo>
                  <a:lnTo>
                    <a:pt x="13" y="4"/>
                  </a:lnTo>
                  <a:lnTo>
                    <a:pt x="14" y="6"/>
                  </a:lnTo>
                  <a:lnTo>
                    <a:pt x="15" y="8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7" y="16"/>
                  </a:lnTo>
                  <a:lnTo>
                    <a:pt x="15" y="16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1"/>
                  </a:lnTo>
                  <a:lnTo>
                    <a:pt x="9" y="10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10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9" y="17"/>
                  </a:lnTo>
                  <a:lnTo>
                    <a:pt x="11" y="20"/>
                  </a:lnTo>
                  <a:lnTo>
                    <a:pt x="13" y="21"/>
                  </a:lnTo>
                  <a:lnTo>
                    <a:pt x="14" y="21"/>
                  </a:lnTo>
                  <a:lnTo>
                    <a:pt x="17" y="21"/>
                  </a:lnTo>
                  <a:lnTo>
                    <a:pt x="14" y="29"/>
                  </a:lnTo>
                  <a:lnTo>
                    <a:pt x="13" y="27"/>
                  </a:lnTo>
                  <a:lnTo>
                    <a:pt x="11" y="27"/>
                  </a:lnTo>
                  <a:lnTo>
                    <a:pt x="11" y="27"/>
                  </a:lnTo>
                  <a:lnTo>
                    <a:pt x="9" y="25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4" y="20"/>
                  </a:lnTo>
                  <a:lnTo>
                    <a:pt x="1" y="17"/>
                  </a:lnTo>
                  <a:lnTo>
                    <a:pt x="1" y="14"/>
                  </a:lnTo>
                  <a:lnTo>
                    <a:pt x="2" y="14"/>
                  </a:lnTo>
                  <a:lnTo>
                    <a:pt x="1" y="14"/>
                  </a:lnTo>
                  <a:lnTo>
                    <a:pt x="1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3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688"/>
            <p:cNvSpPr/>
            <p:nvPr/>
          </p:nvSpPr>
          <p:spPr bwMode="auto">
            <a:xfrm>
              <a:off x="7388226" y="3186113"/>
              <a:ext cx="9525" cy="9525"/>
            </a:xfrm>
            <a:custGeom>
              <a:avLst/>
              <a:gdLst>
                <a:gd name="T0" fmla="*/ 3 w 6"/>
                <a:gd name="T1" fmla="*/ 0 h 6"/>
                <a:gd name="T2" fmla="*/ 6 w 6"/>
                <a:gd name="T3" fmla="*/ 5 h 6"/>
                <a:gd name="T4" fmla="*/ 3 w 6"/>
                <a:gd name="T5" fmla="*/ 6 h 6"/>
                <a:gd name="T6" fmla="*/ 0 w 6"/>
                <a:gd name="T7" fmla="*/ 1 h 6"/>
                <a:gd name="T8" fmla="*/ 3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lnTo>
                    <a:pt x="6" y="5"/>
                  </a:lnTo>
                  <a:lnTo>
                    <a:pt x="3" y="6"/>
                  </a:lnTo>
                  <a:lnTo>
                    <a:pt x="0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689"/>
            <p:cNvSpPr>
              <a:spLocks noEditPoints="1"/>
            </p:cNvSpPr>
            <p:nvPr/>
          </p:nvSpPr>
          <p:spPr bwMode="auto">
            <a:xfrm>
              <a:off x="7385051" y="3181351"/>
              <a:ext cx="15875" cy="17463"/>
            </a:xfrm>
            <a:custGeom>
              <a:avLst/>
              <a:gdLst>
                <a:gd name="T0" fmla="*/ 4 w 10"/>
                <a:gd name="T1" fmla="*/ 4 h 11"/>
                <a:gd name="T2" fmla="*/ 4 w 10"/>
                <a:gd name="T3" fmla="*/ 4 h 11"/>
                <a:gd name="T4" fmla="*/ 5 w 10"/>
                <a:gd name="T5" fmla="*/ 7 h 11"/>
                <a:gd name="T6" fmla="*/ 4 w 10"/>
                <a:gd name="T7" fmla="*/ 4 h 11"/>
                <a:gd name="T8" fmla="*/ 6 w 10"/>
                <a:gd name="T9" fmla="*/ 0 h 11"/>
                <a:gd name="T10" fmla="*/ 10 w 10"/>
                <a:gd name="T11" fmla="*/ 8 h 11"/>
                <a:gd name="T12" fmla="*/ 4 w 10"/>
                <a:gd name="T13" fmla="*/ 11 h 11"/>
                <a:gd name="T14" fmla="*/ 1 w 10"/>
                <a:gd name="T15" fmla="*/ 4 h 11"/>
                <a:gd name="T16" fmla="*/ 0 w 10"/>
                <a:gd name="T17" fmla="*/ 3 h 11"/>
                <a:gd name="T18" fmla="*/ 6 w 10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1">
                  <a:moveTo>
                    <a:pt x="4" y="4"/>
                  </a:moveTo>
                  <a:lnTo>
                    <a:pt x="4" y="4"/>
                  </a:lnTo>
                  <a:lnTo>
                    <a:pt x="5" y="7"/>
                  </a:lnTo>
                  <a:lnTo>
                    <a:pt x="4" y="4"/>
                  </a:lnTo>
                  <a:close/>
                  <a:moveTo>
                    <a:pt x="6" y="0"/>
                  </a:moveTo>
                  <a:lnTo>
                    <a:pt x="10" y="8"/>
                  </a:lnTo>
                  <a:lnTo>
                    <a:pt x="4" y="11"/>
                  </a:lnTo>
                  <a:lnTo>
                    <a:pt x="1" y="4"/>
                  </a:lnTo>
                  <a:lnTo>
                    <a:pt x="0" y="3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690"/>
            <p:cNvSpPr>
              <a:spLocks noEditPoints="1"/>
            </p:cNvSpPr>
            <p:nvPr/>
          </p:nvSpPr>
          <p:spPr bwMode="auto">
            <a:xfrm>
              <a:off x="7372351" y="3187701"/>
              <a:ext cx="119063" cy="139700"/>
            </a:xfrm>
            <a:custGeom>
              <a:avLst/>
              <a:gdLst>
                <a:gd name="T0" fmla="*/ 26 w 75"/>
                <a:gd name="T1" fmla="*/ 3 h 88"/>
                <a:gd name="T2" fmla="*/ 21 w 75"/>
                <a:gd name="T3" fmla="*/ 3 h 88"/>
                <a:gd name="T4" fmla="*/ 16 w 75"/>
                <a:gd name="T5" fmla="*/ 5 h 88"/>
                <a:gd name="T6" fmla="*/ 9 w 75"/>
                <a:gd name="T7" fmla="*/ 11 h 88"/>
                <a:gd name="T8" fmla="*/ 5 w 75"/>
                <a:gd name="T9" fmla="*/ 20 h 88"/>
                <a:gd name="T10" fmla="*/ 4 w 75"/>
                <a:gd name="T11" fmla="*/ 30 h 88"/>
                <a:gd name="T12" fmla="*/ 5 w 75"/>
                <a:gd name="T13" fmla="*/ 43 h 88"/>
                <a:gd name="T14" fmla="*/ 9 w 75"/>
                <a:gd name="T15" fmla="*/ 56 h 88"/>
                <a:gd name="T16" fmla="*/ 17 w 75"/>
                <a:gd name="T17" fmla="*/ 68 h 88"/>
                <a:gd name="T18" fmla="*/ 29 w 75"/>
                <a:gd name="T19" fmla="*/ 77 h 88"/>
                <a:gd name="T20" fmla="*/ 40 w 75"/>
                <a:gd name="T21" fmla="*/ 83 h 88"/>
                <a:gd name="T22" fmla="*/ 54 w 75"/>
                <a:gd name="T23" fmla="*/ 85 h 88"/>
                <a:gd name="T24" fmla="*/ 58 w 75"/>
                <a:gd name="T25" fmla="*/ 85 h 88"/>
                <a:gd name="T26" fmla="*/ 61 w 75"/>
                <a:gd name="T27" fmla="*/ 84 h 88"/>
                <a:gd name="T28" fmla="*/ 64 w 75"/>
                <a:gd name="T29" fmla="*/ 81 h 88"/>
                <a:gd name="T30" fmla="*/ 67 w 75"/>
                <a:gd name="T31" fmla="*/ 79 h 88"/>
                <a:gd name="T32" fmla="*/ 69 w 75"/>
                <a:gd name="T33" fmla="*/ 73 h 88"/>
                <a:gd name="T34" fmla="*/ 71 w 75"/>
                <a:gd name="T35" fmla="*/ 68 h 88"/>
                <a:gd name="T36" fmla="*/ 71 w 75"/>
                <a:gd name="T37" fmla="*/ 63 h 88"/>
                <a:gd name="T38" fmla="*/ 68 w 75"/>
                <a:gd name="T39" fmla="*/ 47 h 88"/>
                <a:gd name="T40" fmla="*/ 61 w 75"/>
                <a:gd name="T41" fmla="*/ 29 h 88"/>
                <a:gd name="T42" fmla="*/ 55 w 75"/>
                <a:gd name="T43" fmla="*/ 17 h 88"/>
                <a:gd name="T44" fmla="*/ 46 w 75"/>
                <a:gd name="T45" fmla="*/ 9 h 88"/>
                <a:gd name="T46" fmla="*/ 37 w 75"/>
                <a:gd name="T47" fmla="*/ 4 h 88"/>
                <a:gd name="T48" fmla="*/ 26 w 75"/>
                <a:gd name="T49" fmla="*/ 3 h 88"/>
                <a:gd name="T50" fmla="*/ 26 w 75"/>
                <a:gd name="T51" fmla="*/ 0 h 88"/>
                <a:gd name="T52" fmla="*/ 37 w 75"/>
                <a:gd name="T53" fmla="*/ 1 h 88"/>
                <a:gd name="T54" fmla="*/ 48 w 75"/>
                <a:gd name="T55" fmla="*/ 7 h 88"/>
                <a:gd name="T56" fmla="*/ 58 w 75"/>
                <a:gd name="T57" fmla="*/ 15 h 88"/>
                <a:gd name="T58" fmla="*/ 64 w 75"/>
                <a:gd name="T59" fmla="*/ 28 h 88"/>
                <a:gd name="T60" fmla="*/ 72 w 75"/>
                <a:gd name="T61" fmla="*/ 46 h 88"/>
                <a:gd name="T62" fmla="*/ 75 w 75"/>
                <a:gd name="T63" fmla="*/ 63 h 88"/>
                <a:gd name="T64" fmla="*/ 72 w 75"/>
                <a:gd name="T65" fmla="*/ 75 h 88"/>
                <a:gd name="T66" fmla="*/ 65 w 75"/>
                <a:gd name="T67" fmla="*/ 84 h 88"/>
                <a:gd name="T68" fmla="*/ 63 w 75"/>
                <a:gd name="T69" fmla="*/ 87 h 88"/>
                <a:gd name="T70" fmla="*/ 58 w 75"/>
                <a:gd name="T71" fmla="*/ 88 h 88"/>
                <a:gd name="T72" fmla="*/ 54 w 75"/>
                <a:gd name="T73" fmla="*/ 88 h 88"/>
                <a:gd name="T74" fmla="*/ 40 w 75"/>
                <a:gd name="T75" fmla="*/ 85 h 88"/>
                <a:gd name="T76" fmla="*/ 27 w 75"/>
                <a:gd name="T77" fmla="*/ 80 h 88"/>
                <a:gd name="T78" fmla="*/ 16 w 75"/>
                <a:gd name="T79" fmla="*/ 70 h 88"/>
                <a:gd name="T80" fmla="*/ 6 w 75"/>
                <a:gd name="T81" fmla="*/ 58 h 88"/>
                <a:gd name="T82" fmla="*/ 1 w 75"/>
                <a:gd name="T83" fmla="*/ 43 h 88"/>
                <a:gd name="T84" fmla="*/ 0 w 75"/>
                <a:gd name="T85" fmla="*/ 30 h 88"/>
                <a:gd name="T86" fmla="*/ 3 w 75"/>
                <a:gd name="T87" fmla="*/ 18 h 88"/>
                <a:gd name="T88" fmla="*/ 6 w 75"/>
                <a:gd name="T89" fmla="*/ 8 h 88"/>
                <a:gd name="T90" fmla="*/ 14 w 75"/>
                <a:gd name="T91" fmla="*/ 1 h 88"/>
                <a:gd name="T92" fmla="*/ 21 w 75"/>
                <a:gd name="T93" fmla="*/ 0 h 88"/>
                <a:gd name="T94" fmla="*/ 26 w 75"/>
                <a:gd name="T9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5" h="88">
                  <a:moveTo>
                    <a:pt x="26" y="3"/>
                  </a:moveTo>
                  <a:lnTo>
                    <a:pt x="21" y="3"/>
                  </a:lnTo>
                  <a:lnTo>
                    <a:pt x="16" y="5"/>
                  </a:lnTo>
                  <a:lnTo>
                    <a:pt x="9" y="11"/>
                  </a:lnTo>
                  <a:lnTo>
                    <a:pt x="5" y="20"/>
                  </a:lnTo>
                  <a:lnTo>
                    <a:pt x="4" y="30"/>
                  </a:lnTo>
                  <a:lnTo>
                    <a:pt x="5" y="43"/>
                  </a:lnTo>
                  <a:lnTo>
                    <a:pt x="9" y="56"/>
                  </a:lnTo>
                  <a:lnTo>
                    <a:pt x="17" y="68"/>
                  </a:lnTo>
                  <a:lnTo>
                    <a:pt x="29" y="77"/>
                  </a:lnTo>
                  <a:lnTo>
                    <a:pt x="40" y="83"/>
                  </a:lnTo>
                  <a:lnTo>
                    <a:pt x="54" y="85"/>
                  </a:lnTo>
                  <a:lnTo>
                    <a:pt x="58" y="85"/>
                  </a:lnTo>
                  <a:lnTo>
                    <a:pt x="61" y="84"/>
                  </a:lnTo>
                  <a:lnTo>
                    <a:pt x="64" y="81"/>
                  </a:lnTo>
                  <a:lnTo>
                    <a:pt x="67" y="79"/>
                  </a:lnTo>
                  <a:lnTo>
                    <a:pt x="69" y="73"/>
                  </a:lnTo>
                  <a:lnTo>
                    <a:pt x="71" y="68"/>
                  </a:lnTo>
                  <a:lnTo>
                    <a:pt x="71" y="63"/>
                  </a:lnTo>
                  <a:lnTo>
                    <a:pt x="68" y="47"/>
                  </a:lnTo>
                  <a:lnTo>
                    <a:pt x="61" y="29"/>
                  </a:lnTo>
                  <a:lnTo>
                    <a:pt x="55" y="17"/>
                  </a:lnTo>
                  <a:lnTo>
                    <a:pt x="46" y="9"/>
                  </a:lnTo>
                  <a:lnTo>
                    <a:pt x="37" y="4"/>
                  </a:lnTo>
                  <a:lnTo>
                    <a:pt x="26" y="3"/>
                  </a:lnTo>
                  <a:close/>
                  <a:moveTo>
                    <a:pt x="26" y="0"/>
                  </a:moveTo>
                  <a:lnTo>
                    <a:pt x="37" y="1"/>
                  </a:lnTo>
                  <a:lnTo>
                    <a:pt x="48" y="7"/>
                  </a:lnTo>
                  <a:lnTo>
                    <a:pt x="58" y="15"/>
                  </a:lnTo>
                  <a:lnTo>
                    <a:pt x="64" y="28"/>
                  </a:lnTo>
                  <a:lnTo>
                    <a:pt x="72" y="46"/>
                  </a:lnTo>
                  <a:lnTo>
                    <a:pt x="75" y="63"/>
                  </a:lnTo>
                  <a:lnTo>
                    <a:pt x="72" y="75"/>
                  </a:lnTo>
                  <a:lnTo>
                    <a:pt x="65" y="84"/>
                  </a:lnTo>
                  <a:lnTo>
                    <a:pt x="63" y="87"/>
                  </a:lnTo>
                  <a:lnTo>
                    <a:pt x="58" y="88"/>
                  </a:lnTo>
                  <a:lnTo>
                    <a:pt x="54" y="88"/>
                  </a:lnTo>
                  <a:lnTo>
                    <a:pt x="40" y="85"/>
                  </a:lnTo>
                  <a:lnTo>
                    <a:pt x="27" y="80"/>
                  </a:lnTo>
                  <a:lnTo>
                    <a:pt x="16" y="70"/>
                  </a:lnTo>
                  <a:lnTo>
                    <a:pt x="6" y="58"/>
                  </a:lnTo>
                  <a:lnTo>
                    <a:pt x="1" y="43"/>
                  </a:lnTo>
                  <a:lnTo>
                    <a:pt x="0" y="30"/>
                  </a:lnTo>
                  <a:lnTo>
                    <a:pt x="3" y="18"/>
                  </a:lnTo>
                  <a:lnTo>
                    <a:pt x="6" y="8"/>
                  </a:lnTo>
                  <a:lnTo>
                    <a:pt x="14" y="1"/>
                  </a:lnTo>
                  <a:lnTo>
                    <a:pt x="21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1691"/>
            <p:cNvSpPr>
              <a:spLocks noEditPoints="1"/>
            </p:cNvSpPr>
            <p:nvPr/>
          </p:nvSpPr>
          <p:spPr bwMode="auto">
            <a:xfrm>
              <a:off x="7370763" y="3184526"/>
              <a:ext cx="122238" cy="144463"/>
            </a:xfrm>
            <a:custGeom>
              <a:avLst/>
              <a:gdLst>
                <a:gd name="T0" fmla="*/ 62 w 77"/>
                <a:gd name="T1" fmla="*/ 87 h 91"/>
                <a:gd name="T2" fmla="*/ 55 w 77"/>
                <a:gd name="T3" fmla="*/ 89 h 91"/>
                <a:gd name="T4" fmla="*/ 59 w 77"/>
                <a:gd name="T5" fmla="*/ 89 h 91"/>
                <a:gd name="T6" fmla="*/ 66 w 77"/>
                <a:gd name="T7" fmla="*/ 85 h 91"/>
                <a:gd name="T8" fmla="*/ 17 w 77"/>
                <a:gd name="T9" fmla="*/ 70 h 91"/>
                <a:gd name="T10" fmla="*/ 28 w 77"/>
                <a:gd name="T11" fmla="*/ 79 h 91"/>
                <a:gd name="T12" fmla="*/ 52 w 77"/>
                <a:gd name="T13" fmla="*/ 89 h 91"/>
                <a:gd name="T14" fmla="*/ 28 w 77"/>
                <a:gd name="T15" fmla="*/ 79 h 91"/>
                <a:gd name="T16" fmla="*/ 5 w 77"/>
                <a:gd name="T17" fmla="*/ 48 h 91"/>
                <a:gd name="T18" fmla="*/ 9 w 77"/>
                <a:gd name="T19" fmla="*/ 58 h 91"/>
                <a:gd name="T20" fmla="*/ 9 w 77"/>
                <a:gd name="T21" fmla="*/ 58 h 91"/>
                <a:gd name="T22" fmla="*/ 65 w 77"/>
                <a:gd name="T23" fmla="*/ 31 h 91"/>
                <a:gd name="T24" fmla="*/ 73 w 77"/>
                <a:gd name="T25" fmla="*/ 65 h 91"/>
                <a:gd name="T26" fmla="*/ 73 w 77"/>
                <a:gd name="T27" fmla="*/ 65 h 91"/>
                <a:gd name="T28" fmla="*/ 65 w 77"/>
                <a:gd name="T29" fmla="*/ 31 h 91"/>
                <a:gd name="T30" fmla="*/ 4 w 77"/>
                <a:gd name="T31" fmla="*/ 23 h 91"/>
                <a:gd name="T32" fmla="*/ 2 w 77"/>
                <a:gd name="T33" fmla="*/ 32 h 91"/>
                <a:gd name="T34" fmla="*/ 4 w 77"/>
                <a:gd name="T35" fmla="*/ 39 h 91"/>
                <a:gd name="T36" fmla="*/ 4 w 77"/>
                <a:gd name="T37" fmla="*/ 23 h 91"/>
                <a:gd name="T38" fmla="*/ 5 w 77"/>
                <a:gd name="T39" fmla="*/ 20 h 91"/>
                <a:gd name="T40" fmla="*/ 9 w 77"/>
                <a:gd name="T41" fmla="*/ 13 h 91"/>
                <a:gd name="T42" fmla="*/ 27 w 77"/>
                <a:gd name="T43" fmla="*/ 6 h 91"/>
                <a:gd name="T44" fmla="*/ 18 w 77"/>
                <a:gd name="T45" fmla="*/ 9 h 91"/>
                <a:gd name="T46" fmla="*/ 7 w 77"/>
                <a:gd name="T47" fmla="*/ 22 h 91"/>
                <a:gd name="T48" fmla="*/ 7 w 77"/>
                <a:gd name="T49" fmla="*/ 45 h 91"/>
                <a:gd name="T50" fmla="*/ 19 w 77"/>
                <a:gd name="T51" fmla="*/ 69 h 91"/>
                <a:gd name="T52" fmla="*/ 43 w 77"/>
                <a:gd name="T53" fmla="*/ 83 h 91"/>
                <a:gd name="T54" fmla="*/ 55 w 77"/>
                <a:gd name="T55" fmla="*/ 86 h 91"/>
                <a:gd name="T56" fmla="*/ 61 w 77"/>
                <a:gd name="T57" fmla="*/ 85 h 91"/>
                <a:gd name="T58" fmla="*/ 66 w 77"/>
                <a:gd name="T59" fmla="*/ 79 h 91"/>
                <a:gd name="T60" fmla="*/ 70 w 77"/>
                <a:gd name="T61" fmla="*/ 70 h 91"/>
                <a:gd name="T62" fmla="*/ 70 w 77"/>
                <a:gd name="T63" fmla="*/ 65 h 91"/>
                <a:gd name="T64" fmla="*/ 61 w 77"/>
                <a:gd name="T65" fmla="*/ 32 h 91"/>
                <a:gd name="T66" fmla="*/ 52 w 77"/>
                <a:gd name="T67" fmla="*/ 17 h 91"/>
                <a:gd name="T68" fmla="*/ 27 w 77"/>
                <a:gd name="T69" fmla="*/ 6 h 91"/>
                <a:gd name="T70" fmla="*/ 27 w 77"/>
                <a:gd name="T71" fmla="*/ 6 h 91"/>
                <a:gd name="T72" fmla="*/ 28 w 77"/>
                <a:gd name="T73" fmla="*/ 5 h 91"/>
                <a:gd name="T74" fmla="*/ 28 w 77"/>
                <a:gd name="T75" fmla="*/ 6 h 91"/>
                <a:gd name="T76" fmla="*/ 28 w 77"/>
                <a:gd name="T77" fmla="*/ 3 h 91"/>
                <a:gd name="T78" fmla="*/ 41 w 77"/>
                <a:gd name="T79" fmla="*/ 6 h 91"/>
                <a:gd name="T80" fmla="*/ 64 w 77"/>
                <a:gd name="T81" fmla="*/ 28 h 91"/>
                <a:gd name="T82" fmla="*/ 41 w 77"/>
                <a:gd name="T83" fmla="*/ 6 h 91"/>
                <a:gd name="T84" fmla="*/ 27 w 77"/>
                <a:gd name="T85" fmla="*/ 3 h 91"/>
                <a:gd name="T86" fmla="*/ 17 w 77"/>
                <a:gd name="T87" fmla="*/ 5 h 91"/>
                <a:gd name="T88" fmla="*/ 9 w 77"/>
                <a:gd name="T89" fmla="*/ 11 h 91"/>
                <a:gd name="T90" fmla="*/ 22 w 77"/>
                <a:gd name="T91" fmla="*/ 3 h 91"/>
                <a:gd name="T92" fmla="*/ 27 w 77"/>
                <a:gd name="T93" fmla="*/ 0 h 91"/>
                <a:gd name="T94" fmla="*/ 49 w 77"/>
                <a:gd name="T95" fmla="*/ 7 h 91"/>
                <a:gd name="T96" fmla="*/ 66 w 77"/>
                <a:gd name="T97" fmla="*/ 27 h 91"/>
                <a:gd name="T98" fmla="*/ 68 w 77"/>
                <a:gd name="T99" fmla="*/ 28 h 91"/>
                <a:gd name="T100" fmla="*/ 68 w 77"/>
                <a:gd name="T101" fmla="*/ 30 h 91"/>
                <a:gd name="T102" fmla="*/ 77 w 77"/>
                <a:gd name="T103" fmla="*/ 65 h 91"/>
                <a:gd name="T104" fmla="*/ 74 w 77"/>
                <a:gd name="T105" fmla="*/ 77 h 91"/>
                <a:gd name="T106" fmla="*/ 64 w 77"/>
                <a:gd name="T107" fmla="*/ 90 h 91"/>
                <a:gd name="T108" fmla="*/ 55 w 77"/>
                <a:gd name="T109" fmla="*/ 91 h 91"/>
                <a:gd name="T110" fmla="*/ 27 w 77"/>
                <a:gd name="T111" fmla="*/ 83 h 91"/>
                <a:gd name="T112" fmla="*/ 6 w 77"/>
                <a:gd name="T113" fmla="*/ 60 h 91"/>
                <a:gd name="T114" fmla="*/ 6 w 77"/>
                <a:gd name="T115" fmla="*/ 60 h 91"/>
                <a:gd name="T116" fmla="*/ 0 w 77"/>
                <a:gd name="T117" fmla="*/ 32 h 91"/>
                <a:gd name="T118" fmla="*/ 1 w 77"/>
                <a:gd name="T119" fmla="*/ 20 h 91"/>
                <a:gd name="T120" fmla="*/ 15 w 77"/>
                <a:gd name="T121" fmla="*/ 2 h 91"/>
                <a:gd name="T122" fmla="*/ 27 w 77"/>
                <a:gd name="T123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7" h="91">
                  <a:moveTo>
                    <a:pt x="66" y="85"/>
                  </a:moveTo>
                  <a:lnTo>
                    <a:pt x="62" y="87"/>
                  </a:lnTo>
                  <a:lnTo>
                    <a:pt x="59" y="89"/>
                  </a:lnTo>
                  <a:lnTo>
                    <a:pt x="55" y="89"/>
                  </a:lnTo>
                  <a:lnTo>
                    <a:pt x="55" y="89"/>
                  </a:lnTo>
                  <a:lnTo>
                    <a:pt x="59" y="89"/>
                  </a:lnTo>
                  <a:lnTo>
                    <a:pt x="62" y="87"/>
                  </a:lnTo>
                  <a:lnTo>
                    <a:pt x="66" y="85"/>
                  </a:lnTo>
                  <a:lnTo>
                    <a:pt x="66" y="85"/>
                  </a:lnTo>
                  <a:close/>
                  <a:moveTo>
                    <a:pt x="17" y="70"/>
                  </a:moveTo>
                  <a:lnTo>
                    <a:pt x="17" y="70"/>
                  </a:lnTo>
                  <a:lnTo>
                    <a:pt x="28" y="79"/>
                  </a:lnTo>
                  <a:lnTo>
                    <a:pt x="40" y="86"/>
                  </a:lnTo>
                  <a:lnTo>
                    <a:pt x="52" y="89"/>
                  </a:lnTo>
                  <a:lnTo>
                    <a:pt x="40" y="86"/>
                  </a:lnTo>
                  <a:lnTo>
                    <a:pt x="28" y="79"/>
                  </a:lnTo>
                  <a:lnTo>
                    <a:pt x="17" y="70"/>
                  </a:lnTo>
                  <a:close/>
                  <a:moveTo>
                    <a:pt x="5" y="48"/>
                  </a:moveTo>
                  <a:lnTo>
                    <a:pt x="9" y="58"/>
                  </a:lnTo>
                  <a:lnTo>
                    <a:pt x="9" y="58"/>
                  </a:lnTo>
                  <a:lnTo>
                    <a:pt x="17" y="70"/>
                  </a:lnTo>
                  <a:lnTo>
                    <a:pt x="9" y="58"/>
                  </a:lnTo>
                  <a:lnTo>
                    <a:pt x="5" y="48"/>
                  </a:lnTo>
                  <a:close/>
                  <a:moveTo>
                    <a:pt x="65" y="31"/>
                  </a:moveTo>
                  <a:lnTo>
                    <a:pt x="72" y="49"/>
                  </a:lnTo>
                  <a:lnTo>
                    <a:pt x="73" y="65"/>
                  </a:lnTo>
                  <a:lnTo>
                    <a:pt x="73" y="65"/>
                  </a:lnTo>
                  <a:lnTo>
                    <a:pt x="73" y="65"/>
                  </a:lnTo>
                  <a:lnTo>
                    <a:pt x="72" y="49"/>
                  </a:lnTo>
                  <a:lnTo>
                    <a:pt x="65" y="31"/>
                  </a:lnTo>
                  <a:lnTo>
                    <a:pt x="65" y="31"/>
                  </a:lnTo>
                  <a:close/>
                  <a:moveTo>
                    <a:pt x="4" y="23"/>
                  </a:moveTo>
                  <a:lnTo>
                    <a:pt x="2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4" y="39"/>
                  </a:lnTo>
                  <a:lnTo>
                    <a:pt x="2" y="32"/>
                  </a:lnTo>
                  <a:lnTo>
                    <a:pt x="4" y="23"/>
                  </a:lnTo>
                  <a:close/>
                  <a:moveTo>
                    <a:pt x="9" y="13"/>
                  </a:moveTo>
                  <a:lnTo>
                    <a:pt x="5" y="20"/>
                  </a:lnTo>
                  <a:lnTo>
                    <a:pt x="5" y="20"/>
                  </a:lnTo>
                  <a:lnTo>
                    <a:pt x="9" y="13"/>
                  </a:lnTo>
                  <a:close/>
                  <a:moveTo>
                    <a:pt x="27" y="6"/>
                  </a:moveTo>
                  <a:lnTo>
                    <a:pt x="27" y="6"/>
                  </a:lnTo>
                  <a:lnTo>
                    <a:pt x="22" y="7"/>
                  </a:lnTo>
                  <a:lnTo>
                    <a:pt x="18" y="9"/>
                  </a:lnTo>
                  <a:lnTo>
                    <a:pt x="11" y="14"/>
                  </a:lnTo>
                  <a:lnTo>
                    <a:pt x="7" y="22"/>
                  </a:lnTo>
                  <a:lnTo>
                    <a:pt x="6" y="32"/>
                  </a:lnTo>
                  <a:lnTo>
                    <a:pt x="7" y="45"/>
                  </a:lnTo>
                  <a:lnTo>
                    <a:pt x="11" y="57"/>
                  </a:lnTo>
                  <a:lnTo>
                    <a:pt x="19" y="69"/>
                  </a:lnTo>
                  <a:lnTo>
                    <a:pt x="30" y="78"/>
                  </a:lnTo>
                  <a:lnTo>
                    <a:pt x="43" y="83"/>
                  </a:lnTo>
                  <a:lnTo>
                    <a:pt x="53" y="86"/>
                  </a:lnTo>
                  <a:lnTo>
                    <a:pt x="55" y="86"/>
                  </a:lnTo>
                  <a:lnTo>
                    <a:pt x="59" y="85"/>
                  </a:lnTo>
                  <a:lnTo>
                    <a:pt x="61" y="85"/>
                  </a:lnTo>
                  <a:lnTo>
                    <a:pt x="64" y="82"/>
                  </a:lnTo>
                  <a:lnTo>
                    <a:pt x="66" y="79"/>
                  </a:lnTo>
                  <a:lnTo>
                    <a:pt x="69" y="75"/>
                  </a:lnTo>
                  <a:lnTo>
                    <a:pt x="70" y="70"/>
                  </a:lnTo>
                  <a:lnTo>
                    <a:pt x="70" y="65"/>
                  </a:lnTo>
                  <a:lnTo>
                    <a:pt x="70" y="65"/>
                  </a:lnTo>
                  <a:lnTo>
                    <a:pt x="68" y="49"/>
                  </a:lnTo>
                  <a:lnTo>
                    <a:pt x="61" y="32"/>
                  </a:lnTo>
                  <a:lnTo>
                    <a:pt x="61" y="31"/>
                  </a:lnTo>
                  <a:lnTo>
                    <a:pt x="52" y="17"/>
                  </a:lnTo>
                  <a:lnTo>
                    <a:pt x="40" y="9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close/>
                  <a:moveTo>
                    <a:pt x="28" y="3"/>
                  </a:moveTo>
                  <a:lnTo>
                    <a:pt x="28" y="5"/>
                  </a:lnTo>
                  <a:lnTo>
                    <a:pt x="28" y="5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3"/>
                  </a:lnTo>
                  <a:close/>
                  <a:moveTo>
                    <a:pt x="28" y="3"/>
                  </a:moveTo>
                  <a:lnTo>
                    <a:pt x="41" y="6"/>
                  </a:lnTo>
                  <a:lnTo>
                    <a:pt x="53" y="14"/>
                  </a:lnTo>
                  <a:lnTo>
                    <a:pt x="64" y="28"/>
                  </a:lnTo>
                  <a:lnTo>
                    <a:pt x="53" y="14"/>
                  </a:lnTo>
                  <a:lnTo>
                    <a:pt x="41" y="6"/>
                  </a:lnTo>
                  <a:lnTo>
                    <a:pt x="28" y="3"/>
                  </a:lnTo>
                  <a:close/>
                  <a:moveTo>
                    <a:pt x="27" y="3"/>
                  </a:moveTo>
                  <a:lnTo>
                    <a:pt x="22" y="3"/>
                  </a:lnTo>
                  <a:lnTo>
                    <a:pt x="17" y="5"/>
                  </a:lnTo>
                  <a:lnTo>
                    <a:pt x="9" y="11"/>
                  </a:lnTo>
                  <a:lnTo>
                    <a:pt x="9" y="11"/>
                  </a:lnTo>
                  <a:lnTo>
                    <a:pt x="17" y="5"/>
                  </a:lnTo>
                  <a:lnTo>
                    <a:pt x="22" y="3"/>
                  </a:lnTo>
                  <a:lnTo>
                    <a:pt x="27" y="3"/>
                  </a:lnTo>
                  <a:close/>
                  <a:moveTo>
                    <a:pt x="27" y="0"/>
                  </a:moveTo>
                  <a:lnTo>
                    <a:pt x="39" y="2"/>
                  </a:lnTo>
                  <a:lnTo>
                    <a:pt x="49" y="7"/>
                  </a:lnTo>
                  <a:lnTo>
                    <a:pt x="59" y="15"/>
                  </a:lnTo>
                  <a:lnTo>
                    <a:pt x="66" y="27"/>
                  </a:lnTo>
                  <a:lnTo>
                    <a:pt x="66" y="27"/>
                  </a:lnTo>
                  <a:lnTo>
                    <a:pt x="68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74" y="48"/>
                  </a:lnTo>
                  <a:lnTo>
                    <a:pt x="77" y="65"/>
                  </a:lnTo>
                  <a:lnTo>
                    <a:pt x="77" y="65"/>
                  </a:lnTo>
                  <a:lnTo>
                    <a:pt x="74" y="77"/>
                  </a:lnTo>
                  <a:lnTo>
                    <a:pt x="68" y="87"/>
                  </a:lnTo>
                  <a:lnTo>
                    <a:pt x="64" y="90"/>
                  </a:lnTo>
                  <a:lnTo>
                    <a:pt x="59" y="91"/>
                  </a:lnTo>
                  <a:lnTo>
                    <a:pt x="55" y="91"/>
                  </a:lnTo>
                  <a:lnTo>
                    <a:pt x="40" y="90"/>
                  </a:lnTo>
                  <a:lnTo>
                    <a:pt x="27" y="83"/>
                  </a:lnTo>
                  <a:lnTo>
                    <a:pt x="15" y="73"/>
                  </a:lnTo>
                  <a:lnTo>
                    <a:pt x="6" y="60"/>
                  </a:lnTo>
                  <a:lnTo>
                    <a:pt x="7" y="60"/>
                  </a:lnTo>
                  <a:lnTo>
                    <a:pt x="6" y="60"/>
                  </a:lnTo>
                  <a:lnTo>
                    <a:pt x="1" y="4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" y="20"/>
                  </a:lnTo>
                  <a:lnTo>
                    <a:pt x="6" y="10"/>
                  </a:lnTo>
                  <a:lnTo>
                    <a:pt x="15" y="2"/>
                  </a:lnTo>
                  <a:lnTo>
                    <a:pt x="21" y="1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692"/>
            <p:cNvSpPr/>
            <p:nvPr/>
          </p:nvSpPr>
          <p:spPr bwMode="auto">
            <a:xfrm>
              <a:off x="7380288" y="3187701"/>
              <a:ext cx="33338" cy="28575"/>
            </a:xfrm>
            <a:custGeom>
              <a:avLst/>
              <a:gdLst>
                <a:gd name="T0" fmla="*/ 9 w 21"/>
                <a:gd name="T1" fmla="*/ 0 h 18"/>
                <a:gd name="T2" fmla="*/ 16 w 21"/>
                <a:gd name="T3" fmla="*/ 7 h 18"/>
                <a:gd name="T4" fmla="*/ 18 w 21"/>
                <a:gd name="T5" fmla="*/ 0 h 18"/>
                <a:gd name="T6" fmla="*/ 21 w 21"/>
                <a:gd name="T7" fmla="*/ 1 h 18"/>
                <a:gd name="T8" fmla="*/ 17 w 21"/>
                <a:gd name="T9" fmla="*/ 13 h 18"/>
                <a:gd name="T10" fmla="*/ 12 w 21"/>
                <a:gd name="T11" fmla="*/ 7 h 18"/>
                <a:gd name="T12" fmla="*/ 8 w 21"/>
                <a:gd name="T13" fmla="*/ 18 h 18"/>
                <a:gd name="T14" fmla="*/ 0 w 21"/>
                <a:gd name="T15" fmla="*/ 16 h 18"/>
                <a:gd name="T16" fmla="*/ 1 w 21"/>
                <a:gd name="T17" fmla="*/ 12 h 18"/>
                <a:gd name="T18" fmla="*/ 5 w 21"/>
                <a:gd name="T19" fmla="*/ 15 h 18"/>
                <a:gd name="T20" fmla="*/ 9 w 21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8">
                  <a:moveTo>
                    <a:pt x="9" y="0"/>
                  </a:moveTo>
                  <a:lnTo>
                    <a:pt x="16" y="7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17" y="13"/>
                  </a:lnTo>
                  <a:lnTo>
                    <a:pt x="12" y="7"/>
                  </a:lnTo>
                  <a:lnTo>
                    <a:pt x="8" y="18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15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693"/>
            <p:cNvSpPr>
              <a:spLocks noEditPoints="1"/>
            </p:cNvSpPr>
            <p:nvPr/>
          </p:nvSpPr>
          <p:spPr bwMode="auto">
            <a:xfrm>
              <a:off x="7377113" y="3184526"/>
              <a:ext cx="41275" cy="36513"/>
            </a:xfrm>
            <a:custGeom>
              <a:avLst/>
              <a:gdLst>
                <a:gd name="T0" fmla="*/ 22 w 26"/>
                <a:gd name="T1" fmla="*/ 5 h 23"/>
                <a:gd name="T2" fmla="*/ 19 w 26"/>
                <a:gd name="T3" fmla="*/ 13 h 23"/>
                <a:gd name="T4" fmla="*/ 19 w 26"/>
                <a:gd name="T5" fmla="*/ 13 h 23"/>
                <a:gd name="T6" fmla="*/ 22 w 26"/>
                <a:gd name="T7" fmla="*/ 5 h 23"/>
                <a:gd name="T8" fmla="*/ 11 w 26"/>
                <a:gd name="T9" fmla="*/ 0 h 23"/>
                <a:gd name="T10" fmla="*/ 18 w 26"/>
                <a:gd name="T11" fmla="*/ 6 h 23"/>
                <a:gd name="T12" fmla="*/ 19 w 26"/>
                <a:gd name="T13" fmla="*/ 1 h 23"/>
                <a:gd name="T14" fmla="*/ 26 w 26"/>
                <a:gd name="T15" fmla="*/ 2 h 23"/>
                <a:gd name="T16" fmla="*/ 20 w 26"/>
                <a:gd name="T17" fmla="*/ 18 h 23"/>
                <a:gd name="T18" fmla="*/ 14 w 26"/>
                <a:gd name="T19" fmla="*/ 11 h 23"/>
                <a:gd name="T20" fmla="*/ 11 w 26"/>
                <a:gd name="T21" fmla="*/ 23 h 23"/>
                <a:gd name="T22" fmla="*/ 1 w 26"/>
                <a:gd name="T23" fmla="*/ 19 h 23"/>
                <a:gd name="T24" fmla="*/ 0 w 26"/>
                <a:gd name="T25" fmla="*/ 18 h 23"/>
                <a:gd name="T26" fmla="*/ 2 w 26"/>
                <a:gd name="T27" fmla="*/ 13 h 23"/>
                <a:gd name="T28" fmla="*/ 6 w 26"/>
                <a:gd name="T29" fmla="*/ 14 h 23"/>
                <a:gd name="T30" fmla="*/ 11 w 26"/>
                <a:gd name="T3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" h="23">
                  <a:moveTo>
                    <a:pt x="22" y="5"/>
                  </a:moveTo>
                  <a:lnTo>
                    <a:pt x="19" y="13"/>
                  </a:lnTo>
                  <a:lnTo>
                    <a:pt x="19" y="13"/>
                  </a:lnTo>
                  <a:lnTo>
                    <a:pt x="22" y="5"/>
                  </a:lnTo>
                  <a:close/>
                  <a:moveTo>
                    <a:pt x="11" y="0"/>
                  </a:moveTo>
                  <a:lnTo>
                    <a:pt x="18" y="6"/>
                  </a:lnTo>
                  <a:lnTo>
                    <a:pt x="19" y="1"/>
                  </a:lnTo>
                  <a:lnTo>
                    <a:pt x="26" y="2"/>
                  </a:lnTo>
                  <a:lnTo>
                    <a:pt x="20" y="18"/>
                  </a:lnTo>
                  <a:lnTo>
                    <a:pt x="14" y="11"/>
                  </a:lnTo>
                  <a:lnTo>
                    <a:pt x="11" y="23"/>
                  </a:lnTo>
                  <a:lnTo>
                    <a:pt x="1" y="19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6" y="14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694"/>
            <p:cNvSpPr>
              <a:spLocks noEditPoints="1"/>
            </p:cNvSpPr>
            <p:nvPr/>
          </p:nvSpPr>
          <p:spPr bwMode="auto">
            <a:xfrm>
              <a:off x="7392988" y="3194051"/>
              <a:ext cx="55563" cy="98425"/>
            </a:xfrm>
            <a:custGeom>
              <a:avLst/>
              <a:gdLst>
                <a:gd name="T0" fmla="*/ 8 w 35"/>
                <a:gd name="T1" fmla="*/ 13 h 62"/>
                <a:gd name="T2" fmla="*/ 22 w 35"/>
                <a:gd name="T3" fmla="*/ 52 h 62"/>
                <a:gd name="T4" fmla="*/ 31 w 35"/>
                <a:gd name="T5" fmla="*/ 56 h 62"/>
                <a:gd name="T6" fmla="*/ 31 w 35"/>
                <a:gd name="T7" fmla="*/ 49 h 62"/>
                <a:gd name="T8" fmla="*/ 8 w 35"/>
                <a:gd name="T9" fmla="*/ 13 h 62"/>
                <a:gd name="T10" fmla="*/ 4 w 35"/>
                <a:gd name="T11" fmla="*/ 0 h 62"/>
                <a:gd name="T12" fmla="*/ 35 w 35"/>
                <a:gd name="T13" fmla="*/ 47 h 62"/>
                <a:gd name="T14" fmla="*/ 35 w 35"/>
                <a:gd name="T15" fmla="*/ 62 h 62"/>
                <a:gd name="T16" fmla="*/ 21 w 35"/>
                <a:gd name="T17" fmla="*/ 55 h 62"/>
                <a:gd name="T18" fmla="*/ 20 w 35"/>
                <a:gd name="T19" fmla="*/ 55 h 62"/>
                <a:gd name="T20" fmla="*/ 0 w 35"/>
                <a:gd name="T21" fmla="*/ 1 h 62"/>
                <a:gd name="T22" fmla="*/ 4 w 35"/>
                <a:gd name="T2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62">
                  <a:moveTo>
                    <a:pt x="8" y="13"/>
                  </a:moveTo>
                  <a:lnTo>
                    <a:pt x="22" y="52"/>
                  </a:lnTo>
                  <a:lnTo>
                    <a:pt x="31" y="56"/>
                  </a:lnTo>
                  <a:lnTo>
                    <a:pt x="31" y="49"/>
                  </a:lnTo>
                  <a:lnTo>
                    <a:pt x="8" y="13"/>
                  </a:lnTo>
                  <a:close/>
                  <a:moveTo>
                    <a:pt x="4" y="0"/>
                  </a:moveTo>
                  <a:lnTo>
                    <a:pt x="35" y="47"/>
                  </a:lnTo>
                  <a:lnTo>
                    <a:pt x="35" y="62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0" y="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1695"/>
            <p:cNvSpPr>
              <a:spLocks noEditPoints="1"/>
            </p:cNvSpPr>
            <p:nvPr/>
          </p:nvSpPr>
          <p:spPr bwMode="auto">
            <a:xfrm>
              <a:off x="7391401" y="3192463"/>
              <a:ext cx="60325" cy="103188"/>
            </a:xfrm>
            <a:custGeom>
              <a:avLst/>
              <a:gdLst>
                <a:gd name="T0" fmla="*/ 15 w 38"/>
                <a:gd name="T1" fmla="*/ 26 h 65"/>
                <a:gd name="T2" fmla="*/ 25 w 38"/>
                <a:gd name="T3" fmla="*/ 52 h 65"/>
                <a:gd name="T4" fmla="*/ 31 w 38"/>
                <a:gd name="T5" fmla="*/ 55 h 65"/>
                <a:gd name="T6" fmla="*/ 31 w 38"/>
                <a:gd name="T7" fmla="*/ 51 h 65"/>
                <a:gd name="T8" fmla="*/ 15 w 38"/>
                <a:gd name="T9" fmla="*/ 26 h 65"/>
                <a:gd name="T10" fmla="*/ 15 w 38"/>
                <a:gd name="T11" fmla="*/ 21 h 65"/>
                <a:gd name="T12" fmla="*/ 35 w 38"/>
                <a:gd name="T13" fmla="*/ 50 h 65"/>
                <a:gd name="T14" fmla="*/ 35 w 38"/>
                <a:gd name="T15" fmla="*/ 50 h 65"/>
                <a:gd name="T16" fmla="*/ 15 w 38"/>
                <a:gd name="T17" fmla="*/ 21 h 65"/>
                <a:gd name="T18" fmla="*/ 4 w 38"/>
                <a:gd name="T19" fmla="*/ 4 h 65"/>
                <a:gd name="T20" fmla="*/ 4 w 38"/>
                <a:gd name="T21" fmla="*/ 4 h 65"/>
                <a:gd name="T22" fmla="*/ 21 w 38"/>
                <a:gd name="T23" fmla="*/ 50 h 65"/>
                <a:gd name="T24" fmla="*/ 8 w 38"/>
                <a:gd name="T25" fmla="*/ 14 h 65"/>
                <a:gd name="T26" fmla="*/ 10 w 38"/>
                <a:gd name="T27" fmla="*/ 13 h 65"/>
                <a:gd name="T28" fmla="*/ 4 w 38"/>
                <a:gd name="T29" fmla="*/ 4 h 65"/>
                <a:gd name="T30" fmla="*/ 5 w 38"/>
                <a:gd name="T31" fmla="*/ 0 h 65"/>
                <a:gd name="T32" fmla="*/ 38 w 38"/>
                <a:gd name="T33" fmla="*/ 48 h 65"/>
                <a:gd name="T34" fmla="*/ 38 w 38"/>
                <a:gd name="T35" fmla="*/ 65 h 65"/>
                <a:gd name="T36" fmla="*/ 21 w 38"/>
                <a:gd name="T37" fmla="*/ 57 h 65"/>
                <a:gd name="T38" fmla="*/ 21 w 38"/>
                <a:gd name="T39" fmla="*/ 57 h 65"/>
                <a:gd name="T40" fmla="*/ 19 w 38"/>
                <a:gd name="T41" fmla="*/ 57 h 65"/>
                <a:gd name="T42" fmla="*/ 19 w 38"/>
                <a:gd name="T43" fmla="*/ 57 h 65"/>
                <a:gd name="T44" fmla="*/ 19 w 38"/>
                <a:gd name="T45" fmla="*/ 57 h 65"/>
                <a:gd name="T46" fmla="*/ 19 w 38"/>
                <a:gd name="T47" fmla="*/ 56 h 65"/>
                <a:gd name="T48" fmla="*/ 0 w 38"/>
                <a:gd name="T49" fmla="*/ 2 h 65"/>
                <a:gd name="T50" fmla="*/ 5 w 38"/>
                <a:gd name="T5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8" h="65">
                  <a:moveTo>
                    <a:pt x="15" y="26"/>
                  </a:moveTo>
                  <a:lnTo>
                    <a:pt x="25" y="52"/>
                  </a:lnTo>
                  <a:lnTo>
                    <a:pt x="31" y="55"/>
                  </a:lnTo>
                  <a:lnTo>
                    <a:pt x="31" y="51"/>
                  </a:lnTo>
                  <a:lnTo>
                    <a:pt x="15" y="26"/>
                  </a:lnTo>
                  <a:close/>
                  <a:moveTo>
                    <a:pt x="15" y="21"/>
                  </a:moveTo>
                  <a:lnTo>
                    <a:pt x="35" y="50"/>
                  </a:lnTo>
                  <a:lnTo>
                    <a:pt x="35" y="50"/>
                  </a:lnTo>
                  <a:lnTo>
                    <a:pt x="15" y="21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21" y="50"/>
                  </a:lnTo>
                  <a:lnTo>
                    <a:pt x="8" y="14"/>
                  </a:lnTo>
                  <a:lnTo>
                    <a:pt x="10" y="13"/>
                  </a:lnTo>
                  <a:lnTo>
                    <a:pt x="4" y="4"/>
                  </a:lnTo>
                  <a:close/>
                  <a:moveTo>
                    <a:pt x="5" y="0"/>
                  </a:moveTo>
                  <a:lnTo>
                    <a:pt x="38" y="48"/>
                  </a:lnTo>
                  <a:lnTo>
                    <a:pt x="38" y="65"/>
                  </a:lnTo>
                  <a:lnTo>
                    <a:pt x="21" y="57"/>
                  </a:lnTo>
                  <a:lnTo>
                    <a:pt x="21" y="57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0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696"/>
            <p:cNvSpPr/>
            <p:nvPr/>
          </p:nvSpPr>
          <p:spPr bwMode="auto">
            <a:xfrm>
              <a:off x="7316788" y="3216276"/>
              <a:ext cx="63500" cy="127000"/>
            </a:xfrm>
            <a:custGeom>
              <a:avLst/>
              <a:gdLst>
                <a:gd name="T0" fmla="*/ 38 w 40"/>
                <a:gd name="T1" fmla="*/ 0 h 80"/>
                <a:gd name="T2" fmla="*/ 38 w 40"/>
                <a:gd name="T3" fmla="*/ 0 h 80"/>
                <a:gd name="T4" fmla="*/ 40 w 40"/>
                <a:gd name="T5" fmla="*/ 2 h 80"/>
                <a:gd name="T6" fmla="*/ 39 w 40"/>
                <a:gd name="T7" fmla="*/ 4 h 80"/>
                <a:gd name="T8" fmla="*/ 35 w 40"/>
                <a:gd name="T9" fmla="*/ 11 h 80"/>
                <a:gd name="T10" fmla="*/ 31 w 40"/>
                <a:gd name="T11" fmla="*/ 21 h 80"/>
                <a:gd name="T12" fmla="*/ 26 w 40"/>
                <a:gd name="T13" fmla="*/ 33 h 80"/>
                <a:gd name="T14" fmla="*/ 20 w 40"/>
                <a:gd name="T15" fmla="*/ 46 h 80"/>
                <a:gd name="T16" fmla="*/ 14 w 40"/>
                <a:gd name="T17" fmla="*/ 57 h 80"/>
                <a:gd name="T18" fmla="*/ 11 w 40"/>
                <a:gd name="T19" fmla="*/ 63 h 80"/>
                <a:gd name="T20" fmla="*/ 9 w 40"/>
                <a:gd name="T21" fmla="*/ 67 h 80"/>
                <a:gd name="T22" fmla="*/ 6 w 40"/>
                <a:gd name="T23" fmla="*/ 70 h 80"/>
                <a:gd name="T24" fmla="*/ 3 w 40"/>
                <a:gd name="T25" fmla="*/ 72 h 80"/>
                <a:gd name="T26" fmla="*/ 2 w 40"/>
                <a:gd name="T27" fmla="*/ 75 h 80"/>
                <a:gd name="T28" fmla="*/ 2 w 40"/>
                <a:gd name="T29" fmla="*/ 78 h 80"/>
                <a:gd name="T30" fmla="*/ 2 w 40"/>
                <a:gd name="T31" fmla="*/ 80 h 80"/>
                <a:gd name="T32" fmla="*/ 2 w 40"/>
                <a:gd name="T33" fmla="*/ 80 h 80"/>
                <a:gd name="T34" fmla="*/ 0 w 40"/>
                <a:gd name="T35" fmla="*/ 80 h 80"/>
                <a:gd name="T36" fmla="*/ 0 w 40"/>
                <a:gd name="T37" fmla="*/ 80 h 80"/>
                <a:gd name="T38" fmla="*/ 0 w 40"/>
                <a:gd name="T39" fmla="*/ 79 h 80"/>
                <a:gd name="T40" fmla="*/ 0 w 40"/>
                <a:gd name="T41" fmla="*/ 76 h 80"/>
                <a:gd name="T42" fmla="*/ 1 w 40"/>
                <a:gd name="T43" fmla="*/ 72 h 80"/>
                <a:gd name="T44" fmla="*/ 2 w 40"/>
                <a:gd name="T45" fmla="*/ 70 h 80"/>
                <a:gd name="T46" fmla="*/ 5 w 40"/>
                <a:gd name="T47" fmla="*/ 67 h 80"/>
                <a:gd name="T48" fmla="*/ 6 w 40"/>
                <a:gd name="T49" fmla="*/ 66 h 80"/>
                <a:gd name="T50" fmla="*/ 7 w 40"/>
                <a:gd name="T51" fmla="*/ 63 h 80"/>
                <a:gd name="T52" fmla="*/ 10 w 40"/>
                <a:gd name="T53" fmla="*/ 61 h 80"/>
                <a:gd name="T54" fmla="*/ 11 w 40"/>
                <a:gd name="T55" fmla="*/ 55 h 80"/>
                <a:gd name="T56" fmla="*/ 17 w 40"/>
                <a:gd name="T57" fmla="*/ 45 h 80"/>
                <a:gd name="T58" fmla="*/ 23 w 40"/>
                <a:gd name="T59" fmla="*/ 32 h 80"/>
                <a:gd name="T60" fmla="*/ 28 w 40"/>
                <a:gd name="T61" fmla="*/ 20 h 80"/>
                <a:gd name="T62" fmla="*/ 32 w 40"/>
                <a:gd name="T63" fmla="*/ 10 h 80"/>
                <a:gd name="T64" fmla="*/ 36 w 40"/>
                <a:gd name="T65" fmla="*/ 3 h 80"/>
                <a:gd name="T66" fmla="*/ 38 w 40"/>
                <a:gd name="T6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" h="80">
                  <a:moveTo>
                    <a:pt x="38" y="0"/>
                  </a:moveTo>
                  <a:lnTo>
                    <a:pt x="38" y="0"/>
                  </a:lnTo>
                  <a:lnTo>
                    <a:pt x="40" y="2"/>
                  </a:lnTo>
                  <a:lnTo>
                    <a:pt x="39" y="4"/>
                  </a:lnTo>
                  <a:lnTo>
                    <a:pt x="35" y="11"/>
                  </a:lnTo>
                  <a:lnTo>
                    <a:pt x="31" y="21"/>
                  </a:lnTo>
                  <a:lnTo>
                    <a:pt x="26" y="33"/>
                  </a:lnTo>
                  <a:lnTo>
                    <a:pt x="20" y="46"/>
                  </a:lnTo>
                  <a:lnTo>
                    <a:pt x="14" y="57"/>
                  </a:lnTo>
                  <a:lnTo>
                    <a:pt x="11" y="63"/>
                  </a:lnTo>
                  <a:lnTo>
                    <a:pt x="9" y="67"/>
                  </a:lnTo>
                  <a:lnTo>
                    <a:pt x="6" y="70"/>
                  </a:lnTo>
                  <a:lnTo>
                    <a:pt x="3" y="72"/>
                  </a:lnTo>
                  <a:lnTo>
                    <a:pt x="2" y="75"/>
                  </a:lnTo>
                  <a:lnTo>
                    <a:pt x="2" y="78"/>
                  </a:lnTo>
                  <a:lnTo>
                    <a:pt x="2" y="80"/>
                  </a:lnTo>
                  <a:lnTo>
                    <a:pt x="2" y="80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79"/>
                  </a:lnTo>
                  <a:lnTo>
                    <a:pt x="0" y="76"/>
                  </a:lnTo>
                  <a:lnTo>
                    <a:pt x="1" y="72"/>
                  </a:lnTo>
                  <a:lnTo>
                    <a:pt x="2" y="70"/>
                  </a:lnTo>
                  <a:lnTo>
                    <a:pt x="5" y="67"/>
                  </a:lnTo>
                  <a:lnTo>
                    <a:pt x="6" y="66"/>
                  </a:lnTo>
                  <a:lnTo>
                    <a:pt x="7" y="63"/>
                  </a:lnTo>
                  <a:lnTo>
                    <a:pt x="10" y="61"/>
                  </a:lnTo>
                  <a:lnTo>
                    <a:pt x="11" y="55"/>
                  </a:lnTo>
                  <a:lnTo>
                    <a:pt x="17" y="45"/>
                  </a:lnTo>
                  <a:lnTo>
                    <a:pt x="23" y="32"/>
                  </a:lnTo>
                  <a:lnTo>
                    <a:pt x="28" y="20"/>
                  </a:lnTo>
                  <a:lnTo>
                    <a:pt x="32" y="10"/>
                  </a:lnTo>
                  <a:lnTo>
                    <a:pt x="36" y="3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697"/>
            <p:cNvSpPr>
              <a:spLocks noEditPoints="1"/>
            </p:cNvSpPr>
            <p:nvPr/>
          </p:nvSpPr>
          <p:spPr bwMode="auto">
            <a:xfrm>
              <a:off x="7312026" y="3214688"/>
              <a:ext cx="73025" cy="133350"/>
            </a:xfrm>
            <a:custGeom>
              <a:avLst/>
              <a:gdLst>
                <a:gd name="T0" fmla="*/ 9 w 46"/>
                <a:gd name="T1" fmla="*/ 70 h 84"/>
                <a:gd name="T2" fmla="*/ 8 w 46"/>
                <a:gd name="T3" fmla="*/ 71 h 84"/>
                <a:gd name="T4" fmla="*/ 9 w 46"/>
                <a:gd name="T5" fmla="*/ 70 h 84"/>
                <a:gd name="T6" fmla="*/ 12 w 46"/>
                <a:gd name="T7" fmla="*/ 66 h 84"/>
                <a:gd name="T8" fmla="*/ 12 w 46"/>
                <a:gd name="T9" fmla="*/ 67 h 84"/>
                <a:gd name="T10" fmla="*/ 41 w 46"/>
                <a:gd name="T11" fmla="*/ 3 h 84"/>
                <a:gd name="T12" fmla="*/ 38 w 46"/>
                <a:gd name="T13" fmla="*/ 9 h 84"/>
                <a:gd name="T14" fmla="*/ 38 w 46"/>
                <a:gd name="T15" fmla="*/ 8 h 84"/>
                <a:gd name="T16" fmla="*/ 41 w 46"/>
                <a:gd name="T17" fmla="*/ 3 h 84"/>
                <a:gd name="T18" fmla="*/ 41 w 46"/>
                <a:gd name="T19" fmla="*/ 0 h 84"/>
                <a:gd name="T20" fmla="*/ 44 w 46"/>
                <a:gd name="T21" fmla="*/ 3 h 84"/>
                <a:gd name="T22" fmla="*/ 43 w 46"/>
                <a:gd name="T23" fmla="*/ 4 h 84"/>
                <a:gd name="T24" fmla="*/ 42 w 46"/>
                <a:gd name="T25" fmla="*/ 9 h 84"/>
                <a:gd name="T26" fmla="*/ 38 w 46"/>
                <a:gd name="T27" fmla="*/ 18 h 84"/>
                <a:gd name="T28" fmla="*/ 27 w 46"/>
                <a:gd name="T29" fmla="*/ 42 h 84"/>
                <a:gd name="T30" fmla="*/ 16 w 46"/>
                <a:gd name="T31" fmla="*/ 64 h 84"/>
                <a:gd name="T32" fmla="*/ 10 w 46"/>
                <a:gd name="T33" fmla="*/ 72 h 84"/>
                <a:gd name="T34" fmla="*/ 8 w 46"/>
                <a:gd name="T35" fmla="*/ 76 h 84"/>
                <a:gd name="T36" fmla="*/ 6 w 46"/>
                <a:gd name="T37" fmla="*/ 81 h 84"/>
                <a:gd name="T38" fmla="*/ 0 w 46"/>
                <a:gd name="T39" fmla="*/ 84 h 84"/>
                <a:gd name="T40" fmla="*/ 0 w 46"/>
                <a:gd name="T41" fmla="*/ 81 h 84"/>
                <a:gd name="T42" fmla="*/ 1 w 46"/>
                <a:gd name="T43" fmla="*/ 81 h 84"/>
                <a:gd name="T44" fmla="*/ 0 w 46"/>
                <a:gd name="T45" fmla="*/ 79 h 84"/>
                <a:gd name="T46" fmla="*/ 1 w 46"/>
                <a:gd name="T47" fmla="*/ 73 h 84"/>
                <a:gd name="T48" fmla="*/ 6 w 46"/>
                <a:gd name="T49" fmla="*/ 67 h 84"/>
                <a:gd name="T50" fmla="*/ 6 w 46"/>
                <a:gd name="T51" fmla="*/ 67 h 84"/>
                <a:gd name="T52" fmla="*/ 9 w 46"/>
                <a:gd name="T53" fmla="*/ 64 h 84"/>
                <a:gd name="T54" fmla="*/ 13 w 46"/>
                <a:gd name="T55" fmla="*/ 56 h 84"/>
                <a:gd name="T56" fmla="*/ 25 w 46"/>
                <a:gd name="T57" fmla="*/ 33 h 84"/>
                <a:gd name="T58" fmla="*/ 34 w 46"/>
                <a:gd name="T59" fmla="*/ 12 h 84"/>
                <a:gd name="T60" fmla="*/ 39 w 46"/>
                <a:gd name="T61" fmla="*/ 0 h 84"/>
                <a:gd name="T62" fmla="*/ 39 w 46"/>
                <a:gd name="T63" fmla="*/ 0 h 84"/>
                <a:gd name="T64" fmla="*/ 41 w 46"/>
                <a:gd name="T65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" h="84">
                  <a:moveTo>
                    <a:pt x="9" y="70"/>
                  </a:moveTo>
                  <a:lnTo>
                    <a:pt x="9" y="70"/>
                  </a:lnTo>
                  <a:lnTo>
                    <a:pt x="9" y="70"/>
                  </a:lnTo>
                  <a:lnTo>
                    <a:pt x="8" y="71"/>
                  </a:lnTo>
                  <a:lnTo>
                    <a:pt x="9" y="70"/>
                  </a:lnTo>
                  <a:lnTo>
                    <a:pt x="9" y="70"/>
                  </a:lnTo>
                  <a:close/>
                  <a:moveTo>
                    <a:pt x="13" y="63"/>
                  </a:moveTo>
                  <a:lnTo>
                    <a:pt x="12" y="66"/>
                  </a:lnTo>
                  <a:lnTo>
                    <a:pt x="10" y="67"/>
                  </a:lnTo>
                  <a:lnTo>
                    <a:pt x="12" y="67"/>
                  </a:lnTo>
                  <a:lnTo>
                    <a:pt x="13" y="63"/>
                  </a:lnTo>
                  <a:close/>
                  <a:moveTo>
                    <a:pt x="41" y="3"/>
                  </a:moveTo>
                  <a:lnTo>
                    <a:pt x="39" y="5"/>
                  </a:lnTo>
                  <a:lnTo>
                    <a:pt x="38" y="9"/>
                  </a:lnTo>
                  <a:lnTo>
                    <a:pt x="37" y="13"/>
                  </a:lnTo>
                  <a:lnTo>
                    <a:pt x="38" y="8"/>
                  </a:lnTo>
                  <a:lnTo>
                    <a:pt x="39" y="5"/>
                  </a:lnTo>
                  <a:lnTo>
                    <a:pt x="41" y="3"/>
                  </a:lnTo>
                  <a:lnTo>
                    <a:pt x="41" y="3"/>
                  </a:lnTo>
                  <a:close/>
                  <a:moveTo>
                    <a:pt x="41" y="0"/>
                  </a:moveTo>
                  <a:lnTo>
                    <a:pt x="46" y="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3" y="4"/>
                  </a:lnTo>
                  <a:lnTo>
                    <a:pt x="43" y="7"/>
                  </a:lnTo>
                  <a:lnTo>
                    <a:pt x="42" y="9"/>
                  </a:lnTo>
                  <a:lnTo>
                    <a:pt x="41" y="13"/>
                  </a:lnTo>
                  <a:lnTo>
                    <a:pt x="38" y="18"/>
                  </a:lnTo>
                  <a:lnTo>
                    <a:pt x="35" y="24"/>
                  </a:lnTo>
                  <a:lnTo>
                    <a:pt x="27" y="42"/>
                  </a:lnTo>
                  <a:lnTo>
                    <a:pt x="18" y="59"/>
                  </a:lnTo>
                  <a:lnTo>
                    <a:pt x="16" y="64"/>
                  </a:lnTo>
                  <a:lnTo>
                    <a:pt x="13" y="70"/>
                  </a:lnTo>
                  <a:lnTo>
                    <a:pt x="10" y="72"/>
                  </a:lnTo>
                  <a:lnTo>
                    <a:pt x="9" y="73"/>
                  </a:lnTo>
                  <a:lnTo>
                    <a:pt x="8" y="76"/>
                  </a:lnTo>
                  <a:lnTo>
                    <a:pt x="6" y="79"/>
                  </a:lnTo>
                  <a:lnTo>
                    <a:pt x="6" y="81"/>
                  </a:lnTo>
                  <a:lnTo>
                    <a:pt x="9" y="83"/>
                  </a:lnTo>
                  <a:lnTo>
                    <a:pt x="0" y="84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1" y="81"/>
                  </a:lnTo>
                  <a:lnTo>
                    <a:pt x="0" y="81"/>
                  </a:lnTo>
                  <a:lnTo>
                    <a:pt x="0" y="79"/>
                  </a:lnTo>
                  <a:lnTo>
                    <a:pt x="1" y="76"/>
                  </a:lnTo>
                  <a:lnTo>
                    <a:pt x="1" y="73"/>
                  </a:lnTo>
                  <a:lnTo>
                    <a:pt x="4" y="70"/>
                  </a:lnTo>
                  <a:lnTo>
                    <a:pt x="6" y="67"/>
                  </a:lnTo>
                  <a:lnTo>
                    <a:pt x="6" y="67"/>
                  </a:lnTo>
                  <a:lnTo>
                    <a:pt x="6" y="67"/>
                  </a:lnTo>
                  <a:lnTo>
                    <a:pt x="8" y="67"/>
                  </a:lnTo>
                  <a:lnTo>
                    <a:pt x="9" y="64"/>
                  </a:lnTo>
                  <a:lnTo>
                    <a:pt x="10" y="60"/>
                  </a:lnTo>
                  <a:lnTo>
                    <a:pt x="13" y="56"/>
                  </a:lnTo>
                  <a:lnTo>
                    <a:pt x="18" y="45"/>
                  </a:lnTo>
                  <a:lnTo>
                    <a:pt x="25" y="33"/>
                  </a:lnTo>
                  <a:lnTo>
                    <a:pt x="30" y="21"/>
                  </a:lnTo>
                  <a:lnTo>
                    <a:pt x="34" y="12"/>
                  </a:lnTo>
                  <a:lnTo>
                    <a:pt x="37" y="4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1" y="1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Rectangle 1698"/>
            <p:cNvSpPr>
              <a:spLocks noChangeArrowheads="1"/>
            </p:cNvSpPr>
            <p:nvPr/>
          </p:nvSpPr>
          <p:spPr bwMode="auto">
            <a:xfrm>
              <a:off x="7310438" y="3322638"/>
              <a:ext cx="15875" cy="4763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1699"/>
            <p:cNvSpPr>
              <a:spLocks noChangeArrowheads="1"/>
            </p:cNvSpPr>
            <p:nvPr/>
          </p:nvSpPr>
          <p:spPr bwMode="auto">
            <a:xfrm>
              <a:off x="7307263" y="3321051"/>
              <a:ext cx="20638" cy="7938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700"/>
            <p:cNvSpPr>
              <a:spLocks noEditPoints="1"/>
            </p:cNvSpPr>
            <p:nvPr/>
          </p:nvSpPr>
          <p:spPr bwMode="auto">
            <a:xfrm>
              <a:off x="7434263" y="3192463"/>
              <a:ext cx="125413" cy="63500"/>
            </a:xfrm>
            <a:custGeom>
              <a:avLst/>
              <a:gdLst>
                <a:gd name="T0" fmla="*/ 0 w 79"/>
                <a:gd name="T1" fmla="*/ 2 h 40"/>
                <a:gd name="T2" fmla="*/ 0 w 79"/>
                <a:gd name="T3" fmla="*/ 2 h 40"/>
                <a:gd name="T4" fmla="*/ 0 w 79"/>
                <a:gd name="T5" fmla="*/ 2 h 40"/>
                <a:gd name="T6" fmla="*/ 0 w 79"/>
                <a:gd name="T7" fmla="*/ 2 h 40"/>
                <a:gd name="T8" fmla="*/ 0 w 79"/>
                <a:gd name="T9" fmla="*/ 0 h 40"/>
                <a:gd name="T10" fmla="*/ 4 w 79"/>
                <a:gd name="T11" fmla="*/ 0 h 40"/>
                <a:gd name="T12" fmla="*/ 11 w 79"/>
                <a:gd name="T13" fmla="*/ 2 h 40"/>
                <a:gd name="T14" fmla="*/ 21 w 79"/>
                <a:gd name="T15" fmla="*/ 8 h 40"/>
                <a:gd name="T16" fmla="*/ 34 w 79"/>
                <a:gd name="T17" fmla="*/ 12 h 40"/>
                <a:gd name="T18" fmla="*/ 47 w 79"/>
                <a:gd name="T19" fmla="*/ 17 h 40"/>
                <a:gd name="T20" fmla="*/ 59 w 79"/>
                <a:gd name="T21" fmla="*/ 22 h 40"/>
                <a:gd name="T22" fmla="*/ 66 w 79"/>
                <a:gd name="T23" fmla="*/ 26 h 40"/>
                <a:gd name="T24" fmla="*/ 70 w 79"/>
                <a:gd name="T25" fmla="*/ 29 h 40"/>
                <a:gd name="T26" fmla="*/ 73 w 79"/>
                <a:gd name="T27" fmla="*/ 31 h 40"/>
                <a:gd name="T28" fmla="*/ 79 w 79"/>
                <a:gd name="T29" fmla="*/ 39 h 40"/>
                <a:gd name="T30" fmla="*/ 76 w 79"/>
                <a:gd name="T31" fmla="*/ 40 h 40"/>
                <a:gd name="T32" fmla="*/ 71 w 79"/>
                <a:gd name="T33" fmla="*/ 32 h 40"/>
                <a:gd name="T34" fmla="*/ 70 w 79"/>
                <a:gd name="T35" fmla="*/ 31 h 40"/>
                <a:gd name="T36" fmla="*/ 66 w 79"/>
                <a:gd name="T37" fmla="*/ 30 h 40"/>
                <a:gd name="T38" fmla="*/ 62 w 79"/>
                <a:gd name="T39" fmla="*/ 27 h 40"/>
                <a:gd name="T40" fmla="*/ 58 w 79"/>
                <a:gd name="T41" fmla="*/ 25 h 40"/>
                <a:gd name="T42" fmla="*/ 46 w 79"/>
                <a:gd name="T43" fmla="*/ 19 h 40"/>
                <a:gd name="T44" fmla="*/ 33 w 79"/>
                <a:gd name="T45" fmla="*/ 14 h 40"/>
                <a:gd name="T46" fmla="*/ 21 w 79"/>
                <a:gd name="T47" fmla="*/ 10 h 40"/>
                <a:gd name="T48" fmla="*/ 11 w 79"/>
                <a:gd name="T49" fmla="*/ 6 h 40"/>
                <a:gd name="T50" fmla="*/ 3 w 79"/>
                <a:gd name="T51" fmla="*/ 4 h 40"/>
                <a:gd name="T52" fmla="*/ 0 w 79"/>
                <a:gd name="T53" fmla="*/ 2 h 40"/>
                <a:gd name="T54" fmla="*/ 0 w 79"/>
                <a:gd name="T5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9" h="40"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0"/>
                  </a:moveTo>
                  <a:lnTo>
                    <a:pt x="4" y="0"/>
                  </a:lnTo>
                  <a:lnTo>
                    <a:pt x="11" y="2"/>
                  </a:lnTo>
                  <a:lnTo>
                    <a:pt x="21" y="8"/>
                  </a:lnTo>
                  <a:lnTo>
                    <a:pt x="34" y="12"/>
                  </a:lnTo>
                  <a:lnTo>
                    <a:pt x="47" y="17"/>
                  </a:lnTo>
                  <a:lnTo>
                    <a:pt x="59" y="22"/>
                  </a:lnTo>
                  <a:lnTo>
                    <a:pt x="66" y="26"/>
                  </a:lnTo>
                  <a:lnTo>
                    <a:pt x="70" y="29"/>
                  </a:lnTo>
                  <a:lnTo>
                    <a:pt x="73" y="31"/>
                  </a:lnTo>
                  <a:lnTo>
                    <a:pt x="79" y="39"/>
                  </a:lnTo>
                  <a:lnTo>
                    <a:pt x="76" y="40"/>
                  </a:lnTo>
                  <a:lnTo>
                    <a:pt x="71" y="32"/>
                  </a:lnTo>
                  <a:lnTo>
                    <a:pt x="70" y="31"/>
                  </a:lnTo>
                  <a:lnTo>
                    <a:pt x="66" y="30"/>
                  </a:lnTo>
                  <a:lnTo>
                    <a:pt x="62" y="27"/>
                  </a:lnTo>
                  <a:lnTo>
                    <a:pt x="58" y="25"/>
                  </a:lnTo>
                  <a:lnTo>
                    <a:pt x="46" y="19"/>
                  </a:lnTo>
                  <a:lnTo>
                    <a:pt x="33" y="14"/>
                  </a:lnTo>
                  <a:lnTo>
                    <a:pt x="21" y="10"/>
                  </a:lnTo>
                  <a:lnTo>
                    <a:pt x="11" y="6"/>
                  </a:lnTo>
                  <a:lnTo>
                    <a:pt x="3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701"/>
            <p:cNvSpPr>
              <a:spLocks noEditPoints="1"/>
            </p:cNvSpPr>
            <p:nvPr/>
          </p:nvSpPr>
          <p:spPr bwMode="auto">
            <a:xfrm>
              <a:off x="7431088" y="3187701"/>
              <a:ext cx="131763" cy="73025"/>
            </a:xfrm>
            <a:custGeom>
              <a:avLst/>
              <a:gdLst>
                <a:gd name="T0" fmla="*/ 79 w 83"/>
                <a:gd name="T1" fmla="*/ 41 h 46"/>
                <a:gd name="T2" fmla="*/ 77 w 83"/>
                <a:gd name="T3" fmla="*/ 38 h 46"/>
                <a:gd name="T4" fmla="*/ 74 w 83"/>
                <a:gd name="T5" fmla="*/ 34 h 46"/>
                <a:gd name="T6" fmla="*/ 72 w 83"/>
                <a:gd name="T7" fmla="*/ 33 h 46"/>
                <a:gd name="T8" fmla="*/ 70 w 83"/>
                <a:gd name="T9" fmla="*/ 32 h 46"/>
                <a:gd name="T10" fmla="*/ 69 w 83"/>
                <a:gd name="T11" fmla="*/ 32 h 46"/>
                <a:gd name="T12" fmla="*/ 65 w 83"/>
                <a:gd name="T13" fmla="*/ 29 h 46"/>
                <a:gd name="T14" fmla="*/ 65 w 83"/>
                <a:gd name="T15" fmla="*/ 29 h 46"/>
                <a:gd name="T16" fmla="*/ 41 w 83"/>
                <a:gd name="T17" fmla="*/ 18 h 46"/>
                <a:gd name="T18" fmla="*/ 44 w 83"/>
                <a:gd name="T19" fmla="*/ 20 h 46"/>
                <a:gd name="T20" fmla="*/ 24 w 83"/>
                <a:gd name="T21" fmla="*/ 12 h 46"/>
                <a:gd name="T22" fmla="*/ 32 w 83"/>
                <a:gd name="T23" fmla="*/ 15 h 46"/>
                <a:gd name="T24" fmla="*/ 11 w 83"/>
                <a:gd name="T25" fmla="*/ 7 h 46"/>
                <a:gd name="T26" fmla="*/ 19 w 83"/>
                <a:gd name="T27" fmla="*/ 11 h 46"/>
                <a:gd name="T28" fmla="*/ 3 w 83"/>
                <a:gd name="T29" fmla="*/ 4 h 46"/>
                <a:gd name="T30" fmla="*/ 10 w 83"/>
                <a:gd name="T31" fmla="*/ 7 h 46"/>
                <a:gd name="T32" fmla="*/ 3 w 83"/>
                <a:gd name="T33" fmla="*/ 4 h 46"/>
                <a:gd name="T34" fmla="*/ 3 w 83"/>
                <a:gd name="T35" fmla="*/ 1 h 46"/>
                <a:gd name="T36" fmla="*/ 3 w 83"/>
                <a:gd name="T37" fmla="*/ 1 h 46"/>
                <a:gd name="T38" fmla="*/ 3 w 83"/>
                <a:gd name="T39" fmla="*/ 1 h 46"/>
                <a:gd name="T40" fmla="*/ 5 w 83"/>
                <a:gd name="T41" fmla="*/ 1 h 46"/>
                <a:gd name="T42" fmla="*/ 9 w 83"/>
                <a:gd name="T43" fmla="*/ 3 h 46"/>
                <a:gd name="T44" fmla="*/ 19 w 83"/>
                <a:gd name="T45" fmla="*/ 7 h 46"/>
                <a:gd name="T46" fmla="*/ 43 w 83"/>
                <a:gd name="T47" fmla="*/ 16 h 46"/>
                <a:gd name="T48" fmla="*/ 68 w 83"/>
                <a:gd name="T49" fmla="*/ 28 h 46"/>
                <a:gd name="T50" fmla="*/ 77 w 83"/>
                <a:gd name="T51" fmla="*/ 33 h 46"/>
                <a:gd name="T52" fmla="*/ 78 w 83"/>
                <a:gd name="T53" fmla="*/ 46 h 46"/>
                <a:gd name="T54" fmla="*/ 73 w 83"/>
                <a:gd name="T55" fmla="*/ 35 h 46"/>
                <a:gd name="T56" fmla="*/ 70 w 83"/>
                <a:gd name="T57" fmla="*/ 35 h 46"/>
                <a:gd name="T58" fmla="*/ 66 w 83"/>
                <a:gd name="T59" fmla="*/ 33 h 46"/>
                <a:gd name="T60" fmla="*/ 58 w 83"/>
                <a:gd name="T61" fmla="*/ 29 h 46"/>
                <a:gd name="T62" fmla="*/ 35 w 83"/>
                <a:gd name="T63" fmla="*/ 20 h 46"/>
                <a:gd name="T64" fmla="*/ 10 w 83"/>
                <a:gd name="T65" fmla="*/ 11 h 46"/>
                <a:gd name="T66" fmla="*/ 3 w 83"/>
                <a:gd name="T67" fmla="*/ 9 h 46"/>
                <a:gd name="T68" fmla="*/ 0 w 83"/>
                <a:gd name="T6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3" h="46">
                  <a:moveTo>
                    <a:pt x="77" y="38"/>
                  </a:moveTo>
                  <a:lnTo>
                    <a:pt x="79" y="41"/>
                  </a:lnTo>
                  <a:lnTo>
                    <a:pt x="79" y="41"/>
                  </a:lnTo>
                  <a:lnTo>
                    <a:pt x="77" y="38"/>
                  </a:lnTo>
                  <a:close/>
                  <a:moveTo>
                    <a:pt x="72" y="33"/>
                  </a:moveTo>
                  <a:lnTo>
                    <a:pt x="74" y="34"/>
                  </a:lnTo>
                  <a:lnTo>
                    <a:pt x="72" y="33"/>
                  </a:lnTo>
                  <a:lnTo>
                    <a:pt x="72" y="33"/>
                  </a:lnTo>
                  <a:close/>
                  <a:moveTo>
                    <a:pt x="69" y="32"/>
                  </a:moveTo>
                  <a:lnTo>
                    <a:pt x="70" y="32"/>
                  </a:lnTo>
                  <a:lnTo>
                    <a:pt x="69" y="32"/>
                  </a:lnTo>
                  <a:lnTo>
                    <a:pt x="69" y="32"/>
                  </a:lnTo>
                  <a:close/>
                  <a:moveTo>
                    <a:pt x="60" y="26"/>
                  </a:moveTo>
                  <a:lnTo>
                    <a:pt x="65" y="29"/>
                  </a:lnTo>
                  <a:lnTo>
                    <a:pt x="68" y="30"/>
                  </a:lnTo>
                  <a:lnTo>
                    <a:pt x="65" y="29"/>
                  </a:lnTo>
                  <a:lnTo>
                    <a:pt x="60" y="26"/>
                  </a:lnTo>
                  <a:close/>
                  <a:moveTo>
                    <a:pt x="41" y="18"/>
                  </a:moveTo>
                  <a:lnTo>
                    <a:pt x="45" y="20"/>
                  </a:lnTo>
                  <a:lnTo>
                    <a:pt x="44" y="20"/>
                  </a:lnTo>
                  <a:lnTo>
                    <a:pt x="41" y="18"/>
                  </a:lnTo>
                  <a:close/>
                  <a:moveTo>
                    <a:pt x="24" y="12"/>
                  </a:moveTo>
                  <a:lnTo>
                    <a:pt x="34" y="16"/>
                  </a:lnTo>
                  <a:lnTo>
                    <a:pt x="32" y="15"/>
                  </a:lnTo>
                  <a:lnTo>
                    <a:pt x="24" y="12"/>
                  </a:lnTo>
                  <a:close/>
                  <a:moveTo>
                    <a:pt x="11" y="7"/>
                  </a:moveTo>
                  <a:lnTo>
                    <a:pt x="21" y="11"/>
                  </a:lnTo>
                  <a:lnTo>
                    <a:pt x="19" y="11"/>
                  </a:lnTo>
                  <a:lnTo>
                    <a:pt x="11" y="7"/>
                  </a:lnTo>
                  <a:close/>
                  <a:moveTo>
                    <a:pt x="3" y="4"/>
                  </a:moveTo>
                  <a:lnTo>
                    <a:pt x="3" y="4"/>
                  </a:lnTo>
                  <a:lnTo>
                    <a:pt x="10" y="7"/>
                  </a:lnTo>
                  <a:lnTo>
                    <a:pt x="10" y="7"/>
                  </a:lnTo>
                  <a:lnTo>
                    <a:pt x="3" y="4"/>
                  </a:lnTo>
                  <a:close/>
                  <a:moveTo>
                    <a:pt x="3" y="1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close/>
                  <a:moveTo>
                    <a:pt x="2" y="0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5" y="1"/>
                  </a:lnTo>
                  <a:lnTo>
                    <a:pt x="6" y="1"/>
                  </a:lnTo>
                  <a:lnTo>
                    <a:pt x="9" y="3"/>
                  </a:lnTo>
                  <a:lnTo>
                    <a:pt x="14" y="4"/>
                  </a:lnTo>
                  <a:lnTo>
                    <a:pt x="19" y="7"/>
                  </a:lnTo>
                  <a:lnTo>
                    <a:pt x="24" y="8"/>
                  </a:lnTo>
                  <a:lnTo>
                    <a:pt x="43" y="16"/>
                  </a:lnTo>
                  <a:lnTo>
                    <a:pt x="61" y="24"/>
                  </a:lnTo>
                  <a:lnTo>
                    <a:pt x="68" y="28"/>
                  </a:lnTo>
                  <a:lnTo>
                    <a:pt x="73" y="30"/>
                  </a:lnTo>
                  <a:lnTo>
                    <a:pt x="77" y="33"/>
                  </a:lnTo>
                  <a:lnTo>
                    <a:pt x="83" y="42"/>
                  </a:lnTo>
                  <a:lnTo>
                    <a:pt x="78" y="46"/>
                  </a:lnTo>
                  <a:lnTo>
                    <a:pt x="72" y="37"/>
                  </a:lnTo>
                  <a:lnTo>
                    <a:pt x="73" y="35"/>
                  </a:lnTo>
                  <a:lnTo>
                    <a:pt x="72" y="37"/>
                  </a:lnTo>
                  <a:lnTo>
                    <a:pt x="70" y="35"/>
                  </a:lnTo>
                  <a:lnTo>
                    <a:pt x="69" y="34"/>
                  </a:lnTo>
                  <a:lnTo>
                    <a:pt x="66" y="33"/>
                  </a:lnTo>
                  <a:lnTo>
                    <a:pt x="62" y="32"/>
                  </a:lnTo>
                  <a:lnTo>
                    <a:pt x="58" y="29"/>
                  </a:lnTo>
                  <a:lnTo>
                    <a:pt x="47" y="25"/>
                  </a:lnTo>
                  <a:lnTo>
                    <a:pt x="35" y="20"/>
                  </a:lnTo>
                  <a:lnTo>
                    <a:pt x="22" y="15"/>
                  </a:lnTo>
                  <a:lnTo>
                    <a:pt x="10" y="11"/>
                  </a:lnTo>
                  <a:lnTo>
                    <a:pt x="3" y="8"/>
                  </a:lnTo>
                  <a:lnTo>
                    <a:pt x="3" y="9"/>
                  </a:lnTo>
                  <a:lnTo>
                    <a:pt x="1" y="7"/>
                  </a:lnTo>
                  <a:lnTo>
                    <a:pt x="0" y="7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702"/>
            <p:cNvSpPr/>
            <p:nvPr/>
          </p:nvSpPr>
          <p:spPr bwMode="auto">
            <a:xfrm>
              <a:off x="7550151" y="3232151"/>
              <a:ext cx="17463" cy="9525"/>
            </a:xfrm>
            <a:custGeom>
              <a:avLst/>
              <a:gdLst>
                <a:gd name="T0" fmla="*/ 11 w 11"/>
                <a:gd name="T1" fmla="*/ 0 h 6"/>
                <a:gd name="T2" fmla="*/ 11 w 11"/>
                <a:gd name="T3" fmla="*/ 4 h 6"/>
                <a:gd name="T4" fmla="*/ 11 w 11"/>
                <a:gd name="T5" fmla="*/ 4 h 6"/>
                <a:gd name="T6" fmla="*/ 10 w 11"/>
                <a:gd name="T7" fmla="*/ 4 h 6"/>
                <a:gd name="T8" fmla="*/ 7 w 11"/>
                <a:gd name="T9" fmla="*/ 4 h 6"/>
                <a:gd name="T10" fmla="*/ 6 w 11"/>
                <a:gd name="T11" fmla="*/ 5 h 6"/>
                <a:gd name="T12" fmla="*/ 4 w 11"/>
                <a:gd name="T13" fmla="*/ 6 h 6"/>
                <a:gd name="T14" fmla="*/ 3 w 11"/>
                <a:gd name="T15" fmla="*/ 6 h 6"/>
                <a:gd name="T16" fmla="*/ 0 w 11"/>
                <a:gd name="T17" fmla="*/ 6 h 6"/>
                <a:gd name="T18" fmla="*/ 2 w 11"/>
                <a:gd name="T19" fmla="*/ 4 h 6"/>
                <a:gd name="T20" fmla="*/ 3 w 11"/>
                <a:gd name="T21" fmla="*/ 2 h 6"/>
                <a:gd name="T22" fmla="*/ 4 w 11"/>
                <a:gd name="T23" fmla="*/ 2 h 6"/>
                <a:gd name="T24" fmla="*/ 6 w 11"/>
                <a:gd name="T25" fmla="*/ 1 h 6"/>
                <a:gd name="T26" fmla="*/ 8 w 11"/>
                <a:gd name="T27" fmla="*/ 1 h 6"/>
                <a:gd name="T28" fmla="*/ 10 w 11"/>
                <a:gd name="T29" fmla="*/ 1 h 6"/>
                <a:gd name="T30" fmla="*/ 11 w 11"/>
                <a:gd name="T3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6">
                  <a:moveTo>
                    <a:pt x="11" y="0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6" y="5"/>
                  </a:lnTo>
                  <a:lnTo>
                    <a:pt x="4" y="6"/>
                  </a:lnTo>
                  <a:lnTo>
                    <a:pt x="3" y="6"/>
                  </a:lnTo>
                  <a:lnTo>
                    <a:pt x="0" y="6"/>
                  </a:lnTo>
                  <a:lnTo>
                    <a:pt x="2" y="4"/>
                  </a:lnTo>
                  <a:lnTo>
                    <a:pt x="3" y="2"/>
                  </a:lnTo>
                  <a:lnTo>
                    <a:pt x="4" y="2"/>
                  </a:lnTo>
                  <a:lnTo>
                    <a:pt x="6" y="1"/>
                  </a:lnTo>
                  <a:lnTo>
                    <a:pt x="8" y="1"/>
                  </a:lnTo>
                  <a:lnTo>
                    <a:pt x="10" y="1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703"/>
            <p:cNvSpPr>
              <a:spLocks noEditPoints="1"/>
            </p:cNvSpPr>
            <p:nvPr/>
          </p:nvSpPr>
          <p:spPr bwMode="auto">
            <a:xfrm>
              <a:off x="7546976" y="3228976"/>
              <a:ext cx="22225" cy="17463"/>
            </a:xfrm>
            <a:custGeom>
              <a:avLst/>
              <a:gdLst>
                <a:gd name="T0" fmla="*/ 10 w 14"/>
                <a:gd name="T1" fmla="*/ 4 h 11"/>
                <a:gd name="T2" fmla="*/ 9 w 14"/>
                <a:gd name="T3" fmla="*/ 4 h 11"/>
                <a:gd name="T4" fmla="*/ 9 w 14"/>
                <a:gd name="T5" fmla="*/ 4 h 11"/>
                <a:gd name="T6" fmla="*/ 9 w 14"/>
                <a:gd name="T7" fmla="*/ 4 h 11"/>
                <a:gd name="T8" fmla="*/ 10 w 14"/>
                <a:gd name="T9" fmla="*/ 4 h 11"/>
                <a:gd name="T10" fmla="*/ 14 w 14"/>
                <a:gd name="T11" fmla="*/ 0 h 11"/>
                <a:gd name="T12" fmla="*/ 14 w 14"/>
                <a:gd name="T13" fmla="*/ 2 h 11"/>
                <a:gd name="T14" fmla="*/ 14 w 14"/>
                <a:gd name="T15" fmla="*/ 6 h 11"/>
                <a:gd name="T16" fmla="*/ 14 w 14"/>
                <a:gd name="T17" fmla="*/ 6 h 11"/>
                <a:gd name="T18" fmla="*/ 14 w 14"/>
                <a:gd name="T19" fmla="*/ 7 h 11"/>
                <a:gd name="T20" fmla="*/ 14 w 14"/>
                <a:gd name="T21" fmla="*/ 7 h 11"/>
                <a:gd name="T22" fmla="*/ 14 w 14"/>
                <a:gd name="T23" fmla="*/ 7 h 11"/>
                <a:gd name="T24" fmla="*/ 13 w 14"/>
                <a:gd name="T25" fmla="*/ 7 h 11"/>
                <a:gd name="T26" fmla="*/ 13 w 14"/>
                <a:gd name="T27" fmla="*/ 7 h 11"/>
                <a:gd name="T28" fmla="*/ 13 w 14"/>
                <a:gd name="T29" fmla="*/ 7 h 11"/>
                <a:gd name="T30" fmla="*/ 13 w 14"/>
                <a:gd name="T31" fmla="*/ 7 h 11"/>
                <a:gd name="T32" fmla="*/ 13 w 14"/>
                <a:gd name="T33" fmla="*/ 7 h 11"/>
                <a:gd name="T34" fmla="*/ 12 w 14"/>
                <a:gd name="T35" fmla="*/ 7 h 11"/>
                <a:gd name="T36" fmla="*/ 9 w 14"/>
                <a:gd name="T37" fmla="*/ 8 h 11"/>
                <a:gd name="T38" fmla="*/ 8 w 14"/>
                <a:gd name="T39" fmla="*/ 8 h 11"/>
                <a:gd name="T40" fmla="*/ 9 w 14"/>
                <a:gd name="T41" fmla="*/ 11 h 11"/>
                <a:gd name="T42" fmla="*/ 5 w 14"/>
                <a:gd name="T43" fmla="*/ 9 h 11"/>
                <a:gd name="T44" fmla="*/ 2 w 14"/>
                <a:gd name="T45" fmla="*/ 9 h 11"/>
                <a:gd name="T46" fmla="*/ 0 w 14"/>
                <a:gd name="T47" fmla="*/ 9 h 11"/>
                <a:gd name="T48" fmla="*/ 1 w 14"/>
                <a:gd name="T49" fmla="*/ 7 h 11"/>
                <a:gd name="T50" fmla="*/ 2 w 14"/>
                <a:gd name="T51" fmla="*/ 6 h 11"/>
                <a:gd name="T52" fmla="*/ 4 w 14"/>
                <a:gd name="T53" fmla="*/ 3 h 11"/>
                <a:gd name="T54" fmla="*/ 6 w 14"/>
                <a:gd name="T55" fmla="*/ 3 h 11"/>
                <a:gd name="T56" fmla="*/ 8 w 14"/>
                <a:gd name="T57" fmla="*/ 2 h 11"/>
                <a:gd name="T58" fmla="*/ 10 w 14"/>
                <a:gd name="T59" fmla="*/ 2 h 11"/>
                <a:gd name="T60" fmla="*/ 12 w 14"/>
                <a:gd name="T61" fmla="*/ 0 h 11"/>
                <a:gd name="T62" fmla="*/ 13 w 14"/>
                <a:gd name="T63" fmla="*/ 0 h 11"/>
                <a:gd name="T64" fmla="*/ 14 w 14"/>
                <a:gd name="T6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" h="11">
                  <a:moveTo>
                    <a:pt x="10" y="4"/>
                  </a:move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close/>
                  <a:moveTo>
                    <a:pt x="14" y="0"/>
                  </a:moveTo>
                  <a:lnTo>
                    <a:pt x="14" y="2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9" y="8"/>
                  </a:lnTo>
                  <a:lnTo>
                    <a:pt x="8" y="8"/>
                  </a:lnTo>
                  <a:lnTo>
                    <a:pt x="9" y="11"/>
                  </a:lnTo>
                  <a:lnTo>
                    <a:pt x="5" y="9"/>
                  </a:lnTo>
                  <a:lnTo>
                    <a:pt x="2" y="9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6"/>
                  </a:lnTo>
                  <a:lnTo>
                    <a:pt x="4" y="3"/>
                  </a:lnTo>
                  <a:lnTo>
                    <a:pt x="6" y="3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3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704"/>
            <p:cNvSpPr/>
            <p:nvPr/>
          </p:nvSpPr>
          <p:spPr bwMode="auto">
            <a:xfrm>
              <a:off x="7412038" y="3325813"/>
              <a:ext cx="36513" cy="169863"/>
            </a:xfrm>
            <a:custGeom>
              <a:avLst/>
              <a:gdLst>
                <a:gd name="T0" fmla="*/ 19 w 23"/>
                <a:gd name="T1" fmla="*/ 0 h 107"/>
                <a:gd name="T2" fmla="*/ 23 w 23"/>
                <a:gd name="T3" fmla="*/ 0 h 107"/>
                <a:gd name="T4" fmla="*/ 4 w 23"/>
                <a:gd name="T5" fmla="*/ 62 h 107"/>
                <a:gd name="T6" fmla="*/ 23 w 23"/>
                <a:gd name="T7" fmla="*/ 104 h 107"/>
                <a:gd name="T8" fmla="*/ 12 w 23"/>
                <a:gd name="T9" fmla="*/ 107 h 107"/>
                <a:gd name="T10" fmla="*/ 12 w 23"/>
                <a:gd name="T11" fmla="*/ 104 h 107"/>
                <a:gd name="T12" fmla="*/ 19 w 23"/>
                <a:gd name="T13" fmla="*/ 102 h 107"/>
                <a:gd name="T14" fmla="*/ 0 w 23"/>
                <a:gd name="T15" fmla="*/ 62 h 107"/>
                <a:gd name="T16" fmla="*/ 19 w 23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07">
                  <a:moveTo>
                    <a:pt x="19" y="0"/>
                  </a:moveTo>
                  <a:lnTo>
                    <a:pt x="23" y="0"/>
                  </a:lnTo>
                  <a:lnTo>
                    <a:pt x="4" y="62"/>
                  </a:lnTo>
                  <a:lnTo>
                    <a:pt x="23" y="104"/>
                  </a:lnTo>
                  <a:lnTo>
                    <a:pt x="12" y="107"/>
                  </a:lnTo>
                  <a:lnTo>
                    <a:pt x="12" y="104"/>
                  </a:lnTo>
                  <a:lnTo>
                    <a:pt x="19" y="102"/>
                  </a:lnTo>
                  <a:lnTo>
                    <a:pt x="0" y="62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705"/>
            <p:cNvSpPr>
              <a:spLocks noEditPoints="1"/>
            </p:cNvSpPr>
            <p:nvPr/>
          </p:nvSpPr>
          <p:spPr bwMode="auto">
            <a:xfrm>
              <a:off x="7408863" y="3321051"/>
              <a:ext cx="44450" cy="179388"/>
            </a:xfrm>
            <a:custGeom>
              <a:avLst/>
              <a:gdLst>
                <a:gd name="T0" fmla="*/ 23 w 28"/>
                <a:gd name="T1" fmla="*/ 4 h 113"/>
                <a:gd name="T2" fmla="*/ 4 w 28"/>
                <a:gd name="T3" fmla="*/ 65 h 113"/>
                <a:gd name="T4" fmla="*/ 24 w 28"/>
                <a:gd name="T5" fmla="*/ 106 h 113"/>
                <a:gd name="T6" fmla="*/ 15 w 28"/>
                <a:gd name="T7" fmla="*/ 109 h 113"/>
                <a:gd name="T8" fmla="*/ 24 w 28"/>
                <a:gd name="T9" fmla="*/ 106 h 113"/>
                <a:gd name="T10" fmla="*/ 4 w 28"/>
                <a:gd name="T11" fmla="*/ 65 h 113"/>
                <a:gd name="T12" fmla="*/ 23 w 28"/>
                <a:gd name="T13" fmla="*/ 4 h 113"/>
                <a:gd name="T14" fmla="*/ 23 w 28"/>
                <a:gd name="T15" fmla="*/ 4 h 113"/>
                <a:gd name="T16" fmla="*/ 21 w 28"/>
                <a:gd name="T17" fmla="*/ 0 h 113"/>
                <a:gd name="T18" fmla="*/ 27 w 28"/>
                <a:gd name="T19" fmla="*/ 3 h 113"/>
                <a:gd name="T20" fmla="*/ 7 w 28"/>
                <a:gd name="T21" fmla="*/ 65 h 113"/>
                <a:gd name="T22" fmla="*/ 28 w 28"/>
                <a:gd name="T23" fmla="*/ 109 h 113"/>
                <a:gd name="T24" fmla="*/ 14 w 28"/>
                <a:gd name="T25" fmla="*/ 113 h 113"/>
                <a:gd name="T26" fmla="*/ 12 w 28"/>
                <a:gd name="T27" fmla="*/ 111 h 113"/>
                <a:gd name="T28" fmla="*/ 12 w 28"/>
                <a:gd name="T29" fmla="*/ 107 h 113"/>
                <a:gd name="T30" fmla="*/ 11 w 28"/>
                <a:gd name="T31" fmla="*/ 106 h 113"/>
                <a:gd name="T32" fmla="*/ 19 w 28"/>
                <a:gd name="T33" fmla="*/ 105 h 113"/>
                <a:gd name="T34" fmla="*/ 0 w 28"/>
                <a:gd name="T35" fmla="*/ 65 h 113"/>
                <a:gd name="T36" fmla="*/ 21 w 28"/>
                <a:gd name="T3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113">
                  <a:moveTo>
                    <a:pt x="23" y="4"/>
                  </a:moveTo>
                  <a:lnTo>
                    <a:pt x="4" y="65"/>
                  </a:lnTo>
                  <a:lnTo>
                    <a:pt x="24" y="106"/>
                  </a:lnTo>
                  <a:lnTo>
                    <a:pt x="15" y="109"/>
                  </a:lnTo>
                  <a:lnTo>
                    <a:pt x="24" y="106"/>
                  </a:lnTo>
                  <a:lnTo>
                    <a:pt x="4" y="65"/>
                  </a:lnTo>
                  <a:lnTo>
                    <a:pt x="23" y="4"/>
                  </a:lnTo>
                  <a:lnTo>
                    <a:pt x="23" y="4"/>
                  </a:lnTo>
                  <a:close/>
                  <a:moveTo>
                    <a:pt x="21" y="0"/>
                  </a:moveTo>
                  <a:lnTo>
                    <a:pt x="27" y="3"/>
                  </a:lnTo>
                  <a:lnTo>
                    <a:pt x="7" y="65"/>
                  </a:lnTo>
                  <a:lnTo>
                    <a:pt x="28" y="109"/>
                  </a:lnTo>
                  <a:lnTo>
                    <a:pt x="14" y="113"/>
                  </a:lnTo>
                  <a:lnTo>
                    <a:pt x="12" y="111"/>
                  </a:lnTo>
                  <a:lnTo>
                    <a:pt x="12" y="107"/>
                  </a:lnTo>
                  <a:lnTo>
                    <a:pt x="11" y="106"/>
                  </a:lnTo>
                  <a:lnTo>
                    <a:pt x="19" y="105"/>
                  </a:lnTo>
                  <a:lnTo>
                    <a:pt x="0" y="65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706"/>
            <p:cNvSpPr/>
            <p:nvPr/>
          </p:nvSpPr>
          <p:spPr bwMode="auto">
            <a:xfrm>
              <a:off x="7466013" y="3322638"/>
              <a:ext cx="39688" cy="168275"/>
            </a:xfrm>
            <a:custGeom>
              <a:avLst/>
              <a:gdLst>
                <a:gd name="T0" fmla="*/ 0 w 25"/>
                <a:gd name="T1" fmla="*/ 0 h 106"/>
                <a:gd name="T2" fmla="*/ 2 w 25"/>
                <a:gd name="T3" fmla="*/ 0 h 106"/>
                <a:gd name="T4" fmla="*/ 2 w 25"/>
                <a:gd name="T5" fmla="*/ 64 h 106"/>
                <a:gd name="T6" fmla="*/ 25 w 25"/>
                <a:gd name="T7" fmla="*/ 100 h 106"/>
                <a:gd name="T8" fmla="*/ 12 w 25"/>
                <a:gd name="T9" fmla="*/ 106 h 106"/>
                <a:gd name="T10" fmla="*/ 10 w 25"/>
                <a:gd name="T11" fmla="*/ 104 h 106"/>
                <a:gd name="T12" fmla="*/ 19 w 25"/>
                <a:gd name="T13" fmla="*/ 98 h 106"/>
                <a:gd name="T14" fmla="*/ 0 w 25"/>
                <a:gd name="T15" fmla="*/ 66 h 106"/>
                <a:gd name="T16" fmla="*/ 0 w 25"/>
                <a:gd name="T1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6">
                  <a:moveTo>
                    <a:pt x="0" y="0"/>
                  </a:moveTo>
                  <a:lnTo>
                    <a:pt x="2" y="0"/>
                  </a:lnTo>
                  <a:lnTo>
                    <a:pt x="2" y="64"/>
                  </a:lnTo>
                  <a:lnTo>
                    <a:pt x="25" y="100"/>
                  </a:lnTo>
                  <a:lnTo>
                    <a:pt x="12" y="106"/>
                  </a:lnTo>
                  <a:lnTo>
                    <a:pt x="10" y="104"/>
                  </a:lnTo>
                  <a:lnTo>
                    <a:pt x="19" y="98"/>
                  </a:lnTo>
                  <a:lnTo>
                    <a:pt x="0" y="6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707"/>
            <p:cNvSpPr>
              <a:spLocks noEditPoints="1"/>
            </p:cNvSpPr>
            <p:nvPr/>
          </p:nvSpPr>
          <p:spPr bwMode="auto">
            <a:xfrm>
              <a:off x="7464426" y="3321051"/>
              <a:ext cx="42863" cy="173038"/>
            </a:xfrm>
            <a:custGeom>
              <a:avLst/>
              <a:gdLst>
                <a:gd name="T0" fmla="*/ 23 w 27"/>
                <a:gd name="T1" fmla="*/ 101 h 109"/>
                <a:gd name="T2" fmla="*/ 14 w 27"/>
                <a:gd name="T3" fmla="*/ 105 h 109"/>
                <a:gd name="T4" fmla="*/ 14 w 27"/>
                <a:gd name="T5" fmla="*/ 105 h 109"/>
                <a:gd name="T6" fmla="*/ 23 w 27"/>
                <a:gd name="T7" fmla="*/ 101 h 109"/>
                <a:gd name="T8" fmla="*/ 23 w 27"/>
                <a:gd name="T9" fmla="*/ 101 h 109"/>
                <a:gd name="T10" fmla="*/ 0 w 27"/>
                <a:gd name="T11" fmla="*/ 0 h 109"/>
                <a:gd name="T12" fmla="*/ 5 w 27"/>
                <a:gd name="T13" fmla="*/ 0 h 109"/>
                <a:gd name="T14" fmla="*/ 5 w 27"/>
                <a:gd name="T15" fmla="*/ 65 h 109"/>
                <a:gd name="T16" fmla="*/ 27 w 27"/>
                <a:gd name="T17" fmla="*/ 102 h 109"/>
                <a:gd name="T18" fmla="*/ 13 w 27"/>
                <a:gd name="T19" fmla="*/ 109 h 109"/>
                <a:gd name="T20" fmla="*/ 10 w 27"/>
                <a:gd name="T21" fmla="*/ 105 h 109"/>
                <a:gd name="T22" fmla="*/ 10 w 27"/>
                <a:gd name="T23" fmla="*/ 103 h 109"/>
                <a:gd name="T24" fmla="*/ 19 w 27"/>
                <a:gd name="T25" fmla="*/ 99 h 109"/>
                <a:gd name="T26" fmla="*/ 0 w 27"/>
                <a:gd name="T27" fmla="*/ 67 h 109"/>
                <a:gd name="T28" fmla="*/ 0 w 27"/>
                <a:gd name="T2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109">
                  <a:moveTo>
                    <a:pt x="23" y="101"/>
                  </a:moveTo>
                  <a:lnTo>
                    <a:pt x="14" y="105"/>
                  </a:lnTo>
                  <a:lnTo>
                    <a:pt x="14" y="105"/>
                  </a:lnTo>
                  <a:lnTo>
                    <a:pt x="23" y="101"/>
                  </a:lnTo>
                  <a:lnTo>
                    <a:pt x="23" y="101"/>
                  </a:lnTo>
                  <a:close/>
                  <a:moveTo>
                    <a:pt x="0" y="0"/>
                  </a:moveTo>
                  <a:lnTo>
                    <a:pt x="5" y="0"/>
                  </a:lnTo>
                  <a:lnTo>
                    <a:pt x="5" y="65"/>
                  </a:lnTo>
                  <a:lnTo>
                    <a:pt x="27" y="102"/>
                  </a:lnTo>
                  <a:lnTo>
                    <a:pt x="13" y="109"/>
                  </a:lnTo>
                  <a:lnTo>
                    <a:pt x="10" y="105"/>
                  </a:lnTo>
                  <a:lnTo>
                    <a:pt x="10" y="103"/>
                  </a:lnTo>
                  <a:lnTo>
                    <a:pt x="19" y="99"/>
                  </a:lnTo>
                  <a:lnTo>
                    <a:pt x="0" y="6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6385560" y="2975777"/>
            <a:ext cx="2150881" cy="3326751"/>
            <a:chOff x="6875463" y="580231"/>
            <a:chExt cx="407988" cy="63103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1" name="Freeform 2221"/>
            <p:cNvSpPr/>
            <p:nvPr/>
          </p:nvSpPr>
          <p:spPr bwMode="auto">
            <a:xfrm>
              <a:off x="7105651" y="619125"/>
              <a:ext cx="168275" cy="173038"/>
            </a:xfrm>
            <a:custGeom>
              <a:avLst/>
              <a:gdLst>
                <a:gd name="T0" fmla="*/ 105 w 106"/>
                <a:gd name="T1" fmla="*/ 0 h 109"/>
                <a:gd name="T2" fmla="*/ 105 w 106"/>
                <a:gd name="T3" fmla="*/ 1 h 109"/>
                <a:gd name="T4" fmla="*/ 106 w 106"/>
                <a:gd name="T5" fmla="*/ 1 h 109"/>
                <a:gd name="T6" fmla="*/ 106 w 106"/>
                <a:gd name="T7" fmla="*/ 3 h 109"/>
                <a:gd name="T8" fmla="*/ 91 w 106"/>
                <a:gd name="T9" fmla="*/ 22 h 109"/>
                <a:gd name="T10" fmla="*/ 3 w 106"/>
                <a:gd name="T11" fmla="*/ 109 h 109"/>
                <a:gd name="T12" fmla="*/ 2 w 106"/>
                <a:gd name="T13" fmla="*/ 109 h 109"/>
                <a:gd name="T14" fmla="*/ 0 w 106"/>
                <a:gd name="T15" fmla="*/ 109 h 109"/>
                <a:gd name="T16" fmla="*/ 0 w 106"/>
                <a:gd name="T17" fmla="*/ 107 h 109"/>
                <a:gd name="T18" fmla="*/ 0 w 106"/>
                <a:gd name="T19" fmla="*/ 106 h 109"/>
                <a:gd name="T20" fmla="*/ 88 w 106"/>
                <a:gd name="T21" fmla="*/ 20 h 109"/>
                <a:gd name="T22" fmla="*/ 104 w 106"/>
                <a:gd name="T23" fmla="*/ 1 h 109"/>
                <a:gd name="T24" fmla="*/ 104 w 106"/>
                <a:gd name="T25" fmla="*/ 1 h 109"/>
                <a:gd name="T26" fmla="*/ 105 w 106"/>
                <a:gd name="T2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09">
                  <a:moveTo>
                    <a:pt x="105" y="0"/>
                  </a:moveTo>
                  <a:lnTo>
                    <a:pt x="105" y="1"/>
                  </a:lnTo>
                  <a:lnTo>
                    <a:pt x="106" y="1"/>
                  </a:lnTo>
                  <a:lnTo>
                    <a:pt x="106" y="3"/>
                  </a:lnTo>
                  <a:lnTo>
                    <a:pt x="91" y="22"/>
                  </a:lnTo>
                  <a:lnTo>
                    <a:pt x="3" y="109"/>
                  </a:lnTo>
                  <a:lnTo>
                    <a:pt x="2" y="109"/>
                  </a:lnTo>
                  <a:lnTo>
                    <a:pt x="0" y="109"/>
                  </a:lnTo>
                  <a:lnTo>
                    <a:pt x="0" y="107"/>
                  </a:lnTo>
                  <a:lnTo>
                    <a:pt x="0" y="106"/>
                  </a:lnTo>
                  <a:lnTo>
                    <a:pt x="88" y="20"/>
                  </a:lnTo>
                  <a:lnTo>
                    <a:pt x="104" y="1"/>
                  </a:lnTo>
                  <a:lnTo>
                    <a:pt x="104" y="1"/>
                  </a:lnTo>
                  <a:lnTo>
                    <a:pt x="10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2222"/>
            <p:cNvSpPr/>
            <p:nvPr/>
          </p:nvSpPr>
          <p:spPr bwMode="auto">
            <a:xfrm>
              <a:off x="7102476" y="612775"/>
              <a:ext cx="174625" cy="180975"/>
            </a:xfrm>
            <a:custGeom>
              <a:avLst/>
              <a:gdLst>
                <a:gd name="T0" fmla="*/ 107 w 110"/>
                <a:gd name="T1" fmla="*/ 0 h 114"/>
                <a:gd name="T2" fmla="*/ 107 w 110"/>
                <a:gd name="T3" fmla="*/ 3 h 114"/>
                <a:gd name="T4" fmla="*/ 108 w 110"/>
                <a:gd name="T5" fmla="*/ 4 h 114"/>
                <a:gd name="T6" fmla="*/ 110 w 110"/>
                <a:gd name="T7" fmla="*/ 5 h 114"/>
                <a:gd name="T8" fmla="*/ 110 w 110"/>
                <a:gd name="T9" fmla="*/ 7 h 114"/>
                <a:gd name="T10" fmla="*/ 108 w 110"/>
                <a:gd name="T11" fmla="*/ 8 h 114"/>
                <a:gd name="T12" fmla="*/ 94 w 110"/>
                <a:gd name="T13" fmla="*/ 28 h 114"/>
                <a:gd name="T14" fmla="*/ 5 w 110"/>
                <a:gd name="T15" fmla="*/ 114 h 114"/>
                <a:gd name="T16" fmla="*/ 5 w 110"/>
                <a:gd name="T17" fmla="*/ 114 h 114"/>
                <a:gd name="T18" fmla="*/ 4 w 110"/>
                <a:gd name="T19" fmla="*/ 114 h 114"/>
                <a:gd name="T20" fmla="*/ 4 w 110"/>
                <a:gd name="T21" fmla="*/ 114 h 114"/>
                <a:gd name="T22" fmla="*/ 2 w 110"/>
                <a:gd name="T23" fmla="*/ 114 h 114"/>
                <a:gd name="T24" fmla="*/ 1 w 110"/>
                <a:gd name="T25" fmla="*/ 114 h 114"/>
                <a:gd name="T26" fmla="*/ 2 w 110"/>
                <a:gd name="T27" fmla="*/ 113 h 114"/>
                <a:gd name="T28" fmla="*/ 1 w 110"/>
                <a:gd name="T29" fmla="*/ 114 h 114"/>
                <a:gd name="T30" fmla="*/ 1 w 110"/>
                <a:gd name="T31" fmla="*/ 113 h 114"/>
                <a:gd name="T32" fmla="*/ 0 w 110"/>
                <a:gd name="T33" fmla="*/ 111 h 114"/>
                <a:gd name="T34" fmla="*/ 1 w 110"/>
                <a:gd name="T35" fmla="*/ 110 h 114"/>
                <a:gd name="T36" fmla="*/ 1 w 110"/>
                <a:gd name="T37" fmla="*/ 109 h 114"/>
                <a:gd name="T38" fmla="*/ 89 w 110"/>
                <a:gd name="T39" fmla="*/ 24 h 114"/>
                <a:gd name="T40" fmla="*/ 107 w 110"/>
                <a:gd name="T41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0" h="114">
                  <a:moveTo>
                    <a:pt x="107" y="0"/>
                  </a:moveTo>
                  <a:lnTo>
                    <a:pt x="107" y="3"/>
                  </a:lnTo>
                  <a:lnTo>
                    <a:pt x="108" y="4"/>
                  </a:lnTo>
                  <a:lnTo>
                    <a:pt x="110" y="5"/>
                  </a:lnTo>
                  <a:lnTo>
                    <a:pt x="110" y="7"/>
                  </a:lnTo>
                  <a:lnTo>
                    <a:pt x="108" y="8"/>
                  </a:lnTo>
                  <a:lnTo>
                    <a:pt x="94" y="28"/>
                  </a:lnTo>
                  <a:lnTo>
                    <a:pt x="5" y="114"/>
                  </a:lnTo>
                  <a:lnTo>
                    <a:pt x="5" y="114"/>
                  </a:lnTo>
                  <a:lnTo>
                    <a:pt x="4" y="114"/>
                  </a:lnTo>
                  <a:lnTo>
                    <a:pt x="4" y="114"/>
                  </a:lnTo>
                  <a:lnTo>
                    <a:pt x="2" y="114"/>
                  </a:lnTo>
                  <a:lnTo>
                    <a:pt x="1" y="114"/>
                  </a:lnTo>
                  <a:lnTo>
                    <a:pt x="2" y="113"/>
                  </a:lnTo>
                  <a:lnTo>
                    <a:pt x="1" y="114"/>
                  </a:lnTo>
                  <a:lnTo>
                    <a:pt x="1" y="113"/>
                  </a:lnTo>
                  <a:lnTo>
                    <a:pt x="0" y="111"/>
                  </a:lnTo>
                  <a:lnTo>
                    <a:pt x="1" y="110"/>
                  </a:lnTo>
                  <a:lnTo>
                    <a:pt x="1" y="109"/>
                  </a:lnTo>
                  <a:lnTo>
                    <a:pt x="89" y="24"/>
                  </a:lnTo>
                  <a:lnTo>
                    <a:pt x="10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2223"/>
            <p:cNvSpPr/>
            <p:nvPr/>
          </p:nvSpPr>
          <p:spPr bwMode="auto">
            <a:xfrm>
              <a:off x="7246938" y="631825"/>
              <a:ext cx="31750" cy="20638"/>
            </a:xfrm>
            <a:custGeom>
              <a:avLst/>
              <a:gdLst>
                <a:gd name="T0" fmla="*/ 19 w 20"/>
                <a:gd name="T1" fmla="*/ 0 h 13"/>
                <a:gd name="T2" fmla="*/ 20 w 20"/>
                <a:gd name="T3" fmla="*/ 1 h 13"/>
                <a:gd name="T4" fmla="*/ 20 w 20"/>
                <a:gd name="T5" fmla="*/ 3 h 13"/>
                <a:gd name="T6" fmla="*/ 20 w 20"/>
                <a:gd name="T7" fmla="*/ 3 h 13"/>
                <a:gd name="T8" fmla="*/ 12 w 20"/>
                <a:gd name="T9" fmla="*/ 8 h 13"/>
                <a:gd name="T10" fmla="*/ 19 w 20"/>
                <a:gd name="T11" fmla="*/ 5 h 13"/>
                <a:gd name="T12" fmla="*/ 19 w 20"/>
                <a:gd name="T13" fmla="*/ 5 h 13"/>
                <a:gd name="T14" fmla="*/ 20 w 20"/>
                <a:gd name="T15" fmla="*/ 5 h 13"/>
                <a:gd name="T16" fmla="*/ 20 w 20"/>
                <a:gd name="T17" fmla="*/ 7 h 13"/>
                <a:gd name="T18" fmla="*/ 20 w 20"/>
                <a:gd name="T19" fmla="*/ 8 h 13"/>
                <a:gd name="T20" fmla="*/ 19 w 20"/>
                <a:gd name="T21" fmla="*/ 8 h 13"/>
                <a:gd name="T22" fmla="*/ 2 w 20"/>
                <a:gd name="T23" fmla="*/ 13 h 13"/>
                <a:gd name="T24" fmla="*/ 0 w 20"/>
                <a:gd name="T25" fmla="*/ 10 h 13"/>
                <a:gd name="T26" fmla="*/ 17 w 20"/>
                <a:gd name="T27" fmla="*/ 0 h 13"/>
                <a:gd name="T28" fmla="*/ 19 w 20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13">
                  <a:moveTo>
                    <a:pt x="19" y="0"/>
                  </a:moveTo>
                  <a:lnTo>
                    <a:pt x="20" y="1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12" y="8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20" y="5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17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2224"/>
            <p:cNvSpPr>
              <a:spLocks noEditPoints="1"/>
            </p:cNvSpPr>
            <p:nvPr/>
          </p:nvSpPr>
          <p:spPr bwMode="auto">
            <a:xfrm>
              <a:off x="7245351" y="630238"/>
              <a:ext cx="34925" cy="26988"/>
            </a:xfrm>
            <a:custGeom>
              <a:avLst/>
              <a:gdLst>
                <a:gd name="T0" fmla="*/ 12 w 22"/>
                <a:gd name="T1" fmla="*/ 8 h 17"/>
                <a:gd name="T2" fmla="*/ 4 w 22"/>
                <a:gd name="T3" fmla="*/ 13 h 17"/>
                <a:gd name="T4" fmla="*/ 4 w 22"/>
                <a:gd name="T5" fmla="*/ 13 h 17"/>
                <a:gd name="T6" fmla="*/ 13 w 22"/>
                <a:gd name="T7" fmla="*/ 10 h 17"/>
                <a:gd name="T8" fmla="*/ 12 w 22"/>
                <a:gd name="T9" fmla="*/ 8 h 17"/>
                <a:gd name="T10" fmla="*/ 20 w 22"/>
                <a:gd name="T11" fmla="*/ 0 h 17"/>
                <a:gd name="T12" fmla="*/ 21 w 22"/>
                <a:gd name="T13" fmla="*/ 0 h 17"/>
                <a:gd name="T14" fmla="*/ 22 w 22"/>
                <a:gd name="T15" fmla="*/ 1 h 17"/>
                <a:gd name="T16" fmla="*/ 22 w 22"/>
                <a:gd name="T17" fmla="*/ 2 h 17"/>
                <a:gd name="T18" fmla="*/ 22 w 22"/>
                <a:gd name="T19" fmla="*/ 4 h 17"/>
                <a:gd name="T20" fmla="*/ 21 w 22"/>
                <a:gd name="T21" fmla="*/ 5 h 17"/>
                <a:gd name="T22" fmla="*/ 21 w 22"/>
                <a:gd name="T23" fmla="*/ 5 h 17"/>
                <a:gd name="T24" fmla="*/ 22 w 22"/>
                <a:gd name="T25" fmla="*/ 8 h 17"/>
                <a:gd name="T26" fmla="*/ 22 w 22"/>
                <a:gd name="T27" fmla="*/ 8 h 17"/>
                <a:gd name="T28" fmla="*/ 22 w 22"/>
                <a:gd name="T29" fmla="*/ 10 h 17"/>
                <a:gd name="T30" fmla="*/ 21 w 22"/>
                <a:gd name="T31" fmla="*/ 10 h 17"/>
                <a:gd name="T32" fmla="*/ 1 w 22"/>
                <a:gd name="T33" fmla="*/ 17 h 17"/>
                <a:gd name="T34" fmla="*/ 1 w 22"/>
                <a:gd name="T35" fmla="*/ 15 h 17"/>
                <a:gd name="T36" fmla="*/ 0 w 22"/>
                <a:gd name="T37" fmla="*/ 13 h 17"/>
                <a:gd name="T38" fmla="*/ 0 w 22"/>
                <a:gd name="T39" fmla="*/ 11 h 17"/>
                <a:gd name="T40" fmla="*/ 18 w 22"/>
                <a:gd name="T41" fmla="*/ 0 h 17"/>
                <a:gd name="T42" fmla="*/ 20 w 22"/>
                <a:gd name="T4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" h="17">
                  <a:moveTo>
                    <a:pt x="12" y="8"/>
                  </a:moveTo>
                  <a:lnTo>
                    <a:pt x="4" y="13"/>
                  </a:lnTo>
                  <a:lnTo>
                    <a:pt x="4" y="13"/>
                  </a:lnTo>
                  <a:lnTo>
                    <a:pt x="13" y="10"/>
                  </a:lnTo>
                  <a:lnTo>
                    <a:pt x="12" y="8"/>
                  </a:lnTo>
                  <a:close/>
                  <a:moveTo>
                    <a:pt x="20" y="0"/>
                  </a:moveTo>
                  <a:lnTo>
                    <a:pt x="21" y="0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10"/>
                  </a:lnTo>
                  <a:lnTo>
                    <a:pt x="21" y="10"/>
                  </a:lnTo>
                  <a:lnTo>
                    <a:pt x="1" y="17"/>
                  </a:lnTo>
                  <a:lnTo>
                    <a:pt x="1" y="15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18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2225"/>
            <p:cNvSpPr/>
            <p:nvPr/>
          </p:nvSpPr>
          <p:spPr bwMode="auto">
            <a:xfrm>
              <a:off x="7246938" y="647700"/>
              <a:ext cx="33338" cy="6350"/>
            </a:xfrm>
            <a:custGeom>
              <a:avLst/>
              <a:gdLst>
                <a:gd name="T0" fmla="*/ 20 w 21"/>
                <a:gd name="T1" fmla="*/ 0 h 4"/>
                <a:gd name="T2" fmla="*/ 21 w 21"/>
                <a:gd name="T3" fmla="*/ 0 h 4"/>
                <a:gd name="T4" fmla="*/ 21 w 21"/>
                <a:gd name="T5" fmla="*/ 2 h 4"/>
                <a:gd name="T6" fmla="*/ 21 w 21"/>
                <a:gd name="T7" fmla="*/ 3 h 4"/>
                <a:gd name="T8" fmla="*/ 20 w 21"/>
                <a:gd name="T9" fmla="*/ 3 h 4"/>
                <a:gd name="T10" fmla="*/ 2 w 21"/>
                <a:gd name="T11" fmla="*/ 4 h 4"/>
                <a:gd name="T12" fmla="*/ 2 w 21"/>
                <a:gd name="T13" fmla="*/ 4 h 4"/>
                <a:gd name="T14" fmla="*/ 0 w 21"/>
                <a:gd name="T15" fmla="*/ 4 h 4"/>
                <a:gd name="T16" fmla="*/ 0 w 21"/>
                <a:gd name="T17" fmla="*/ 3 h 4"/>
                <a:gd name="T18" fmla="*/ 0 w 21"/>
                <a:gd name="T19" fmla="*/ 2 h 4"/>
                <a:gd name="T20" fmla="*/ 2 w 21"/>
                <a:gd name="T21" fmla="*/ 2 h 4"/>
                <a:gd name="T22" fmla="*/ 20 w 21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4">
                  <a:moveTo>
                    <a:pt x="20" y="0"/>
                  </a:moveTo>
                  <a:lnTo>
                    <a:pt x="21" y="0"/>
                  </a:lnTo>
                  <a:lnTo>
                    <a:pt x="21" y="2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2226"/>
            <p:cNvSpPr>
              <a:spLocks noEditPoints="1"/>
            </p:cNvSpPr>
            <p:nvPr/>
          </p:nvSpPr>
          <p:spPr bwMode="auto">
            <a:xfrm>
              <a:off x="7245351" y="646113"/>
              <a:ext cx="38100" cy="11113"/>
            </a:xfrm>
            <a:custGeom>
              <a:avLst/>
              <a:gdLst>
                <a:gd name="T0" fmla="*/ 3 w 24"/>
                <a:gd name="T1" fmla="*/ 4 h 7"/>
                <a:gd name="T2" fmla="*/ 1 w 24"/>
                <a:gd name="T3" fmla="*/ 4 h 7"/>
                <a:gd name="T4" fmla="*/ 3 w 24"/>
                <a:gd name="T5" fmla="*/ 4 h 7"/>
                <a:gd name="T6" fmla="*/ 3 w 24"/>
                <a:gd name="T7" fmla="*/ 4 h 7"/>
                <a:gd name="T8" fmla="*/ 3 w 24"/>
                <a:gd name="T9" fmla="*/ 4 h 7"/>
                <a:gd name="T10" fmla="*/ 21 w 24"/>
                <a:gd name="T11" fmla="*/ 0 h 7"/>
                <a:gd name="T12" fmla="*/ 24 w 24"/>
                <a:gd name="T13" fmla="*/ 0 h 7"/>
                <a:gd name="T14" fmla="*/ 24 w 24"/>
                <a:gd name="T15" fmla="*/ 3 h 7"/>
                <a:gd name="T16" fmla="*/ 24 w 24"/>
                <a:gd name="T17" fmla="*/ 3 h 7"/>
                <a:gd name="T18" fmla="*/ 24 w 24"/>
                <a:gd name="T19" fmla="*/ 5 h 7"/>
                <a:gd name="T20" fmla="*/ 21 w 24"/>
                <a:gd name="T21" fmla="*/ 5 h 7"/>
                <a:gd name="T22" fmla="*/ 3 w 24"/>
                <a:gd name="T23" fmla="*/ 7 h 7"/>
                <a:gd name="T24" fmla="*/ 3 w 24"/>
                <a:gd name="T25" fmla="*/ 7 h 7"/>
                <a:gd name="T26" fmla="*/ 0 w 24"/>
                <a:gd name="T27" fmla="*/ 7 h 7"/>
                <a:gd name="T28" fmla="*/ 0 w 24"/>
                <a:gd name="T29" fmla="*/ 4 h 7"/>
                <a:gd name="T30" fmla="*/ 0 w 24"/>
                <a:gd name="T31" fmla="*/ 4 h 7"/>
                <a:gd name="T32" fmla="*/ 0 w 24"/>
                <a:gd name="T33" fmla="*/ 4 h 7"/>
                <a:gd name="T34" fmla="*/ 0 w 24"/>
                <a:gd name="T35" fmla="*/ 1 h 7"/>
                <a:gd name="T36" fmla="*/ 3 w 24"/>
                <a:gd name="T37" fmla="*/ 1 h 7"/>
                <a:gd name="T38" fmla="*/ 21 w 24"/>
                <a:gd name="T39" fmla="*/ 0 h 7"/>
                <a:gd name="T40" fmla="*/ 21 w 24"/>
                <a:gd name="T4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7">
                  <a:moveTo>
                    <a:pt x="3" y="4"/>
                  </a:moveTo>
                  <a:lnTo>
                    <a:pt x="1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close/>
                  <a:moveTo>
                    <a:pt x="21" y="0"/>
                  </a:moveTo>
                  <a:lnTo>
                    <a:pt x="24" y="0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5"/>
                  </a:lnTo>
                  <a:lnTo>
                    <a:pt x="21" y="5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1"/>
                  </a:lnTo>
                  <a:lnTo>
                    <a:pt x="3" y="1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2227"/>
            <p:cNvSpPr/>
            <p:nvPr/>
          </p:nvSpPr>
          <p:spPr bwMode="auto">
            <a:xfrm>
              <a:off x="6880226" y="623888"/>
              <a:ext cx="150813" cy="176213"/>
            </a:xfrm>
            <a:custGeom>
              <a:avLst/>
              <a:gdLst>
                <a:gd name="T0" fmla="*/ 1 w 95"/>
                <a:gd name="T1" fmla="*/ 0 h 111"/>
                <a:gd name="T2" fmla="*/ 17 w 95"/>
                <a:gd name="T3" fmla="*/ 5 h 111"/>
                <a:gd name="T4" fmla="*/ 17 w 95"/>
                <a:gd name="T5" fmla="*/ 6 h 111"/>
                <a:gd name="T6" fmla="*/ 19 w 95"/>
                <a:gd name="T7" fmla="*/ 8 h 111"/>
                <a:gd name="T8" fmla="*/ 23 w 95"/>
                <a:gd name="T9" fmla="*/ 15 h 111"/>
                <a:gd name="T10" fmla="*/ 31 w 95"/>
                <a:gd name="T11" fmla="*/ 25 h 111"/>
                <a:gd name="T12" fmla="*/ 39 w 95"/>
                <a:gd name="T13" fmla="*/ 38 h 111"/>
                <a:gd name="T14" fmla="*/ 49 w 95"/>
                <a:gd name="T15" fmla="*/ 51 h 111"/>
                <a:gd name="T16" fmla="*/ 60 w 95"/>
                <a:gd name="T17" fmla="*/ 65 h 111"/>
                <a:gd name="T18" fmla="*/ 70 w 95"/>
                <a:gd name="T19" fmla="*/ 78 h 111"/>
                <a:gd name="T20" fmla="*/ 79 w 95"/>
                <a:gd name="T21" fmla="*/ 91 h 111"/>
                <a:gd name="T22" fmla="*/ 83 w 95"/>
                <a:gd name="T23" fmla="*/ 95 h 111"/>
                <a:gd name="T24" fmla="*/ 86 w 95"/>
                <a:gd name="T25" fmla="*/ 99 h 111"/>
                <a:gd name="T26" fmla="*/ 89 w 95"/>
                <a:gd name="T27" fmla="*/ 103 h 111"/>
                <a:gd name="T28" fmla="*/ 91 w 95"/>
                <a:gd name="T29" fmla="*/ 106 h 111"/>
                <a:gd name="T30" fmla="*/ 93 w 95"/>
                <a:gd name="T31" fmla="*/ 107 h 111"/>
                <a:gd name="T32" fmla="*/ 94 w 95"/>
                <a:gd name="T33" fmla="*/ 108 h 111"/>
                <a:gd name="T34" fmla="*/ 94 w 95"/>
                <a:gd name="T35" fmla="*/ 108 h 111"/>
                <a:gd name="T36" fmla="*/ 95 w 95"/>
                <a:gd name="T37" fmla="*/ 110 h 111"/>
                <a:gd name="T38" fmla="*/ 95 w 95"/>
                <a:gd name="T39" fmla="*/ 110 h 111"/>
                <a:gd name="T40" fmla="*/ 95 w 95"/>
                <a:gd name="T41" fmla="*/ 111 h 111"/>
                <a:gd name="T42" fmla="*/ 94 w 95"/>
                <a:gd name="T43" fmla="*/ 111 h 111"/>
                <a:gd name="T44" fmla="*/ 94 w 95"/>
                <a:gd name="T45" fmla="*/ 111 h 111"/>
                <a:gd name="T46" fmla="*/ 91 w 95"/>
                <a:gd name="T47" fmla="*/ 111 h 111"/>
                <a:gd name="T48" fmla="*/ 90 w 95"/>
                <a:gd name="T49" fmla="*/ 108 h 111"/>
                <a:gd name="T50" fmla="*/ 87 w 95"/>
                <a:gd name="T51" fmla="*/ 106 h 111"/>
                <a:gd name="T52" fmla="*/ 85 w 95"/>
                <a:gd name="T53" fmla="*/ 103 h 111"/>
                <a:gd name="T54" fmla="*/ 82 w 95"/>
                <a:gd name="T55" fmla="*/ 99 h 111"/>
                <a:gd name="T56" fmla="*/ 78 w 95"/>
                <a:gd name="T57" fmla="*/ 94 h 111"/>
                <a:gd name="T58" fmla="*/ 65 w 95"/>
                <a:gd name="T59" fmla="*/ 77 h 111"/>
                <a:gd name="T60" fmla="*/ 52 w 95"/>
                <a:gd name="T61" fmla="*/ 59 h 111"/>
                <a:gd name="T62" fmla="*/ 41 w 95"/>
                <a:gd name="T63" fmla="*/ 44 h 111"/>
                <a:gd name="T64" fmla="*/ 31 w 95"/>
                <a:gd name="T65" fmla="*/ 31 h 111"/>
                <a:gd name="T66" fmla="*/ 23 w 95"/>
                <a:gd name="T67" fmla="*/ 21 h 111"/>
                <a:gd name="T68" fmla="*/ 18 w 95"/>
                <a:gd name="T69" fmla="*/ 12 h 111"/>
                <a:gd name="T70" fmla="*/ 15 w 95"/>
                <a:gd name="T71" fmla="*/ 8 h 111"/>
                <a:gd name="T72" fmla="*/ 0 w 95"/>
                <a:gd name="T73" fmla="*/ 2 h 111"/>
                <a:gd name="T74" fmla="*/ 0 w 95"/>
                <a:gd name="T75" fmla="*/ 1 h 111"/>
                <a:gd name="T76" fmla="*/ 0 w 95"/>
                <a:gd name="T77" fmla="*/ 1 h 111"/>
                <a:gd name="T78" fmla="*/ 0 w 95"/>
                <a:gd name="T79" fmla="*/ 0 h 111"/>
                <a:gd name="T80" fmla="*/ 1 w 95"/>
                <a:gd name="T81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111">
                  <a:moveTo>
                    <a:pt x="1" y="0"/>
                  </a:moveTo>
                  <a:lnTo>
                    <a:pt x="17" y="5"/>
                  </a:lnTo>
                  <a:lnTo>
                    <a:pt x="17" y="6"/>
                  </a:lnTo>
                  <a:lnTo>
                    <a:pt x="19" y="8"/>
                  </a:lnTo>
                  <a:lnTo>
                    <a:pt x="23" y="15"/>
                  </a:lnTo>
                  <a:lnTo>
                    <a:pt x="31" y="25"/>
                  </a:lnTo>
                  <a:lnTo>
                    <a:pt x="39" y="38"/>
                  </a:lnTo>
                  <a:lnTo>
                    <a:pt x="49" y="51"/>
                  </a:lnTo>
                  <a:lnTo>
                    <a:pt x="60" y="65"/>
                  </a:lnTo>
                  <a:lnTo>
                    <a:pt x="70" y="78"/>
                  </a:lnTo>
                  <a:lnTo>
                    <a:pt x="79" y="91"/>
                  </a:lnTo>
                  <a:lnTo>
                    <a:pt x="83" y="95"/>
                  </a:lnTo>
                  <a:lnTo>
                    <a:pt x="86" y="99"/>
                  </a:lnTo>
                  <a:lnTo>
                    <a:pt x="89" y="103"/>
                  </a:lnTo>
                  <a:lnTo>
                    <a:pt x="91" y="106"/>
                  </a:lnTo>
                  <a:lnTo>
                    <a:pt x="93" y="107"/>
                  </a:lnTo>
                  <a:lnTo>
                    <a:pt x="94" y="108"/>
                  </a:lnTo>
                  <a:lnTo>
                    <a:pt x="94" y="108"/>
                  </a:lnTo>
                  <a:lnTo>
                    <a:pt x="95" y="110"/>
                  </a:lnTo>
                  <a:lnTo>
                    <a:pt x="95" y="110"/>
                  </a:lnTo>
                  <a:lnTo>
                    <a:pt x="95" y="111"/>
                  </a:lnTo>
                  <a:lnTo>
                    <a:pt x="94" y="111"/>
                  </a:lnTo>
                  <a:lnTo>
                    <a:pt x="94" y="111"/>
                  </a:lnTo>
                  <a:lnTo>
                    <a:pt x="91" y="111"/>
                  </a:lnTo>
                  <a:lnTo>
                    <a:pt x="90" y="108"/>
                  </a:lnTo>
                  <a:lnTo>
                    <a:pt x="87" y="106"/>
                  </a:lnTo>
                  <a:lnTo>
                    <a:pt x="85" y="103"/>
                  </a:lnTo>
                  <a:lnTo>
                    <a:pt x="82" y="99"/>
                  </a:lnTo>
                  <a:lnTo>
                    <a:pt x="78" y="94"/>
                  </a:lnTo>
                  <a:lnTo>
                    <a:pt x="65" y="77"/>
                  </a:lnTo>
                  <a:lnTo>
                    <a:pt x="52" y="59"/>
                  </a:lnTo>
                  <a:lnTo>
                    <a:pt x="41" y="44"/>
                  </a:lnTo>
                  <a:lnTo>
                    <a:pt x="31" y="31"/>
                  </a:lnTo>
                  <a:lnTo>
                    <a:pt x="23" y="21"/>
                  </a:lnTo>
                  <a:lnTo>
                    <a:pt x="18" y="12"/>
                  </a:lnTo>
                  <a:lnTo>
                    <a:pt x="15" y="8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2228"/>
            <p:cNvSpPr/>
            <p:nvPr/>
          </p:nvSpPr>
          <p:spPr bwMode="auto">
            <a:xfrm>
              <a:off x="6875463" y="620713"/>
              <a:ext cx="157163" cy="184150"/>
            </a:xfrm>
            <a:custGeom>
              <a:avLst/>
              <a:gdLst>
                <a:gd name="T0" fmla="*/ 4 w 99"/>
                <a:gd name="T1" fmla="*/ 0 h 116"/>
                <a:gd name="T2" fmla="*/ 4 w 99"/>
                <a:gd name="T3" fmla="*/ 0 h 116"/>
                <a:gd name="T4" fmla="*/ 21 w 99"/>
                <a:gd name="T5" fmla="*/ 6 h 116"/>
                <a:gd name="T6" fmla="*/ 21 w 99"/>
                <a:gd name="T7" fmla="*/ 7 h 116"/>
                <a:gd name="T8" fmla="*/ 21 w 99"/>
                <a:gd name="T9" fmla="*/ 7 h 116"/>
                <a:gd name="T10" fmla="*/ 22 w 99"/>
                <a:gd name="T11" fmla="*/ 10 h 116"/>
                <a:gd name="T12" fmla="*/ 27 w 99"/>
                <a:gd name="T13" fmla="*/ 16 h 116"/>
                <a:gd name="T14" fmla="*/ 35 w 99"/>
                <a:gd name="T15" fmla="*/ 27 h 116"/>
                <a:gd name="T16" fmla="*/ 43 w 99"/>
                <a:gd name="T17" fmla="*/ 38 h 116"/>
                <a:gd name="T18" fmla="*/ 54 w 99"/>
                <a:gd name="T19" fmla="*/ 51 h 116"/>
                <a:gd name="T20" fmla="*/ 64 w 99"/>
                <a:gd name="T21" fmla="*/ 66 h 116"/>
                <a:gd name="T22" fmla="*/ 75 w 99"/>
                <a:gd name="T23" fmla="*/ 80 h 116"/>
                <a:gd name="T24" fmla="*/ 84 w 99"/>
                <a:gd name="T25" fmla="*/ 92 h 116"/>
                <a:gd name="T26" fmla="*/ 88 w 99"/>
                <a:gd name="T27" fmla="*/ 97 h 116"/>
                <a:gd name="T28" fmla="*/ 90 w 99"/>
                <a:gd name="T29" fmla="*/ 101 h 116"/>
                <a:gd name="T30" fmla="*/ 93 w 99"/>
                <a:gd name="T31" fmla="*/ 105 h 116"/>
                <a:gd name="T32" fmla="*/ 96 w 99"/>
                <a:gd name="T33" fmla="*/ 108 h 116"/>
                <a:gd name="T34" fmla="*/ 97 w 99"/>
                <a:gd name="T35" fmla="*/ 109 h 116"/>
                <a:gd name="T36" fmla="*/ 98 w 99"/>
                <a:gd name="T37" fmla="*/ 109 h 116"/>
                <a:gd name="T38" fmla="*/ 98 w 99"/>
                <a:gd name="T39" fmla="*/ 109 h 116"/>
                <a:gd name="T40" fmla="*/ 99 w 99"/>
                <a:gd name="T41" fmla="*/ 110 h 116"/>
                <a:gd name="T42" fmla="*/ 99 w 99"/>
                <a:gd name="T43" fmla="*/ 110 h 116"/>
                <a:gd name="T44" fmla="*/ 99 w 99"/>
                <a:gd name="T45" fmla="*/ 112 h 116"/>
                <a:gd name="T46" fmla="*/ 99 w 99"/>
                <a:gd name="T47" fmla="*/ 113 h 116"/>
                <a:gd name="T48" fmla="*/ 98 w 99"/>
                <a:gd name="T49" fmla="*/ 114 h 116"/>
                <a:gd name="T50" fmla="*/ 97 w 99"/>
                <a:gd name="T51" fmla="*/ 116 h 116"/>
                <a:gd name="T52" fmla="*/ 96 w 99"/>
                <a:gd name="T53" fmla="*/ 114 h 116"/>
                <a:gd name="T54" fmla="*/ 97 w 99"/>
                <a:gd name="T55" fmla="*/ 113 h 116"/>
                <a:gd name="T56" fmla="*/ 96 w 99"/>
                <a:gd name="T57" fmla="*/ 114 h 116"/>
                <a:gd name="T58" fmla="*/ 94 w 99"/>
                <a:gd name="T59" fmla="*/ 113 h 116"/>
                <a:gd name="T60" fmla="*/ 92 w 99"/>
                <a:gd name="T61" fmla="*/ 112 h 116"/>
                <a:gd name="T62" fmla="*/ 89 w 99"/>
                <a:gd name="T63" fmla="*/ 109 h 116"/>
                <a:gd name="T64" fmla="*/ 86 w 99"/>
                <a:gd name="T65" fmla="*/ 105 h 116"/>
                <a:gd name="T66" fmla="*/ 84 w 99"/>
                <a:gd name="T67" fmla="*/ 101 h 116"/>
                <a:gd name="T68" fmla="*/ 80 w 99"/>
                <a:gd name="T69" fmla="*/ 97 h 116"/>
                <a:gd name="T70" fmla="*/ 67 w 99"/>
                <a:gd name="T71" fmla="*/ 80 h 116"/>
                <a:gd name="T72" fmla="*/ 54 w 99"/>
                <a:gd name="T73" fmla="*/ 62 h 116"/>
                <a:gd name="T74" fmla="*/ 43 w 99"/>
                <a:gd name="T75" fmla="*/ 48 h 116"/>
                <a:gd name="T76" fmla="*/ 34 w 99"/>
                <a:gd name="T77" fmla="*/ 34 h 116"/>
                <a:gd name="T78" fmla="*/ 26 w 99"/>
                <a:gd name="T79" fmla="*/ 24 h 116"/>
                <a:gd name="T80" fmla="*/ 20 w 99"/>
                <a:gd name="T81" fmla="*/ 16 h 116"/>
                <a:gd name="T82" fmla="*/ 17 w 99"/>
                <a:gd name="T83" fmla="*/ 11 h 116"/>
                <a:gd name="T84" fmla="*/ 3 w 99"/>
                <a:gd name="T85" fmla="*/ 6 h 116"/>
                <a:gd name="T86" fmla="*/ 1 w 99"/>
                <a:gd name="T87" fmla="*/ 4 h 116"/>
                <a:gd name="T88" fmla="*/ 0 w 99"/>
                <a:gd name="T89" fmla="*/ 3 h 116"/>
                <a:gd name="T90" fmla="*/ 0 w 99"/>
                <a:gd name="T91" fmla="*/ 2 h 116"/>
                <a:gd name="T92" fmla="*/ 1 w 99"/>
                <a:gd name="T93" fmla="*/ 0 h 116"/>
                <a:gd name="T94" fmla="*/ 4 w 99"/>
                <a:gd name="T9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9" h="116">
                  <a:moveTo>
                    <a:pt x="4" y="0"/>
                  </a:moveTo>
                  <a:lnTo>
                    <a:pt x="4" y="0"/>
                  </a:lnTo>
                  <a:lnTo>
                    <a:pt x="21" y="6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2" y="10"/>
                  </a:lnTo>
                  <a:lnTo>
                    <a:pt x="27" y="16"/>
                  </a:lnTo>
                  <a:lnTo>
                    <a:pt x="35" y="27"/>
                  </a:lnTo>
                  <a:lnTo>
                    <a:pt x="43" y="38"/>
                  </a:lnTo>
                  <a:lnTo>
                    <a:pt x="54" y="51"/>
                  </a:lnTo>
                  <a:lnTo>
                    <a:pt x="64" y="66"/>
                  </a:lnTo>
                  <a:lnTo>
                    <a:pt x="75" y="80"/>
                  </a:lnTo>
                  <a:lnTo>
                    <a:pt x="84" y="92"/>
                  </a:lnTo>
                  <a:lnTo>
                    <a:pt x="88" y="97"/>
                  </a:lnTo>
                  <a:lnTo>
                    <a:pt x="90" y="101"/>
                  </a:lnTo>
                  <a:lnTo>
                    <a:pt x="93" y="105"/>
                  </a:lnTo>
                  <a:lnTo>
                    <a:pt x="96" y="108"/>
                  </a:lnTo>
                  <a:lnTo>
                    <a:pt x="97" y="109"/>
                  </a:lnTo>
                  <a:lnTo>
                    <a:pt x="98" y="109"/>
                  </a:lnTo>
                  <a:lnTo>
                    <a:pt x="98" y="109"/>
                  </a:lnTo>
                  <a:lnTo>
                    <a:pt x="99" y="110"/>
                  </a:lnTo>
                  <a:lnTo>
                    <a:pt x="99" y="110"/>
                  </a:lnTo>
                  <a:lnTo>
                    <a:pt x="99" y="112"/>
                  </a:lnTo>
                  <a:lnTo>
                    <a:pt x="99" y="113"/>
                  </a:lnTo>
                  <a:lnTo>
                    <a:pt x="98" y="114"/>
                  </a:lnTo>
                  <a:lnTo>
                    <a:pt x="97" y="116"/>
                  </a:lnTo>
                  <a:lnTo>
                    <a:pt x="96" y="114"/>
                  </a:lnTo>
                  <a:lnTo>
                    <a:pt x="97" y="113"/>
                  </a:lnTo>
                  <a:lnTo>
                    <a:pt x="96" y="114"/>
                  </a:lnTo>
                  <a:lnTo>
                    <a:pt x="94" y="113"/>
                  </a:lnTo>
                  <a:lnTo>
                    <a:pt x="92" y="112"/>
                  </a:lnTo>
                  <a:lnTo>
                    <a:pt x="89" y="109"/>
                  </a:lnTo>
                  <a:lnTo>
                    <a:pt x="86" y="105"/>
                  </a:lnTo>
                  <a:lnTo>
                    <a:pt x="84" y="101"/>
                  </a:lnTo>
                  <a:lnTo>
                    <a:pt x="80" y="97"/>
                  </a:lnTo>
                  <a:lnTo>
                    <a:pt x="67" y="80"/>
                  </a:lnTo>
                  <a:lnTo>
                    <a:pt x="54" y="62"/>
                  </a:lnTo>
                  <a:lnTo>
                    <a:pt x="43" y="48"/>
                  </a:lnTo>
                  <a:lnTo>
                    <a:pt x="34" y="34"/>
                  </a:lnTo>
                  <a:lnTo>
                    <a:pt x="26" y="24"/>
                  </a:lnTo>
                  <a:lnTo>
                    <a:pt x="20" y="16"/>
                  </a:lnTo>
                  <a:lnTo>
                    <a:pt x="17" y="11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0" y="2"/>
                  </a:lnTo>
                  <a:lnTo>
                    <a:pt x="1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2229"/>
            <p:cNvSpPr/>
            <p:nvPr/>
          </p:nvSpPr>
          <p:spPr bwMode="auto">
            <a:xfrm>
              <a:off x="6889751" y="609600"/>
              <a:ext cx="17463" cy="33338"/>
            </a:xfrm>
            <a:custGeom>
              <a:avLst/>
              <a:gdLst>
                <a:gd name="T0" fmla="*/ 9 w 11"/>
                <a:gd name="T1" fmla="*/ 0 h 21"/>
                <a:gd name="T2" fmla="*/ 11 w 11"/>
                <a:gd name="T3" fmla="*/ 0 h 21"/>
                <a:gd name="T4" fmla="*/ 11 w 11"/>
                <a:gd name="T5" fmla="*/ 1 h 21"/>
                <a:gd name="T6" fmla="*/ 11 w 11"/>
                <a:gd name="T7" fmla="*/ 21 h 21"/>
                <a:gd name="T8" fmla="*/ 0 w 11"/>
                <a:gd name="T9" fmla="*/ 6 h 21"/>
                <a:gd name="T10" fmla="*/ 0 w 11"/>
                <a:gd name="T11" fmla="*/ 6 h 21"/>
                <a:gd name="T12" fmla="*/ 0 w 11"/>
                <a:gd name="T13" fmla="*/ 5 h 21"/>
                <a:gd name="T14" fmla="*/ 1 w 11"/>
                <a:gd name="T15" fmla="*/ 3 h 21"/>
                <a:gd name="T16" fmla="*/ 1 w 11"/>
                <a:gd name="T17" fmla="*/ 3 h 21"/>
                <a:gd name="T18" fmla="*/ 3 w 11"/>
                <a:gd name="T19" fmla="*/ 5 h 21"/>
                <a:gd name="T20" fmla="*/ 8 w 11"/>
                <a:gd name="T21" fmla="*/ 11 h 21"/>
                <a:gd name="T22" fmla="*/ 8 w 11"/>
                <a:gd name="T23" fmla="*/ 1 h 21"/>
                <a:gd name="T24" fmla="*/ 9 w 11"/>
                <a:gd name="T25" fmla="*/ 0 h 21"/>
                <a:gd name="T26" fmla="*/ 9 w 11"/>
                <a:gd name="T2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" h="21">
                  <a:moveTo>
                    <a:pt x="9" y="0"/>
                  </a:moveTo>
                  <a:lnTo>
                    <a:pt x="11" y="0"/>
                  </a:lnTo>
                  <a:lnTo>
                    <a:pt x="11" y="1"/>
                  </a:lnTo>
                  <a:lnTo>
                    <a:pt x="11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3"/>
                  </a:lnTo>
                  <a:lnTo>
                    <a:pt x="1" y="3"/>
                  </a:lnTo>
                  <a:lnTo>
                    <a:pt x="3" y="5"/>
                  </a:lnTo>
                  <a:lnTo>
                    <a:pt x="8" y="11"/>
                  </a:lnTo>
                  <a:lnTo>
                    <a:pt x="8" y="1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2230"/>
            <p:cNvSpPr/>
            <p:nvPr/>
          </p:nvSpPr>
          <p:spPr bwMode="auto">
            <a:xfrm>
              <a:off x="6886576" y="606425"/>
              <a:ext cx="23813" cy="41275"/>
            </a:xfrm>
            <a:custGeom>
              <a:avLst/>
              <a:gdLst>
                <a:gd name="T0" fmla="*/ 11 w 15"/>
                <a:gd name="T1" fmla="*/ 0 h 26"/>
                <a:gd name="T2" fmla="*/ 14 w 15"/>
                <a:gd name="T3" fmla="*/ 2 h 26"/>
                <a:gd name="T4" fmla="*/ 15 w 15"/>
                <a:gd name="T5" fmla="*/ 3 h 26"/>
                <a:gd name="T6" fmla="*/ 15 w 15"/>
                <a:gd name="T7" fmla="*/ 26 h 26"/>
                <a:gd name="T8" fmla="*/ 1 w 15"/>
                <a:gd name="T9" fmla="*/ 9 h 26"/>
                <a:gd name="T10" fmla="*/ 0 w 15"/>
                <a:gd name="T11" fmla="*/ 7 h 26"/>
                <a:gd name="T12" fmla="*/ 1 w 15"/>
                <a:gd name="T13" fmla="*/ 7 h 26"/>
                <a:gd name="T14" fmla="*/ 2 w 15"/>
                <a:gd name="T15" fmla="*/ 4 h 26"/>
                <a:gd name="T16" fmla="*/ 3 w 15"/>
                <a:gd name="T17" fmla="*/ 4 h 26"/>
                <a:gd name="T18" fmla="*/ 5 w 15"/>
                <a:gd name="T19" fmla="*/ 4 h 26"/>
                <a:gd name="T20" fmla="*/ 6 w 15"/>
                <a:gd name="T21" fmla="*/ 5 h 26"/>
                <a:gd name="T22" fmla="*/ 9 w 15"/>
                <a:gd name="T23" fmla="*/ 8 h 26"/>
                <a:gd name="T24" fmla="*/ 9 w 15"/>
                <a:gd name="T25" fmla="*/ 3 h 26"/>
                <a:gd name="T26" fmla="*/ 10 w 15"/>
                <a:gd name="T27" fmla="*/ 2 h 26"/>
                <a:gd name="T28" fmla="*/ 11 w 15"/>
                <a:gd name="T2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26">
                  <a:moveTo>
                    <a:pt x="11" y="0"/>
                  </a:moveTo>
                  <a:lnTo>
                    <a:pt x="14" y="2"/>
                  </a:lnTo>
                  <a:lnTo>
                    <a:pt x="15" y="3"/>
                  </a:lnTo>
                  <a:lnTo>
                    <a:pt x="15" y="26"/>
                  </a:lnTo>
                  <a:lnTo>
                    <a:pt x="1" y="9"/>
                  </a:lnTo>
                  <a:lnTo>
                    <a:pt x="0" y="7"/>
                  </a:lnTo>
                  <a:lnTo>
                    <a:pt x="1" y="7"/>
                  </a:lnTo>
                  <a:lnTo>
                    <a:pt x="2" y="4"/>
                  </a:lnTo>
                  <a:lnTo>
                    <a:pt x="3" y="4"/>
                  </a:lnTo>
                  <a:lnTo>
                    <a:pt x="5" y="4"/>
                  </a:lnTo>
                  <a:lnTo>
                    <a:pt x="6" y="5"/>
                  </a:lnTo>
                  <a:lnTo>
                    <a:pt x="9" y="8"/>
                  </a:lnTo>
                  <a:lnTo>
                    <a:pt x="9" y="3"/>
                  </a:lnTo>
                  <a:lnTo>
                    <a:pt x="10" y="2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2231"/>
            <p:cNvSpPr/>
            <p:nvPr/>
          </p:nvSpPr>
          <p:spPr bwMode="auto">
            <a:xfrm>
              <a:off x="6883401" y="620713"/>
              <a:ext cx="23813" cy="11113"/>
            </a:xfrm>
            <a:custGeom>
              <a:avLst/>
              <a:gdLst>
                <a:gd name="T0" fmla="*/ 2 w 15"/>
                <a:gd name="T1" fmla="*/ 0 h 7"/>
                <a:gd name="T2" fmla="*/ 15 w 15"/>
                <a:gd name="T3" fmla="*/ 4 h 7"/>
                <a:gd name="T4" fmla="*/ 15 w 15"/>
                <a:gd name="T5" fmla="*/ 6 h 7"/>
                <a:gd name="T6" fmla="*/ 15 w 15"/>
                <a:gd name="T7" fmla="*/ 7 h 7"/>
                <a:gd name="T8" fmla="*/ 15 w 15"/>
                <a:gd name="T9" fmla="*/ 7 h 7"/>
                <a:gd name="T10" fmla="*/ 13 w 15"/>
                <a:gd name="T11" fmla="*/ 7 h 7"/>
                <a:gd name="T12" fmla="*/ 13 w 15"/>
                <a:gd name="T13" fmla="*/ 7 h 7"/>
                <a:gd name="T14" fmla="*/ 2 w 15"/>
                <a:gd name="T15" fmla="*/ 3 h 7"/>
                <a:gd name="T16" fmla="*/ 0 w 15"/>
                <a:gd name="T17" fmla="*/ 2 h 7"/>
                <a:gd name="T18" fmla="*/ 0 w 15"/>
                <a:gd name="T19" fmla="*/ 0 h 7"/>
                <a:gd name="T20" fmla="*/ 0 w 15"/>
                <a:gd name="T21" fmla="*/ 0 h 7"/>
                <a:gd name="T22" fmla="*/ 2 w 15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7">
                  <a:moveTo>
                    <a:pt x="2" y="0"/>
                  </a:moveTo>
                  <a:lnTo>
                    <a:pt x="15" y="4"/>
                  </a:lnTo>
                  <a:lnTo>
                    <a:pt x="15" y="6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2232"/>
            <p:cNvSpPr/>
            <p:nvPr/>
          </p:nvSpPr>
          <p:spPr bwMode="auto">
            <a:xfrm>
              <a:off x="6881813" y="617538"/>
              <a:ext cx="28575" cy="19050"/>
            </a:xfrm>
            <a:custGeom>
              <a:avLst/>
              <a:gdLst>
                <a:gd name="T0" fmla="*/ 3 w 18"/>
                <a:gd name="T1" fmla="*/ 0 h 12"/>
                <a:gd name="T2" fmla="*/ 4 w 18"/>
                <a:gd name="T3" fmla="*/ 0 h 12"/>
                <a:gd name="T4" fmla="*/ 16 w 18"/>
                <a:gd name="T5" fmla="*/ 5 h 12"/>
                <a:gd name="T6" fmla="*/ 17 w 18"/>
                <a:gd name="T7" fmla="*/ 6 h 12"/>
                <a:gd name="T8" fmla="*/ 18 w 18"/>
                <a:gd name="T9" fmla="*/ 8 h 12"/>
                <a:gd name="T10" fmla="*/ 17 w 18"/>
                <a:gd name="T11" fmla="*/ 9 h 12"/>
                <a:gd name="T12" fmla="*/ 17 w 18"/>
                <a:gd name="T13" fmla="*/ 10 h 12"/>
                <a:gd name="T14" fmla="*/ 14 w 18"/>
                <a:gd name="T15" fmla="*/ 12 h 12"/>
                <a:gd name="T16" fmla="*/ 13 w 18"/>
                <a:gd name="T17" fmla="*/ 10 h 12"/>
                <a:gd name="T18" fmla="*/ 14 w 18"/>
                <a:gd name="T19" fmla="*/ 9 h 12"/>
                <a:gd name="T20" fmla="*/ 13 w 18"/>
                <a:gd name="T21" fmla="*/ 10 h 12"/>
                <a:gd name="T22" fmla="*/ 1 w 18"/>
                <a:gd name="T23" fmla="*/ 6 h 12"/>
                <a:gd name="T24" fmla="*/ 0 w 18"/>
                <a:gd name="T25" fmla="*/ 5 h 12"/>
                <a:gd name="T26" fmla="*/ 0 w 18"/>
                <a:gd name="T27" fmla="*/ 4 h 12"/>
                <a:gd name="T28" fmla="*/ 0 w 18"/>
                <a:gd name="T29" fmla="*/ 2 h 12"/>
                <a:gd name="T30" fmla="*/ 1 w 18"/>
                <a:gd name="T31" fmla="*/ 1 h 12"/>
                <a:gd name="T32" fmla="*/ 3 w 18"/>
                <a:gd name="T3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2">
                  <a:moveTo>
                    <a:pt x="3" y="0"/>
                  </a:moveTo>
                  <a:lnTo>
                    <a:pt x="4" y="0"/>
                  </a:lnTo>
                  <a:lnTo>
                    <a:pt x="16" y="5"/>
                  </a:lnTo>
                  <a:lnTo>
                    <a:pt x="17" y="6"/>
                  </a:lnTo>
                  <a:lnTo>
                    <a:pt x="18" y="8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4" y="12"/>
                  </a:lnTo>
                  <a:lnTo>
                    <a:pt x="13" y="10"/>
                  </a:lnTo>
                  <a:lnTo>
                    <a:pt x="14" y="9"/>
                  </a:lnTo>
                  <a:lnTo>
                    <a:pt x="13" y="10"/>
                  </a:lnTo>
                  <a:lnTo>
                    <a:pt x="1" y="6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2"/>
                  </a:lnTo>
                  <a:lnTo>
                    <a:pt x="1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2233"/>
            <p:cNvSpPr>
              <a:spLocks noEditPoints="1"/>
            </p:cNvSpPr>
            <p:nvPr/>
          </p:nvSpPr>
          <p:spPr bwMode="auto">
            <a:xfrm>
              <a:off x="7010401" y="784225"/>
              <a:ext cx="122238" cy="201613"/>
            </a:xfrm>
            <a:custGeom>
              <a:avLst/>
              <a:gdLst>
                <a:gd name="T0" fmla="*/ 35 w 77"/>
                <a:gd name="T1" fmla="*/ 2 h 127"/>
                <a:gd name="T2" fmla="*/ 24 w 77"/>
                <a:gd name="T3" fmla="*/ 5 h 127"/>
                <a:gd name="T4" fmla="*/ 14 w 77"/>
                <a:gd name="T5" fmla="*/ 10 h 127"/>
                <a:gd name="T6" fmla="*/ 8 w 77"/>
                <a:gd name="T7" fmla="*/ 20 h 127"/>
                <a:gd name="T8" fmla="*/ 4 w 77"/>
                <a:gd name="T9" fmla="*/ 34 h 127"/>
                <a:gd name="T10" fmla="*/ 3 w 77"/>
                <a:gd name="T11" fmla="*/ 52 h 127"/>
                <a:gd name="T12" fmla="*/ 4 w 77"/>
                <a:gd name="T13" fmla="*/ 69 h 127"/>
                <a:gd name="T14" fmla="*/ 7 w 77"/>
                <a:gd name="T15" fmla="*/ 86 h 127"/>
                <a:gd name="T16" fmla="*/ 12 w 77"/>
                <a:gd name="T17" fmla="*/ 100 h 127"/>
                <a:gd name="T18" fmla="*/ 18 w 77"/>
                <a:gd name="T19" fmla="*/ 113 h 127"/>
                <a:gd name="T20" fmla="*/ 26 w 77"/>
                <a:gd name="T21" fmla="*/ 121 h 127"/>
                <a:gd name="T22" fmla="*/ 35 w 77"/>
                <a:gd name="T23" fmla="*/ 124 h 127"/>
                <a:gd name="T24" fmla="*/ 45 w 77"/>
                <a:gd name="T25" fmla="*/ 120 h 127"/>
                <a:gd name="T26" fmla="*/ 54 w 77"/>
                <a:gd name="T27" fmla="*/ 109 h 127"/>
                <a:gd name="T28" fmla="*/ 63 w 77"/>
                <a:gd name="T29" fmla="*/ 95 h 127"/>
                <a:gd name="T30" fmla="*/ 69 w 77"/>
                <a:gd name="T31" fmla="*/ 78 h 127"/>
                <a:gd name="T32" fmla="*/ 73 w 77"/>
                <a:gd name="T33" fmla="*/ 60 h 127"/>
                <a:gd name="T34" fmla="*/ 75 w 77"/>
                <a:gd name="T35" fmla="*/ 41 h 127"/>
                <a:gd name="T36" fmla="*/ 73 w 77"/>
                <a:gd name="T37" fmla="*/ 27 h 127"/>
                <a:gd name="T38" fmla="*/ 69 w 77"/>
                <a:gd name="T39" fmla="*/ 17 h 127"/>
                <a:gd name="T40" fmla="*/ 63 w 77"/>
                <a:gd name="T41" fmla="*/ 9 h 127"/>
                <a:gd name="T42" fmla="*/ 55 w 77"/>
                <a:gd name="T43" fmla="*/ 5 h 127"/>
                <a:gd name="T44" fmla="*/ 46 w 77"/>
                <a:gd name="T45" fmla="*/ 3 h 127"/>
                <a:gd name="T46" fmla="*/ 35 w 77"/>
                <a:gd name="T47" fmla="*/ 2 h 127"/>
                <a:gd name="T48" fmla="*/ 35 w 77"/>
                <a:gd name="T49" fmla="*/ 0 h 127"/>
                <a:gd name="T50" fmla="*/ 46 w 77"/>
                <a:gd name="T51" fmla="*/ 0 h 127"/>
                <a:gd name="T52" fmla="*/ 56 w 77"/>
                <a:gd name="T53" fmla="*/ 2 h 127"/>
                <a:gd name="T54" fmla="*/ 64 w 77"/>
                <a:gd name="T55" fmla="*/ 7 h 127"/>
                <a:gd name="T56" fmla="*/ 72 w 77"/>
                <a:gd name="T57" fmla="*/ 15 h 127"/>
                <a:gd name="T58" fmla="*/ 76 w 77"/>
                <a:gd name="T59" fmla="*/ 26 h 127"/>
                <a:gd name="T60" fmla="*/ 77 w 77"/>
                <a:gd name="T61" fmla="*/ 41 h 127"/>
                <a:gd name="T62" fmla="*/ 76 w 77"/>
                <a:gd name="T63" fmla="*/ 60 h 127"/>
                <a:gd name="T64" fmla="*/ 72 w 77"/>
                <a:gd name="T65" fmla="*/ 78 h 127"/>
                <a:gd name="T66" fmla="*/ 66 w 77"/>
                <a:gd name="T67" fmla="*/ 96 h 127"/>
                <a:gd name="T68" fmla="*/ 56 w 77"/>
                <a:gd name="T69" fmla="*/ 112 h 127"/>
                <a:gd name="T70" fmla="*/ 46 w 77"/>
                <a:gd name="T71" fmla="*/ 123 h 127"/>
                <a:gd name="T72" fmla="*/ 35 w 77"/>
                <a:gd name="T73" fmla="*/ 127 h 127"/>
                <a:gd name="T74" fmla="*/ 24 w 77"/>
                <a:gd name="T75" fmla="*/ 123 h 127"/>
                <a:gd name="T76" fmla="*/ 16 w 77"/>
                <a:gd name="T77" fmla="*/ 115 h 127"/>
                <a:gd name="T78" fmla="*/ 9 w 77"/>
                <a:gd name="T79" fmla="*/ 102 h 127"/>
                <a:gd name="T80" fmla="*/ 3 w 77"/>
                <a:gd name="T81" fmla="*/ 78 h 127"/>
                <a:gd name="T82" fmla="*/ 0 w 77"/>
                <a:gd name="T83" fmla="*/ 52 h 127"/>
                <a:gd name="T84" fmla="*/ 1 w 77"/>
                <a:gd name="T85" fmla="*/ 36 h 127"/>
                <a:gd name="T86" fmla="*/ 4 w 77"/>
                <a:gd name="T87" fmla="*/ 23 h 127"/>
                <a:gd name="T88" fmla="*/ 9 w 77"/>
                <a:gd name="T89" fmla="*/ 13 h 127"/>
                <a:gd name="T90" fmla="*/ 16 w 77"/>
                <a:gd name="T91" fmla="*/ 5 h 127"/>
                <a:gd name="T92" fmla="*/ 25 w 77"/>
                <a:gd name="T93" fmla="*/ 1 h 127"/>
                <a:gd name="T94" fmla="*/ 35 w 77"/>
                <a:gd name="T95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7" h="127">
                  <a:moveTo>
                    <a:pt x="35" y="2"/>
                  </a:moveTo>
                  <a:lnTo>
                    <a:pt x="24" y="5"/>
                  </a:lnTo>
                  <a:lnTo>
                    <a:pt x="14" y="10"/>
                  </a:lnTo>
                  <a:lnTo>
                    <a:pt x="8" y="20"/>
                  </a:lnTo>
                  <a:lnTo>
                    <a:pt x="4" y="34"/>
                  </a:lnTo>
                  <a:lnTo>
                    <a:pt x="3" y="52"/>
                  </a:lnTo>
                  <a:lnTo>
                    <a:pt x="4" y="69"/>
                  </a:lnTo>
                  <a:lnTo>
                    <a:pt x="7" y="86"/>
                  </a:lnTo>
                  <a:lnTo>
                    <a:pt x="12" y="100"/>
                  </a:lnTo>
                  <a:lnTo>
                    <a:pt x="18" y="113"/>
                  </a:lnTo>
                  <a:lnTo>
                    <a:pt x="26" y="121"/>
                  </a:lnTo>
                  <a:lnTo>
                    <a:pt x="35" y="124"/>
                  </a:lnTo>
                  <a:lnTo>
                    <a:pt x="45" y="120"/>
                  </a:lnTo>
                  <a:lnTo>
                    <a:pt x="54" y="109"/>
                  </a:lnTo>
                  <a:lnTo>
                    <a:pt x="63" y="95"/>
                  </a:lnTo>
                  <a:lnTo>
                    <a:pt x="69" y="78"/>
                  </a:lnTo>
                  <a:lnTo>
                    <a:pt x="73" y="60"/>
                  </a:lnTo>
                  <a:lnTo>
                    <a:pt x="75" y="41"/>
                  </a:lnTo>
                  <a:lnTo>
                    <a:pt x="73" y="27"/>
                  </a:lnTo>
                  <a:lnTo>
                    <a:pt x="69" y="17"/>
                  </a:lnTo>
                  <a:lnTo>
                    <a:pt x="63" y="9"/>
                  </a:lnTo>
                  <a:lnTo>
                    <a:pt x="55" y="5"/>
                  </a:lnTo>
                  <a:lnTo>
                    <a:pt x="46" y="3"/>
                  </a:lnTo>
                  <a:lnTo>
                    <a:pt x="35" y="2"/>
                  </a:lnTo>
                  <a:close/>
                  <a:moveTo>
                    <a:pt x="35" y="0"/>
                  </a:moveTo>
                  <a:lnTo>
                    <a:pt x="46" y="0"/>
                  </a:lnTo>
                  <a:lnTo>
                    <a:pt x="56" y="2"/>
                  </a:lnTo>
                  <a:lnTo>
                    <a:pt x="64" y="7"/>
                  </a:lnTo>
                  <a:lnTo>
                    <a:pt x="72" y="15"/>
                  </a:lnTo>
                  <a:lnTo>
                    <a:pt x="76" y="26"/>
                  </a:lnTo>
                  <a:lnTo>
                    <a:pt x="77" y="41"/>
                  </a:lnTo>
                  <a:lnTo>
                    <a:pt x="76" y="60"/>
                  </a:lnTo>
                  <a:lnTo>
                    <a:pt x="72" y="78"/>
                  </a:lnTo>
                  <a:lnTo>
                    <a:pt x="66" y="96"/>
                  </a:lnTo>
                  <a:lnTo>
                    <a:pt x="56" y="112"/>
                  </a:lnTo>
                  <a:lnTo>
                    <a:pt x="46" y="123"/>
                  </a:lnTo>
                  <a:lnTo>
                    <a:pt x="35" y="127"/>
                  </a:lnTo>
                  <a:lnTo>
                    <a:pt x="24" y="123"/>
                  </a:lnTo>
                  <a:lnTo>
                    <a:pt x="16" y="115"/>
                  </a:lnTo>
                  <a:lnTo>
                    <a:pt x="9" y="102"/>
                  </a:lnTo>
                  <a:lnTo>
                    <a:pt x="3" y="78"/>
                  </a:lnTo>
                  <a:lnTo>
                    <a:pt x="0" y="52"/>
                  </a:lnTo>
                  <a:lnTo>
                    <a:pt x="1" y="36"/>
                  </a:lnTo>
                  <a:lnTo>
                    <a:pt x="4" y="23"/>
                  </a:lnTo>
                  <a:lnTo>
                    <a:pt x="9" y="13"/>
                  </a:lnTo>
                  <a:lnTo>
                    <a:pt x="16" y="5"/>
                  </a:lnTo>
                  <a:lnTo>
                    <a:pt x="25" y="1"/>
                  </a:lnTo>
                  <a:lnTo>
                    <a:pt x="3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2234"/>
            <p:cNvSpPr>
              <a:spLocks noEditPoints="1"/>
            </p:cNvSpPr>
            <p:nvPr/>
          </p:nvSpPr>
          <p:spPr bwMode="auto">
            <a:xfrm>
              <a:off x="7008813" y="781050"/>
              <a:ext cx="128588" cy="206375"/>
            </a:xfrm>
            <a:custGeom>
              <a:avLst/>
              <a:gdLst>
                <a:gd name="T0" fmla="*/ 36 w 81"/>
                <a:gd name="T1" fmla="*/ 5 h 130"/>
                <a:gd name="T2" fmla="*/ 25 w 81"/>
                <a:gd name="T3" fmla="*/ 8 h 130"/>
                <a:gd name="T4" fmla="*/ 17 w 81"/>
                <a:gd name="T5" fmla="*/ 13 h 130"/>
                <a:gd name="T6" fmla="*/ 10 w 81"/>
                <a:gd name="T7" fmla="*/ 22 h 130"/>
                <a:gd name="T8" fmla="*/ 6 w 81"/>
                <a:gd name="T9" fmla="*/ 36 h 130"/>
                <a:gd name="T10" fmla="*/ 5 w 81"/>
                <a:gd name="T11" fmla="*/ 54 h 130"/>
                <a:gd name="T12" fmla="*/ 5 w 81"/>
                <a:gd name="T13" fmla="*/ 54 h 130"/>
                <a:gd name="T14" fmla="*/ 6 w 81"/>
                <a:gd name="T15" fmla="*/ 71 h 130"/>
                <a:gd name="T16" fmla="*/ 9 w 81"/>
                <a:gd name="T17" fmla="*/ 88 h 130"/>
                <a:gd name="T18" fmla="*/ 14 w 81"/>
                <a:gd name="T19" fmla="*/ 102 h 130"/>
                <a:gd name="T20" fmla="*/ 19 w 81"/>
                <a:gd name="T21" fmla="*/ 114 h 130"/>
                <a:gd name="T22" fmla="*/ 27 w 81"/>
                <a:gd name="T23" fmla="*/ 122 h 130"/>
                <a:gd name="T24" fmla="*/ 35 w 81"/>
                <a:gd name="T25" fmla="*/ 125 h 130"/>
                <a:gd name="T26" fmla="*/ 36 w 81"/>
                <a:gd name="T27" fmla="*/ 125 h 130"/>
                <a:gd name="T28" fmla="*/ 36 w 81"/>
                <a:gd name="T29" fmla="*/ 125 h 130"/>
                <a:gd name="T30" fmla="*/ 44 w 81"/>
                <a:gd name="T31" fmla="*/ 121 h 130"/>
                <a:gd name="T32" fmla="*/ 53 w 81"/>
                <a:gd name="T33" fmla="*/ 111 h 130"/>
                <a:gd name="T34" fmla="*/ 63 w 81"/>
                <a:gd name="T35" fmla="*/ 97 h 130"/>
                <a:gd name="T36" fmla="*/ 64 w 81"/>
                <a:gd name="T37" fmla="*/ 97 h 130"/>
                <a:gd name="T38" fmla="*/ 63 w 81"/>
                <a:gd name="T39" fmla="*/ 97 h 130"/>
                <a:gd name="T40" fmla="*/ 69 w 81"/>
                <a:gd name="T41" fmla="*/ 79 h 130"/>
                <a:gd name="T42" fmla="*/ 73 w 81"/>
                <a:gd name="T43" fmla="*/ 60 h 130"/>
                <a:gd name="T44" fmla="*/ 74 w 81"/>
                <a:gd name="T45" fmla="*/ 43 h 130"/>
                <a:gd name="T46" fmla="*/ 74 w 81"/>
                <a:gd name="T47" fmla="*/ 43 h 130"/>
                <a:gd name="T48" fmla="*/ 74 w 81"/>
                <a:gd name="T49" fmla="*/ 43 h 130"/>
                <a:gd name="T50" fmla="*/ 73 w 81"/>
                <a:gd name="T51" fmla="*/ 29 h 130"/>
                <a:gd name="T52" fmla="*/ 69 w 81"/>
                <a:gd name="T53" fmla="*/ 19 h 130"/>
                <a:gd name="T54" fmla="*/ 63 w 81"/>
                <a:gd name="T55" fmla="*/ 12 h 130"/>
                <a:gd name="T56" fmla="*/ 51 w 81"/>
                <a:gd name="T57" fmla="*/ 7 h 130"/>
                <a:gd name="T58" fmla="*/ 36 w 81"/>
                <a:gd name="T59" fmla="*/ 5 h 130"/>
                <a:gd name="T60" fmla="*/ 35 w 81"/>
                <a:gd name="T61" fmla="*/ 0 h 130"/>
                <a:gd name="T62" fmla="*/ 36 w 81"/>
                <a:gd name="T63" fmla="*/ 0 h 130"/>
                <a:gd name="T64" fmla="*/ 47 w 81"/>
                <a:gd name="T65" fmla="*/ 0 h 130"/>
                <a:gd name="T66" fmla="*/ 57 w 81"/>
                <a:gd name="T67" fmla="*/ 3 h 130"/>
                <a:gd name="T68" fmla="*/ 67 w 81"/>
                <a:gd name="T69" fmla="*/ 8 h 130"/>
                <a:gd name="T70" fmla="*/ 74 w 81"/>
                <a:gd name="T71" fmla="*/ 16 h 130"/>
                <a:gd name="T72" fmla="*/ 78 w 81"/>
                <a:gd name="T73" fmla="*/ 28 h 130"/>
                <a:gd name="T74" fmla="*/ 81 w 81"/>
                <a:gd name="T75" fmla="*/ 43 h 130"/>
                <a:gd name="T76" fmla="*/ 81 w 81"/>
                <a:gd name="T77" fmla="*/ 43 h 130"/>
                <a:gd name="T78" fmla="*/ 78 w 81"/>
                <a:gd name="T79" fmla="*/ 62 h 130"/>
                <a:gd name="T80" fmla="*/ 74 w 81"/>
                <a:gd name="T81" fmla="*/ 81 h 130"/>
                <a:gd name="T82" fmla="*/ 68 w 81"/>
                <a:gd name="T83" fmla="*/ 100 h 130"/>
                <a:gd name="T84" fmla="*/ 61 w 81"/>
                <a:gd name="T85" fmla="*/ 111 h 130"/>
                <a:gd name="T86" fmla="*/ 53 w 81"/>
                <a:gd name="T87" fmla="*/ 121 h 130"/>
                <a:gd name="T88" fmla="*/ 46 w 81"/>
                <a:gd name="T89" fmla="*/ 127 h 130"/>
                <a:gd name="T90" fmla="*/ 36 w 81"/>
                <a:gd name="T91" fmla="*/ 130 h 130"/>
                <a:gd name="T92" fmla="*/ 25 w 81"/>
                <a:gd name="T93" fmla="*/ 126 h 130"/>
                <a:gd name="T94" fmla="*/ 15 w 81"/>
                <a:gd name="T95" fmla="*/ 118 h 130"/>
                <a:gd name="T96" fmla="*/ 8 w 81"/>
                <a:gd name="T97" fmla="*/ 105 h 130"/>
                <a:gd name="T98" fmla="*/ 1 w 81"/>
                <a:gd name="T99" fmla="*/ 80 h 130"/>
                <a:gd name="T100" fmla="*/ 0 w 81"/>
                <a:gd name="T101" fmla="*/ 54 h 130"/>
                <a:gd name="T102" fmla="*/ 0 w 81"/>
                <a:gd name="T103" fmla="*/ 38 h 130"/>
                <a:gd name="T104" fmla="*/ 4 w 81"/>
                <a:gd name="T105" fmla="*/ 25 h 130"/>
                <a:gd name="T106" fmla="*/ 9 w 81"/>
                <a:gd name="T107" fmla="*/ 13 h 130"/>
                <a:gd name="T108" fmla="*/ 15 w 81"/>
                <a:gd name="T109" fmla="*/ 7 h 130"/>
                <a:gd name="T110" fmla="*/ 25 w 81"/>
                <a:gd name="T111" fmla="*/ 2 h 130"/>
                <a:gd name="T112" fmla="*/ 35 w 81"/>
                <a:gd name="T113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30">
                  <a:moveTo>
                    <a:pt x="36" y="5"/>
                  </a:moveTo>
                  <a:lnTo>
                    <a:pt x="25" y="8"/>
                  </a:lnTo>
                  <a:lnTo>
                    <a:pt x="17" y="13"/>
                  </a:lnTo>
                  <a:lnTo>
                    <a:pt x="10" y="22"/>
                  </a:lnTo>
                  <a:lnTo>
                    <a:pt x="6" y="36"/>
                  </a:lnTo>
                  <a:lnTo>
                    <a:pt x="5" y="54"/>
                  </a:lnTo>
                  <a:lnTo>
                    <a:pt x="5" y="54"/>
                  </a:lnTo>
                  <a:lnTo>
                    <a:pt x="6" y="71"/>
                  </a:lnTo>
                  <a:lnTo>
                    <a:pt x="9" y="88"/>
                  </a:lnTo>
                  <a:lnTo>
                    <a:pt x="14" y="102"/>
                  </a:lnTo>
                  <a:lnTo>
                    <a:pt x="19" y="114"/>
                  </a:lnTo>
                  <a:lnTo>
                    <a:pt x="27" y="122"/>
                  </a:lnTo>
                  <a:lnTo>
                    <a:pt x="35" y="125"/>
                  </a:lnTo>
                  <a:lnTo>
                    <a:pt x="36" y="125"/>
                  </a:lnTo>
                  <a:lnTo>
                    <a:pt x="36" y="125"/>
                  </a:lnTo>
                  <a:lnTo>
                    <a:pt x="44" y="121"/>
                  </a:lnTo>
                  <a:lnTo>
                    <a:pt x="53" y="111"/>
                  </a:lnTo>
                  <a:lnTo>
                    <a:pt x="63" y="97"/>
                  </a:lnTo>
                  <a:lnTo>
                    <a:pt x="64" y="97"/>
                  </a:lnTo>
                  <a:lnTo>
                    <a:pt x="63" y="97"/>
                  </a:lnTo>
                  <a:lnTo>
                    <a:pt x="69" y="79"/>
                  </a:lnTo>
                  <a:lnTo>
                    <a:pt x="73" y="60"/>
                  </a:lnTo>
                  <a:lnTo>
                    <a:pt x="74" y="43"/>
                  </a:lnTo>
                  <a:lnTo>
                    <a:pt x="74" y="43"/>
                  </a:lnTo>
                  <a:lnTo>
                    <a:pt x="74" y="43"/>
                  </a:lnTo>
                  <a:lnTo>
                    <a:pt x="73" y="29"/>
                  </a:lnTo>
                  <a:lnTo>
                    <a:pt x="69" y="19"/>
                  </a:lnTo>
                  <a:lnTo>
                    <a:pt x="63" y="12"/>
                  </a:lnTo>
                  <a:lnTo>
                    <a:pt x="51" y="7"/>
                  </a:lnTo>
                  <a:lnTo>
                    <a:pt x="36" y="5"/>
                  </a:lnTo>
                  <a:close/>
                  <a:moveTo>
                    <a:pt x="35" y="0"/>
                  </a:moveTo>
                  <a:lnTo>
                    <a:pt x="36" y="0"/>
                  </a:lnTo>
                  <a:lnTo>
                    <a:pt x="47" y="0"/>
                  </a:lnTo>
                  <a:lnTo>
                    <a:pt x="57" y="3"/>
                  </a:lnTo>
                  <a:lnTo>
                    <a:pt x="67" y="8"/>
                  </a:lnTo>
                  <a:lnTo>
                    <a:pt x="74" y="16"/>
                  </a:lnTo>
                  <a:lnTo>
                    <a:pt x="78" y="28"/>
                  </a:lnTo>
                  <a:lnTo>
                    <a:pt x="81" y="43"/>
                  </a:lnTo>
                  <a:lnTo>
                    <a:pt x="81" y="43"/>
                  </a:lnTo>
                  <a:lnTo>
                    <a:pt x="78" y="62"/>
                  </a:lnTo>
                  <a:lnTo>
                    <a:pt x="74" y="81"/>
                  </a:lnTo>
                  <a:lnTo>
                    <a:pt x="68" y="100"/>
                  </a:lnTo>
                  <a:lnTo>
                    <a:pt x="61" y="111"/>
                  </a:lnTo>
                  <a:lnTo>
                    <a:pt x="53" y="121"/>
                  </a:lnTo>
                  <a:lnTo>
                    <a:pt x="46" y="127"/>
                  </a:lnTo>
                  <a:lnTo>
                    <a:pt x="36" y="130"/>
                  </a:lnTo>
                  <a:lnTo>
                    <a:pt x="25" y="126"/>
                  </a:lnTo>
                  <a:lnTo>
                    <a:pt x="15" y="118"/>
                  </a:lnTo>
                  <a:lnTo>
                    <a:pt x="8" y="105"/>
                  </a:lnTo>
                  <a:lnTo>
                    <a:pt x="1" y="80"/>
                  </a:lnTo>
                  <a:lnTo>
                    <a:pt x="0" y="54"/>
                  </a:lnTo>
                  <a:lnTo>
                    <a:pt x="0" y="38"/>
                  </a:lnTo>
                  <a:lnTo>
                    <a:pt x="4" y="25"/>
                  </a:lnTo>
                  <a:lnTo>
                    <a:pt x="9" y="13"/>
                  </a:lnTo>
                  <a:lnTo>
                    <a:pt x="15" y="7"/>
                  </a:lnTo>
                  <a:lnTo>
                    <a:pt x="25" y="2"/>
                  </a:lnTo>
                  <a:lnTo>
                    <a:pt x="3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2239"/>
            <p:cNvSpPr>
              <a:spLocks noEditPoints="1"/>
            </p:cNvSpPr>
            <p:nvPr/>
          </p:nvSpPr>
          <p:spPr bwMode="auto">
            <a:xfrm>
              <a:off x="7045326" y="788988"/>
              <a:ext cx="42863" cy="152400"/>
            </a:xfrm>
            <a:custGeom>
              <a:avLst/>
              <a:gdLst>
                <a:gd name="T0" fmla="*/ 15 w 27"/>
                <a:gd name="T1" fmla="*/ 10 h 96"/>
                <a:gd name="T2" fmla="*/ 3 w 27"/>
                <a:gd name="T3" fmla="*/ 74 h 96"/>
                <a:gd name="T4" fmla="*/ 15 w 27"/>
                <a:gd name="T5" fmla="*/ 89 h 96"/>
                <a:gd name="T6" fmla="*/ 23 w 27"/>
                <a:gd name="T7" fmla="*/ 71 h 96"/>
                <a:gd name="T8" fmla="*/ 15 w 27"/>
                <a:gd name="T9" fmla="*/ 10 h 96"/>
                <a:gd name="T10" fmla="*/ 13 w 27"/>
                <a:gd name="T11" fmla="*/ 0 h 96"/>
                <a:gd name="T12" fmla="*/ 16 w 27"/>
                <a:gd name="T13" fmla="*/ 0 h 96"/>
                <a:gd name="T14" fmla="*/ 27 w 27"/>
                <a:gd name="T15" fmla="*/ 71 h 96"/>
                <a:gd name="T16" fmla="*/ 15 w 27"/>
                <a:gd name="T17" fmla="*/ 96 h 96"/>
                <a:gd name="T18" fmla="*/ 0 w 27"/>
                <a:gd name="T19" fmla="*/ 75 h 96"/>
                <a:gd name="T20" fmla="*/ 0 w 27"/>
                <a:gd name="T21" fmla="*/ 75 h 96"/>
                <a:gd name="T22" fmla="*/ 13 w 27"/>
                <a:gd name="T23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96">
                  <a:moveTo>
                    <a:pt x="15" y="10"/>
                  </a:moveTo>
                  <a:lnTo>
                    <a:pt x="3" y="74"/>
                  </a:lnTo>
                  <a:lnTo>
                    <a:pt x="15" y="89"/>
                  </a:lnTo>
                  <a:lnTo>
                    <a:pt x="23" y="71"/>
                  </a:lnTo>
                  <a:lnTo>
                    <a:pt x="15" y="10"/>
                  </a:lnTo>
                  <a:close/>
                  <a:moveTo>
                    <a:pt x="13" y="0"/>
                  </a:moveTo>
                  <a:lnTo>
                    <a:pt x="16" y="0"/>
                  </a:lnTo>
                  <a:lnTo>
                    <a:pt x="27" y="71"/>
                  </a:lnTo>
                  <a:lnTo>
                    <a:pt x="15" y="96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2240"/>
            <p:cNvSpPr>
              <a:spLocks noEditPoints="1"/>
            </p:cNvSpPr>
            <p:nvPr/>
          </p:nvSpPr>
          <p:spPr bwMode="auto">
            <a:xfrm>
              <a:off x="7042151" y="787400"/>
              <a:ext cx="47625" cy="158750"/>
            </a:xfrm>
            <a:custGeom>
              <a:avLst/>
              <a:gdLst>
                <a:gd name="T0" fmla="*/ 17 w 30"/>
                <a:gd name="T1" fmla="*/ 21 h 100"/>
                <a:gd name="T2" fmla="*/ 6 w 30"/>
                <a:gd name="T3" fmla="*/ 75 h 100"/>
                <a:gd name="T4" fmla="*/ 17 w 30"/>
                <a:gd name="T5" fmla="*/ 88 h 100"/>
                <a:gd name="T6" fmla="*/ 23 w 30"/>
                <a:gd name="T7" fmla="*/ 72 h 100"/>
                <a:gd name="T8" fmla="*/ 17 w 30"/>
                <a:gd name="T9" fmla="*/ 21 h 100"/>
                <a:gd name="T10" fmla="*/ 17 w 30"/>
                <a:gd name="T11" fmla="*/ 3 h 100"/>
                <a:gd name="T12" fmla="*/ 15 w 30"/>
                <a:gd name="T13" fmla="*/ 11 h 100"/>
                <a:gd name="T14" fmla="*/ 18 w 30"/>
                <a:gd name="T15" fmla="*/ 11 h 100"/>
                <a:gd name="T16" fmla="*/ 17 w 30"/>
                <a:gd name="T17" fmla="*/ 3 h 100"/>
                <a:gd name="T18" fmla="*/ 17 w 30"/>
                <a:gd name="T19" fmla="*/ 3 h 100"/>
                <a:gd name="T20" fmla="*/ 14 w 30"/>
                <a:gd name="T21" fmla="*/ 0 h 100"/>
                <a:gd name="T22" fmla="*/ 19 w 30"/>
                <a:gd name="T23" fmla="*/ 0 h 100"/>
                <a:gd name="T24" fmla="*/ 30 w 30"/>
                <a:gd name="T25" fmla="*/ 73 h 100"/>
                <a:gd name="T26" fmla="*/ 17 w 30"/>
                <a:gd name="T27" fmla="*/ 100 h 100"/>
                <a:gd name="T28" fmla="*/ 1 w 30"/>
                <a:gd name="T29" fmla="*/ 77 h 100"/>
                <a:gd name="T30" fmla="*/ 2 w 30"/>
                <a:gd name="T31" fmla="*/ 76 h 100"/>
                <a:gd name="T32" fmla="*/ 1 w 30"/>
                <a:gd name="T33" fmla="*/ 77 h 100"/>
                <a:gd name="T34" fmla="*/ 0 w 30"/>
                <a:gd name="T35" fmla="*/ 76 h 100"/>
                <a:gd name="T36" fmla="*/ 14 w 30"/>
                <a:gd name="T37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100">
                  <a:moveTo>
                    <a:pt x="17" y="21"/>
                  </a:moveTo>
                  <a:lnTo>
                    <a:pt x="6" y="75"/>
                  </a:lnTo>
                  <a:lnTo>
                    <a:pt x="17" y="88"/>
                  </a:lnTo>
                  <a:lnTo>
                    <a:pt x="23" y="72"/>
                  </a:lnTo>
                  <a:lnTo>
                    <a:pt x="17" y="21"/>
                  </a:lnTo>
                  <a:close/>
                  <a:moveTo>
                    <a:pt x="17" y="3"/>
                  </a:moveTo>
                  <a:lnTo>
                    <a:pt x="15" y="11"/>
                  </a:lnTo>
                  <a:lnTo>
                    <a:pt x="18" y="11"/>
                  </a:lnTo>
                  <a:lnTo>
                    <a:pt x="17" y="3"/>
                  </a:lnTo>
                  <a:lnTo>
                    <a:pt x="17" y="3"/>
                  </a:lnTo>
                  <a:close/>
                  <a:moveTo>
                    <a:pt x="14" y="0"/>
                  </a:moveTo>
                  <a:lnTo>
                    <a:pt x="19" y="0"/>
                  </a:lnTo>
                  <a:lnTo>
                    <a:pt x="30" y="73"/>
                  </a:lnTo>
                  <a:lnTo>
                    <a:pt x="17" y="100"/>
                  </a:lnTo>
                  <a:lnTo>
                    <a:pt x="1" y="77"/>
                  </a:lnTo>
                  <a:lnTo>
                    <a:pt x="2" y="76"/>
                  </a:lnTo>
                  <a:lnTo>
                    <a:pt x="1" y="77"/>
                  </a:lnTo>
                  <a:lnTo>
                    <a:pt x="0" y="7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2241"/>
            <p:cNvSpPr/>
            <p:nvPr/>
          </p:nvSpPr>
          <p:spPr bwMode="auto">
            <a:xfrm>
              <a:off x="7035801" y="981075"/>
              <a:ext cx="39688" cy="227013"/>
            </a:xfrm>
            <a:custGeom>
              <a:avLst/>
              <a:gdLst>
                <a:gd name="T0" fmla="*/ 12 w 25"/>
                <a:gd name="T1" fmla="*/ 0 h 143"/>
                <a:gd name="T2" fmla="*/ 13 w 25"/>
                <a:gd name="T3" fmla="*/ 0 h 143"/>
                <a:gd name="T4" fmla="*/ 13 w 25"/>
                <a:gd name="T5" fmla="*/ 1 h 143"/>
                <a:gd name="T6" fmla="*/ 25 w 25"/>
                <a:gd name="T7" fmla="*/ 133 h 143"/>
                <a:gd name="T8" fmla="*/ 25 w 25"/>
                <a:gd name="T9" fmla="*/ 135 h 143"/>
                <a:gd name="T10" fmla="*/ 25 w 25"/>
                <a:gd name="T11" fmla="*/ 135 h 143"/>
                <a:gd name="T12" fmla="*/ 23 w 25"/>
                <a:gd name="T13" fmla="*/ 136 h 143"/>
                <a:gd name="T14" fmla="*/ 22 w 25"/>
                <a:gd name="T15" fmla="*/ 139 h 143"/>
                <a:gd name="T16" fmla="*/ 21 w 25"/>
                <a:gd name="T17" fmla="*/ 140 h 143"/>
                <a:gd name="T18" fmla="*/ 19 w 25"/>
                <a:gd name="T19" fmla="*/ 143 h 143"/>
                <a:gd name="T20" fmla="*/ 17 w 25"/>
                <a:gd name="T21" fmla="*/ 143 h 143"/>
                <a:gd name="T22" fmla="*/ 13 w 25"/>
                <a:gd name="T23" fmla="*/ 143 h 143"/>
                <a:gd name="T24" fmla="*/ 10 w 25"/>
                <a:gd name="T25" fmla="*/ 143 h 143"/>
                <a:gd name="T26" fmla="*/ 6 w 25"/>
                <a:gd name="T27" fmla="*/ 143 h 143"/>
                <a:gd name="T28" fmla="*/ 4 w 25"/>
                <a:gd name="T29" fmla="*/ 143 h 143"/>
                <a:gd name="T30" fmla="*/ 1 w 25"/>
                <a:gd name="T31" fmla="*/ 143 h 143"/>
                <a:gd name="T32" fmla="*/ 1 w 25"/>
                <a:gd name="T33" fmla="*/ 143 h 143"/>
                <a:gd name="T34" fmla="*/ 0 w 25"/>
                <a:gd name="T35" fmla="*/ 141 h 143"/>
                <a:gd name="T36" fmla="*/ 0 w 25"/>
                <a:gd name="T37" fmla="*/ 141 h 143"/>
                <a:gd name="T38" fmla="*/ 0 w 25"/>
                <a:gd name="T39" fmla="*/ 140 h 143"/>
                <a:gd name="T40" fmla="*/ 1 w 25"/>
                <a:gd name="T41" fmla="*/ 140 h 143"/>
                <a:gd name="T42" fmla="*/ 2 w 25"/>
                <a:gd name="T43" fmla="*/ 140 h 143"/>
                <a:gd name="T44" fmla="*/ 4 w 25"/>
                <a:gd name="T45" fmla="*/ 140 h 143"/>
                <a:gd name="T46" fmla="*/ 6 w 25"/>
                <a:gd name="T47" fmla="*/ 140 h 143"/>
                <a:gd name="T48" fmla="*/ 10 w 25"/>
                <a:gd name="T49" fmla="*/ 140 h 143"/>
                <a:gd name="T50" fmla="*/ 13 w 25"/>
                <a:gd name="T51" fmla="*/ 140 h 143"/>
                <a:gd name="T52" fmla="*/ 17 w 25"/>
                <a:gd name="T53" fmla="*/ 140 h 143"/>
                <a:gd name="T54" fmla="*/ 18 w 25"/>
                <a:gd name="T55" fmla="*/ 140 h 143"/>
                <a:gd name="T56" fmla="*/ 18 w 25"/>
                <a:gd name="T57" fmla="*/ 140 h 143"/>
                <a:gd name="T58" fmla="*/ 19 w 25"/>
                <a:gd name="T59" fmla="*/ 139 h 143"/>
                <a:gd name="T60" fmla="*/ 21 w 25"/>
                <a:gd name="T61" fmla="*/ 136 h 143"/>
                <a:gd name="T62" fmla="*/ 21 w 25"/>
                <a:gd name="T63" fmla="*/ 135 h 143"/>
                <a:gd name="T64" fmla="*/ 22 w 25"/>
                <a:gd name="T65" fmla="*/ 133 h 143"/>
                <a:gd name="T66" fmla="*/ 10 w 25"/>
                <a:gd name="T67" fmla="*/ 1 h 143"/>
                <a:gd name="T68" fmla="*/ 10 w 25"/>
                <a:gd name="T69" fmla="*/ 1 h 143"/>
                <a:gd name="T70" fmla="*/ 10 w 25"/>
                <a:gd name="T71" fmla="*/ 0 h 143"/>
                <a:gd name="T72" fmla="*/ 12 w 25"/>
                <a:gd name="T73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" h="143">
                  <a:moveTo>
                    <a:pt x="12" y="0"/>
                  </a:moveTo>
                  <a:lnTo>
                    <a:pt x="13" y="0"/>
                  </a:lnTo>
                  <a:lnTo>
                    <a:pt x="13" y="1"/>
                  </a:lnTo>
                  <a:lnTo>
                    <a:pt x="25" y="133"/>
                  </a:lnTo>
                  <a:lnTo>
                    <a:pt x="25" y="135"/>
                  </a:lnTo>
                  <a:lnTo>
                    <a:pt x="25" y="135"/>
                  </a:lnTo>
                  <a:lnTo>
                    <a:pt x="23" y="136"/>
                  </a:lnTo>
                  <a:lnTo>
                    <a:pt x="22" y="139"/>
                  </a:lnTo>
                  <a:lnTo>
                    <a:pt x="21" y="140"/>
                  </a:lnTo>
                  <a:lnTo>
                    <a:pt x="19" y="143"/>
                  </a:lnTo>
                  <a:lnTo>
                    <a:pt x="17" y="143"/>
                  </a:lnTo>
                  <a:lnTo>
                    <a:pt x="13" y="143"/>
                  </a:lnTo>
                  <a:lnTo>
                    <a:pt x="10" y="143"/>
                  </a:lnTo>
                  <a:lnTo>
                    <a:pt x="6" y="143"/>
                  </a:lnTo>
                  <a:lnTo>
                    <a:pt x="4" y="143"/>
                  </a:lnTo>
                  <a:lnTo>
                    <a:pt x="1" y="143"/>
                  </a:lnTo>
                  <a:lnTo>
                    <a:pt x="1" y="143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0" y="140"/>
                  </a:lnTo>
                  <a:lnTo>
                    <a:pt x="1" y="140"/>
                  </a:lnTo>
                  <a:lnTo>
                    <a:pt x="2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10" y="140"/>
                  </a:lnTo>
                  <a:lnTo>
                    <a:pt x="13" y="140"/>
                  </a:lnTo>
                  <a:lnTo>
                    <a:pt x="17" y="140"/>
                  </a:lnTo>
                  <a:lnTo>
                    <a:pt x="18" y="140"/>
                  </a:lnTo>
                  <a:lnTo>
                    <a:pt x="18" y="140"/>
                  </a:lnTo>
                  <a:lnTo>
                    <a:pt x="19" y="139"/>
                  </a:lnTo>
                  <a:lnTo>
                    <a:pt x="21" y="136"/>
                  </a:lnTo>
                  <a:lnTo>
                    <a:pt x="21" y="135"/>
                  </a:lnTo>
                  <a:lnTo>
                    <a:pt x="22" y="133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2242"/>
            <p:cNvSpPr>
              <a:spLocks noEditPoints="1"/>
            </p:cNvSpPr>
            <p:nvPr/>
          </p:nvSpPr>
          <p:spPr bwMode="auto">
            <a:xfrm>
              <a:off x="7032626" y="979488"/>
              <a:ext cx="44450" cy="230188"/>
            </a:xfrm>
            <a:custGeom>
              <a:avLst/>
              <a:gdLst>
                <a:gd name="T0" fmla="*/ 20 w 28"/>
                <a:gd name="T1" fmla="*/ 141 h 145"/>
                <a:gd name="T2" fmla="*/ 20 w 28"/>
                <a:gd name="T3" fmla="*/ 142 h 145"/>
                <a:gd name="T4" fmla="*/ 20 w 28"/>
                <a:gd name="T5" fmla="*/ 142 h 145"/>
                <a:gd name="T6" fmla="*/ 21 w 28"/>
                <a:gd name="T7" fmla="*/ 142 h 145"/>
                <a:gd name="T8" fmla="*/ 20 w 28"/>
                <a:gd name="T9" fmla="*/ 141 h 145"/>
                <a:gd name="T10" fmla="*/ 14 w 28"/>
                <a:gd name="T11" fmla="*/ 2 h 145"/>
                <a:gd name="T12" fmla="*/ 14 w 28"/>
                <a:gd name="T13" fmla="*/ 2 h 145"/>
                <a:gd name="T14" fmla="*/ 14 w 28"/>
                <a:gd name="T15" fmla="*/ 2 h 145"/>
                <a:gd name="T16" fmla="*/ 14 w 28"/>
                <a:gd name="T17" fmla="*/ 2 h 145"/>
                <a:gd name="T18" fmla="*/ 14 w 28"/>
                <a:gd name="T19" fmla="*/ 0 h 145"/>
                <a:gd name="T20" fmla="*/ 15 w 28"/>
                <a:gd name="T21" fmla="*/ 0 h 145"/>
                <a:gd name="T22" fmla="*/ 16 w 28"/>
                <a:gd name="T23" fmla="*/ 2 h 145"/>
                <a:gd name="T24" fmla="*/ 28 w 28"/>
                <a:gd name="T25" fmla="*/ 136 h 145"/>
                <a:gd name="T26" fmla="*/ 28 w 28"/>
                <a:gd name="T27" fmla="*/ 136 h 145"/>
                <a:gd name="T28" fmla="*/ 28 w 28"/>
                <a:gd name="T29" fmla="*/ 136 h 145"/>
                <a:gd name="T30" fmla="*/ 28 w 28"/>
                <a:gd name="T31" fmla="*/ 136 h 145"/>
                <a:gd name="T32" fmla="*/ 27 w 28"/>
                <a:gd name="T33" fmla="*/ 137 h 145"/>
                <a:gd name="T34" fmla="*/ 27 w 28"/>
                <a:gd name="T35" fmla="*/ 140 h 145"/>
                <a:gd name="T36" fmla="*/ 25 w 28"/>
                <a:gd name="T37" fmla="*/ 142 h 145"/>
                <a:gd name="T38" fmla="*/ 23 w 28"/>
                <a:gd name="T39" fmla="*/ 145 h 145"/>
                <a:gd name="T40" fmla="*/ 19 w 28"/>
                <a:gd name="T41" fmla="*/ 145 h 145"/>
                <a:gd name="T42" fmla="*/ 15 w 28"/>
                <a:gd name="T43" fmla="*/ 145 h 145"/>
                <a:gd name="T44" fmla="*/ 11 w 28"/>
                <a:gd name="T45" fmla="*/ 145 h 145"/>
                <a:gd name="T46" fmla="*/ 7 w 28"/>
                <a:gd name="T47" fmla="*/ 145 h 145"/>
                <a:gd name="T48" fmla="*/ 4 w 28"/>
                <a:gd name="T49" fmla="*/ 145 h 145"/>
                <a:gd name="T50" fmla="*/ 3 w 28"/>
                <a:gd name="T51" fmla="*/ 145 h 145"/>
                <a:gd name="T52" fmla="*/ 3 w 28"/>
                <a:gd name="T53" fmla="*/ 144 h 145"/>
                <a:gd name="T54" fmla="*/ 3 w 28"/>
                <a:gd name="T55" fmla="*/ 144 h 145"/>
                <a:gd name="T56" fmla="*/ 3 w 28"/>
                <a:gd name="T57" fmla="*/ 145 h 145"/>
                <a:gd name="T58" fmla="*/ 0 w 28"/>
                <a:gd name="T59" fmla="*/ 144 h 145"/>
                <a:gd name="T60" fmla="*/ 0 w 28"/>
                <a:gd name="T61" fmla="*/ 142 h 145"/>
                <a:gd name="T62" fmla="*/ 0 w 28"/>
                <a:gd name="T63" fmla="*/ 141 h 145"/>
                <a:gd name="T64" fmla="*/ 0 w 28"/>
                <a:gd name="T65" fmla="*/ 140 h 145"/>
                <a:gd name="T66" fmla="*/ 3 w 28"/>
                <a:gd name="T67" fmla="*/ 138 h 145"/>
                <a:gd name="T68" fmla="*/ 3 w 28"/>
                <a:gd name="T69" fmla="*/ 138 h 145"/>
                <a:gd name="T70" fmla="*/ 3 w 28"/>
                <a:gd name="T71" fmla="*/ 138 h 145"/>
                <a:gd name="T72" fmla="*/ 6 w 28"/>
                <a:gd name="T73" fmla="*/ 138 h 145"/>
                <a:gd name="T74" fmla="*/ 8 w 28"/>
                <a:gd name="T75" fmla="*/ 140 h 145"/>
                <a:gd name="T76" fmla="*/ 12 w 28"/>
                <a:gd name="T77" fmla="*/ 140 h 145"/>
                <a:gd name="T78" fmla="*/ 15 w 28"/>
                <a:gd name="T79" fmla="*/ 140 h 145"/>
                <a:gd name="T80" fmla="*/ 16 w 28"/>
                <a:gd name="T81" fmla="*/ 140 h 145"/>
                <a:gd name="T82" fmla="*/ 18 w 28"/>
                <a:gd name="T83" fmla="*/ 140 h 145"/>
                <a:gd name="T84" fmla="*/ 19 w 28"/>
                <a:gd name="T85" fmla="*/ 140 h 145"/>
                <a:gd name="T86" fmla="*/ 20 w 28"/>
                <a:gd name="T87" fmla="*/ 138 h 145"/>
                <a:gd name="T88" fmla="*/ 21 w 28"/>
                <a:gd name="T89" fmla="*/ 137 h 145"/>
                <a:gd name="T90" fmla="*/ 21 w 28"/>
                <a:gd name="T91" fmla="*/ 134 h 145"/>
                <a:gd name="T92" fmla="*/ 10 w 28"/>
                <a:gd name="T93" fmla="*/ 1 h 145"/>
                <a:gd name="T94" fmla="*/ 11 w 28"/>
                <a:gd name="T95" fmla="*/ 1 h 145"/>
                <a:gd name="T96" fmla="*/ 12 w 28"/>
                <a:gd name="T97" fmla="*/ 0 h 145"/>
                <a:gd name="T98" fmla="*/ 14 w 28"/>
                <a:gd name="T99" fmla="*/ 0 h 145"/>
                <a:gd name="T100" fmla="*/ 14 w 28"/>
                <a:gd name="T10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" h="145">
                  <a:moveTo>
                    <a:pt x="20" y="141"/>
                  </a:moveTo>
                  <a:lnTo>
                    <a:pt x="20" y="142"/>
                  </a:lnTo>
                  <a:lnTo>
                    <a:pt x="20" y="142"/>
                  </a:lnTo>
                  <a:lnTo>
                    <a:pt x="21" y="142"/>
                  </a:lnTo>
                  <a:lnTo>
                    <a:pt x="20" y="141"/>
                  </a:lnTo>
                  <a:close/>
                  <a:moveTo>
                    <a:pt x="14" y="2"/>
                  </a:move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close/>
                  <a:moveTo>
                    <a:pt x="14" y="0"/>
                  </a:moveTo>
                  <a:lnTo>
                    <a:pt x="15" y="0"/>
                  </a:lnTo>
                  <a:lnTo>
                    <a:pt x="16" y="2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7" y="137"/>
                  </a:lnTo>
                  <a:lnTo>
                    <a:pt x="27" y="140"/>
                  </a:lnTo>
                  <a:lnTo>
                    <a:pt x="25" y="142"/>
                  </a:lnTo>
                  <a:lnTo>
                    <a:pt x="23" y="145"/>
                  </a:lnTo>
                  <a:lnTo>
                    <a:pt x="19" y="145"/>
                  </a:lnTo>
                  <a:lnTo>
                    <a:pt x="15" y="145"/>
                  </a:lnTo>
                  <a:lnTo>
                    <a:pt x="11" y="145"/>
                  </a:lnTo>
                  <a:lnTo>
                    <a:pt x="7" y="145"/>
                  </a:lnTo>
                  <a:lnTo>
                    <a:pt x="4" y="145"/>
                  </a:lnTo>
                  <a:lnTo>
                    <a:pt x="3" y="145"/>
                  </a:lnTo>
                  <a:lnTo>
                    <a:pt x="3" y="144"/>
                  </a:lnTo>
                  <a:lnTo>
                    <a:pt x="3" y="144"/>
                  </a:lnTo>
                  <a:lnTo>
                    <a:pt x="3" y="145"/>
                  </a:lnTo>
                  <a:lnTo>
                    <a:pt x="0" y="144"/>
                  </a:lnTo>
                  <a:lnTo>
                    <a:pt x="0" y="142"/>
                  </a:lnTo>
                  <a:lnTo>
                    <a:pt x="0" y="141"/>
                  </a:lnTo>
                  <a:lnTo>
                    <a:pt x="0" y="140"/>
                  </a:lnTo>
                  <a:lnTo>
                    <a:pt x="3" y="138"/>
                  </a:lnTo>
                  <a:lnTo>
                    <a:pt x="3" y="138"/>
                  </a:lnTo>
                  <a:lnTo>
                    <a:pt x="3" y="138"/>
                  </a:lnTo>
                  <a:lnTo>
                    <a:pt x="6" y="138"/>
                  </a:lnTo>
                  <a:lnTo>
                    <a:pt x="8" y="140"/>
                  </a:lnTo>
                  <a:lnTo>
                    <a:pt x="12" y="140"/>
                  </a:lnTo>
                  <a:lnTo>
                    <a:pt x="15" y="140"/>
                  </a:lnTo>
                  <a:lnTo>
                    <a:pt x="16" y="140"/>
                  </a:lnTo>
                  <a:lnTo>
                    <a:pt x="18" y="140"/>
                  </a:lnTo>
                  <a:lnTo>
                    <a:pt x="19" y="140"/>
                  </a:lnTo>
                  <a:lnTo>
                    <a:pt x="20" y="138"/>
                  </a:lnTo>
                  <a:lnTo>
                    <a:pt x="21" y="137"/>
                  </a:lnTo>
                  <a:lnTo>
                    <a:pt x="21" y="134"/>
                  </a:lnTo>
                  <a:lnTo>
                    <a:pt x="10" y="1"/>
                  </a:lnTo>
                  <a:lnTo>
                    <a:pt x="11" y="1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2243"/>
            <p:cNvSpPr/>
            <p:nvPr/>
          </p:nvSpPr>
          <p:spPr bwMode="auto">
            <a:xfrm>
              <a:off x="7081838" y="973138"/>
              <a:ext cx="42863" cy="234950"/>
            </a:xfrm>
            <a:custGeom>
              <a:avLst/>
              <a:gdLst>
                <a:gd name="T0" fmla="*/ 1 w 27"/>
                <a:gd name="T1" fmla="*/ 0 h 148"/>
                <a:gd name="T2" fmla="*/ 2 w 27"/>
                <a:gd name="T3" fmla="*/ 1 h 148"/>
                <a:gd name="T4" fmla="*/ 2 w 27"/>
                <a:gd name="T5" fmla="*/ 1 h 148"/>
                <a:gd name="T6" fmla="*/ 6 w 27"/>
                <a:gd name="T7" fmla="*/ 141 h 148"/>
                <a:gd name="T8" fmla="*/ 6 w 27"/>
                <a:gd name="T9" fmla="*/ 142 h 148"/>
                <a:gd name="T10" fmla="*/ 6 w 27"/>
                <a:gd name="T11" fmla="*/ 144 h 148"/>
                <a:gd name="T12" fmla="*/ 7 w 27"/>
                <a:gd name="T13" fmla="*/ 145 h 148"/>
                <a:gd name="T14" fmla="*/ 9 w 27"/>
                <a:gd name="T15" fmla="*/ 145 h 148"/>
                <a:gd name="T16" fmla="*/ 10 w 27"/>
                <a:gd name="T17" fmla="*/ 145 h 148"/>
                <a:gd name="T18" fmla="*/ 14 w 27"/>
                <a:gd name="T19" fmla="*/ 145 h 148"/>
                <a:gd name="T20" fmla="*/ 18 w 27"/>
                <a:gd name="T21" fmla="*/ 145 h 148"/>
                <a:gd name="T22" fmla="*/ 22 w 27"/>
                <a:gd name="T23" fmla="*/ 145 h 148"/>
                <a:gd name="T24" fmla="*/ 24 w 27"/>
                <a:gd name="T25" fmla="*/ 145 h 148"/>
                <a:gd name="T26" fmla="*/ 26 w 27"/>
                <a:gd name="T27" fmla="*/ 145 h 148"/>
                <a:gd name="T28" fmla="*/ 27 w 27"/>
                <a:gd name="T29" fmla="*/ 145 h 148"/>
                <a:gd name="T30" fmla="*/ 27 w 27"/>
                <a:gd name="T31" fmla="*/ 146 h 148"/>
                <a:gd name="T32" fmla="*/ 27 w 27"/>
                <a:gd name="T33" fmla="*/ 148 h 148"/>
                <a:gd name="T34" fmla="*/ 26 w 27"/>
                <a:gd name="T35" fmla="*/ 148 h 148"/>
                <a:gd name="T36" fmla="*/ 24 w 27"/>
                <a:gd name="T37" fmla="*/ 148 h 148"/>
                <a:gd name="T38" fmla="*/ 22 w 27"/>
                <a:gd name="T39" fmla="*/ 148 h 148"/>
                <a:gd name="T40" fmla="*/ 18 w 27"/>
                <a:gd name="T41" fmla="*/ 148 h 148"/>
                <a:gd name="T42" fmla="*/ 14 w 27"/>
                <a:gd name="T43" fmla="*/ 148 h 148"/>
                <a:gd name="T44" fmla="*/ 10 w 27"/>
                <a:gd name="T45" fmla="*/ 148 h 148"/>
                <a:gd name="T46" fmla="*/ 7 w 27"/>
                <a:gd name="T47" fmla="*/ 148 h 148"/>
                <a:gd name="T48" fmla="*/ 6 w 27"/>
                <a:gd name="T49" fmla="*/ 146 h 148"/>
                <a:gd name="T50" fmla="*/ 4 w 27"/>
                <a:gd name="T51" fmla="*/ 145 h 148"/>
                <a:gd name="T52" fmla="*/ 4 w 27"/>
                <a:gd name="T53" fmla="*/ 144 h 148"/>
                <a:gd name="T54" fmla="*/ 4 w 27"/>
                <a:gd name="T55" fmla="*/ 142 h 148"/>
                <a:gd name="T56" fmla="*/ 4 w 27"/>
                <a:gd name="T57" fmla="*/ 141 h 148"/>
                <a:gd name="T58" fmla="*/ 0 w 27"/>
                <a:gd name="T59" fmla="*/ 1 h 148"/>
                <a:gd name="T60" fmla="*/ 1 w 27"/>
                <a:gd name="T61" fmla="*/ 1 h 148"/>
                <a:gd name="T62" fmla="*/ 1 w 27"/>
                <a:gd name="T6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" h="148">
                  <a:moveTo>
                    <a:pt x="1" y="0"/>
                  </a:moveTo>
                  <a:lnTo>
                    <a:pt x="2" y="1"/>
                  </a:lnTo>
                  <a:lnTo>
                    <a:pt x="2" y="1"/>
                  </a:lnTo>
                  <a:lnTo>
                    <a:pt x="6" y="141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7" y="145"/>
                  </a:lnTo>
                  <a:lnTo>
                    <a:pt x="9" y="145"/>
                  </a:lnTo>
                  <a:lnTo>
                    <a:pt x="10" y="145"/>
                  </a:lnTo>
                  <a:lnTo>
                    <a:pt x="14" y="145"/>
                  </a:lnTo>
                  <a:lnTo>
                    <a:pt x="18" y="145"/>
                  </a:lnTo>
                  <a:lnTo>
                    <a:pt x="22" y="145"/>
                  </a:lnTo>
                  <a:lnTo>
                    <a:pt x="24" y="145"/>
                  </a:lnTo>
                  <a:lnTo>
                    <a:pt x="26" y="145"/>
                  </a:lnTo>
                  <a:lnTo>
                    <a:pt x="27" y="145"/>
                  </a:lnTo>
                  <a:lnTo>
                    <a:pt x="27" y="146"/>
                  </a:lnTo>
                  <a:lnTo>
                    <a:pt x="27" y="148"/>
                  </a:lnTo>
                  <a:lnTo>
                    <a:pt x="26" y="148"/>
                  </a:lnTo>
                  <a:lnTo>
                    <a:pt x="24" y="148"/>
                  </a:lnTo>
                  <a:lnTo>
                    <a:pt x="22" y="148"/>
                  </a:lnTo>
                  <a:lnTo>
                    <a:pt x="18" y="148"/>
                  </a:lnTo>
                  <a:lnTo>
                    <a:pt x="14" y="148"/>
                  </a:lnTo>
                  <a:lnTo>
                    <a:pt x="10" y="148"/>
                  </a:lnTo>
                  <a:lnTo>
                    <a:pt x="7" y="148"/>
                  </a:lnTo>
                  <a:lnTo>
                    <a:pt x="6" y="146"/>
                  </a:lnTo>
                  <a:lnTo>
                    <a:pt x="4" y="145"/>
                  </a:lnTo>
                  <a:lnTo>
                    <a:pt x="4" y="144"/>
                  </a:lnTo>
                  <a:lnTo>
                    <a:pt x="4" y="142"/>
                  </a:lnTo>
                  <a:lnTo>
                    <a:pt x="4" y="141"/>
                  </a:ln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2244"/>
            <p:cNvSpPr>
              <a:spLocks noEditPoints="1"/>
            </p:cNvSpPr>
            <p:nvPr/>
          </p:nvSpPr>
          <p:spPr bwMode="auto">
            <a:xfrm>
              <a:off x="7078663" y="969963"/>
              <a:ext cx="47625" cy="241300"/>
            </a:xfrm>
            <a:custGeom>
              <a:avLst/>
              <a:gdLst>
                <a:gd name="T0" fmla="*/ 28 w 30"/>
                <a:gd name="T1" fmla="*/ 147 h 152"/>
                <a:gd name="T2" fmla="*/ 28 w 30"/>
                <a:gd name="T3" fmla="*/ 148 h 152"/>
                <a:gd name="T4" fmla="*/ 28 w 30"/>
                <a:gd name="T5" fmla="*/ 148 h 152"/>
                <a:gd name="T6" fmla="*/ 28 w 30"/>
                <a:gd name="T7" fmla="*/ 148 h 152"/>
                <a:gd name="T8" fmla="*/ 28 w 30"/>
                <a:gd name="T9" fmla="*/ 148 h 152"/>
                <a:gd name="T10" fmla="*/ 28 w 30"/>
                <a:gd name="T11" fmla="*/ 148 h 152"/>
                <a:gd name="T12" fmla="*/ 28 w 30"/>
                <a:gd name="T13" fmla="*/ 148 h 152"/>
                <a:gd name="T14" fmla="*/ 28 w 30"/>
                <a:gd name="T15" fmla="*/ 147 h 152"/>
                <a:gd name="T16" fmla="*/ 6 w 30"/>
                <a:gd name="T17" fmla="*/ 142 h 152"/>
                <a:gd name="T18" fmla="*/ 6 w 30"/>
                <a:gd name="T19" fmla="*/ 142 h 152"/>
                <a:gd name="T20" fmla="*/ 6 w 30"/>
                <a:gd name="T21" fmla="*/ 142 h 152"/>
                <a:gd name="T22" fmla="*/ 6 w 30"/>
                <a:gd name="T23" fmla="*/ 142 h 152"/>
                <a:gd name="T24" fmla="*/ 6 w 30"/>
                <a:gd name="T25" fmla="*/ 142 h 152"/>
                <a:gd name="T26" fmla="*/ 6 w 30"/>
                <a:gd name="T27" fmla="*/ 142 h 152"/>
                <a:gd name="T28" fmla="*/ 3 w 30"/>
                <a:gd name="T29" fmla="*/ 0 h 152"/>
                <a:gd name="T30" fmla="*/ 3 w 30"/>
                <a:gd name="T31" fmla="*/ 0 h 152"/>
                <a:gd name="T32" fmla="*/ 3 w 30"/>
                <a:gd name="T33" fmla="*/ 0 h 152"/>
                <a:gd name="T34" fmla="*/ 6 w 30"/>
                <a:gd name="T35" fmla="*/ 2 h 152"/>
                <a:gd name="T36" fmla="*/ 7 w 30"/>
                <a:gd name="T37" fmla="*/ 3 h 152"/>
                <a:gd name="T38" fmla="*/ 9 w 30"/>
                <a:gd name="T39" fmla="*/ 143 h 152"/>
                <a:gd name="T40" fmla="*/ 9 w 30"/>
                <a:gd name="T41" fmla="*/ 143 h 152"/>
                <a:gd name="T42" fmla="*/ 9 w 30"/>
                <a:gd name="T43" fmla="*/ 143 h 152"/>
                <a:gd name="T44" fmla="*/ 9 w 30"/>
                <a:gd name="T45" fmla="*/ 144 h 152"/>
                <a:gd name="T46" fmla="*/ 9 w 30"/>
                <a:gd name="T47" fmla="*/ 144 h 152"/>
                <a:gd name="T48" fmla="*/ 11 w 30"/>
                <a:gd name="T49" fmla="*/ 146 h 152"/>
                <a:gd name="T50" fmla="*/ 11 w 30"/>
                <a:gd name="T51" fmla="*/ 146 h 152"/>
                <a:gd name="T52" fmla="*/ 12 w 30"/>
                <a:gd name="T53" fmla="*/ 146 h 152"/>
                <a:gd name="T54" fmla="*/ 16 w 30"/>
                <a:gd name="T55" fmla="*/ 146 h 152"/>
                <a:gd name="T56" fmla="*/ 16 w 30"/>
                <a:gd name="T57" fmla="*/ 146 h 152"/>
                <a:gd name="T58" fmla="*/ 20 w 30"/>
                <a:gd name="T59" fmla="*/ 146 h 152"/>
                <a:gd name="T60" fmla="*/ 24 w 30"/>
                <a:gd name="T61" fmla="*/ 146 h 152"/>
                <a:gd name="T62" fmla="*/ 26 w 30"/>
                <a:gd name="T63" fmla="*/ 146 h 152"/>
                <a:gd name="T64" fmla="*/ 28 w 30"/>
                <a:gd name="T65" fmla="*/ 146 h 152"/>
                <a:gd name="T66" fmla="*/ 28 w 30"/>
                <a:gd name="T67" fmla="*/ 146 h 152"/>
                <a:gd name="T68" fmla="*/ 29 w 30"/>
                <a:gd name="T69" fmla="*/ 147 h 152"/>
                <a:gd name="T70" fmla="*/ 30 w 30"/>
                <a:gd name="T71" fmla="*/ 148 h 152"/>
                <a:gd name="T72" fmla="*/ 30 w 30"/>
                <a:gd name="T73" fmla="*/ 148 h 152"/>
                <a:gd name="T74" fmla="*/ 29 w 30"/>
                <a:gd name="T75" fmla="*/ 151 h 152"/>
                <a:gd name="T76" fmla="*/ 28 w 30"/>
                <a:gd name="T77" fmla="*/ 151 h 152"/>
                <a:gd name="T78" fmla="*/ 26 w 30"/>
                <a:gd name="T79" fmla="*/ 151 h 152"/>
                <a:gd name="T80" fmla="*/ 24 w 30"/>
                <a:gd name="T81" fmla="*/ 152 h 152"/>
                <a:gd name="T82" fmla="*/ 20 w 30"/>
                <a:gd name="T83" fmla="*/ 152 h 152"/>
                <a:gd name="T84" fmla="*/ 16 w 30"/>
                <a:gd name="T85" fmla="*/ 152 h 152"/>
                <a:gd name="T86" fmla="*/ 12 w 30"/>
                <a:gd name="T87" fmla="*/ 152 h 152"/>
                <a:gd name="T88" fmla="*/ 9 w 30"/>
                <a:gd name="T89" fmla="*/ 151 h 152"/>
                <a:gd name="T90" fmla="*/ 9 w 30"/>
                <a:gd name="T91" fmla="*/ 150 h 152"/>
                <a:gd name="T92" fmla="*/ 9 w 30"/>
                <a:gd name="T93" fmla="*/ 151 h 152"/>
                <a:gd name="T94" fmla="*/ 7 w 30"/>
                <a:gd name="T95" fmla="*/ 151 h 152"/>
                <a:gd name="T96" fmla="*/ 6 w 30"/>
                <a:gd name="T97" fmla="*/ 148 h 152"/>
                <a:gd name="T98" fmla="*/ 4 w 30"/>
                <a:gd name="T99" fmla="*/ 147 h 152"/>
                <a:gd name="T100" fmla="*/ 4 w 30"/>
                <a:gd name="T101" fmla="*/ 146 h 152"/>
                <a:gd name="T102" fmla="*/ 4 w 30"/>
                <a:gd name="T103" fmla="*/ 144 h 152"/>
                <a:gd name="T104" fmla="*/ 4 w 30"/>
                <a:gd name="T105" fmla="*/ 143 h 152"/>
                <a:gd name="T106" fmla="*/ 4 w 30"/>
                <a:gd name="T107" fmla="*/ 143 h 152"/>
                <a:gd name="T108" fmla="*/ 4 w 30"/>
                <a:gd name="T109" fmla="*/ 143 h 152"/>
                <a:gd name="T110" fmla="*/ 4 w 30"/>
                <a:gd name="T111" fmla="*/ 143 h 152"/>
                <a:gd name="T112" fmla="*/ 0 w 30"/>
                <a:gd name="T113" fmla="*/ 4 h 152"/>
                <a:gd name="T114" fmla="*/ 0 w 30"/>
                <a:gd name="T115" fmla="*/ 3 h 152"/>
                <a:gd name="T116" fmla="*/ 2 w 30"/>
                <a:gd name="T117" fmla="*/ 2 h 152"/>
                <a:gd name="T118" fmla="*/ 3 w 30"/>
                <a:gd name="T1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0" h="152">
                  <a:moveTo>
                    <a:pt x="28" y="147"/>
                  </a:moveTo>
                  <a:lnTo>
                    <a:pt x="28" y="148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8" y="147"/>
                  </a:lnTo>
                  <a:close/>
                  <a:moveTo>
                    <a:pt x="6" y="142"/>
                  </a:moveTo>
                  <a:lnTo>
                    <a:pt x="6" y="142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6" y="142"/>
                  </a:lnTo>
                  <a:close/>
                  <a:moveTo>
                    <a:pt x="3" y="0"/>
                  </a:moveTo>
                  <a:lnTo>
                    <a:pt x="3" y="0"/>
                  </a:lnTo>
                  <a:lnTo>
                    <a:pt x="3" y="0"/>
                  </a:lnTo>
                  <a:lnTo>
                    <a:pt x="6" y="2"/>
                  </a:lnTo>
                  <a:lnTo>
                    <a:pt x="7" y="3"/>
                  </a:lnTo>
                  <a:lnTo>
                    <a:pt x="9" y="143"/>
                  </a:lnTo>
                  <a:lnTo>
                    <a:pt x="9" y="143"/>
                  </a:lnTo>
                  <a:lnTo>
                    <a:pt x="9" y="143"/>
                  </a:lnTo>
                  <a:lnTo>
                    <a:pt x="9" y="144"/>
                  </a:lnTo>
                  <a:lnTo>
                    <a:pt x="9" y="144"/>
                  </a:lnTo>
                  <a:lnTo>
                    <a:pt x="11" y="146"/>
                  </a:lnTo>
                  <a:lnTo>
                    <a:pt x="11" y="146"/>
                  </a:lnTo>
                  <a:lnTo>
                    <a:pt x="12" y="146"/>
                  </a:lnTo>
                  <a:lnTo>
                    <a:pt x="16" y="146"/>
                  </a:lnTo>
                  <a:lnTo>
                    <a:pt x="16" y="146"/>
                  </a:lnTo>
                  <a:lnTo>
                    <a:pt x="20" y="146"/>
                  </a:lnTo>
                  <a:lnTo>
                    <a:pt x="24" y="146"/>
                  </a:lnTo>
                  <a:lnTo>
                    <a:pt x="26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29" y="147"/>
                  </a:lnTo>
                  <a:lnTo>
                    <a:pt x="30" y="148"/>
                  </a:lnTo>
                  <a:lnTo>
                    <a:pt x="30" y="148"/>
                  </a:lnTo>
                  <a:lnTo>
                    <a:pt x="29" y="151"/>
                  </a:lnTo>
                  <a:lnTo>
                    <a:pt x="28" y="151"/>
                  </a:lnTo>
                  <a:lnTo>
                    <a:pt x="26" y="151"/>
                  </a:lnTo>
                  <a:lnTo>
                    <a:pt x="24" y="152"/>
                  </a:lnTo>
                  <a:lnTo>
                    <a:pt x="20" y="152"/>
                  </a:lnTo>
                  <a:lnTo>
                    <a:pt x="16" y="152"/>
                  </a:lnTo>
                  <a:lnTo>
                    <a:pt x="12" y="152"/>
                  </a:lnTo>
                  <a:lnTo>
                    <a:pt x="9" y="151"/>
                  </a:lnTo>
                  <a:lnTo>
                    <a:pt x="9" y="150"/>
                  </a:lnTo>
                  <a:lnTo>
                    <a:pt x="9" y="151"/>
                  </a:lnTo>
                  <a:lnTo>
                    <a:pt x="7" y="151"/>
                  </a:lnTo>
                  <a:lnTo>
                    <a:pt x="6" y="148"/>
                  </a:lnTo>
                  <a:lnTo>
                    <a:pt x="4" y="147"/>
                  </a:lnTo>
                  <a:lnTo>
                    <a:pt x="4" y="146"/>
                  </a:lnTo>
                  <a:lnTo>
                    <a:pt x="4" y="144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0" y="4"/>
                  </a:lnTo>
                  <a:lnTo>
                    <a:pt x="0" y="3"/>
                  </a:lnTo>
                  <a:lnTo>
                    <a:pt x="2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24" name="组合 123"/>
            <p:cNvGrpSpPr/>
            <p:nvPr/>
          </p:nvGrpSpPr>
          <p:grpSpPr>
            <a:xfrm>
              <a:off x="6994526" y="580231"/>
              <a:ext cx="152400" cy="207963"/>
              <a:chOff x="7733288" y="755650"/>
              <a:chExt cx="152400" cy="207963"/>
            </a:xfrm>
            <a:grpFill/>
          </p:grpSpPr>
          <p:sp>
            <p:nvSpPr>
              <p:cNvPr id="107" name="Freeform 2208"/>
              <p:cNvSpPr>
                <a:spLocks noEditPoints="1"/>
              </p:cNvSpPr>
              <p:nvPr/>
            </p:nvSpPr>
            <p:spPr bwMode="auto">
              <a:xfrm>
                <a:off x="7734876" y="758825"/>
                <a:ext cx="146050" cy="168275"/>
              </a:xfrm>
              <a:custGeom>
                <a:avLst/>
                <a:gdLst>
                  <a:gd name="T0" fmla="*/ 46 w 92"/>
                  <a:gd name="T1" fmla="*/ 3 h 106"/>
                  <a:gd name="T2" fmla="*/ 30 w 92"/>
                  <a:gd name="T3" fmla="*/ 7 h 106"/>
                  <a:gd name="T4" fmla="*/ 16 w 92"/>
                  <a:gd name="T5" fmla="*/ 17 h 106"/>
                  <a:gd name="T6" fmla="*/ 7 w 92"/>
                  <a:gd name="T7" fmla="*/ 33 h 106"/>
                  <a:gd name="T8" fmla="*/ 4 w 92"/>
                  <a:gd name="T9" fmla="*/ 53 h 106"/>
                  <a:gd name="T10" fmla="*/ 7 w 92"/>
                  <a:gd name="T11" fmla="*/ 72 h 106"/>
                  <a:gd name="T12" fmla="*/ 16 w 92"/>
                  <a:gd name="T13" fmla="*/ 88 h 106"/>
                  <a:gd name="T14" fmla="*/ 30 w 92"/>
                  <a:gd name="T15" fmla="*/ 98 h 106"/>
                  <a:gd name="T16" fmla="*/ 46 w 92"/>
                  <a:gd name="T17" fmla="*/ 102 h 106"/>
                  <a:gd name="T18" fmla="*/ 63 w 92"/>
                  <a:gd name="T19" fmla="*/ 98 h 106"/>
                  <a:gd name="T20" fmla="*/ 78 w 92"/>
                  <a:gd name="T21" fmla="*/ 88 h 106"/>
                  <a:gd name="T22" fmla="*/ 87 w 92"/>
                  <a:gd name="T23" fmla="*/ 72 h 106"/>
                  <a:gd name="T24" fmla="*/ 89 w 92"/>
                  <a:gd name="T25" fmla="*/ 53 h 106"/>
                  <a:gd name="T26" fmla="*/ 87 w 92"/>
                  <a:gd name="T27" fmla="*/ 33 h 106"/>
                  <a:gd name="T28" fmla="*/ 78 w 92"/>
                  <a:gd name="T29" fmla="*/ 17 h 106"/>
                  <a:gd name="T30" fmla="*/ 63 w 92"/>
                  <a:gd name="T31" fmla="*/ 7 h 106"/>
                  <a:gd name="T32" fmla="*/ 46 w 92"/>
                  <a:gd name="T33" fmla="*/ 3 h 106"/>
                  <a:gd name="T34" fmla="*/ 46 w 92"/>
                  <a:gd name="T35" fmla="*/ 0 h 106"/>
                  <a:gd name="T36" fmla="*/ 62 w 92"/>
                  <a:gd name="T37" fmla="*/ 3 h 106"/>
                  <a:gd name="T38" fmla="*/ 74 w 92"/>
                  <a:gd name="T39" fmla="*/ 9 h 106"/>
                  <a:gd name="T40" fmla="*/ 84 w 92"/>
                  <a:gd name="T41" fmla="*/ 21 h 106"/>
                  <a:gd name="T42" fmla="*/ 91 w 92"/>
                  <a:gd name="T43" fmla="*/ 36 h 106"/>
                  <a:gd name="T44" fmla="*/ 92 w 92"/>
                  <a:gd name="T45" fmla="*/ 53 h 106"/>
                  <a:gd name="T46" fmla="*/ 91 w 92"/>
                  <a:gd name="T47" fmla="*/ 70 h 106"/>
                  <a:gd name="T48" fmla="*/ 84 w 92"/>
                  <a:gd name="T49" fmla="*/ 84 h 106"/>
                  <a:gd name="T50" fmla="*/ 74 w 92"/>
                  <a:gd name="T51" fmla="*/ 96 h 106"/>
                  <a:gd name="T52" fmla="*/ 62 w 92"/>
                  <a:gd name="T53" fmla="*/ 102 h 106"/>
                  <a:gd name="T54" fmla="*/ 46 w 92"/>
                  <a:gd name="T55" fmla="*/ 106 h 106"/>
                  <a:gd name="T56" fmla="*/ 32 w 92"/>
                  <a:gd name="T57" fmla="*/ 102 h 106"/>
                  <a:gd name="T58" fmla="*/ 20 w 92"/>
                  <a:gd name="T59" fmla="*/ 96 h 106"/>
                  <a:gd name="T60" fmla="*/ 9 w 92"/>
                  <a:gd name="T61" fmla="*/ 84 h 106"/>
                  <a:gd name="T62" fmla="*/ 3 w 92"/>
                  <a:gd name="T63" fmla="*/ 70 h 106"/>
                  <a:gd name="T64" fmla="*/ 0 w 92"/>
                  <a:gd name="T65" fmla="*/ 53 h 106"/>
                  <a:gd name="T66" fmla="*/ 3 w 92"/>
                  <a:gd name="T67" fmla="*/ 36 h 106"/>
                  <a:gd name="T68" fmla="*/ 9 w 92"/>
                  <a:gd name="T69" fmla="*/ 21 h 106"/>
                  <a:gd name="T70" fmla="*/ 20 w 92"/>
                  <a:gd name="T71" fmla="*/ 9 h 106"/>
                  <a:gd name="T72" fmla="*/ 32 w 92"/>
                  <a:gd name="T73" fmla="*/ 3 h 106"/>
                  <a:gd name="T74" fmla="*/ 46 w 92"/>
                  <a:gd name="T7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2" h="106">
                    <a:moveTo>
                      <a:pt x="46" y="3"/>
                    </a:moveTo>
                    <a:lnTo>
                      <a:pt x="30" y="7"/>
                    </a:lnTo>
                    <a:lnTo>
                      <a:pt x="16" y="17"/>
                    </a:lnTo>
                    <a:lnTo>
                      <a:pt x="7" y="33"/>
                    </a:lnTo>
                    <a:lnTo>
                      <a:pt x="4" y="53"/>
                    </a:lnTo>
                    <a:lnTo>
                      <a:pt x="7" y="72"/>
                    </a:lnTo>
                    <a:lnTo>
                      <a:pt x="16" y="88"/>
                    </a:lnTo>
                    <a:lnTo>
                      <a:pt x="30" y="98"/>
                    </a:lnTo>
                    <a:lnTo>
                      <a:pt x="46" y="102"/>
                    </a:lnTo>
                    <a:lnTo>
                      <a:pt x="63" y="98"/>
                    </a:lnTo>
                    <a:lnTo>
                      <a:pt x="78" y="88"/>
                    </a:lnTo>
                    <a:lnTo>
                      <a:pt x="87" y="72"/>
                    </a:lnTo>
                    <a:lnTo>
                      <a:pt x="89" y="53"/>
                    </a:lnTo>
                    <a:lnTo>
                      <a:pt x="87" y="33"/>
                    </a:lnTo>
                    <a:lnTo>
                      <a:pt x="78" y="17"/>
                    </a:lnTo>
                    <a:lnTo>
                      <a:pt x="63" y="7"/>
                    </a:lnTo>
                    <a:lnTo>
                      <a:pt x="46" y="3"/>
                    </a:lnTo>
                    <a:close/>
                    <a:moveTo>
                      <a:pt x="46" y="0"/>
                    </a:moveTo>
                    <a:lnTo>
                      <a:pt x="62" y="3"/>
                    </a:lnTo>
                    <a:lnTo>
                      <a:pt x="74" y="9"/>
                    </a:lnTo>
                    <a:lnTo>
                      <a:pt x="84" y="21"/>
                    </a:lnTo>
                    <a:lnTo>
                      <a:pt x="91" y="36"/>
                    </a:lnTo>
                    <a:lnTo>
                      <a:pt x="92" y="53"/>
                    </a:lnTo>
                    <a:lnTo>
                      <a:pt x="91" y="70"/>
                    </a:lnTo>
                    <a:lnTo>
                      <a:pt x="84" y="84"/>
                    </a:lnTo>
                    <a:lnTo>
                      <a:pt x="74" y="96"/>
                    </a:lnTo>
                    <a:lnTo>
                      <a:pt x="62" y="102"/>
                    </a:lnTo>
                    <a:lnTo>
                      <a:pt x="46" y="106"/>
                    </a:lnTo>
                    <a:lnTo>
                      <a:pt x="32" y="102"/>
                    </a:lnTo>
                    <a:lnTo>
                      <a:pt x="20" y="96"/>
                    </a:lnTo>
                    <a:lnTo>
                      <a:pt x="9" y="84"/>
                    </a:lnTo>
                    <a:lnTo>
                      <a:pt x="3" y="70"/>
                    </a:lnTo>
                    <a:lnTo>
                      <a:pt x="0" y="53"/>
                    </a:lnTo>
                    <a:lnTo>
                      <a:pt x="3" y="36"/>
                    </a:lnTo>
                    <a:lnTo>
                      <a:pt x="9" y="21"/>
                    </a:lnTo>
                    <a:lnTo>
                      <a:pt x="20" y="9"/>
                    </a:lnTo>
                    <a:lnTo>
                      <a:pt x="32" y="3"/>
                    </a:lnTo>
                    <a:lnTo>
                      <a:pt x="46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8" name="Freeform 2209"/>
              <p:cNvSpPr>
                <a:spLocks noEditPoints="1"/>
              </p:cNvSpPr>
              <p:nvPr/>
            </p:nvSpPr>
            <p:spPr bwMode="auto">
              <a:xfrm>
                <a:off x="7733288" y="755650"/>
                <a:ext cx="152400" cy="174625"/>
              </a:xfrm>
              <a:custGeom>
                <a:avLst/>
                <a:gdLst>
                  <a:gd name="T0" fmla="*/ 47 w 96"/>
                  <a:gd name="T1" fmla="*/ 6 h 110"/>
                  <a:gd name="T2" fmla="*/ 31 w 96"/>
                  <a:gd name="T3" fmla="*/ 10 h 110"/>
                  <a:gd name="T4" fmla="*/ 18 w 96"/>
                  <a:gd name="T5" fmla="*/ 21 h 110"/>
                  <a:gd name="T6" fmla="*/ 9 w 96"/>
                  <a:gd name="T7" fmla="*/ 36 h 110"/>
                  <a:gd name="T8" fmla="*/ 7 w 96"/>
                  <a:gd name="T9" fmla="*/ 55 h 110"/>
                  <a:gd name="T10" fmla="*/ 9 w 96"/>
                  <a:gd name="T11" fmla="*/ 74 h 110"/>
                  <a:gd name="T12" fmla="*/ 18 w 96"/>
                  <a:gd name="T13" fmla="*/ 89 h 110"/>
                  <a:gd name="T14" fmla="*/ 31 w 96"/>
                  <a:gd name="T15" fmla="*/ 99 h 110"/>
                  <a:gd name="T16" fmla="*/ 47 w 96"/>
                  <a:gd name="T17" fmla="*/ 103 h 110"/>
                  <a:gd name="T18" fmla="*/ 64 w 96"/>
                  <a:gd name="T19" fmla="*/ 99 h 110"/>
                  <a:gd name="T20" fmla="*/ 77 w 96"/>
                  <a:gd name="T21" fmla="*/ 89 h 110"/>
                  <a:gd name="T22" fmla="*/ 86 w 96"/>
                  <a:gd name="T23" fmla="*/ 74 h 110"/>
                  <a:gd name="T24" fmla="*/ 89 w 96"/>
                  <a:gd name="T25" fmla="*/ 55 h 110"/>
                  <a:gd name="T26" fmla="*/ 86 w 96"/>
                  <a:gd name="T27" fmla="*/ 36 h 110"/>
                  <a:gd name="T28" fmla="*/ 77 w 96"/>
                  <a:gd name="T29" fmla="*/ 21 h 110"/>
                  <a:gd name="T30" fmla="*/ 64 w 96"/>
                  <a:gd name="T31" fmla="*/ 10 h 110"/>
                  <a:gd name="T32" fmla="*/ 47 w 96"/>
                  <a:gd name="T33" fmla="*/ 6 h 110"/>
                  <a:gd name="T34" fmla="*/ 47 w 96"/>
                  <a:gd name="T35" fmla="*/ 0 h 110"/>
                  <a:gd name="T36" fmla="*/ 63 w 96"/>
                  <a:gd name="T37" fmla="*/ 4 h 110"/>
                  <a:gd name="T38" fmla="*/ 76 w 96"/>
                  <a:gd name="T39" fmla="*/ 11 h 110"/>
                  <a:gd name="T40" fmla="*/ 86 w 96"/>
                  <a:gd name="T41" fmla="*/ 23 h 110"/>
                  <a:gd name="T42" fmla="*/ 93 w 96"/>
                  <a:gd name="T43" fmla="*/ 38 h 110"/>
                  <a:gd name="T44" fmla="*/ 96 w 96"/>
                  <a:gd name="T45" fmla="*/ 55 h 110"/>
                  <a:gd name="T46" fmla="*/ 93 w 96"/>
                  <a:gd name="T47" fmla="*/ 72 h 110"/>
                  <a:gd name="T48" fmla="*/ 86 w 96"/>
                  <a:gd name="T49" fmla="*/ 87 h 110"/>
                  <a:gd name="T50" fmla="*/ 76 w 96"/>
                  <a:gd name="T51" fmla="*/ 99 h 110"/>
                  <a:gd name="T52" fmla="*/ 63 w 96"/>
                  <a:gd name="T53" fmla="*/ 107 h 110"/>
                  <a:gd name="T54" fmla="*/ 47 w 96"/>
                  <a:gd name="T55" fmla="*/ 110 h 110"/>
                  <a:gd name="T56" fmla="*/ 33 w 96"/>
                  <a:gd name="T57" fmla="*/ 107 h 110"/>
                  <a:gd name="T58" fmla="*/ 20 w 96"/>
                  <a:gd name="T59" fmla="*/ 99 h 110"/>
                  <a:gd name="T60" fmla="*/ 9 w 96"/>
                  <a:gd name="T61" fmla="*/ 87 h 110"/>
                  <a:gd name="T62" fmla="*/ 3 w 96"/>
                  <a:gd name="T63" fmla="*/ 72 h 110"/>
                  <a:gd name="T64" fmla="*/ 0 w 96"/>
                  <a:gd name="T65" fmla="*/ 55 h 110"/>
                  <a:gd name="T66" fmla="*/ 1 w 96"/>
                  <a:gd name="T67" fmla="*/ 55 h 110"/>
                  <a:gd name="T68" fmla="*/ 0 w 96"/>
                  <a:gd name="T69" fmla="*/ 55 h 110"/>
                  <a:gd name="T70" fmla="*/ 3 w 96"/>
                  <a:gd name="T71" fmla="*/ 38 h 110"/>
                  <a:gd name="T72" fmla="*/ 9 w 96"/>
                  <a:gd name="T73" fmla="*/ 23 h 110"/>
                  <a:gd name="T74" fmla="*/ 20 w 96"/>
                  <a:gd name="T75" fmla="*/ 11 h 110"/>
                  <a:gd name="T76" fmla="*/ 33 w 96"/>
                  <a:gd name="T77" fmla="*/ 4 h 110"/>
                  <a:gd name="T78" fmla="*/ 47 w 96"/>
                  <a:gd name="T7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6" h="110">
                    <a:moveTo>
                      <a:pt x="47" y="6"/>
                    </a:moveTo>
                    <a:lnTo>
                      <a:pt x="31" y="10"/>
                    </a:lnTo>
                    <a:lnTo>
                      <a:pt x="18" y="21"/>
                    </a:lnTo>
                    <a:lnTo>
                      <a:pt x="9" y="36"/>
                    </a:lnTo>
                    <a:lnTo>
                      <a:pt x="7" y="55"/>
                    </a:lnTo>
                    <a:lnTo>
                      <a:pt x="9" y="74"/>
                    </a:lnTo>
                    <a:lnTo>
                      <a:pt x="18" y="89"/>
                    </a:lnTo>
                    <a:lnTo>
                      <a:pt x="31" y="99"/>
                    </a:lnTo>
                    <a:lnTo>
                      <a:pt x="47" y="103"/>
                    </a:lnTo>
                    <a:lnTo>
                      <a:pt x="64" y="99"/>
                    </a:lnTo>
                    <a:lnTo>
                      <a:pt x="77" y="89"/>
                    </a:lnTo>
                    <a:lnTo>
                      <a:pt x="86" y="74"/>
                    </a:lnTo>
                    <a:lnTo>
                      <a:pt x="89" y="55"/>
                    </a:lnTo>
                    <a:lnTo>
                      <a:pt x="86" y="36"/>
                    </a:lnTo>
                    <a:lnTo>
                      <a:pt x="77" y="21"/>
                    </a:lnTo>
                    <a:lnTo>
                      <a:pt x="64" y="10"/>
                    </a:lnTo>
                    <a:lnTo>
                      <a:pt x="47" y="6"/>
                    </a:lnTo>
                    <a:close/>
                    <a:moveTo>
                      <a:pt x="47" y="0"/>
                    </a:moveTo>
                    <a:lnTo>
                      <a:pt x="63" y="4"/>
                    </a:lnTo>
                    <a:lnTo>
                      <a:pt x="76" y="11"/>
                    </a:lnTo>
                    <a:lnTo>
                      <a:pt x="86" y="23"/>
                    </a:lnTo>
                    <a:lnTo>
                      <a:pt x="93" y="38"/>
                    </a:lnTo>
                    <a:lnTo>
                      <a:pt x="96" y="55"/>
                    </a:lnTo>
                    <a:lnTo>
                      <a:pt x="93" y="72"/>
                    </a:lnTo>
                    <a:lnTo>
                      <a:pt x="86" y="87"/>
                    </a:lnTo>
                    <a:lnTo>
                      <a:pt x="76" y="99"/>
                    </a:lnTo>
                    <a:lnTo>
                      <a:pt x="63" y="107"/>
                    </a:lnTo>
                    <a:lnTo>
                      <a:pt x="47" y="110"/>
                    </a:lnTo>
                    <a:lnTo>
                      <a:pt x="33" y="107"/>
                    </a:lnTo>
                    <a:lnTo>
                      <a:pt x="20" y="99"/>
                    </a:lnTo>
                    <a:lnTo>
                      <a:pt x="9" y="87"/>
                    </a:lnTo>
                    <a:lnTo>
                      <a:pt x="3" y="72"/>
                    </a:lnTo>
                    <a:lnTo>
                      <a:pt x="0" y="55"/>
                    </a:lnTo>
                    <a:lnTo>
                      <a:pt x="1" y="55"/>
                    </a:lnTo>
                    <a:lnTo>
                      <a:pt x="0" y="55"/>
                    </a:lnTo>
                    <a:lnTo>
                      <a:pt x="3" y="38"/>
                    </a:lnTo>
                    <a:lnTo>
                      <a:pt x="9" y="23"/>
                    </a:lnTo>
                    <a:lnTo>
                      <a:pt x="20" y="11"/>
                    </a:lnTo>
                    <a:lnTo>
                      <a:pt x="33" y="4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9" name="Freeform 2210"/>
              <p:cNvSpPr/>
              <p:nvPr/>
            </p:nvSpPr>
            <p:spPr bwMode="auto">
              <a:xfrm>
                <a:off x="7787263" y="790575"/>
                <a:ext cx="7938" cy="4763"/>
              </a:xfrm>
              <a:custGeom>
                <a:avLst/>
                <a:gdLst>
                  <a:gd name="T0" fmla="*/ 1 w 5"/>
                  <a:gd name="T1" fmla="*/ 0 h 3"/>
                  <a:gd name="T2" fmla="*/ 4 w 5"/>
                  <a:gd name="T3" fmla="*/ 0 h 3"/>
                  <a:gd name="T4" fmla="*/ 4 w 5"/>
                  <a:gd name="T5" fmla="*/ 0 h 3"/>
                  <a:gd name="T6" fmla="*/ 5 w 5"/>
                  <a:gd name="T7" fmla="*/ 1 h 3"/>
                  <a:gd name="T8" fmla="*/ 4 w 5"/>
                  <a:gd name="T9" fmla="*/ 3 h 3"/>
                  <a:gd name="T10" fmla="*/ 4 w 5"/>
                  <a:gd name="T11" fmla="*/ 3 h 3"/>
                  <a:gd name="T12" fmla="*/ 1 w 5"/>
                  <a:gd name="T13" fmla="*/ 3 h 3"/>
                  <a:gd name="T14" fmla="*/ 0 w 5"/>
                  <a:gd name="T15" fmla="*/ 3 h 3"/>
                  <a:gd name="T16" fmla="*/ 0 w 5"/>
                  <a:gd name="T17" fmla="*/ 1 h 3"/>
                  <a:gd name="T18" fmla="*/ 0 w 5"/>
                  <a:gd name="T19" fmla="*/ 0 h 3"/>
                  <a:gd name="T20" fmla="*/ 1 w 5"/>
                  <a:gd name="T2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" h="3">
                    <a:moveTo>
                      <a:pt x="1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1" y="3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2211"/>
              <p:cNvSpPr/>
              <p:nvPr/>
            </p:nvSpPr>
            <p:spPr bwMode="auto">
              <a:xfrm>
                <a:off x="7782501" y="788988"/>
                <a:ext cx="15875" cy="7938"/>
              </a:xfrm>
              <a:custGeom>
                <a:avLst/>
                <a:gdLst>
                  <a:gd name="T0" fmla="*/ 4 w 10"/>
                  <a:gd name="T1" fmla="*/ 0 h 5"/>
                  <a:gd name="T2" fmla="*/ 7 w 10"/>
                  <a:gd name="T3" fmla="*/ 0 h 5"/>
                  <a:gd name="T4" fmla="*/ 8 w 10"/>
                  <a:gd name="T5" fmla="*/ 0 h 5"/>
                  <a:gd name="T6" fmla="*/ 10 w 10"/>
                  <a:gd name="T7" fmla="*/ 2 h 5"/>
                  <a:gd name="T8" fmla="*/ 8 w 10"/>
                  <a:gd name="T9" fmla="*/ 5 h 5"/>
                  <a:gd name="T10" fmla="*/ 7 w 10"/>
                  <a:gd name="T11" fmla="*/ 5 h 5"/>
                  <a:gd name="T12" fmla="*/ 4 w 10"/>
                  <a:gd name="T13" fmla="*/ 5 h 5"/>
                  <a:gd name="T14" fmla="*/ 2 w 10"/>
                  <a:gd name="T15" fmla="*/ 5 h 5"/>
                  <a:gd name="T16" fmla="*/ 0 w 10"/>
                  <a:gd name="T17" fmla="*/ 2 h 5"/>
                  <a:gd name="T18" fmla="*/ 2 w 10"/>
                  <a:gd name="T19" fmla="*/ 0 h 5"/>
                  <a:gd name="T20" fmla="*/ 4 w 10"/>
                  <a:gd name="T2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5">
                    <a:moveTo>
                      <a:pt x="4" y="0"/>
                    </a:moveTo>
                    <a:lnTo>
                      <a:pt x="7" y="0"/>
                    </a:lnTo>
                    <a:lnTo>
                      <a:pt x="8" y="0"/>
                    </a:lnTo>
                    <a:lnTo>
                      <a:pt x="10" y="2"/>
                    </a:lnTo>
                    <a:lnTo>
                      <a:pt x="8" y="5"/>
                    </a:lnTo>
                    <a:lnTo>
                      <a:pt x="7" y="5"/>
                    </a:lnTo>
                    <a:lnTo>
                      <a:pt x="4" y="5"/>
                    </a:lnTo>
                    <a:lnTo>
                      <a:pt x="2" y="5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1" name="Freeform 2212"/>
              <p:cNvSpPr/>
              <p:nvPr/>
            </p:nvSpPr>
            <p:spPr bwMode="auto">
              <a:xfrm>
                <a:off x="7825363" y="784225"/>
                <a:ext cx="11113" cy="6350"/>
              </a:xfrm>
              <a:custGeom>
                <a:avLst/>
                <a:gdLst>
                  <a:gd name="T0" fmla="*/ 5 w 7"/>
                  <a:gd name="T1" fmla="*/ 0 h 4"/>
                  <a:gd name="T2" fmla="*/ 6 w 7"/>
                  <a:gd name="T3" fmla="*/ 0 h 4"/>
                  <a:gd name="T4" fmla="*/ 7 w 7"/>
                  <a:gd name="T5" fmla="*/ 0 h 4"/>
                  <a:gd name="T6" fmla="*/ 6 w 7"/>
                  <a:gd name="T7" fmla="*/ 1 h 4"/>
                  <a:gd name="T8" fmla="*/ 6 w 7"/>
                  <a:gd name="T9" fmla="*/ 3 h 4"/>
                  <a:gd name="T10" fmla="*/ 2 w 7"/>
                  <a:gd name="T11" fmla="*/ 4 h 4"/>
                  <a:gd name="T12" fmla="*/ 1 w 7"/>
                  <a:gd name="T13" fmla="*/ 4 h 4"/>
                  <a:gd name="T14" fmla="*/ 1 w 7"/>
                  <a:gd name="T15" fmla="*/ 4 h 4"/>
                  <a:gd name="T16" fmla="*/ 0 w 7"/>
                  <a:gd name="T17" fmla="*/ 3 h 4"/>
                  <a:gd name="T18" fmla="*/ 0 w 7"/>
                  <a:gd name="T19" fmla="*/ 1 h 4"/>
                  <a:gd name="T20" fmla="*/ 1 w 7"/>
                  <a:gd name="T21" fmla="*/ 1 h 4"/>
                  <a:gd name="T22" fmla="*/ 5 w 7"/>
                  <a:gd name="T2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" h="4">
                    <a:moveTo>
                      <a:pt x="5" y="0"/>
                    </a:moveTo>
                    <a:lnTo>
                      <a:pt x="6" y="0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2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2" name="Freeform 2213"/>
              <p:cNvSpPr>
                <a:spLocks noEditPoints="1"/>
              </p:cNvSpPr>
              <p:nvPr/>
            </p:nvSpPr>
            <p:spPr bwMode="auto">
              <a:xfrm>
                <a:off x="7822188" y="779463"/>
                <a:ext cx="17463" cy="12700"/>
              </a:xfrm>
              <a:custGeom>
                <a:avLst/>
                <a:gdLst>
                  <a:gd name="T0" fmla="*/ 3 w 11"/>
                  <a:gd name="T1" fmla="*/ 6 h 8"/>
                  <a:gd name="T2" fmla="*/ 2 w 11"/>
                  <a:gd name="T3" fmla="*/ 6 h 8"/>
                  <a:gd name="T4" fmla="*/ 3 w 11"/>
                  <a:gd name="T5" fmla="*/ 6 h 8"/>
                  <a:gd name="T6" fmla="*/ 3 w 11"/>
                  <a:gd name="T7" fmla="*/ 6 h 8"/>
                  <a:gd name="T8" fmla="*/ 3 w 11"/>
                  <a:gd name="T9" fmla="*/ 6 h 8"/>
                  <a:gd name="T10" fmla="*/ 7 w 11"/>
                  <a:gd name="T11" fmla="*/ 0 h 8"/>
                  <a:gd name="T12" fmla="*/ 9 w 11"/>
                  <a:gd name="T13" fmla="*/ 2 h 8"/>
                  <a:gd name="T14" fmla="*/ 11 w 11"/>
                  <a:gd name="T15" fmla="*/ 3 h 8"/>
                  <a:gd name="T16" fmla="*/ 11 w 11"/>
                  <a:gd name="T17" fmla="*/ 4 h 8"/>
                  <a:gd name="T18" fmla="*/ 9 w 11"/>
                  <a:gd name="T19" fmla="*/ 6 h 8"/>
                  <a:gd name="T20" fmla="*/ 8 w 11"/>
                  <a:gd name="T21" fmla="*/ 7 h 8"/>
                  <a:gd name="T22" fmla="*/ 4 w 11"/>
                  <a:gd name="T23" fmla="*/ 8 h 8"/>
                  <a:gd name="T24" fmla="*/ 3 w 11"/>
                  <a:gd name="T25" fmla="*/ 8 h 8"/>
                  <a:gd name="T26" fmla="*/ 2 w 11"/>
                  <a:gd name="T27" fmla="*/ 8 h 8"/>
                  <a:gd name="T28" fmla="*/ 0 w 11"/>
                  <a:gd name="T29" fmla="*/ 7 h 8"/>
                  <a:gd name="T30" fmla="*/ 0 w 11"/>
                  <a:gd name="T31" fmla="*/ 7 h 8"/>
                  <a:gd name="T32" fmla="*/ 0 w 11"/>
                  <a:gd name="T33" fmla="*/ 6 h 8"/>
                  <a:gd name="T34" fmla="*/ 0 w 11"/>
                  <a:gd name="T35" fmla="*/ 4 h 8"/>
                  <a:gd name="T36" fmla="*/ 3 w 11"/>
                  <a:gd name="T37" fmla="*/ 3 h 8"/>
                  <a:gd name="T38" fmla="*/ 7 w 11"/>
                  <a:gd name="T39" fmla="*/ 2 h 8"/>
                  <a:gd name="T40" fmla="*/ 7 w 11"/>
                  <a:gd name="T4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" h="8">
                    <a:moveTo>
                      <a:pt x="3" y="6"/>
                    </a:moveTo>
                    <a:lnTo>
                      <a:pt x="2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close/>
                    <a:moveTo>
                      <a:pt x="7" y="0"/>
                    </a:moveTo>
                    <a:lnTo>
                      <a:pt x="9" y="2"/>
                    </a:lnTo>
                    <a:lnTo>
                      <a:pt x="11" y="3"/>
                    </a:lnTo>
                    <a:lnTo>
                      <a:pt x="11" y="4"/>
                    </a:lnTo>
                    <a:lnTo>
                      <a:pt x="9" y="6"/>
                    </a:lnTo>
                    <a:lnTo>
                      <a:pt x="8" y="7"/>
                    </a:lnTo>
                    <a:lnTo>
                      <a:pt x="4" y="8"/>
                    </a:lnTo>
                    <a:lnTo>
                      <a:pt x="3" y="8"/>
                    </a:lnTo>
                    <a:lnTo>
                      <a:pt x="2" y="8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3" y="3"/>
                    </a:lnTo>
                    <a:lnTo>
                      <a:pt x="7" y="2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3" name="Freeform 2214"/>
              <p:cNvSpPr/>
              <p:nvPr/>
            </p:nvSpPr>
            <p:spPr bwMode="auto">
              <a:xfrm>
                <a:off x="7760276" y="819150"/>
                <a:ext cx="100013" cy="44450"/>
              </a:xfrm>
              <a:custGeom>
                <a:avLst/>
                <a:gdLst>
                  <a:gd name="T0" fmla="*/ 60 w 63"/>
                  <a:gd name="T1" fmla="*/ 0 h 28"/>
                  <a:gd name="T2" fmla="*/ 62 w 63"/>
                  <a:gd name="T3" fmla="*/ 2 h 28"/>
                  <a:gd name="T4" fmla="*/ 63 w 63"/>
                  <a:gd name="T5" fmla="*/ 2 h 28"/>
                  <a:gd name="T6" fmla="*/ 62 w 63"/>
                  <a:gd name="T7" fmla="*/ 3 h 28"/>
                  <a:gd name="T8" fmla="*/ 60 w 63"/>
                  <a:gd name="T9" fmla="*/ 5 h 28"/>
                  <a:gd name="T10" fmla="*/ 55 w 63"/>
                  <a:gd name="T11" fmla="*/ 12 h 28"/>
                  <a:gd name="T12" fmla="*/ 47 w 63"/>
                  <a:gd name="T13" fmla="*/ 19 h 28"/>
                  <a:gd name="T14" fmla="*/ 39 w 63"/>
                  <a:gd name="T15" fmla="*/ 25 h 28"/>
                  <a:gd name="T16" fmla="*/ 30 w 63"/>
                  <a:gd name="T17" fmla="*/ 28 h 28"/>
                  <a:gd name="T18" fmla="*/ 30 w 63"/>
                  <a:gd name="T19" fmla="*/ 28 h 28"/>
                  <a:gd name="T20" fmla="*/ 22 w 63"/>
                  <a:gd name="T21" fmla="*/ 26 h 28"/>
                  <a:gd name="T22" fmla="*/ 14 w 63"/>
                  <a:gd name="T23" fmla="*/ 24 h 28"/>
                  <a:gd name="T24" fmla="*/ 8 w 63"/>
                  <a:gd name="T25" fmla="*/ 20 h 28"/>
                  <a:gd name="T26" fmla="*/ 3 w 63"/>
                  <a:gd name="T27" fmla="*/ 17 h 28"/>
                  <a:gd name="T28" fmla="*/ 1 w 63"/>
                  <a:gd name="T29" fmla="*/ 16 h 28"/>
                  <a:gd name="T30" fmla="*/ 1 w 63"/>
                  <a:gd name="T31" fmla="*/ 16 h 28"/>
                  <a:gd name="T32" fmla="*/ 0 w 63"/>
                  <a:gd name="T33" fmla="*/ 15 h 28"/>
                  <a:gd name="T34" fmla="*/ 1 w 63"/>
                  <a:gd name="T35" fmla="*/ 13 h 28"/>
                  <a:gd name="T36" fmla="*/ 1 w 63"/>
                  <a:gd name="T37" fmla="*/ 13 h 28"/>
                  <a:gd name="T38" fmla="*/ 3 w 63"/>
                  <a:gd name="T39" fmla="*/ 13 h 28"/>
                  <a:gd name="T40" fmla="*/ 3 w 63"/>
                  <a:gd name="T41" fmla="*/ 13 h 28"/>
                  <a:gd name="T42" fmla="*/ 4 w 63"/>
                  <a:gd name="T43" fmla="*/ 15 h 28"/>
                  <a:gd name="T44" fmla="*/ 7 w 63"/>
                  <a:gd name="T45" fmla="*/ 16 h 28"/>
                  <a:gd name="T46" fmla="*/ 9 w 63"/>
                  <a:gd name="T47" fmla="*/ 17 h 28"/>
                  <a:gd name="T48" fmla="*/ 12 w 63"/>
                  <a:gd name="T49" fmla="*/ 20 h 28"/>
                  <a:gd name="T50" fmla="*/ 17 w 63"/>
                  <a:gd name="T51" fmla="*/ 21 h 28"/>
                  <a:gd name="T52" fmla="*/ 21 w 63"/>
                  <a:gd name="T53" fmla="*/ 24 h 28"/>
                  <a:gd name="T54" fmla="*/ 26 w 63"/>
                  <a:gd name="T55" fmla="*/ 25 h 28"/>
                  <a:gd name="T56" fmla="*/ 30 w 63"/>
                  <a:gd name="T57" fmla="*/ 25 h 28"/>
                  <a:gd name="T58" fmla="*/ 30 w 63"/>
                  <a:gd name="T59" fmla="*/ 25 h 28"/>
                  <a:gd name="T60" fmla="*/ 34 w 63"/>
                  <a:gd name="T61" fmla="*/ 25 h 28"/>
                  <a:gd name="T62" fmla="*/ 38 w 63"/>
                  <a:gd name="T63" fmla="*/ 22 h 28"/>
                  <a:gd name="T64" fmla="*/ 42 w 63"/>
                  <a:gd name="T65" fmla="*/ 20 h 28"/>
                  <a:gd name="T66" fmla="*/ 46 w 63"/>
                  <a:gd name="T67" fmla="*/ 17 h 28"/>
                  <a:gd name="T68" fmla="*/ 48 w 63"/>
                  <a:gd name="T69" fmla="*/ 13 h 28"/>
                  <a:gd name="T70" fmla="*/ 52 w 63"/>
                  <a:gd name="T71" fmla="*/ 9 h 28"/>
                  <a:gd name="T72" fmla="*/ 55 w 63"/>
                  <a:gd name="T73" fmla="*/ 7 h 28"/>
                  <a:gd name="T74" fmla="*/ 58 w 63"/>
                  <a:gd name="T75" fmla="*/ 4 h 28"/>
                  <a:gd name="T76" fmla="*/ 59 w 63"/>
                  <a:gd name="T77" fmla="*/ 2 h 28"/>
                  <a:gd name="T78" fmla="*/ 60 w 63"/>
                  <a:gd name="T79" fmla="*/ 2 h 28"/>
                  <a:gd name="T80" fmla="*/ 60 w 63"/>
                  <a:gd name="T8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3" h="28">
                    <a:moveTo>
                      <a:pt x="60" y="0"/>
                    </a:moveTo>
                    <a:lnTo>
                      <a:pt x="62" y="2"/>
                    </a:lnTo>
                    <a:lnTo>
                      <a:pt x="63" y="2"/>
                    </a:lnTo>
                    <a:lnTo>
                      <a:pt x="62" y="3"/>
                    </a:lnTo>
                    <a:lnTo>
                      <a:pt x="60" y="5"/>
                    </a:lnTo>
                    <a:lnTo>
                      <a:pt x="55" y="12"/>
                    </a:lnTo>
                    <a:lnTo>
                      <a:pt x="47" y="19"/>
                    </a:lnTo>
                    <a:lnTo>
                      <a:pt x="39" y="25"/>
                    </a:lnTo>
                    <a:lnTo>
                      <a:pt x="30" y="28"/>
                    </a:lnTo>
                    <a:lnTo>
                      <a:pt x="30" y="28"/>
                    </a:lnTo>
                    <a:lnTo>
                      <a:pt x="22" y="26"/>
                    </a:lnTo>
                    <a:lnTo>
                      <a:pt x="14" y="24"/>
                    </a:lnTo>
                    <a:lnTo>
                      <a:pt x="8" y="20"/>
                    </a:lnTo>
                    <a:lnTo>
                      <a:pt x="3" y="17"/>
                    </a:lnTo>
                    <a:lnTo>
                      <a:pt x="1" y="16"/>
                    </a:lnTo>
                    <a:lnTo>
                      <a:pt x="1" y="16"/>
                    </a:lnTo>
                    <a:lnTo>
                      <a:pt x="0" y="15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3" y="13"/>
                    </a:lnTo>
                    <a:lnTo>
                      <a:pt x="3" y="13"/>
                    </a:lnTo>
                    <a:lnTo>
                      <a:pt x="4" y="15"/>
                    </a:lnTo>
                    <a:lnTo>
                      <a:pt x="7" y="16"/>
                    </a:lnTo>
                    <a:lnTo>
                      <a:pt x="9" y="17"/>
                    </a:lnTo>
                    <a:lnTo>
                      <a:pt x="12" y="20"/>
                    </a:lnTo>
                    <a:lnTo>
                      <a:pt x="17" y="21"/>
                    </a:lnTo>
                    <a:lnTo>
                      <a:pt x="21" y="24"/>
                    </a:lnTo>
                    <a:lnTo>
                      <a:pt x="26" y="25"/>
                    </a:lnTo>
                    <a:lnTo>
                      <a:pt x="30" y="25"/>
                    </a:lnTo>
                    <a:lnTo>
                      <a:pt x="30" y="25"/>
                    </a:lnTo>
                    <a:lnTo>
                      <a:pt x="34" y="25"/>
                    </a:lnTo>
                    <a:lnTo>
                      <a:pt x="38" y="22"/>
                    </a:lnTo>
                    <a:lnTo>
                      <a:pt x="42" y="20"/>
                    </a:lnTo>
                    <a:lnTo>
                      <a:pt x="46" y="17"/>
                    </a:lnTo>
                    <a:lnTo>
                      <a:pt x="48" y="13"/>
                    </a:lnTo>
                    <a:lnTo>
                      <a:pt x="52" y="9"/>
                    </a:lnTo>
                    <a:lnTo>
                      <a:pt x="55" y="7"/>
                    </a:lnTo>
                    <a:lnTo>
                      <a:pt x="58" y="4"/>
                    </a:lnTo>
                    <a:lnTo>
                      <a:pt x="59" y="2"/>
                    </a:lnTo>
                    <a:lnTo>
                      <a:pt x="60" y="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4" name="Freeform 2216"/>
              <p:cNvSpPr/>
              <p:nvPr/>
            </p:nvSpPr>
            <p:spPr bwMode="auto">
              <a:xfrm>
                <a:off x="7758688" y="817563"/>
                <a:ext cx="103188" cy="49213"/>
              </a:xfrm>
              <a:custGeom>
                <a:avLst/>
                <a:gdLst>
                  <a:gd name="T0" fmla="*/ 63 w 65"/>
                  <a:gd name="T1" fmla="*/ 0 h 31"/>
                  <a:gd name="T2" fmla="*/ 64 w 65"/>
                  <a:gd name="T3" fmla="*/ 1 h 31"/>
                  <a:gd name="T4" fmla="*/ 65 w 65"/>
                  <a:gd name="T5" fmla="*/ 3 h 31"/>
                  <a:gd name="T6" fmla="*/ 65 w 65"/>
                  <a:gd name="T7" fmla="*/ 4 h 31"/>
                  <a:gd name="T8" fmla="*/ 64 w 65"/>
                  <a:gd name="T9" fmla="*/ 5 h 31"/>
                  <a:gd name="T10" fmla="*/ 64 w 65"/>
                  <a:gd name="T11" fmla="*/ 5 h 31"/>
                  <a:gd name="T12" fmla="*/ 64 w 65"/>
                  <a:gd name="T13" fmla="*/ 5 h 31"/>
                  <a:gd name="T14" fmla="*/ 64 w 65"/>
                  <a:gd name="T15" fmla="*/ 6 h 31"/>
                  <a:gd name="T16" fmla="*/ 63 w 65"/>
                  <a:gd name="T17" fmla="*/ 8 h 31"/>
                  <a:gd name="T18" fmla="*/ 61 w 65"/>
                  <a:gd name="T19" fmla="*/ 9 h 31"/>
                  <a:gd name="T20" fmla="*/ 57 w 65"/>
                  <a:gd name="T21" fmla="*/ 13 h 31"/>
                  <a:gd name="T22" fmla="*/ 53 w 65"/>
                  <a:gd name="T23" fmla="*/ 17 h 31"/>
                  <a:gd name="T24" fmla="*/ 43 w 65"/>
                  <a:gd name="T25" fmla="*/ 26 h 31"/>
                  <a:gd name="T26" fmla="*/ 32 w 65"/>
                  <a:gd name="T27" fmla="*/ 31 h 31"/>
                  <a:gd name="T28" fmla="*/ 31 w 65"/>
                  <a:gd name="T29" fmla="*/ 31 h 31"/>
                  <a:gd name="T30" fmla="*/ 21 w 65"/>
                  <a:gd name="T31" fmla="*/ 29 h 31"/>
                  <a:gd name="T32" fmla="*/ 10 w 65"/>
                  <a:gd name="T33" fmla="*/ 25 h 31"/>
                  <a:gd name="T34" fmla="*/ 4 w 65"/>
                  <a:gd name="T35" fmla="*/ 20 h 31"/>
                  <a:gd name="T36" fmla="*/ 4 w 65"/>
                  <a:gd name="T37" fmla="*/ 20 h 31"/>
                  <a:gd name="T38" fmla="*/ 1 w 65"/>
                  <a:gd name="T39" fmla="*/ 18 h 31"/>
                  <a:gd name="T40" fmla="*/ 0 w 65"/>
                  <a:gd name="T41" fmla="*/ 17 h 31"/>
                  <a:gd name="T42" fmla="*/ 0 w 65"/>
                  <a:gd name="T43" fmla="*/ 16 h 31"/>
                  <a:gd name="T44" fmla="*/ 1 w 65"/>
                  <a:gd name="T45" fmla="*/ 14 h 31"/>
                  <a:gd name="T46" fmla="*/ 1 w 65"/>
                  <a:gd name="T47" fmla="*/ 13 h 31"/>
                  <a:gd name="T48" fmla="*/ 2 w 65"/>
                  <a:gd name="T49" fmla="*/ 13 h 31"/>
                  <a:gd name="T50" fmla="*/ 5 w 65"/>
                  <a:gd name="T51" fmla="*/ 13 h 31"/>
                  <a:gd name="T52" fmla="*/ 5 w 65"/>
                  <a:gd name="T53" fmla="*/ 13 h 31"/>
                  <a:gd name="T54" fmla="*/ 5 w 65"/>
                  <a:gd name="T55" fmla="*/ 13 h 31"/>
                  <a:gd name="T56" fmla="*/ 5 w 65"/>
                  <a:gd name="T57" fmla="*/ 13 h 31"/>
                  <a:gd name="T58" fmla="*/ 5 w 65"/>
                  <a:gd name="T59" fmla="*/ 13 h 31"/>
                  <a:gd name="T60" fmla="*/ 5 w 65"/>
                  <a:gd name="T61" fmla="*/ 13 h 31"/>
                  <a:gd name="T62" fmla="*/ 5 w 65"/>
                  <a:gd name="T63" fmla="*/ 13 h 31"/>
                  <a:gd name="T64" fmla="*/ 5 w 65"/>
                  <a:gd name="T65" fmla="*/ 13 h 31"/>
                  <a:gd name="T66" fmla="*/ 5 w 65"/>
                  <a:gd name="T67" fmla="*/ 14 h 31"/>
                  <a:gd name="T68" fmla="*/ 8 w 65"/>
                  <a:gd name="T69" fmla="*/ 16 h 31"/>
                  <a:gd name="T70" fmla="*/ 10 w 65"/>
                  <a:gd name="T71" fmla="*/ 17 h 31"/>
                  <a:gd name="T72" fmla="*/ 14 w 65"/>
                  <a:gd name="T73" fmla="*/ 20 h 31"/>
                  <a:gd name="T74" fmla="*/ 18 w 65"/>
                  <a:gd name="T75" fmla="*/ 21 h 31"/>
                  <a:gd name="T76" fmla="*/ 22 w 65"/>
                  <a:gd name="T77" fmla="*/ 23 h 31"/>
                  <a:gd name="T78" fmla="*/ 27 w 65"/>
                  <a:gd name="T79" fmla="*/ 25 h 31"/>
                  <a:gd name="T80" fmla="*/ 31 w 65"/>
                  <a:gd name="T81" fmla="*/ 25 h 31"/>
                  <a:gd name="T82" fmla="*/ 31 w 65"/>
                  <a:gd name="T83" fmla="*/ 25 h 31"/>
                  <a:gd name="T84" fmla="*/ 31 w 65"/>
                  <a:gd name="T85" fmla="*/ 25 h 31"/>
                  <a:gd name="T86" fmla="*/ 34 w 65"/>
                  <a:gd name="T87" fmla="*/ 25 h 31"/>
                  <a:gd name="T88" fmla="*/ 38 w 65"/>
                  <a:gd name="T89" fmla="*/ 22 h 31"/>
                  <a:gd name="T90" fmla="*/ 42 w 65"/>
                  <a:gd name="T91" fmla="*/ 20 h 31"/>
                  <a:gd name="T92" fmla="*/ 46 w 65"/>
                  <a:gd name="T93" fmla="*/ 17 h 31"/>
                  <a:gd name="T94" fmla="*/ 49 w 65"/>
                  <a:gd name="T95" fmla="*/ 13 h 31"/>
                  <a:gd name="T96" fmla="*/ 52 w 65"/>
                  <a:gd name="T97" fmla="*/ 9 h 31"/>
                  <a:gd name="T98" fmla="*/ 55 w 65"/>
                  <a:gd name="T99" fmla="*/ 6 h 31"/>
                  <a:gd name="T100" fmla="*/ 57 w 65"/>
                  <a:gd name="T101" fmla="*/ 4 h 31"/>
                  <a:gd name="T102" fmla="*/ 59 w 65"/>
                  <a:gd name="T103" fmla="*/ 3 h 31"/>
                  <a:gd name="T104" fmla="*/ 60 w 65"/>
                  <a:gd name="T105" fmla="*/ 1 h 31"/>
                  <a:gd name="T106" fmla="*/ 61 w 65"/>
                  <a:gd name="T107" fmla="*/ 1 h 31"/>
                  <a:gd name="T108" fmla="*/ 63 w 65"/>
                  <a:gd name="T10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65" h="31">
                    <a:moveTo>
                      <a:pt x="63" y="0"/>
                    </a:moveTo>
                    <a:lnTo>
                      <a:pt x="64" y="1"/>
                    </a:lnTo>
                    <a:lnTo>
                      <a:pt x="65" y="3"/>
                    </a:lnTo>
                    <a:lnTo>
                      <a:pt x="65" y="4"/>
                    </a:lnTo>
                    <a:lnTo>
                      <a:pt x="64" y="5"/>
                    </a:lnTo>
                    <a:lnTo>
                      <a:pt x="64" y="5"/>
                    </a:lnTo>
                    <a:lnTo>
                      <a:pt x="64" y="5"/>
                    </a:lnTo>
                    <a:lnTo>
                      <a:pt x="64" y="6"/>
                    </a:lnTo>
                    <a:lnTo>
                      <a:pt x="63" y="8"/>
                    </a:lnTo>
                    <a:lnTo>
                      <a:pt x="61" y="9"/>
                    </a:lnTo>
                    <a:lnTo>
                      <a:pt x="57" y="13"/>
                    </a:lnTo>
                    <a:lnTo>
                      <a:pt x="53" y="17"/>
                    </a:lnTo>
                    <a:lnTo>
                      <a:pt x="43" y="26"/>
                    </a:lnTo>
                    <a:lnTo>
                      <a:pt x="32" y="31"/>
                    </a:lnTo>
                    <a:lnTo>
                      <a:pt x="31" y="31"/>
                    </a:lnTo>
                    <a:lnTo>
                      <a:pt x="21" y="29"/>
                    </a:lnTo>
                    <a:lnTo>
                      <a:pt x="10" y="25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1" y="18"/>
                    </a:lnTo>
                    <a:lnTo>
                      <a:pt x="0" y="17"/>
                    </a:lnTo>
                    <a:lnTo>
                      <a:pt x="0" y="16"/>
                    </a:lnTo>
                    <a:lnTo>
                      <a:pt x="1" y="14"/>
                    </a:lnTo>
                    <a:lnTo>
                      <a:pt x="1" y="13"/>
                    </a:lnTo>
                    <a:lnTo>
                      <a:pt x="2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4"/>
                    </a:lnTo>
                    <a:lnTo>
                      <a:pt x="8" y="16"/>
                    </a:lnTo>
                    <a:lnTo>
                      <a:pt x="10" y="17"/>
                    </a:lnTo>
                    <a:lnTo>
                      <a:pt x="14" y="20"/>
                    </a:lnTo>
                    <a:lnTo>
                      <a:pt x="18" y="21"/>
                    </a:lnTo>
                    <a:lnTo>
                      <a:pt x="22" y="23"/>
                    </a:lnTo>
                    <a:lnTo>
                      <a:pt x="27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4" y="25"/>
                    </a:lnTo>
                    <a:lnTo>
                      <a:pt x="38" y="22"/>
                    </a:lnTo>
                    <a:lnTo>
                      <a:pt x="42" y="20"/>
                    </a:lnTo>
                    <a:lnTo>
                      <a:pt x="46" y="17"/>
                    </a:lnTo>
                    <a:lnTo>
                      <a:pt x="49" y="13"/>
                    </a:lnTo>
                    <a:lnTo>
                      <a:pt x="52" y="9"/>
                    </a:lnTo>
                    <a:lnTo>
                      <a:pt x="55" y="6"/>
                    </a:lnTo>
                    <a:lnTo>
                      <a:pt x="57" y="4"/>
                    </a:lnTo>
                    <a:lnTo>
                      <a:pt x="59" y="3"/>
                    </a:lnTo>
                    <a:lnTo>
                      <a:pt x="60" y="1"/>
                    </a:lnTo>
                    <a:lnTo>
                      <a:pt x="61" y="1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5" name="Freeform 2217"/>
              <p:cNvSpPr/>
              <p:nvPr/>
            </p:nvSpPr>
            <p:spPr bwMode="auto">
              <a:xfrm>
                <a:off x="7849176" y="815975"/>
                <a:ext cx="17463" cy="11113"/>
              </a:xfrm>
              <a:custGeom>
                <a:avLst/>
                <a:gdLst>
                  <a:gd name="T0" fmla="*/ 2 w 11"/>
                  <a:gd name="T1" fmla="*/ 0 h 7"/>
                  <a:gd name="T2" fmla="*/ 4 w 11"/>
                  <a:gd name="T3" fmla="*/ 1 h 7"/>
                  <a:gd name="T4" fmla="*/ 7 w 11"/>
                  <a:gd name="T5" fmla="*/ 2 h 7"/>
                  <a:gd name="T6" fmla="*/ 8 w 11"/>
                  <a:gd name="T7" fmla="*/ 4 h 7"/>
                  <a:gd name="T8" fmla="*/ 9 w 11"/>
                  <a:gd name="T9" fmla="*/ 5 h 7"/>
                  <a:gd name="T10" fmla="*/ 11 w 11"/>
                  <a:gd name="T11" fmla="*/ 5 h 7"/>
                  <a:gd name="T12" fmla="*/ 11 w 11"/>
                  <a:gd name="T13" fmla="*/ 5 h 7"/>
                  <a:gd name="T14" fmla="*/ 11 w 11"/>
                  <a:gd name="T15" fmla="*/ 6 h 7"/>
                  <a:gd name="T16" fmla="*/ 9 w 11"/>
                  <a:gd name="T17" fmla="*/ 7 h 7"/>
                  <a:gd name="T18" fmla="*/ 8 w 11"/>
                  <a:gd name="T19" fmla="*/ 7 h 7"/>
                  <a:gd name="T20" fmla="*/ 8 w 11"/>
                  <a:gd name="T21" fmla="*/ 6 h 7"/>
                  <a:gd name="T22" fmla="*/ 7 w 11"/>
                  <a:gd name="T23" fmla="*/ 6 h 7"/>
                  <a:gd name="T24" fmla="*/ 4 w 11"/>
                  <a:gd name="T25" fmla="*/ 5 h 7"/>
                  <a:gd name="T26" fmla="*/ 3 w 11"/>
                  <a:gd name="T27" fmla="*/ 4 h 7"/>
                  <a:gd name="T28" fmla="*/ 2 w 11"/>
                  <a:gd name="T29" fmla="*/ 4 h 7"/>
                  <a:gd name="T30" fmla="*/ 2 w 11"/>
                  <a:gd name="T31" fmla="*/ 4 h 7"/>
                  <a:gd name="T32" fmla="*/ 0 w 11"/>
                  <a:gd name="T33" fmla="*/ 2 h 7"/>
                  <a:gd name="T34" fmla="*/ 0 w 11"/>
                  <a:gd name="T35" fmla="*/ 2 h 7"/>
                  <a:gd name="T36" fmla="*/ 0 w 11"/>
                  <a:gd name="T37" fmla="*/ 1 h 7"/>
                  <a:gd name="T38" fmla="*/ 2 w 11"/>
                  <a:gd name="T3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" h="7">
                    <a:moveTo>
                      <a:pt x="2" y="0"/>
                    </a:moveTo>
                    <a:lnTo>
                      <a:pt x="4" y="1"/>
                    </a:lnTo>
                    <a:lnTo>
                      <a:pt x="7" y="2"/>
                    </a:lnTo>
                    <a:lnTo>
                      <a:pt x="8" y="4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1" y="5"/>
                    </a:lnTo>
                    <a:lnTo>
                      <a:pt x="11" y="6"/>
                    </a:lnTo>
                    <a:lnTo>
                      <a:pt x="9" y="7"/>
                    </a:lnTo>
                    <a:lnTo>
                      <a:pt x="8" y="7"/>
                    </a:lnTo>
                    <a:lnTo>
                      <a:pt x="8" y="6"/>
                    </a:lnTo>
                    <a:lnTo>
                      <a:pt x="7" y="6"/>
                    </a:lnTo>
                    <a:lnTo>
                      <a:pt x="4" y="5"/>
                    </a:lnTo>
                    <a:lnTo>
                      <a:pt x="3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6" name="Freeform 2218"/>
              <p:cNvSpPr/>
              <p:nvPr/>
            </p:nvSpPr>
            <p:spPr bwMode="auto">
              <a:xfrm>
                <a:off x="7846001" y="812800"/>
                <a:ext cx="22225" cy="17463"/>
              </a:xfrm>
              <a:custGeom>
                <a:avLst/>
                <a:gdLst>
                  <a:gd name="T0" fmla="*/ 4 w 14"/>
                  <a:gd name="T1" fmla="*/ 0 h 11"/>
                  <a:gd name="T2" fmla="*/ 6 w 14"/>
                  <a:gd name="T3" fmla="*/ 2 h 11"/>
                  <a:gd name="T4" fmla="*/ 9 w 14"/>
                  <a:gd name="T5" fmla="*/ 3 h 11"/>
                  <a:gd name="T6" fmla="*/ 10 w 14"/>
                  <a:gd name="T7" fmla="*/ 4 h 11"/>
                  <a:gd name="T8" fmla="*/ 11 w 14"/>
                  <a:gd name="T9" fmla="*/ 4 h 11"/>
                  <a:gd name="T10" fmla="*/ 13 w 14"/>
                  <a:gd name="T11" fmla="*/ 6 h 11"/>
                  <a:gd name="T12" fmla="*/ 13 w 14"/>
                  <a:gd name="T13" fmla="*/ 6 h 11"/>
                  <a:gd name="T14" fmla="*/ 13 w 14"/>
                  <a:gd name="T15" fmla="*/ 6 h 11"/>
                  <a:gd name="T16" fmla="*/ 13 w 14"/>
                  <a:gd name="T17" fmla="*/ 6 h 11"/>
                  <a:gd name="T18" fmla="*/ 13 w 14"/>
                  <a:gd name="T19" fmla="*/ 6 h 11"/>
                  <a:gd name="T20" fmla="*/ 13 w 14"/>
                  <a:gd name="T21" fmla="*/ 6 h 11"/>
                  <a:gd name="T22" fmla="*/ 13 w 14"/>
                  <a:gd name="T23" fmla="*/ 6 h 11"/>
                  <a:gd name="T24" fmla="*/ 14 w 14"/>
                  <a:gd name="T25" fmla="*/ 7 h 11"/>
                  <a:gd name="T26" fmla="*/ 14 w 14"/>
                  <a:gd name="T27" fmla="*/ 8 h 11"/>
                  <a:gd name="T28" fmla="*/ 14 w 14"/>
                  <a:gd name="T29" fmla="*/ 9 h 11"/>
                  <a:gd name="T30" fmla="*/ 13 w 14"/>
                  <a:gd name="T31" fmla="*/ 11 h 11"/>
                  <a:gd name="T32" fmla="*/ 11 w 14"/>
                  <a:gd name="T33" fmla="*/ 11 h 11"/>
                  <a:gd name="T34" fmla="*/ 11 w 14"/>
                  <a:gd name="T35" fmla="*/ 11 h 11"/>
                  <a:gd name="T36" fmla="*/ 10 w 14"/>
                  <a:gd name="T37" fmla="*/ 11 h 11"/>
                  <a:gd name="T38" fmla="*/ 10 w 14"/>
                  <a:gd name="T39" fmla="*/ 11 h 11"/>
                  <a:gd name="T40" fmla="*/ 10 w 14"/>
                  <a:gd name="T41" fmla="*/ 11 h 11"/>
                  <a:gd name="T42" fmla="*/ 10 w 14"/>
                  <a:gd name="T43" fmla="*/ 11 h 11"/>
                  <a:gd name="T44" fmla="*/ 10 w 14"/>
                  <a:gd name="T45" fmla="*/ 11 h 11"/>
                  <a:gd name="T46" fmla="*/ 10 w 14"/>
                  <a:gd name="T47" fmla="*/ 11 h 11"/>
                  <a:gd name="T48" fmla="*/ 10 w 14"/>
                  <a:gd name="T49" fmla="*/ 11 h 11"/>
                  <a:gd name="T50" fmla="*/ 10 w 14"/>
                  <a:gd name="T51" fmla="*/ 11 h 11"/>
                  <a:gd name="T52" fmla="*/ 9 w 14"/>
                  <a:gd name="T53" fmla="*/ 9 h 11"/>
                  <a:gd name="T54" fmla="*/ 6 w 14"/>
                  <a:gd name="T55" fmla="*/ 8 h 11"/>
                  <a:gd name="T56" fmla="*/ 5 w 14"/>
                  <a:gd name="T57" fmla="*/ 8 h 11"/>
                  <a:gd name="T58" fmla="*/ 4 w 14"/>
                  <a:gd name="T59" fmla="*/ 7 h 11"/>
                  <a:gd name="T60" fmla="*/ 2 w 14"/>
                  <a:gd name="T61" fmla="*/ 7 h 11"/>
                  <a:gd name="T62" fmla="*/ 1 w 14"/>
                  <a:gd name="T63" fmla="*/ 6 h 11"/>
                  <a:gd name="T64" fmla="*/ 0 w 14"/>
                  <a:gd name="T65" fmla="*/ 4 h 11"/>
                  <a:gd name="T66" fmla="*/ 1 w 14"/>
                  <a:gd name="T67" fmla="*/ 2 h 11"/>
                  <a:gd name="T68" fmla="*/ 2 w 14"/>
                  <a:gd name="T69" fmla="*/ 2 h 11"/>
                  <a:gd name="T70" fmla="*/ 4 w 14"/>
                  <a:gd name="T7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" h="11">
                    <a:moveTo>
                      <a:pt x="4" y="0"/>
                    </a:moveTo>
                    <a:lnTo>
                      <a:pt x="6" y="2"/>
                    </a:lnTo>
                    <a:lnTo>
                      <a:pt x="9" y="3"/>
                    </a:lnTo>
                    <a:lnTo>
                      <a:pt x="10" y="4"/>
                    </a:lnTo>
                    <a:lnTo>
                      <a:pt x="11" y="4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4" y="7"/>
                    </a:lnTo>
                    <a:lnTo>
                      <a:pt x="14" y="8"/>
                    </a:lnTo>
                    <a:lnTo>
                      <a:pt x="14" y="9"/>
                    </a:lnTo>
                    <a:lnTo>
                      <a:pt x="13" y="11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9" y="9"/>
                    </a:lnTo>
                    <a:lnTo>
                      <a:pt x="6" y="8"/>
                    </a:lnTo>
                    <a:lnTo>
                      <a:pt x="5" y="8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1" y="6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2" y="2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7" name="Freeform 2219"/>
              <p:cNvSpPr/>
              <p:nvPr/>
            </p:nvSpPr>
            <p:spPr bwMode="auto">
              <a:xfrm>
                <a:off x="7753926" y="836613"/>
                <a:ext cx="14288" cy="9525"/>
              </a:xfrm>
              <a:custGeom>
                <a:avLst/>
                <a:gdLst>
                  <a:gd name="T0" fmla="*/ 7 w 9"/>
                  <a:gd name="T1" fmla="*/ 0 h 6"/>
                  <a:gd name="T2" fmla="*/ 8 w 9"/>
                  <a:gd name="T3" fmla="*/ 0 h 6"/>
                  <a:gd name="T4" fmla="*/ 9 w 9"/>
                  <a:gd name="T5" fmla="*/ 1 h 6"/>
                  <a:gd name="T6" fmla="*/ 9 w 9"/>
                  <a:gd name="T7" fmla="*/ 2 h 6"/>
                  <a:gd name="T8" fmla="*/ 8 w 9"/>
                  <a:gd name="T9" fmla="*/ 2 h 6"/>
                  <a:gd name="T10" fmla="*/ 8 w 9"/>
                  <a:gd name="T11" fmla="*/ 4 h 6"/>
                  <a:gd name="T12" fmla="*/ 7 w 9"/>
                  <a:gd name="T13" fmla="*/ 4 h 6"/>
                  <a:gd name="T14" fmla="*/ 5 w 9"/>
                  <a:gd name="T15" fmla="*/ 5 h 6"/>
                  <a:gd name="T16" fmla="*/ 4 w 9"/>
                  <a:gd name="T17" fmla="*/ 6 h 6"/>
                  <a:gd name="T18" fmla="*/ 3 w 9"/>
                  <a:gd name="T19" fmla="*/ 6 h 6"/>
                  <a:gd name="T20" fmla="*/ 3 w 9"/>
                  <a:gd name="T21" fmla="*/ 6 h 6"/>
                  <a:gd name="T22" fmla="*/ 1 w 9"/>
                  <a:gd name="T23" fmla="*/ 6 h 6"/>
                  <a:gd name="T24" fmla="*/ 0 w 9"/>
                  <a:gd name="T25" fmla="*/ 6 h 6"/>
                  <a:gd name="T26" fmla="*/ 0 w 9"/>
                  <a:gd name="T27" fmla="*/ 5 h 6"/>
                  <a:gd name="T28" fmla="*/ 0 w 9"/>
                  <a:gd name="T29" fmla="*/ 4 h 6"/>
                  <a:gd name="T30" fmla="*/ 1 w 9"/>
                  <a:gd name="T31" fmla="*/ 4 h 6"/>
                  <a:gd name="T32" fmla="*/ 3 w 9"/>
                  <a:gd name="T33" fmla="*/ 2 h 6"/>
                  <a:gd name="T34" fmla="*/ 4 w 9"/>
                  <a:gd name="T35" fmla="*/ 2 h 6"/>
                  <a:gd name="T36" fmla="*/ 5 w 9"/>
                  <a:gd name="T37" fmla="*/ 1 h 6"/>
                  <a:gd name="T38" fmla="*/ 7 w 9"/>
                  <a:gd name="T3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" h="6">
                    <a:moveTo>
                      <a:pt x="7" y="0"/>
                    </a:moveTo>
                    <a:lnTo>
                      <a:pt x="8" y="0"/>
                    </a:lnTo>
                    <a:lnTo>
                      <a:pt x="9" y="1"/>
                    </a:lnTo>
                    <a:lnTo>
                      <a:pt x="9" y="2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7" y="4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1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1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8" name="Freeform 2220"/>
              <p:cNvSpPr/>
              <p:nvPr/>
            </p:nvSpPr>
            <p:spPr bwMode="auto">
              <a:xfrm>
                <a:off x="7752338" y="833438"/>
                <a:ext cx="19050" cy="17463"/>
              </a:xfrm>
              <a:custGeom>
                <a:avLst/>
                <a:gdLst>
                  <a:gd name="T0" fmla="*/ 9 w 12"/>
                  <a:gd name="T1" fmla="*/ 0 h 11"/>
                  <a:gd name="T2" fmla="*/ 10 w 12"/>
                  <a:gd name="T3" fmla="*/ 0 h 11"/>
                  <a:gd name="T4" fmla="*/ 12 w 12"/>
                  <a:gd name="T5" fmla="*/ 3 h 11"/>
                  <a:gd name="T6" fmla="*/ 12 w 12"/>
                  <a:gd name="T7" fmla="*/ 3 h 11"/>
                  <a:gd name="T8" fmla="*/ 12 w 12"/>
                  <a:gd name="T9" fmla="*/ 6 h 11"/>
                  <a:gd name="T10" fmla="*/ 10 w 12"/>
                  <a:gd name="T11" fmla="*/ 6 h 11"/>
                  <a:gd name="T12" fmla="*/ 9 w 12"/>
                  <a:gd name="T13" fmla="*/ 6 h 11"/>
                  <a:gd name="T14" fmla="*/ 9 w 12"/>
                  <a:gd name="T15" fmla="*/ 7 h 11"/>
                  <a:gd name="T16" fmla="*/ 6 w 12"/>
                  <a:gd name="T17" fmla="*/ 8 h 11"/>
                  <a:gd name="T18" fmla="*/ 5 w 12"/>
                  <a:gd name="T19" fmla="*/ 10 h 11"/>
                  <a:gd name="T20" fmla="*/ 5 w 12"/>
                  <a:gd name="T21" fmla="*/ 10 h 11"/>
                  <a:gd name="T22" fmla="*/ 4 w 12"/>
                  <a:gd name="T23" fmla="*/ 10 h 11"/>
                  <a:gd name="T24" fmla="*/ 2 w 12"/>
                  <a:gd name="T25" fmla="*/ 11 h 11"/>
                  <a:gd name="T26" fmla="*/ 1 w 12"/>
                  <a:gd name="T27" fmla="*/ 10 h 11"/>
                  <a:gd name="T28" fmla="*/ 0 w 12"/>
                  <a:gd name="T29" fmla="*/ 10 h 11"/>
                  <a:gd name="T30" fmla="*/ 0 w 12"/>
                  <a:gd name="T31" fmla="*/ 7 h 11"/>
                  <a:gd name="T32" fmla="*/ 0 w 12"/>
                  <a:gd name="T33" fmla="*/ 6 h 11"/>
                  <a:gd name="T34" fmla="*/ 1 w 12"/>
                  <a:gd name="T35" fmla="*/ 4 h 11"/>
                  <a:gd name="T36" fmla="*/ 1 w 12"/>
                  <a:gd name="T37" fmla="*/ 4 h 11"/>
                  <a:gd name="T38" fmla="*/ 1 w 12"/>
                  <a:gd name="T39" fmla="*/ 4 h 11"/>
                  <a:gd name="T40" fmla="*/ 1 w 12"/>
                  <a:gd name="T41" fmla="*/ 4 h 11"/>
                  <a:gd name="T42" fmla="*/ 1 w 12"/>
                  <a:gd name="T43" fmla="*/ 4 h 11"/>
                  <a:gd name="T44" fmla="*/ 4 w 12"/>
                  <a:gd name="T45" fmla="*/ 3 h 11"/>
                  <a:gd name="T46" fmla="*/ 6 w 12"/>
                  <a:gd name="T47" fmla="*/ 2 h 11"/>
                  <a:gd name="T48" fmla="*/ 8 w 12"/>
                  <a:gd name="T49" fmla="*/ 0 h 11"/>
                  <a:gd name="T50" fmla="*/ 9 w 12"/>
                  <a:gd name="T5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" h="11">
                    <a:moveTo>
                      <a:pt x="9" y="0"/>
                    </a:moveTo>
                    <a:lnTo>
                      <a:pt x="10" y="0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12" y="6"/>
                    </a:lnTo>
                    <a:lnTo>
                      <a:pt x="10" y="6"/>
                    </a:lnTo>
                    <a:lnTo>
                      <a:pt x="9" y="6"/>
                    </a:lnTo>
                    <a:lnTo>
                      <a:pt x="9" y="7"/>
                    </a:lnTo>
                    <a:lnTo>
                      <a:pt x="6" y="8"/>
                    </a:lnTo>
                    <a:lnTo>
                      <a:pt x="5" y="10"/>
                    </a:lnTo>
                    <a:lnTo>
                      <a:pt x="5" y="10"/>
                    </a:lnTo>
                    <a:lnTo>
                      <a:pt x="4" y="10"/>
                    </a:lnTo>
                    <a:lnTo>
                      <a:pt x="2" y="11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0" y="6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4" y="3"/>
                    </a:lnTo>
                    <a:lnTo>
                      <a:pt x="6" y="2"/>
                    </a:lnTo>
                    <a:lnTo>
                      <a:pt x="8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0" name="Freeform 2235"/>
              <p:cNvSpPr/>
              <p:nvPr/>
            </p:nvSpPr>
            <p:spPr bwMode="auto">
              <a:xfrm>
                <a:off x="7788851" y="933450"/>
                <a:ext cx="53975" cy="25400"/>
              </a:xfrm>
              <a:custGeom>
                <a:avLst/>
                <a:gdLst>
                  <a:gd name="T0" fmla="*/ 15 w 34"/>
                  <a:gd name="T1" fmla="*/ 0 h 16"/>
                  <a:gd name="T2" fmla="*/ 25 w 34"/>
                  <a:gd name="T3" fmla="*/ 12 h 16"/>
                  <a:gd name="T4" fmla="*/ 32 w 34"/>
                  <a:gd name="T5" fmla="*/ 4 h 16"/>
                  <a:gd name="T6" fmla="*/ 32 w 34"/>
                  <a:gd name="T7" fmla="*/ 4 h 16"/>
                  <a:gd name="T8" fmla="*/ 33 w 34"/>
                  <a:gd name="T9" fmla="*/ 4 h 16"/>
                  <a:gd name="T10" fmla="*/ 34 w 34"/>
                  <a:gd name="T11" fmla="*/ 5 h 16"/>
                  <a:gd name="T12" fmla="*/ 33 w 34"/>
                  <a:gd name="T13" fmla="*/ 7 h 16"/>
                  <a:gd name="T14" fmla="*/ 25 w 34"/>
                  <a:gd name="T15" fmla="*/ 16 h 16"/>
                  <a:gd name="T16" fmla="*/ 15 w 34"/>
                  <a:gd name="T17" fmla="*/ 5 h 16"/>
                  <a:gd name="T18" fmla="*/ 7 w 34"/>
                  <a:gd name="T19" fmla="*/ 15 h 16"/>
                  <a:gd name="T20" fmla="*/ 0 w 34"/>
                  <a:gd name="T21" fmla="*/ 7 h 16"/>
                  <a:gd name="T22" fmla="*/ 0 w 34"/>
                  <a:gd name="T23" fmla="*/ 7 h 16"/>
                  <a:gd name="T24" fmla="*/ 0 w 34"/>
                  <a:gd name="T25" fmla="*/ 5 h 16"/>
                  <a:gd name="T26" fmla="*/ 0 w 34"/>
                  <a:gd name="T27" fmla="*/ 4 h 16"/>
                  <a:gd name="T28" fmla="*/ 2 w 34"/>
                  <a:gd name="T29" fmla="*/ 4 h 16"/>
                  <a:gd name="T30" fmla="*/ 3 w 34"/>
                  <a:gd name="T31" fmla="*/ 4 h 16"/>
                  <a:gd name="T32" fmla="*/ 7 w 34"/>
                  <a:gd name="T33" fmla="*/ 11 h 16"/>
                  <a:gd name="T34" fmla="*/ 15 w 34"/>
                  <a:gd name="T3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16">
                    <a:moveTo>
                      <a:pt x="15" y="0"/>
                    </a:moveTo>
                    <a:lnTo>
                      <a:pt x="25" y="12"/>
                    </a:lnTo>
                    <a:lnTo>
                      <a:pt x="32" y="4"/>
                    </a:lnTo>
                    <a:lnTo>
                      <a:pt x="32" y="4"/>
                    </a:lnTo>
                    <a:lnTo>
                      <a:pt x="33" y="4"/>
                    </a:lnTo>
                    <a:lnTo>
                      <a:pt x="34" y="5"/>
                    </a:lnTo>
                    <a:lnTo>
                      <a:pt x="33" y="7"/>
                    </a:lnTo>
                    <a:lnTo>
                      <a:pt x="25" y="16"/>
                    </a:lnTo>
                    <a:lnTo>
                      <a:pt x="15" y="5"/>
                    </a:lnTo>
                    <a:lnTo>
                      <a:pt x="7" y="15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3" y="4"/>
                    </a:lnTo>
                    <a:lnTo>
                      <a:pt x="7" y="11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1" name="Freeform 2236"/>
              <p:cNvSpPr/>
              <p:nvPr/>
            </p:nvSpPr>
            <p:spPr bwMode="auto">
              <a:xfrm>
                <a:off x="7785676" y="930275"/>
                <a:ext cx="60325" cy="33338"/>
              </a:xfrm>
              <a:custGeom>
                <a:avLst/>
                <a:gdLst>
                  <a:gd name="T0" fmla="*/ 17 w 38"/>
                  <a:gd name="T1" fmla="*/ 0 h 21"/>
                  <a:gd name="T2" fmla="*/ 27 w 38"/>
                  <a:gd name="T3" fmla="*/ 11 h 21"/>
                  <a:gd name="T4" fmla="*/ 32 w 38"/>
                  <a:gd name="T5" fmla="*/ 5 h 21"/>
                  <a:gd name="T6" fmla="*/ 34 w 38"/>
                  <a:gd name="T7" fmla="*/ 5 h 21"/>
                  <a:gd name="T8" fmla="*/ 34 w 38"/>
                  <a:gd name="T9" fmla="*/ 5 h 21"/>
                  <a:gd name="T10" fmla="*/ 36 w 38"/>
                  <a:gd name="T11" fmla="*/ 5 h 21"/>
                  <a:gd name="T12" fmla="*/ 38 w 38"/>
                  <a:gd name="T13" fmla="*/ 6 h 21"/>
                  <a:gd name="T14" fmla="*/ 38 w 38"/>
                  <a:gd name="T15" fmla="*/ 7 h 21"/>
                  <a:gd name="T16" fmla="*/ 36 w 38"/>
                  <a:gd name="T17" fmla="*/ 9 h 21"/>
                  <a:gd name="T18" fmla="*/ 27 w 38"/>
                  <a:gd name="T19" fmla="*/ 21 h 21"/>
                  <a:gd name="T20" fmla="*/ 17 w 38"/>
                  <a:gd name="T21" fmla="*/ 10 h 21"/>
                  <a:gd name="T22" fmla="*/ 9 w 38"/>
                  <a:gd name="T23" fmla="*/ 19 h 21"/>
                  <a:gd name="T24" fmla="*/ 0 w 38"/>
                  <a:gd name="T25" fmla="*/ 6 h 21"/>
                  <a:gd name="T26" fmla="*/ 1 w 38"/>
                  <a:gd name="T27" fmla="*/ 6 h 21"/>
                  <a:gd name="T28" fmla="*/ 1 w 38"/>
                  <a:gd name="T29" fmla="*/ 5 h 21"/>
                  <a:gd name="T30" fmla="*/ 4 w 38"/>
                  <a:gd name="T31" fmla="*/ 5 h 21"/>
                  <a:gd name="T32" fmla="*/ 5 w 38"/>
                  <a:gd name="T33" fmla="*/ 5 h 21"/>
                  <a:gd name="T34" fmla="*/ 6 w 38"/>
                  <a:gd name="T35" fmla="*/ 6 h 21"/>
                  <a:gd name="T36" fmla="*/ 9 w 38"/>
                  <a:gd name="T37" fmla="*/ 10 h 21"/>
                  <a:gd name="T38" fmla="*/ 17 w 38"/>
                  <a:gd name="T3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" h="21">
                    <a:moveTo>
                      <a:pt x="17" y="0"/>
                    </a:moveTo>
                    <a:lnTo>
                      <a:pt x="27" y="11"/>
                    </a:lnTo>
                    <a:lnTo>
                      <a:pt x="32" y="5"/>
                    </a:lnTo>
                    <a:lnTo>
                      <a:pt x="34" y="5"/>
                    </a:lnTo>
                    <a:lnTo>
                      <a:pt x="34" y="5"/>
                    </a:lnTo>
                    <a:lnTo>
                      <a:pt x="36" y="5"/>
                    </a:lnTo>
                    <a:lnTo>
                      <a:pt x="38" y="6"/>
                    </a:lnTo>
                    <a:lnTo>
                      <a:pt x="38" y="7"/>
                    </a:lnTo>
                    <a:lnTo>
                      <a:pt x="36" y="9"/>
                    </a:lnTo>
                    <a:lnTo>
                      <a:pt x="27" y="21"/>
                    </a:lnTo>
                    <a:lnTo>
                      <a:pt x="17" y="10"/>
                    </a:lnTo>
                    <a:lnTo>
                      <a:pt x="9" y="19"/>
                    </a:lnTo>
                    <a:lnTo>
                      <a:pt x="0" y="6"/>
                    </a:lnTo>
                    <a:lnTo>
                      <a:pt x="1" y="6"/>
                    </a:lnTo>
                    <a:lnTo>
                      <a:pt x="1" y="5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6" y="6"/>
                    </a:lnTo>
                    <a:lnTo>
                      <a:pt x="9" y="1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2" name="Freeform 2237"/>
              <p:cNvSpPr/>
              <p:nvPr/>
            </p:nvSpPr>
            <p:spPr bwMode="auto">
              <a:xfrm>
                <a:off x="7809488" y="920750"/>
                <a:ext cx="4763" cy="19050"/>
              </a:xfrm>
              <a:custGeom>
                <a:avLst/>
                <a:gdLst>
                  <a:gd name="T0" fmla="*/ 2 w 3"/>
                  <a:gd name="T1" fmla="*/ 0 h 12"/>
                  <a:gd name="T2" fmla="*/ 3 w 3"/>
                  <a:gd name="T3" fmla="*/ 2 h 12"/>
                  <a:gd name="T4" fmla="*/ 3 w 3"/>
                  <a:gd name="T5" fmla="*/ 2 h 12"/>
                  <a:gd name="T6" fmla="*/ 3 w 3"/>
                  <a:gd name="T7" fmla="*/ 11 h 12"/>
                  <a:gd name="T8" fmla="*/ 3 w 3"/>
                  <a:gd name="T9" fmla="*/ 12 h 12"/>
                  <a:gd name="T10" fmla="*/ 2 w 3"/>
                  <a:gd name="T11" fmla="*/ 12 h 12"/>
                  <a:gd name="T12" fmla="*/ 2 w 3"/>
                  <a:gd name="T13" fmla="*/ 12 h 12"/>
                  <a:gd name="T14" fmla="*/ 2 w 3"/>
                  <a:gd name="T15" fmla="*/ 12 h 12"/>
                  <a:gd name="T16" fmla="*/ 0 w 3"/>
                  <a:gd name="T17" fmla="*/ 11 h 12"/>
                  <a:gd name="T18" fmla="*/ 0 w 3"/>
                  <a:gd name="T19" fmla="*/ 2 h 12"/>
                  <a:gd name="T20" fmla="*/ 0 w 3"/>
                  <a:gd name="T21" fmla="*/ 2 h 12"/>
                  <a:gd name="T22" fmla="*/ 2 w 3"/>
                  <a:gd name="T2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12">
                    <a:moveTo>
                      <a:pt x="2" y="0"/>
                    </a:moveTo>
                    <a:lnTo>
                      <a:pt x="3" y="2"/>
                    </a:lnTo>
                    <a:lnTo>
                      <a:pt x="3" y="2"/>
                    </a:lnTo>
                    <a:lnTo>
                      <a:pt x="3" y="11"/>
                    </a:lnTo>
                    <a:lnTo>
                      <a:pt x="3" y="12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0" y="11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3" name="Freeform 2238"/>
              <p:cNvSpPr/>
              <p:nvPr/>
            </p:nvSpPr>
            <p:spPr bwMode="auto">
              <a:xfrm>
                <a:off x="7807901" y="919163"/>
                <a:ext cx="11113" cy="22225"/>
              </a:xfrm>
              <a:custGeom>
                <a:avLst/>
                <a:gdLst>
                  <a:gd name="T0" fmla="*/ 3 w 7"/>
                  <a:gd name="T1" fmla="*/ 0 h 14"/>
                  <a:gd name="T2" fmla="*/ 5 w 7"/>
                  <a:gd name="T3" fmla="*/ 1 h 14"/>
                  <a:gd name="T4" fmla="*/ 5 w 7"/>
                  <a:gd name="T5" fmla="*/ 3 h 14"/>
                  <a:gd name="T6" fmla="*/ 7 w 7"/>
                  <a:gd name="T7" fmla="*/ 12 h 14"/>
                  <a:gd name="T8" fmla="*/ 7 w 7"/>
                  <a:gd name="T9" fmla="*/ 12 h 14"/>
                  <a:gd name="T10" fmla="*/ 5 w 7"/>
                  <a:gd name="T11" fmla="*/ 14 h 14"/>
                  <a:gd name="T12" fmla="*/ 3 w 7"/>
                  <a:gd name="T13" fmla="*/ 14 h 14"/>
                  <a:gd name="T14" fmla="*/ 3 w 7"/>
                  <a:gd name="T15" fmla="*/ 14 h 14"/>
                  <a:gd name="T16" fmla="*/ 1 w 7"/>
                  <a:gd name="T17" fmla="*/ 14 h 14"/>
                  <a:gd name="T18" fmla="*/ 0 w 7"/>
                  <a:gd name="T19" fmla="*/ 12 h 14"/>
                  <a:gd name="T20" fmla="*/ 1 w 7"/>
                  <a:gd name="T21" fmla="*/ 12 h 14"/>
                  <a:gd name="T22" fmla="*/ 0 w 7"/>
                  <a:gd name="T23" fmla="*/ 12 h 14"/>
                  <a:gd name="T24" fmla="*/ 0 w 7"/>
                  <a:gd name="T25" fmla="*/ 4 h 14"/>
                  <a:gd name="T26" fmla="*/ 0 w 7"/>
                  <a:gd name="T27" fmla="*/ 3 h 14"/>
                  <a:gd name="T28" fmla="*/ 0 w 7"/>
                  <a:gd name="T29" fmla="*/ 1 h 14"/>
                  <a:gd name="T30" fmla="*/ 3 w 7"/>
                  <a:gd name="T31" fmla="*/ 0 h 14"/>
                  <a:gd name="T32" fmla="*/ 3 w 7"/>
                  <a:gd name="T3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" h="14">
                    <a:moveTo>
                      <a:pt x="3" y="0"/>
                    </a:moveTo>
                    <a:lnTo>
                      <a:pt x="5" y="1"/>
                    </a:lnTo>
                    <a:lnTo>
                      <a:pt x="5" y="3"/>
                    </a:lnTo>
                    <a:lnTo>
                      <a:pt x="7" y="12"/>
                    </a:lnTo>
                    <a:lnTo>
                      <a:pt x="7" y="12"/>
                    </a:lnTo>
                    <a:lnTo>
                      <a:pt x="5" y="14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1" y="14"/>
                    </a:lnTo>
                    <a:lnTo>
                      <a:pt x="0" y="12"/>
                    </a:lnTo>
                    <a:lnTo>
                      <a:pt x="1" y="12"/>
                    </a:lnTo>
                    <a:lnTo>
                      <a:pt x="0" y="12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72" name="组合 171"/>
          <p:cNvGrpSpPr/>
          <p:nvPr/>
        </p:nvGrpSpPr>
        <p:grpSpPr>
          <a:xfrm>
            <a:off x="9467700" y="1909149"/>
            <a:ext cx="1964804" cy="2760551"/>
            <a:chOff x="8515351" y="1557338"/>
            <a:chExt cx="317500" cy="44608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30" name="Freeform 3103"/>
            <p:cNvSpPr>
              <a:spLocks noEditPoints="1"/>
            </p:cNvSpPr>
            <p:nvPr/>
          </p:nvSpPr>
          <p:spPr bwMode="auto">
            <a:xfrm>
              <a:off x="8601076" y="1558926"/>
              <a:ext cx="127000" cy="139700"/>
            </a:xfrm>
            <a:custGeom>
              <a:avLst/>
              <a:gdLst>
                <a:gd name="T0" fmla="*/ 39 w 80"/>
                <a:gd name="T1" fmla="*/ 2 h 88"/>
                <a:gd name="T2" fmla="*/ 25 w 80"/>
                <a:gd name="T3" fmla="*/ 6 h 88"/>
                <a:gd name="T4" fmla="*/ 13 w 80"/>
                <a:gd name="T5" fmla="*/ 14 h 88"/>
                <a:gd name="T6" fmla="*/ 5 w 80"/>
                <a:gd name="T7" fmla="*/ 27 h 88"/>
                <a:gd name="T8" fmla="*/ 2 w 80"/>
                <a:gd name="T9" fmla="*/ 44 h 88"/>
                <a:gd name="T10" fmla="*/ 5 w 80"/>
                <a:gd name="T11" fmla="*/ 60 h 88"/>
                <a:gd name="T12" fmla="*/ 13 w 80"/>
                <a:gd name="T13" fmla="*/ 73 h 88"/>
                <a:gd name="T14" fmla="*/ 25 w 80"/>
                <a:gd name="T15" fmla="*/ 81 h 88"/>
                <a:gd name="T16" fmla="*/ 39 w 80"/>
                <a:gd name="T17" fmla="*/ 85 h 88"/>
                <a:gd name="T18" fmla="*/ 53 w 80"/>
                <a:gd name="T19" fmla="*/ 81 h 88"/>
                <a:gd name="T20" fmla="*/ 65 w 80"/>
                <a:gd name="T21" fmla="*/ 73 h 88"/>
                <a:gd name="T22" fmla="*/ 73 w 80"/>
                <a:gd name="T23" fmla="*/ 60 h 88"/>
                <a:gd name="T24" fmla="*/ 77 w 80"/>
                <a:gd name="T25" fmla="*/ 44 h 88"/>
                <a:gd name="T26" fmla="*/ 73 w 80"/>
                <a:gd name="T27" fmla="*/ 27 h 88"/>
                <a:gd name="T28" fmla="*/ 65 w 80"/>
                <a:gd name="T29" fmla="*/ 14 h 88"/>
                <a:gd name="T30" fmla="*/ 53 w 80"/>
                <a:gd name="T31" fmla="*/ 6 h 88"/>
                <a:gd name="T32" fmla="*/ 39 w 80"/>
                <a:gd name="T33" fmla="*/ 2 h 88"/>
                <a:gd name="T34" fmla="*/ 39 w 80"/>
                <a:gd name="T35" fmla="*/ 0 h 88"/>
                <a:gd name="T36" fmla="*/ 55 w 80"/>
                <a:gd name="T37" fmla="*/ 2 h 88"/>
                <a:gd name="T38" fmla="*/ 68 w 80"/>
                <a:gd name="T39" fmla="*/ 13 h 88"/>
                <a:gd name="T40" fmla="*/ 77 w 80"/>
                <a:gd name="T41" fmla="*/ 26 h 88"/>
                <a:gd name="T42" fmla="*/ 80 w 80"/>
                <a:gd name="T43" fmla="*/ 44 h 88"/>
                <a:gd name="T44" fmla="*/ 77 w 80"/>
                <a:gd name="T45" fmla="*/ 61 h 88"/>
                <a:gd name="T46" fmla="*/ 68 w 80"/>
                <a:gd name="T47" fmla="*/ 74 h 88"/>
                <a:gd name="T48" fmla="*/ 55 w 80"/>
                <a:gd name="T49" fmla="*/ 85 h 88"/>
                <a:gd name="T50" fmla="*/ 39 w 80"/>
                <a:gd name="T51" fmla="*/ 88 h 88"/>
                <a:gd name="T52" fmla="*/ 23 w 80"/>
                <a:gd name="T53" fmla="*/ 85 h 88"/>
                <a:gd name="T54" fmla="*/ 11 w 80"/>
                <a:gd name="T55" fmla="*/ 74 h 88"/>
                <a:gd name="T56" fmla="*/ 2 w 80"/>
                <a:gd name="T57" fmla="*/ 61 h 88"/>
                <a:gd name="T58" fmla="*/ 0 w 80"/>
                <a:gd name="T59" fmla="*/ 44 h 88"/>
                <a:gd name="T60" fmla="*/ 2 w 80"/>
                <a:gd name="T61" fmla="*/ 26 h 88"/>
                <a:gd name="T62" fmla="*/ 11 w 80"/>
                <a:gd name="T63" fmla="*/ 13 h 88"/>
                <a:gd name="T64" fmla="*/ 23 w 80"/>
                <a:gd name="T65" fmla="*/ 2 h 88"/>
                <a:gd name="T66" fmla="*/ 39 w 80"/>
                <a:gd name="T6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0" h="88">
                  <a:moveTo>
                    <a:pt x="39" y="2"/>
                  </a:moveTo>
                  <a:lnTo>
                    <a:pt x="25" y="6"/>
                  </a:lnTo>
                  <a:lnTo>
                    <a:pt x="13" y="14"/>
                  </a:lnTo>
                  <a:lnTo>
                    <a:pt x="5" y="27"/>
                  </a:lnTo>
                  <a:lnTo>
                    <a:pt x="2" y="44"/>
                  </a:lnTo>
                  <a:lnTo>
                    <a:pt x="5" y="60"/>
                  </a:lnTo>
                  <a:lnTo>
                    <a:pt x="13" y="73"/>
                  </a:lnTo>
                  <a:lnTo>
                    <a:pt x="25" y="81"/>
                  </a:lnTo>
                  <a:lnTo>
                    <a:pt x="39" y="85"/>
                  </a:lnTo>
                  <a:lnTo>
                    <a:pt x="53" y="81"/>
                  </a:lnTo>
                  <a:lnTo>
                    <a:pt x="65" y="73"/>
                  </a:lnTo>
                  <a:lnTo>
                    <a:pt x="73" y="60"/>
                  </a:lnTo>
                  <a:lnTo>
                    <a:pt x="77" y="44"/>
                  </a:lnTo>
                  <a:lnTo>
                    <a:pt x="73" y="27"/>
                  </a:lnTo>
                  <a:lnTo>
                    <a:pt x="65" y="14"/>
                  </a:lnTo>
                  <a:lnTo>
                    <a:pt x="53" y="6"/>
                  </a:lnTo>
                  <a:lnTo>
                    <a:pt x="39" y="2"/>
                  </a:lnTo>
                  <a:close/>
                  <a:moveTo>
                    <a:pt x="39" y="0"/>
                  </a:moveTo>
                  <a:lnTo>
                    <a:pt x="55" y="2"/>
                  </a:lnTo>
                  <a:lnTo>
                    <a:pt x="68" y="13"/>
                  </a:lnTo>
                  <a:lnTo>
                    <a:pt x="77" y="26"/>
                  </a:lnTo>
                  <a:lnTo>
                    <a:pt x="80" y="44"/>
                  </a:lnTo>
                  <a:lnTo>
                    <a:pt x="77" y="61"/>
                  </a:lnTo>
                  <a:lnTo>
                    <a:pt x="68" y="74"/>
                  </a:lnTo>
                  <a:lnTo>
                    <a:pt x="55" y="85"/>
                  </a:lnTo>
                  <a:lnTo>
                    <a:pt x="39" y="88"/>
                  </a:lnTo>
                  <a:lnTo>
                    <a:pt x="23" y="85"/>
                  </a:lnTo>
                  <a:lnTo>
                    <a:pt x="11" y="74"/>
                  </a:lnTo>
                  <a:lnTo>
                    <a:pt x="2" y="61"/>
                  </a:lnTo>
                  <a:lnTo>
                    <a:pt x="0" y="44"/>
                  </a:lnTo>
                  <a:lnTo>
                    <a:pt x="2" y="26"/>
                  </a:lnTo>
                  <a:lnTo>
                    <a:pt x="11" y="13"/>
                  </a:lnTo>
                  <a:lnTo>
                    <a:pt x="23" y="2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3104"/>
            <p:cNvSpPr>
              <a:spLocks noEditPoints="1"/>
            </p:cNvSpPr>
            <p:nvPr/>
          </p:nvSpPr>
          <p:spPr bwMode="auto">
            <a:xfrm>
              <a:off x="8596313" y="1557338"/>
              <a:ext cx="133350" cy="142875"/>
            </a:xfrm>
            <a:custGeom>
              <a:avLst/>
              <a:gdLst>
                <a:gd name="T0" fmla="*/ 72 w 84"/>
                <a:gd name="T1" fmla="*/ 72 h 90"/>
                <a:gd name="T2" fmla="*/ 64 w 84"/>
                <a:gd name="T3" fmla="*/ 79 h 90"/>
                <a:gd name="T4" fmla="*/ 54 w 84"/>
                <a:gd name="T5" fmla="*/ 86 h 90"/>
                <a:gd name="T6" fmla="*/ 42 w 84"/>
                <a:gd name="T7" fmla="*/ 87 h 90"/>
                <a:gd name="T8" fmla="*/ 26 w 84"/>
                <a:gd name="T9" fmla="*/ 83 h 90"/>
                <a:gd name="T10" fmla="*/ 13 w 84"/>
                <a:gd name="T11" fmla="*/ 73 h 90"/>
                <a:gd name="T12" fmla="*/ 26 w 84"/>
                <a:gd name="T13" fmla="*/ 83 h 90"/>
                <a:gd name="T14" fmla="*/ 42 w 84"/>
                <a:gd name="T15" fmla="*/ 87 h 90"/>
                <a:gd name="T16" fmla="*/ 54 w 84"/>
                <a:gd name="T17" fmla="*/ 86 h 90"/>
                <a:gd name="T18" fmla="*/ 64 w 84"/>
                <a:gd name="T19" fmla="*/ 79 h 90"/>
                <a:gd name="T20" fmla="*/ 72 w 84"/>
                <a:gd name="T21" fmla="*/ 72 h 90"/>
                <a:gd name="T22" fmla="*/ 81 w 84"/>
                <a:gd name="T23" fmla="*/ 39 h 90"/>
                <a:gd name="T24" fmla="*/ 81 w 84"/>
                <a:gd name="T25" fmla="*/ 45 h 90"/>
                <a:gd name="T26" fmla="*/ 81 w 84"/>
                <a:gd name="T27" fmla="*/ 51 h 90"/>
                <a:gd name="T28" fmla="*/ 81 w 84"/>
                <a:gd name="T29" fmla="*/ 45 h 90"/>
                <a:gd name="T30" fmla="*/ 81 w 84"/>
                <a:gd name="T31" fmla="*/ 39 h 90"/>
                <a:gd name="T32" fmla="*/ 42 w 84"/>
                <a:gd name="T33" fmla="*/ 5 h 90"/>
                <a:gd name="T34" fmla="*/ 29 w 84"/>
                <a:gd name="T35" fmla="*/ 9 h 90"/>
                <a:gd name="T36" fmla="*/ 17 w 84"/>
                <a:gd name="T37" fmla="*/ 17 h 90"/>
                <a:gd name="T38" fmla="*/ 9 w 84"/>
                <a:gd name="T39" fmla="*/ 30 h 90"/>
                <a:gd name="T40" fmla="*/ 7 w 84"/>
                <a:gd name="T41" fmla="*/ 45 h 90"/>
                <a:gd name="T42" fmla="*/ 9 w 84"/>
                <a:gd name="T43" fmla="*/ 60 h 90"/>
                <a:gd name="T44" fmla="*/ 17 w 84"/>
                <a:gd name="T45" fmla="*/ 73 h 90"/>
                <a:gd name="T46" fmla="*/ 29 w 84"/>
                <a:gd name="T47" fmla="*/ 81 h 90"/>
                <a:gd name="T48" fmla="*/ 42 w 84"/>
                <a:gd name="T49" fmla="*/ 85 h 90"/>
                <a:gd name="T50" fmla="*/ 56 w 84"/>
                <a:gd name="T51" fmla="*/ 81 h 90"/>
                <a:gd name="T52" fmla="*/ 67 w 84"/>
                <a:gd name="T53" fmla="*/ 73 h 90"/>
                <a:gd name="T54" fmla="*/ 75 w 84"/>
                <a:gd name="T55" fmla="*/ 60 h 90"/>
                <a:gd name="T56" fmla="*/ 77 w 84"/>
                <a:gd name="T57" fmla="*/ 45 h 90"/>
                <a:gd name="T58" fmla="*/ 75 w 84"/>
                <a:gd name="T59" fmla="*/ 30 h 90"/>
                <a:gd name="T60" fmla="*/ 67 w 84"/>
                <a:gd name="T61" fmla="*/ 17 h 90"/>
                <a:gd name="T62" fmla="*/ 56 w 84"/>
                <a:gd name="T63" fmla="*/ 9 h 90"/>
                <a:gd name="T64" fmla="*/ 42 w 84"/>
                <a:gd name="T65" fmla="*/ 5 h 90"/>
                <a:gd name="T66" fmla="*/ 42 w 84"/>
                <a:gd name="T67" fmla="*/ 2 h 90"/>
                <a:gd name="T68" fmla="*/ 26 w 84"/>
                <a:gd name="T69" fmla="*/ 6 h 90"/>
                <a:gd name="T70" fmla="*/ 14 w 84"/>
                <a:gd name="T71" fmla="*/ 17 h 90"/>
                <a:gd name="T72" fmla="*/ 26 w 84"/>
                <a:gd name="T73" fmla="*/ 6 h 90"/>
                <a:gd name="T74" fmla="*/ 42 w 84"/>
                <a:gd name="T75" fmla="*/ 2 h 90"/>
                <a:gd name="T76" fmla="*/ 54 w 84"/>
                <a:gd name="T77" fmla="*/ 3 h 90"/>
                <a:gd name="T78" fmla="*/ 64 w 84"/>
                <a:gd name="T79" fmla="*/ 10 h 90"/>
                <a:gd name="T80" fmla="*/ 72 w 84"/>
                <a:gd name="T81" fmla="*/ 18 h 90"/>
                <a:gd name="T82" fmla="*/ 64 w 84"/>
                <a:gd name="T83" fmla="*/ 10 h 90"/>
                <a:gd name="T84" fmla="*/ 54 w 84"/>
                <a:gd name="T85" fmla="*/ 3 h 90"/>
                <a:gd name="T86" fmla="*/ 42 w 84"/>
                <a:gd name="T87" fmla="*/ 2 h 90"/>
                <a:gd name="T88" fmla="*/ 42 w 84"/>
                <a:gd name="T89" fmla="*/ 0 h 90"/>
                <a:gd name="T90" fmla="*/ 59 w 84"/>
                <a:gd name="T91" fmla="*/ 2 h 90"/>
                <a:gd name="T92" fmla="*/ 72 w 84"/>
                <a:gd name="T93" fmla="*/ 13 h 90"/>
                <a:gd name="T94" fmla="*/ 81 w 84"/>
                <a:gd name="T95" fmla="*/ 27 h 90"/>
                <a:gd name="T96" fmla="*/ 84 w 84"/>
                <a:gd name="T97" fmla="*/ 45 h 90"/>
                <a:gd name="T98" fmla="*/ 81 w 84"/>
                <a:gd name="T99" fmla="*/ 62 h 90"/>
                <a:gd name="T100" fmla="*/ 72 w 84"/>
                <a:gd name="T101" fmla="*/ 77 h 90"/>
                <a:gd name="T102" fmla="*/ 59 w 84"/>
                <a:gd name="T103" fmla="*/ 87 h 90"/>
                <a:gd name="T104" fmla="*/ 42 w 84"/>
                <a:gd name="T105" fmla="*/ 90 h 90"/>
                <a:gd name="T106" fmla="*/ 26 w 84"/>
                <a:gd name="T107" fmla="*/ 87 h 90"/>
                <a:gd name="T108" fmla="*/ 13 w 84"/>
                <a:gd name="T109" fmla="*/ 77 h 90"/>
                <a:gd name="T110" fmla="*/ 4 w 84"/>
                <a:gd name="T111" fmla="*/ 62 h 90"/>
                <a:gd name="T112" fmla="*/ 0 w 84"/>
                <a:gd name="T113" fmla="*/ 45 h 90"/>
                <a:gd name="T114" fmla="*/ 3 w 84"/>
                <a:gd name="T115" fmla="*/ 45 h 90"/>
                <a:gd name="T116" fmla="*/ 0 w 84"/>
                <a:gd name="T117" fmla="*/ 45 h 90"/>
                <a:gd name="T118" fmla="*/ 4 w 84"/>
                <a:gd name="T119" fmla="*/ 27 h 90"/>
                <a:gd name="T120" fmla="*/ 13 w 84"/>
                <a:gd name="T121" fmla="*/ 13 h 90"/>
                <a:gd name="T122" fmla="*/ 26 w 84"/>
                <a:gd name="T123" fmla="*/ 2 h 90"/>
                <a:gd name="T124" fmla="*/ 42 w 84"/>
                <a:gd name="T12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0">
                  <a:moveTo>
                    <a:pt x="72" y="72"/>
                  </a:moveTo>
                  <a:lnTo>
                    <a:pt x="64" y="79"/>
                  </a:lnTo>
                  <a:lnTo>
                    <a:pt x="54" y="86"/>
                  </a:lnTo>
                  <a:lnTo>
                    <a:pt x="42" y="87"/>
                  </a:lnTo>
                  <a:lnTo>
                    <a:pt x="26" y="83"/>
                  </a:lnTo>
                  <a:lnTo>
                    <a:pt x="13" y="73"/>
                  </a:lnTo>
                  <a:lnTo>
                    <a:pt x="26" y="83"/>
                  </a:lnTo>
                  <a:lnTo>
                    <a:pt x="42" y="87"/>
                  </a:lnTo>
                  <a:lnTo>
                    <a:pt x="54" y="86"/>
                  </a:lnTo>
                  <a:lnTo>
                    <a:pt x="64" y="79"/>
                  </a:lnTo>
                  <a:lnTo>
                    <a:pt x="72" y="72"/>
                  </a:lnTo>
                  <a:close/>
                  <a:moveTo>
                    <a:pt x="81" y="39"/>
                  </a:moveTo>
                  <a:lnTo>
                    <a:pt x="81" y="45"/>
                  </a:lnTo>
                  <a:lnTo>
                    <a:pt x="81" y="51"/>
                  </a:lnTo>
                  <a:lnTo>
                    <a:pt x="81" y="45"/>
                  </a:lnTo>
                  <a:lnTo>
                    <a:pt x="81" y="39"/>
                  </a:lnTo>
                  <a:close/>
                  <a:moveTo>
                    <a:pt x="42" y="5"/>
                  </a:moveTo>
                  <a:lnTo>
                    <a:pt x="29" y="9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7" y="45"/>
                  </a:lnTo>
                  <a:lnTo>
                    <a:pt x="9" y="60"/>
                  </a:lnTo>
                  <a:lnTo>
                    <a:pt x="17" y="73"/>
                  </a:lnTo>
                  <a:lnTo>
                    <a:pt x="29" y="81"/>
                  </a:lnTo>
                  <a:lnTo>
                    <a:pt x="42" y="85"/>
                  </a:lnTo>
                  <a:lnTo>
                    <a:pt x="56" y="81"/>
                  </a:lnTo>
                  <a:lnTo>
                    <a:pt x="67" y="73"/>
                  </a:lnTo>
                  <a:lnTo>
                    <a:pt x="75" y="60"/>
                  </a:lnTo>
                  <a:lnTo>
                    <a:pt x="77" y="45"/>
                  </a:lnTo>
                  <a:lnTo>
                    <a:pt x="75" y="30"/>
                  </a:lnTo>
                  <a:lnTo>
                    <a:pt x="67" y="17"/>
                  </a:lnTo>
                  <a:lnTo>
                    <a:pt x="56" y="9"/>
                  </a:lnTo>
                  <a:lnTo>
                    <a:pt x="42" y="5"/>
                  </a:lnTo>
                  <a:close/>
                  <a:moveTo>
                    <a:pt x="42" y="2"/>
                  </a:moveTo>
                  <a:lnTo>
                    <a:pt x="26" y="6"/>
                  </a:lnTo>
                  <a:lnTo>
                    <a:pt x="14" y="17"/>
                  </a:lnTo>
                  <a:lnTo>
                    <a:pt x="26" y="6"/>
                  </a:lnTo>
                  <a:lnTo>
                    <a:pt x="42" y="2"/>
                  </a:lnTo>
                  <a:lnTo>
                    <a:pt x="54" y="3"/>
                  </a:lnTo>
                  <a:lnTo>
                    <a:pt x="64" y="10"/>
                  </a:lnTo>
                  <a:lnTo>
                    <a:pt x="72" y="18"/>
                  </a:lnTo>
                  <a:lnTo>
                    <a:pt x="64" y="10"/>
                  </a:lnTo>
                  <a:lnTo>
                    <a:pt x="54" y="3"/>
                  </a:lnTo>
                  <a:lnTo>
                    <a:pt x="42" y="2"/>
                  </a:lnTo>
                  <a:close/>
                  <a:moveTo>
                    <a:pt x="42" y="0"/>
                  </a:moveTo>
                  <a:lnTo>
                    <a:pt x="59" y="2"/>
                  </a:lnTo>
                  <a:lnTo>
                    <a:pt x="72" y="13"/>
                  </a:lnTo>
                  <a:lnTo>
                    <a:pt x="81" y="27"/>
                  </a:lnTo>
                  <a:lnTo>
                    <a:pt x="84" y="45"/>
                  </a:lnTo>
                  <a:lnTo>
                    <a:pt x="81" y="62"/>
                  </a:lnTo>
                  <a:lnTo>
                    <a:pt x="72" y="77"/>
                  </a:lnTo>
                  <a:lnTo>
                    <a:pt x="59" y="87"/>
                  </a:lnTo>
                  <a:lnTo>
                    <a:pt x="42" y="90"/>
                  </a:lnTo>
                  <a:lnTo>
                    <a:pt x="26" y="87"/>
                  </a:lnTo>
                  <a:lnTo>
                    <a:pt x="13" y="77"/>
                  </a:lnTo>
                  <a:lnTo>
                    <a:pt x="4" y="62"/>
                  </a:lnTo>
                  <a:lnTo>
                    <a:pt x="0" y="45"/>
                  </a:lnTo>
                  <a:lnTo>
                    <a:pt x="3" y="45"/>
                  </a:lnTo>
                  <a:lnTo>
                    <a:pt x="0" y="45"/>
                  </a:lnTo>
                  <a:lnTo>
                    <a:pt x="4" y="27"/>
                  </a:lnTo>
                  <a:lnTo>
                    <a:pt x="13" y="13"/>
                  </a:lnTo>
                  <a:lnTo>
                    <a:pt x="26" y="2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Rectangle 3105"/>
            <p:cNvSpPr>
              <a:spLocks noChangeArrowheads="1"/>
            </p:cNvSpPr>
            <p:nvPr/>
          </p:nvSpPr>
          <p:spPr bwMode="auto">
            <a:xfrm>
              <a:off x="8631238" y="1598613"/>
              <a:ext cx="4763" cy="3175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Rectangle 3106"/>
            <p:cNvSpPr>
              <a:spLocks noChangeArrowheads="1"/>
            </p:cNvSpPr>
            <p:nvPr/>
          </p:nvSpPr>
          <p:spPr bwMode="auto">
            <a:xfrm>
              <a:off x="8629651" y="1595438"/>
              <a:ext cx="7938" cy="9525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3107"/>
            <p:cNvSpPr/>
            <p:nvPr/>
          </p:nvSpPr>
          <p:spPr bwMode="auto">
            <a:xfrm>
              <a:off x="8672513" y="1595438"/>
              <a:ext cx="6350" cy="6350"/>
            </a:xfrm>
            <a:custGeom>
              <a:avLst/>
              <a:gdLst>
                <a:gd name="T0" fmla="*/ 4 w 4"/>
                <a:gd name="T1" fmla="*/ 0 h 4"/>
                <a:gd name="T2" fmla="*/ 4 w 4"/>
                <a:gd name="T3" fmla="*/ 3 h 4"/>
                <a:gd name="T4" fmla="*/ 0 w 4"/>
                <a:gd name="T5" fmla="*/ 4 h 4"/>
                <a:gd name="T6" fmla="*/ 0 w 4"/>
                <a:gd name="T7" fmla="*/ 2 h 4"/>
                <a:gd name="T8" fmla="*/ 4 w 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4" y="3"/>
                  </a:lnTo>
                  <a:lnTo>
                    <a:pt x="0" y="4"/>
                  </a:lnTo>
                  <a:lnTo>
                    <a:pt x="0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3108"/>
            <p:cNvSpPr>
              <a:spLocks noEditPoints="1"/>
            </p:cNvSpPr>
            <p:nvPr/>
          </p:nvSpPr>
          <p:spPr bwMode="auto">
            <a:xfrm>
              <a:off x="8669338" y="1593851"/>
              <a:ext cx="14288" cy="12700"/>
            </a:xfrm>
            <a:custGeom>
              <a:avLst/>
              <a:gdLst>
                <a:gd name="T0" fmla="*/ 5 w 9"/>
                <a:gd name="T1" fmla="*/ 4 h 8"/>
                <a:gd name="T2" fmla="*/ 4 w 9"/>
                <a:gd name="T3" fmla="*/ 4 h 8"/>
                <a:gd name="T4" fmla="*/ 5 w 9"/>
                <a:gd name="T5" fmla="*/ 4 h 8"/>
                <a:gd name="T6" fmla="*/ 5 w 9"/>
                <a:gd name="T7" fmla="*/ 4 h 8"/>
                <a:gd name="T8" fmla="*/ 8 w 9"/>
                <a:gd name="T9" fmla="*/ 0 h 8"/>
                <a:gd name="T10" fmla="*/ 9 w 9"/>
                <a:gd name="T11" fmla="*/ 5 h 8"/>
                <a:gd name="T12" fmla="*/ 1 w 9"/>
                <a:gd name="T13" fmla="*/ 8 h 8"/>
                <a:gd name="T14" fmla="*/ 1 w 9"/>
                <a:gd name="T15" fmla="*/ 7 h 8"/>
                <a:gd name="T16" fmla="*/ 0 w 9"/>
                <a:gd name="T17" fmla="*/ 3 h 8"/>
                <a:gd name="T18" fmla="*/ 0 w 9"/>
                <a:gd name="T19" fmla="*/ 1 h 8"/>
                <a:gd name="T20" fmla="*/ 8 w 9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8">
                  <a:moveTo>
                    <a:pt x="5" y="4"/>
                  </a:moveTo>
                  <a:lnTo>
                    <a:pt x="4" y="4"/>
                  </a:lnTo>
                  <a:lnTo>
                    <a:pt x="5" y="4"/>
                  </a:lnTo>
                  <a:lnTo>
                    <a:pt x="5" y="4"/>
                  </a:lnTo>
                  <a:close/>
                  <a:moveTo>
                    <a:pt x="8" y="0"/>
                  </a:moveTo>
                  <a:lnTo>
                    <a:pt x="9" y="5"/>
                  </a:lnTo>
                  <a:lnTo>
                    <a:pt x="1" y="8"/>
                  </a:lnTo>
                  <a:lnTo>
                    <a:pt x="1" y="7"/>
                  </a:lnTo>
                  <a:lnTo>
                    <a:pt x="0" y="3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3109"/>
            <p:cNvSpPr/>
            <p:nvPr/>
          </p:nvSpPr>
          <p:spPr bwMode="auto">
            <a:xfrm>
              <a:off x="8624888" y="1628776"/>
              <a:ext cx="63500" cy="39688"/>
            </a:xfrm>
            <a:custGeom>
              <a:avLst/>
              <a:gdLst>
                <a:gd name="T0" fmla="*/ 37 w 40"/>
                <a:gd name="T1" fmla="*/ 0 h 25"/>
                <a:gd name="T2" fmla="*/ 40 w 40"/>
                <a:gd name="T3" fmla="*/ 2 h 25"/>
                <a:gd name="T4" fmla="*/ 38 w 40"/>
                <a:gd name="T5" fmla="*/ 4 h 25"/>
                <a:gd name="T6" fmla="*/ 36 w 40"/>
                <a:gd name="T7" fmla="*/ 12 h 25"/>
                <a:gd name="T8" fmla="*/ 30 w 40"/>
                <a:gd name="T9" fmla="*/ 20 h 25"/>
                <a:gd name="T10" fmla="*/ 23 w 40"/>
                <a:gd name="T11" fmla="*/ 25 h 25"/>
                <a:gd name="T12" fmla="*/ 20 w 40"/>
                <a:gd name="T13" fmla="*/ 25 h 25"/>
                <a:gd name="T14" fmla="*/ 15 w 40"/>
                <a:gd name="T15" fmla="*/ 25 h 25"/>
                <a:gd name="T16" fmla="*/ 11 w 40"/>
                <a:gd name="T17" fmla="*/ 23 h 25"/>
                <a:gd name="T18" fmla="*/ 7 w 40"/>
                <a:gd name="T19" fmla="*/ 20 h 25"/>
                <a:gd name="T20" fmla="*/ 4 w 40"/>
                <a:gd name="T21" fmla="*/ 17 h 25"/>
                <a:gd name="T22" fmla="*/ 2 w 40"/>
                <a:gd name="T23" fmla="*/ 15 h 25"/>
                <a:gd name="T24" fmla="*/ 0 w 40"/>
                <a:gd name="T25" fmla="*/ 13 h 25"/>
                <a:gd name="T26" fmla="*/ 0 w 40"/>
                <a:gd name="T27" fmla="*/ 12 h 25"/>
                <a:gd name="T28" fmla="*/ 3 w 40"/>
                <a:gd name="T29" fmla="*/ 11 h 25"/>
                <a:gd name="T30" fmla="*/ 3 w 40"/>
                <a:gd name="T31" fmla="*/ 11 h 25"/>
                <a:gd name="T32" fmla="*/ 4 w 40"/>
                <a:gd name="T33" fmla="*/ 12 h 25"/>
                <a:gd name="T34" fmla="*/ 6 w 40"/>
                <a:gd name="T35" fmla="*/ 15 h 25"/>
                <a:gd name="T36" fmla="*/ 8 w 40"/>
                <a:gd name="T37" fmla="*/ 16 h 25"/>
                <a:gd name="T38" fmla="*/ 11 w 40"/>
                <a:gd name="T39" fmla="*/ 20 h 25"/>
                <a:gd name="T40" fmla="*/ 15 w 40"/>
                <a:gd name="T41" fmla="*/ 21 h 25"/>
                <a:gd name="T42" fmla="*/ 20 w 40"/>
                <a:gd name="T43" fmla="*/ 23 h 25"/>
                <a:gd name="T44" fmla="*/ 23 w 40"/>
                <a:gd name="T45" fmla="*/ 23 h 25"/>
                <a:gd name="T46" fmla="*/ 25 w 40"/>
                <a:gd name="T47" fmla="*/ 20 h 25"/>
                <a:gd name="T48" fmla="*/ 29 w 40"/>
                <a:gd name="T49" fmla="*/ 17 h 25"/>
                <a:gd name="T50" fmla="*/ 30 w 40"/>
                <a:gd name="T51" fmla="*/ 15 h 25"/>
                <a:gd name="T52" fmla="*/ 33 w 40"/>
                <a:gd name="T53" fmla="*/ 11 h 25"/>
                <a:gd name="T54" fmla="*/ 34 w 40"/>
                <a:gd name="T55" fmla="*/ 7 h 25"/>
                <a:gd name="T56" fmla="*/ 36 w 40"/>
                <a:gd name="T57" fmla="*/ 3 h 25"/>
                <a:gd name="T58" fmla="*/ 37 w 40"/>
                <a:gd name="T59" fmla="*/ 2 h 25"/>
                <a:gd name="T60" fmla="*/ 37 w 40"/>
                <a:gd name="T6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" h="25">
                  <a:moveTo>
                    <a:pt x="37" y="0"/>
                  </a:moveTo>
                  <a:lnTo>
                    <a:pt x="40" y="2"/>
                  </a:lnTo>
                  <a:lnTo>
                    <a:pt x="38" y="4"/>
                  </a:lnTo>
                  <a:lnTo>
                    <a:pt x="36" y="12"/>
                  </a:lnTo>
                  <a:lnTo>
                    <a:pt x="30" y="20"/>
                  </a:lnTo>
                  <a:lnTo>
                    <a:pt x="23" y="25"/>
                  </a:lnTo>
                  <a:lnTo>
                    <a:pt x="20" y="25"/>
                  </a:lnTo>
                  <a:lnTo>
                    <a:pt x="15" y="25"/>
                  </a:lnTo>
                  <a:lnTo>
                    <a:pt x="11" y="23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2" y="15"/>
                  </a:lnTo>
                  <a:lnTo>
                    <a:pt x="0" y="13"/>
                  </a:lnTo>
                  <a:lnTo>
                    <a:pt x="0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2"/>
                  </a:lnTo>
                  <a:lnTo>
                    <a:pt x="6" y="15"/>
                  </a:lnTo>
                  <a:lnTo>
                    <a:pt x="8" y="16"/>
                  </a:lnTo>
                  <a:lnTo>
                    <a:pt x="11" y="20"/>
                  </a:lnTo>
                  <a:lnTo>
                    <a:pt x="15" y="21"/>
                  </a:lnTo>
                  <a:lnTo>
                    <a:pt x="20" y="23"/>
                  </a:lnTo>
                  <a:lnTo>
                    <a:pt x="23" y="23"/>
                  </a:lnTo>
                  <a:lnTo>
                    <a:pt x="25" y="20"/>
                  </a:lnTo>
                  <a:lnTo>
                    <a:pt x="29" y="17"/>
                  </a:lnTo>
                  <a:lnTo>
                    <a:pt x="30" y="15"/>
                  </a:lnTo>
                  <a:lnTo>
                    <a:pt x="33" y="11"/>
                  </a:lnTo>
                  <a:lnTo>
                    <a:pt x="34" y="7"/>
                  </a:lnTo>
                  <a:lnTo>
                    <a:pt x="36" y="3"/>
                  </a:lnTo>
                  <a:lnTo>
                    <a:pt x="37" y="2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3110"/>
            <p:cNvSpPr>
              <a:spLocks noEditPoints="1"/>
            </p:cNvSpPr>
            <p:nvPr/>
          </p:nvSpPr>
          <p:spPr bwMode="auto">
            <a:xfrm>
              <a:off x="8621713" y="1627188"/>
              <a:ext cx="74613" cy="44450"/>
            </a:xfrm>
            <a:custGeom>
              <a:avLst/>
              <a:gdLst>
                <a:gd name="T0" fmla="*/ 22 w 47"/>
                <a:gd name="T1" fmla="*/ 25 h 28"/>
                <a:gd name="T2" fmla="*/ 22 w 47"/>
                <a:gd name="T3" fmla="*/ 25 h 28"/>
                <a:gd name="T4" fmla="*/ 9 w 47"/>
                <a:gd name="T5" fmla="*/ 18 h 28"/>
                <a:gd name="T6" fmla="*/ 13 w 47"/>
                <a:gd name="T7" fmla="*/ 22 h 28"/>
                <a:gd name="T8" fmla="*/ 5 w 47"/>
                <a:gd name="T9" fmla="*/ 14 h 28"/>
                <a:gd name="T10" fmla="*/ 8 w 47"/>
                <a:gd name="T11" fmla="*/ 17 h 28"/>
                <a:gd name="T12" fmla="*/ 5 w 47"/>
                <a:gd name="T13" fmla="*/ 14 h 28"/>
                <a:gd name="T14" fmla="*/ 36 w 47"/>
                <a:gd name="T15" fmla="*/ 12 h 28"/>
                <a:gd name="T16" fmla="*/ 32 w 47"/>
                <a:gd name="T17" fmla="*/ 18 h 28"/>
                <a:gd name="T18" fmla="*/ 36 w 47"/>
                <a:gd name="T19" fmla="*/ 12 h 28"/>
                <a:gd name="T20" fmla="*/ 38 w 47"/>
                <a:gd name="T21" fmla="*/ 0 h 28"/>
                <a:gd name="T22" fmla="*/ 43 w 47"/>
                <a:gd name="T23" fmla="*/ 3 h 28"/>
                <a:gd name="T24" fmla="*/ 42 w 47"/>
                <a:gd name="T25" fmla="*/ 5 h 28"/>
                <a:gd name="T26" fmla="*/ 39 w 47"/>
                <a:gd name="T27" fmla="*/ 13 h 28"/>
                <a:gd name="T28" fmla="*/ 35 w 47"/>
                <a:gd name="T29" fmla="*/ 20 h 28"/>
                <a:gd name="T30" fmla="*/ 30 w 47"/>
                <a:gd name="T31" fmla="*/ 26 h 28"/>
                <a:gd name="T32" fmla="*/ 22 w 47"/>
                <a:gd name="T33" fmla="*/ 28 h 28"/>
                <a:gd name="T34" fmla="*/ 13 w 47"/>
                <a:gd name="T35" fmla="*/ 25 h 28"/>
                <a:gd name="T36" fmla="*/ 6 w 47"/>
                <a:gd name="T37" fmla="*/ 20 h 28"/>
                <a:gd name="T38" fmla="*/ 1 w 47"/>
                <a:gd name="T39" fmla="*/ 16 h 28"/>
                <a:gd name="T40" fmla="*/ 1 w 47"/>
                <a:gd name="T41" fmla="*/ 14 h 28"/>
                <a:gd name="T42" fmla="*/ 4 w 47"/>
                <a:gd name="T43" fmla="*/ 9 h 28"/>
                <a:gd name="T44" fmla="*/ 5 w 47"/>
                <a:gd name="T45" fmla="*/ 10 h 28"/>
                <a:gd name="T46" fmla="*/ 5 w 47"/>
                <a:gd name="T47" fmla="*/ 10 h 28"/>
                <a:gd name="T48" fmla="*/ 5 w 47"/>
                <a:gd name="T49" fmla="*/ 10 h 28"/>
                <a:gd name="T50" fmla="*/ 6 w 47"/>
                <a:gd name="T51" fmla="*/ 10 h 28"/>
                <a:gd name="T52" fmla="*/ 8 w 47"/>
                <a:gd name="T53" fmla="*/ 12 h 28"/>
                <a:gd name="T54" fmla="*/ 10 w 47"/>
                <a:gd name="T55" fmla="*/ 16 h 28"/>
                <a:gd name="T56" fmla="*/ 18 w 47"/>
                <a:gd name="T57" fmla="*/ 21 h 28"/>
                <a:gd name="T58" fmla="*/ 22 w 47"/>
                <a:gd name="T59" fmla="*/ 22 h 28"/>
                <a:gd name="T60" fmla="*/ 27 w 47"/>
                <a:gd name="T61" fmla="*/ 20 h 28"/>
                <a:gd name="T62" fmla="*/ 31 w 47"/>
                <a:gd name="T63" fmla="*/ 14 h 28"/>
                <a:gd name="T64" fmla="*/ 35 w 47"/>
                <a:gd name="T65" fmla="*/ 7 h 28"/>
                <a:gd name="T66" fmla="*/ 36 w 47"/>
                <a:gd name="T67" fmla="*/ 1 h 28"/>
                <a:gd name="T68" fmla="*/ 38 w 47"/>
                <a:gd name="T69" fmla="*/ 1 h 28"/>
                <a:gd name="T70" fmla="*/ 38 w 47"/>
                <a:gd name="T7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" h="28">
                  <a:moveTo>
                    <a:pt x="23" y="25"/>
                  </a:moveTo>
                  <a:lnTo>
                    <a:pt x="22" y="25"/>
                  </a:lnTo>
                  <a:lnTo>
                    <a:pt x="22" y="25"/>
                  </a:lnTo>
                  <a:lnTo>
                    <a:pt x="22" y="25"/>
                  </a:lnTo>
                  <a:lnTo>
                    <a:pt x="23" y="25"/>
                  </a:lnTo>
                  <a:close/>
                  <a:moveTo>
                    <a:pt x="9" y="18"/>
                  </a:moveTo>
                  <a:lnTo>
                    <a:pt x="9" y="18"/>
                  </a:lnTo>
                  <a:lnTo>
                    <a:pt x="13" y="22"/>
                  </a:lnTo>
                  <a:lnTo>
                    <a:pt x="9" y="18"/>
                  </a:lnTo>
                  <a:close/>
                  <a:moveTo>
                    <a:pt x="5" y="14"/>
                  </a:moveTo>
                  <a:lnTo>
                    <a:pt x="6" y="17"/>
                  </a:lnTo>
                  <a:lnTo>
                    <a:pt x="8" y="17"/>
                  </a:lnTo>
                  <a:lnTo>
                    <a:pt x="6" y="17"/>
                  </a:lnTo>
                  <a:lnTo>
                    <a:pt x="5" y="14"/>
                  </a:lnTo>
                  <a:close/>
                  <a:moveTo>
                    <a:pt x="38" y="8"/>
                  </a:moveTo>
                  <a:lnTo>
                    <a:pt x="36" y="12"/>
                  </a:lnTo>
                  <a:lnTo>
                    <a:pt x="35" y="16"/>
                  </a:lnTo>
                  <a:lnTo>
                    <a:pt x="32" y="18"/>
                  </a:lnTo>
                  <a:lnTo>
                    <a:pt x="35" y="16"/>
                  </a:lnTo>
                  <a:lnTo>
                    <a:pt x="36" y="12"/>
                  </a:lnTo>
                  <a:lnTo>
                    <a:pt x="38" y="8"/>
                  </a:lnTo>
                  <a:close/>
                  <a:moveTo>
                    <a:pt x="38" y="0"/>
                  </a:moveTo>
                  <a:lnTo>
                    <a:pt x="47" y="1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5"/>
                  </a:lnTo>
                  <a:lnTo>
                    <a:pt x="42" y="9"/>
                  </a:lnTo>
                  <a:lnTo>
                    <a:pt x="39" y="13"/>
                  </a:lnTo>
                  <a:lnTo>
                    <a:pt x="38" y="17"/>
                  </a:lnTo>
                  <a:lnTo>
                    <a:pt x="35" y="20"/>
                  </a:lnTo>
                  <a:lnTo>
                    <a:pt x="32" y="24"/>
                  </a:lnTo>
                  <a:lnTo>
                    <a:pt x="30" y="26"/>
                  </a:lnTo>
                  <a:lnTo>
                    <a:pt x="26" y="28"/>
                  </a:lnTo>
                  <a:lnTo>
                    <a:pt x="22" y="28"/>
                  </a:lnTo>
                  <a:lnTo>
                    <a:pt x="17" y="28"/>
                  </a:lnTo>
                  <a:lnTo>
                    <a:pt x="13" y="25"/>
                  </a:lnTo>
                  <a:lnTo>
                    <a:pt x="9" y="24"/>
                  </a:lnTo>
                  <a:lnTo>
                    <a:pt x="6" y="20"/>
                  </a:lnTo>
                  <a:lnTo>
                    <a:pt x="4" y="17"/>
                  </a:lnTo>
                  <a:lnTo>
                    <a:pt x="1" y="16"/>
                  </a:lnTo>
                  <a:lnTo>
                    <a:pt x="1" y="14"/>
                  </a:lnTo>
                  <a:lnTo>
                    <a:pt x="1" y="14"/>
                  </a:lnTo>
                  <a:lnTo>
                    <a:pt x="0" y="13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2"/>
                  </a:lnTo>
                  <a:lnTo>
                    <a:pt x="9" y="14"/>
                  </a:lnTo>
                  <a:lnTo>
                    <a:pt x="10" y="16"/>
                  </a:lnTo>
                  <a:lnTo>
                    <a:pt x="14" y="20"/>
                  </a:lnTo>
                  <a:lnTo>
                    <a:pt x="18" y="21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1"/>
                  </a:lnTo>
                  <a:lnTo>
                    <a:pt x="27" y="20"/>
                  </a:lnTo>
                  <a:lnTo>
                    <a:pt x="30" y="18"/>
                  </a:lnTo>
                  <a:lnTo>
                    <a:pt x="31" y="14"/>
                  </a:lnTo>
                  <a:lnTo>
                    <a:pt x="34" y="10"/>
                  </a:lnTo>
                  <a:lnTo>
                    <a:pt x="35" y="7"/>
                  </a:lnTo>
                  <a:lnTo>
                    <a:pt x="36" y="4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3111"/>
            <p:cNvSpPr/>
            <p:nvPr/>
          </p:nvSpPr>
          <p:spPr bwMode="auto">
            <a:xfrm>
              <a:off x="8678863" y="1627188"/>
              <a:ext cx="11113" cy="7938"/>
            </a:xfrm>
            <a:custGeom>
              <a:avLst/>
              <a:gdLst>
                <a:gd name="T0" fmla="*/ 0 w 7"/>
                <a:gd name="T1" fmla="*/ 0 h 5"/>
                <a:gd name="T2" fmla="*/ 7 w 7"/>
                <a:gd name="T3" fmla="*/ 1 h 5"/>
                <a:gd name="T4" fmla="*/ 6 w 7"/>
                <a:gd name="T5" fmla="*/ 5 h 5"/>
                <a:gd name="T6" fmla="*/ 0 w 7"/>
                <a:gd name="T7" fmla="*/ 4 h 5"/>
                <a:gd name="T8" fmla="*/ 0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7" y="1"/>
                  </a:lnTo>
                  <a:lnTo>
                    <a:pt x="6" y="5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3112"/>
            <p:cNvSpPr>
              <a:spLocks noEditPoints="1"/>
            </p:cNvSpPr>
            <p:nvPr/>
          </p:nvSpPr>
          <p:spPr bwMode="auto">
            <a:xfrm>
              <a:off x="8675688" y="1625601"/>
              <a:ext cx="15875" cy="12700"/>
            </a:xfrm>
            <a:custGeom>
              <a:avLst/>
              <a:gdLst>
                <a:gd name="T0" fmla="*/ 5 w 10"/>
                <a:gd name="T1" fmla="*/ 4 h 8"/>
                <a:gd name="T2" fmla="*/ 6 w 10"/>
                <a:gd name="T3" fmla="*/ 4 h 8"/>
                <a:gd name="T4" fmla="*/ 6 w 10"/>
                <a:gd name="T5" fmla="*/ 4 h 8"/>
                <a:gd name="T6" fmla="*/ 5 w 10"/>
                <a:gd name="T7" fmla="*/ 4 h 8"/>
                <a:gd name="T8" fmla="*/ 1 w 10"/>
                <a:gd name="T9" fmla="*/ 0 h 8"/>
                <a:gd name="T10" fmla="*/ 10 w 10"/>
                <a:gd name="T11" fmla="*/ 2 h 8"/>
                <a:gd name="T12" fmla="*/ 9 w 10"/>
                <a:gd name="T13" fmla="*/ 8 h 8"/>
                <a:gd name="T14" fmla="*/ 1 w 10"/>
                <a:gd name="T15" fmla="*/ 6 h 8"/>
                <a:gd name="T16" fmla="*/ 0 w 10"/>
                <a:gd name="T17" fmla="*/ 5 h 8"/>
                <a:gd name="T18" fmla="*/ 1 w 10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8">
                  <a:moveTo>
                    <a:pt x="5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5" y="4"/>
                  </a:lnTo>
                  <a:close/>
                  <a:moveTo>
                    <a:pt x="1" y="0"/>
                  </a:moveTo>
                  <a:lnTo>
                    <a:pt x="10" y="2"/>
                  </a:lnTo>
                  <a:lnTo>
                    <a:pt x="9" y="8"/>
                  </a:lnTo>
                  <a:lnTo>
                    <a:pt x="1" y="6"/>
                  </a:lnTo>
                  <a:lnTo>
                    <a:pt x="0" y="5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0" name="Freeform 3113"/>
            <p:cNvSpPr/>
            <p:nvPr/>
          </p:nvSpPr>
          <p:spPr bwMode="auto">
            <a:xfrm>
              <a:off x="8618538" y="1641476"/>
              <a:ext cx="12700" cy="7938"/>
            </a:xfrm>
            <a:custGeom>
              <a:avLst/>
              <a:gdLst>
                <a:gd name="T0" fmla="*/ 6 w 8"/>
                <a:gd name="T1" fmla="*/ 0 h 5"/>
                <a:gd name="T2" fmla="*/ 8 w 8"/>
                <a:gd name="T3" fmla="*/ 3 h 5"/>
                <a:gd name="T4" fmla="*/ 3 w 8"/>
                <a:gd name="T5" fmla="*/ 5 h 5"/>
                <a:gd name="T6" fmla="*/ 0 w 8"/>
                <a:gd name="T7" fmla="*/ 3 h 5"/>
                <a:gd name="T8" fmla="*/ 6 w 8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5">
                  <a:moveTo>
                    <a:pt x="6" y="0"/>
                  </a:moveTo>
                  <a:lnTo>
                    <a:pt x="8" y="3"/>
                  </a:lnTo>
                  <a:lnTo>
                    <a:pt x="3" y="5"/>
                  </a:lnTo>
                  <a:lnTo>
                    <a:pt x="0" y="3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1" name="Freeform 3114"/>
            <p:cNvSpPr/>
            <p:nvPr/>
          </p:nvSpPr>
          <p:spPr bwMode="auto">
            <a:xfrm>
              <a:off x="8616951" y="1638301"/>
              <a:ext cx="17463" cy="15875"/>
            </a:xfrm>
            <a:custGeom>
              <a:avLst/>
              <a:gdLst>
                <a:gd name="T0" fmla="*/ 8 w 11"/>
                <a:gd name="T1" fmla="*/ 0 h 10"/>
                <a:gd name="T2" fmla="*/ 11 w 11"/>
                <a:gd name="T3" fmla="*/ 5 h 10"/>
                <a:gd name="T4" fmla="*/ 3 w 11"/>
                <a:gd name="T5" fmla="*/ 10 h 10"/>
                <a:gd name="T6" fmla="*/ 0 w 11"/>
                <a:gd name="T7" fmla="*/ 6 h 10"/>
                <a:gd name="T8" fmla="*/ 0 w 11"/>
                <a:gd name="T9" fmla="*/ 5 h 10"/>
                <a:gd name="T10" fmla="*/ 8 w 11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0">
                  <a:moveTo>
                    <a:pt x="8" y="0"/>
                  </a:moveTo>
                  <a:lnTo>
                    <a:pt x="11" y="5"/>
                  </a:lnTo>
                  <a:lnTo>
                    <a:pt x="3" y="10"/>
                  </a:lnTo>
                  <a:lnTo>
                    <a:pt x="0" y="6"/>
                  </a:lnTo>
                  <a:lnTo>
                    <a:pt x="0" y="5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2" name="Rectangle 3115"/>
            <p:cNvSpPr>
              <a:spLocks noChangeArrowheads="1"/>
            </p:cNvSpPr>
            <p:nvPr/>
          </p:nvSpPr>
          <p:spPr bwMode="auto">
            <a:xfrm>
              <a:off x="8667751" y="1698626"/>
              <a:ext cx="3175" cy="9525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3" name="Rectangle 3116"/>
            <p:cNvSpPr>
              <a:spLocks noChangeArrowheads="1"/>
            </p:cNvSpPr>
            <p:nvPr/>
          </p:nvSpPr>
          <p:spPr bwMode="auto">
            <a:xfrm>
              <a:off x="8664576" y="1695451"/>
              <a:ext cx="7938" cy="14288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4" name="Freeform 3117"/>
            <p:cNvSpPr/>
            <p:nvPr/>
          </p:nvSpPr>
          <p:spPr bwMode="auto">
            <a:xfrm>
              <a:off x="8651876" y="1706563"/>
              <a:ext cx="36513" cy="14288"/>
            </a:xfrm>
            <a:custGeom>
              <a:avLst/>
              <a:gdLst>
                <a:gd name="T0" fmla="*/ 20 w 23"/>
                <a:gd name="T1" fmla="*/ 0 h 9"/>
                <a:gd name="T2" fmla="*/ 23 w 23"/>
                <a:gd name="T3" fmla="*/ 0 h 9"/>
                <a:gd name="T4" fmla="*/ 23 w 23"/>
                <a:gd name="T5" fmla="*/ 0 h 9"/>
                <a:gd name="T6" fmla="*/ 23 w 23"/>
                <a:gd name="T7" fmla="*/ 2 h 9"/>
                <a:gd name="T8" fmla="*/ 21 w 23"/>
                <a:gd name="T9" fmla="*/ 4 h 9"/>
                <a:gd name="T10" fmla="*/ 20 w 23"/>
                <a:gd name="T11" fmla="*/ 6 h 9"/>
                <a:gd name="T12" fmla="*/ 17 w 23"/>
                <a:gd name="T13" fmla="*/ 9 h 9"/>
                <a:gd name="T14" fmla="*/ 16 w 23"/>
                <a:gd name="T15" fmla="*/ 9 h 9"/>
                <a:gd name="T16" fmla="*/ 13 w 23"/>
                <a:gd name="T17" fmla="*/ 8 h 9"/>
                <a:gd name="T18" fmla="*/ 12 w 23"/>
                <a:gd name="T19" fmla="*/ 6 h 9"/>
                <a:gd name="T20" fmla="*/ 11 w 23"/>
                <a:gd name="T21" fmla="*/ 9 h 9"/>
                <a:gd name="T22" fmla="*/ 7 w 23"/>
                <a:gd name="T23" fmla="*/ 9 h 9"/>
                <a:gd name="T24" fmla="*/ 7 w 23"/>
                <a:gd name="T25" fmla="*/ 9 h 9"/>
                <a:gd name="T26" fmla="*/ 6 w 23"/>
                <a:gd name="T27" fmla="*/ 9 h 9"/>
                <a:gd name="T28" fmla="*/ 4 w 23"/>
                <a:gd name="T29" fmla="*/ 9 h 9"/>
                <a:gd name="T30" fmla="*/ 3 w 23"/>
                <a:gd name="T31" fmla="*/ 8 h 9"/>
                <a:gd name="T32" fmla="*/ 2 w 23"/>
                <a:gd name="T33" fmla="*/ 6 h 9"/>
                <a:gd name="T34" fmla="*/ 2 w 23"/>
                <a:gd name="T35" fmla="*/ 4 h 9"/>
                <a:gd name="T36" fmla="*/ 0 w 23"/>
                <a:gd name="T37" fmla="*/ 2 h 9"/>
                <a:gd name="T38" fmla="*/ 0 w 23"/>
                <a:gd name="T39" fmla="*/ 1 h 9"/>
                <a:gd name="T40" fmla="*/ 2 w 23"/>
                <a:gd name="T41" fmla="*/ 0 h 9"/>
                <a:gd name="T42" fmla="*/ 2 w 23"/>
                <a:gd name="T43" fmla="*/ 0 h 9"/>
                <a:gd name="T44" fmla="*/ 4 w 23"/>
                <a:gd name="T45" fmla="*/ 1 h 9"/>
                <a:gd name="T46" fmla="*/ 4 w 23"/>
                <a:gd name="T47" fmla="*/ 1 h 9"/>
                <a:gd name="T48" fmla="*/ 4 w 23"/>
                <a:gd name="T49" fmla="*/ 2 h 9"/>
                <a:gd name="T50" fmla="*/ 4 w 23"/>
                <a:gd name="T51" fmla="*/ 4 h 9"/>
                <a:gd name="T52" fmla="*/ 4 w 23"/>
                <a:gd name="T53" fmla="*/ 5 h 9"/>
                <a:gd name="T54" fmla="*/ 6 w 23"/>
                <a:gd name="T55" fmla="*/ 6 h 9"/>
                <a:gd name="T56" fmla="*/ 7 w 23"/>
                <a:gd name="T57" fmla="*/ 6 h 9"/>
                <a:gd name="T58" fmla="*/ 7 w 23"/>
                <a:gd name="T59" fmla="*/ 6 h 9"/>
                <a:gd name="T60" fmla="*/ 10 w 23"/>
                <a:gd name="T61" fmla="*/ 6 h 9"/>
                <a:gd name="T62" fmla="*/ 10 w 23"/>
                <a:gd name="T63" fmla="*/ 5 h 9"/>
                <a:gd name="T64" fmla="*/ 10 w 23"/>
                <a:gd name="T65" fmla="*/ 4 h 9"/>
                <a:gd name="T66" fmla="*/ 10 w 23"/>
                <a:gd name="T67" fmla="*/ 4 h 9"/>
                <a:gd name="T68" fmla="*/ 10 w 23"/>
                <a:gd name="T69" fmla="*/ 2 h 9"/>
                <a:gd name="T70" fmla="*/ 10 w 23"/>
                <a:gd name="T71" fmla="*/ 2 h 9"/>
                <a:gd name="T72" fmla="*/ 10 w 23"/>
                <a:gd name="T73" fmla="*/ 2 h 9"/>
                <a:gd name="T74" fmla="*/ 12 w 23"/>
                <a:gd name="T75" fmla="*/ 1 h 9"/>
                <a:gd name="T76" fmla="*/ 12 w 23"/>
                <a:gd name="T77" fmla="*/ 1 h 9"/>
                <a:gd name="T78" fmla="*/ 12 w 23"/>
                <a:gd name="T79" fmla="*/ 1 h 9"/>
                <a:gd name="T80" fmla="*/ 12 w 23"/>
                <a:gd name="T81" fmla="*/ 2 h 9"/>
                <a:gd name="T82" fmla="*/ 13 w 23"/>
                <a:gd name="T83" fmla="*/ 4 h 9"/>
                <a:gd name="T84" fmla="*/ 15 w 23"/>
                <a:gd name="T85" fmla="*/ 5 h 9"/>
                <a:gd name="T86" fmla="*/ 16 w 23"/>
                <a:gd name="T87" fmla="*/ 5 h 9"/>
                <a:gd name="T88" fmla="*/ 17 w 23"/>
                <a:gd name="T89" fmla="*/ 5 h 9"/>
                <a:gd name="T90" fmla="*/ 19 w 23"/>
                <a:gd name="T91" fmla="*/ 4 h 9"/>
                <a:gd name="T92" fmla="*/ 19 w 23"/>
                <a:gd name="T93" fmla="*/ 2 h 9"/>
                <a:gd name="T94" fmla="*/ 20 w 23"/>
                <a:gd name="T95" fmla="*/ 0 h 9"/>
                <a:gd name="T96" fmla="*/ 20 w 23"/>
                <a:gd name="T9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" h="9">
                  <a:moveTo>
                    <a:pt x="20" y="0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3" y="2"/>
                  </a:lnTo>
                  <a:lnTo>
                    <a:pt x="21" y="4"/>
                  </a:lnTo>
                  <a:lnTo>
                    <a:pt x="20" y="6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3" y="8"/>
                  </a:lnTo>
                  <a:lnTo>
                    <a:pt x="12" y="6"/>
                  </a:lnTo>
                  <a:lnTo>
                    <a:pt x="11" y="9"/>
                  </a:lnTo>
                  <a:lnTo>
                    <a:pt x="7" y="9"/>
                  </a:lnTo>
                  <a:lnTo>
                    <a:pt x="7" y="9"/>
                  </a:lnTo>
                  <a:lnTo>
                    <a:pt x="6" y="9"/>
                  </a:lnTo>
                  <a:lnTo>
                    <a:pt x="4" y="9"/>
                  </a:lnTo>
                  <a:lnTo>
                    <a:pt x="3" y="8"/>
                  </a:lnTo>
                  <a:lnTo>
                    <a:pt x="2" y="6"/>
                  </a:lnTo>
                  <a:lnTo>
                    <a:pt x="2" y="4"/>
                  </a:lnTo>
                  <a:lnTo>
                    <a:pt x="0" y="2"/>
                  </a:lnTo>
                  <a:lnTo>
                    <a:pt x="0" y="1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2" y="1"/>
                  </a:lnTo>
                  <a:lnTo>
                    <a:pt x="12" y="1"/>
                  </a:lnTo>
                  <a:lnTo>
                    <a:pt x="12" y="1"/>
                  </a:lnTo>
                  <a:lnTo>
                    <a:pt x="12" y="2"/>
                  </a:lnTo>
                  <a:lnTo>
                    <a:pt x="13" y="4"/>
                  </a:lnTo>
                  <a:lnTo>
                    <a:pt x="15" y="5"/>
                  </a:lnTo>
                  <a:lnTo>
                    <a:pt x="16" y="5"/>
                  </a:lnTo>
                  <a:lnTo>
                    <a:pt x="17" y="5"/>
                  </a:lnTo>
                  <a:lnTo>
                    <a:pt x="19" y="4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Freeform 3118"/>
            <p:cNvSpPr>
              <a:spLocks noEditPoints="1"/>
            </p:cNvSpPr>
            <p:nvPr/>
          </p:nvSpPr>
          <p:spPr bwMode="auto">
            <a:xfrm>
              <a:off x="8650288" y="1703388"/>
              <a:ext cx="39688" cy="22225"/>
            </a:xfrm>
            <a:custGeom>
              <a:avLst/>
              <a:gdLst>
                <a:gd name="T0" fmla="*/ 8 w 25"/>
                <a:gd name="T1" fmla="*/ 10 h 14"/>
                <a:gd name="T2" fmla="*/ 8 w 25"/>
                <a:gd name="T3" fmla="*/ 10 h 14"/>
                <a:gd name="T4" fmla="*/ 8 w 25"/>
                <a:gd name="T5" fmla="*/ 10 h 14"/>
                <a:gd name="T6" fmla="*/ 11 w 25"/>
                <a:gd name="T7" fmla="*/ 10 h 14"/>
                <a:gd name="T8" fmla="*/ 17 w 25"/>
                <a:gd name="T9" fmla="*/ 10 h 14"/>
                <a:gd name="T10" fmla="*/ 18 w 25"/>
                <a:gd name="T11" fmla="*/ 8 h 14"/>
                <a:gd name="T12" fmla="*/ 3 w 25"/>
                <a:gd name="T13" fmla="*/ 8 h 14"/>
                <a:gd name="T14" fmla="*/ 4 w 25"/>
                <a:gd name="T15" fmla="*/ 8 h 14"/>
                <a:gd name="T16" fmla="*/ 9 w 25"/>
                <a:gd name="T17" fmla="*/ 6 h 14"/>
                <a:gd name="T18" fmla="*/ 11 w 25"/>
                <a:gd name="T19" fmla="*/ 6 h 14"/>
                <a:gd name="T20" fmla="*/ 13 w 25"/>
                <a:gd name="T21" fmla="*/ 6 h 14"/>
                <a:gd name="T22" fmla="*/ 12 w 25"/>
                <a:gd name="T23" fmla="*/ 6 h 14"/>
                <a:gd name="T24" fmla="*/ 12 w 25"/>
                <a:gd name="T25" fmla="*/ 7 h 14"/>
                <a:gd name="T26" fmla="*/ 13 w 25"/>
                <a:gd name="T27" fmla="*/ 7 h 14"/>
                <a:gd name="T28" fmla="*/ 14 w 25"/>
                <a:gd name="T29" fmla="*/ 8 h 14"/>
                <a:gd name="T30" fmla="*/ 13 w 25"/>
                <a:gd name="T31" fmla="*/ 6 h 14"/>
                <a:gd name="T32" fmla="*/ 9 w 25"/>
                <a:gd name="T33" fmla="*/ 6 h 14"/>
                <a:gd name="T34" fmla="*/ 11 w 25"/>
                <a:gd name="T35" fmla="*/ 6 h 14"/>
                <a:gd name="T36" fmla="*/ 24 w 25"/>
                <a:gd name="T37" fmla="*/ 2 h 14"/>
                <a:gd name="T38" fmla="*/ 25 w 25"/>
                <a:gd name="T39" fmla="*/ 2 h 14"/>
                <a:gd name="T40" fmla="*/ 24 w 25"/>
                <a:gd name="T41" fmla="*/ 2 h 14"/>
                <a:gd name="T42" fmla="*/ 24 w 25"/>
                <a:gd name="T43" fmla="*/ 0 h 14"/>
                <a:gd name="T44" fmla="*/ 25 w 25"/>
                <a:gd name="T45" fmla="*/ 2 h 14"/>
                <a:gd name="T46" fmla="*/ 25 w 25"/>
                <a:gd name="T47" fmla="*/ 3 h 14"/>
                <a:gd name="T48" fmla="*/ 24 w 25"/>
                <a:gd name="T49" fmla="*/ 8 h 14"/>
                <a:gd name="T50" fmla="*/ 20 w 25"/>
                <a:gd name="T51" fmla="*/ 12 h 14"/>
                <a:gd name="T52" fmla="*/ 14 w 25"/>
                <a:gd name="T53" fmla="*/ 12 h 14"/>
                <a:gd name="T54" fmla="*/ 12 w 25"/>
                <a:gd name="T55" fmla="*/ 12 h 14"/>
                <a:gd name="T56" fmla="*/ 8 w 25"/>
                <a:gd name="T57" fmla="*/ 14 h 14"/>
                <a:gd name="T58" fmla="*/ 4 w 25"/>
                <a:gd name="T59" fmla="*/ 12 h 14"/>
                <a:gd name="T60" fmla="*/ 1 w 25"/>
                <a:gd name="T61" fmla="*/ 10 h 14"/>
                <a:gd name="T62" fmla="*/ 0 w 25"/>
                <a:gd name="T63" fmla="*/ 4 h 14"/>
                <a:gd name="T64" fmla="*/ 0 w 25"/>
                <a:gd name="T65" fmla="*/ 2 h 14"/>
                <a:gd name="T66" fmla="*/ 3 w 25"/>
                <a:gd name="T67" fmla="*/ 0 h 14"/>
                <a:gd name="T68" fmla="*/ 7 w 25"/>
                <a:gd name="T69" fmla="*/ 3 h 14"/>
                <a:gd name="T70" fmla="*/ 7 w 25"/>
                <a:gd name="T71" fmla="*/ 4 h 14"/>
                <a:gd name="T72" fmla="*/ 7 w 25"/>
                <a:gd name="T73" fmla="*/ 4 h 14"/>
                <a:gd name="T74" fmla="*/ 7 w 25"/>
                <a:gd name="T75" fmla="*/ 6 h 14"/>
                <a:gd name="T76" fmla="*/ 7 w 25"/>
                <a:gd name="T77" fmla="*/ 7 h 14"/>
                <a:gd name="T78" fmla="*/ 8 w 25"/>
                <a:gd name="T79" fmla="*/ 7 h 14"/>
                <a:gd name="T80" fmla="*/ 9 w 25"/>
                <a:gd name="T81" fmla="*/ 6 h 14"/>
                <a:gd name="T82" fmla="*/ 8 w 25"/>
                <a:gd name="T83" fmla="*/ 4 h 14"/>
                <a:gd name="T84" fmla="*/ 14 w 25"/>
                <a:gd name="T85" fmla="*/ 3 h 14"/>
                <a:gd name="T86" fmla="*/ 14 w 25"/>
                <a:gd name="T87" fmla="*/ 3 h 14"/>
                <a:gd name="T88" fmla="*/ 14 w 25"/>
                <a:gd name="T89" fmla="*/ 3 h 14"/>
                <a:gd name="T90" fmla="*/ 17 w 25"/>
                <a:gd name="T91" fmla="*/ 6 h 14"/>
                <a:gd name="T92" fmla="*/ 17 w 25"/>
                <a:gd name="T93" fmla="*/ 6 h 14"/>
                <a:gd name="T94" fmla="*/ 18 w 25"/>
                <a:gd name="T95" fmla="*/ 4 h 14"/>
                <a:gd name="T96" fmla="*/ 20 w 25"/>
                <a:gd name="T97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" h="14">
                  <a:moveTo>
                    <a:pt x="8" y="10"/>
                  </a:move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close/>
                  <a:moveTo>
                    <a:pt x="11" y="10"/>
                  </a:moveTo>
                  <a:lnTo>
                    <a:pt x="8" y="10"/>
                  </a:lnTo>
                  <a:lnTo>
                    <a:pt x="8" y="10"/>
                  </a:lnTo>
                  <a:lnTo>
                    <a:pt x="11" y="10"/>
                  </a:lnTo>
                  <a:close/>
                  <a:moveTo>
                    <a:pt x="18" y="8"/>
                  </a:moveTo>
                  <a:lnTo>
                    <a:pt x="17" y="10"/>
                  </a:lnTo>
                  <a:lnTo>
                    <a:pt x="18" y="8"/>
                  </a:lnTo>
                  <a:lnTo>
                    <a:pt x="18" y="8"/>
                  </a:lnTo>
                  <a:close/>
                  <a:moveTo>
                    <a:pt x="4" y="8"/>
                  </a:moveTo>
                  <a:lnTo>
                    <a:pt x="3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8"/>
                  </a:lnTo>
                  <a:close/>
                  <a:moveTo>
                    <a:pt x="9" y="6"/>
                  </a:moveTo>
                  <a:lnTo>
                    <a:pt x="11" y="7"/>
                  </a:lnTo>
                  <a:lnTo>
                    <a:pt x="11" y="6"/>
                  </a:lnTo>
                  <a:lnTo>
                    <a:pt x="9" y="6"/>
                  </a:lnTo>
                  <a:close/>
                  <a:moveTo>
                    <a:pt x="13" y="6"/>
                  </a:moveTo>
                  <a:lnTo>
                    <a:pt x="12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3" y="7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3" y="7"/>
                  </a:lnTo>
                  <a:lnTo>
                    <a:pt x="13" y="6"/>
                  </a:lnTo>
                  <a:close/>
                  <a:moveTo>
                    <a:pt x="11" y="6"/>
                  </a:moveTo>
                  <a:lnTo>
                    <a:pt x="9" y="6"/>
                  </a:lnTo>
                  <a:lnTo>
                    <a:pt x="9" y="6"/>
                  </a:lnTo>
                  <a:lnTo>
                    <a:pt x="11" y="6"/>
                  </a:lnTo>
                  <a:lnTo>
                    <a:pt x="11" y="6"/>
                  </a:lnTo>
                  <a:close/>
                  <a:moveTo>
                    <a:pt x="24" y="2"/>
                  </a:moveTo>
                  <a:lnTo>
                    <a:pt x="25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close/>
                  <a:moveTo>
                    <a:pt x="20" y="0"/>
                  </a:moveTo>
                  <a:lnTo>
                    <a:pt x="24" y="0"/>
                  </a:lnTo>
                  <a:lnTo>
                    <a:pt x="24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5" y="3"/>
                  </a:lnTo>
                  <a:lnTo>
                    <a:pt x="25" y="6"/>
                  </a:lnTo>
                  <a:lnTo>
                    <a:pt x="24" y="8"/>
                  </a:lnTo>
                  <a:lnTo>
                    <a:pt x="22" y="10"/>
                  </a:lnTo>
                  <a:lnTo>
                    <a:pt x="20" y="12"/>
                  </a:lnTo>
                  <a:lnTo>
                    <a:pt x="17" y="12"/>
                  </a:lnTo>
                  <a:lnTo>
                    <a:pt x="14" y="12"/>
                  </a:lnTo>
                  <a:lnTo>
                    <a:pt x="13" y="11"/>
                  </a:lnTo>
                  <a:lnTo>
                    <a:pt x="12" y="12"/>
                  </a:lnTo>
                  <a:lnTo>
                    <a:pt x="9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4" y="12"/>
                  </a:lnTo>
                  <a:lnTo>
                    <a:pt x="3" y="11"/>
                  </a:lnTo>
                  <a:lnTo>
                    <a:pt x="1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2"/>
                  </a:lnTo>
                  <a:lnTo>
                    <a:pt x="3" y="2"/>
                  </a:lnTo>
                  <a:lnTo>
                    <a:pt x="3" y="0"/>
                  </a:lnTo>
                  <a:lnTo>
                    <a:pt x="7" y="2"/>
                  </a:lnTo>
                  <a:lnTo>
                    <a:pt x="7" y="3"/>
                  </a:lnTo>
                  <a:lnTo>
                    <a:pt x="7" y="3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4"/>
                  </a:lnTo>
                  <a:lnTo>
                    <a:pt x="14" y="2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6" y="4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6" name="Freeform 3119"/>
            <p:cNvSpPr>
              <a:spLocks noEditPoints="1"/>
            </p:cNvSpPr>
            <p:nvPr/>
          </p:nvSpPr>
          <p:spPr bwMode="auto">
            <a:xfrm>
              <a:off x="8669338" y="1714501"/>
              <a:ext cx="26988" cy="88900"/>
            </a:xfrm>
            <a:custGeom>
              <a:avLst/>
              <a:gdLst>
                <a:gd name="T0" fmla="*/ 4 w 17"/>
                <a:gd name="T1" fmla="*/ 9 h 56"/>
                <a:gd name="T2" fmla="*/ 2 w 17"/>
                <a:gd name="T3" fmla="*/ 42 h 56"/>
                <a:gd name="T4" fmla="*/ 9 w 17"/>
                <a:gd name="T5" fmla="*/ 50 h 56"/>
                <a:gd name="T6" fmla="*/ 14 w 17"/>
                <a:gd name="T7" fmla="*/ 37 h 56"/>
                <a:gd name="T8" fmla="*/ 4 w 17"/>
                <a:gd name="T9" fmla="*/ 9 h 56"/>
                <a:gd name="T10" fmla="*/ 4 w 17"/>
                <a:gd name="T11" fmla="*/ 0 h 56"/>
                <a:gd name="T12" fmla="*/ 17 w 17"/>
                <a:gd name="T13" fmla="*/ 37 h 56"/>
                <a:gd name="T14" fmla="*/ 10 w 17"/>
                <a:gd name="T15" fmla="*/ 56 h 56"/>
                <a:gd name="T16" fmla="*/ 0 w 17"/>
                <a:gd name="T17" fmla="*/ 43 h 56"/>
                <a:gd name="T18" fmla="*/ 0 w 17"/>
                <a:gd name="T19" fmla="*/ 43 h 56"/>
                <a:gd name="T20" fmla="*/ 1 w 17"/>
                <a:gd name="T21" fmla="*/ 0 h 56"/>
                <a:gd name="T22" fmla="*/ 4 w 17"/>
                <a:gd name="T2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" h="56">
                  <a:moveTo>
                    <a:pt x="4" y="9"/>
                  </a:moveTo>
                  <a:lnTo>
                    <a:pt x="2" y="42"/>
                  </a:lnTo>
                  <a:lnTo>
                    <a:pt x="9" y="50"/>
                  </a:lnTo>
                  <a:lnTo>
                    <a:pt x="14" y="37"/>
                  </a:lnTo>
                  <a:lnTo>
                    <a:pt x="4" y="9"/>
                  </a:lnTo>
                  <a:close/>
                  <a:moveTo>
                    <a:pt x="4" y="0"/>
                  </a:moveTo>
                  <a:lnTo>
                    <a:pt x="17" y="37"/>
                  </a:lnTo>
                  <a:lnTo>
                    <a:pt x="10" y="56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1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Freeform 3120"/>
            <p:cNvSpPr>
              <a:spLocks noEditPoints="1"/>
            </p:cNvSpPr>
            <p:nvPr/>
          </p:nvSpPr>
          <p:spPr bwMode="auto">
            <a:xfrm>
              <a:off x="8664576" y="1712913"/>
              <a:ext cx="33338" cy="95250"/>
            </a:xfrm>
            <a:custGeom>
              <a:avLst/>
              <a:gdLst>
                <a:gd name="T0" fmla="*/ 4 w 21"/>
                <a:gd name="T1" fmla="*/ 44 h 60"/>
                <a:gd name="T2" fmla="*/ 4 w 21"/>
                <a:gd name="T3" fmla="*/ 44 h 60"/>
                <a:gd name="T4" fmla="*/ 8 w 21"/>
                <a:gd name="T5" fmla="*/ 48 h 60"/>
                <a:gd name="T6" fmla="*/ 4 w 21"/>
                <a:gd name="T7" fmla="*/ 44 h 60"/>
                <a:gd name="T8" fmla="*/ 19 w 21"/>
                <a:gd name="T9" fmla="*/ 38 h 60"/>
                <a:gd name="T10" fmla="*/ 13 w 21"/>
                <a:gd name="T11" fmla="*/ 52 h 60"/>
                <a:gd name="T12" fmla="*/ 12 w 21"/>
                <a:gd name="T13" fmla="*/ 55 h 60"/>
                <a:gd name="T14" fmla="*/ 12 w 21"/>
                <a:gd name="T15" fmla="*/ 55 h 60"/>
                <a:gd name="T16" fmla="*/ 19 w 21"/>
                <a:gd name="T17" fmla="*/ 38 h 60"/>
                <a:gd name="T18" fmla="*/ 19 w 21"/>
                <a:gd name="T19" fmla="*/ 38 h 60"/>
                <a:gd name="T20" fmla="*/ 8 w 21"/>
                <a:gd name="T21" fmla="*/ 18 h 60"/>
                <a:gd name="T22" fmla="*/ 7 w 21"/>
                <a:gd name="T23" fmla="*/ 43 h 60"/>
                <a:gd name="T24" fmla="*/ 12 w 21"/>
                <a:gd name="T25" fmla="*/ 48 h 60"/>
                <a:gd name="T26" fmla="*/ 15 w 21"/>
                <a:gd name="T27" fmla="*/ 38 h 60"/>
                <a:gd name="T28" fmla="*/ 8 w 21"/>
                <a:gd name="T29" fmla="*/ 18 h 60"/>
                <a:gd name="T30" fmla="*/ 5 w 21"/>
                <a:gd name="T31" fmla="*/ 2 h 60"/>
                <a:gd name="T32" fmla="*/ 5 w 21"/>
                <a:gd name="T33" fmla="*/ 2 h 60"/>
                <a:gd name="T34" fmla="*/ 5 w 21"/>
                <a:gd name="T35" fmla="*/ 10 h 60"/>
                <a:gd name="T36" fmla="*/ 8 w 21"/>
                <a:gd name="T37" fmla="*/ 9 h 60"/>
                <a:gd name="T38" fmla="*/ 5 w 21"/>
                <a:gd name="T39" fmla="*/ 2 h 60"/>
                <a:gd name="T40" fmla="*/ 8 w 21"/>
                <a:gd name="T41" fmla="*/ 0 h 60"/>
                <a:gd name="T42" fmla="*/ 21 w 21"/>
                <a:gd name="T43" fmla="*/ 38 h 60"/>
                <a:gd name="T44" fmla="*/ 13 w 21"/>
                <a:gd name="T45" fmla="*/ 60 h 60"/>
                <a:gd name="T46" fmla="*/ 2 w 21"/>
                <a:gd name="T47" fmla="*/ 47 h 60"/>
                <a:gd name="T48" fmla="*/ 0 w 21"/>
                <a:gd name="T49" fmla="*/ 47 h 60"/>
                <a:gd name="T50" fmla="*/ 2 w 21"/>
                <a:gd name="T51" fmla="*/ 0 h 60"/>
                <a:gd name="T52" fmla="*/ 8 w 21"/>
                <a:gd name="T5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1" h="60">
                  <a:moveTo>
                    <a:pt x="4" y="44"/>
                  </a:moveTo>
                  <a:lnTo>
                    <a:pt x="4" y="44"/>
                  </a:lnTo>
                  <a:lnTo>
                    <a:pt x="8" y="48"/>
                  </a:lnTo>
                  <a:lnTo>
                    <a:pt x="4" y="44"/>
                  </a:lnTo>
                  <a:close/>
                  <a:moveTo>
                    <a:pt x="19" y="38"/>
                  </a:moveTo>
                  <a:lnTo>
                    <a:pt x="13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9" y="38"/>
                  </a:lnTo>
                  <a:lnTo>
                    <a:pt x="19" y="38"/>
                  </a:lnTo>
                  <a:close/>
                  <a:moveTo>
                    <a:pt x="8" y="18"/>
                  </a:moveTo>
                  <a:lnTo>
                    <a:pt x="7" y="43"/>
                  </a:lnTo>
                  <a:lnTo>
                    <a:pt x="12" y="48"/>
                  </a:lnTo>
                  <a:lnTo>
                    <a:pt x="15" y="38"/>
                  </a:lnTo>
                  <a:lnTo>
                    <a:pt x="8" y="18"/>
                  </a:lnTo>
                  <a:close/>
                  <a:moveTo>
                    <a:pt x="5" y="2"/>
                  </a:moveTo>
                  <a:lnTo>
                    <a:pt x="5" y="2"/>
                  </a:lnTo>
                  <a:lnTo>
                    <a:pt x="5" y="10"/>
                  </a:lnTo>
                  <a:lnTo>
                    <a:pt x="8" y="9"/>
                  </a:lnTo>
                  <a:lnTo>
                    <a:pt x="5" y="2"/>
                  </a:lnTo>
                  <a:close/>
                  <a:moveTo>
                    <a:pt x="8" y="0"/>
                  </a:moveTo>
                  <a:lnTo>
                    <a:pt x="21" y="38"/>
                  </a:lnTo>
                  <a:lnTo>
                    <a:pt x="13" y="60"/>
                  </a:lnTo>
                  <a:lnTo>
                    <a:pt x="2" y="47"/>
                  </a:lnTo>
                  <a:lnTo>
                    <a:pt x="0" y="47"/>
                  </a:lnTo>
                  <a:lnTo>
                    <a:pt x="2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3121"/>
            <p:cNvSpPr/>
            <p:nvPr/>
          </p:nvSpPr>
          <p:spPr bwMode="auto">
            <a:xfrm>
              <a:off x="8689976" y="1600201"/>
              <a:ext cx="136525" cy="106363"/>
            </a:xfrm>
            <a:custGeom>
              <a:avLst/>
              <a:gdLst>
                <a:gd name="T0" fmla="*/ 82 w 86"/>
                <a:gd name="T1" fmla="*/ 0 h 67"/>
                <a:gd name="T2" fmla="*/ 86 w 86"/>
                <a:gd name="T3" fmla="*/ 0 h 67"/>
                <a:gd name="T4" fmla="*/ 86 w 86"/>
                <a:gd name="T5" fmla="*/ 4 h 67"/>
                <a:gd name="T6" fmla="*/ 82 w 86"/>
                <a:gd name="T7" fmla="*/ 3 h 67"/>
                <a:gd name="T8" fmla="*/ 77 w 86"/>
                <a:gd name="T9" fmla="*/ 4 h 67"/>
                <a:gd name="T10" fmla="*/ 71 w 86"/>
                <a:gd name="T11" fmla="*/ 7 h 67"/>
                <a:gd name="T12" fmla="*/ 63 w 86"/>
                <a:gd name="T13" fmla="*/ 10 h 67"/>
                <a:gd name="T14" fmla="*/ 51 w 86"/>
                <a:gd name="T15" fmla="*/ 17 h 67"/>
                <a:gd name="T16" fmla="*/ 33 w 86"/>
                <a:gd name="T17" fmla="*/ 31 h 67"/>
                <a:gd name="T18" fmla="*/ 18 w 86"/>
                <a:gd name="T19" fmla="*/ 47 h 67"/>
                <a:gd name="T20" fmla="*/ 13 w 86"/>
                <a:gd name="T21" fmla="*/ 52 h 67"/>
                <a:gd name="T22" fmla="*/ 9 w 86"/>
                <a:gd name="T23" fmla="*/ 58 h 67"/>
                <a:gd name="T24" fmla="*/ 7 w 86"/>
                <a:gd name="T25" fmla="*/ 62 h 67"/>
                <a:gd name="T26" fmla="*/ 4 w 86"/>
                <a:gd name="T27" fmla="*/ 64 h 67"/>
                <a:gd name="T28" fmla="*/ 3 w 86"/>
                <a:gd name="T29" fmla="*/ 67 h 67"/>
                <a:gd name="T30" fmla="*/ 3 w 86"/>
                <a:gd name="T31" fmla="*/ 67 h 67"/>
                <a:gd name="T32" fmla="*/ 0 w 86"/>
                <a:gd name="T33" fmla="*/ 65 h 67"/>
                <a:gd name="T34" fmla="*/ 1 w 86"/>
                <a:gd name="T35" fmla="*/ 63 h 67"/>
                <a:gd name="T36" fmla="*/ 7 w 86"/>
                <a:gd name="T37" fmla="*/ 55 h 67"/>
                <a:gd name="T38" fmla="*/ 16 w 86"/>
                <a:gd name="T39" fmla="*/ 46 h 67"/>
                <a:gd name="T40" fmla="*/ 26 w 86"/>
                <a:gd name="T41" fmla="*/ 34 h 67"/>
                <a:gd name="T42" fmla="*/ 37 w 86"/>
                <a:gd name="T43" fmla="*/ 24 h 67"/>
                <a:gd name="T44" fmla="*/ 48 w 86"/>
                <a:gd name="T45" fmla="*/ 14 h 67"/>
                <a:gd name="T46" fmla="*/ 62 w 86"/>
                <a:gd name="T47" fmla="*/ 8 h 67"/>
                <a:gd name="T48" fmla="*/ 69 w 86"/>
                <a:gd name="T49" fmla="*/ 4 h 67"/>
                <a:gd name="T50" fmla="*/ 76 w 86"/>
                <a:gd name="T51" fmla="*/ 1 h 67"/>
                <a:gd name="T52" fmla="*/ 82 w 86"/>
                <a:gd name="T5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6" h="67">
                  <a:moveTo>
                    <a:pt x="82" y="0"/>
                  </a:moveTo>
                  <a:lnTo>
                    <a:pt x="86" y="0"/>
                  </a:lnTo>
                  <a:lnTo>
                    <a:pt x="86" y="4"/>
                  </a:lnTo>
                  <a:lnTo>
                    <a:pt x="82" y="3"/>
                  </a:lnTo>
                  <a:lnTo>
                    <a:pt x="77" y="4"/>
                  </a:lnTo>
                  <a:lnTo>
                    <a:pt x="71" y="7"/>
                  </a:lnTo>
                  <a:lnTo>
                    <a:pt x="63" y="10"/>
                  </a:lnTo>
                  <a:lnTo>
                    <a:pt x="51" y="17"/>
                  </a:lnTo>
                  <a:lnTo>
                    <a:pt x="33" y="31"/>
                  </a:lnTo>
                  <a:lnTo>
                    <a:pt x="18" y="47"/>
                  </a:lnTo>
                  <a:lnTo>
                    <a:pt x="13" y="52"/>
                  </a:lnTo>
                  <a:lnTo>
                    <a:pt x="9" y="58"/>
                  </a:lnTo>
                  <a:lnTo>
                    <a:pt x="7" y="62"/>
                  </a:lnTo>
                  <a:lnTo>
                    <a:pt x="4" y="64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0" y="65"/>
                  </a:lnTo>
                  <a:lnTo>
                    <a:pt x="1" y="63"/>
                  </a:lnTo>
                  <a:lnTo>
                    <a:pt x="7" y="55"/>
                  </a:lnTo>
                  <a:lnTo>
                    <a:pt x="16" y="46"/>
                  </a:lnTo>
                  <a:lnTo>
                    <a:pt x="26" y="34"/>
                  </a:lnTo>
                  <a:lnTo>
                    <a:pt x="37" y="24"/>
                  </a:lnTo>
                  <a:lnTo>
                    <a:pt x="48" y="14"/>
                  </a:lnTo>
                  <a:lnTo>
                    <a:pt x="62" y="8"/>
                  </a:lnTo>
                  <a:lnTo>
                    <a:pt x="69" y="4"/>
                  </a:lnTo>
                  <a:lnTo>
                    <a:pt x="76" y="1"/>
                  </a:lnTo>
                  <a:lnTo>
                    <a:pt x="8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9" name="Freeform 3122"/>
            <p:cNvSpPr>
              <a:spLocks noEditPoints="1"/>
            </p:cNvSpPr>
            <p:nvPr/>
          </p:nvSpPr>
          <p:spPr bwMode="auto">
            <a:xfrm>
              <a:off x="8685213" y="1598613"/>
              <a:ext cx="144463" cy="111125"/>
            </a:xfrm>
            <a:custGeom>
              <a:avLst/>
              <a:gdLst>
                <a:gd name="T0" fmla="*/ 57 w 91"/>
                <a:gd name="T1" fmla="*/ 15 h 70"/>
                <a:gd name="T2" fmla="*/ 53 w 91"/>
                <a:gd name="T3" fmla="*/ 17 h 70"/>
                <a:gd name="T4" fmla="*/ 50 w 91"/>
                <a:gd name="T5" fmla="*/ 18 h 70"/>
                <a:gd name="T6" fmla="*/ 53 w 91"/>
                <a:gd name="T7" fmla="*/ 17 h 70"/>
                <a:gd name="T8" fmla="*/ 57 w 91"/>
                <a:gd name="T9" fmla="*/ 15 h 70"/>
                <a:gd name="T10" fmla="*/ 85 w 91"/>
                <a:gd name="T11" fmla="*/ 0 h 70"/>
                <a:gd name="T12" fmla="*/ 89 w 91"/>
                <a:gd name="T13" fmla="*/ 0 h 70"/>
                <a:gd name="T14" fmla="*/ 91 w 91"/>
                <a:gd name="T15" fmla="*/ 0 h 70"/>
                <a:gd name="T16" fmla="*/ 91 w 91"/>
                <a:gd name="T17" fmla="*/ 6 h 70"/>
                <a:gd name="T18" fmla="*/ 89 w 91"/>
                <a:gd name="T19" fmla="*/ 6 h 70"/>
                <a:gd name="T20" fmla="*/ 85 w 91"/>
                <a:gd name="T21" fmla="*/ 6 h 70"/>
                <a:gd name="T22" fmla="*/ 85 w 91"/>
                <a:gd name="T23" fmla="*/ 6 h 70"/>
                <a:gd name="T24" fmla="*/ 80 w 91"/>
                <a:gd name="T25" fmla="*/ 6 h 70"/>
                <a:gd name="T26" fmla="*/ 75 w 91"/>
                <a:gd name="T27" fmla="*/ 9 h 70"/>
                <a:gd name="T28" fmla="*/ 66 w 91"/>
                <a:gd name="T29" fmla="*/ 13 h 70"/>
                <a:gd name="T30" fmla="*/ 54 w 91"/>
                <a:gd name="T31" fmla="*/ 19 h 70"/>
                <a:gd name="T32" fmla="*/ 44 w 91"/>
                <a:gd name="T33" fmla="*/ 28 h 70"/>
                <a:gd name="T34" fmla="*/ 32 w 91"/>
                <a:gd name="T35" fmla="*/ 39 h 70"/>
                <a:gd name="T36" fmla="*/ 21 w 91"/>
                <a:gd name="T37" fmla="*/ 49 h 70"/>
                <a:gd name="T38" fmla="*/ 17 w 91"/>
                <a:gd name="T39" fmla="*/ 55 h 70"/>
                <a:gd name="T40" fmla="*/ 13 w 91"/>
                <a:gd name="T41" fmla="*/ 60 h 70"/>
                <a:gd name="T42" fmla="*/ 11 w 91"/>
                <a:gd name="T43" fmla="*/ 64 h 70"/>
                <a:gd name="T44" fmla="*/ 8 w 91"/>
                <a:gd name="T45" fmla="*/ 66 h 70"/>
                <a:gd name="T46" fmla="*/ 7 w 91"/>
                <a:gd name="T47" fmla="*/ 69 h 70"/>
                <a:gd name="T48" fmla="*/ 7 w 91"/>
                <a:gd name="T49" fmla="*/ 69 h 70"/>
                <a:gd name="T50" fmla="*/ 6 w 91"/>
                <a:gd name="T51" fmla="*/ 69 h 70"/>
                <a:gd name="T52" fmla="*/ 6 w 91"/>
                <a:gd name="T53" fmla="*/ 70 h 70"/>
                <a:gd name="T54" fmla="*/ 2 w 91"/>
                <a:gd name="T55" fmla="*/ 68 h 70"/>
                <a:gd name="T56" fmla="*/ 0 w 91"/>
                <a:gd name="T57" fmla="*/ 66 h 70"/>
                <a:gd name="T58" fmla="*/ 2 w 91"/>
                <a:gd name="T59" fmla="*/ 65 h 70"/>
                <a:gd name="T60" fmla="*/ 2 w 91"/>
                <a:gd name="T61" fmla="*/ 65 h 70"/>
                <a:gd name="T62" fmla="*/ 3 w 91"/>
                <a:gd name="T63" fmla="*/ 64 h 70"/>
                <a:gd name="T64" fmla="*/ 4 w 91"/>
                <a:gd name="T65" fmla="*/ 63 h 70"/>
                <a:gd name="T66" fmla="*/ 6 w 91"/>
                <a:gd name="T67" fmla="*/ 60 h 70"/>
                <a:gd name="T68" fmla="*/ 8 w 91"/>
                <a:gd name="T69" fmla="*/ 56 h 70"/>
                <a:gd name="T70" fmla="*/ 12 w 91"/>
                <a:gd name="T71" fmla="*/ 51 h 70"/>
                <a:gd name="T72" fmla="*/ 17 w 91"/>
                <a:gd name="T73" fmla="*/ 46 h 70"/>
                <a:gd name="T74" fmla="*/ 33 w 91"/>
                <a:gd name="T75" fmla="*/ 28 h 70"/>
                <a:gd name="T76" fmla="*/ 51 w 91"/>
                <a:gd name="T77" fmla="*/ 14 h 70"/>
                <a:gd name="T78" fmla="*/ 63 w 91"/>
                <a:gd name="T79" fmla="*/ 8 h 70"/>
                <a:gd name="T80" fmla="*/ 72 w 91"/>
                <a:gd name="T81" fmla="*/ 2 h 70"/>
                <a:gd name="T82" fmla="*/ 79 w 91"/>
                <a:gd name="T83" fmla="*/ 1 h 70"/>
                <a:gd name="T84" fmla="*/ 85 w 91"/>
                <a:gd name="T85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1" h="70">
                  <a:moveTo>
                    <a:pt x="57" y="15"/>
                  </a:moveTo>
                  <a:lnTo>
                    <a:pt x="53" y="17"/>
                  </a:lnTo>
                  <a:lnTo>
                    <a:pt x="50" y="18"/>
                  </a:lnTo>
                  <a:lnTo>
                    <a:pt x="53" y="17"/>
                  </a:lnTo>
                  <a:lnTo>
                    <a:pt x="57" y="15"/>
                  </a:lnTo>
                  <a:close/>
                  <a:moveTo>
                    <a:pt x="85" y="0"/>
                  </a:moveTo>
                  <a:lnTo>
                    <a:pt x="89" y="0"/>
                  </a:lnTo>
                  <a:lnTo>
                    <a:pt x="91" y="0"/>
                  </a:lnTo>
                  <a:lnTo>
                    <a:pt x="91" y="6"/>
                  </a:lnTo>
                  <a:lnTo>
                    <a:pt x="89" y="6"/>
                  </a:lnTo>
                  <a:lnTo>
                    <a:pt x="85" y="6"/>
                  </a:lnTo>
                  <a:lnTo>
                    <a:pt x="85" y="6"/>
                  </a:lnTo>
                  <a:lnTo>
                    <a:pt x="80" y="6"/>
                  </a:lnTo>
                  <a:lnTo>
                    <a:pt x="75" y="9"/>
                  </a:lnTo>
                  <a:lnTo>
                    <a:pt x="66" y="13"/>
                  </a:lnTo>
                  <a:lnTo>
                    <a:pt x="54" y="19"/>
                  </a:lnTo>
                  <a:lnTo>
                    <a:pt x="44" y="28"/>
                  </a:lnTo>
                  <a:lnTo>
                    <a:pt x="32" y="39"/>
                  </a:lnTo>
                  <a:lnTo>
                    <a:pt x="21" y="49"/>
                  </a:lnTo>
                  <a:lnTo>
                    <a:pt x="17" y="55"/>
                  </a:lnTo>
                  <a:lnTo>
                    <a:pt x="13" y="60"/>
                  </a:lnTo>
                  <a:lnTo>
                    <a:pt x="11" y="64"/>
                  </a:lnTo>
                  <a:lnTo>
                    <a:pt x="8" y="66"/>
                  </a:lnTo>
                  <a:lnTo>
                    <a:pt x="7" y="69"/>
                  </a:lnTo>
                  <a:lnTo>
                    <a:pt x="7" y="69"/>
                  </a:lnTo>
                  <a:lnTo>
                    <a:pt x="6" y="69"/>
                  </a:lnTo>
                  <a:lnTo>
                    <a:pt x="6" y="70"/>
                  </a:lnTo>
                  <a:lnTo>
                    <a:pt x="2" y="68"/>
                  </a:lnTo>
                  <a:lnTo>
                    <a:pt x="0" y="66"/>
                  </a:lnTo>
                  <a:lnTo>
                    <a:pt x="2" y="65"/>
                  </a:lnTo>
                  <a:lnTo>
                    <a:pt x="2" y="65"/>
                  </a:lnTo>
                  <a:lnTo>
                    <a:pt x="3" y="64"/>
                  </a:lnTo>
                  <a:lnTo>
                    <a:pt x="4" y="63"/>
                  </a:lnTo>
                  <a:lnTo>
                    <a:pt x="6" y="60"/>
                  </a:lnTo>
                  <a:lnTo>
                    <a:pt x="8" y="56"/>
                  </a:lnTo>
                  <a:lnTo>
                    <a:pt x="12" y="51"/>
                  </a:lnTo>
                  <a:lnTo>
                    <a:pt x="17" y="46"/>
                  </a:lnTo>
                  <a:lnTo>
                    <a:pt x="33" y="28"/>
                  </a:lnTo>
                  <a:lnTo>
                    <a:pt x="51" y="14"/>
                  </a:lnTo>
                  <a:lnTo>
                    <a:pt x="63" y="8"/>
                  </a:lnTo>
                  <a:lnTo>
                    <a:pt x="72" y="2"/>
                  </a:lnTo>
                  <a:lnTo>
                    <a:pt x="79" y="1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3123"/>
            <p:cNvSpPr/>
            <p:nvPr/>
          </p:nvSpPr>
          <p:spPr bwMode="auto">
            <a:xfrm>
              <a:off x="8809038" y="1589088"/>
              <a:ext cx="14288" cy="17463"/>
            </a:xfrm>
            <a:custGeom>
              <a:avLst/>
              <a:gdLst>
                <a:gd name="T0" fmla="*/ 7 w 9"/>
                <a:gd name="T1" fmla="*/ 0 h 11"/>
                <a:gd name="T2" fmla="*/ 9 w 9"/>
                <a:gd name="T3" fmla="*/ 3 h 11"/>
                <a:gd name="T4" fmla="*/ 2 w 9"/>
                <a:gd name="T5" fmla="*/ 11 h 11"/>
                <a:gd name="T6" fmla="*/ 0 w 9"/>
                <a:gd name="T7" fmla="*/ 8 h 11"/>
                <a:gd name="T8" fmla="*/ 7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7" y="0"/>
                  </a:moveTo>
                  <a:lnTo>
                    <a:pt x="9" y="3"/>
                  </a:lnTo>
                  <a:lnTo>
                    <a:pt x="2" y="11"/>
                  </a:lnTo>
                  <a:lnTo>
                    <a:pt x="0" y="8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1" name="Freeform 3124"/>
            <p:cNvSpPr/>
            <p:nvPr/>
          </p:nvSpPr>
          <p:spPr bwMode="auto">
            <a:xfrm>
              <a:off x="8804276" y="1587501"/>
              <a:ext cx="22225" cy="23813"/>
            </a:xfrm>
            <a:custGeom>
              <a:avLst/>
              <a:gdLst>
                <a:gd name="T0" fmla="*/ 10 w 14"/>
                <a:gd name="T1" fmla="*/ 0 h 15"/>
                <a:gd name="T2" fmla="*/ 14 w 14"/>
                <a:gd name="T3" fmla="*/ 4 h 15"/>
                <a:gd name="T4" fmla="*/ 5 w 14"/>
                <a:gd name="T5" fmla="*/ 15 h 15"/>
                <a:gd name="T6" fmla="*/ 1 w 14"/>
                <a:gd name="T7" fmla="*/ 11 h 15"/>
                <a:gd name="T8" fmla="*/ 0 w 14"/>
                <a:gd name="T9" fmla="*/ 9 h 15"/>
                <a:gd name="T10" fmla="*/ 10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10" y="0"/>
                  </a:moveTo>
                  <a:lnTo>
                    <a:pt x="14" y="4"/>
                  </a:lnTo>
                  <a:lnTo>
                    <a:pt x="5" y="15"/>
                  </a:lnTo>
                  <a:lnTo>
                    <a:pt x="1" y="11"/>
                  </a:lnTo>
                  <a:lnTo>
                    <a:pt x="0" y="9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2" name="Freeform 3125"/>
            <p:cNvSpPr/>
            <p:nvPr/>
          </p:nvSpPr>
          <p:spPr bwMode="auto">
            <a:xfrm>
              <a:off x="8815388" y="1593851"/>
              <a:ext cx="14288" cy="11113"/>
            </a:xfrm>
            <a:custGeom>
              <a:avLst/>
              <a:gdLst>
                <a:gd name="T0" fmla="*/ 7 w 9"/>
                <a:gd name="T1" fmla="*/ 0 h 7"/>
                <a:gd name="T2" fmla="*/ 9 w 9"/>
                <a:gd name="T3" fmla="*/ 3 h 7"/>
                <a:gd name="T4" fmla="*/ 1 w 9"/>
                <a:gd name="T5" fmla="*/ 7 h 7"/>
                <a:gd name="T6" fmla="*/ 0 w 9"/>
                <a:gd name="T7" fmla="*/ 4 h 7"/>
                <a:gd name="T8" fmla="*/ 7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7" y="0"/>
                  </a:moveTo>
                  <a:lnTo>
                    <a:pt x="9" y="3"/>
                  </a:lnTo>
                  <a:lnTo>
                    <a:pt x="1" y="7"/>
                  </a:lnTo>
                  <a:lnTo>
                    <a:pt x="0" y="4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3" name="Freeform 3126"/>
            <p:cNvSpPr>
              <a:spLocks noEditPoints="1"/>
            </p:cNvSpPr>
            <p:nvPr/>
          </p:nvSpPr>
          <p:spPr bwMode="auto">
            <a:xfrm>
              <a:off x="8810626" y="1589088"/>
              <a:ext cx="22225" cy="19050"/>
            </a:xfrm>
            <a:custGeom>
              <a:avLst/>
              <a:gdLst>
                <a:gd name="T0" fmla="*/ 10 w 14"/>
                <a:gd name="T1" fmla="*/ 6 h 12"/>
                <a:gd name="T2" fmla="*/ 5 w 14"/>
                <a:gd name="T3" fmla="*/ 8 h 12"/>
                <a:gd name="T4" fmla="*/ 5 w 14"/>
                <a:gd name="T5" fmla="*/ 8 h 12"/>
                <a:gd name="T6" fmla="*/ 10 w 14"/>
                <a:gd name="T7" fmla="*/ 6 h 12"/>
                <a:gd name="T8" fmla="*/ 12 w 14"/>
                <a:gd name="T9" fmla="*/ 0 h 12"/>
                <a:gd name="T10" fmla="*/ 14 w 14"/>
                <a:gd name="T11" fmla="*/ 7 h 12"/>
                <a:gd name="T12" fmla="*/ 4 w 14"/>
                <a:gd name="T13" fmla="*/ 12 h 12"/>
                <a:gd name="T14" fmla="*/ 1 w 14"/>
                <a:gd name="T15" fmla="*/ 8 h 12"/>
                <a:gd name="T16" fmla="*/ 0 w 14"/>
                <a:gd name="T17" fmla="*/ 7 h 12"/>
                <a:gd name="T18" fmla="*/ 12 w 14"/>
                <a:gd name="T1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2">
                  <a:moveTo>
                    <a:pt x="10" y="6"/>
                  </a:moveTo>
                  <a:lnTo>
                    <a:pt x="5" y="8"/>
                  </a:lnTo>
                  <a:lnTo>
                    <a:pt x="5" y="8"/>
                  </a:lnTo>
                  <a:lnTo>
                    <a:pt x="10" y="6"/>
                  </a:lnTo>
                  <a:close/>
                  <a:moveTo>
                    <a:pt x="12" y="0"/>
                  </a:moveTo>
                  <a:lnTo>
                    <a:pt x="14" y="7"/>
                  </a:lnTo>
                  <a:lnTo>
                    <a:pt x="4" y="12"/>
                  </a:lnTo>
                  <a:lnTo>
                    <a:pt x="1" y="8"/>
                  </a:lnTo>
                  <a:lnTo>
                    <a:pt x="0" y="7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4" name="Freeform 3127"/>
            <p:cNvSpPr/>
            <p:nvPr/>
          </p:nvSpPr>
          <p:spPr bwMode="auto">
            <a:xfrm>
              <a:off x="8529638" y="1600201"/>
              <a:ext cx="6350" cy="26988"/>
            </a:xfrm>
            <a:custGeom>
              <a:avLst/>
              <a:gdLst>
                <a:gd name="T0" fmla="*/ 3 w 4"/>
                <a:gd name="T1" fmla="*/ 0 h 17"/>
                <a:gd name="T2" fmla="*/ 4 w 4"/>
                <a:gd name="T3" fmla="*/ 17 h 17"/>
                <a:gd name="T4" fmla="*/ 1 w 4"/>
                <a:gd name="T5" fmla="*/ 17 h 17"/>
                <a:gd name="T6" fmla="*/ 0 w 4"/>
                <a:gd name="T7" fmla="*/ 0 h 17"/>
                <a:gd name="T8" fmla="*/ 3 w 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7">
                  <a:moveTo>
                    <a:pt x="3" y="0"/>
                  </a:moveTo>
                  <a:lnTo>
                    <a:pt x="4" y="17"/>
                  </a:lnTo>
                  <a:lnTo>
                    <a:pt x="1" y="17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5" name="Freeform 3128"/>
            <p:cNvSpPr>
              <a:spLocks noEditPoints="1"/>
            </p:cNvSpPr>
            <p:nvPr/>
          </p:nvSpPr>
          <p:spPr bwMode="auto">
            <a:xfrm>
              <a:off x="8528051" y="1595438"/>
              <a:ext cx="9525" cy="33338"/>
            </a:xfrm>
            <a:custGeom>
              <a:avLst/>
              <a:gdLst>
                <a:gd name="T0" fmla="*/ 2 w 6"/>
                <a:gd name="T1" fmla="*/ 4 h 21"/>
                <a:gd name="T2" fmla="*/ 4 w 6"/>
                <a:gd name="T3" fmla="*/ 19 h 21"/>
                <a:gd name="T4" fmla="*/ 4 w 6"/>
                <a:gd name="T5" fmla="*/ 19 h 21"/>
                <a:gd name="T6" fmla="*/ 2 w 6"/>
                <a:gd name="T7" fmla="*/ 4 h 21"/>
                <a:gd name="T8" fmla="*/ 5 w 6"/>
                <a:gd name="T9" fmla="*/ 0 h 21"/>
                <a:gd name="T10" fmla="*/ 6 w 6"/>
                <a:gd name="T11" fmla="*/ 21 h 21"/>
                <a:gd name="T12" fmla="*/ 0 w 6"/>
                <a:gd name="T13" fmla="*/ 21 h 21"/>
                <a:gd name="T14" fmla="*/ 0 w 6"/>
                <a:gd name="T15" fmla="*/ 3 h 21"/>
                <a:gd name="T16" fmla="*/ 0 w 6"/>
                <a:gd name="T17" fmla="*/ 2 h 21"/>
                <a:gd name="T18" fmla="*/ 5 w 6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21">
                  <a:moveTo>
                    <a:pt x="2" y="4"/>
                  </a:moveTo>
                  <a:lnTo>
                    <a:pt x="4" y="19"/>
                  </a:lnTo>
                  <a:lnTo>
                    <a:pt x="4" y="19"/>
                  </a:lnTo>
                  <a:lnTo>
                    <a:pt x="2" y="4"/>
                  </a:lnTo>
                  <a:close/>
                  <a:moveTo>
                    <a:pt x="5" y="0"/>
                  </a:moveTo>
                  <a:lnTo>
                    <a:pt x="6" y="21"/>
                  </a:lnTo>
                  <a:lnTo>
                    <a:pt x="0" y="21"/>
                  </a:lnTo>
                  <a:lnTo>
                    <a:pt x="0" y="3"/>
                  </a:lnTo>
                  <a:lnTo>
                    <a:pt x="0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6" name="Freeform 3129"/>
            <p:cNvSpPr/>
            <p:nvPr/>
          </p:nvSpPr>
          <p:spPr bwMode="auto">
            <a:xfrm>
              <a:off x="8520113" y="1620838"/>
              <a:ext cx="11113" cy="6350"/>
            </a:xfrm>
            <a:custGeom>
              <a:avLst/>
              <a:gdLst>
                <a:gd name="T0" fmla="*/ 0 w 7"/>
                <a:gd name="T1" fmla="*/ 0 h 4"/>
                <a:gd name="T2" fmla="*/ 7 w 7"/>
                <a:gd name="T3" fmla="*/ 1 h 4"/>
                <a:gd name="T4" fmla="*/ 6 w 7"/>
                <a:gd name="T5" fmla="*/ 4 h 4"/>
                <a:gd name="T6" fmla="*/ 0 w 7"/>
                <a:gd name="T7" fmla="*/ 4 h 4"/>
                <a:gd name="T8" fmla="*/ 0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7" y="1"/>
                  </a:lnTo>
                  <a:lnTo>
                    <a:pt x="6" y="4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Freeform 3130"/>
            <p:cNvSpPr>
              <a:spLocks noEditPoints="1"/>
            </p:cNvSpPr>
            <p:nvPr/>
          </p:nvSpPr>
          <p:spPr bwMode="auto">
            <a:xfrm>
              <a:off x="8515351" y="1619251"/>
              <a:ext cx="19050" cy="12700"/>
            </a:xfrm>
            <a:custGeom>
              <a:avLst/>
              <a:gdLst>
                <a:gd name="T0" fmla="*/ 4 w 12"/>
                <a:gd name="T1" fmla="*/ 4 h 8"/>
                <a:gd name="T2" fmla="*/ 4 w 12"/>
                <a:gd name="T3" fmla="*/ 4 h 8"/>
                <a:gd name="T4" fmla="*/ 7 w 12"/>
                <a:gd name="T5" fmla="*/ 4 h 8"/>
                <a:gd name="T6" fmla="*/ 4 w 12"/>
                <a:gd name="T7" fmla="*/ 4 h 8"/>
                <a:gd name="T8" fmla="*/ 1 w 12"/>
                <a:gd name="T9" fmla="*/ 0 h 8"/>
                <a:gd name="T10" fmla="*/ 12 w 12"/>
                <a:gd name="T11" fmla="*/ 1 h 8"/>
                <a:gd name="T12" fmla="*/ 10 w 12"/>
                <a:gd name="T13" fmla="*/ 8 h 8"/>
                <a:gd name="T14" fmla="*/ 3 w 12"/>
                <a:gd name="T15" fmla="*/ 6 h 8"/>
                <a:gd name="T16" fmla="*/ 0 w 12"/>
                <a:gd name="T17" fmla="*/ 6 h 8"/>
                <a:gd name="T18" fmla="*/ 1 w 12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8">
                  <a:moveTo>
                    <a:pt x="4" y="4"/>
                  </a:moveTo>
                  <a:lnTo>
                    <a:pt x="4" y="4"/>
                  </a:lnTo>
                  <a:lnTo>
                    <a:pt x="7" y="4"/>
                  </a:lnTo>
                  <a:lnTo>
                    <a:pt x="4" y="4"/>
                  </a:lnTo>
                  <a:close/>
                  <a:moveTo>
                    <a:pt x="1" y="0"/>
                  </a:moveTo>
                  <a:lnTo>
                    <a:pt x="12" y="1"/>
                  </a:lnTo>
                  <a:lnTo>
                    <a:pt x="10" y="8"/>
                  </a:lnTo>
                  <a:lnTo>
                    <a:pt x="3" y="6"/>
                  </a:lnTo>
                  <a:lnTo>
                    <a:pt x="0" y="6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8" name="Freeform 3131"/>
            <p:cNvSpPr>
              <a:spLocks noEditPoints="1"/>
            </p:cNvSpPr>
            <p:nvPr/>
          </p:nvSpPr>
          <p:spPr bwMode="auto">
            <a:xfrm>
              <a:off x="8523288" y="1612901"/>
              <a:ext cx="112713" cy="103188"/>
            </a:xfrm>
            <a:custGeom>
              <a:avLst/>
              <a:gdLst>
                <a:gd name="T0" fmla="*/ 5 w 71"/>
                <a:gd name="T1" fmla="*/ 9 h 65"/>
                <a:gd name="T2" fmla="*/ 5 w 71"/>
                <a:gd name="T3" fmla="*/ 9 h 65"/>
                <a:gd name="T4" fmla="*/ 5 w 71"/>
                <a:gd name="T5" fmla="*/ 9 h 65"/>
                <a:gd name="T6" fmla="*/ 5 w 71"/>
                <a:gd name="T7" fmla="*/ 9 h 65"/>
                <a:gd name="T8" fmla="*/ 0 w 71"/>
                <a:gd name="T9" fmla="*/ 2 h 65"/>
                <a:gd name="T10" fmla="*/ 0 w 71"/>
                <a:gd name="T11" fmla="*/ 2 h 65"/>
                <a:gd name="T12" fmla="*/ 0 w 71"/>
                <a:gd name="T13" fmla="*/ 2 h 65"/>
                <a:gd name="T14" fmla="*/ 0 w 71"/>
                <a:gd name="T15" fmla="*/ 2 h 65"/>
                <a:gd name="T16" fmla="*/ 3 w 71"/>
                <a:gd name="T17" fmla="*/ 0 h 65"/>
                <a:gd name="T18" fmla="*/ 7 w 71"/>
                <a:gd name="T19" fmla="*/ 8 h 65"/>
                <a:gd name="T20" fmla="*/ 7 w 71"/>
                <a:gd name="T21" fmla="*/ 8 h 65"/>
                <a:gd name="T22" fmla="*/ 7 w 71"/>
                <a:gd name="T23" fmla="*/ 8 h 65"/>
                <a:gd name="T24" fmla="*/ 8 w 71"/>
                <a:gd name="T25" fmla="*/ 8 h 65"/>
                <a:gd name="T26" fmla="*/ 9 w 71"/>
                <a:gd name="T27" fmla="*/ 9 h 65"/>
                <a:gd name="T28" fmla="*/ 12 w 71"/>
                <a:gd name="T29" fmla="*/ 10 h 65"/>
                <a:gd name="T30" fmla="*/ 15 w 71"/>
                <a:gd name="T31" fmla="*/ 13 h 65"/>
                <a:gd name="T32" fmla="*/ 19 w 71"/>
                <a:gd name="T33" fmla="*/ 16 h 65"/>
                <a:gd name="T34" fmla="*/ 22 w 71"/>
                <a:gd name="T35" fmla="*/ 19 h 65"/>
                <a:gd name="T36" fmla="*/ 29 w 71"/>
                <a:gd name="T37" fmla="*/ 23 h 65"/>
                <a:gd name="T38" fmla="*/ 42 w 71"/>
                <a:gd name="T39" fmla="*/ 34 h 65"/>
                <a:gd name="T40" fmla="*/ 54 w 71"/>
                <a:gd name="T41" fmla="*/ 44 h 65"/>
                <a:gd name="T42" fmla="*/ 63 w 71"/>
                <a:gd name="T43" fmla="*/ 55 h 65"/>
                <a:gd name="T44" fmla="*/ 68 w 71"/>
                <a:gd name="T45" fmla="*/ 61 h 65"/>
                <a:gd name="T46" fmla="*/ 71 w 71"/>
                <a:gd name="T47" fmla="*/ 64 h 65"/>
                <a:gd name="T48" fmla="*/ 68 w 71"/>
                <a:gd name="T49" fmla="*/ 65 h 65"/>
                <a:gd name="T50" fmla="*/ 68 w 71"/>
                <a:gd name="T51" fmla="*/ 65 h 65"/>
                <a:gd name="T52" fmla="*/ 66 w 71"/>
                <a:gd name="T53" fmla="*/ 63 h 65"/>
                <a:gd name="T54" fmla="*/ 63 w 71"/>
                <a:gd name="T55" fmla="*/ 60 h 65"/>
                <a:gd name="T56" fmla="*/ 60 w 71"/>
                <a:gd name="T57" fmla="*/ 56 h 65"/>
                <a:gd name="T58" fmla="*/ 57 w 71"/>
                <a:gd name="T59" fmla="*/ 52 h 65"/>
                <a:gd name="T60" fmla="*/ 43 w 71"/>
                <a:gd name="T61" fmla="*/ 39 h 65"/>
                <a:gd name="T62" fmla="*/ 28 w 71"/>
                <a:gd name="T63" fmla="*/ 26 h 65"/>
                <a:gd name="T64" fmla="*/ 16 w 71"/>
                <a:gd name="T65" fmla="*/ 18 h 65"/>
                <a:gd name="T66" fmla="*/ 9 w 71"/>
                <a:gd name="T67" fmla="*/ 13 h 65"/>
                <a:gd name="T68" fmla="*/ 5 w 71"/>
                <a:gd name="T69" fmla="*/ 10 h 65"/>
                <a:gd name="T70" fmla="*/ 4 w 71"/>
                <a:gd name="T71" fmla="*/ 9 h 65"/>
                <a:gd name="T72" fmla="*/ 4 w 71"/>
                <a:gd name="T73" fmla="*/ 9 h 65"/>
                <a:gd name="T74" fmla="*/ 4 w 71"/>
                <a:gd name="T75" fmla="*/ 9 h 65"/>
                <a:gd name="T76" fmla="*/ 0 w 71"/>
                <a:gd name="T77" fmla="*/ 2 h 65"/>
                <a:gd name="T78" fmla="*/ 3 w 71"/>
                <a:gd name="T7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1" h="65">
                  <a:moveTo>
                    <a:pt x="5" y="9"/>
                  </a:move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3" y="0"/>
                  </a:moveTo>
                  <a:lnTo>
                    <a:pt x="7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8" y="8"/>
                  </a:lnTo>
                  <a:lnTo>
                    <a:pt x="9" y="9"/>
                  </a:lnTo>
                  <a:lnTo>
                    <a:pt x="12" y="10"/>
                  </a:lnTo>
                  <a:lnTo>
                    <a:pt x="15" y="13"/>
                  </a:lnTo>
                  <a:lnTo>
                    <a:pt x="19" y="16"/>
                  </a:lnTo>
                  <a:lnTo>
                    <a:pt x="22" y="19"/>
                  </a:lnTo>
                  <a:lnTo>
                    <a:pt x="29" y="23"/>
                  </a:lnTo>
                  <a:lnTo>
                    <a:pt x="42" y="34"/>
                  </a:lnTo>
                  <a:lnTo>
                    <a:pt x="54" y="44"/>
                  </a:lnTo>
                  <a:lnTo>
                    <a:pt x="63" y="55"/>
                  </a:lnTo>
                  <a:lnTo>
                    <a:pt x="68" y="61"/>
                  </a:lnTo>
                  <a:lnTo>
                    <a:pt x="71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6" y="63"/>
                  </a:lnTo>
                  <a:lnTo>
                    <a:pt x="63" y="60"/>
                  </a:lnTo>
                  <a:lnTo>
                    <a:pt x="60" y="56"/>
                  </a:lnTo>
                  <a:lnTo>
                    <a:pt x="57" y="52"/>
                  </a:lnTo>
                  <a:lnTo>
                    <a:pt x="43" y="39"/>
                  </a:lnTo>
                  <a:lnTo>
                    <a:pt x="28" y="26"/>
                  </a:lnTo>
                  <a:lnTo>
                    <a:pt x="16" y="18"/>
                  </a:lnTo>
                  <a:lnTo>
                    <a:pt x="9" y="13"/>
                  </a:lnTo>
                  <a:lnTo>
                    <a:pt x="5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0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9" name="Freeform 3132"/>
            <p:cNvSpPr>
              <a:spLocks noEditPoints="1"/>
            </p:cNvSpPr>
            <p:nvPr/>
          </p:nvSpPr>
          <p:spPr bwMode="auto">
            <a:xfrm>
              <a:off x="8521701" y="1611313"/>
              <a:ext cx="119063" cy="107950"/>
            </a:xfrm>
            <a:custGeom>
              <a:avLst/>
              <a:gdLst>
                <a:gd name="T0" fmla="*/ 61 w 75"/>
                <a:gd name="T1" fmla="*/ 55 h 68"/>
                <a:gd name="T2" fmla="*/ 64 w 75"/>
                <a:gd name="T3" fmla="*/ 58 h 68"/>
                <a:gd name="T4" fmla="*/ 68 w 75"/>
                <a:gd name="T5" fmla="*/ 62 h 68"/>
                <a:gd name="T6" fmla="*/ 69 w 75"/>
                <a:gd name="T7" fmla="*/ 65 h 68"/>
                <a:gd name="T8" fmla="*/ 69 w 75"/>
                <a:gd name="T9" fmla="*/ 65 h 68"/>
                <a:gd name="T10" fmla="*/ 68 w 75"/>
                <a:gd name="T11" fmla="*/ 62 h 68"/>
                <a:gd name="T12" fmla="*/ 64 w 75"/>
                <a:gd name="T13" fmla="*/ 58 h 68"/>
                <a:gd name="T14" fmla="*/ 61 w 75"/>
                <a:gd name="T15" fmla="*/ 55 h 68"/>
                <a:gd name="T16" fmla="*/ 22 w 75"/>
                <a:gd name="T17" fmla="*/ 20 h 68"/>
                <a:gd name="T18" fmla="*/ 23 w 75"/>
                <a:gd name="T19" fmla="*/ 22 h 68"/>
                <a:gd name="T20" fmla="*/ 29 w 75"/>
                <a:gd name="T21" fmla="*/ 26 h 68"/>
                <a:gd name="T22" fmla="*/ 39 w 75"/>
                <a:gd name="T23" fmla="*/ 34 h 68"/>
                <a:gd name="T24" fmla="*/ 29 w 75"/>
                <a:gd name="T25" fmla="*/ 26 h 68"/>
                <a:gd name="T26" fmla="*/ 23 w 75"/>
                <a:gd name="T27" fmla="*/ 22 h 68"/>
                <a:gd name="T28" fmla="*/ 22 w 75"/>
                <a:gd name="T29" fmla="*/ 20 h 68"/>
                <a:gd name="T30" fmla="*/ 4 w 75"/>
                <a:gd name="T31" fmla="*/ 0 h 68"/>
                <a:gd name="T32" fmla="*/ 9 w 75"/>
                <a:gd name="T33" fmla="*/ 7 h 68"/>
                <a:gd name="T34" fmla="*/ 9 w 75"/>
                <a:gd name="T35" fmla="*/ 7 h 68"/>
                <a:gd name="T36" fmla="*/ 10 w 75"/>
                <a:gd name="T37" fmla="*/ 7 h 68"/>
                <a:gd name="T38" fmla="*/ 12 w 75"/>
                <a:gd name="T39" fmla="*/ 9 h 68"/>
                <a:gd name="T40" fmla="*/ 14 w 75"/>
                <a:gd name="T41" fmla="*/ 11 h 68"/>
                <a:gd name="T42" fmla="*/ 17 w 75"/>
                <a:gd name="T43" fmla="*/ 13 h 68"/>
                <a:gd name="T44" fmla="*/ 21 w 75"/>
                <a:gd name="T45" fmla="*/ 15 h 68"/>
                <a:gd name="T46" fmla="*/ 25 w 75"/>
                <a:gd name="T47" fmla="*/ 19 h 68"/>
                <a:gd name="T48" fmla="*/ 31 w 75"/>
                <a:gd name="T49" fmla="*/ 23 h 68"/>
                <a:gd name="T50" fmla="*/ 44 w 75"/>
                <a:gd name="T51" fmla="*/ 34 h 68"/>
                <a:gd name="T52" fmla="*/ 55 w 75"/>
                <a:gd name="T53" fmla="*/ 44 h 68"/>
                <a:gd name="T54" fmla="*/ 64 w 75"/>
                <a:gd name="T55" fmla="*/ 53 h 68"/>
                <a:gd name="T56" fmla="*/ 71 w 75"/>
                <a:gd name="T57" fmla="*/ 60 h 68"/>
                <a:gd name="T58" fmla="*/ 73 w 75"/>
                <a:gd name="T59" fmla="*/ 64 h 68"/>
                <a:gd name="T60" fmla="*/ 75 w 75"/>
                <a:gd name="T61" fmla="*/ 65 h 68"/>
                <a:gd name="T62" fmla="*/ 69 w 75"/>
                <a:gd name="T63" fmla="*/ 68 h 68"/>
                <a:gd name="T64" fmla="*/ 69 w 75"/>
                <a:gd name="T65" fmla="*/ 68 h 68"/>
                <a:gd name="T66" fmla="*/ 68 w 75"/>
                <a:gd name="T67" fmla="*/ 68 h 68"/>
                <a:gd name="T68" fmla="*/ 68 w 75"/>
                <a:gd name="T69" fmla="*/ 68 h 68"/>
                <a:gd name="T70" fmla="*/ 68 w 75"/>
                <a:gd name="T71" fmla="*/ 68 h 68"/>
                <a:gd name="T72" fmla="*/ 68 w 75"/>
                <a:gd name="T73" fmla="*/ 68 h 68"/>
                <a:gd name="T74" fmla="*/ 68 w 75"/>
                <a:gd name="T75" fmla="*/ 68 h 68"/>
                <a:gd name="T76" fmla="*/ 68 w 75"/>
                <a:gd name="T77" fmla="*/ 68 h 68"/>
                <a:gd name="T78" fmla="*/ 68 w 75"/>
                <a:gd name="T79" fmla="*/ 68 h 68"/>
                <a:gd name="T80" fmla="*/ 67 w 75"/>
                <a:gd name="T81" fmla="*/ 66 h 68"/>
                <a:gd name="T82" fmla="*/ 67 w 75"/>
                <a:gd name="T83" fmla="*/ 65 h 68"/>
                <a:gd name="T84" fmla="*/ 65 w 75"/>
                <a:gd name="T85" fmla="*/ 64 h 68"/>
                <a:gd name="T86" fmla="*/ 63 w 75"/>
                <a:gd name="T87" fmla="*/ 61 h 68"/>
                <a:gd name="T88" fmla="*/ 60 w 75"/>
                <a:gd name="T89" fmla="*/ 57 h 68"/>
                <a:gd name="T90" fmla="*/ 56 w 75"/>
                <a:gd name="T91" fmla="*/ 53 h 68"/>
                <a:gd name="T92" fmla="*/ 43 w 75"/>
                <a:gd name="T93" fmla="*/ 41 h 68"/>
                <a:gd name="T94" fmla="*/ 27 w 75"/>
                <a:gd name="T95" fmla="*/ 28 h 68"/>
                <a:gd name="T96" fmla="*/ 16 w 75"/>
                <a:gd name="T97" fmla="*/ 20 h 68"/>
                <a:gd name="T98" fmla="*/ 9 w 75"/>
                <a:gd name="T99" fmla="*/ 15 h 68"/>
                <a:gd name="T100" fmla="*/ 6 w 75"/>
                <a:gd name="T101" fmla="*/ 13 h 68"/>
                <a:gd name="T102" fmla="*/ 5 w 75"/>
                <a:gd name="T103" fmla="*/ 11 h 68"/>
                <a:gd name="T104" fmla="*/ 4 w 75"/>
                <a:gd name="T105" fmla="*/ 11 h 68"/>
                <a:gd name="T106" fmla="*/ 4 w 75"/>
                <a:gd name="T107" fmla="*/ 11 h 68"/>
                <a:gd name="T108" fmla="*/ 4 w 75"/>
                <a:gd name="T109" fmla="*/ 10 h 68"/>
                <a:gd name="T110" fmla="*/ 0 w 75"/>
                <a:gd name="T111" fmla="*/ 5 h 68"/>
                <a:gd name="T112" fmla="*/ 1 w 75"/>
                <a:gd name="T113" fmla="*/ 3 h 68"/>
                <a:gd name="T114" fmla="*/ 0 w 75"/>
                <a:gd name="T115" fmla="*/ 2 h 68"/>
                <a:gd name="T116" fmla="*/ 4 w 75"/>
                <a:gd name="T11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5" h="68">
                  <a:moveTo>
                    <a:pt x="61" y="55"/>
                  </a:moveTo>
                  <a:lnTo>
                    <a:pt x="64" y="58"/>
                  </a:lnTo>
                  <a:lnTo>
                    <a:pt x="68" y="62"/>
                  </a:lnTo>
                  <a:lnTo>
                    <a:pt x="69" y="65"/>
                  </a:lnTo>
                  <a:lnTo>
                    <a:pt x="69" y="65"/>
                  </a:lnTo>
                  <a:lnTo>
                    <a:pt x="68" y="62"/>
                  </a:lnTo>
                  <a:lnTo>
                    <a:pt x="64" y="58"/>
                  </a:lnTo>
                  <a:lnTo>
                    <a:pt x="61" y="55"/>
                  </a:lnTo>
                  <a:close/>
                  <a:moveTo>
                    <a:pt x="22" y="20"/>
                  </a:moveTo>
                  <a:lnTo>
                    <a:pt x="23" y="22"/>
                  </a:lnTo>
                  <a:lnTo>
                    <a:pt x="29" y="26"/>
                  </a:lnTo>
                  <a:lnTo>
                    <a:pt x="39" y="34"/>
                  </a:lnTo>
                  <a:lnTo>
                    <a:pt x="29" y="26"/>
                  </a:lnTo>
                  <a:lnTo>
                    <a:pt x="23" y="22"/>
                  </a:lnTo>
                  <a:lnTo>
                    <a:pt x="22" y="20"/>
                  </a:lnTo>
                  <a:close/>
                  <a:moveTo>
                    <a:pt x="4" y="0"/>
                  </a:moveTo>
                  <a:lnTo>
                    <a:pt x="9" y="7"/>
                  </a:lnTo>
                  <a:lnTo>
                    <a:pt x="9" y="7"/>
                  </a:lnTo>
                  <a:lnTo>
                    <a:pt x="10" y="7"/>
                  </a:lnTo>
                  <a:lnTo>
                    <a:pt x="12" y="9"/>
                  </a:lnTo>
                  <a:lnTo>
                    <a:pt x="14" y="11"/>
                  </a:lnTo>
                  <a:lnTo>
                    <a:pt x="17" y="13"/>
                  </a:lnTo>
                  <a:lnTo>
                    <a:pt x="21" y="15"/>
                  </a:lnTo>
                  <a:lnTo>
                    <a:pt x="25" y="19"/>
                  </a:lnTo>
                  <a:lnTo>
                    <a:pt x="31" y="23"/>
                  </a:lnTo>
                  <a:lnTo>
                    <a:pt x="44" y="34"/>
                  </a:lnTo>
                  <a:lnTo>
                    <a:pt x="55" y="44"/>
                  </a:lnTo>
                  <a:lnTo>
                    <a:pt x="64" y="53"/>
                  </a:lnTo>
                  <a:lnTo>
                    <a:pt x="71" y="60"/>
                  </a:lnTo>
                  <a:lnTo>
                    <a:pt x="73" y="64"/>
                  </a:lnTo>
                  <a:lnTo>
                    <a:pt x="75" y="65"/>
                  </a:lnTo>
                  <a:lnTo>
                    <a:pt x="69" y="68"/>
                  </a:lnTo>
                  <a:lnTo>
                    <a:pt x="69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7" y="66"/>
                  </a:lnTo>
                  <a:lnTo>
                    <a:pt x="67" y="65"/>
                  </a:lnTo>
                  <a:lnTo>
                    <a:pt x="65" y="64"/>
                  </a:lnTo>
                  <a:lnTo>
                    <a:pt x="63" y="61"/>
                  </a:lnTo>
                  <a:lnTo>
                    <a:pt x="60" y="57"/>
                  </a:lnTo>
                  <a:lnTo>
                    <a:pt x="56" y="53"/>
                  </a:lnTo>
                  <a:lnTo>
                    <a:pt x="43" y="41"/>
                  </a:lnTo>
                  <a:lnTo>
                    <a:pt x="27" y="28"/>
                  </a:lnTo>
                  <a:lnTo>
                    <a:pt x="16" y="20"/>
                  </a:lnTo>
                  <a:lnTo>
                    <a:pt x="9" y="15"/>
                  </a:lnTo>
                  <a:lnTo>
                    <a:pt x="6" y="13"/>
                  </a:lnTo>
                  <a:lnTo>
                    <a:pt x="5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0" y="5"/>
                  </a:lnTo>
                  <a:lnTo>
                    <a:pt x="1" y="3"/>
                  </a:lnTo>
                  <a:lnTo>
                    <a:pt x="0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0" name="Freeform 3133"/>
            <p:cNvSpPr>
              <a:spLocks noEditPoints="1"/>
            </p:cNvSpPr>
            <p:nvPr/>
          </p:nvSpPr>
          <p:spPr bwMode="auto">
            <a:xfrm>
              <a:off x="8623301" y="1700213"/>
              <a:ext cx="93663" cy="141288"/>
            </a:xfrm>
            <a:custGeom>
              <a:avLst/>
              <a:gdLst>
                <a:gd name="T0" fmla="*/ 30 w 59"/>
                <a:gd name="T1" fmla="*/ 2 h 89"/>
                <a:gd name="T2" fmla="*/ 26 w 59"/>
                <a:gd name="T3" fmla="*/ 4 h 89"/>
                <a:gd name="T4" fmla="*/ 21 w 59"/>
                <a:gd name="T5" fmla="*/ 4 h 89"/>
                <a:gd name="T6" fmla="*/ 16 w 59"/>
                <a:gd name="T7" fmla="*/ 5 h 89"/>
                <a:gd name="T8" fmla="*/ 12 w 59"/>
                <a:gd name="T9" fmla="*/ 8 h 89"/>
                <a:gd name="T10" fmla="*/ 8 w 59"/>
                <a:gd name="T11" fmla="*/ 9 h 89"/>
                <a:gd name="T12" fmla="*/ 7 w 59"/>
                <a:gd name="T13" fmla="*/ 12 h 89"/>
                <a:gd name="T14" fmla="*/ 4 w 59"/>
                <a:gd name="T15" fmla="*/ 16 h 89"/>
                <a:gd name="T16" fmla="*/ 3 w 59"/>
                <a:gd name="T17" fmla="*/ 19 h 89"/>
                <a:gd name="T18" fmla="*/ 3 w 59"/>
                <a:gd name="T19" fmla="*/ 25 h 89"/>
                <a:gd name="T20" fmla="*/ 3 w 59"/>
                <a:gd name="T21" fmla="*/ 29 h 89"/>
                <a:gd name="T22" fmla="*/ 7 w 59"/>
                <a:gd name="T23" fmla="*/ 47 h 89"/>
                <a:gd name="T24" fmla="*/ 13 w 59"/>
                <a:gd name="T25" fmla="*/ 67 h 89"/>
                <a:gd name="T26" fmla="*/ 17 w 59"/>
                <a:gd name="T27" fmla="*/ 73 h 89"/>
                <a:gd name="T28" fmla="*/ 20 w 59"/>
                <a:gd name="T29" fmla="*/ 78 h 89"/>
                <a:gd name="T30" fmla="*/ 24 w 59"/>
                <a:gd name="T31" fmla="*/ 82 h 89"/>
                <a:gd name="T32" fmla="*/ 28 w 59"/>
                <a:gd name="T33" fmla="*/ 85 h 89"/>
                <a:gd name="T34" fmla="*/ 31 w 59"/>
                <a:gd name="T35" fmla="*/ 86 h 89"/>
                <a:gd name="T36" fmla="*/ 37 w 59"/>
                <a:gd name="T37" fmla="*/ 85 h 89"/>
                <a:gd name="T38" fmla="*/ 41 w 59"/>
                <a:gd name="T39" fmla="*/ 82 h 89"/>
                <a:gd name="T40" fmla="*/ 45 w 59"/>
                <a:gd name="T41" fmla="*/ 77 h 89"/>
                <a:gd name="T42" fmla="*/ 49 w 59"/>
                <a:gd name="T43" fmla="*/ 71 h 89"/>
                <a:gd name="T44" fmla="*/ 54 w 59"/>
                <a:gd name="T45" fmla="*/ 54 h 89"/>
                <a:gd name="T46" fmla="*/ 56 w 59"/>
                <a:gd name="T47" fmla="*/ 36 h 89"/>
                <a:gd name="T48" fmla="*/ 54 w 59"/>
                <a:gd name="T49" fmla="*/ 21 h 89"/>
                <a:gd name="T50" fmla="*/ 49 w 59"/>
                <a:gd name="T51" fmla="*/ 10 h 89"/>
                <a:gd name="T52" fmla="*/ 41 w 59"/>
                <a:gd name="T53" fmla="*/ 5 h 89"/>
                <a:gd name="T54" fmla="*/ 31 w 59"/>
                <a:gd name="T55" fmla="*/ 2 h 89"/>
                <a:gd name="T56" fmla="*/ 30 w 59"/>
                <a:gd name="T57" fmla="*/ 2 h 89"/>
                <a:gd name="T58" fmla="*/ 31 w 59"/>
                <a:gd name="T59" fmla="*/ 0 h 89"/>
                <a:gd name="T60" fmla="*/ 37 w 59"/>
                <a:gd name="T61" fmla="*/ 1 h 89"/>
                <a:gd name="T62" fmla="*/ 42 w 59"/>
                <a:gd name="T63" fmla="*/ 2 h 89"/>
                <a:gd name="T64" fmla="*/ 47 w 59"/>
                <a:gd name="T65" fmla="*/ 5 h 89"/>
                <a:gd name="T66" fmla="*/ 51 w 59"/>
                <a:gd name="T67" fmla="*/ 9 h 89"/>
                <a:gd name="T68" fmla="*/ 56 w 59"/>
                <a:gd name="T69" fmla="*/ 21 h 89"/>
                <a:gd name="T70" fmla="*/ 59 w 59"/>
                <a:gd name="T71" fmla="*/ 36 h 89"/>
                <a:gd name="T72" fmla="*/ 56 w 59"/>
                <a:gd name="T73" fmla="*/ 55 h 89"/>
                <a:gd name="T74" fmla="*/ 51 w 59"/>
                <a:gd name="T75" fmla="*/ 72 h 89"/>
                <a:gd name="T76" fmla="*/ 49 w 59"/>
                <a:gd name="T77" fmla="*/ 77 h 89"/>
                <a:gd name="T78" fmla="*/ 45 w 59"/>
                <a:gd name="T79" fmla="*/ 82 h 89"/>
                <a:gd name="T80" fmla="*/ 41 w 59"/>
                <a:gd name="T81" fmla="*/ 86 h 89"/>
                <a:gd name="T82" fmla="*/ 37 w 59"/>
                <a:gd name="T83" fmla="*/ 89 h 89"/>
                <a:gd name="T84" fmla="*/ 31 w 59"/>
                <a:gd name="T85" fmla="*/ 89 h 89"/>
                <a:gd name="T86" fmla="*/ 24 w 59"/>
                <a:gd name="T87" fmla="*/ 86 h 89"/>
                <a:gd name="T88" fmla="*/ 16 w 59"/>
                <a:gd name="T89" fmla="*/ 78 h 89"/>
                <a:gd name="T90" fmla="*/ 11 w 59"/>
                <a:gd name="T91" fmla="*/ 68 h 89"/>
                <a:gd name="T92" fmla="*/ 4 w 59"/>
                <a:gd name="T93" fmla="*/ 48 h 89"/>
                <a:gd name="T94" fmla="*/ 0 w 59"/>
                <a:gd name="T95" fmla="*/ 29 h 89"/>
                <a:gd name="T96" fmla="*/ 0 w 59"/>
                <a:gd name="T97" fmla="*/ 25 h 89"/>
                <a:gd name="T98" fmla="*/ 0 w 59"/>
                <a:gd name="T99" fmla="*/ 19 h 89"/>
                <a:gd name="T100" fmla="*/ 1 w 59"/>
                <a:gd name="T101" fmla="*/ 14 h 89"/>
                <a:gd name="T102" fmla="*/ 4 w 59"/>
                <a:gd name="T103" fmla="*/ 10 h 89"/>
                <a:gd name="T104" fmla="*/ 7 w 59"/>
                <a:gd name="T105" fmla="*/ 6 h 89"/>
                <a:gd name="T106" fmla="*/ 11 w 59"/>
                <a:gd name="T107" fmla="*/ 5 h 89"/>
                <a:gd name="T108" fmla="*/ 14 w 59"/>
                <a:gd name="T109" fmla="*/ 2 h 89"/>
                <a:gd name="T110" fmla="*/ 20 w 59"/>
                <a:gd name="T111" fmla="*/ 1 h 89"/>
                <a:gd name="T112" fmla="*/ 25 w 59"/>
                <a:gd name="T113" fmla="*/ 0 h 89"/>
                <a:gd name="T114" fmla="*/ 31 w 59"/>
                <a:gd name="T11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9" h="89">
                  <a:moveTo>
                    <a:pt x="30" y="2"/>
                  </a:moveTo>
                  <a:lnTo>
                    <a:pt x="26" y="4"/>
                  </a:lnTo>
                  <a:lnTo>
                    <a:pt x="21" y="4"/>
                  </a:lnTo>
                  <a:lnTo>
                    <a:pt x="16" y="5"/>
                  </a:lnTo>
                  <a:lnTo>
                    <a:pt x="12" y="8"/>
                  </a:lnTo>
                  <a:lnTo>
                    <a:pt x="8" y="9"/>
                  </a:lnTo>
                  <a:lnTo>
                    <a:pt x="7" y="12"/>
                  </a:lnTo>
                  <a:lnTo>
                    <a:pt x="4" y="16"/>
                  </a:lnTo>
                  <a:lnTo>
                    <a:pt x="3" y="19"/>
                  </a:lnTo>
                  <a:lnTo>
                    <a:pt x="3" y="25"/>
                  </a:lnTo>
                  <a:lnTo>
                    <a:pt x="3" y="29"/>
                  </a:lnTo>
                  <a:lnTo>
                    <a:pt x="7" y="47"/>
                  </a:lnTo>
                  <a:lnTo>
                    <a:pt x="13" y="67"/>
                  </a:lnTo>
                  <a:lnTo>
                    <a:pt x="17" y="73"/>
                  </a:lnTo>
                  <a:lnTo>
                    <a:pt x="20" y="78"/>
                  </a:lnTo>
                  <a:lnTo>
                    <a:pt x="24" y="82"/>
                  </a:lnTo>
                  <a:lnTo>
                    <a:pt x="28" y="85"/>
                  </a:lnTo>
                  <a:lnTo>
                    <a:pt x="31" y="86"/>
                  </a:lnTo>
                  <a:lnTo>
                    <a:pt x="37" y="85"/>
                  </a:lnTo>
                  <a:lnTo>
                    <a:pt x="41" y="82"/>
                  </a:lnTo>
                  <a:lnTo>
                    <a:pt x="45" y="77"/>
                  </a:lnTo>
                  <a:lnTo>
                    <a:pt x="49" y="71"/>
                  </a:lnTo>
                  <a:lnTo>
                    <a:pt x="54" y="54"/>
                  </a:lnTo>
                  <a:lnTo>
                    <a:pt x="56" y="36"/>
                  </a:lnTo>
                  <a:lnTo>
                    <a:pt x="54" y="21"/>
                  </a:lnTo>
                  <a:lnTo>
                    <a:pt x="49" y="10"/>
                  </a:lnTo>
                  <a:lnTo>
                    <a:pt x="41" y="5"/>
                  </a:lnTo>
                  <a:lnTo>
                    <a:pt x="31" y="2"/>
                  </a:lnTo>
                  <a:lnTo>
                    <a:pt x="30" y="2"/>
                  </a:lnTo>
                  <a:close/>
                  <a:moveTo>
                    <a:pt x="31" y="0"/>
                  </a:moveTo>
                  <a:lnTo>
                    <a:pt x="37" y="1"/>
                  </a:lnTo>
                  <a:lnTo>
                    <a:pt x="42" y="2"/>
                  </a:lnTo>
                  <a:lnTo>
                    <a:pt x="47" y="5"/>
                  </a:lnTo>
                  <a:lnTo>
                    <a:pt x="51" y="9"/>
                  </a:lnTo>
                  <a:lnTo>
                    <a:pt x="56" y="21"/>
                  </a:lnTo>
                  <a:lnTo>
                    <a:pt x="59" y="36"/>
                  </a:lnTo>
                  <a:lnTo>
                    <a:pt x="56" y="55"/>
                  </a:lnTo>
                  <a:lnTo>
                    <a:pt x="51" y="72"/>
                  </a:lnTo>
                  <a:lnTo>
                    <a:pt x="49" y="77"/>
                  </a:lnTo>
                  <a:lnTo>
                    <a:pt x="45" y="82"/>
                  </a:lnTo>
                  <a:lnTo>
                    <a:pt x="41" y="86"/>
                  </a:lnTo>
                  <a:lnTo>
                    <a:pt x="37" y="89"/>
                  </a:lnTo>
                  <a:lnTo>
                    <a:pt x="31" y="89"/>
                  </a:lnTo>
                  <a:lnTo>
                    <a:pt x="24" y="86"/>
                  </a:lnTo>
                  <a:lnTo>
                    <a:pt x="16" y="78"/>
                  </a:lnTo>
                  <a:lnTo>
                    <a:pt x="11" y="68"/>
                  </a:lnTo>
                  <a:lnTo>
                    <a:pt x="4" y="48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1" y="14"/>
                  </a:lnTo>
                  <a:lnTo>
                    <a:pt x="4" y="10"/>
                  </a:lnTo>
                  <a:lnTo>
                    <a:pt x="7" y="6"/>
                  </a:lnTo>
                  <a:lnTo>
                    <a:pt x="11" y="5"/>
                  </a:lnTo>
                  <a:lnTo>
                    <a:pt x="14" y="2"/>
                  </a:lnTo>
                  <a:lnTo>
                    <a:pt x="20" y="1"/>
                  </a:lnTo>
                  <a:lnTo>
                    <a:pt x="25" y="0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1" name="Freeform 3134"/>
            <p:cNvSpPr>
              <a:spLocks noEditPoints="1"/>
            </p:cNvSpPr>
            <p:nvPr/>
          </p:nvSpPr>
          <p:spPr bwMode="auto">
            <a:xfrm>
              <a:off x="8618538" y="1698626"/>
              <a:ext cx="100013" cy="146050"/>
            </a:xfrm>
            <a:custGeom>
              <a:avLst/>
              <a:gdLst>
                <a:gd name="T0" fmla="*/ 21 w 63"/>
                <a:gd name="T1" fmla="*/ 79 h 92"/>
                <a:gd name="T2" fmla="*/ 29 w 63"/>
                <a:gd name="T3" fmla="*/ 87 h 92"/>
                <a:gd name="T4" fmla="*/ 29 w 63"/>
                <a:gd name="T5" fmla="*/ 87 h 92"/>
                <a:gd name="T6" fmla="*/ 21 w 63"/>
                <a:gd name="T7" fmla="*/ 79 h 92"/>
                <a:gd name="T8" fmla="*/ 53 w 63"/>
                <a:gd name="T9" fmla="*/ 72 h 92"/>
                <a:gd name="T10" fmla="*/ 46 w 63"/>
                <a:gd name="T11" fmla="*/ 82 h 92"/>
                <a:gd name="T12" fmla="*/ 40 w 63"/>
                <a:gd name="T13" fmla="*/ 87 h 92"/>
                <a:gd name="T14" fmla="*/ 40 w 63"/>
                <a:gd name="T15" fmla="*/ 87 h 92"/>
                <a:gd name="T16" fmla="*/ 46 w 63"/>
                <a:gd name="T17" fmla="*/ 82 h 92"/>
                <a:gd name="T18" fmla="*/ 53 w 63"/>
                <a:gd name="T19" fmla="*/ 72 h 92"/>
                <a:gd name="T20" fmla="*/ 4 w 63"/>
                <a:gd name="T21" fmla="*/ 26 h 92"/>
                <a:gd name="T22" fmla="*/ 4 w 63"/>
                <a:gd name="T23" fmla="*/ 26 h 92"/>
                <a:gd name="T24" fmla="*/ 29 w 63"/>
                <a:gd name="T25" fmla="*/ 6 h 92"/>
                <a:gd name="T26" fmla="*/ 19 w 63"/>
                <a:gd name="T27" fmla="*/ 7 h 92"/>
                <a:gd name="T28" fmla="*/ 12 w 63"/>
                <a:gd name="T29" fmla="*/ 11 h 92"/>
                <a:gd name="T30" fmla="*/ 8 w 63"/>
                <a:gd name="T31" fmla="*/ 17 h 92"/>
                <a:gd name="T32" fmla="*/ 7 w 63"/>
                <a:gd name="T33" fmla="*/ 26 h 92"/>
                <a:gd name="T34" fmla="*/ 11 w 63"/>
                <a:gd name="T35" fmla="*/ 48 h 92"/>
                <a:gd name="T36" fmla="*/ 21 w 63"/>
                <a:gd name="T37" fmla="*/ 73 h 92"/>
                <a:gd name="T38" fmla="*/ 28 w 63"/>
                <a:gd name="T39" fmla="*/ 82 h 92"/>
                <a:gd name="T40" fmla="*/ 34 w 63"/>
                <a:gd name="T41" fmla="*/ 86 h 92"/>
                <a:gd name="T42" fmla="*/ 38 w 63"/>
                <a:gd name="T43" fmla="*/ 85 h 92"/>
                <a:gd name="T44" fmla="*/ 46 w 63"/>
                <a:gd name="T45" fmla="*/ 77 h 92"/>
                <a:gd name="T46" fmla="*/ 55 w 63"/>
                <a:gd name="T47" fmla="*/ 55 h 92"/>
                <a:gd name="T48" fmla="*/ 57 w 63"/>
                <a:gd name="T49" fmla="*/ 37 h 92"/>
                <a:gd name="T50" fmla="*/ 55 w 63"/>
                <a:gd name="T51" fmla="*/ 23 h 92"/>
                <a:gd name="T52" fmla="*/ 44 w 63"/>
                <a:gd name="T53" fmla="*/ 7 h 92"/>
                <a:gd name="T54" fmla="*/ 33 w 63"/>
                <a:gd name="T55" fmla="*/ 6 h 92"/>
                <a:gd name="T56" fmla="*/ 17 w 63"/>
                <a:gd name="T57" fmla="*/ 5 h 92"/>
                <a:gd name="T58" fmla="*/ 10 w 63"/>
                <a:gd name="T59" fmla="*/ 10 h 92"/>
                <a:gd name="T60" fmla="*/ 10 w 63"/>
                <a:gd name="T61" fmla="*/ 10 h 92"/>
                <a:gd name="T62" fmla="*/ 15 w 63"/>
                <a:gd name="T63" fmla="*/ 9 h 92"/>
                <a:gd name="T64" fmla="*/ 17 w 63"/>
                <a:gd name="T65" fmla="*/ 5 h 92"/>
                <a:gd name="T66" fmla="*/ 34 w 63"/>
                <a:gd name="T67" fmla="*/ 2 h 92"/>
                <a:gd name="T68" fmla="*/ 34 w 63"/>
                <a:gd name="T69" fmla="*/ 2 h 92"/>
                <a:gd name="T70" fmla="*/ 34 w 63"/>
                <a:gd name="T71" fmla="*/ 0 h 92"/>
                <a:gd name="T72" fmla="*/ 55 w 63"/>
                <a:gd name="T73" fmla="*/ 9 h 92"/>
                <a:gd name="T74" fmla="*/ 63 w 63"/>
                <a:gd name="T75" fmla="*/ 37 h 92"/>
                <a:gd name="T76" fmla="*/ 55 w 63"/>
                <a:gd name="T77" fmla="*/ 73 h 92"/>
                <a:gd name="T78" fmla="*/ 44 w 63"/>
                <a:gd name="T79" fmla="*/ 90 h 92"/>
                <a:gd name="T80" fmla="*/ 25 w 63"/>
                <a:gd name="T81" fmla="*/ 89 h 92"/>
                <a:gd name="T82" fmla="*/ 12 w 63"/>
                <a:gd name="T83" fmla="*/ 69 h 92"/>
                <a:gd name="T84" fmla="*/ 12 w 63"/>
                <a:gd name="T85" fmla="*/ 69 h 92"/>
                <a:gd name="T86" fmla="*/ 2 w 63"/>
                <a:gd name="T87" fmla="*/ 31 h 92"/>
                <a:gd name="T88" fmla="*/ 0 w 63"/>
                <a:gd name="T89" fmla="*/ 26 h 92"/>
                <a:gd name="T90" fmla="*/ 6 w 63"/>
                <a:gd name="T91" fmla="*/ 9 h 92"/>
                <a:gd name="T92" fmla="*/ 23 w 63"/>
                <a:gd name="T93" fmla="*/ 1 h 92"/>
                <a:gd name="T94" fmla="*/ 34 w 63"/>
                <a:gd name="T9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92">
                  <a:moveTo>
                    <a:pt x="17" y="73"/>
                  </a:moveTo>
                  <a:lnTo>
                    <a:pt x="21" y="79"/>
                  </a:lnTo>
                  <a:lnTo>
                    <a:pt x="25" y="85"/>
                  </a:lnTo>
                  <a:lnTo>
                    <a:pt x="29" y="87"/>
                  </a:lnTo>
                  <a:lnTo>
                    <a:pt x="33" y="89"/>
                  </a:lnTo>
                  <a:lnTo>
                    <a:pt x="29" y="87"/>
                  </a:lnTo>
                  <a:lnTo>
                    <a:pt x="25" y="85"/>
                  </a:lnTo>
                  <a:lnTo>
                    <a:pt x="21" y="79"/>
                  </a:lnTo>
                  <a:lnTo>
                    <a:pt x="17" y="73"/>
                  </a:lnTo>
                  <a:close/>
                  <a:moveTo>
                    <a:pt x="53" y="72"/>
                  </a:moveTo>
                  <a:lnTo>
                    <a:pt x="50" y="77"/>
                  </a:lnTo>
                  <a:lnTo>
                    <a:pt x="46" y="82"/>
                  </a:lnTo>
                  <a:lnTo>
                    <a:pt x="44" y="86"/>
                  </a:lnTo>
                  <a:lnTo>
                    <a:pt x="40" y="87"/>
                  </a:lnTo>
                  <a:lnTo>
                    <a:pt x="36" y="89"/>
                  </a:lnTo>
                  <a:lnTo>
                    <a:pt x="40" y="87"/>
                  </a:lnTo>
                  <a:lnTo>
                    <a:pt x="44" y="86"/>
                  </a:lnTo>
                  <a:lnTo>
                    <a:pt x="46" y="82"/>
                  </a:lnTo>
                  <a:lnTo>
                    <a:pt x="50" y="77"/>
                  </a:lnTo>
                  <a:lnTo>
                    <a:pt x="53" y="72"/>
                  </a:lnTo>
                  <a:close/>
                  <a:moveTo>
                    <a:pt x="4" y="26"/>
                  </a:moveTo>
                  <a:lnTo>
                    <a:pt x="4" y="26"/>
                  </a:lnTo>
                  <a:lnTo>
                    <a:pt x="4" y="27"/>
                  </a:lnTo>
                  <a:lnTo>
                    <a:pt x="4" y="26"/>
                  </a:lnTo>
                  <a:close/>
                  <a:moveTo>
                    <a:pt x="33" y="6"/>
                  </a:moveTo>
                  <a:lnTo>
                    <a:pt x="29" y="6"/>
                  </a:lnTo>
                  <a:lnTo>
                    <a:pt x="24" y="6"/>
                  </a:lnTo>
                  <a:lnTo>
                    <a:pt x="19" y="7"/>
                  </a:lnTo>
                  <a:lnTo>
                    <a:pt x="15" y="10"/>
                  </a:lnTo>
                  <a:lnTo>
                    <a:pt x="12" y="11"/>
                  </a:lnTo>
                  <a:lnTo>
                    <a:pt x="11" y="14"/>
                  </a:lnTo>
                  <a:lnTo>
                    <a:pt x="8" y="17"/>
                  </a:lnTo>
                  <a:lnTo>
                    <a:pt x="7" y="20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48"/>
                  </a:lnTo>
                  <a:lnTo>
                    <a:pt x="17" y="66"/>
                  </a:lnTo>
                  <a:lnTo>
                    <a:pt x="21" y="73"/>
                  </a:lnTo>
                  <a:lnTo>
                    <a:pt x="24" y="78"/>
                  </a:lnTo>
                  <a:lnTo>
                    <a:pt x="28" y="82"/>
                  </a:lnTo>
                  <a:lnTo>
                    <a:pt x="32" y="85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38" y="85"/>
                  </a:lnTo>
                  <a:lnTo>
                    <a:pt x="42" y="82"/>
                  </a:lnTo>
                  <a:lnTo>
                    <a:pt x="46" y="77"/>
                  </a:lnTo>
                  <a:lnTo>
                    <a:pt x="50" y="70"/>
                  </a:lnTo>
                  <a:lnTo>
                    <a:pt x="55" y="55"/>
                  </a:lnTo>
                  <a:lnTo>
                    <a:pt x="57" y="37"/>
                  </a:lnTo>
                  <a:lnTo>
                    <a:pt x="57" y="37"/>
                  </a:lnTo>
                  <a:lnTo>
                    <a:pt x="57" y="37"/>
                  </a:lnTo>
                  <a:lnTo>
                    <a:pt x="55" y="23"/>
                  </a:lnTo>
                  <a:lnTo>
                    <a:pt x="50" y="13"/>
                  </a:lnTo>
                  <a:lnTo>
                    <a:pt x="44" y="7"/>
                  </a:lnTo>
                  <a:lnTo>
                    <a:pt x="34" y="6"/>
                  </a:lnTo>
                  <a:lnTo>
                    <a:pt x="33" y="6"/>
                  </a:lnTo>
                  <a:close/>
                  <a:moveTo>
                    <a:pt x="23" y="3"/>
                  </a:moveTo>
                  <a:lnTo>
                    <a:pt x="17" y="5"/>
                  </a:lnTo>
                  <a:lnTo>
                    <a:pt x="14" y="7"/>
                  </a:lnTo>
                  <a:lnTo>
                    <a:pt x="10" y="10"/>
                  </a:lnTo>
                  <a:lnTo>
                    <a:pt x="7" y="14"/>
                  </a:lnTo>
                  <a:lnTo>
                    <a:pt x="10" y="10"/>
                  </a:lnTo>
                  <a:lnTo>
                    <a:pt x="14" y="7"/>
                  </a:lnTo>
                  <a:lnTo>
                    <a:pt x="15" y="9"/>
                  </a:lnTo>
                  <a:lnTo>
                    <a:pt x="14" y="7"/>
                  </a:lnTo>
                  <a:lnTo>
                    <a:pt x="17" y="5"/>
                  </a:lnTo>
                  <a:lnTo>
                    <a:pt x="23" y="3"/>
                  </a:lnTo>
                  <a:close/>
                  <a:moveTo>
                    <a:pt x="34" y="2"/>
                  </a:move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close/>
                  <a:moveTo>
                    <a:pt x="34" y="0"/>
                  </a:moveTo>
                  <a:lnTo>
                    <a:pt x="45" y="2"/>
                  </a:lnTo>
                  <a:lnTo>
                    <a:pt x="55" y="9"/>
                  </a:lnTo>
                  <a:lnTo>
                    <a:pt x="61" y="20"/>
                  </a:lnTo>
                  <a:lnTo>
                    <a:pt x="63" y="37"/>
                  </a:lnTo>
                  <a:lnTo>
                    <a:pt x="62" y="56"/>
                  </a:lnTo>
                  <a:lnTo>
                    <a:pt x="55" y="73"/>
                  </a:lnTo>
                  <a:lnTo>
                    <a:pt x="50" y="82"/>
                  </a:lnTo>
                  <a:lnTo>
                    <a:pt x="44" y="90"/>
                  </a:lnTo>
                  <a:lnTo>
                    <a:pt x="34" y="92"/>
                  </a:lnTo>
                  <a:lnTo>
                    <a:pt x="25" y="89"/>
                  </a:lnTo>
                  <a:lnTo>
                    <a:pt x="17" y="81"/>
                  </a:lnTo>
                  <a:lnTo>
                    <a:pt x="12" y="69"/>
                  </a:lnTo>
                  <a:lnTo>
                    <a:pt x="14" y="69"/>
                  </a:lnTo>
                  <a:lnTo>
                    <a:pt x="12" y="69"/>
                  </a:lnTo>
                  <a:lnTo>
                    <a:pt x="4" y="49"/>
                  </a:lnTo>
                  <a:lnTo>
                    <a:pt x="2" y="31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17"/>
                  </a:lnTo>
                  <a:lnTo>
                    <a:pt x="6" y="9"/>
                  </a:lnTo>
                  <a:lnTo>
                    <a:pt x="12" y="3"/>
                  </a:lnTo>
                  <a:lnTo>
                    <a:pt x="23" y="1"/>
                  </a:lnTo>
                  <a:lnTo>
                    <a:pt x="33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2" name="Freeform 3135"/>
            <p:cNvSpPr/>
            <p:nvPr/>
          </p:nvSpPr>
          <p:spPr bwMode="auto">
            <a:xfrm>
              <a:off x="8574088" y="1817688"/>
              <a:ext cx="87313" cy="96838"/>
            </a:xfrm>
            <a:custGeom>
              <a:avLst/>
              <a:gdLst>
                <a:gd name="T0" fmla="*/ 21 w 55"/>
                <a:gd name="T1" fmla="*/ 0 h 61"/>
                <a:gd name="T2" fmla="*/ 32 w 55"/>
                <a:gd name="T3" fmla="*/ 2 h 61"/>
                <a:gd name="T4" fmla="*/ 43 w 55"/>
                <a:gd name="T5" fmla="*/ 4 h 61"/>
                <a:gd name="T6" fmla="*/ 51 w 55"/>
                <a:gd name="T7" fmla="*/ 7 h 61"/>
                <a:gd name="T8" fmla="*/ 55 w 55"/>
                <a:gd name="T9" fmla="*/ 8 h 61"/>
                <a:gd name="T10" fmla="*/ 53 w 55"/>
                <a:gd name="T11" fmla="*/ 11 h 61"/>
                <a:gd name="T12" fmla="*/ 52 w 55"/>
                <a:gd name="T13" fmla="*/ 11 h 61"/>
                <a:gd name="T14" fmla="*/ 51 w 55"/>
                <a:gd name="T15" fmla="*/ 10 h 61"/>
                <a:gd name="T16" fmla="*/ 47 w 55"/>
                <a:gd name="T17" fmla="*/ 10 h 61"/>
                <a:gd name="T18" fmla="*/ 42 w 55"/>
                <a:gd name="T19" fmla="*/ 8 h 61"/>
                <a:gd name="T20" fmla="*/ 31 w 55"/>
                <a:gd name="T21" fmla="*/ 6 h 61"/>
                <a:gd name="T22" fmla="*/ 21 w 55"/>
                <a:gd name="T23" fmla="*/ 4 h 61"/>
                <a:gd name="T24" fmla="*/ 17 w 55"/>
                <a:gd name="T25" fmla="*/ 4 h 61"/>
                <a:gd name="T26" fmla="*/ 13 w 55"/>
                <a:gd name="T27" fmla="*/ 6 h 61"/>
                <a:gd name="T28" fmla="*/ 11 w 55"/>
                <a:gd name="T29" fmla="*/ 7 h 61"/>
                <a:gd name="T30" fmla="*/ 10 w 55"/>
                <a:gd name="T31" fmla="*/ 8 h 61"/>
                <a:gd name="T32" fmla="*/ 8 w 55"/>
                <a:gd name="T33" fmla="*/ 20 h 61"/>
                <a:gd name="T34" fmla="*/ 5 w 55"/>
                <a:gd name="T35" fmla="*/ 33 h 61"/>
                <a:gd name="T36" fmla="*/ 4 w 55"/>
                <a:gd name="T37" fmla="*/ 46 h 61"/>
                <a:gd name="T38" fmla="*/ 4 w 55"/>
                <a:gd name="T39" fmla="*/ 57 h 61"/>
                <a:gd name="T40" fmla="*/ 2 w 55"/>
                <a:gd name="T41" fmla="*/ 61 h 61"/>
                <a:gd name="T42" fmla="*/ 0 w 55"/>
                <a:gd name="T43" fmla="*/ 61 h 61"/>
                <a:gd name="T44" fmla="*/ 0 w 55"/>
                <a:gd name="T45" fmla="*/ 57 h 61"/>
                <a:gd name="T46" fmla="*/ 1 w 55"/>
                <a:gd name="T47" fmla="*/ 46 h 61"/>
                <a:gd name="T48" fmla="*/ 2 w 55"/>
                <a:gd name="T49" fmla="*/ 33 h 61"/>
                <a:gd name="T50" fmla="*/ 4 w 55"/>
                <a:gd name="T51" fmla="*/ 19 h 61"/>
                <a:gd name="T52" fmla="*/ 6 w 55"/>
                <a:gd name="T53" fmla="*/ 8 h 61"/>
                <a:gd name="T54" fmla="*/ 8 w 55"/>
                <a:gd name="T55" fmla="*/ 6 h 61"/>
                <a:gd name="T56" fmla="*/ 10 w 55"/>
                <a:gd name="T57" fmla="*/ 3 h 61"/>
                <a:gd name="T58" fmla="*/ 14 w 55"/>
                <a:gd name="T59" fmla="*/ 2 h 61"/>
                <a:gd name="T60" fmla="*/ 17 w 55"/>
                <a:gd name="T61" fmla="*/ 0 h 61"/>
                <a:gd name="T62" fmla="*/ 21 w 55"/>
                <a:gd name="T6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" h="61">
                  <a:moveTo>
                    <a:pt x="21" y="0"/>
                  </a:moveTo>
                  <a:lnTo>
                    <a:pt x="32" y="2"/>
                  </a:lnTo>
                  <a:lnTo>
                    <a:pt x="43" y="4"/>
                  </a:lnTo>
                  <a:lnTo>
                    <a:pt x="51" y="7"/>
                  </a:lnTo>
                  <a:lnTo>
                    <a:pt x="55" y="8"/>
                  </a:lnTo>
                  <a:lnTo>
                    <a:pt x="53" y="11"/>
                  </a:lnTo>
                  <a:lnTo>
                    <a:pt x="52" y="11"/>
                  </a:lnTo>
                  <a:lnTo>
                    <a:pt x="51" y="10"/>
                  </a:lnTo>
                  <a:lnTo>
                    <a:pt x="47" y="10"/>
                  </a:lnTo>
                  <a:lnTo>
                    <a:pt x="42" y="8"/>
                  </a:lnTo>
                  <a:lnTo>
                    <a:pt x="31" y="6"/>
                  </a:lnTo>
                  <a:lnTo>
                    <a:pt x="21" y="4"/>
                  </a:lnTo>
                  <a:lnTo>
                    <a:pt x="17" y="4"/>
                  </a:lnTo>
                  <a:lnTo>
                    <a:pt x="13" y="6"/>
                  </a:lnTo>
                  <a:lnTo>
                    <a:pt x="11" y="7"/>
                  </a:lnTo>
                  <a:lnTo>
                    <a:pt x="10" y="8"/>
                  </a:lnTo>
                  <a:lnTo>
                    <a:pt x="8" y="20"/>
                  </a:lnTo>
                  <a:lnTo>
                    <a:pt x="5" y="33"/>
                  </a:lnTo>
                  <a:lnTo>
                    <a:pt x="4" y="46"/>
                  </a:lnTo>
                  <a:lnTo>
                    <a:pt x="4" y="57"/>
                  </a:lnTo>
                  <a:lnTo>
                    <a:pt x="2" y="61"/>
                  </a:lnTo>
                  <a:lnTo>
                    <a:pt x="0" y="61"/>
                  </a:lnTo>
                  <a:lnTo>
                    <a:pt x="0" y="57"/>
                  </a:lnTo>
                  <a:lnTo>
                    <a:pt x="1" y="46"/>
                  </a:lnTo>
                  <a:lnTo>
                    <a:pt x="2" y="33"/>
                  </a:lnTo>
                  <a:lnTo>
                    <a:pt x="4" y="19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3"/>
                  </a:lnTo>
                  <a:lnTo>
                    <a:pt x="14" y="2"/>
                  </a:lnTo>
                  <a:lnTo>
                    <a:pt x="17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3" name="Freeform 3136"/>
            <p:cNvSpPr>
              <a:spLocks noEditPoints="1"/>
            </p:cNvSpPr>
            <p:nvPr/>
          </p:nvSpPr>
          <p:spPr bwMode="auto">
            <a:xfrm>
              <a:off x="8569326" y="1816101"/>
              <a:ext cx="95250" cy="100013"/>
            </a:xfrm>
            <a:custGeom>
              <a:avLst/>
              <a:gdLst>
                <a:gd name="T0" fmla="*/ 7 w 60"/>
                <a:gd name="T1" fmla="*/ 63 h 63"/>
                <a:gd name="T2" fmla="*/ 7 w 60"/>
                <a:gd name="T3" fmla="*/ 63 h 63"/>
                <a:gd name="T4" fmla="*/ 7 w 60"/>
                <a:gd name="T5" fmla="*/ 63 h 63"/>
                <a:gd name="T6" fmla="*/ 7 w 60"/>
                <a:gd name="T7" fmla="*/ 62 h 63"/>
                <a:gd name="T8" fmla="*/ 46 w 60"/>
                <a:gd name="T9" fmla="*/ 7 h 63"/>
                <a:gd name="T10" fmla="*/ 52 w 60"/>
                <a:gd name="T11" fmla="*/ 9 h 63"/>
                <a:gd name="T12" fmla="*/ 55 w 60"/>
                <a:gd name="T13" fmla="*/ 11 h 63"/>
                <a:gd name="T14" fmla="*/ 50 w 60"/>
                <a:gd name="T15" fmla="*/ 8 h 63"/>
                <a:gd name="T16" fmla="*/ 35 w 60"/>
                <a:gd name="T17" fmla="*/ 5 h 63"/>
                <a:gd name="T18" fmla="*/ 24 w 60"/>
                <a:gd name="T19" fmla="*/ 3 h 63"/>
                <a:gd name="T20" fmla="*/ 16 w 60"/>
                <a:gd name="T21" fmla="*/ 4 h 63"/>
                <a:gd name="T22" fmla="*/ 12 w 60"/>
                <a:gd name="T23" fmla="*/ 8 h 63"/>
                <a:gd name="T24" fmla="*/ 16 w 60"/>
                <a:gd name="T25" fmla="*/ 4 h 63"/>
                <a:gd name="T26" fmla="*/ 24 w 60"/>
                <a:gd name="T27" fmla="*/ 3 h 63"/>
                <a:gd name="T28" fmla="*/ 25 w 60"/>
                <a:gd name="T29" fmla="*/ 3 h 63"/>
                <a:gd name="T30" fmla="*/ 24 w 60"/>
                <a:gd name="T31" fmla="*/ 0 h 63"/>
                <a:gd name="T32" fmla="*/ 24 w 60"/>
                <a:gd name="T33" fmla="*/ 0 h 63"/>
                <a:gd name="T34" fmla="*/ 45 w 60"/>
                <a:gd name="T35" fmla="*/ 4 h 63"/>
                <a:gd name="T36" fmla="*/ 58 w 60"/>
                <a:gd name="T37" fmla="*/ 8 h 63"/>
                <a:gd name="T38" fmla="*/ 58 w 60"/>
                <a:gd name="T39" fmla="*/ 15 h 63"/>
                <a:gd name="T40" fmla="*/ 56 w 60"/>
                <a:gd name="T41" fmla="*/ 15 h 63"/>
                <a:gd name="T42" fmla="*/ 56 w 60"/>
                <a:gd name="T43" fmla="*/ 15 h 63"/>
                <a:gd name="T44" fmla="*/ 56 w 60"/>
                <a:gd name="T45" fmla="*/ 15 h 63"/>
                <a:gd name="T46" fmla="*/ 55 w 60"/>
                <a:gd name="T47" fmla="*/ 13 h 63"/>
                <a:gd name="T48" fmla="*/ 52 w 60"/>
                <a:gd name="T49" fmla="*/ 13 h 63"/>
                <a:gd name="T50" fmla="*/ 45 w 60"/>
                <a:gd name="T51" fmla="*/ 11 h 63"/>
                <a:gd name="T52" fmla="*/ 30 w 60"/>
                <a:gd name="T53" fmla="*/ 7 h 63"/>
                <a:gd name="T54" fmla="*/ 24 w 60"/>
                <a:gd name="T55" fmla="*/ 7 h 63"/>
                <a:gd name="T56" fmla="*/ 20 w 60"/>
                <a:gd name="T57" fmla="*/ 7 h 63"/>
                <a:gd name="T58" fmla="*/ 14 w 60"/>
                <a:gd name="T59" fmla="*/ 9 h 63"/>
                <a:gd name="T60" fmla="*/ 12 w 60"/>
                <a:gd name="T61" fmla="*/ 21 h 63"/>
                <a:gd name="T62" fmla="*/ 8 w 60"/>
                <a:gd name="T63" fmla="*/ 47 h 63"/>
                <a:gd name="T64" fmla="*/ 7 w 60"/>
                <a:gd name="T65" fmla="*/ 62 h 63"/>
                <a:gd name="T66" fmla="*/ 7 w 60"/>
                <a:gd name="T67" fmla="*/ 62 h 63"/>
                <a:gd name="T68" fmla="*/ 5 w 60"/>
                <a:gd name="T69" fmla="*/ 62 h 63"/>
                <a:gd name="T70" fmla="*/ 5 w 60"/>
                <a:gd name="T71" fmla="*/ 63 h 63"/>
                <a:gd name="T72" fmla="*/ 5 w 60"/>
                <a:gd name="T73" fmla="*/ 63 h 63"/>
                <a:gd name="T74" fmla="*/ 5 w 60"/>
                <a:gd name="T75" fmla="*/ 63 h 63"/>
                <a:gd name="T76" fmla="*/ 3 w 60"/>
                <a:gd name="T77" fmla="*/ 63 h 63"/>
                <a:gd name="T78" fmla="*/ 1 w 60"/>
                <a:gd name="T79" fmla="*/ 62 h 63"/>
                <a:gd name="T80" fmla="*/ 1 w 60"/>
                <a:gd name="T81" fmla="*/ 60 h 63"/>
                <a:gd name="T82" fmla="*/ 1 w 60"/>
                <a:gd name="T83" fmla="*/ 55 h 63"/>
                <a:gd name="T84" fmla="*/ 3 w 60"/>
                <a:gd name="T85" fmla="*/ 41 h 63"/>
                <a:gd name="T86" fmla="*/ 8 w 60"/>
                <a:gd name="T87" fmla="*/ 8 h 63"/>
                <a:gd name="T88" fmla="*/ 13 w 60"/>
                <a:gd name="T89" fmla="*/ 3 h 63"/>
                <a:gd name="T90" fmla="*/ 20 w 60"/>
                <a:gd name="T9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0" h="63">
                  <a:moveTo>
                    <a:pt x="7" y="63"/>
                  </a:moveTo>
                  <a:lnTo>
                    <a:pt x="7" y="63"/>
                  </a:lnTo>
                  <a:lnTo>
                    <a:pt x="7" y="63"/>
                  </a:lnTo>
                  <a:lnTo>
                    <a:pt x="7" y="63"/>
                  </a:lnTo>
                  <a:close/>
                  <a:moveTo>
                    <a:pt x="7" y="62"/>
                  </a:moveTo>
                  <a:lnTo>
                    <a:pt x="7" y="63"/>
                  </a:lnTo>
                  <a:lnTo>
                    <a:pt x="7" y="63"/>
                  </a:lnTo>
                  <a:lnTo>
                    <a:pt x="7" y="62"/>
                  </a:lnTo>
                  <a:close/>
                  <a:moveTo>
                    <a:pt x="35" y="5"/>
                  </a:moveTo>
                  <a:lnTo>
                    <a:pt x="46" y="7"/>
                  </a:lnTo>
                  <a:lnTo>
                    <a:pt x="50" y="8"/>
                  </a:lnTo>
                  <a:lnTo>
                    <a:pt x="52" y="9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4" y="9"/>
                  </a:lnTo>
                  <a:lnTo>
                    <a:pt x="50" y="8"/>
                  </a:lnTo>
                  <a:lnTo>
                    <a:pt x="46" y="7"/>
                  </a:lnTo>
                  <a:lnTo>
                    <a:pt x="35" y="5"/>
                  </a:lnTo>
                  <a:close/>
                  <a:moveTo>
                    <a:pt x="24" y="3"/>
                  </a:moveTo>
                  <a:lnTo>
                    <a:pt x="24" y="3"/>
                  </a:lnTo>
                  <a:lnTo>
                    <a:pt x="20" y="4"/>
                  </a:lnTo>
                  <a:lnTo>
                    <a:pt x="16" y="4"/>
                  </a:lnTo>
                  <a:lnTo>
                    <a:pt x="13" y="7"/>
                  </a:lnTo>
                  <a:lnTo>
                    <a:pt x="12" y="8"/>
                  </a:lnTo>
                  <a:lnTo>
                    <a:pt x="13" y="7"/>
                  </a:lnTo>
                  <a:lnTo>
                    <a:pt x="16" y="4"/>
                  </a:lnTo>
                  <a:lnTo>
                    <a:pt x="20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5" y="3"/>
                  </a:lnTo>
                  <a:lnTo>
                    <a:pt x="24" y="3"/>
                  </a:lnTo>
                  <a:close/>
                  <a:moveTo>
                    <a:pt x="24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34" y="1"/>
                  </a:lnTo>
                  <a:lnTo>
                    <a:pt x="45" y="4"/>
                  </a:lnTo>
                  <a:lnTo>
                    <a:pt x="54" y="7"/>
                  </a:lnTo>
                  <a:lnTo>
                    <a:pt x="58" y="8"/>
                  </a:lnTo>
                  <a:lnTo>
                    <a:pt x="60" y="8"/>
                  </a:lnTo>
                  <a:lnTo>
                    <a:pt x="58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3"/>
                  </a:lnTo>
                  <a:lnTo>
                    <a:pt x="55" y="13"/>
                  </a:lnTo>
                  <a:lnTo>
                    <a:pt x="55" y="13"/>
                  </a:lnTo>
                  <a:lnTo>
                    <a:pt x="52" y="13"/>
                  </a:lnTo>
                  <a:lnTo>
                    <a:pt x="48" y="12"/>
                  </a:lnTo>
                  <a:lnTo>
                    <a:pt x="45" y="11"/>
                  </a:lnTo>
                  <a:lnTo>
                    <a:pt x="38" y="8"/>
                  </a:lnTo>
                  <a:lnTo>
                    <a:pt x="30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0" y="7"/>
                  </a:lnTo>
                  <a:lnTo>
                    <a:pt x="17" y="8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2" y="21"/>
                  </a:lnTo>
                  <a:lnTo>
                    <a:pt x="9" y="34"/>
                  </a:lnTo>
                  <a:lnTo>
                    <a:pt x="8" y="47"/>
                  </a:lnTo>
                  <a:lnTo>
                    <a:pt x="8" y="58"/>
                  </a:lnTo>
                  <a:lnTo>
                    <a:pt x="7" y="62"/>
                  </a:lnTo>
                  <a:lnTo>
                    <a:pt x="7" y="62"/>
                  </a:lnTo>
                  <a:lnTo>
                    <a:pt x="7" y="62"/>
                  </a:lnTo>
                  <a:lnTo>
                    <a:pt x="7" y="60"/>
                  </a:lnTo>
                  <a:lnTo>
                    <a:pt x="5" y="62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3" y="63"/>
                  </a:lnTo>
                  <a:lnTo>
                    <a:pt x="0" y="63"/>
                  </a:lnTo>
                  <a:lnTo>
                    <a:pt x="1" y="62"/>
                  </a:lnTo>
                  <a:lnTo>
                    <a:pt x="1" y="62"/>
                  </a:lnTo>
                  <a:lnTo>
                    <a:pt x="1" y="60"/>
                  </a:lnTo>
                  <a:lnTo>
                    <a:pt x="1" y="58"/>
                  </a:lnTo>
                  <a:lnTo>
                    <a:pt x="1" y="55"/>
                  </a:lnTo>
                  <a:lnTo>
                    <a:pt x="1" y="49"/>
                  </a:lnTo>
                  <a:lnTo>
                    <a:pt x="3" y="41"/>
                  </a:lnTo>
                  <a:lnTo>
                    <a:pt x="5" y="24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3" y="3"/>
                  </a:lnTo>
                  <a:lnTo>
                    <a:pt x="16" y="1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5" name="Freeform 3138"/>
            <p:cNvSpPr>
              <a:spLocks noEditPoints="1"/>
            </p:cNvSpPr>
            <p:nvPr/>
          </p:nvSpPr>
          <p:spPr bwMode="auto">
            <a:xfrm flipH="1">
              <a:off x="8610424" y="1835151"/>
              <a:ext cx="71614" cy="168275"/>
            </a:xfrm>
            <a:custGeom>
              <a:avLst/>
              <a:gdLst>
                <a:gd name="T0" fmla="*/ 26 w 57"/>
                <a:gd name="T1" fmla="*/ 101 h 106"/>
                <a:gd name="T2" fmla="*/ 26 w 57"/>
                <a:gd name="T3" fmla="*/ 102 h 106"/>
                <a:gd name="T4" fmla="*/ 26 w 57"/>
                <a:gd name="T5" fmla="*/ 102 h 106"/>
                <a:gd name="T6" fmla="*/ 26 w 57"/>
                <a:gd name="T7" fmla="*/ 102 h 106"/>
                <a:gd name="T8" fmla="*/ 26 w 57"/>
                <a:gd name="T9" fmla="*/ 102 h 106"/>
                <a:gd name="T10" fmla="*/ 55 w 57"/>
                <a:gd name="T11" fmla="*/ 102 h 106"/>
                <a:gd name="T12" fmla="*/ 55 w 57"/>
                <a:gd name="T13" fmla="*/ 102 h 106"/>
                <a:gd name="T14" fmla="*/ 26 w 57"/>
                <a:gd name="T15" fmla="*/ 102 h 106"/>
                <a:gd name="T16" fmla="*/ 26 w 57"/>
                <a:gd name="T17" fmla="*/ 101 h 106"/>
                <a:gd name="T18" fmla="*/ 25 w 57"/>
                <a:gd name="T19" fmla="*/ 90 h 106"/>
                <a:gd name="T20" fmla="*/ 26 w 57"/>
                <a:gd name="T21" fmla="*/ 95 h 106"/>
                <a:gd name="T22" fmla="*/ 25 w 57"/>
                <a:gd name="T23" fmla="*/ 93 h 106"/>
                <a:gd name="T24" fmla="*/ 25 w 57"/>
                <a:gd name="T25" fmla="*/ 90 h 106"/>
                <a:gd name="T26" fmla="*/ 23 w 57"/>
                <a:gd name="T27" fmla="*/ 78 h 106"/>
                <a:gd name="T28" fmla="*/ 25 w 57"/>
                <a:gd name="T29" fmla="*/ 82 h 106"/>
                <a:gd name="T30" fmla="*/ 23 w 57"/>
                <a:gd name="T31" fmla="*/ 78 h 106"/>
                <a:gd name="T32" fmla="*/ 23 w 57"/>
                <a:gd name="T33" fmla="*/ 78 h 106"/>
                <a:gd name="T34" fmla="*/ 4 w 57"/>
                <a:gd name="T35" fmla="*/ 6 h 106"/>
                <a:gd name="T36" fmla="*/ 8 w 57"/>
                <a:gd name="T37" fmla="*/ 16 h 106"/>
                <a:gd name="T38" fmla="*/ 12 w 57"/>
                <a:gd name="T39" fmla="*/ 26 h 106"/>
                <a:gd name="T40" fmla="*/ 8 w 57"/>
                <a:gd name="T41" fmla="*/ 16 h 106"/>
                <a:gd name="T42" fmla="*/ 4 w 57"/>
                <a:gd name="T43" fmla="*/ 6 h 106"/>
                <a:gd name="T44" fmla="*/ 5 w 57"/>
                <a:gd name="T45" fmla="*/ 0 h 106"/>
                <a:gd name="T46" fmla="*/ 5 w 57"/>
                <a:gd name="T47" fmla="*/ 1 h 106"/>
                <a:gd name="T48" fmla="*/ 6 w 57"/>
                <a:gd name="T49" fmla="*/ 5 h 106"/>
                <a:gd name="T50" fmla="*/ 9 w 57"/>
                <a:gd name="T51" fmla="*/ 12 h 106"/>
                <a:gd name="T52" fmla="*/ 13 w 57"/>
                <a:gd name="T53" fmla="*/ 22 h 106"/>
                <a:gd name="T54" fmla="*/ 17 w 57"/>
                <a:gd name="T55" fmla="*/ 34 h 106"/>
                <a:gd name="T56" fmla="*/ 21 w 57"/>
                <a:gd name="T57" fmla="*/ 44 h 106"/>
                <a:gd name="T58" fmla="*/ 23 w 57"/>
                <a:gd name="T59" fmla="*/ 55 h 106"/>
                <a:gd name="T60" fmla="*/ 26 w 57"/>
                <a:gd name="T61" fmla="*/ 65 h 106"/>
                <a:gd name="T62" fmla="*/ 27 w 57"/>
                <a:gd name="T63" fmla="*/ 78 h 106"/>
                <a:gd name="T64" fmla="*/ 29 w 57"/>
                <a:gd name="T65" fmla="*/ 90 h 106"/>
                <a:gd name="T66" fmla="*/ 29 w 57"/>
                <a:gd name="T67" fmla="*/ 99 h 106"/>
                <a:gd name="T68" fmla="*/ 57 w 57"/>
                <a:gd name="T69" fmla="*/ 99 h 106"/>
                <a:gd name="T70" fmla="*/ 57 w 57"/>
                <a:gd name="T71" fmla="*/ 106 h 106"/>
                <a:gd name="T72" fmla="*/ 23 w 57"/>
                <a:gd name="T73" fmla="*/ 106 h 106"/>
                <a:gd name="T74" fmla="*/ 23 w 57"/>
                <a:gd name="T75" fmla="*/ 105 h 106"/>
                <a:gd name="T76" fmla="*/ 23 w 57"/>
                <a:gd name="T77" fmla="*/ 103 h 106"/>
                <a:gd name="T78" fmla="*/ 23 w 57"/>
                <a:gd name="T79" fmla="*/ 102 h 106"/>
                <a:gd name="T80" fmla="*/ 23 w 57"/>
                <a:gd name="T81" fmla="*/ 102 h 106"/>
                <a:gd name="T82" fmla="*/ 23 w 57"/>
                <a:gd name="T83" fmla="*/ 101 h 106"/>
                <a:gd name="T84" fmla="*/ 22 w 57"/>
                <a:gd name="T85" fmla="*/ 99 h 106"/>
                <a:gd name="T86" fmla="*/ 22 w 57"/>
                <a:gd name="T87" fmla="*/ 98 h 106"/>
                <a:gd name="T88" fmla="*/ 22 w 57"/>
                <a:gd name="T89" fmla="*/ 92 h 106"/>
                <a:gd name="T90" fmla="*/ 22 w 57"/>
                <a:gd name="T91" fmla="*/ 85 h 106"/>
                <a:gd name="T92" fmla="*/ 19 w 57"/>
                <a:gd name="T93" fmla="*/ 69 h 106"/>
                <a:gd name="T94" fmla="*/ 17 w 57"/>
                <a:gd name="T95" fmla="*/ 56 h 106"/>
                <a:gd name="T96" fmla="*/ 14 w 57"/>
                <a:gd name="T97" fmla="*/ 46 h 106"/>
                <a:gd name="T98" fmla="*/ 10 w 57"/>
                <a:gd name="T99" fmla="*/ 34 h 106"/>
                <a:gd name="T100" fmla="*/ 6 w 57"/>
                <a:gd name="T101" fmla="*/ 22 h 106"/>
                <a:gd name="T102" fmla="*/ 2 w 57"/>
                <a:gd name="T103" fmla="*/ 12 h 106"/>
                <a:gd name="T104" fmla="*/ 0 w 57"/>
                <a:gd name="T105" fmla="*/ 5 h 106"/>
                <a:gd name="T106" fmla="*/ 0 w 57"/>
                <a:gd name="T107" fmla="*/ 5 h 106"/>
                <a:gd name="T108" fmla="*/ 0 w 57"/>
                <a:gd name="T109" fmla="*/ 4 h 106"/>
                <a:gd name="T110" fmla="*/ 0 w 57"/>
                <a:gd name="T111" fmla="*/ 3 h 106"/>
                <a:gd name="T112" fmla="*/ 5 w 57"/>
                <a:gd name="T1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7" h="106">
                  <a:moveTo>
                    <a:pt x="26" y="101"/>
                  </a:moveTo>
                  <a:lnTo>
                    <a:pt x="26" y="102"/>
                  </a:lnTo>
                  <a:lnTo>
                    <a:pt x="26" y="102"/>
                  </a:lnTo>
                  <a:lnTo>
                    <a:pt x="26" y="102"/>
                  </a:lnTo>
                  <a:lnTo>
                    <a:pt x="26" y="102"/>
                  </a:lnTo>
                  <a:lnTo>
                    <a:pt x="55" y="102"/>
                  </a:lnTo>
                  <a:lnTo>
                    <a:pt x="55" y="102"/>
                  </a:lnTo>
                  <a:lnTo>
                    <a:pt x="26" y="102"/>
                  </a:lnTo>
                  <a:lnTo>
                    <a:pt x="26" y="101"/>
                  </a:lnTo>
                  <a:close/>
                  <a:moveTo>
                    <a:pt x="25" y="90"/>
                  </a:moveTo>
                  <a:lnTo>
                    <a:pt x="26" y="95"/>
                  </a:lnTo>
                  <a:lnTo>
                    <a:pt x="25" y="93"/>
                  </a:lnTo>
                  <a:lnTo>
                    <a:pt x="25" y="90"/>
                  </a:lnTo>
                  <a:close/>
                  <a:moveTo>
                    <a:pt x="23" y="78"/>
                  </a:moveTo>
                  <a:lnTo>
                    <a:pt x="25" y="82"/>
                  </a:lnTo>
                  <a:lnTo>
                    <a:pt x="23" y="78"/>
                  </a:lnTo>
                  <a:lnTo>
                    <a:pt x="23" y="78"/>
                  </a:lnTo>
                  <a:close/>
                  <a:moveTo>
                    <a:pt x="4" y="6"/>
                  </a:moveTo>
                  <a:lnTo>
                    <a:pt x="8" y="16"/>
                  </a:lnTo>
                  <a:lnTo>
                    <a:pt x="12" y="26"/>
                  </a:lnTo>
                  <a:lnTo>
                    <a:pt x="8" y="16"/>
                  </a:lnTo>
                  <a:lnTo>
                    <a:pt x="4" y="6"/>
                  </a:lnTo>
                  <a:close/>
                  <a:moveTo>
                    <a:pt x="5" y="0"/>
                  </a:moveTo>
                  <a:lnTo>
                    <a:pt x="5" y="1"/>
                  </a:lnTo>
                  <a:lnTo>
                    <a:pt x="6" y="5"/>
                  </a:lnTo>
                  <a:lnTo>
                    <a:pt x="9" y="12"/>
                  </a:lnTo>
                  <a:lnTo>
                    <a:pt x="13" y="22"/>
                  </a:lnTo>
                  <a:lnTo>
                    <a:pt x="17" y="34"/>
                  </a:lnTo>
                  <a:lnTo>
                    <a:pt x="21" y="44"/>
                  </a:lnTo>
                  <a:lnTo>
                    <a:pt x="23" y="55"/>
                  </a:lnTo>
                  <a:lnTo>
                    <a:pt x="26" y="65"/>
                  </a:lnTo>
                  <a:lnTo>
                    <a:pt x="27" y="78"/>
                  </a:lnTo>
                  <a:lnTo>
                    <a:pt x="29" y="90"/>
                  </a:lnTo>
                  <a:lnTo>
                    <a:pt x="29" y="99"/>
                  </a:lnTo>
                  <a:lnTo>
                    <a:pt x="57" y="99"/>
                  </a:lnTo>
                  <a:lnTo>
                    <a:pt x="57" y="106"/>
                  </a:lnTo>
                  <a:lnTo>
                    <a:pt x="23" y="106"/>
                  </a:lnTo>
                  <a:lnTo>
                    <a:pt x="23" y="105"/>
                  </a:lnTo>
                  <a:lnTo>
                    <a:pt x="23" y="103"/>
                  </a:lnTo>
                  <a:lnTo>
                    <a:pt x="23" y="102"/>
                  </a:lnTo>
                  <a:lnTo>
                    <a:pt x="23" y="102"/>
                  </a:lnTo>
                  <a:lnTo>
                    <a:pt x="23" y="101"/>
                  </a:lnTo>
                  <a:lnTo>
                    <a:pt x="22" y="99"/>
                  </a:lnTo>
                  <a:lnTo>
                    <a:pt x="22" y="98"/>
                  </a:lnTo>
                  <a:lnTo>
                    <a:pt x="22" y="92"/>
                  </a:lnTo>
                  <a:lnTo>
                    <a:pt x="22" y="85"/>
                  </a:lnTo>
                  <a:lnTo>
                    <a:pt x="19" y="69"/>
                  </a:lnTo>
                  <a:lnTo>
                    <a:pt x="17" y="56"/>
                  </a:lnTo>
                  <a:lnTo>
                    <a:pt x="14" y="46"/>
                  </a:lnTo>
                  <a:lnTo>
                    <a:pt x="10" y="34"/>
                  </a:lnTo>
                  <a:lnTo>
                    <a:pt x="6" y="22"/>
                  </a:lnTo>
                  <a:lnTo>
                    <a:pt x="2" y="12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3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6" name="Rectangle 3139"/>
            <p:cNvSpPr>
              <a:spLocks noChangeArrowheads="1"/>
            </p:cNvSpPr>
            <p:nvPr/>
          </p:nvSpPr>
          <p:spPr bwMode="auto">
            <a:xfrm>
              <a:off x="8534401" y="1911351"/>
              <a:ext cx="68263" cy="4763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7" name="Rectangle 3140"/>
            <p:cNvSpPr>
              <a:spLocks noChangeArrowheads="1"/>
            </p:cNvSpPr>
            <p:nvPr/>
          </p:nvSpPr>
          <p:spPr bwMode="auto">
            <a:xfrm>
              <a:off x="8529638" y="1909763"/>
              <a:ext cx="74613" cy="11113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73" name="任意多边形 172"/>
          <p:cNvSpPr/>
          <p:nvPr/>
        </p:nvSpPr>
        <p:spPr>
          <a:xfrm>
            <a:off x="2493818" y="812800"/>
            <a:ext cx="8451273" cy="5375564"/>
          </a:xfrm>
          <a:custGeom>
            <a:avLst/>
            <a:gdLst>
              <a:gd name="connsiteX0" fmla="*/ 0 w 8451273"/>
              <a:gd name="connsiteY0" fmla="*/ 5375564 h 5375564"/>
              <a:gd name="connsiteX1" fmla="*/ 1403927 w 8451273"/>
              <a:gd name="connsiteY1" fmla="*/ 4008582 h 5375564"/>
              <a:gd name="connsiteX2" fmla="*/ 2992582 w 8451273"/>
              <a:gd name="connsiteY2" fmla="*/ 4202545 h 5375564"/>
              <a:gd name="connsiteX3" fmla="*/ 4036291 w 8451273"/>
              <a:gd name="connsiteY3" fmla="*/ 2299855 h 5375564"/>
              <a:gd name="connsiteX4" fmla="*/ 4775200 w 8451273"/>
              <a:gd name="connsiteY4" fmla="*/ 1754909 h 5375564"/>
              <a:gd name="connsiteX5" fmla="*/ 6049818 w 8451273"/>
              <a:gd name="connsiteY5" fmla="*/ 2521527 h 5375564"/>
              <a:gd name="connsiteX6" fmla="*/ 7167418 w 8451273"/>
              <a:gd name="connsiteY6" fmla="*/ 1182255 h 5375564"/>
              <a:gd name="connsiteX7" fmla="*/ 8451273 w 8451273"/>
              <a:gd name="connsiteY7" fmla="*/ 0 h 5375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451273" h="5375564">
                <a:moveTo>
                  <a:pt x="0" y="5375564"/>
                </a:moveTo>
                <a:cubicBezTo>
                  <a:pt x="452581" y="4789824"/>
                  <a:pt x="905163" y="4204085"/>
                  <a:pt x="1403927" y="4008582"/>
                </a:cubicBezTo>
                <a:cubicBezTo>
                  <a:pt x="1902691" y="3813079"/>
                  <a:pt x="2553855" y="4487333"/>
                  <a:pt x="2992582" y="4202545"/>
                </a:cubicBezTo>
                <a:cubicBezTo>
                  <a:pt x="3431309" y="3917757"/>
                  <a:pt x="3739188" y="2707794"/>
                  <a:pt x="4036291" y="2299855"/>
                </a:cubicBezTo>
                <a:cubicBezTo>
                  <a:pt x="4333394" y="1891916"/>
                  <a:pt x="4439612" y="1717964"/>
                  <a:pt x="4775200" y="1754909"/>
                </a:cubicBezTo>
                <a:cubicBezTo>
                  <a:pt x="5110788" y="1791854"/>
                  <a:pt x="5651115" y="2616969"/>
                  <a:pt x="6049818" y="2521527"/>
                </a:cubicBezTo>
                <a:cubicBezTo>
                  <a:pt x="6448521" y="2426085"/>
                  <a:pt x="6767176" y="1602509"/>
                  <a:pt x="7167418" y="1182255"/>
                </a:cubicBezTo>
                <a:cubicBezTo>
                  <a:pt x="7567660" y="762001"/>
                  <a:pt x="8009466" y="381000"/>
                  <a:pt x="8451273" y="0"/>
                </a:cubicBezTo>
              </a:path>
            </a:pathLst>
          </a:cu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7" name="组合 196"/>
          <p:cNvGrpSpPr/>
          <p:nvPr/>
        </p:nvGrpSpPr>
        <p:grpSpPr>
          <a:xfrm>
            <a:off x="8350947" y="3182150"/>
            <a:ext cx="2257535" cy="3144550"/>
            <a:chOff x="8350947" y="3182150"/>
            <a:chExt cx="2257535" cy="3144550"/>
          </a:xfrm>
        </p:grpSpPr>
        <p:grpSp>
          <p:nvGrpSpPr>
            <p:cNvPr id="174" name="组合 173"/>
            <p:cNvGrpSpPr/>
            <p:nvPr/>
          </p:nvGrpSpPr>
          <p:grpSpPr>
            <a:xfrm>
              <a:off x="8765743" y="3182150"/>
              <a:ext cx="1419838" cy="3144550"/>
              <a:chOff x="8765743" y="3182150"/>
              <a:chExt cx="1419838" cy="3144550"/>
            </a:xfrm>
          </p:grpSpPr>
          <p:sp>
            <p:nvSpPr>
              <p:cNvPr id="129" name="矩形 128"/>
              <p:cNvSpPr/>
              <p:nvPr/>
            </p:nvSpPr>
            <p:spPr>
              <a:xfrm>
                <a:off x="8908817" y="4605283"/>
                <a:ext cx="1127533" cy="11840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圆角矩形 125"/>
              <p:cNvSpPr/>
              <p:nvPr/>
            </p:nvSpPr>
            <p:spPr>
              <a:xfrm rot="1358825">
                <a:off x="8765743" y="3186090"/>
                <a:ext cx="202742" cy="3140610"/>
              </a:xfrm>
              <a:prstGeom prst="roundRect">
                <a:avLst>
                  <a:gd name="adj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圆角矩形 126"/>
              <p:cNvSpPr/>
              <p:nvPr/>
            </p:nvSpPr>
            <p:spPr>
              <a:xfrm rot="20056388">
                <a:off x="9982839" y="3182150"/>
                <a:ext cx="202742" cy="3140610"/>
              </a:xfrm>
              <a:prstGeom prst="roundRect">
                <a:avLst>
                  <a:gd name="adj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8" name="椭圆 127"/>
              <p:cNvSpPr/>
              <p:nvPr/>
            </p:nvSpPr>
            <p:spPr>
              <a:xfrm>
                <a:off x="9335417" y="3334475"/>
                <a:ext cx="205989" cy="205989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5" name="椭圆 184"/>
            <p:cNvSpPr/>
            <p:nvPr/>
          </p:nvSpPr>
          <p:spPr>
            <a:xfrm>
              <a:off x="9138167" y="381992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椭圆 185"/>
            <p:cNvSpPr/>
            <p:nvPr/>
          </p:nvSpPr>
          <p:spPr>
            <a:xfrm>
              <a:off x="8980723" y="419413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椭圆 186"/>
            <p:cNvSpPr/>
            <p:nvPr/>
          </p:nvSpPr>
          <p:spPr>
            <a:xfrm>
              <a:off x="8823279" y="456834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椭圆 187"/>
            <p:cNvSpPr/>
            <p:nvPr/>
          </p:nvSpPr>
          <p:spPr>
            <a:xfrm>
              <a:off x="8665835" y="494255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9" name="椭圆 188"/>
            <p:cNvSpPr/>
            <p:nvPr/>
          </p:nvSpPr>
          <p:spPr>
            <a:xfrm>
              <a:off x="8508391" y="531676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椭圆 189"/>
            <p:cNvSpPr/>
            <p:nvPr/>
          </p:nvSpPr>
          <p:spPr>
            <a:xfrm>
              <a:off x="8350947" y="569097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椭圆 190"/>
            <p:cNvSpPr/>
            <p:nvPr/>
          </p:nvSpPr>
          <p:spPr>
            <a:xfrm>
              <a:off x="9586538" y="3823786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椭圆 191"/>
            <p:cNvSpPr/>
            <p:nvPr/>
          </p:nvSpPr>
          <p:spPr>
            <a:xfrm>
              <a:off x="9756862" y="4189594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椭圆 192"/>
            <p:cNvSpPr/>
            <p:nvPr/>
          </p:nvSpPr>
          <p:spPr>
            <a:xfrm>
              <a:off x="9927186" y="4555402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4" name="椭圆 193"/>
            <p:cNvSpPr/>
            <p:nvPr/>
          </p:nvSpPr>
          <p:spPr>
            <a:xfrm>
              <a:off x="10097510" y="4921210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5" name="椭圆 194"/>
            <p:cNvSpPr/>
            <p:nvPr/>
          </p:nvSpPr>
          <p:spPr>
            <a:xfrm>
              <a:off x="10267834" y="5287018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椭圆 195"/>
            <p:cNvSpPr/>
            <p:nvPr/>
          </p:nvSpPr>
          <p:spPr>
            <a:xfrm>
              <a:off x="10438158" y="5652826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4" name="文本框 203"/>
          <p:cNvSpPr txBox="1"/>
          <p:nvPr/>
        </p:nvSpPr>
        <p:spPr>
          <a:xfrm>
            <a:off x="756064" y="1356416"/>
            <a:ext cx="5516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职业人生透视镜</a:t>
            </a:r>
            <a:endParaRPr lang="zh-CN" altLang="en-US" sz="6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" name="矩形 204"/>
          <p:cNvSpPr/>
          <p:nvPr/>
        </p:nvSpPr>
        <p:spPr>
          <a:xfrm flipV="1">
            <a:off x="756064" y="2356180"/>
            <a:ext cx="5833196" cy="45719"/>
          </a:xfrm>
          <a:prstGeom prst="rect">
            <a:avLst/>
          </a:prstGeom>
          <a:blipFill>
            <a:blip r:embed="rId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39090" y="5831205"/>
            <a:ext cx="19932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吴燕雁</a:t>
            </a:r>
            <a:endParaRPr lang="zh-CN" altLang="en-US"/>
          </a:p>
          <a:p>
            <a:r>
              <a:rPr lang="en-US" altLang="zh-CN"/>
              <a:t>2019</a:t>
            </a:r>
            <a:endParaRPr lang="en-US" altLang="zh-CN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 flipH="1">
            <a:off x="8266546" y="1967739"/>
            <a:ext cx="2244436" cy="4067504"/>
            <a:chOff x="6624638" y="4500563"/>
            <a:chExt cx="255588" cy="454025"/>
          </a:xfrm>
          <a:solidFill>
            <a:schemeClr val="accent1"/>
          </a:solidFill>
        </p:grpSpPr>
        <p:sp>
          <p:nvSpPr>
            <p:cNvPr id="2" name="Freeform 1825"/>
            <p:cNvSpPr>
              <a:spLocks noEditPoints="1"/>
            </p:cNvSpPr>
            <p:nvPr/>
          </p:nvSpPr>
          <p:spPr bwMode="auto">
            <a:xfrm>
              <a:off x="6680201" y="4533900"/>
              <a:ext cx="153988" cy="153988"/>
            </a:xfrm>
            <a:custGeom>
              <a:avLst/>
              <a:gdLst>
                <a:gd name="T0" fmla="*/ 48 w 97"/>
                <a:gd name="T1" fmla="*/ 4 h 97"/>
                <a:gd name="T2" fmla="*/ 31 w 97"/>
                <a:gd name="T3" fmla="*/ 7 h 97"/>
                <a:gd name="T4" fmla="*/ 17 w 97"/>
                <a:gd name="T5" fmla="*/ 17 h 97"/>
                <a:gd name="T6" fmla="*/ 6 w 97"/>
                <a:gd name="T7" fmla="*/ 32 h 97"/>
                <a:gd name="T8" fmla="*/ 4 w 97"/>
                <a:gd name="T9" fmla="*/ 49 h 97"/>
                <a:gd name="T10" fmla="*/ 6 w 97"/>
                <a:gd name="T11" fmla="*/ 67 h 97"/>
                <a:gd name="T12" fmla="*/ 17 w 97"/>
                <a:gd name="T13" fmla="*/ 82 h 97"/>
                <a:gd name="T14" fmla="*/ 31 w 97"/>
                <a:gd name="T15" fmla="*/ 91 h 97"/>
                <a:gd name="T16" fmla="*/ 48 w 97"/>
                <a:gd name="T17" fmla="*/ 95 h 97"/>
                <a:gd name="T18" fmla="*/ 67 w 97"/>
                <a:gd name="T19" fmla="*/ 91 h 97"/>
                <a:gd name="T20" fmla="*/ 81 w 97"/>
                <a:gd name="T21" fmla="*/ 82 h 97"/>
                <a:gd name="T22" fmla="*/ 90 w 97"/>
                <a:gd name="T23" fmla="*/ 67 h 97"/>
                <a:gd name="T24" fmla="*/ 94 w 97"/>
                <a:gd name="T25" fmla="*/ 49 h 97"/>
                <a:gd name="T26" fmla="*/ 90 w 97"/>
                <a:gd name="T27" fmla="*/ 32 h 97"/>
                <a:gd name="T28" fmla="*/ 81 w 97"/>
                <a:gd name="T29" fmla="*/ 17 h 97"/>
                <a:gd name="T30" fmla="*/ 67 w 97"/>
                <a:gd name="T31" fmla="*/ 7 h 97"/>
                <a:gd name="T32" fmla="*/ 48 w 97"/>
                <a:gd name="T33" fmla="*/ 4 h 97"/>
                <a:gd name="T34" fmla="*/ 48 w 97"/>
                <a:gd name="T35" fmla="*/ 0 h 97"/>
                <a:gd name="T36" fmla="*/ 68 w 97"/>
                <a:gd name="T37" fmla="*/ 4 h 97"/>
                <a:gd name="T38" fmla="*/ 82 w 97"/>
                <a:gd name="T39" fmla="*/ 15 h 97"/>
                <a:gd name="T40" fmla="*/ 93 w 97"/>
                <a:gd name="T41" fmla="*/ 31 h 97"/>
                <a:gd name="T42" fmla="*/ 97 w 97"/>
                <a:gd name="T43" fmla="*/ 49 h 97"/>
                <a:gd name="T44" fmla="*/ 93 w 97"/>
                <a:gd name="T45" fmla="*/ 67 h 97"/>
                <a:gd name="T46" fmla="*/ 82 w 97"/>
                <a:gd name="T47" fmla="*/ 83 h 97"/>
                <a:gd name="T48" fmla="*/ 68 w 97"/>
                <a:gd name="T49" fmla="*/ 93 h 97"/>
                <a:gd name="T50" fmla="*/ 48 w 97"/>
                <a:gd name="T51" fmla="*/ 97 h 97"/>
                <a:gd name="T52" fmla="*/ 30 w 97"/>
                <a:gd name="T53" fmla="*/ 93 h 97"/>
                <a:gd name="T54" fmla="*/ 14 w 97"/>
                <a:gd name="T55" fmla="*/ 83 h 97"/>
                <a:gd name="T56" fmla="*/ 4 w 97"/>
                <a:gd name="T57" fmla="*/ 67 h 97"/>
                <a:gd name="T58" fmla="*/ 0 w 97"/>
                <a:gd name="T59" fmla="*/ 49 h 97"/>
                <a:gd name="T60" fmla="*/ 4 w 97"/>
                <a:gd name="T61" fmla="*/ 31 h 97"/>
                <a:gd name="T62" fmla="*/ 14 w 97"/>
                <a:gd name="T63" fmla="*/ 15 h 97"/>
                <a:gd name="T64" fmla="*/ 30 w 97"/>
                <a:gd name="T65" fmla="*/ 4 h 97"/>
                <a:gd name="T66" fmla="*/ 48 w 97"/>
                <a:gd name="T6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7" h="97">
                  <a:moveTo>
                    <a:pt x="48" y="4"/>
                  </a:moveTo>
                  <a:lnTo>
                    <a:pt x="31" y="7"/>
                  </a:lnTo>
                  <a:lnTo>
                    <a:pt x="17" y="17"/>
                  </a:lnTo>
                  <a:lnTo>
                    <a:pt x="6" y="32"/>
                  </a:lnTo>
                  <a:lnTo>
                    <a:pt x="4" y="49"/>
                  </a:lnTo>
                  <a:lnTo>
                    <a:pt x="6" y="67"/>
                  </a:lnTo>
                  <a:lnTo>
                    <a:pt x="17" y="82"/>
                  </a:lnTo>
                  <a:lnTo>
                    <a:pt x="31" y="91"/>
                  </a:lnTo>
                  <a:lnTo>
                    <a:pt x="48" y="95"/>
                  </a:lnTo>
                  <a:lnTo>
                    <a:pt x="67" y="91"/>
                  </a:lnTo>
                  <a:lnTo>
                    <a:pt x="81" y="82"/>
                  </a:lnTo>
                  <a:lnTo>
                    <a:pt x="90" y="67"/>
                  </a:lnTo>
                  <a:lnTo>
                    <a:pt x="94" y="49"/>
                  </a:lnTo>
                  <a:lnTo>
                    <a:pt x="90" y="32"/>
                  </a:lnTo>
                  <a:lnTo>
                    <a:pt x="81" y="17"/>
                  </a:lnTo>
                  <a:lnTo>
                    <a:pt x="67" y="7"/>
                  </a:lnTo>
                  <a:lnTo>
                    <a:pt x="48" y="4"/>
                  </a:lnTo>
                  <a:close/>
                  <a:moveTo>
                    <a:pt x="48" y="0"/>
                  </a:moveTo>
                  <a:lnTo>
                    <a:pt x="68" y="4"/>
                  </a:lnTo>
                  <a:lnTo>
                    <a:pt x="82" y="15"/>
                  </a:lnTo>
                  <a:lnTo>
                    <a:pt x="93" y="31"/>
                  </a:lnTo>
                  <a:lnTo>
                    <a:pt x="97" y="49"/>
                  </a:lnTo>
                  <a:lnTo>
                    <a:pt x="93" y="67"/>
                  </a:lnTo>
                  <a:lnTo>
                    <a:pt x="82" y="83"/>
                  </a:lnTo>
                  <a:lnTo>
                    <a:pt x="68" y="93"/>
                  </a:lnTo>
                  <a:lnTo>
                    <a:pt x="48" y="97"/>
                  </a:lnTo>
                  <a:lnTo>
                    <a:pt x="30" y="93"/>
                  </a:lnTo>
                  <a:lnTo>
                    <a:pt x="14" y="83"/>
                  </a:lnTo>
                  <a:lnTo>
                    <a:pt x="4" y="67"/>
                  </a:lnTo>
                  <a:lnTo>
                    <a:pt x="0" y="49"/>
                  </a:lnTo>
                  <a:lnTo>
                    <a:pt x="4" y="31"/>
                  </a:lnTo>
                  <a:lnTo>
                    <a:pt x="14" y="15"/>
                  </a:lnTo>
                  <a:lnTo>
                    <a:pt x="30" y="4"/>
                  </a:lnTo>
                  <a:lnTo>
                    <a:pt x="4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" name="Freeform 1826"/>
            <p:cNvSpPr>
              <a:spLocks noEditPoints="1"/>
            </p:cNvSpPr>
            <p:nvPr/>
          </p:nvSpPr>
          <p:spPr bwMode="auto">
            <a:xfrm>
              <a:off x="6678613" y="4532313"/>
              <a:ext cx="157163" cy="158750"/>
            </a:xfrm>
            <a:custGeom>
              <a:avLst/>
              <a:gdLst>
                <a:gd name="T0" fmla="*/ 49 w 99"/>
                <a:gd name="T1" fmla="*/ 7 h 100"/>
                <a:gd name="T2" fmla="*/ 32 w 99"/>
                <a:gd name="T3" fmla="*/ 9 h 100"/>
                <a:gd name="T4" fmla="*/ 19 w 99"/>
                <a:gd name="T5" fmla="*/ 20 h 100"/>
                <a:gd name="T6" fmla="*/ 10 w 99"/>
                <a:gd name="T7" fmla="*/ 33 h 100"/>
                <a:gd name="T8" fmla="*/ 6 w 99"/>
                <a:gd name="T9" fmla="*/ 50 h 100"/>
                <a:gd name="T10" fmla="*/ 10 w 99"/>
                <a:gd name="T11" fmla="*/ 67 h 100"/>
                <a:gd name="T12" fmla="*/ 19 w 99"/>
                <a:gd name="T13" fmla="*/ 81 h 100"/>
                <a:gd name="T14" fmla="*/ 32 w 99"/>
                <a:gd name="T15" fmla="*/ 90 h 100"/>
                <a:gd name="T16" fmla="*/ 49 w 99"/>
                <a:gd name="T17" fmla="*/ 93 h 100"/>
                <a:gd name="T18" fmla="*/ 66 w 99"/>
                <a:gd name="T19" fmla="*/ 90 h 100"/>
                <a:gd name="T20" fmla="*/ 81 w 99"/>
                <a:gd name="T21" fmla="*/ 81 h 100"/>
                <a:gd name="T22" fmla="*/ 90 w 99"/>
                <a:gd name="T23" fmla="*/ 67 h 100"/>
                <a:gd name="T24" fmla="*/ 94 w 99"/>
                <a:gd name="T25" fmla="*/ 50 h 100"/>
                <a:gd name="T26" fmla="*/ 90 w 99"/>
                <a:gd name="T27" fmla="*/ 33 h 100"/>
                <a:gd name="T28" fmla="*/ 81 w 99"/>
                <a:gd name="T29" fmla="*/ 20 h 100"/>
                <a:gd name="T30" fmla="*/ 66 w 99"/>
                <a:gd name="T31" fmla="*/ 9 h 100"/>
                <a:gd name="T32" fmla="*/ 49 w 99"/>
                <a:gd name="T33" fmla="*/ 7 h 100"/>
                <a:gd name="T34" fmla="*/ 49 w 99"/>
                <a:gd name="T35" fmla="*/ 3 h 100"/>
                <a:gd name="T36" fmla="*/ 68 w 99"/>
                <a:gd name="T37" fmla="*/ 7 h 100"/>
                <a:gd name="T38" fmla="*/ 83 w 99"/>
                <a:gd name="T39" fmla="*/ 17 h 100"/>
                <a:gd name="T40" fmla="*/ 93 w 99"/>
                <a:gd name="T41" fmla="*/ 32 h 100"/>
                <a:gd name="T42" fmla="*/ 96 w 99"/>
                <a:gd name="T43" fmla="*/ 50 h 100"/>
                <a:gd name="T44" fmla="*/ 93 w 99"/>
                <a:gd name="T45" fmla="*/ 67 h 100"/>
                <a:gd name="T46" fmla="*/ 83 w 99"/>
                <a:gd name="T47" fmla="*/ 83 h 100"/>
                <a:gd name="T48" fmla="*/ 70 w 99"/>
                <a:gd name="T49" fmla="*/ 92 h 100"/>
                <a:gd name="T50" fmla="*/ 53 w 99"/>
                <a:gd name="T51" fmla="*/ 97 h 100"/>
                <a:gd name="T52" fmla="*/ 70 w 99"/>
                <a:gd name="T53" fmla="*/ 92 h 100"/>
                <a:gd name="T54" fmla="*/ 83 w 99"/>
                <a:gd name="T55" fmla="*/ 83 h 100"/>
                <a:gd name="T56" fmla="*/ 93 w 99"/>
                <a:gd name="T57" fmla="*/ 67 h 100"/>
                <a:gd name="T58" fmla="*/ 96 w 99"/>
                <a:gd name="T59" fmla="*/ 50 h 100"/>
                <a:gd name="T60" fmla="*/ 93 w 99"/>
                <a:gd name="T61" fmla="*/ 32 h 100"/>
                <a:gd name="T62" fmla="*/ 83 w 99"/>
                <a:gd name="T63" fmla="*/ 17 h 100"/>
                <a:gd name="T64" fmla="*/ 68 w 99"/>
                <a:gd name="T65" fmla="*/ 7 h 100"/>
                <a:gd name="T66" fmla="*/ 49 w 99"/>
                <a:gd name="T67" fmla="*/ 3 h 100"/>
                <a:gd name="T68" fmla="*/ 49 w 99"/>
                <a:gd name="T69" fmla="*/ 0 h 100"/>
                <a:gd name="T70" fmla="*/ 69 w 99"/>
                <a:gd name="T71" fmla="*/ 4 h 100"/>
                <a:gd name="T72" fmla="*/ 85 w 99"/>
                <a:gd name="T73" fmla="*/ 15 h 100"/>
                <a:gd name="T74" fmla="*/ 95 w 99"/>
                <a:gd name="T75" fmla="*/ 30 h 100"/>
                <a:gd name="T76" fmla="*/ 99 w 99"/>
                <a:gd name="T77" fmla="*/ 50 h 100"/>
                <a:gd name="T78" fmla="*/ 95 w 99"/>
                <a:gd name="T79" fmla="*/ 70 h 100"/>
                <a:gd name="T80" fmla="*/ 85 w 99"/>
                <a:gd name="T81" fmla="*/ 85 h 100"/>
                <a:gd name="T82" fmla="*/ 69 w 99"/>
                <a:gd name="T83" fmla="*/ 96 h 100"/>
                <a:gd name="T84" fmla="*/ 49 w 99"/>
                <a:gd name="T85" fmla="*/ 100 h 100"/>
                <a:gd name="T86" fmla="*/ 30 w 99"/>
                <a:gd name="T87" fmla="*/ 96 h 100"/>
                <a:gd name="T88" fmla="*/ 14 w 99"/>
                <a:gd name="T89" fmla="*/ 85 h 100"/>
                <a:gd name="T90" fmla="*/ 4 w 99"/>
                <a:gd name="T91" fmla="*/ 70 h 100"/>
                <a:gd name="T92" fmla="*/ 0 w 99"/>
                <a:gd name="T93" fmla="*/ 50 h 100"/>
                <a:gd name="T94" fmla="*/ 4 w 99"/>
                <a:gd name="T95" fmla="*/ 30 h 100"/>
                <a:gd name="T96" fmla="*/ 14 w 99"/>
                <a:gd name="T97" fmla="*/ 15 h 100"/>
                <a:gd name="T98" fmla="*/ 30 w 99"/>
                <a:gd name="T99" fmla="*/ 4 h 100"/>
                <a:gd name="T100" fmla="*/ 49 w 99"/>
                <a:gd name="T10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100">
                  <a:moveTo>
                    <a:pt x="49" y="7"/>
                  </a:moveTo>
                  <a:lnTo>
                    <a:pt x="32" y="9"/>
                  </a:lnTo>
                  <a:lnTo>
                    <a:pt x="19" y="20"/>
                  </a:lnTo>
                  <a:lnTo>
                    <a:pt x="10" y="33"/>
                  </a:lnTo>
                  <a:lnTo>
                    <a:pt x="6" y="50"/>
                  </a:lnTo>
                  <a:lnTo>
                    <a:pt x="10" y="67"/>
                  </a:lnTo>
                  <a:lnTo>
                    <a:pt x="19" y="81"/>
                  </a:lnTo>
                  <a:lnTo>
                    <a:pt x="32" y="90"/>
                  </a:lnTo>
                  <a:lnTo>
                    <a:pt x="49" y="93"/>
                  </a:lnTo>
                  <a:lnTo>
                    <a:pt x="66" y="90"/>
                  </a:lnTo>
                  <a:lnTo>
                    <a:pt x="81" y="81"/>
                  </a:lnTo>
                  <a:lnTo>
                    <a:pt x="90" y="67"/>
                  </a:lnTo>
                  <a:lnTo>
                    <a:pt x="94" y="50"/>
                  </a:lnTo>
                  <a:lnTo>
                    <a:pt x="90" y="33"/>
                  </a:lnTo>
                  <a:lnTo>
                    <a:pt x="81" y="20"/>
                  </a:lnTo>
                  <a:lnTo>
                    <a:pt x="66" y="9"/>
                  </a:lnTo>
                  <a:lnTo>
                    <a:pt x="49" y="7"/>
                  </a:lnTo>
                  <a:close/>
                  <a:moveTo>
                    <a:pt x="49" y="3"/>
                  </a:moveTo>
                  <a:lnTo>
                    <a:pt x="68" y="7"/>
                  </a:lnTo>
                  <a:lnTo>
                    <a:pt x="83" y="17"/>
                  </a:lnTo>
                  <a:lnTo>
                    <a:pt x="93" y="32"/>
                  </a:lnTo>
                  <a:lnTo>
                    <a:pt x="96" y="50"/>
                  </a:lnTo>
                  <a:lnTo>
                    <a:pt x="93" y="67"/>
                  </a:lnTo>
                  <a:lnTo>
                    <a:pt x="83" y="83"/>
                  </a:lnTo>
                  <a:lnTo>
                    <a:pt x="70" y="92"/>
                  </a:lnTo>
                  <a:lnTo>
                    <a:pt x="53" y="97"/>
                  </a:lnTo>
                  <a:lnTo>
                    <a:pt x="70" y="92"/>
                  </a:lnTo>
                  <a:lnTo>
                    <a:pt x="83" y="83"/>
                  </a:lnTo>
                  <a:lnTo>
                    <a:pt x="93" y="67"/>
                  </a:lnTo>
                  <a:lnTo>
                    <a:pt x="96" y="50"/>
                  </a:lnTo>
                  <a:lnTo>
                    <a:pt x="93" y="32"/>
                  </a:lnTo>
                  <a:lnTo>
                    <a:pt x="83" y="17"/>
                  </a:lnTo>
                  <a:lnTo>
                    <a:pt x="68" y="7"/>
                  </a:lnTo>
                  <a:lnTo>
                    <a:pt x="49" y="3"/>
                  </a:lnTo>
                  <a:close/>
                  <a:moveTo>
                    <a:pt x="49" y="0"/>
                  </a:moveTo>
                  <a:lnTo>
                    <a:pt x="69" y="4"/>
                  </a:lnTo>
                  <a:lnTo>
                    <a:pt x="85" y="15"/>
                  </a:lnTo>
                  <a:lnTo>
                    <a:pt x="95" y="30"/>
                  </a:lnTo>
                  <a:lnTo>
                    <a:pt x="99" y="50"/>
                  </a:lnTo>
                  <a:lnTo>
                    <a:pt x="95" y="70"/>
                  </a:lnTo>
                  <a:lnTo>
                    <a:pt x="85" y="85"/>
                  </a:lnTo>
                  <a:lnTo>
                    <a:pt x="69" y="96"/>
                  </a:lnTo>
                  <a:lnTo>
                    <a:pt x="49" y="100"/>
                  </a:lnTo>
                  <a:lnTo>
                    <a:pt x="30" y="96"/>
                  </a:lnTo>
                  <a:lnTo>
                    <a:pt x="14" y="85"/>
                  </a:lnTo>
                  <a:lnTo>
                    <a:pt x="4" y="70"/>
                  </a:lnTo>
                  <a:lnTo>
                    <a:pt x="0" y="50"/>
                  </a:lnTo>
                  <a:lnTo>
                    <a:pt x="4" y="30"/>
                  </a:lnTo>
                  <a:lnTo>
                    <a:pt x="14" y="15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1827"/>
            <p:cNvSpPr/>
            <p:nvPr/>
          </p:nvSpPr>
          <p:spPr bwMode="auto">
            <a:xfrm>
              <a:off x="6667501" y="4613275"/>
              <a:ext cx="17463" cy="12700"/>
            </a:xfrm>
            <a:custGeom>
              <a:avLst/>
              <a:gdLst>
                <a:gd name="T0" fmla="*/ 9 w 11"/>
                <a:gd name="T1" fmla="*/ 0 h 8"/>
                <a:gd name="T2" fmla="*/ 11 w 11"/>
                <a:gd name="T3" fmla="*/ 3 h 8"/>
                <a:gd name="T4" fmla="*/ 3 w 11"/>
                <a:gd name="T5" fmla="*/ 8 h 8"/>
                <a:gd name="T6" fmla="*/ 0 w 11"/>
                <a:gd name="T7" fmla="*/ 5 h 8"/>
                <a:gd name="T8" fmla="*/ 9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9" y="0"/>
                  </a:moveTo>
                  <a:lnTo>
                    <a:pt x="11" y="3"/>
                  </a:lnTo>
                  <a:lnTo>
                    <a:pt x="3" y="8"/>
                  </a:lnTo>
                  <a:lnTo>
                    <a:pt x="0" y="5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1828"/>
            <p:cNvSpPr/>
            <p:nvPr/>
          </p:nvSpPr>
          <p:spPr bwMode="auto">
            <a:xfrm>
              <a:off x="6665913" y="4610100"/>
              <a:ext cx="22225" cy="17463"/>
            </a:xfrm>
            <a:custGeom>
              <a:avLst/>
              <a:gdLst>
                <a:gd name="T0" fmla="*/ 10 w 14"/>
                <a:gd name="T1" fmla="*/ 0 h 11"/>
                <a:gd name="T2" fmla="*/ 14 w 14"/>
                <a:gd name="T3" fmla="*/ 5 h 11"/>
                <a:gd name="T4" fmla="*/ 2 w 14"/>
                <a:gd name="T5" fmla="*/ 11 h 11"/>
                <a:gd name="T6" fmla="*/ 0 w 14"/>
                <a:gd name="T7" fmla="*/ 7 h 11"/>
                <a:gd name="T8" fmla="*/ 0 w 14"/>
                <a:gd name="T9" fmla="*/ 6 h 11"/>
                <a:gd name="T10" fmla="*/ 10 w 14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1">
                  <a:moveTo>
                    <a:pt x="10" y="0"/>
                  </a:moveTo>
                  <a:lnTo>
                    <a:pt x="14" y="5"/>
                  </a:lnTo>
                  <a:lnTo>
                    <a:pt x="2" y="11"/>
                  </a:lnTo>
                  <a:lnTo>
                    <a:pt x="0" y="7"/>
                  </a:lnTo>
                  <a:lnTo>
                    <a:pt x="0" y="6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1829"/>
            <p:cNvSpPr/>
            <p:nvPr/>
          </p:nvSpPr>
          <p:spPr bwMode="auto">
            <a:xfrm>
              <a:off x="6694488" y="4618038"/>
              <a:ext cx="58738" cy="39688"/>
            </a:xfrm>
            <a:custGeom>
              <a:avLst/>
              <a:gdLst>
                <a:gd name="T0" fmla="*/ 34 w 37"/>
                <a:gd name="T1" fmla="*/ 0 h 25"/>
                <a:gd name="T2" fmla="*/ 37 w 37"/>
                <a:gd name="T3" fmla="*/ 1 h 25"/>
                <a:gd name="T4" fmla="*/ 37 w 37"/>
                <a:gd name="T5" fmla="*/ 2 h 25"/>
                <a:gd name="T6" fmla="*/ 35 w 37"/>
                <a:gd name="T7" fmla="*/ 4 h 25"/>
                <a:gd name="T8" fmla="*/ 33 w 37"/>
                <a:gd name="T9" fmla="*/ 6 h 25"/>
                <a:gd name="T10" fmla="*/ 31 w 37"/>
                <a:gd name="T11" fmla="*/ 10 h 25"/>
                <a:gd name="T12" fmla="*/ 29 w 37"/>
                <a:gd name="T13" fmla="*/ 13 h 25"/>
                <a:gd name="T14" fmla="*/ 25 w 37"/>
                <a:gd name="T15" fmla="*/ 17 h 25"/>
                <a:gd name="T16" fmla="*/ 22 w 37"/>
                <a:gd name="T17" fmla="*/ 19 h 25"/>
                <a:gd name="T18" fmla="*/ 20 w 37"/>
                <a:gd name="T19" fmla="*/ 22 h 25"/>
                <a:gd name="T20" fmla="*/ 14 w 37"/>
                <a:gd name="T21" fmla="*/ 25 h 25"/>
                <a:gd name="T22" fmla="*/ 11 w 37"/>
                <a:gd name="T23" fmla="*/ 25 h 25"/>
                <a:gd name="T24" fmla="*/ 7 w 37"/>
                <a:gd name="T25" fmla="*/ 25 h 25"/>
                <a:gd name="T26" fmla="*/ 4 w 37"/>
                <a:gd name="T27" fmla="*/ 25 h 25"/>
                <a:gd name="T28" fmla="*/ 1 w 37"/>
                <a:gd name="T29" fmla="*/ 23 h 25"/>
                <a:gd name="T30" fmla="*/ 0 w 37"/>
                <a:gd name="T31" fmla="*/ 23 h 25"/>
                <a:gd name="T32" fmla="*/ 0 w 37"/>
                <a:gd name="T33" fmla="*/ 22 h 25"/>
                <a:gd name="T34" fmla="*/ 0 w 37"/>
                <a:gd name="T35" fmla="*/ 22 h 25"/>
                <a:gd name="T36" fmla="*/ 1 w 37"/>
                <a:gd name="T37" fmla="*/ 19 h 25"/>
                <a:gd name="T38" fmla="*/ 1 w 37"/>
                <a:gd name="T39" fmla="*/ 21 h 25"/>
                <a:gd name="T40" fmla="*/ 4 w 37"/>
                <a:gd name="T41" fmla="*/ 21 h 25"/>
                <a:gd name="T42" fmla="*/ 7 w 37"/>
                <a:gd name="T43" fmla="*/ 22 h 25"/>
                <a:gd name="T44" fmla="*/ 11 w 37"/>
                <a:gd name="T45" fmla="*/ 22 h 25"/>
                <a:gd name="T46" fmla="*/ 14 w 37"/>
                <a:gd name="T47" fmla="*/ 22 h 25"/>
                <a:gd name="T48" fmla="*/ 17 w 37"/>
                <a:gd name="T49" fmla="*/ 19 h 25"/>
                <a:gd name="T50" fmla="*/ 21 w 37"/>
                <a:gd name="T51" fmla="*/ 17 h 25"/>
                <a:gd name="T52" fmla="*/ 25 w 37"/>
                <a:gd name="T53" fmla="*/ 13 h 25"/>
                <a:gd name="T54" fmla="*/ 29 w 37"/>
                <a:gd name="T55" fmla="*/ 8 h 25"/>
                <a:gd name="T56" fmla="*/ 30 w 37"/>
                <a:gd name="T57" fmla="*/ 5 h 25"/>
                <a:gd name="T58" fmla="*/ 33 w 37"/>
                <a:gd name="T59" fmla="*/ 2 h 25"/>
                <a:gd name="T60" fmla="*/ 34 w 37"/>
                <a:gd name="T61" fmla="*/ 1 h 25"/>
                <a:gd name="T62" fmla="*/ 34 w 37"/>
                <a:gd name="T6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7" h="25">
                  <a:moveTo>
                    <a:pt x="34" y="0"/>
                  </a:moveTo>
                  <a:lnTo>
                    <a:pt x="37" y="1"/>
                  </a:lnTo>
                  <a:lnTo>
                    <a:pt x="37" y="2"/>
                  </a:lnTo>
                  <a:lnTo>
                    <a:pt x="35" y="4"/>
                  </a:lnTo>
                  <a:lnTo>
                    <a:pt x="33" y="6"/>
                  </a:lnTo>
                  <a:lnTo>
                    <a:pt x="31" y="10"/>
                  </a:lnTo>
                  <a:lnTo>
                    <a:pt x="29" y="13"/>
                  </a:lnTo>
                  <a:lnTo>
                    <a:pt x="25" y="17"/>
                  </a:lnTo>
                  <a:lnTo>
                    <a:pt x="22" y="19"/>
                  </a:lnTo>
                  <a:lnTo>
                    <a:pt x="20" y="22"/>
                  </a:lnTo>
                  <a:lnTo>
                    <a:pt x="14" y="25"/>
                  </a:lnTo>
                  <a:lnTo>
                    <a:pt x="11" y="25"/>
                  </a:lnTo>
                  <a:lnTo>
                    <a:pt x="7" y="25"/>
                  </a:lnTo>
                  <a:lnTo>
                    <a:pt x="4" y="25"/>
                  </a:lnTo>
                  <a:lnTo>
                    <a:pt x="1" y="23"/>
                  </a:lnTo>
                  <a:lnTo>
                    <a:pt x="0" y="23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9"/>
                  </a:lnTo>
                  <a:lnTo>
                    <a:pt x="1" y="21"/>
                  </a:lnTo>
                  <a:lnTo>
                    <a:pt x="4" y="21"/>
                  </a:lnTo>
                  <a:lnTo>
                    <a:pt x="7" y="22"/>
                  </a:lnTo>
                  <a:lnTo>
                    <a:pt x="11" y="22"/>
                  </a:lnTo>
                  <a:lnTo>
                    <a:pt x="14" y="22"/>
                  </a:lnTo>
                  <a:lnTo>
                    <a:pt x="17" y="19"/>
                  </a:lnTo>
                  <a:lnTo>
                    <a:pt x="21" y="17"/>
                  </a:lnTo>
                  <a:lnTo>
                    <a:pt x="25" y="13"/>
                  </a:lnTo>
                  <a:lnTo>
                    <a:pt x="29" y="8"/>
                  </a:lnTo>
                  <a:lnTo>
                    <a:pt x="30" y="5"/>
                  </a:lnTo>
                  <a:lnTo>
                    <a:pt x="33" y="2"/>
                  </a:lnTo>
                  <a:lnTo>
                    <a:pt x="34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830"/>
            <p:cNvSpPr>
              <a:spLocks noEditPoints="1"/>
            </p:cNvSpPr>
            <p:nvPr/>
          </p:nvSpPr>
          <p:spPr bwMode="auto">
            <a:xfrm>
              <a:off x="6692901" y="4614863"/>
              <a:ext cx="63500" cy="46038"/>
            </a:xfrm>
            <a:custGeom>
              <a:avLst/>
              <a:gdLst>
                <a:gd name="T0" fmla="*/ 12 w 40"/>
                <a:gd name="T1" fmla="*/ 25 h 29"/>
                <a:gd name="T2" fmla="*/ 12 w 40"/>
                <a:gd name="T3" fmla="*/ 25 h 29"/>
                <a:gd name="T4" fmla="*/ 12 w 40"/>
                <a:gd name="T5" fmla="*/ 25 h 29"/>
                <a:gd name="T6" fmla="*/ 2 w 40"/>
                <a:gd name="T7" fmla="*/ 24 h 29"/>
                <a:gd name="T8" fmla="*/ 5 w 40"/>
                <a:gd name="T9" fmla="*/ 24 h 29"/>
                <a:gd name="T10" fmla="*/ 4 w 40"/>
                <a:gd name="T11" fmla="*/ 24 h 29"/>
                <a:gd name="T12" fmla="*/ 1 w 40"/>
                <a:gd name="T13" fmla="*/ 23 h 29"/>
                <a:gd name="T14" fmla="*/ 1 w 40"/>
                <a:gd name="T15" fmla="*/ 23 h 29"/>
                <a:gd name="T16" fmla="*/ 32 w 40"/>
                <a:gd name="T17" fmla="*/ 8 h 29"/>
                <a:gd name="T18" fmla="*/ 32 w 40"/>
                <a:gd name="T19" fmla="*/ 8 h 29"/>
                <a:gd name="T20" fmla="*/ 35 w 40"/>
                <a:gd name="T21" fmla="*/ 0 h 29"/>
                <a:gd name="T22" fmla="*/ 39 w 40"/>
                <a:gd name="T23" fmla="*/ 4 h 29"/>
                <a:gd name="T24" fmla="*/ 39 w 40"/>
                <a:gd name="T25" fmla="*/ 6 h 29"/>
                <a:gd name="T26" fmla="*/ 35 w 40"/>
                <a:gd name="T27" fmla="*/ 10 h 29"/>
                <a:gd name="T28" fmla="*/ 30 w 40"/>
                <a:gd name="T29" fmla="*/ 18 h 29"/>
                <a:gd name="T30" fmla="*/ 21 w 40"/>
                <a:gd name="T31" fmla="*/ 25 h 29"/>
                <a:gd name="T32" fmla="*/ 14 w 40"/>
                <a:gd name="T33" fmla="*/ 28 h 29"/>
                <a:gd name="T34" fmla="*/ 8 w 40"/>
                <a:gd name="T35" fmla="*/ 28 h 29"/>
                <a:gd name="T36" fmla="*/ 1 w 40"/>
                <a:gd name="T37" fmla="*/ 27 h 29"/>
                <a:gd name="T38" fmla="*/ 0 w 40"/>
                <a:gd name="T39" fmla="*/ 25 h 29"/>
                <a:gd name="T40" fmla="*/ 0 w 40"/>
                <a:gd name="T41" fmla="*/ 24 h 29"/>
                <a:gd name="T42" fmla="*/ 1 w 40"/>
                <a:gd name="T43" fmla="*/ 20 h 29"/>
                <a:gd name="T44" fmla="*/ 2 w 40"/>
                <a:gd name="T45" fmla="*/ 20 h 29"/>
                <a:gd name="T46" fmla="*/ 2 w 40"/>
                <a:gd name="T47" fmla="*/ 20 h 29"/>
                <a:gd name="T48" fmla="*/ 2 w 40"/>
                <a:gd name="T49" fmla="*/ 20 h 29"/>
                <a:gd name="T50" fmla="*/ 5 w 40"/>
                <a:gd name="T51" fmla="*/ 21 h 29"/>
                <a:gd name="T52" fmla="*/ 12 w 40"/>
                <a:gd name="T53" fmla="*/ 23 h 29"/>
                <a:gd name="T54" fmla="*/ 12 w 40"/>
                <a:gd name="T55" fmla="*/ 23 h 29"/>
                <a:gd name="T56" fmla="*/ 18 w 40"/>
                <a:gd name="T57" fmla="*/ 20 h 29"/>
                <a:gd name="T58" fmla="*/ 25 w 40"/>
                <a:gd name="T59" fmla="*/ 14 h 29"/>
                <a:gd name="T60" fmla="*/ 30 w 40"/>
                <a:gd name="T61" fmla="*/ 6 h 29"/>
                <a:gd name="T62" fmla="*/ 34 w 40"/>
                <a:gd name="T63" fmla="*/ 2 h 29"/>
                <a:gd name="T64" fmla="*/ 34 w 40"/>
                <a:gd name="T65" fmla="*/ 0 h 29"/>
                <a:gd name="T66" fmla="*/ 35 w 40"/>
                <a:gd name="T6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" h="29">
                  <a:moveTo>
                    <a:pt x="15" y="25"/>
                  </a:moveTo>
                  <a:lnTo>
                    <a:pt x="12" y="25"/>
                  </a:lnTo>
                  <a:lnTo>
                    <a:pt x="12" y="25"/>
                  </a:lnTo>
                  <a:lnTo>
                    <a:pt x="12" y="25"/>
                  </a:lnTo>
                  <a:lnTo>
                    <a:pt x="10" y="25"/>
                  </a:lnTo>
                  <a:lnTo>
                    <a:pt x="12" y="25"/>
                  </a:lnTo>
                  <a:lnTo>
                    <a:pt x="15" y="25"/>
                  </a:lnTo>
                  <a:close/>
                  <a:moveTo>
                    <a:pt x="2" y="24"/>
                  </a:moveTo>
                  <a:lnTo>
                    <a:pt x="2" y="24"/>
                  </a:lnTo>
                  <a:lnTo>
                    <a:pt x="5" y="24"/>
                  </a:lnTo>
                  <a:lnTo>
                    <a:pt x="8" y="25"/>
                  </a:lnTo>
                  <a:lnTo>
                    <a:pt x="4" y="24"/>
                  </a:lnTo>
                  <a:lnTo>
                    <a:pt x="2" y="24"/>
                  </a:lnTo>
                  <a:close/>
                  <a:moveTo>
                    <a:pt x="1" y="23"/>
                  </a:moveTo>
                  <a:lnTo>
                    <a:pt x="1" y="23"/>
                  </a:lnTo>
                  <a:lnTo>
                    <a:pt x="1" y="23"/>
                  </a:lnTo>
                  <a:lnTo>
                    <a:pt x="1" y="23"/>
                  </a:lnTo>
                  <a:close/>
                  <a:moveTo>
                    <a:pt x="32" y="8"/>
                  </a:moveTo>
                  <a:lnTo>
                    <a:pt x="31" y="10"/>
                  </a:lnTo>
                  <a:lnTo>
                    <a:pt x="32" y="8"/>
                  </a:lnTo>
                  <a:lnTo>
                    <a:pt x="32" y="8"/>
                  </a:lnTo>
                  <a:close/>
                  <a:moveTo>
                    <a:pt x="35" y="0"/>
                  </a:moveTo>
                  <a:lnTo>
                    <a:pt x="40" y="3"/>
                  </a:lnTo>
                  <a:lnTo>
                    <a:pt x="39" y="4"/>
                  </a:lnTo>
                  <a:lnTo>
                    <a:pt x="39" y="4"/>
                  </a:lnTo>
                  <a:lnTo>
                    <a:pt x="39" y="6"/>
                  </a:lnTo>
                  <a:lnTo>
                    <a:pt x="38" y="7"/>
                  </a:lnTo>
                  <a:lnTo>
                    <a:pt x="35" y="10"/>
                  </a:lnTo>
                  <a:lnTo>
                    <a:pt x="34" y="12"/>
                  </a:lnTo>
                  <a:lnTo>
                    <a:pt x="30" y="18"/>
                  </a:lnTo>
                  <a:lnTo>
                    <a:pt x="26" y="21"/>
                  </a:lnTo>
                  <a:lnTo>
                    <a:pt x="21" y="25"/>
                  </a:lnTo>
                  <a:lnTo>
                    <a:pt x="18" y="28"/>
                  </a:lnTo>
                  <a:lnTo>
                    <a:pt x="14" y="28"/>
                  </a:lnTo>
                  <a:lnTo>
                    <a:pt x="12" y="29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1" y="27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21"/>
                  </a:lnTo>
                  <a:lnTo>
                    <a:pt x="1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0"/>
                  </a:lnTo>
                  <a:lnTo>
                    <a:pt x="5" y="21"/>
                  </a:lnTo>
                  <a:lnTo>
                    <a:pt x="8" y="23"/>
                  </a:lnTo>
                  <a:lnTo>
                    <a:pt x="12" y="23"/>
                  </a:lnTo>
                  <a:lnTo>
                    <a:pt x="12" y="23"/>
                  </a:lnTo>
                  <a:lnTo>
                    <a:pt x="12" y="23"/>
                  </a:lnTo>
                  <a:lnTo>
                    <a:pt x="14" y="21"/>
                  </a:lnTo>
                  <a:lnTo>
                    <a:pt x="18" y="20"/>
                  </a:lnTo>
                  <a:lnTo>
                    <a:pt x="21" y="18"/>
                  </a:lnTo>
                  <a:lnTo>
                    <a:pt x="25" y="14"/>
                  </a:lnTo>
                  <a:lnTo>
                    <a:pt x="29" y="10"/>
                  </a:lnTo>
                  <a:lnTo>
                    <a:pt x="30" y="6"/>
                  </a:lnTo>
                  <a:lnTo>
                    <a:pt x="32" y="3"/>
                  </a:lnTo>
                  <a:lnTo>
                    <a:pt x="34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831"/>
            <p:cNvSpPr/>
            <p:nvPr/>
          </p:nvSpPr>
          <p:spPr bwMode="auto">
            <a:xfrm>
              <a:off x="6743701" y="4610100"/>
              <a:ext cx="11113" cy="11113"/>
            </a:xfrm>
            <a:custGeom>
              <a:avLst/>
              <a:gdLst>
                <a:gd name="T0" fmla="*/ 2 w 7"/>
                <a:gd name="T1" fmla="*/ 0 h 7"/>
                <a:gd name="T2" fmla="*/ 7 w 7"/>
                <a:gd name="T3" fmla="*/ 5 h 7"/>
                <a:gd name="T4" fmla="*/ 6 w 7"/>
                <a:gd name="T5" fmla="*/ 7 h 7"/>
                <a:gd name="T6" fmla="*/ 0 w 7"/>
                <a:gd name="T7" fmla="*/ 2 h 7"/>
                <a:gd name="T8" fmla="*/ 2 w 7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2" y="0"/>
                  </a:moveTo>
                  <a:lnTo>
                    <a:pt x="7" y="5"/>
                  </a:lnTo>
                  <a:lnTo>
                    <a:pt x="6" y="7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832"/>
            <p:cNvSpPr>
              <a:spLocks noEditPoints="1"/>
            </p:cNvSpPr>
            <p:nvPr/>
          </p:nvSpPr>
          <p:spPr bwMode="auto">
            <a:xfrm>
              <a:off x="6740526" y="4606925"/>
              <a:ext cx="19050" cy="17463"/>
            </a:xfrm>
            <a:custGeom>
              <a:avLst/>
              <a:gdLst>
                <a:gd name="T0" fmla="*/ 5 w 12"/>
                <a:gd name="T1" fmla="*/ 4 h 11"/>
                <a:gd name="T2" fmla="*/ 8 w 12"/>
                <a:gd name="T3" fmla="*/ 7 h 11"/>
                <a:gd name="T4" fmla="*/ 8 w 12"/>
                <a:gd name="T5" fmla="*/ 7 h 11"/>
                <a:gd name="T6" fmla="*/ 5 w 12"/>
                <a:gd name="T7" fmla="*/ 4 h 11"/>
                <a:gd name="T8" fmla="*/ 4 w 12"/>
                <a:gd name="T9" fmla="*/ 0 h 11"/>
                <a:gd name="T10" fmla="*/ 12 w 12"/>
                <a:gd name="T11" fmla="*/ 7 h 11"/>
                <a:gd name="T12" fmla="*/ 8 w 12"/>
                <a:gd name="T13" fmla="*/ 11 h 11"/>
                <a:gd name="T14" fmla="*/ 1 w 12"/>
                <a:gd name="T15" fmla="*/ 5 h 11"/>
                <a:gd name="T16" fmla="*/ 0 w 12"/>
                <a:gd name="T17" fmla="*/ 4 h 11"/>
                <a:gd name="T18" fmla="*/ 4 w 12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1">
                  <a:moveTo>
                    <a:pt x="5" y="4"/>
                  </a:moveTo>
                  <a:lnTo>
                    <a:pt x="8" y="7"/>
                  </a:lnTo>
                  <a:lnTo>
                    <a:pt x="8" y="7"/>
                  </a:lnTo>
                  <a:lnTo>
                    <a:pt x="5" y="4"/>
                  </a:lnTo>
                  <a:close/>
                  <a:moveTo>
                    <a:pt x="4" y="0"/>
                  </a:moveTo>
                  <a:lnTo>
                    <a:pt x="12" y="7"/>
                  </a:lnTo>
                  <a:lnTo>
                    <a:pt x="8" y="11"/>
                  </a:lnTo>
                  <a:lnTo>
                    <a:pt x="1" y="5"/>
                  </a:lnTo>
                  <a:lnTo>
                    <a:pt x="0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833"/>
            <p:cNvSpPr/>
            <p:nvPr/>
          </p:nvSpPr>
          <p:spPr bwMode="auto">
            <a:xfrm>
              <a:off x="6689726" y="4510088"/>
              <a:ext cx="26988" cy="42863"/>
            </a:xfrm>
            <a:custGeom>
              <a:avLst/>
              <a:gdLst>
                <a:gd name="T0" fmla="*/ 7 w 17"/>
                <a:gd name="T1" fmla="*/ 0 h 27"/>
                <a:gd name="T2" fmla="*/ 8 w 17"/>
                <a:gd name="T3" fmla="*/ 0 h 27"/>
                <a:gd name="T4" fmla="*/ 8 w 17"/>
                <a:gd name="T5" fmla="*/ 0 h 27"/>
                <a:gd name="T6" fmla="*/ 8 w 17"/>
                <a:gd name="T7" fmla="*/ 1 h 27"/>
                <a:gd name="T8" fmla="*/ 10 w 17"/>
                <a:gd name="T9" fmla="*/ 1 h 27"/>
                <a:gd name="T10" fmla="*/ 14 w 17"/>
                <a:gd name="T11" fmla="*/ 1 h 27"/>
                <a:gd name="T12" fmla="*/ 14 w 17"/>
                <a:gd name="T13" fmla="*/ 4 h 27"/>
                <a:gd name="T14" fmla="*/ 10 w 17"/>
                <a:gd name="T15" fmla="*/ 4 h 27"/>
                <a:gd name="T16" fmla="*/ 7 w 17"/>
                <a:gd name="T17" fmla="*/ 4 h 27"/>
                <a:gd name="T18" fmla="*/ 7 w 17"/>
                <a:gd name="T19" fmla="*/ 4 h 27"/>
                <a:gd name="T20" fmla="*/ 7 w 17"/>
                <a:gd name="T21" fmla="*/ 5 h 27"/>
                <a:gd name="T22" fmla="*/ 4 w 17"/>
                <a:gd name="T23" fmla="*/ 9 h 27"/>
                <a:gd name="T24" fmla="*/ 4 w 17"/>
                <a:gd name="T25" fmla="*/ 10 h 27"/>
                <a:gd name="T26" fmla="*/ 4 w 17"/>
                <a:gd name="T27" fmla="*/ 12 h 27"/>
                <a:gd name="T28" fmla="*/ 4 w 17"/>
                <a:gd name="T29" fmla="*/ 14 h 27"/>
                <a:gd name="T30" fmla="*/ 7 w 17"/>
                <a:gd name="T31" fmla="*/ 17 h 27"/>
                <a:gd name="T32" fmla="*/ 11 w 17"/>
                <a:gd name="T33" fmla="*/ 19 h 27"/>
                <a:gd name="T34" fmla="*/ 14 w 17"/>
                <a:gd name="T35" fmla="*/ 22 h 27"/>
                <a:gd name="T36" fmla="*/ 15 w 17"/>
                <a:gd name="T37" fmla="*/ 23 h 27"/>
                <a:gd name="T38" fmla="*/ 16 w 17"/>
                <a:gd name="T39" fmla="*/ 23 h 27"/>
                <a:gd name="T40" fmla="*/ 17 w 17"/>
                <a:gd name="T41" fmla="*/ 23 h 27"/>
                <a:gd name="T42" fmla="*/ 16 w 17"/>
                <a:gd name="T43" fmla="*/ 27 h 27"/>
                <a:gd name="T44" fmla="*/ 15 w 17"/>
                <a:gd name="T45" fmla="*/ 26 h 27"/>
                <a:gd name="T46" fmla="*/ 14 w 17"/>
                <a:gd name="T47" fmla="*/ 26 h 27"/>
                <a:gd name="T48" fmla="*/ 11 w 17"/>
                <a:gd name="T49" fmla="*/ 25 h 27"/>
                <a:gd name="T50" fmla="*/ 8 w 17"/>
                <a:gd name="T51" fmla="*/ 22 h 27"/>
                <a:gd name="T52" fmla="*/ 6 w 17"/>
                <a:gd name="T53" fmla="*/ 21 h 27"/>
                <a:gd name="T54" fmla="*/ 3 w 17"/>
                <a:gd name="T55" fmla="*/ 18 h 27"/>
                <a:gd name="T56" fmla="*/ 2 w 17"/>
                <a:gd name="T57" fmla="*/ 15 h 27"/>
                <a:gd name="T58" fmla="*/ 0 w 17"/>
                <a:gd name="T59" fmla="*/ 12 h 27"/>
                <a:gd name="T60" fmla="*/ 2 w 17"/>
                <a:gd name="T61" fmla="*/ 9 h 27"/>
                <a:gd name="T62" fmla="*/ 2 w 17"/>
                <a:gd name="T63" fmla="*/ 8 h 27"/>
                <a:gd name="T64" fmla="*/ 3 w 17"/>
                <a:gd name="T65" fmla="*/ 5 h 27"/>
                <a:gd name="T66" fmla="*/ 4 w 17"/>
                <a:gd name="T67" fmla="*/ 4 h 27"/>
                <a:gd name="T68" fmla="*/ 4 w 17"/>
                <a:gd name="T69" fmla="*/ 2 h 27"/>
                <a:gd name="T70" fmla="*/ 6 w 17"/>
                <a:gd name="T71" fmla="*/ 1 h 27"/>
                <a:gd name="T72" fmla="*/ 6 w 17"/>
                <a:gd name="T73" fmla="*/ 1 h 27"/>
                <a:gd name="T74" fmla="*/ 7 w 17"/>
                <a:gd name="T7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" h="27">
                  <a:moveTo>
                    <a:pt x="7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8" y="1"/>
                  </a:lnTo>
                  <a:lnTo>
                    <a:pt x="10" y="1"/>
                  </a:lnTo>
                  <a:lnTo>
                    <a:pt x="14" y="1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4" y="9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4"/>
                  </a:lnTo>
                  <a:lnTo>
                    <a:pt x="7" y="17"/>
                  </a:lnTo>
                  <a:lnTo>
                    <a:pt x="11" y="19"/>
                  </a:lnTo>
                  <a:lnTo>
                    <a:pt x="14" y="22"/>
                  </a:lnTo>
                  <a:lnTo>
                    <a:pt x="15" y="23"/>
                  </a:lnTo>
                  <a:lnTo>
                    <a:pt x="16" y="23"/>
                  </a:lnTo>
                  <a:lnTo>
                    <a:pt x="17" y="23"/>
                  </a:lnTo>
                  <a:lnTo>
                    <a:pt x="16" y="27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1" y="25"/>
                  </a:lnTo>
                  <a:lnTo>
                    <a:pt x="8" y="22"/>
                  </a:lnTo>
                  <a:lnTo>
                    <a:pt x="6" y="21"/>
                  </a:lnTo>
                  <a:lnTo>
                    <a:pt x="3" y="18"/>
                  </a:lnTo>
                  <a:lnTo>
                    <a:pt x="2" y="15"/>
                  </a:lnTo>
                  <a:lnTo>
                    <a:pt x="0" y="12"/>
                  </a:lnTo>
                  <a:lnTo>
                    <a:pt x="2" y="9"/>
                  </a:lnTo>
                  <a:lnTo>
                    <a:pt x="2" y="8"/>
                  </a:lnTo>
                  <a:lnTo>
                    <a:pt x="3" y="5"/>
                  </a:lnTo>
                  <a:lnTo>
                    <a:pt x="4" y="4"/>
                  </a:lnTo>
                  <a:lnTo>
                    <a:pt x="4" y="2"/>
                  </a:lnTo>
                  <a:lnTo>
                    <a:pt x="6" y="1"/>
                  </a:lnTo>
                  <a:lnTo>
                    <a:pt x="6" y="1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834"/>
            <p:cNvSpPr>
              <a:spLocks noEditPoints="1"/>
            </p:cNvSpPr>
            <p:nvPr/>
          </p:nvSpPr>
          <p:spPr bwMode="auto">
            <a:xfrm>
              <a:off x="6688138" y="4506913"/>
              <a:ext cx="31750" cy="49213"/>
            </a:xfrm>
            <a:custGeom>
              <a:avLst/>
              <a:gdLst>
                <a:gd name="T0" fmla="*/ 7 w 20"/>
                <a:gd name="T1" fmla="*/ 7 h 31"/>
                <a:gd name="T2" fmla="*/ 4 w 20"/>
                <a:gd name="T3" fmla="*/ 11 h 31"/>
                <a:gd name="T4" fmla="*/ 7 w 20"/>
                <a:gd name="T5" fmla="*/ 7 h 31"/>
                <a:gd name="T6" fmla="*/ 9 w 20"/>
                <a:gd name="T7" fmla="*/ 4 h 31"/>
                <a:gd name="T8" fmla="*/ 11 w 20"/>
                <a:gd name="T9" fmla="*/ 4 h 31"/>
                <a:gd name="T10" fmla="*/ 8 w 20"/>
                <a:gd name="T11" fmla="*/ 3 h 31"/>
                <a:gd name="T12" fmla="*/ 9 w 20"/>
                <a:gd name="T13" fmla="*/ 4 h 31"/>
                <a:gd name="T14" fmla="*/ 8 w 20"/>
                <a:gd name="T15" fmla="*/ 3 h 31"/>
                <a:gd name="T16" fmla="*/ 8 w 20"/>
                <a:gd name="T17" fmla="*/ 3 h 31"/>
                <a:gd name="T18" fmla="*/ 8 w 20"/>
                <a:gd name="T19" fmla="*/ 3 h 31"/>
                <a:gd name="T20" fmla="*/ 8 w 20"/>
                <a:gd name="T21" fmla="*/ 0 h 31"/>
                <a:gd name="T22" fmla="*/ 11 w 20"/>
                <a:gd name="T23" fmla="*/ 0 h 31"/>
                <a:gd name="T24" fmla="*/ 11 w 20"/>
                <a:gd name="T25" fmla="*/ 0 h 31"/>
                <a:gd name="T26" fmla="*/ 17 w 20"/>
                <a:gd name="T27" fmla="*/ 0 h 31"/>
                <a:gd name="T28" fmla="*/ 11 w 20"/>
                <a:gd name="T29" fmla="*/ 7 h 31"/>
                <a:gd name="T30" fmla="*/ 8 w 20"/>
                <a:gd name="T31" fmla="*/ 8 h 31"/>
                <a:gd name="T32" fmla="*/ 7 w 20"/>
                <a:gd name="T33" fmla="*/ 12 h 31"/>
                <a:gd name="T34" fmla="*/ 7 w 20"/>
                <a:gd name="T35" fmla="*/ 14 h 31"/>
                <a:gd name="T36" fmla="*/ 8 w 20"/>
                <a:gd name="T37" fmla="*/ 17 h 31"/>
                <a:gd name="T38" fmla="*/ 12 w 20"/>
                <a:gd name="T39" fmla="*/ 21 h 31"/>
                <a:gd name="T40" fmla="*/ 17 w 20"/>
                <a:gd name="T41" fmla="*/ 24 h 31"/>
                <a:gd name="T42" fmla="*/ 18 w 20"/>
                <a:gd name="T43" fmla="*/ 24 h 31"/>
                <a:gd name="T44" fmla="*/ 20 w 20"/>
                <a:gd name="T45" fmla="*/ 25 h 31"/>
                <a:gd name="T46" fmla="*/ 18 w 20"/>
                <a:gd name="T47" fmla="*/ 31 h 31"/>
                <a:gd name="T48" fmla="*/ 16 w 20"/>
                <a:gd name="T49" fmla="*/ 29 h 31"/>
                <a:gd name="T50" fmla="*/ 12 w 20"/>
                <a:gd name="T51" fmla="*/ 28 h 31"/>
                <a:gd name="T52" fmla="*/ 9 w 20"/>
                <a:gd name="T53" fmla="*/ 24 h 31"/>
                <a:gd name="T54" fmla="*/ 5 w 20"/>
                <a:gd name="T55" fmla="*/ 24 h 31"/>
                <a:gd name="T56" fmla="*/ 1 w 20"/>
                <a:gd name="T57" fmla="*/ 17 h 31"/>
                <a:gd name="T58" fmla="*/ 0 w 20"/>
                <a:gd name="T59" fmla="*/ 11 h 31"/>
                <a:gd name="T60" fmla="*/ 3 w 20"/>
                <a:gd name="T61" fmla="*/ 6 h 31"/>
                <a:gd name="T62" fmla="*/ 4 w 20"/>
                <a:gd name="T63" fmla="*/ 3 h 31"/>
                <a:gd name="T64" fmla="*/ 4 w 20"/>
                <a:gd name="T65" fmla="*/ 3 h 31"/>
                <a:gd name="T66" fmla="*/ 5 w 20"/>
                <a:gd name="T67" fmla="*/ 2 h 31"/>
                <a:gd name="T68" fmla="*/ 8 w 20"/>
                <a:gd name="T6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" h="31">
                  <a:moveTo>
                    <a:pt x="7" y="6"/>
                  </a:moveTo>
                  <a:lnTo>
                    <a:pt x="7" y="7"/>
                  </a:lnTo>
                  <a:lnTo>
                    <a:pt x="4" y="10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7" y="7"/>
                  </a:lnTo>
                  <a:lnTo>
                    <a:pt x="7" y="6"/>
                  </a:lnTo>
                  <a:close/>
                  <a:moveTo>
                    <a:pt x="9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9" y="4"/>
                  </a:lnTo>
                  <a:close/>
                  <a:moveTo>
                    <a:pt x="8" y="3"/>
                  </a:moveTo>
                  <a:lnTo>
                    <a:pt x="8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3"/>
                  </a:lnTo>
                  <a:close/>
                  <a:moveTo>
                    <a:pt x="8" y="0"/>
                  </a:moveTo>
                  <a:lnTo>
                    <a:pt x="8" y="0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7" y="0"/>
                  </a:lnTo>
                  <a:lnTo>
                    <a:pt x="17" y="7"/>
                  </a:lnTo>
                  <a:lnTo>
                    <a:pt x="11" y="7"/>
                  </a:lnTo>
                  <a:lnTo>
                    <a:pt x="9" y="7"/>
                  </a:lnTo>
                  <a:lnTo>
                    <a:pt x="8" y="8"/>
                  </a:lnTo>
                  <a:lnTo>
                    <a:pt x="7" y="11"/>
                  </a:lnTo>
                  <a:lnTo>
                    <a:pt x="7" y="12"/>
                  </a:lnTo>
                  <a:lnTo>
                    <a:pt x="7" y="14"/>
                  </a:lnTo>
                  <a:lnTo>
                    <a:pt x="7" y="14"/>
                  </a:lnTo>
                  <a:lnTo>
                    <a:pt x="7" y="15"/>
                  </a:lnTo>
                  <a:lnTo>
                    <a:pt x="8" y="17"/>
                  </a:lnTo>
                  <a:lnTo>
                    <a:pt x="11" y="19"/>
                  </a:lnTo>
                  <a:lnTo>
                    <a:pt x="12" y="21"/>
                  </a:lnTo>
                  <a:lnTo>
                    <a:pt x="15" y="23"/>
                  </a:lnTo>
                  <a:lnTo>
                    <a:pt x="17" y="24"/>
                  </a:lnTo>
                  <a:lnTo>
                    <a:pt x="18" y="24"/>
                  </a:lnTo>
                  <a:lnTo>
                    <a:pt x="18" y="24"/>
                  </a:lnTo>
                  <a:lnTo>
                    <a:pt x="18" y="24"/>
                  </a:lnTo>
                  <a:lnTo>
                    <a:pt x="20" y="25"/>
                  </a:lnTo>
                  <a:lnTo>
                    <a:pt x="20" y="25"/>
                  </a:lnTo>
                  <a:lnTo>
                    <a:pt x="18" y="31"/>
                  </a:lnTo>
                  <a:lnTo>
                    <a:pt x="16" y="31"/>
                  </a:lnTo>
                  <a:lnTo>
                    <a:pt x="16" y="29"/>
                  </a:lnTo>
                  <a:lnTo>
                    <a:pt x="15" y="29"/>
                  </a:lnTo>
                  <a:lnTo>
                    <a:pt x="12" y="28"/>
                  </a:lnTo>
                  <a:lnTo>
                    <a:pt x="9" y="25"/>
                  </a:lnTo>
                  <a:lnTo>
                    <a:pt x="9" y="24"/>
                  </a:lnTo>
                  <a:lnTo>
                    <a:pt x="9" y="25"/>
                  </a:lnTo>
                  <a:lnTo>
                    <a:pt x="5" y="24"/>
                  </a:lnTo>
                  <a:lnTo>
                    <a:pt x="3" y="21"/>
                  </a:lnTo>
                  <a:lnTo>
                    <a:pt x="1" y="17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1" y="8"/>
                  </a:lnTo>
                  <a:lnTo>
                    <a:pt x="3" y="6"/>
                  </a:lnTo>
                  <a:lnTo>
                    <a:pt x="4" y="4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5" y="2"/>
                  </a:lnTo>
                  <a:lnTo>
                    <a:pt x="7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835"/>
            <p:cNvSpPr/>
            <p:nvPr/>
          </p:nvSpPr>
          <p:spPr bwMode="auto">
            <a:xfrm>
              <a:off x="6716713" y="4503738"/>
              <a:ext cx="31750" cy="34925"/>
            </a:xfrm>
            <a:custGeom>
              <a:avLst/>
              <a:gdLst>
                <a:gd name="T0" fmla="*/ 15 w 20"/>
                <a:gd name="T1" fmla="*/ 0 h 22"/>
                <a:gd name="T2" fmla="*/ 16 w 20"/>
                <a:gd name="T3" fmla="*/ 0 h 22"/>
                <a:gd name="T4" fmla="*/ 17 w 20"/>
                <a:gd name="T5" fmla="*/ 0 h 22"/>
                <a:gd name="T6" fmla="*/ 19 w 20"/>
                <a:gd name="T7" fmla="*/ 1 h 22"/>
                <a:gd name="T8" fmla="*/ 20 w 20"/>
                <a:gd name="T9" fmla="*/ 4 h 22"/>
                <a:gd name="T10" fmla="*/ 19 w 20"/>
                <a:gd name="T11" fmla="*/ 4 h 22"/>
                <a:gd name="T12" fmla="*/ 19 w 20"/>
                <a:gd name="T13" fmla="*/ 8 h 22"/>
                <a:gd name="T14" fmla="*/ 19 w 20"/>
                <a:gd name="T15" fmla="*/ 9 h 22"/>
                <a:gd name="T16" fmla="*/ 19 w 20"/>
                <a:gd name="T17" fmla="*/ 10 h 22"/>
                <a:gd name="T18" fmla="*/ 19 w 20"/>
                <a:gd name="T19" fmla="*/ 10 h 22"/>
                <a:gd name="T20" fmla="*/ 16 w 20"/>
                <a:gd name="T21" fmla="*/ 12 h 22"/>
                <a:gd name="T22" fmla="*/ 16 w 20"/>
                <a:gd name="T23" fmla="*/ 12 h 22"/>
                <a:gd name="T24" fmla="*/ 16 w 20"/>
                <a:gd name="T25" fmla="*/ 9 h 22"/>
                <a:gd name="T26" fmla="*/ 16 w 20"/>
                <a:gd name="T27" fmla="*/ 8 h 22"/>
                <a:gd name="T28" fmla="*/ 16 w 20"/>
                <a:gd name="T29" fmla="*/ 4 h 22"/>
                <a:gd name="T30" fmla="*/ 16 w 20"/>
                <a:gd name="T31" fmla="*/ 4 h 22"/>
                <a:gd name="T32" fmla="*/ 16 w 20"/>
                <a:gd name="T33" fmla="*/ 4 h 22"/>
                <a:gd name="T34" fmla="*/ 16 w 20"/>
                <a:gd name="T35" fmla="*/ 2 h 22"/>
                <a:gd name="T36" fmla="*/ 15 w 20"/>
                <a:gd name="T37" fmla="*/ 2 h 22"/>
                <a:gd name="T38" fmla="*/ 12 w 20"/>
                <a:gd name="T39" fmla="*/ 2 h 22"/>
                <a:gd name="T40" fmla="*/ 8 w 20"/>
                <a:gd name="T41" fmla="*/ 5 h 22"/>
                <a:gd name="T42" fmla="*/ 4 w 20"/>
                <a:gd name="T43" fmla="*/ 8 h 22"/>
                <a:gd name="T44" fmla="*/ 4 w 20"/>
                <a:gd name="T45" fmla="*/ 9 h 22"/>
                <a:gd name="T46" fmla="*/ 3 w 20"/>
                <a:gd name="T47" fmla="*/ 10 h 22"/>
                <a:gd name="T48" fmla="*/ 4 w 20"/>
                <a:gd name="T49" fmla="*/ 12 h 22"/>
                <a:gd name="T50" fmla="*/ 6 w 20"/>
                <a:gd name="T51" fmla="*/ 14 h 22"/>
                <a:gd name="T52" fmla="*/ 8 w 20"/>
                <a:gd name="T53" fmla="*/ 17 h 22"/>
                <a:gd name="T54" fmla="*/ 10 w 20"/>
                <a:gd name="T55" fmla="*/ 18 h 22"/>
                <a:gd name="T56" fmla="*/ 12 w 20"/>
                <a:gd name="T57" fmla="*/ 19 h 22"/>
                <a:gd name="T58" fmla="*/ 12 w 20"/>
                <a:gd name="T59" fmla="*/ 19 h 22"/>
                <a:gd name="T60" fmla="*/ 12 w 20"/>
                <a:gd name="T61" fmla="*/ 19 h 22"/>
                <a:gd name="T62" fmla="*/ 11 w 20"/>
                <a:gd name="T63" fmla="*/ 22 h 22"/>
                <a:gd name="T64" fmla="*/ 11 w 20"/>
                <a:gd name="T65" fmla="*/ 22 h 22"/>
                <a:gd name="T66" fmla="*/ 8 w 20"/>
                <a:gd name="T67" fmla="*/ 21 h 22"/>
                <a:gd name="T68" fmla="*/ 6 w 20"/>
                <a:gd name="T69" fmla="*/ 19 h 22"/>
                <a:gd name="T70" fmla="*/ 3 w 20"/>
                <a:gd name="T71" fmla="*/ 17 h 22"/>
                <a:gd name="T72" fmla="*/ 2 w 20"/>
                <a:gd name="T73" fmla="*/ 13 h 22"/>
                <a:gd name="T74" fmla="*/ 0 w 20"/>
                <a:gd name="T75" fmla="*/ 10 h 22"/>
                <a:gd name="T76" fmla="*/ 0 w 20"/>
                <a:gd name="T77" fmla="*/ 8 h 22"/>
                <a:gd name="T78" fmla="*/ 3 w 20"/>
                <a:gd name="T79" fmla="*/ 5 h 22"/>
                <a:gd name="T80" fmla="*/ 7 w 20"/>
                <a:gd name="T81" fmla="*/ 2 h 22"/>
                <a:gd name="T82" fmla="*/ 11 w 20"/>
                <a:gd name="T83" fmla="*/ 0 h 22"/>
                <a:gd name="T84" fmla="*/ 15 w 20"/>
                <a:gd name="T8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" h="22">
                  <a:moveTo>
                    <a:pt x="15" y="0"/>
                  </a:moveTo>
                  <a:lnTo>
                    <a:pt x="16" y="0"/>
                  </a:lnTo>
                  <a:lnTo>
                    <a:pt x="17" y="0"/>
                  </a:lnTo>
                  <a:lnTo>
                    <a:pt x="19" y="1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19" y="9"/>
                  </a:lnTo>
                  <a:lnTo>
                    <a:pt x="19" y="10"/>
                  </a:lnTo>
                  <a:lnTo>
                    <a:pt x="19" y="1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9"/>
                  </a:lnTo>
                  <a:lnTo>
                    <a:pt x="16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5" y="2"/>
                  </a:lnTo>
                  <a:lnTo>
                    <a:pt x="12" y="2"/>
                  </a:lnTo>
                  <a:lnTo>
                    <a:pt x="8" y="5"/>
                  </a:lnTo>
                  <a:lnTo>
                    <a:pt x="4" y="8"/>
                  </a:lnTo>
                  <a:lnTo>
                    <a:pt x="4" y="9"/>
                  </a:lnTo>
                  <a:lnTo>
                    <a:pt x="3" y="10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8" y="17"/>
                  </a:lnTo>
                  <a:lnTo>
                    <a:pt x="10" y="18"/>
                  </a:lnTo>
                  <a:lnTo>
                    <a:pt x="12" y="19"/>
                  </a:lnTo>
                  <a:lnTo>
                    <a:pt x="12" y="19"/>
                  </a:lnTo>
                  <a:lnTo>
                    <a:pt x="12" y="19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8" y="21"/>
                  </a:lnTo>
                  <a:lnTo>
                    <a:pt x="6" y="19"/>
                  </a:lnTo>
                  <a:lnTo>
                    <a:pt x="3" y="17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3" y="5"/>
                  </a:lnTo>
                  <a:lnTo>
                    <a:pt x="7" y="2"/>
                  </a:lnTo>
                  <a:lnTo>
                    <a:pt x="11" y="0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836"/>
            <p:cNvSpPr>
              <a:spLocks noEditPoints="1"/>
            </p:cNvSpPr>
            <p:nvPr/>
          </p:nvSpPr>
          <p:spPr bwMode="auto">
            <a:xfrm>
              <a:off x="6715126" y="4500563"/>
              <a:ext cx="34925" cy="46038"/>
            </a:xfrm>
            <a:custGeom>
              <a:avLst/>
              <a:gdLst>
                <a:gd name="T0" fmla="*/ 8 w 22"/>
                <a:gd name="T1" fmla="*/ 20 h 29"/>
                <a:gd name="T2" fmla="*/ 8 w 22"/>
                <a:gd name="T3" fmla="*/ 20 h 29"/>
                <a:gd name="T4" fmla="*/ 3 w 22"/>
                <a:gd name="T5" fmla="*/ 12 h 29"/>
                <a:gd name="T6" fmla="*/ 3 w 22"/>
                <a:gd name="T7" fmla="*/ 12 h 29"/>
                <a:gd name="T8" fmla="*/ 3 w 22"/>
                <a:gd name="T9" fmla="*/ 12 h 29"/>
                <a:gd name="T10" fmla="*/ 3 w 22"/>
                <a:gd name="T11" fmla="*/ 10 h 29"/>
                <a:gd name="T12" fmla="*/ 3 w 22"/>
                <a:gd name="T13" fmla="*/ 12 h 29"/>
                <a:gd name="T14" fmla="*/ 3 w 22"/>
                <a:gd name="T15" fmla="*/ 10 h 29"/>
                <a:gd name="T16" fmla="*/ 18 w 22"/>
                <a:gd name="T17" fmla="*/ 6 h 29"/>
                <a:gd name="T18" fmla="*/ 18 w 22"/>
                <a:gd name="T19" fmla="*/ 6 h 29"/>
                <a:gd name="T20" fmla="*/ 16 w 22"/>
                <a:gd name="T21" fmla="*/ 0 h 29"/>
                <a:gd name="T22" fmla="*/ 20 w 22"/>
                <a:gd name="T23" fmla="*/ 0 h 29"/>
                <a:gd name="T24" fmla="*/ 22 w 22"/>
                <a:gd name="T25" fmla="*/ 6 h 29"/>
                <a:gd name="T26" fmla="*/ 22 w 22"/>
                <a:gd name="T27" fmla="*/ 7 h 29"/>
                <a:gd name="T28" fmla="*/ 21 w 22"/>
                <a:gd name="T29" fmla="*/ 11 h 29"/>
                <a:gd name="T30" fmla="*/ 22 w 22"/>
                <a:gd name="T31" fmla="*/ 12 h 29"/>
                <a:gd name="T32" fmla="*/ 22 w 22"/>
                <a:gd name="T33" fmla="*/ 14 h 29"/>
                <a:gd name="T34" fmla="*/ 16 w 22"/>
                <a:gd name="T35" fmla="*/ 14 h 29"/>
                <a:gd name="T36" fmla="*/ 16 w 22"/>
                <a:gd name="T37" fmla="*/ 12 h 29"/>
                <a:gd name="T38" fmla="*/ 16 w 22"/>
                <a:gd name="T39" fmla="*/ 6 h 29"/>
                <a:gd name="T40" fmla="*/ 13 w 22"/>
                <a:gd name="T41" fmla="*/ 7 h 29"/>
                <a:gd name="T42" fmla="*/ 7 w 22"/>
                <a:gd name="T43" fmla="*/ 10 h 29"/>
                <a:gd name="T44" fmla="*/ 7 w 22"/>
                <a:gd name="T45" fmla="*/ 12 h 29"/>
                <a:gd name="T46" fmla="*/ 7 w 22"/>
                <a:gd name="T47" fmla="*/ 14 h 29"/>
                <a:gd name="T48" fmla="*/ 9 w 22"/>
                <a:gd name="T49" fmla="*/ 18 h 29"/>
                <a:gd name="T50" fmla="*/ 15 w 22"/>
                <a:gd name="T51" fmla="*/ 20 h 29"/>
                <a:gd name="T52" fmla="*/ 11 w 22"/>
                <a:gd name="T53" fmla="*/ 29 h 29"/>
                <a:gd name="T54" fmla="*/ 9 w 22"/>
                <a:gd name="T55" fmla="*/ 25 h 29"/>
                <a:gd name="T56" fmla="*/ 5 w 22"/>
                <a:gd name="T57" fmla="*/ 23 h 29"/>
                <a:gd name="T58" fmla="*/ 1 w 22"/>
                <a:gd name="T59" fmla="*/ 16 h 29"/>
                <a:gd name="T60" fmla="*/ 0 w 22"/>
                <a:gd name="T61" fmla="*/ 12 h 29"/>
                <a:gd name="T62" fmla="*/ 0 w 22"/>
                <a:gd name="T63" fmla="*/ 8 h 29"/>
                <a:gd name="T64" fmla="*/ 7 w 22"/>
                <a:gd name="T65" fmla="*/ 3 h 29"/>
                <a:gd name="T66" fmla="*/ 16 w 22"/>
                <a:gd name="T6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9">
                  <a:moveTo>
                    <a:pt x="5" y="18"/>
                  </a:moveTo>
                  <a:lnTo>
                    <a:pt x="8" y="20"/>
                  </a:lnTo>
                  <a:lnTo>
                    <a:pt x="11" y="21"/>
                  </a:lnTo>
                  <a:lnTo>
                    <a:pt x="8" y="20"/>
                  </a:lnTo>
                  <a:lnTo>
                    <a:pt x="5" y="18"/>
                  </a:lnTo>
                  <a:close/>
                  <a:moveTo>
                    <a:pt x="3" y="12"/>
                  </a:moveTo>
                  <a:lnTo>
                    <a:pt x="1" y="12"/>
                  </a:lnTo>
                  <a:lnTo>
                    <a:pt x="3" y="12"/>
                  </a:lnTo>
                  <a:lnTo>
                    <a:pt x="1" y="12"/>
                  </a:lnTo>
                  <a:lnTo>
                    <a:pt x="3" y="12"/>
                  </a:lnTo>
                  <a:close/>
                  <a:moveTo>
                    <a:pt x="4" y="8"/>
                  </a:moveTo>
                  <a:lnTo>
                    <a:pt x="3" y="10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10"/>
                  </a:lnTo>
                  <a:lnTo>
                    <a:pt x="4" y="8"/>
                  </a:lnTo>
                  <a:close/>
                  <a:moveTo>
                    <a:pt x="18" y="6"/>
                  </a:moveTo>
                  <a:lnTo>
                    <a:pt x="18" y="6"/>
                  </a:lnTo>
                  <a:lnTo>
                    <a:pt x="18" y="6"/>
                  </a:lnTo>
                  <a:lnTo>
                    <a:pt x="18" y="6"/>
                  </a:lnTo>
                  <a:close/>
                  <a:moveTo>
                    <a:pt x="16" y="0"/>
                  </a:moveTo>
                  <a:lnTo>
                    <a:pt x="17" y="0"/>
                  </a:lnTo>
                  <a:lnTo>
                    <a:pt x="20" y="0"/>
                  </a:lnTo>
                  <a:lnTo>
                    <a:pt x="21" y="3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7"/>
                  </a:lnTo>
                  <a:lnTo>
                    <a:pt x="21" y="10"/>
                  </a:lnTo>
                  <a:lnTo>
                    <a:pt x="21" y="11"/>
                  </a:lnTo>
                  <a:lnTo>
                    <a:pt x="22" y="12"/>
                  </a:lnTo>
                  <a:lnTo>
                    <a:pt x="22" y="12"/>
                  </a:lnTo>
                  <a:lnTo>
                    <a:pt x="22" y="12"/>
                  </a:lnTo>
                  <a:lnTo>
                    <a:pt x="22" y="14"/>
                  </a:lnTo>
                  <a:lnTo>
                    <a:pt x="16" y="15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6" y="12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3" y="7"/>
                  </a:lnTo>
                  <a:lnTo>
                    <a:pt x="11" y="8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7" y="14"/>
                  </a:lnTo>
                  <a:lnTo>
                    <a:pt x="8" y="15"/>
                  </a:lnTo>
                  <a:lnTo>
                    <a:pt x="9" y="18"/>
                  </a:lnTo>
                  <a:lnTo>
                    <a:pt x="12" y="19"/>
                  </a:lnTo>
                  <a:lnTo>
                    <a:pt x="15" y="20"/>
                  </a:lnTo>
                  <a:lnTo>
                    <a:pt x="16" y="20"/>
                  </a:lnTo>
                  <a:lnTo>
                    <a:pt x="11" y="29"/>
                  </a:lnTo>
                  <a:lnTo>
                    <a:pt x="11" y="25"/>
                  </a:lnTo>
                  <a:lnTo>
                    <a:pt x="9" y="25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3" y="19"/>
                  </a:lnTo>
                  <a:lnTo>
                    <a:pt x="1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3" y="6"/>
                  </a:lnTo>
                  <a:lnTo>
                    <a:pt x="7" y="3"/>
                  </a:lnTo>
                  <a:lnTo>
                    <a:pt x="12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Rectangle 1837"/>
            <p:cNvSpPr>
              <a:spLocks noChangeArrowheads="1"/>
            </p:cNvSpPr>
            <p:nvPr/>
          </p:nvSpPr>
          <p:spPr bwMode="auto">
            <a:xfrm>
              <a:off x="6705601" y="4594225"/>
              <a:ext cx="6350" cy="4763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838"/>
            <p:cNvSpPr>
              <a:spLocks noEditPoints="1"/>
            </p:cNvSpPr>
            <p:nvPr/>
          </p:nvSpPr>
          <p:spPr bwMode="auto">
            <a:xfrm>
              <a:off x="6702426" y="4592638"/>
              <a:ext cx="11113" cy="11113"/>
            </a:xfrm>
            <a:custGeom>
              <a:avLst/>
              <a:gdLst>
                <a:gd name="T0" fmla="*/ 3 w 7"/>
                <a:gd name="T1" fmla="*/ 3 h 7"/>
                <a:gd name="T2" fmla="*/ 3 w 7"/>
                <a:gd name="T3" fmla="*/ 3 h 7"/>
                <a:gd name="T4" fmla="*/ 4 w 7"/>
                <a:gd name="T5" fmla="*/ 3 h 7"/>
                <a:gd name="T6" fmla="*/ 4 w 7"/>
                <a:gd name="T7" fmla="*/ 3 h 7"/>
                <a:gd name="T8" fmla="*/ 3 w 7"/>
                <a:gd name="T9" fmla="*/ 3 h 7"/>
                <a:gd name="T10" fmla="*/ 0 w 7"/>
                <a:gd name="T11" fmla="*/ 0 h 7"/>
                <a:gd name="T12" fmla="*/ 7 w 7"/>
                <a:gd name="T13" fmla="*/ 0 h 7"/>
                <a:gd name="T14" fmla="*/ 7 w 7"/>
                <a:gd name="T15" fmla="*/ 7 h 7"/>
                <a:gd name="T16" fmla="*/ 0 w 7"/>
                <a:gd name="T17" fmla="*/ 7 h 7"/>
                <a:gd name="T18" fmla="*/ 0 w 7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7">
                  <a:moveTo>
                    <a:pt x="3" y="3"/>
                  </a:moveTo>
                  <a:lnTo>
                    <a:pt x="3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3" y="3"/>
                  </a:lnTo>
                  <a:close/>
                  <a:moveTo>
                    <a:pt x="0" y="0"/>
                  </a:moveTo>
                  <a:lnTo>
                    <a:pt x="7" y="0"/>
                  </a:lnTo>
                  <a:lnTo>
                    <a:pt x="7" y="7"/>
                  </a:lnTo>
                  <a:lnTo>
                    <a:pt x="0" y="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Rectangle 1839"/>
            <p:cNvSpPr>
              <a:spLocks noChangeArrowheads="1"/>
            </p:cNvSpPr>
            <p:nvPr/>
          </p:nvSpPr>
          <p:spPr bwMode="auto">
            <a:xfrm>
              <a:off x="6750051" y="4686300"/>
              <a:ext cx="6350" cy="15875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Rectangle 1840"/>
            <p:cNvSpPr>
              <a:spLocks noChangeArrowheads="1"/>
            </p:cNvSpPr>
            <p:nvPr/>
          </p:nvSpPr>
          <p:spPr bwMode="auto">
            <a:xfrm>
              <a:off x="6748463" y="4684713"/>
              <a:ext cx="11113" cy="20638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841"/>
            <p:cNvSpPr>
              <a:spLocks noEditPoints="1"/>
            </p:cNvSpPr>
            <p:nvPr/>
          </p:nvSpPr>
          <p:spPr bwMode="auto">
            <a:xfrm>
              <a:off x="6689726" y="4700588"/>
              <a:ext cx="103188" cy="133350"/>
            </a:xfrm>
            <a:custGeom>
              <a:avLst/>
              <a:gdLst>
                <a:gd name="T0" fmla="*/ 41 w 65"/>
                <a:gd name="T1" fmla="*/ 3 h 84"/>
                <a:gd name="T2" fmla="*/ 28 w 65"/>
                <a:gd name="T3" fmla="*/ 5 h 84"/>
                <a:gd name="T4" fmla="*/ 16 w 65"/>
                <a:gd name="T5" fmla="*/ 11 h 84"/>
                <a:gd name="T6" fmla="*/ 10 w 65"/>
                <a:gd name="T7" fmla="*/ 16 h 84"/>
                <a:gd name="T8" fmla="*/ 6 w 65"/>
                <a:gd name="T9" fmla="*/ 24 h 84"/>
                <a:gd name="T10" fmla="*/ 4 w 65"/>
                <a:gd name="T11" fmla="*/ 34 h 84"/>
                <a:gd name="T12" fmla="*/ 6 w 65"/>
                <a:gd name="T13" fmla="*/ 50 h 84"/>
                <a:gd name="T14" fmla="*/ 12 w 65"/>
                <a:gd name="T15" fmla="*/ 66 h 84"/>
                <a:gd name="T16" fmla="*/ 15 w 65"/>
                <a:gd name="T17" fmla="*/ 71 h 84"/>
                <a:gd name="T18" fmla="*/ 17 w 65"/>
                <a:gd name="T19" fmla="*/ 75 h 84"/>
                <a:gd name="T20" fmla="*/ 21 w 65"/>
                <a:gd name="T21" fmla="*/ 79 h 84"/>
                <a:gd name="T22" fmla="*/ 25 w 65"/>
                <a:gd name="T23" fmla="*/ 80 h 84"/>
                <a:gd name="T24" fmla="*/ 28 w 65"/>
                <a:gd name="T25" fmla="*/ 81 h 84"/>
                <a:gd name="T26" fmla="*/ 32 w 65"/>
                <a:gd name="T27" fmla="*/ 80 h 84"/>
                <a:gd name="T28" fmla="*/ 42 w 65"/>
                <a:gd name="T29" fmla="*/ 73 h 84"/>
                <a:gd name="T30" fmla="*/ 53 w 65"/>
                <a:gd name="T31" fmla="*/ 66 h 84"/>
                <a:gd name="T32" fmla="*/ 59 w 65"/>
                <a:gd name="T33" fmla="*/ 55 h 84"/>
                <a:gd name="T34" fmla="*/ 62 w 65"/>
                <a:gd name="T35" fmla="*/ 42 h 84"/>
                <a:gd name="T36" fmla="*/ 61 w 65"/>
                <a:gd name="T37" fmla="*/ 26 h 84"/>
                <a:gd name="T38" fmla="*/ 57 w 65"/>
                <a:gd name="T39" fmla="*/ 15 h 84"/>
                <a:gd name="T40" fmla="*/ 54 w 65"/>
                <a:gd name="T41" fmla="*/ 9 h 84"/>
                <a:gd name="T42" fmla="*/ 50 w 65"/>
                <a:gd name="T43" fmla="*/ 5 h 84"/>
                <a:gd name="T44" fmla="*/ 46 w 65"/>
                <a:gd name="T45" fmla="*/ 4 h 84"/>
                <a:gd name="T46" fmla="*/ 41 w 65"/>
                <a:gd name="T47" fmla="*/ 3 h 84"/>
                <a:gd name="T48" fmla="*/ 41 w 65"/>
                <a:gd name="T49" fmla="*/ 3 h 84"/>
                <a:gd name="T50" fmla="*/ 41 w 65"/>
                <a:gd name="T51" fmla="*/ 0 h 84"/>
                <a:gd name="T52" fmla="*/ 45 w 65"/>
                <a:gd name="T53" fmla="*/ 0 h 84"/>
                <a:gd name="T54" fmla="*/ 50 w 65"/>
                <a:gd name="T55" fmla="*/ 3 h 84"/>
                <a:gd name="T56" fmla="*/ 54 w 65"/>
                <a:gd name="T57" fmla="*/ 5 h 84"/>
                <a:gd name="T58" fmla="*/ 57 w 65"/>
                <a:gd name="T59" fmla="*/ 8 h 84"/>
                <a:gd name="T60" fmla="*/ 59 w 65"/>
                <a:gd name="T61" fmla="*/ 13 h 84"/>
                <a:gd name="T62" fmla="*/ 63 w 65"/>
                <a:gd name="T63" fmla="*/ 26 h 84"/>
                <a:gd name="T64" fmla="*/ 65 w 65"/>
                <a:gd name="T65" fmla="*/ 42 h 84"/>
                <a:gd name="T66" fmla="*/ 63 w 65"/>
                <a:gd name="T67" fmla="*/ 54 h 84"/>
                <a:gd name="T68" fmla="*/ 58 w 65"/>
                <a:gd name="T69" fmla="*/ 64 h 84"/>
                <a:gd name="T70" fmla="*/ 50 w 65"/>
                <a:gd name="T71" fmla="*/ 72 h 84"/>
                <a:gd name="T72" fmla="*/ 42 w 65"/>
                <a:gd name="T73" fmla="*/ 79 h 84"/>
                <a:gd name="T74" fmla="*/ 33 w 65"/>
                <a:gd name="T75" fmla="*/ 83 h 84"/>
                <a:gd name="T76" fmla="*/ 31 w 65"/>
                <a:gd name="T77" fmla="*/ 84 h 84"/>
                <a:gd name="T78" fmla="*/ 28 w 65"/>
                <a:gd name="T79" fmla="*/ 84 h 84"/>
                <a:gd name="T80" fmla="*/ 28 w 65"/>
                <a:gd name="T81" fmla="*/ 84 h 84"/>
                <a:gd name="T82" fmla="*/ 24 w 65"/>
                <a:gd name="T83" fmla="*/ 84 h 84"/>
                <a:gd name="T84" fmla="*/ 20 w 65"/>
                <a:gd name="T85" fmla="*/ 81 h 84"/>
                <a:gd name="T86" fmla="*/ 16 w 65"/>
                <a:gd name="T87" fmla="*/ 77 h 84"/>
                <a:gd name="T88" fmla="*/ 12 w 65"/>
                <a:gd name="T89" fmla="*/ 72 h 84"/>
                <a:gd name="T90" fmla="*/ 10 w 65"/>
                <a:gd name="T91" fmla="*/ 67 h 84"/>
                <a:gd name="T92" fmla="*/ 3 w 65"/>
                <a:gd name="T93" fmla="*/ 50 h 84"/>
                <a:gd name="T94" fmla="*/ 0 w 65"/>
                <a:gd name="T95" fmla="*/ 34 h 84"/>
                <a:gd name="T96" fmla="*/ 3 w 65"/>
                <a:gd name="T97" fmla="*/ 21 h 84"/>
                <a:gd name="T98" fmla="*/ 10 w 65"/>
                <a:gd name="T99" fmla="*/ 12 h 84"/>
                <a:gd name="T100" fmla="*/ 19 w 65"/>
                <a:gd name="T101" fmla="*/ 5 h 84"/>
                <a:gd name="T102" fmla="*/ 29 w 65"/>
                <a:gd name="T103" fmla="*/ 1 h 84"/>
                <a:gd name="T104" fmla="*/ 41 w 65"/>
                <a:gd name="T105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5" h="84">
                  <a:moveTo>
                    <a:pt x="41" y="3"/>
                  </a:moveTo>
                  <a:lnTo>
                    <a:pt x="28" y="5"/>
                  </a:lnTo>
                  <a:lnTo>
                    <a:pt x="16" y="11"/>
                  </a:lnTo>
                  <a:lnTo>
                    <a:pt x="10" y="16"/>
                  </a:lnTo>
                  <a:lnTo>
                    <a:pt x="6" y="24"/>
                  </a:lnTo>
                  <a:lnTo>
                    <a:pt x="4" y="34"/>
                  </a:lnTo>
                  <a:lnTo>
                    <a:pt x="6" y="50"/>
                  </a:lnTo>
                  <a:lnTo>
                    <a:pt x="12" y="66"/>
                  </a:lnTo>
                  <a:lnTo>
                    <a:pt x="15" y="71"/>
                  </a:lnTo>
                  <a:lnTo>
                    <a:pt x="17" y="75"/>
                  </a:lnTo>
                  <a:lnTo>
                    <a:pt x="21" y="79"/>
                  </a:lnTo>
                  <a:lnTo>
                    <a:pt x="25" y="80"/>
                  </a:lnTo>
                  <a:lnTo>
                    <a:pt x="28" y="81"/>
                  </a:lnTo>
                  <a:lnTo>
                    <a:pt x="32" y="80"/>
                  </a:lnTo>
                  <a:lnTo>
                    <a:pt x="42" y="73"/>
                  </a:lnTo>
                  <a:lnTo>
                    <a:pt x="53" y="66"/>
                  </a:lnTo>
                  <a:lnTo>
                    <a:pt x="59" y="55"/>
                  </a:lnTo>
                  <a:lnTo>
                    <a:pt x="62" y="42"/>
                  </a:lnTo>
                  <a:lnTo>
                    <a:pt x="61" y="26"/>
                  </a:lnTo>
                  <a:lnTo>
                    <a:pt x="57" y="15"/>
                  </a:lnTo>
                  <a:lnTo>
                    <a:pt x="54" y="9"/>
                  </a:lnTo>
                  <a:lnTo>
                    <a:pt x="50" y="5"/>
                  </a:lnTo>
                  <a:lnTo>
                    <a:pt x="46" y="4"/>
                  </a:lnTo>
                  <a:lnTo>
                    <a:pt x="41" y="3"/>
                  </a:lnTo>
                  <a:lnTo>
                    <a:pt x="41" y="3"/>
                  </a:lnTo>
                  <a:close/>
                  <a:moveTo>
                    <a:pt x="41" y="0"/>
                  </a:moveTo>
                  <a:lnTo>
                    <a:pt x="45" y="0"/>
                  </a:lnTo>
                  <a:lnTo>
                    <a:pt x="50" y="3"/>
                  </a:lnTo>
                  <a:lnTo>
                    <a:pt x="54" y="5"/>
                  </a:lnTo>
                  <a:lnTo>
                    <a:pt x="57" y="8"/>
                  </a:lnTo>
                  <a:lnTo>
                    <a:pt x="59" y="13"/>
                  </a:lnTo>
                  <a:lnTo>
                    <a:pt x="63" y="26"/>
                  </a:lnTo>
                  <a:lnTo>
                    <a:pt x="65" y="42"/>
                  </a:lnTo>
                  <a:lnTo>
                    <a:pt x="63" y="54"/>
                  </a:lnTo>
                  <a:lnTo>
                    <a:pt x="58" y="64"/>
                  </a:lnTo>
                  <a:lnTo>
                    <a:pt x="50" y="72"/>
                  </a:lnTo>
                  <a:lnTo>
                    <a:pt x="42" y="79"/>
                  </a:lnTo>
                  <a:lnTo>
                    <a:pt x="33" y="83"/>
                  </a:lnTo>
                  <a:lnTo>
                    <a:pt x="31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4" y="84"/>
                  </a:lnTo>
                  <a:lnTo>
                    <a:pt x="20" y="81"/>
                  </a:lnTo>
                  <a:lnTo>
                    <a:pt x="16" y="77"/>
                  </a:lnTo>
                  <a:lnTo>
                    <a:pt x="12" y="72"/>
                  </a:lnTo>
                  <a:lnTo>
                    <a:pt x="10" y="67"/>
                  </a:lnTo>
                  <a:lnTo>
                    <a:pt x="3" y="50"/>
                  </a:lnTo>
                  <a:lnTo>
                    <a:pt x="0" y="34"/>
                  </a:lnTo>
                  <a:lnTo>
                    <a:pt x="3" y="21"/>
                  </a:lnTo>
                  <a:lnTo>
                    <a:pt x="10" y="12"/>
                  </a:lnTo>
                  <a:lnTo>
                    <a:pt x="19" y="5"/>
                  </a:lnTo>
                  <a:lnTo>
                    <a:pt x="29" y="1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842"/>
            <p:cNvSpPr>
              <a:spLocks noEditPoints="1"/>
            </p:cNvSpPr>
            <p:nvPr/>
          </p:nvSpPr>
          <p:spPr bwMode="auto">
            <a:xfrm>
              <a:off x="6688138" y="4699000"/>
              <a:ext cx="106363" cy="139700"/>
            </a:xfrm>
            <a:custGeom>
              <a:avLst/>
              <a:gdLst>
                <a:gd name="T0" fmla="*/ 29 w 67"/>
                <a:gd name="T1" fmla="*/ 84 h 88"/>
                <a:gd name="T2" fmla="*/ 29 w 67"/>
                <a:gd name="T3" fmla="*/ 84 h 88"/>
                <a:gd name="T4" fmla="*/ 29 w 67"/>
                <a:gd name="T5" fmla="*/ 84 h 88"/>
                <a:gd name="T6" fmla="*/ 12 w 67"/>
                <a:gd name="T7" fmla="*/ 67 h 88"/>
                <a:gd name="T8" fmla="*/ 12 w 67"/>
                <a:gd name="T9" fmla="*/ 67 h 88"/>
                <a:gd name="T10" fmla="*/ 62 w 67"/>
                <a:gd name="T11" fmla="*/ 56 h 88"/>
                <a:gd name="T12" fmla="*/ 51 w 67"/>
                <a:gd name="T13" fmla="*/ 72 h 88"/>
                <a:gd name="T14" fmla="*/ 34 w 67"/>
                <a:gd name="T15" fmla="*/ 82 h 88"/>
                <a:gd name="T16" fmla="*/ 34 w 67"/>
                <a:gd name="T17" fmla="*/ 82 h 88"/>
                <a:gd name="T18" fmla="*/ 51 w 67"/>
                <a:gd name="T19" fmla="*/ 72 h 88"/>
                <a:gd name="T20" fmla="*/ 62 w 67"/>
                <a:gd name="T21" fmla="*/ 56 h 88"/>
                <a:gd name="T22" fmla="*/ 4 w 67"/>
                <a:gd name="T23" fmla="*/ 29 h 88"/>
                <a:gd name="T24" fmla="*/ 3 w 67"/>
                <a:gd name="T25" fmla="*/ 35 h 88"/>
                <a:gd name="T26" fmla="*/ 4 w 67"/>
                <a:gd name="T27" fmla="*/ 29 h 88"/>
                <a:gd name="T28" fmla="*/ 64 w 67"/>
                <a:gd name="T29" fmla="*/ 43 h 88"/>
                <a:gd name="T30" fmla="*/ 63 w 67"/>
                <a:gd name="T31" fmla="*/ 29 h 88"/>
                <a:gd name="T32" fmla="*/ 16 w 67"/>
                <a:gd name="T33" fmla="*/ 10 h 88"/>
                <a:gd name="T34" fmla="*/ 16 w 67"/>
                <a:gd name="T35" fmla="*/ 10 h 88"/>
                <a:gd name="T36" fmla="*/ 55 w 67"/>
                <a:gd name="T37" fmla="*/ 9 h 88"/>
                <a:gd name="T38" fmla="*/ 55 w 67"/>
                <a:gd name="T39" fmla="*/ 9 h 88"/>
                <a:gd name="T40" fmla="*/ 42 w 67"/>
                <a:gd name="T41" fmla="*/ 5 h 88"/>
                <a:gd name="T42" fmla="*/ 18 w 67"/>
                <a:gd name="T43" fmla="*/ 13 h 88"/>
                <a:gd name="T44" fmla="*/ 8 w 67"/>
                <a:gd name="T45" fmla="*/ 26 h 88"/>
                <a:gd name="T46" fmla="*/ 7 w 67"/>
                <a:gd name="T47" fmla="*/ 35 h 88"/>
                <a:gd name="T48" fmla="*/ 15 w 67"/>
                <a:gd name="T49" fmla="*/ 65 h 88"/>
                <a:gd name="T50" fmla="*/ 20 w 67"/>
                <a:gd name="T51" fmla="*/ 74 h 88"/>
                <a:gd name="T52" fmla="*/ 26 w 67"/>
                <a:gd name="T53" fmla="*/ 80 h 88"/>
                <a:gd name="T54" fmla="*/ 29 w 67"/>
                <a:gd name="T55" fmla="*/ 81 h 88"/>
                <a:gd name="T56" fmla="*/ 30 w 67"/>
                <a:gd name="T57" fmla="*/ 81 h 88"/>
                <a:gd name="T58" fmla="*/ 43 w 67"/>
                <a:gd name="T59" fmla="*/ 74 h 88"/>
                <a:gd name="T60" fmla="*/ 59 w 67"/>
                <a:gd name="T61" fmla="*/ 56 h 88"/>
                <a:gd name="T62" fmla="*/ 62 w 67"/>
                <a:gd name="T63" fmla="*/ 43 h 88"/>
                <a:gd name="T64" fmla="*/ 56 w 67"/>
                <a:gd name="T65" fmla="*/ 16 h 88"/>
                <a:gd name="T66" fmla="*/ 50 w 67"/>
                <a:gd name="T67" fmla="*/ 8 h 88"/>
                <a:gd name="T68" fmla="*/ 42 w 67"/>
                <a:gd name="T69" fmla="*/ 5 h 88"/>
                <a:gd name="T70" fmla="*/ 55 w 67"/>
                <a:gd name="T71" fmla="*/ 9 h 88"/>
                <a:gd name="T72" fmla="*/ 51 w 67"/>
                <a:gd name="T73" fmla="*/ 5 h 88"/>
                <a:gd name="T74" fmla="*/ 42 w 67"/>
                <a:gd name="T75" fmla="*/ 2 h 88"/>
                <a:gd name="T76" fmla="*/ 42 w 67"/>
                <a:gd name="T77" fmla="*/ 2 h 88"/>
                <a:gd name="T78" fmla="*/ 47 w 67"/>
                <a:gd name="T79" fmla="*/ 4 h 88"/>
                <a:gd name="T80" fmla="*/ 47 w 67"/>
                <a:gd name="T81" fmla="*/ 4 h 88"/>
                <a:gd name="T82" fmla="*/ 42 w 67"/>
                <a:gd name="T83" fmla="*/ 2 h 88"/>
                <a:gd name="T84" fmla="*/ 47 w 67"/>
                <a:gd name="T85" fmla="*/ 0 h 88"/>
                <a:gd name="T86" fmla="*/ 56 w 67"/>
                <a:gd name="T87" fmla="*/ 5 h 88"/>
                <a:gd name="T88" fmla="*/ 62 w 67"/>
                <a:gd name="T89" fmla="*/ 13 h 88"/>
                <a:gd name="T90" fmla="*/ 67 w 67"/>
                <a:gd name="T91" fmla="*/ 43 h 88"/>
                <a:gd name="T92" fmla="*/ 60 w 67"/>
                <a:gd name="T93" fmla="*/ 67 h 88"/>
                <a:gd name="T94" fmla="*/ 45 w 67"/>
                <a:gd name="T95" fmla="*/ 81 h 88"/>
                <a:gd name="T96" fmla="*/ 33 w 67"/>
                <a:gd name="T97" fmla="*/ 86 h 88"/>
                <a:gd name="T98" fmla="*/ 29 w 67"/>
                <a:gd name="T99" fmla="*/ 88 h 88"/>
                <a:gd name="T100" fmla="*/ 29 w 67"/>
                <a:gd name="T101" fmla="*/ 88 h 88"/>
                <a:gd name="T102" fmla="*/ 20 w 67"/>
                <a:gd name="T103" fmla="*/ 84 h 88"/>
                <a:gd name="T104" fmla="*/ 12 w 67"/>
                <a:gd name="T105" fmla="*/ 74 h 88"/>
                <a:gd name="T106" fmla="*/ 3 w 67"/>
                <a:gd name="T107" fmla="*/ 51 h 88"/>
                <a:gd name="T108" fmla="*/ 3 w 67"/>
                <a:gd name="T109" fmla="*/ 22 h 88"/>
                <a:gd name="T110" fmla="*/ 20 w 67"/>
                <a:gd name="T111" fmla="*/ 5 h 88"/>
                <a:gd name="T112" fmla="*/ 41 w 67"/>
                <a:gd name="T11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7" h="88">
                  <a:moveTo>
                    <a:pt x="29" y="84"/>
                  </a:moveTo>
                  <a:lnTo>
                    <a:pt x="29" y="84"/>
                  </a:lnTo>
                  <a:lnTo>
                    <a:pt x="29" y="84"/>
                  </a:lnTo>
                  <a:lnTo>
                    <a:pt x="29" y="84"/>
                  </a:lnTo>
                  <a:lnTo>
                    <a:pt x="29" y="84"/>
                  </a:lnTo>
                  <a:lnTo>
                    <a:pt x="29" y="84"/>
                  </a:lnTo>
                  <a:close/>
                  <a:moveTo>
                    <a:pt x="8" y="57"/>
                  </a:moveTo>
                  <a:lnTo>
                    <a:pt x="12" y="67"/>
                  </a:lnTo>
                  <a:lnTo>
                    <a:pt x="13" y="71"/>
                  </a:lnTo>
                  <a:lnTo>
                    <a:pt x="12" y="67"/>
                  </a:lnTo>
                  <a:lnTo>
                    <a:pt x="8" y="57"/>
                  </a:lnTo>
                  <a:close/>
                  <a:moveTo>
                    <a:pt x="62" y="56"/>
                  </a:moveTo>
                  <a:lnTo>
                    <a:pt x="58" y="64"/>
                  </a:lnTo>
                  <a:lnTo>
                    <a:pt x="51" y="72"/>
                  </a:lnTo>
                  <a:lnTo>
                    <a:pt x="42" y="78"/>
                  </a:lnTo>
                  <a:lnTo>
                    <a:pt x="34" y="82"/>
                  </a:lnTo>
                  <a:lnTo>
                    <a:pt x="34" y="82"/>
                  </a:lnTo>
                  <a:lnTo>
                    <a:pt x="34" y="82"/>
                  </a:lnTo>
                  <a:lnTo>
                    <a:pt x="42" y="78"/>
                  </a:lnTo>
                  <a:lnTo>
                    <a:pt x="51" y="72"/>
                  </a:lnTo>
                  <a:lnTo>
                    <a:pt x="58" y="64"/>
                  </a:lnTo>
                  <a:lnTo>
                    <a:pt x="62" y="56"/>
                  </a:lnTo>
                  <a:close/>
                  <a:moveTo>
                    <a:pt x="4" y="29"/>
                  </a:moveTo>
                  <a:lnTo>
                    <a:pt x="4" y="29"/>
                  </a:lnTo>
                  <a:lnTo>
                    <a:pt x="3" y="35"/>
                  </a:lnTo>
                  <a:lnTo>
                    <a:pt x="3" y="35"/>
                  </a:lnTo>
                  <a:lnTo>
                    <a:pt x="3" y="34"/>
                  </a:lnTo>
                  <a:lnTo>
                    <a:pt x="4" y="29"/>
                  </a:lnTo>
                  <a:close/>
                  <a:moveTo>
                    <a:pt x="63" y="29"/>
                  </a:moveTo>
                  <a:lnTo>
                    <a:pt x="64" y="43"/>
                  </a:lnTo>
                  <a:lnTo>
                    <a:pt x="64" y="43"/>
                  </a:lnTo>
                  <a:lnTo>
                    <a:pt x="63" y="29"/>
                  </a:lnTo>
                  <a:lnTo>
                    <a:pt x="63" y="29"/>
                  </a:lnTo>
                  <a:close/>
                  <a:moveTo>
                    <a:pt x="16" y="10"/>
                  </a:moveTo>
                  <a:lnTo>
                    <a:pt x="17" y="12"/>
                  </a:lnTo>
                  <a:lnTo>
                    <a:pt x="16" y="10"/>
                  </a:lnTo>
                  <a:lnTo>
                    <a:pt x="16" y="10"/>
                  </a:lnTo>
                  <a:close/>
                  <a:moveTo>
                    <a:pt x="55" y="9"/>
                  </a:moveTo>
                  <a:lnTo>
                    <a:pt x="59" y="14"/>
                  </a:lnTo>
                  <a:lnTo>
                    <a:pt x="55" y="9"/>
                  </a:lnTo>
                  <a:lnTo>
                    <a:pt x="55" y="9"/>
                  </a:lnTo>
                  <a:close/>
                  <a:moveTo>
                    <a:pt x="42" y="5"/>
                  </a:moveTo>
                  <a:lnTo>
                    <a:pt x="29" y="8"/>
                  </a:lnTo>
                  <a:lnTo>
                    <a:pt x="18" y="13"/>
                  </a:lnTo>
                  <a:lnTo>
                    <a:pt x="12" y="18"/>
                  </a:lnTo>
                  <a:lnTo>
                    <a:pt x="8" y="26"/>
                  </a:lnTo>
                  <a:lnTo>
                    <a:pt x="7" y="35"/>
                  </a:lnTo>
                  <a:lnTo>
                    <a:pt x="7" y="35"/>
                  </a:lnTo>
                  <a:lnTo>
                    <a:pt x="8" y="50"/>
                  </a:lnTo>
                  <a:lnTo>
                    <a:pt x="15" y="65"/>
                  </a:lnTo>
                  <a:lnTo>
                    <a:pt x="17" y="71"/>
                  </a:lnTo>
                  <a:lnTo>
                    <a:pt x="20" y="74"/>
                  </a:lnTo>
                  <a:lnTo>
                    <a:pt x="24" y="78"/>
                  </a:lnTo>
                  <a:lnTo>
                    <a:pt x="26" y="80"/>
                  </a:lnTo>
                  <a:lnTo>
                    <a:pt x="29" y="81"/>
                  </a:lnTo>
                  <a:lnTo>
                    <a:pt x="29" y="81"/>
                  </a:lnTo>
                  <a:lnTo>
                    <a:pt x="29" y="81"/>
                  </a:lnTo>
                  <a:lnTo>
                    <a:pt x="30" y="81"/>
                  </a:lnTo>
                  <a:lnTo>
                    <a:pt x="33" y="80"/>
                  </a:lnTo>
                  <a:lnTo>
                    <a:pt x="43" y="74"/>
                  </a:lnTo>
                  <a:lnTo>
                    <a:pt x="53" y="67"/>
                  </a:lnTo>
                  <a:lnTo>
                    <a:pt x="59" y="56"/>
                  </a:lnTo>
                  <a:lnTo>
                    <a:pt x="62" y="43"/>
                  </a:lnTo>
                  <a:lnTo>
                    <a:pt x="62" y="43"/>
                  </a:lnTo>
                  <a:lnTo>
                    <a:pt x="60" y="27"/>
                  </a:lnTo>
                  <a:lnTo>
                    <a:pt x="56" y="16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46" y="6"/>
                  </a:lnTo>
                  <a:lnTo>
                    <a:pt x="42" y="5"/>
                  </a:lnTo>
                  <a:close/>
                  <a:moveTo>
                    <a:pt x="51" y="5"/>
                  </a:moveTo>
                  <a:lnTo>
                    <a:pt x="55" y="9"/>
                  </a:lnTo>
                  <a:lnTo>
                    <a:pt x="51" y="5"/>
                  </a:lnTo>
                  <a:lnTo>
                    <a:pt x="51" y="5"/>
                  </a:lnTo>
                  <a:close/>
                  <a:moveTo>
                    <a:pt x="42" y="2"/>
                  </a:moveTo>
                  <a:lnTo>
                    <a:pt x="42" y="2"/>
                  </a:lnTo>
                  <a:lnTo>
                    <a:pt x="39" y="2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7" y="4"/>
                  </a:lnTo>
                  <a:lnTo>
                    <a:pt x="51" y="5"/>
                  </a:lnTo>
                  <a:lnTo>
                    <a:pt x="47" y="4"/>
                  </a:lnTo>
                  <a:lnTo>
                    <a:pt x="42" y="2"/>
                  </a:lnTo>
                  <a:lnTo>
                    <a:pt x="42" y="2"/>
                  </a:lnTo>
                  <a:close/>
                  <a:moveTo>
                    <a:pt x="42" y="0"/>
                  </a:moveTo>
                  <a:lnTo>
                    <a:pt x="47" y="0"/>
                  </a:lnTo>
                  <a:lnTo>
                    <a:pt x="51" y="2"/>
                  </a:lnTo>
                  <a:lnTo>
                    <a:pt x="56" y="5"/>
                  </a:lnTo>
                  <a:lnTo>
                    <a:pt x="59" y="9"/>
                  </a:lnTo>
                  <a:lnTo>
                    <a:pt x="62" y="13"/>
                  </a:lnTo>
                  <a:lnTo>
                    <a:pt x="66" y="27"/>
                  </a:lnTo>
                  <a:lnTo>
                    <a:pt x="67" y="43"/>
                  </a:lnTo>
                  <a:lnTo>
                    <a:pt x="66" y="56"/>
                  </a:lnTo>
                  <a:lnTo>
                    <a:pt x="60" y="67"/>
                  </a:lnTo>
                  <a:lnTo>
                    <a:pt x="53" y="74"/>
                  </a:lnTo>
                  <a:lnTo>
                    <a:pt x="45" y="81"/>
                  </a:lnTo>
                  <a:lnTo>
                    <a:pt x="35" y="85"/>
                  </a:lnTo>
                  <a:lnTo>
                    <a:pt x="33" y="86"/>
                  </a:lnTo>
                  <a:lnTo>
                    <a:pt x="29" y="88"/>
                  </a:lnTo>
                  <a:lnTo>
                    <a:pt x="29" y="88"/>
                  </a:lnTo>
                  <a:lnTo>
                    <a:pt x="29" y="85"/>
                  </a:lnTo>
                  <a:lnTo>
                    <a:pt x="29" y="88"/>
                  </a:lnTo>
                  <a:lnTo>
                    <a:pt x="24" y="86"/>
                  </a:lnTo>
                  <a:lnTo>
                    <a:pt x="20" y="84"/>
                  </a:lnTo>
                  <a:lnTo>
                    <a:pt x="16" y="78"/>
                  </a:lnTo>
                  <a:lnTo>
                    <a:pt x="12" y="74"/>
                  </a:lnTo>
                  <a:lnTo>
                    <a:pt x="8" y="68"/>
                  </a:lnTo>
                  <a:lnTo>
                    <a:pt x="3" y="51"/>
                  </a:lnTo>
                  <a:lnTo>
                    <a:pt x="0" y="35"/>
                  </a:lnTo>
                  <a:lnTo>
                    <a:pt x="3" y="22"/>
                  </a:lnTo>
                  <a:lnTo>
                    <a:pt x="9" y="12"/>
                  </a:lnTo>
                  <a:lnTo>
                    <a:pt x="20" y="5"/>
                  </a:lnTo>
                  <a:lnTo>
                    <a:pt x="30" y="1"/>
                  </a:lnTo>
                  <a:lnTo>
                    <a:pt x="41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843"/>
            <p:cNvSpPr/>
            <p:nvPr/>
          </p:nvSpPr>
          <p:spPr bwMode="auto">
            <a:xfrm>
              <a:off x="6777038" y="4702175"/>
              <a:ext cx="90488" cy="87313"/>
            </a:xfrm>
            <a:custGeom>
              <a:avLst/>
              <a:gdLst>
                <a:gd name="T0" fmla="*/ 32 w 57"/>
                <a:gd name="T1" fmla="*/ 0 h 55"/>
                <a:gd name="T2" fmla="*/ 36 w 57"/>
                <a:gd name="T3" fmla="*/ 0 h 55"/>
                <a:gd name="T4" fmla="*/ 38 w 57"/>
                <a:gd name="T5" fmla="*/ 2 h 55"/>
                <a:gd name="T6" fmla="*/ 41 w 57"/>
                <a:gd name="T7" fmla="*/ 3 h 55"/>
                <a:gd name="T8" fmla="*/ 45 w 57"/>
                <a:gd name="T9" fmla="*/ 11 h 55"/>
                <a:gd name="T10" fmla="*/ 50 w 57"/>
                <a:gd name="T11" fmla="*/ 23 h 55"/>
                <a:gd name="T12" fmla="*/ 55 w 57"/>
                <a:gd name="T13" fmla="*/ 35 h 55"/>
                <a:gd name="T14" fmla="*/ 57 w 57"/>
                <a:gd name="T15" fmla="*/ 44 h 55"/>
                <a:gd name="T16" fmla="*/ 57 w 57"/>
                <a:gd name="T17" fmla="*/ 46 h 55"/>
                <a:gd name="T18" fmla="*/ 55 w 57"/>
                <a:gd name="T19" fmla="*/ 49 h 55"/>
                <a:gd name="T20" fmla="*/ 55 w 57"/>
                <a:gd name="T21" fmla="*/ 49 h 55"/>
                <a:gd name="T22" fmla="*/ 44 w 57"/>
                <a:gd name="T23" fmla="*/ 55 h 55"/>
                <a:gd name="T24" fmla="*/ 44 w 57"/>
                <a:gd name="T25" fmla="*/ 55 h 55"/>
                <a:gd name="T26" fmla="*/ 42 w 57"/>
                <a:gd name="T27" fmla="*/ 53 h 55"/>
                <a:gd name="T28" fmla="*/ 54 w 57"/>
                <a:gd name="T29" fmla="*/ 46 h 55"/>
                <a:gd name="T30" fmla="*/ 54 w 57"/>
                <a:gd name="T31" fmla="*/ 45 h 55"/>
                <a:gd name="T32" fmla="*/ 54 w 57"/>
                <a:gd name="T33" fmla="*/ 44 h 55"/>
                <a:gd name="T34" fmla="*/ 53 w 57"/>
                <a:gd name="T35" fmla="*/ 37 h 55"/>
                <a:gd name="T36" fmla="*/ 50 w 57"/>
                <a:gd name="T37" fmla="*/ 28 h 55"/>
                <a:gd name="T38" fmla="*/ 46 w 57"/>
                <a:gd name="T39" fmla="*/ 19 h 55"/>
                <a:gd name="T40" fmla="*/ 41 w 57"/>
                <a:gd name="T41" fmla="*/ 11 h 55"/>
                <a:gd name="T42" fmla="*/ 38 w 57"/>
                <a:gd name="T43" fmla="*/ 6 h 55"/>
                <a:gd name="T44" fmla="*/ 37 w 57"/>
                <a:gd name="T45" fmla="*/ 4 h 55"/>
                <a:gd name="T46" fmla="*/ 34 w 57"/>
                <a:gd name="T47" fmla="*/ 4 h 55"/>
                <a:gd name="T48" fmla="*/ 32 w 57"/>
                <a:gd name="T49" fmla="*/ 3 h 55"/>
                <a:gd name="T50" fmla="*/ 23 w 57"/>
                <a:gd name="T51" fmla="*/ 4 h 55"/>
                <a:gd name="T52" fmla="*/ 12 w 57"/>
                <a:gd name="T53" fmla="*/ 7 h 55"/>
                <a:gd name="T54" fmla="*/ 4 w 57"/>
                <a:gd name="T55" fmla="*/ 8 h 55"/>
                <a:gd name="T56" fmla="*/ 0 w 57"/>
                <a:gd name="T57" fmla="*/ 10 h 55"/>
                <a:gd name="T58" fmla="*/ 0 w 57"/>
                <a:gd name="T59" fmla="*/ 7 h 55"/>
                <a:gd name="T60" fmla="*/ 3 w 57"/>
                <a:gd name="T61" fmla="*/ 6 h 55"/>
                <a:gd name="T62" fmla="*/ 11 w 57"/>
                <a:gd name="T63" fmla="*/ 3 h 55"/>
                <a:gd name="T64" fmla="*/ 21 w 57"/>
                <a:gd name="T65" fmla="*/ 2 h 55"/>
                <a:gd name="T66" fmla="*/ 32 w 57"/>
                <a:gd name="T6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7" h="55">
                  <a:moveTo>
                    <a:pt x="32" y="0"/>
                  </a:moveTo>
                  <a:lnTo>
                    <a:pt x="36" y="0"/>
                  </a:lnTo>
                  <a:lnTo>
                    <a:pt x="38" y="2"/>
                  </a:lnTo>
                  <a:lnTo>
                    <a:pt x="41" y="3"/>
                  </a:lnTo>
                  <a:lnTo>
                    <a:pt x="45" y="11"/>
                  </a:lnTo>
                  <a:lnTo>
                    <a:pt x="50" y="23"/>
                  </a:lnTo>
                  <a:lnTo>
                    <a:pt x="55" y="35"/>
                  </a:lnTo>
                  <a:lnTo>
                    <a:pt x="57" y="44"/>
                  </a:lnTo>
                  <a:lnTo>
                    <a:pt x="57" y="46"/>
                  </a:lnTo>
                  <a:lnTo>
                    <a:pt x="55" y="49"/>
                  </a:lnTo>
                  <a:lnTo>
                    <a:pt x="55" y="49"/>
                  </a:lnTo>
                  <a:lnTo>
                    <a:pt x="44" y="55"/>
                  </a:lnTo>
                  <a:lnTo>
                    <a:pt x="44" y="55"/>
                  </a:lnTo>
                  <a:lnTo>
                    <a:pt x="42" y="53"/>
                  </a:lnTo>
                  <a:lnTo>
                    <a:pt x="54" y="46"/>
                  </a:lnTo>
                  <a:lnTo>
                    <a:pt x="54" y="45"/>
                  </a:lnTo>
                  <a:lnTo>
                    <a:pt x="54" y="44"/>
                  </a:lnTo>
                  <a:lnTo>
                    <a:pt x="53" y="37"/>
                  </a:lnTo>
                  <a:lnTo>
                    <a:pt x="50" y="28"/>
                  </a:lnTo>
                  <a:lnTo>
                    <a:pt x="46" y="19"/>
                  </a:lnTo>
                  <a:lnTo>
                    <a:pt x="41" y="11"/>
                  </a:lnTo>
                  <a:lnTo>
                    <a:pt x="38" y="6"/>
                  </a:lnTo>
                  <a:lnTo>
                    <a:pt x="37" y="4"/>
                  </a:lnTo>
                  <a:lnTo>
                    <a:pt x="34" y="4"/>
                  </a:lnTo>
                  <a:lnTo>
                    <a:pt x="32" y="3"/>
                  </a:lnTo>
                  <a:lnTo>
                    <a:pt x="23" y="4"/>
                  </a:lnTo>
                  <a:lnTo>
                    <a:pt x="12" y="7"/>
                  </a:lnTo>
                  <a:lnTo>
                    <a:pt x="4" y="8"/>
                  </a:lnTo>
                  <a:lnTo>
                    <a:pt x="0" y="10"/>
                  </a:lnTo>
                  <a:lnTo>
                    <a:pt x="0" y="7"/>
                  </a:lnTo>
                  <a:lnTo>
                    <a:pt x="3" y="6"/>
                  </a:lnTo>
                  <a:lnTo>
                    <a:pt x="11" y="3"/>
                  </a:lnTo>
                  <a:lnTo>
                    <a:pt x="21" y="2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844"/>
            <p:cNvSpPr>
              <a:spLocks noEditPoints="1"/>
            </p:cNvSpPr>
            <p:nvPr/>
          </p:nvSpPr>
          <p:spPr bwMode="auto">
            <a:xfrm>
              <a:off x="6773863" y="4700588"/>
              <a:ext cx="96838" cy="98425"/>
            </a:xfrm>
            <a:custGeom>
              <a:avLst/>
              <a:gdLst>
                <a:gd name="T0" fmla="*/ 47 w 61"/>
                <a:gd name="T1" fmla="*/ 54 h 62"/>
                <a:gd name="T2" fmla="*/ 56 w 61"/>
                <a:gd name="T3" fmla="*/ 49 h 62"/>
                <a:gd name="T4" fmla="*/ 57 w 61"/>
                <a:gd name="T5" fmla="*/ 49 h 62"/>
                <a:gd name="T6" fmla="*/ 57 w 61"/>
                <a:gd name="T7" fmla="*/ 47 h 62"/>
                <a:gd name="T8" fmla="*/ 57 w 61"/>
                <a:gd name="T9" fmla="*/ 46 h 62"/>
                <a:gd name="T10" fmla="*/ 57 w 61"/>
                <a:gd name="T11" fmla="*/ 45 h 62"/>
                <a:gd name="T12" fmla="*/ 57 w 61"/>
                <a:gd name="T13" fmla="*/ 45 h 62"/>
                <a:gd name="T14" fmla="*/ 57 w 61"/>
                <a:gd name="T15" fmla="*/ 41 h 62"/>
                <a:gd name="T16" fmla="*/ 56 w 61"/>
                <a:gd name="T17" fmla="*/ 36 h 62"/>
                <a:gd name="T18" fmla="*/ 46 w 61"/>
                <a:gd name="T19" fmla="*/ 13 h 62"/>
                <a:gd name="T20" fmla="*/ 55 w 61"/>
                <a:gd name="T21" fmla="*/ 33 h 62"/>
                <a:gd name="T22" fmla="*/ 46 w 61"/>
                <a:gd name="T23" fmla="*/ 13 h 62"/>
                <a:gd name="T24" fmla="*/ 42 w 61"/>
                <a:gd name="T25" fmla="*/ 5 h 62"/>
                <a:gd name="T26" fmla="*/ 36 w 61"/>
                <a:gd name="T27" fmla="*/ 0 h 62"/>
                <a:gd name="T28" fmla="*/ 42 w 61"/>
                <a:gd name="T29" fmla="*/ 1 h 62"/>
                <a:gd name="T30" fmla="*/ 48 w 61"/>
                <a:gd name="T31" fmla="*/ 11 h 62"/>
                <a:gd name="T32" fmla="*/ 59 w 61"/>
                <a:gd name="T33" fmla="*/ 34 h 62"/>
                <a:gd name="T34" fmla="*/ 61 w 61"/>
                <a:gd name="T35" fmla="*/ 47 h 62"/>
                <a:gd name="T36" fmla="*/ 59 w 61"/>
                <a:gd name="T37" fmla="*/ 51 h 62"/>
                <a:gd name="T38" fmla="*/ 47 w 61"/>
                <a:gd name="T39" fmla="*/ 58 h 62"/>
                <a:gd name="T40" fmla="*/ 43 w 61"/>
                <a:gd name="T41" fmla="*/ 54 h 62"/>
                <a:gd name="T42" fmla="*/ 55 w 61"/>
                <a:gd name="T43" fmla="*/ 46 h 62"/>
                <a:gd name="T44" fmla="*/ 55 w 61"/>
                <a:gd name="T45" fmla="*/ 45 h 62"/>
                <a:gd name="T46" fmla="*/ 54 w 61"/>
                <a:gd name="T47" fmla="*/ 38 h 62"/>
                <a:gd name="T48" fmla="*/ 47 w 61"/>
                <a:gd name="T49" fmla="*/ 20 h 62"/>
                <a:gd name="T50" fmla="*/ 39 w 61"/>
                <a:gd name="T51" fmla="*/ 7 h 62"/>
                <a:gd name="T52" fmla="*/ 39 w 61"/>
                <a:gd name="T53" fmla="*/ 7 h 62"/>
                <a:gd name="T54" fmla="*/ 38 w 61"/>
                <a:gd name="T55" fmla="*/ 7 h 62"/>
                <a:gd name="T56" fmla="*/ 34 w 61"/>
                <a:gd name="T57" fmla="*/ 7 h 62"/>
                <a:gd name="T58" fmla="*/ 34 w 61"/>
                <a:gd name="T59" fmla="*/ 7 h 62"/>
                <a:gd name="T60" fmla="*/ 25 w 61"/>
                <a:gd name="T61" fmla="*/ 7 h 62"/>
                <a:gd name="T62" fmla="*/ 9 w 61"/>
                <a:gd name="T63" fmla="*/ 11 h 62"/>
                <a:gd name="T64" fmla="*/ 2 w 61"/>
                <a:gd name="T65" fmla="*/ 15 h 62"/>
                <a:gd name="T66" fmla="*/ 1 w 61"/>
                <a:gd name="T67" fmla="*/ 7 h 62"/>
                <a:gd name="T68" fmla="*/ 2 w 61"/>
                <a:gd name="T69" fmla="*/ 5 h 62"/>
                <a:gd name="T70" fmla="*/ 9 w 61"/>
                <a:gd name="T71" fmla="*/ 4 h 62"/>
                <a:gd name="T72" fmla="*/ 19 w 61"/>
                <a:gd name="T73" fmla="*/ 1 h 62"/>
                <a:gd name="T74" fmla="*/ 34 w 61"/>
                <a:gd name="T7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" h="62">
                  <a:moveTo>
                    <a:pt x="57" y="49"/>
                  </a:moveTo>
                  <a:lnTo>
                    <a:pt x="47" y="54"/>
                  </a:lnTo>
                  <a:lnTo>
                    <a:pt x="47" y="54"/>
                  </a:lnTo>
                  <a:lnTo>
                    <a:pt x="56" y="49"/>
                  </a:lnTo>
                  <a:lnTo>
                    <a:pt x="57" y="49"/>
                  </a:lnTo>
                  <a:lnTo>
                    <a:pt x="57" y="49"/>
                  </a:lnTo>
                  <a:close/>
                  <a:moveTo>
                    <a:pt x="57" y="46"/>
                  </a:moveTo>
                  <a:lnTo>
                    <a:pt x="57" y="47"/>
                  </a:lnTo>
                  <a:lnTo>
                    <a:pt x="57" y="47"/>
                  </a:lnTo>
                  <a:lnTo>
                    <a:pt x="57" y="46"/>
                  </a:lnTo>
                  <a:close/>
                  <a:moveTo>
                    <a:pt x="57" y="45"/>
                  </a:moveTo>
                  <a:lnTo>
                    <a:pt x="57" y="45"/>
                  </a:lnTo>
                  <a:lnTo>
                    <a:pt x="57" y="45"/>
                  </a:lnTo>
                  <a:lnTo>
                    <a:pt x="57" y="45"/>
                  </a:lnTo>
                  <a:close/>
                  <a:moveTo>
                    <a:pt x="56" y="36"/>
                  </a:moveTo>
                  <a:lnTo>
                    <a:pt x="57" y="41"/>
                  </a:lnTo>
                  <a:lnTo>
                    <a:pt x="56" y="36"/>
                  </a:lnTo>
                  <a:lnTo>
                    <a:pt x="56" y="36"/>
                  </a:lnTo>
                  <a:close/>
                  <a:moveTo>
                    <a:pt x="42" y="5"/>
                  </a:moveTo>
                  <a:lnTo>
                    <a:pt x="46" y="13"/>
                  </a:lnTo>
                  <a:lnTo>
                    <a:pt x="51" y="24"/>
                  </a:lnTo>
                  <a:lnTo>
                    <a:pt x="55" y="33"/>
                  </a:lnTo>
                  <a:lnTo>
                    <a:pt x="51" y="24"/>
                  </a:lnTo>
                  <a:lnTo>
                    <a:pt x="46" y="13"/>
                  </a:lnTo>
                  <a:lnTo>
                    <a:pt x="42" y="5"/>
                  </a:lnTo>
                  <a:lnTo>
                    <a:pt x="42" y="5"/>
                  </a:lnTo>
                  <a:close/>
                  <a:moveTo>
                    <a:pt x="34" y="0"/>
                  </a:moveTo>
                  <a:lnTo>
                    <a:pt x="36" y="0"/>
                  </a:lnTo>
                  <a:lnTo>
                    <a:pt x="39" y="0"/>
                  </a:lnTo>
                  <a:lnTo>
                    <a:pt x="42" y="1"/>
                  </a:lnTo>
                  <a:lnTo>
                    <a:pt x="44" y="4"/>
                  </a:lnTo>
                  <a:lnTo>
                    <a:pt x="48" y="11"/>
                  </a:lnTo>
                  <a:lnTo>
                    <a:pt x="55" y="22"/>
                  </a:lnTo>
                  <a:lnTo>
                    <a:pt x="59" y="34"/>
                  </a:lnTo>
                  <a:lnTo>
                    <a:pt x="61" y="45"/>
                  </a:lnTo>
                  <a:lnTo>
                    <a:pt x="61" y="47"/>
                  </a:lnTo>
                  <a:lnTo>
                    <a:pt x="60" y="49"/>
                  </a:lnTo>
                  <a:lnTo>
                    <a:pt x="59" y="51"/>
                  </a:lnTo>
                  <a:lnTo>
                    <a:pt x="59" y="51"/>
                  </a:lnTo>
                  <a:lnTo>
                    <a:pt x="47" y="58"/>
                  </a:lnTo>
                  <a:lnTo>
                    <a:pt x="47" y="62"/>
                  </a:lnTo>
                  <a:lnTo>
                    <a:pt x="43" y="54"/>
                  </a:lnTo>
                  <a:lnTo>
                    <a:pt x="42" y="53"/>
                  </a:lnTo>
                  <a:lnTo>
                    <a:pt x="55" y="46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55" y="45"/>
                  </a:lnTo>
                  <a:lnTo>
                    <a:pt x="54" y="38"/>
                  </a:lnTo>
                  <a:lnTo>
                    <a:pt x="51" y="30"/>
                  </a:lnTo>
                  <a:lnTo>
                    <a:pt x="47" y="20"/>
                  </a:lnTo>
                  <a:lnTo>
                    <a:pt x="42" y="12"/>
                  </a:lnTo>
                  <a:lnTo>
                    <a:pt x="39" y="7"/>
                  </a:lnTo>
                  <a:lnTo>
                    <a:pt x="39" y="7"/>
                  </a:lnTo>
                  <a:lnTo>
                    <a:pt x="39" y="7"/>
                  </a:lnTo>
                  <a:lnTo>
                    <a:pt x="39" y="7"/>
                  </a:lnTo>
                  <a:lnTo>
                    <a:pt x="38" y="7"/>
                  </a:lnTo>
                  <a:lnTo>
                    <a:pt x="36" y="7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25" y="7"/>
                  </a:lnTo>
                  <a:lnTo>
                    <a:pt x="17" y="9"/>
                  </a:lnTo>
                  <a:lnTo>
                    <a:pt x="9" y="11"/>
                  </a:lnTo>
                  <a:lnTo>
                    <a:pt x="4" y="12"/>
                  </a:lnTo>
                  <a:lnTo>
                    <a:pt x="2" y="15"/>
                  </a:lnTo>
                  <a:lnTo>
                    <a:pt x="0" y="7"/>
                  </a:lnTo>
                  <a:lnTo>
                    <a:pt x="1" y="7"/>
                  </a:lnTo>
                  <a:lnTo>
                    <a:pt x="2" y="7"/>
                  </a:lnTo>
                  <a:lnTo>
                    <a:pt x="2" y="5"/>
                  </a:lnTo>
                  <a:lnTo>
                    <a:pt x="5" y="5"/>
                  </a:lnTo>
                  <a:lnTo>
                    <a:pt x="9" y="4"/>
                  </a:lnTo>
                  <a:lnTo>
                    <a:pt x="13" y="3"/>
                  </a:lnTo>
                  <a:lnTo>
                    <a:pt x="19" y="1"/>
                  </a:lnTo>
                  <a:lnTo>
                    <a:pt x="2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Rectangle 1845"/>
            <p:cNvSpPr>
              <a:spLocks noChangeArrowheads="1"/>
            </p:cNvSpPr>
            <p:nvPr/>
          </p:nvSpPr>
          <p:spPr bwMode="auto">
            <a:xfrm>
              <a:off x="6859588" y="4778375"/>
              <a:ext cx="4763" cy="15875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Rectangle 1846"/>
            <p:cNvSpPr>
              <a:spLocks noChangeArrowheads="1"/>
            </p:cNvSpPr>
            <p:nvPr/>
          </p:nvSpPr>
          <p:spPr bwMode="auto">
            <a:xfrm>
              <a:off x="6856413" y="4775200"/>
              <a:ext cx="11113" cy="20638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847"/>
            <p:cNvSpPr/>
            <p:nvPr/>
          </p:nvSpPr>
          <p:spPr bwMode="auto">
            <a:xfrm>
              <a:off x="6626226" y="4667250"/>
              <a:ext cx="90488" cy="65088"/>
            </a:xfrm>
            <a:custGeom>
              <a:avLst/>
              <a:gdLst>
                <a:gd name="T0" fmla="*/ 10 w 57"/>
                <a:gd name="T1" fmla="*/ 0 h 41"/>
                <a:gd name="T2" fmla="*/ 10 w 57"/>
                <a:gd name="T3" fmla="*/ 0 h 41"/>
                <a:gd name="T4" fmla="*/ 13 w 57"/>
                <a:gd name="T5" fmla="*/ 2 h 41"/>
                <a:gd name="T6" fmla="*/ 12 w 57"/>
                <a:gd name="T7" fmla="*/ 5 h 41"/>
                <a:gd name="T8" fmla="*/ 12 w 57"/>
                <a:gd name="T9" fmla="*/ 7 h 41"/>
                <a:gd name="T10" fmla="*/ 12 w 57"/>
                <a:gd name="T11" fmla="*/ 7 h 41"/>
                <a:gd name="T12" fmla="*/ 10 w 57"/>
                <a:gd name="T13" fmla="*/ 8 h 41"/>
                <a:gd name="T14" fmla="*/ 9 w 57"/>
                <a:gd name="T15" fmla="*/ 9 h 41"/>
                <a:gd name="T16" fmla="*/ 8 w 57"/>
                <a:gd name="T17" fmla="*/ 12 h 41"/>
                <a:gd name="T18" fmla="*/ 5 w 57"/>
                <a:gd name="T19" fmla="*/ 15 h 41"/>
                <a:gd name="T20" fmla="*/ 4 w 57"/>
                <a:gd name="T21" fmla="*/ 19 h 41"/>
                <a:gd name="T22" fmla="*/ 2 w 57"/>
                <a:gd name="T23" fmla="*/ 22 h 41"/>
                <a:gd name="T24" fmla="*/ 2 w 57"/>
                <a:gd name="T25" fmla="*/ 26 h 41"/>
                <a:gd name="T26" fmla="*/ 5 w 57"/>
                <a:gd name="T27" fmla="*/ 32 h 41"/>
                <a:gd name="T28" fmla="*/ 6 w 57"/>
                <a:gd name="T29" fmla="*/ 34 h 41"/>
                <a:gd name="T30" fmla="*/ 8 w 57"/>
                <a:gd name="T31" fmla="*/ 36 h 41"/>
                <a:gd name="T32" fmla="*/ 10 w 57"/>
                <a:gd name="T33" fmla="*/ 37 h 41"/>
                <a:gd name="T34" fmla="*/ 13 w 57"/>
                <a:gd name="T35" fmla="*/ 37 h 41"/>
                <a:gd name="T36" fmla="*/ 16 w 57"/>
                <a:gd name="T37" fmla="*/ 37 h 41"/>
                <a:gd name="T38" fmla="*/ 23 w 57"/>
                <a:gd name="T39" fmla="*/ 36 h 41"/>
                <a:gd name="T40" fmla="*/ 34 w 57"/>
                <a:gd name="T41" fmla="*/ 33 h 41"/>
                <a:gd name="T42" fmla="*/ 44 w 57"/>
                <a:gd name="T43" fmla="*/ 30 h 41"/>
                <a:gd name="T44" fmla="*/ 54 w 57"/>
                <a:gd name="T45" fmla="*/ 29 h 41"/>
                <a:gd name="T46" fmla="*/ 56 w 57"/>
                <a:gd name="T47" fmla="*/ 28 h 41"/>
                <a:gd name="T48" fmla="*/ 57 w 57"/>
                <a:gd name="T49" fmla="*/ 30 h 41"/>
                <a:gd name="T50" fmla="*/ 54 w 57"/>
                <a:gd name="T51" fmla="*/ 32 h 41"/>
                <a:gd name="T52" fmla="*/ 46 w 57"/>
                <a:gd name="T53" fmla="*/ 34 h 41"/>
                <a:gd name="T54" fmla="*/ 35 w 57"/>
                <a:gd name="T55" fmla="*/ 37 h 41"/>
                <a:gd name="T56" fmla="*/ 25 w 57"/>
                <a:gd name="T57" fmla="*/ 38 h 41"/>
                <a:gd name="T58" fmla="*/ 17 w 57"/>
                <a:gd name="T59" fmla="*/ 39 h 41"/>
                <a:gd name="T60" fmla="*/ 13 w 57"/>
                <a:gd name="T61" fmla="*/ 41 h 41"/>
                <a:gd name="T62" fmla="*/ 13 w 57"/>
                <a:gd name="T63" fmla="*/ 41 h 41"/>
                <a:gd name="T64" fmla="*/ 9 w 57"/>
                <a:gd name="T65" fmla="*/ 39 h 41"/>
                <a:gd name="T66" fmla="*/ 6 w 57"/>
                <a:gd name="T67" fmla="*/ 38 h 41"/>
                <a:gd name="T68" fmla="*/ 5 w 57"/>
                <a:gd name="T69" fmla="*/ 37 h 41"/>
                <a:gd name="T70" fmla="*/ 2 w 57"/>
                <a:gd name="T71" fmla="*/ 33 h 41"/>
                <a:gd name="T72" fmla="*/ 0 w 57"/>
                <a:gd name="T73" fmla="*/ 26 h 41"/>
                <a:gd name="T74" fmla="*/ 0 w 57"/>
                <a:gd name="T75" fmla="*/ 22 h 41"/>
                <a:gd name="T76" fmla="*/ 0 w 57"/>
                <a:gd name="T77" fmla="*/ 19 h 41"/>
                <a:gd name="T78" fmla="*/ 1 w 57"/>
                <a:gd name="T79" fmla="*/ 15 h 41"/>
                <a:gd name="T80" fmla="*/ 4 w 57"/>
                <a:gd name="T81" fmla="*/ 11 h 41"/>
                <a:gd name="T82" fmla="*/ 6 w 57"/>
                <a:gd name="T83" fmla="*/ 8 h 41"/>
                <a:gd name="T84" fmla="*/ 8 w 57"/>
                <a:gd name="T85" fmla="*/ 5 h 41"/>
                <a:gd name="T86" fmla="*/ 9 w 57"/>
                <a:gd name="T87" fmla="*/ 4 h 41"/>
                <a:gd name="T88" fmla="*/ 10 w 57"/>
                <a:gd name="T8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7" h="41">
                  <a:moveTo>
                    <a:pt x="10" y="0"/>
                  </a:moveTo>
                  <a:lnTo>
                    <a:pt x="10" y="0"/>
                  </a:lnTo>
                  <a:lnTo>
                    <a:pt x="13" y="2"/>
                  </a:lnTo>
                  <a:lnTo>
                    <a:pt x="12" y="5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0" y="8"/>
                  </a:lnTo>
                  <a:lnTo>
                    <a:pt x="9" y="9"/>
                  </a:lnTo>
                  <a:lnTo>
                    <a:pt x="8" y="12"/>
                  </a:lnTo>
                  <a:lnTo>
                    <a:pt x="5" y="15"/>
                  </a:lnTo>
                  <a:lnTo>
                    <a:pt x="4" y="19"/>
                  </a:lnTo>
                  <a:lnTo>
                    <a:pt x="2" y="22"/>
                  </a:lnTo>
                  <a:lnTo>
                    <a:pt x="2" y="26"/>
                  </a:lnTo>
                  <a:lnTo>
                    <a:pt x="5" y="32"/>
                  </a:lnTo>
                  <a:lnTo>
                    <a:pt x="6" y="34"/>
                  </a:lnTo>
                  <a:lnTo>
                    <a:pt x="8" y="36"/>
                  </a:lnTo>
                  <a:lnTo>
                    <a:pt x="10" y="37"/>
                  </a:lnTo>
                  <a:lnTo>
                    <a:pt x="13" y="37"/>
                  </a:lnTo>
                  <a:lnTo>
                    <a:pt x="16" y="37"/>
                  </a:lnTo>
                  <a:lnTo>
                    <a:pt x="23" y="36"/>
                  </a:lnTo>
                  <a:lnTo>
                    <a:pt x="34" y="33"/>
                  </a:lnTo>
                  <a:lnTo>
                    <a:pt x="44" y="30"/>
                  </a:lnTo>
                  <a:lnTo>
                    <a:pt x="54" y="29"/>
                  </a:lnTo>
                  <a:lnTo>
                    <a:pt x="56" y="28"/>
                  </a:lnTo>
                  <a:lnTo>
                    <a:pt x="57" y="30"/>
                  </a:lnTo>
                  <a:lnTo>
                    <a:pt x="54" y="32"/>
                  </a:lnTo>
                  <a:lnTo>
                    <a:pt x="46" y="34"/>
                  </a:lnTo>
                  <a:lnTo>
                    <a:pt x="35" y="37"/>
                  </a:lnTo>
                  <a:lnTo>
                    <a:pt x="25" y="38"/>
                  </a:lnTo>
                  <a:lnTo>
                    <a:pt x="17" y="39"/>
                  </a:lnTo>
                  <a:lnTo>
                    <a:pt x="13" y="41"/>
                  </a:lnTo>
                  <a:lnTo>
                    <a:pt x="13" y="41"/>
                  </a:lnTo>
                  <a:lnTo>
                    <a:pt x="9" y="39"/>
                  </a:lnTo>
                  <a:lnTo>
                    <a:pt x="6" y="38"/>
                  </a:lnTo>
                  <a:lnTo>
                    <a:pt x="5" y="37"/>
                  </a:lnTo>
                  <a:lnTo>
                    <a:pt x="2" y="33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1" y="15"/>
                  </a:lnTo>
                  <a:lnTo>
                    <a:pt x="4" y="11"/>
                  </a:lnTo>
                  <a:lnTo>
                    <a:pt x="6" y="8"/>
                  </a:lnTo>
                  <a:lnTo>
                    <a:pt x="8" y="5"/>
                  </a:lnTo>
                  <a:lnTo>
                    <a:pt x="9" y="4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848"/>
            <p:cNvSpPr>
              <a:spLocks noEditPoints="1"/>
            </p:cNvSpPr>
            <p:nvPr/>
          </p:nvSpPr>
          <p:spPr bwMode="auto">
            <a:xfrm>
              <a:off x="6624638" y="4665663"/>
              <a:ext cx="95250" cy="68263"/>
            </a:xfrm>
            <a:custGeom>
              <a:avLst/>
              <a:gdLst>
                <a:gd name="T0" fmla="*/ 14 w 60"/>
                <a:gd name="T1" fmla="*/ 39 h 43"/>
                <a:gd name="T2" fmla="*/ 17 w 60"/>
                <a:gd name="T3" fmla="*/ 39 h 43"/>
                <a:gd name="T4" fmla="*/ 9 w 60"/>
                <a:gd name="T5" fmla="*/ 39 h 43"/>
                <a:gd name="T6" fmla="*/ 9 w 60"/>
                <a:gd name="T7" fmla="*/ 39 h 43"/>
                <a:gd name="T8" fmla="*/ 6 w 60"/>
                <a:gd name="T9" fmla="*/ 37 h 43"/>
                <a:gd name="T10" fmla="*/ 6 w 60"/>
                <a:gd name="T11" fmla="*/ 37 h 43"/>
                <a:gd name="T12" fmla="*/ 6 w 60"/>
                <a:gd name="T13" fmla="*/ 37 h 43"/>
                <a:gd name="T14" fmla="*/ 53 w 60"/>
                <a:gd name="T15" fmla="*/ 31 h 43"/>
                <a:gd name="T16" fmla="*/ 41 w 60"/>
                <a:gd name="T17" fmla="*/ 34 h 43"/>
                <a:gd name="T18" fmla="*/ 48 w 60"/>
                <a:gd name="T19" fmla="*/ 33 h 43"/>
                <a:gd name="T20" fmla="*/ 56 w 60"/>
                <a:gd name="T21" fmla="*/ 31 h 43"/>
                <a:gd name="T22" fmla="*/ 2 w 60"/>
                <a:gd name="T23" fmla="*/ 27 h 43"/>
                <a:gd name="T24" fmla="*/ 5 w 60"/>
                <a:gd name="T25" fmla="*/ 34 h 43"/>
                <a:gd name="T26" fmla="*/ 2 w 60"/>
                <a:gd name="T27" fmla="*/ 27 h 43"/>
                <a:gd name="T28" fmla="*/ 6 w 60"/>
                <a:gd name="T29" fmla="*/ 12 h 43"/>
                <a:gd name="T30" fmla="*/ 3 w 60"/>
                <a:gd name="T31" fmla="*/ 16 h 43"/>
                <a:gd name="T32" fmla="*/ 11 w 60"/>
                <a:gd name="T33" fmla="*/ 6 h 43"/>
                <a:gd name="T34" fmla="*/ 11 w 60"/>
                <a:gd name="T35" fmla="*/ 6 h 43"/>
                <a:gd name="T36" fmla="*/ 11 w 60"/>
                <a:gd name="T37" fmla="*/ 6 h 43"/>
                <a:gd name="T38" fmla="*/ 17 w 60"/>
                <a:gd name="T39" fmla="*/ 1 h 43"/>
                <a:gd name="T40" fmla="*/ 14 w 60"/>
                <a:gd name="T41" fmla="*/ 8 h 43"/>
                <a:gd name="T42" fmla="*/ 14 w 60"/>
                <a:gd name="T43" fmla="*/ 9 h 43"/>
                <a:gd name="T44" fmla="*/ 11 w 60"/>
                <a:gd name="T45" fmla="*/ 12 h 43"/>
                <a:gd name="T46" fmla="*/ 7 w 60"/>
                <a:gd name="T47" fmla="*/ 17 h 43"/>
                <a:gd name="T48" fmla="*/ 5 w 60"/>
                <a:gd name="T49" fmla="*/ 23 h 43"/>
                <a:gd name="T50" fmla="*/ 6 w 60"/>
                <a:gd name="T51" fmla="*/ 26 h 43"/>
                <a:gd name="T52" fmla="*/ 9 w 60"/>
                <a:gd name="T53" fmla="*/ 35 h 43"/>
                <a:gd name="T54" fmla="*/ 11 w 60"/>
                <a:gd name="T55" fmla="*/ 37 h 43"/>
                <a:gd name="T56" fmla="*/ 17 w 60"/>
                <a:gd name="T57" fmla="*/ 37 h 43"/>
                <a:gd name="T58" fmla="*/ 34 w 60"/>
                <a:gd name="T59" fmla="*/ 33 h 43"/>
                <a:gd name="T60" fmla="*/ 52 w 60"/>
                <a:gd name="T61" fmla="*/ 29 h 43"/>
                <a:gd name="T62" fmla="*/ 57 w 60"/>
                <a:gd name="T63" fmla="*/ 27 h 43"/>
                <a:gd name="T64" fmla="*/ 60 w 60"/>
                <a:gd name="T65" fmla="*/ 33 h 43"/>
                <a:gd name="T66" fmla="*/ 58 w 60"/>
                <a:gd name="T67" fmla="*/ 34 h 43"/>
                <a:gd name="T68" fmla="*/ 56 w 60"/>
                <a:gd name="T69" fmla="*/ 34 h 43"/>
                <a:gd name="T70" fmla="*/ 48 w 60"/>
                <a:gd name="T71" fmla="*/ 37 h 43"/>
                <a:gd name="T72" fmla="*/ 28 w 60"/>
                <a:gd name="T73" fmla="*/ 40 h 43"/>
                <a:gd name="T74" fmla="*/ 14 w 60"/>
                <a:gd name="T75" fmla="*/ 43 h 43"/>
                <a:gd name="T76" fmla="*/ 10 w 60"/>
                <a:gd name="T77" fmla="*/ 42 h 43"/>
                <a:gd name="T78" fmla="*/ 5 w 60"/>
                <a:gd name="T79" fmla="*/ 39 h 43"/>
                <a:gd name="T80" fmla="*/ 2 w 60"/>
                <a:gd name="T81" fmla="*/ 35 h 43"/>
                <a:gd name="T82" fmla="*/ 0 w 60"/>
                <a:gd name="T83" fmla="*/ 29 h 43"/>
                <a:gd name="T84" fmla="*/ 0 w 60"/>
                <a:gd name="T85" fmla="*/ 20 h 43"/>
                <a:gd name="T86" fmla="*/ 3 w 60"/>
                <a:gd name="T87" fmla="*/ 12 h 43"/>
                <a:gd name="T88" fmla="*/ 7 w 60"/>
                <a:gd name="T89" fmla="*/ 6 h 43"/>
                <a:gd name="T90" fmla="*/ 10 w 60"/>
                <a:gd name="T91" fmla="*/ 1 h 43"/>
                <a:gd name="T92" fmla="*/ 13 w 60"/>
                <a:gd name="T9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43">
                  <a:moveTo>
                    <a:pt x="17" y="39"/>
                  </a:moveTo>
                  <a:lnTo>
                    <a:pt x="14" y="39"/>
                  </a:lnTo>
                  <a:lnTo>
                    <a:pt x="14" y="39"/>
                  </a:lnTo>
                  <a:lnTo>
                    <a:pt x="17" y="39"/>
                  </a:lnTo>
                  <a:close/>
                  <a:moveTo>
                    <a:pt x="7" y="38"/>
                  </a:moveTo>
                  <a:lnTo>
                    <a:pt x="9" y="39"/>
                  </a:lnTo>
                  <a:lnTo>
                    <a:pt x="11" y="39"/>
                  </a:lnTo>
                  <a:lnTo>
                    <a:pt x="9" y="39"/>
                  </a:lnTo>
                  <a:lnTo>
                    <a:pt x="7" y="38"/>
                  </a:lnTo>
                  <a:close/>
                  <a:moveTo>
                    <a:pt x="6" y="37"/>
                  </a:moveTo>
                  <a:lnTo>
                    <a:pt x="6" y="38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7"/>
                  </a:lnTo>
                  <a:close/>
                  <a:moveTo>
                    <a:pt x="56" y="31"/>
                  </a:moveTo>
                  <a:lnTo>
                    <a:pt x="53" y="31"/>
                  </a:lnTo>
                  <a:lnTo>
                    <a:pt x="48" y="33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8" y="33"/>
                  </a:lnTo>
                  <a:lnTo>
                    <a:pt x="53" y="31"/>
                  </a:lnTo>
                  <a:lnTo>
                    <a:pt x="56" y="31"/>
                  </a:lnTo>
                  <a:close/>
                  <a:moveTo>
                    <a:pt x="2" y="25"/>
                  </a:moveTo>
                  <a:lnTo>
                    <a:pt x="2" y="27"/>
                  </a:lnTo>
                  <a:lnTo>
                    <a:pt x="3" y="31"/>
                  </a:lnTo>
                  <a:lnTo>
                    <a:pt x="5" y="34"/>
                  </a:lnTo>
                  <a:lnTo>
                    <a:pt x="3" y="31"/>
                  </a:lnTo>
                  <a:lnTo>
                    <a:pt x="2" y="27"/>
                  </a:lnTo>
                  <a:lnTo>
                    <a:pt x="2" y="25"/>
                  </a:lnTo>
                  <a:close/>
                  <a:moveTo>
                    <a:pt x="6" y="12"/>
                  </a:moveTo>
                  <a:lnTo>
                    <a:pt x="6" y="13"/>
                  </a:lnTo>
                  <a:lnTo>
                    <a:pt x="3" y="16"/>
                  </a:lnTo>
                  <a:lnTo>
                    <a:pt x="6" y="12"/>
                  </a:lnTo>
                  <a:close/>
                  <a:moveTo>
                    <a:pt x="11" y="6"/>
                  </a:moveTo>
                  <a:lnTo>
                    <a:pt x="11" y="6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6"/>
                  </a:lnTo>
                  <a:close/>
                  <a:moveTo>
                    <a:pt x="13" y="0"/>
                  </a:moveTo>
                  <a:lnTo>
                    <a:pt x="17" y="1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9"/>
                  </a:lnTo>
                  <a:lnTo>
                    <a:pt x="14" y="9"/>
                  </a:lnTo>
                  <a:lnTo>
                    <a:pt x="13" y="10"/>
                  </a:lnTo>
                  <a:lnTo>
                    <a:pt x="11" y="12"/>
                  </a:lnTo>
                  <a:lnTo>
                    <a:pt x="9" y="13"/>
                  </a:lnTo>
                  <a:lnTo>
                    <a:pt x="7" y="17"/>
                  </a:lnTo>
                  <a:lnTo>
                    <a:pt x="6" y="21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6" y="26"/>
                  </a:lnTo>
                  <a:lnTo>
                    <a:pt x="7" y="31"/>
                  </a:lnTo>
                  <a:lnTo>
                    <a:pt x="9" y="35"/>
                  </a:lnTo>
                  <a:lnTo>
                    <a:pt x="10" y="35"/>
                  </a:lnTo>
                  <a:lnTo>
                    <a:pt x="11" y="37"/>
                  </a:lnTo>
                  <a:lnTo>
                    <a:pt x="14" y="37"/>
                  </a:lnTo>
                  <a:lnTo>
                    <a:pt x="17" y="37"/>
                  </a:lnTo>
                  <a:lnTo>
                    <a:pt x="24" y="35"/>
                  </a:lnTo>
                  <a:lnTo>
                    <a:pt x="34" y="33"/>
                  </a:lnTo>
                  <a:lnTo>
                    <a:pt x="44" y="31"/>
                  </a:lnTo>
                  <a:lnTo>
                    <a:pt x="52" y="29"/>
                  </a:lnTo>
                  <a:lnTo>
                    <a:pt x="57" y="27"/>
                  </a:lnTo>
                  <a:lnTo>
                    <a:pt x="57" y="27"/>
                  </a:lnTo>
                  <a:lnTo>
                    <a:pt x="58" y="26"/>
                  </a:lnTo>
                  <a:lnTo>
                    <a:pt x="60" y="33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7" y="34"/>
                  </a:lnTo>
                  <a:lnTo>
                    <a:pt x="56" y="34"/>
                  </a:lnTo>
                  <a:lnTo>
                    <a:pt x="53" y="35"/>
                  </a:lnTo>
                  <a:lnTo>
                    <a:pt x="48" y="37"/>
                  </a:lnTo>
                  <a:lnTo>
                    <a:pt x="41" y="38"/>
                  </a:lnTo>
                  <a:lnTo>
                    <a:pt x="28" y="40"/>
                  </a:lnTo>
                  <a:lnTo>
                    <a:pt x="18" y="43"/>
                  </a:lnTo>
                  <a:lnTo>
                    <a:pt x="14" y="43"/>
                  </a:lnTo>
                  <a:lnTo>
                    <a:pt x="14" y="43"/>
                  </a:lnTo>
                  <a:lnTo>
                    <a:pt x="10" y="42"/>
                  </a:lnTo>
                  <a:lnTo>
                    <a:pt x="7" y="40"/>
                  </a:lnTo>
                  <a:lnTo>
                    <a:pt x="5" y="39"/>
                  </a:lnTo>
                  <a:lnTo>
                    <a:pt x="5" y="39"/>
                  </a:lnTo>
                  <a:lnTo>
                    <a:pt x="2" y="35"/>
                  </a:lnTo>
                  <a:lnTo>
                    <a:pt x="1" y="33"/>
                  </a:lnTo>
                  <a:lnTo>
                    <a:pt x="0" y="29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1" y="16"/>
                  </a:lnTo>
                  <a:lnTo>
                    <a:pt x="3" y="12"/>
                  </a:lnTo>
                  <a:lnTo>
                    <a:pt x="6" y="8"/>
                  </a:lnTo>
                  <a:lnTo>
                    <a:pt x="7" y="6"/>
                  </a:lnTo>
                  <a:lnTo>
                    <a:pt x="9" y="4"/>
                  </a:lnTo>
                  <a:lnTo>
                    <a:pt x="10" y="1"/>
                  </a:lnTo>
                  <a:lnTo>
                    <a:pt x="11" y="1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849"/>
            <p:cNvSpPr/>
            <p:nvPr/>
          </p:nvSpPr>
          <p:spPr bwMode="auto">
            <a:xfrm>
              <a:off x="6642101" y="4673600"/>
              <a:ext cx="12700" cy="6350"/>
            </a:xfrm>
            <a:custGeom>
              <a:avLst/>
              <a:gdLst>
                <a:gd name="T0" fmla="*/ 2 w 8"/>
                <a:gd name="T1" fmla="*/ 0 h 4"/>
                <a:gd name="T2" fmla="*/ 8 w 8"/>
                <a:gd name="T3" fmla="*/ 1 h 4"/>
                <a:gd name="T4" fmla="*/ 7 w 8"/>
                <a:gd name="T5" fmla="*/ 4 h 4"/>
                <a:gd name="T6" fmla="*/ 0 w 8"/>
                <a:gd name="T7" fmla="*/ 3 h 4"/>
                <a:gd name="T8" fmla="*/ 2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lnTo>
                    <a:pt x="8" y="1"/>
                  </a:lnTo>
                  <a:lnTo>
                    <a:pt x="7" y="4"/>
                  </a:lnTo>
                  <a:lnTo>
                    <a:pt x="0" y="3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850"/>
            <p:cNvSpPr>
              <a:spLocks noEditPoints="1"/>
            </p:cNvSpPr>
            <p:nvPr/>
          </p:nvSpPr>
          <p:spPr bwMode="auto">
            <a:xfrm>
              <a:off x="6638926" y="4670425"/>
              <a:ext cx="19050" cy="14288"/>
            </a:xfrm>
            <a:custGeom>
              <a:avLst/>
              <a:gdLst>
                <a:gd name="T0" fmla="*/ 4 w 12"/>
                <a:gd name="T1" fmla="*/ 3 h 9"/>
                <a:gd name="T2" fmla="*/ 4 w 12"/>
                <a:gd name="T3" fmla="*/ 3 h 9"/>
                <a:gd name="T4" fmla="*/ 8 w 12"/>
                <a:gd name="T5" fmla="*/ 5 h 9"/>
                <a:gd name="T6" fmla="*/ 4 w 12"/>
                <a:gd name="T7" fmla="*/ 3 h 9"/>
                <a:gd name="T8" fmla="*/ 2 w 12"/>
                <a:gd name="T9" fmla="*/ 0 h 9"/>
                <a:gd name="T10" fmla="*/ 12 w 12"/>
                <a:gd name="T11" fmla="*/ 2 h 9"/>
                <a:gd name="T12" fmla="*/ 10 w 12"/>
                <a:gd name="T13" fmla="*/ 9 h 9"/>
                <a:gd name="T14" fmla="*/ 2 w 12"/>
                <a:gd name="T15" fmla="*/ 6 h 9"/>
                <a:gd name="T16" fmla="*/ 0 w 12"/>
                <a:gd name="T17" fmla="*/ 6 h 9"/>
                <a:gd name="T18" fmla="*/ 2 w 12"/>
                <a:gd name="T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9">
                  <a:moveTo>
                    <a:pt x="4" y="3"/>
                  </a:moveTo>
                  <a:lnTo>
                    <a:pt x="4" y="3"/>
                  </a:lnTo>
                  <a:lnTo>
                    <a:pt x="8" y="5"/>
                  </a:lnTo>
                  <a:lnTo>
                    <a:pt x="4" y="3"/>
                  </a:lnTo>
                  <a:close/>
                  <a:moveTo>
                    <a:pt x="2" y="0"/>
                  </a:moveTo>
                  <a:lnTo>
                    <a:pt x="12" y="2"/>
                  </a:lnTo>
                  <a:lnTo>
                    <a:pt x="10" y="9"/>
                  </a:lnTo>
                  <a:lnTo>
                    <a:pt x="2" y="6"/>
                  </a:lnTo>
                  <a:lnTo>
                    <a:pt x="0" y="6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1851"/>
            <p:cNvSpPr/>
            <p:nvPr/>
          </p:nvSpPr>
          <p:spPr bwMode="auto">
            <a:xfrm>
              <a:off x="6640513" y="4819650"/>
              <a:ext cx="82550" cy="130175"/>
            </a:xfrm>
            <a:custGeom>
              <a:avLst/>
              <a:gdLst>
                <a:gd name="T0" fmla="*/ 16 w 52"/>
                <a:gd name="T1" fmla="*/ 0 h 82"/>
                <a:gd name="T2" fmla="*/ 25 w 52"/>
                <a:gd name="T3" fmla="*/ 0 h 82"/>
                <a:gd name="T4" fmla="*/ 35 w 52"/>
                <a:gd name="T5" fmla="*/ 2 h 82"/>
                <a:gd name="T6" fmla="*/ 43 w 52"/>
                <a:gd name="T7" fmla="*/ 4 h 82"/>
                <a:gd name="T8" fmla="*/ 50 w 52"/>
                <a:gd name="T9" fmla="*/ 6 h 82"/>
                <a:gd name="T10" fmla="*/ 52 w 52"/>
                <a:gd name="T11" fmla="*/ 6 h 82"/>
                <a:gd name="T12" fmla="*/ 52 w 52"/>
                <a:gd name="T13" fmla="*/ 6 h 82"/>
                <a:gd name="T14" fmla="*/ 51 w 52"/>
                <a:gd name="T15" fmla="*/ 9 h 82"/>
                <a:gd name="T16" fmla="*/ 51 w 52"/>
                <a:gd name="T17" fmla="*/ 9 h 82"/>
                <a:gd name="T18" fmla="*/ 48 w 52"/>
                <a:gd name="T19" fmla="*/ 9 h 82"/>
                <a:gd name="T20" fmla="*/ 46 w 52"/>
                <a:gd name="T21" fmla="*/ 8 h 82"/>
                <a:gd name="T22" fmla="*/ 43 w 52"/>
                <a:gd name="T23" fmla="*/ 8 h 82"/>
                <a:gd name="T24" fmla="*/ 39 w 52"/>
                <a:gd name="T25" fmla="*/ 6 h 82"/>
                <a:gd name="T26" fmla="*/ 28 w 52"/>
                <a:gd name="T27" fmla="*/ 4 h 82"/>
                <a:gd name="T28" fmla="*/ 16 w 52"/>
                <a:gd name="T29" fmla="*/ 2 h 82"/>
                <a:gd name="T30" fmla="*/ 11 w 52"/>
                <a:gd name="T31" fmla="*/ 4 h 82"/>
                <a:gd name="T32" fmla="*/ 7 w 52"/>
                <a:gd name="T33" fmla="*/ 4 h 82"/>
                <a:gd name="T34" fmla="*/ 4 w 52"/>
                <a:gd name="T35" fmla="*/ 6 h 82"/>
                <a:gd name="T36" fmla="*/ 3 w 52"/>
                <a:gd name="T37" fmla="*/ 8 h 82"/>
                <a:gd name="T38" fmla="*/ 3 w 52"/>
                <a:gd name="T39" fmla="*/ 10 h 82"/>
                <a:gd name="T40" fmla="*/ 4 w 52"/>
                <a:gd name="T41" fmla="*/ 21 h 82"/>
                <a:gd name="T42" fmla="*/ 8 w 52"/>
                <a:gd name="T43" fmla="*/ 36 h 82"/>
                <a:gd name="T44" fmla="*/ 12 w 52"/>
                <a:gd name="T45" fmla="*/ 52 h 82"/>
                <a:gd name="T46" fmla="*/ 14 w 52"/>
                <a:gd name="T47" fmla="*/ 63 h 82"/>
                <a:gd name="T48" fmla="*/ 17 w 52"/>
                <a:gd name="T49" fmla="*/ 72 h 82"/>
                <a:gd name="T50" fmla="*/ 20 w 52"/>
                <a:gd name="T51" fmla="*/ 78 h 82"/>
                <a:gd name="T52" fmla="*/ 20 w 52"/>
                <a:gd name="T53" fmla="*/ 81 h 82"/>
                <a:gd name="T54" fmla="*/ 21 w 52"/>
                <a:gd name="T55" fmla="*/ 82 h 82"/>
                <a:gd name="T56" fmla="*/ 5 w 52"/>
                <a:gd name="T57" fmla="*/ 82 h 82"/>
                <a:gd name="T58" fmla="*/ 5 w 52"/>
                <a:gd name="T59" fmla="*/ 80 h 82"/>
                <a:gd name="T60" fmla="*/ 16 w 52"/>
                <a:gd name="T61" fmla="*/ 80 h 82"/>
                <a:gd name="T62" fmla="*/ 14 w 52"/>
                <a:gd name="T63" fmla="*/ 72 h 82"/>
                <a:gd name="T64" fmla="*/ 11 w 52"/>
                <a:gd name="T65" fmla="*/ 61 h 82"/>
                <a:gd name="T66" fmla="*/ 7 w 52"/>
                <a:gd name="T67" fmla="*/ 47 h 82"/>
                <a:gd name="T68" fmla="*/ 4 w 52"/>
                <a:gd name="T69" fmla="*/ 33 h 82"/>
                <a:gd name="T70" fmla="*/ 1 w 52"/>
                <a:gd name="T71" fmla="*/ 19 h 82"/>
                <a:gd name="T72" fmla="*/ 0 w 52"/>
                <a:gd name="T73" fmla="*/ 10 h 82"/>
                <a:gd name="T74" fmla="*/ 0 w 52"/>
                <a:gd name="T75" fmla="*/ 8 h 82"/>
                <a:gd name="T76" fmla="*/ 1 w 52"/>
                <a:gd name="T77" fmla="*/ 5 h 82"/>
                <a:gd name="T78" fmla="*/ 3 w 52"/>
                <a:gd name="T79" fmla="*/ 2 h 82"/>
                <a:gd name="T80" fmla="*/ 5 w 52"/>
                <a:gd name="T81" fmla="*/ 1 h 82"/>
                <a:gd name="T82" fmla="*/ 11 w 52"/>
                <a:gd name="T83" fmla="*/ 0 h 82"/>
                <a:gd name="T84" fmla="*/ 16 w 52"/>
                <a:gd name="T85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2" h="82">
                  <a:moveTo>
                    <a:pt x="16" y="0"/>
                  </a:moveTo>
                  <a:lnTo>
                    <a:pt x="25" y="0"/>
                  </a:lnTo>
                  <a:lnTo>
                    <a:pt x="35" y="2"/>
                  </a:lnTo>
                  <a:lnTo>
                    <a:pt x="43" y="4"/>
                  </a:lnTo>
                  <a:lnTo>
                    <a:pt x="50" y="6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1" y="9"/>
                  </a:lnTo>
                  <a:lnTo>
                    <a:pt x="51" y="9"/>
                  </a:lnTo>
                  <a:lnTo>
                    <a:pt x="48" y="9"/>
                  </a:lnTo>
                  <a:lnTo>
                    <a:pt x="46" y="8"/>
                  </a:lnTo>
                  <a:lnTo>
                    <a:pt x="43" y="8"/>
                  </a:lnTo>
                  <a:lnTo>
                    <a:pt x="39" y="6"/>
                  </a:lnTo>
                  <a:lnTo>
                    <a:pt x="28" y="4"/>
                  </a:lnTo>
                  <a:lnTo>
                    <a:pt x="16" y="2"/>
                  </a:lnTo>
                  <a:lnTo>
                    <a:pt x="11" y="4"/>
                  </a:lnTo>
                  <a:lnTo>
                    <a:pt x="7" y="4"/>
                  </a:lnTo>
                  <a:lnTo>
                    <a:pt x="4" y="6"/>
                  </a:lnTo>
                  <a:lnTo>
                    <a:pt x="3" y="8"/>
                  </a:lnTo>
                  <a:lnTo>
                    <a:pt x="3" y="10"/>
                  </a:lnTo>
                  <a:lnTo>
                    <a:pt x="4" y="21"/>
                  </a:lnTo>
                  <a:lnTo>
                    <a:pt x="8" y="36"/>
                  </a:lnTo>
                  <a:lnTo>
                    <a:pt x="12" y="52"/>
                  </a:lnTo>
                  <a:lnTo>
                    <a:pt x="14" y="63"/>
                  </a:lnTo>
                  <a:lnTo>
                    <a:pt x="17" y="72"/>
                  </a:lnTo>
                  <a:lnTo>
                    <a:pt x="20" y="78"/>
                  </a:lnTo>
                  <a:lnTo>
                    <a:pt x="20" y="81"/>
                  </a:lnTo>
                  <a:lnTo>
                    <a:pt x="21" y="82"/>
                  </a:lnTo>
                  <a:lnTo>
                    <a:pt x="5" y="82"/>
                  </a:lnTo>
                  <a:lnTo>
                    <a:pt x="5" y="80"/>
                  </a:lnTo>
                  <a:lnTo>
                    <a:pt x="16" y="80"/>
                  </a:lnTo>
                  <a:lnTo>
                    <a:pt x="14" y="72"/>
                  </a:lnTo>
                  <a:lnTo>
                    <a:pt x="11" y="61"/>
                  </a:lnTo>
                  <a:lnTo>
                    <a:pt x="7" y="47"/>
                  </a:lnTo>
                  <a:lnTo>
                    <a:pt x="4" y="33"/>
                  </a:lnTo>
                  <a:lnTo>
                    <a:pt x="1" y="19"/>
                  </a:lnTo>
                  <a:lnTo>
                    <a:pt x="0" y="10"/>
                  </a:lnTo>
                  <a:lnTo>
                    <a:pt x="0" y="8"/>
                  </a:lnTo>
                  <a:lnTo>
                    <a:pt x="1" y="5"/>
                  </a:lnTo>
                  <a:lnTo>
                    <a:pt x="3" y="2"/>
                  </a:lnTo>
                  <a:lnTo>
                    <a:pt x="5" y="1"/>
                  </a:lnTo>
                  <a:lnTo>
                    <a:pt x="11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852"/>
            <p:cNvSpPr>
              <a:spLocks noEditPoints="1"/>
            </p:cNvSpPr>
            <p:nvPr/>
          </p:nvSpPr>
          <p:spPr bwMode="auto">
            <a:xfrm>
              <a:off x="6638926" y="4816475"/>
              <a:ext cx="87313" cy="138113"/>
            </a:xfrm>
            <a:custGeom>
              <a:avLst/>
              <a:gdLst>
                <a:gd name="T0" fmla="*/ 14 w 55"/>
                <a:gd name="T1" fmla="*/ 67 h 87"/>
                <a:gd name="T2" fmla="*/ 14 w 55"/>
                <a:gd name="T3" fmla="*/ 67 h 87"/>
                <a:gd name="T4" fmla="*/ 31 w 55"/>
                <a:gd name="T5" fmla="*/ 4 h 87"/>
                <a:gd name="T6" fmla="*/ 44 w 55"/>
                <a:gd name="T7" fmla="*/ 8 h 87"/>
                <a:gd name="T8" fmla="*/ 51 w 55"/>
                <a:gd name="T9" fmla="*/ 10 h 87"/>
                <a:gd name="T10" fmla="*/ 49 w 55"/>
                <a:gd name="T11" fmla="*/ 8 h 87"/>
                <a:gd name="T12" fmla="*/ 40 w 55"/>
                <a:gd name="T13" fmla="*/ 7 h 87"/>
                <a:gd name="T14" fmla="*/ 17 w 55"/>
                <a:gd name="T15" fmla="*/ 0 h 87"/>
                <a:gd name="T16" fmla="*/ 39 w 55"/>
                <a:gd name="T17" fmla="*/ 3 h 87"/>
                <a:gd name="T18" fmla="*/ 53 w 55"/>
                <a:gd name="T19" fmla="*/ 7 h 87"/>
                <a:gd name="T20" fmla="*/ 53 w 55"/>
                <a:gd name="T21" fmla="*/ 7 h 87"/>
                <a:gd name="T22" fmla="*/ 55 w 55"/>
                <a:gd name="T23" fmla="*/ 8 h 87"/>
                <a:gd name="T24" fmla="*/ 52 w 55"/>
                <a:gd name="T25" fmla="*/ 14 h 87"/>
                <a:gd name="T26" fmla="*/ 52 w 55"/>
                <a:gd name="T27" fmla="*/ 12 h 87"/>
                <a:gd name="T28" fmla="*/ 52 w 55"/>
                <a:gd name="T29" fmla="*/ 12 h 87"/>
                <a:gd name="T30" fmla="*/ 51 w 55"/>
                <a:gd name="T31" fmla="*/ 12 h 87"/>
                <a:gd name="T32" fmla="*/ 44 w 55"/>
                <a:gd name="T33" fmla="*/ 11 h 87"/>
                <a:gd name="T34" fmla="*/ 29 w 55"/>
                <a:gd name="T35" fmla="*/ 7 h 87"/>
                <a:gd name="T36" fmla="*/ 17 w 55"/>
                <a:gd name="T37" fmla="*/ 6 h 87"/>
                <a:gd name="T38" fmla="*/ 12 w 55"/>
                <a:gd name="T39" fmla="*/ 7 h 87"/>
                <a:gd name="T40" fmla="*/ 6 w 55"/>
                <a:gd name="T41" fmla="*/ 8 h 87"/>
                <a:gd name="T42" fmla="*/ 6 w 55"/>
                <a:gd name="T43" fmla="*/ 10 h 87"/>
                <a:gd name="T44" fmla="*/ 6 w 55"/>
                <a:gd name="T45" fmla="*/ 12 h 87"/>
                <a:gd name="T46" fmla="*/ 6 w 55"/>
                <a:gd name="T47" fmla="*/ 23 h 87"/>
                <a:gd name="T48" fmla="*/ 14 w 55"/>
                <a:gd name="T49" fmla="*/ 53 h 87"/>
                <a:gd name="T50" fmla="*/ 21 w 55"/>
                <a:gd name="T51" fmla="*/ 78 h 87"/>
                <a:gd name="T52" fmla="*/ 22 w 55"/>
                <a:gd name="T53" fmla="*/ 82 h 87"/>
                <a:gd name="T54" fmla="*/ 5 w 55"/>
                <a:gd name="T55" fmla="*/ 87 h 87"/>
                <a:gd name="T56" fmla="*/ 15 w 55"/>
                <a:gd name="T57" fmla="*/ 80 h 87"/>
                <a:gd name="T58" fmla="*/ 8 w 55"/>
                <a:gd name="T59" fmla="*/ 55 h 87"/>
                <a:gd name="T60" fmla="*/ 1 w 55"/>
                <a:gd name="T61" fmla="*/ 24 h 87"/>
                <a:gd name="T62" fmla="*/ 0 w 55"/>
                <a:gd name="T63" fmla="*/ 10 h 87"/>
                <a:gd name="T64" fmla="*/ 2 w 55"/>
                <a:gd name="T65" fmla="*/ 3 h 87"/>
                <a:gd name="T66" fmla="*/ 10 w 55"/>
                <a:gd name="T6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" h="87">
                  <a:moveTo>
                    <a:pt x="13" y="59"/>
                  </a:moveTo>
                  <a:lnTo>
                    <a:pt x="14" y="67"/>
                  </a:lnTo>
                  <a:lnTo>
                    <a:pt x="17" y="74"/>
                  </a:lnTo>
                  <a:lnTo>
                    <a:pt x="14" y="67"/>
                  </a:lnTo>
                  <a:lnTo>
                    <a:pt x="13" y="59"/>
                  </a:lnTo>
                  <a:close/>
                  <a:moveTo>
                    <a:pt x="31" y="4"/>
                  </a:moveTo>
                  <a:lnTo>
                    <a:pt x="40" y="7"/>
                  </a:lnTo>
                  <a:lnTo>
                    <a:pt x="44" y="8"/>
                  </a:lnTo>
                  <a:lnTo>
                    <a:pt x="48" y="8"/>
                  </a:lnTo>
                  <a:lnTo>
                    <a:pt x="51" y="10"/>
                  </a:lnTo>
                  <a:lnTo>
                    <a:pt x="51" y="10"/>
                  </a:lnTo>
                  <a:lnTo>
                    <a:pt x="49" y="8"/>
                  </a:lnTo>
                  <a:lnTo>
                    <a:pt x="46" y="8"/>
                  </a:lnTo>
                  <a:lnTo>
                    <a:pt x="40" y="7"/>
                  </a:lnTo>
                  <a:lnTo>
                    <a:pt x="31" y="4"/>
                  </a:lnTo>
                  <a:close/>
                  <a:moveTo>
                    <a:pt x="17" y="0"/>
                  </a:moveTo>
                  <a:lnTo>
                    <a:pt x="29" y="0"/>
                  </a:lnTo>
                  <a:lnTo>
                    <a:pt x="39" y="3"/>
                  </a:lnTo>
                  <a:lnTo>
                    <a:pt x="48" y="6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5" y="7"/>
                  </a:lnTo>
                  <a:lnTo>
                    <a:pt x="55" y="8"/>
                  </a:lnTo>
                  <a:lnTo>
                    <a:pt x="53" y="14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51" y="12"/>
                  </a:lnTo>
                  <a:lnTo>
                    <a:pt x="48" y="12"/>
                  </a:lnTo>
                  <a:lnTo>
                    <a:pt x="44" y="11"/>
                  </a:lnTo>
                  <a:lnTo>
                    <a:pt x="39" y="10"/>
                  </a:lnTo>
                  <a:lnTo>
                    <a:pt x="29" y="7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12" y="7"/>
                  </a:lnTo>
                  <a:lnTo>
                    <a:pt x="8" y="7"/>
                  </a:lnTo>
                  <a:lnTo>
                    <a:pt x="6" y="8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23"/>
                  </a:lnTo>
                  <a:lnTo>
                    <a:pt x="10" y="37"/>
                  </a:lnTo>
                  <a:lnTo>
                    <a:pt x="14" y="53"/>
                  </a:lnTo>
                  <a:lnTo>
                    <a:pt x="18" y="67"/>
                  </a:lnTo>
                  <a:lnTo>
                    <a:pt x="21" y="78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3" y="87"/>
                  </a:lnTo>
                  <a:lnTo>
                    <a:pt x="5" y="87"/>
                  </a:lnTo>
                  <a:lnTo>
                    <a:pt x="5" y="80"/>
                  </a:lnTo>
                  <a:lnTo>
                    <a:pt x="15" y="80"/>
                  </a:lnTo>
                  <a:lnTo>
                    <a:pt x="12" y="70"/>
                  </a:lnTo>
                  <a:lnTo>
                    <a:pt x="8" y="55"/>
                  </a:lnTo>
                  <a:lnTo>
                    <a:pt x="4" y="38"/>
                  </a:lnTo>
                  <a:lnTo>
                    <a:pt x="1" y="2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" y="6"/>
                  </a:lnTo>
                  <a:lnTo>
                    <a:pt x="2" y="3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853"/>
            <p:cNvSpPr/>
            <p:nvPr/>
          </p:nvSpPr>
          <p:spPr bwMode="auto">
            <a:xfrm>
              <a:off x="6750051" y="4832350"/>
              <a:ext cx="125413" cy="93663"/>
            </a:xfrm>
            <a:custGeom>
              <a:avLst/>
              <a:gdLst>
                <a:gd name="T0" fmla="*/ 4 w 79"/>
                <a:gd name="T1" fmla="*/ 0 h 59"/>
                <a:gd name="T2" fmla="*/ 4 w 79"/>
                <a:gd name="T3" fmla="*/ 1 h 59"/>
                <a:gd name="T4" fmla="*/ 7 w 79"/>
                <a:gd name="T5" fmla="*/ 7 h 59"/>
                <a:gd name="T6" fmla="*/ 10 w 79"/>
                <a:gd name="T7" fmla="*/ 15 h 59"/>
                <a:gd name="T8" fmla="*/ 14 w 79"/>
                <a:gd name="T9" fmla="*/ 26 h 59"/>
                <a:gd name="T10" fmla="*/ 19 w 79"/>
                <a:gd name="T11" fmla="*/ 38 h 59"/>
                <a:gd name="T12" fmla="*/ 24 w 79"/>
                <a:gd name="T13" fmla="*/ 49 h 59"/>
                <a:gd name="T14" fmla="*/ 28 w 79"/>
                <a:gd name="T15" fmla="*/ 55 h 59"/>
                <a:gd name="T16" fmla="*/ 29 w 79"/>
                <a:gd name="T17" fmla="*/ 56 h 59"/>
                <a:gd name="T18" fmla="*/ 32 w 79"/>
                <a:gd name="T19" fmla="*/ 53 h 59"/>
                <a:gd name="T20" fmla="*/ 34 w 79"/>
                <a:gd name="T21" fmla="*/ 51 h 59"/>
                <a:gd name="T22" fmla="*/ 38 w 79"/>
                <a:gd name="T23" fmla="*/ 48 h 59"/>
                <a:gd name="T24" fmla="*/ 42 w 79"/>
                <a:gd name="T25" fmla="*/ 44 h 59"/>
                <a:gd name="T26" fmla="*/ 48 w 79"/>
                <a:gd name="T27" fmla="*/ 40 h 59"/>
                <a:gd name="T28" fmla="*/ 50 w 79"/>
                <a:gd name="T29" fmla="*/ 36 h 59"/>
                <a:gd name="T30" fmla="*/ 53 w 79"/>
                <a:gd name="T31" fmla="*/ 34 h 59"/>
                <a:gd name="T32" fmla="*/ 57 w 79"/>
                <a:gd name="T33" fmla="*/ 31 h 59"/>
                <a:gd name="T34" fmla="*/ 58 w 79"/>
                <a:gd name="T35" fmla="*/ 30 h 59"/>
                <a:gd name="T36" fmla="*/ 59 w 79"/>
                <a:gd name="T37" fmla="*/ 27 h 59"/>
                <a:gd name="T38" fmla="*/ 61 w 79"/>
                <a:gd name="T39" fmla="*/ 27 h 59"/>
                <a:gd name="T40" fmla="*/ 62 w 79"/>
                <a:gd name="T41" fmla="*/ 26 h 59"/>
                <a:gd name="T42" fmla="*/ 79 w 79"/>
                <a:gd name="T43" fmla="*/ 48 h 59"/>
                <a:gd name="T44" fmla="*/ 78 w 79"/>
                <a:gd name="T45" fmla="*/ 51 h 59"/>
                <a:gd name="T46" fmla="*/ 61 w 79"/>
                <a:gd name="T47" fmla="*/ 31 h 59"/>
                <a:gd name="T48" fmla="*/ 57 w 79"/>
                <a:gd name="T49" fmla="*/ 35 h 59"/>
                <a:gd name="T50" fmla="*/ 50 w 79"/>
                <a:gd name="T51" fmla="*/ 42 h 59"/>
                <a:gd name="T52" fmla="*/ 42 w 79"/>
                <a:gd name="T53" fmla="*/ 48 h 59"/>
                <a:gd name="T54" fmla="*/ 36 w 79"/>
                <a:gd name="T55" fmla="*/ 55 h 59"/>
                <a:gd name="T56" fmla="*/ 31 w 79"/>
                <a:gd name="T57" fmla="*/ 59 h 59"/>
                <a:gd name="T58" fmla="*/ 29 w 79"/>
                <a:gd name="T59" fmla="*/ 59 h 59"/>
                <a:gd name="T60" fmla="*/ 28 w 79"/>
                <a:gd name="T61" fmla="*/ 59 h 59"/>
                <a:gd name="T62" fmla="*/ 27 w 79"/>
                <a:gd name="T63" fmla="*/ 57 h 59"/>
                <a:gd name="T64" fmla="*/ 24 w 79"/>
                <a:gd name="T65" fmla="*/ 56 h 59"/>
                <a:gd name="T66" fmla="*/ 23 w 79"/>
                <a:gd name="T67" fmla="*/ 52 h 59"/>
                <a:gd name="T68" fmla="*/ 20 w 79"/>
                <a:gd name="T69" fmla="*/ 49 h 59"/>
                <a:gd name="T70" fmla="*/ 17 w 79"/>
                <a:gd name="T71" fmla="*/ 43 h 59"/>
                <a:gd name="T72" fmla="*/ 15 w 79"/>
                <a:gd name="T73" fmla="*/ 36 h 59"/>
                <a:gd name="T74" fmla="*/ 12 w 79"/>
                <a:gd name="T75" fmla="*/ 28 h 59"/>
                <a:gd name="T76" fmla="*/ 7 w 79"/>
                <a:gd name="T77" fmla="*/ 18 h 59"/>
                <a:gd name="T78" fmla="*/ 4 w 79"/>
                <a:gd name="T79" fmla="*/ 10 h 59"/>
                <a:gd name="T80" fmla="*/ 2 w 79"/>
                <a:gd name="T81" fmla="*/ 4 h 59"/>
                <a:gd name="T82" fmla="*/ 0 w 79"/>
                <a:gd name="T83" fmla="*/ 1 h 59"/>
                <a:gd name="T84" fmla="*/ 4 w 79"/>
                <a:gd name="T8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9" h="59">
                  <a:moveTo>
                    <a:pt x="4" y="0"/>
                  </a:moveTo>
                  <a:lnTo>
                    <a:pt x="4" y="1"/>
                  </a:lnTo>
                  <a:lnTo>
                    <a:pt x="7" y="7"/>
                  </a:lnTo>
                  <a:lnTo>
                    <a:pt x="10" y="15"/>
                  </a:lnTo>
                  <a:lnTo>
                    <a:pt x="14" y="26"/>
                  </a:lnTo>
                  <a:lnTo>
                    <a:pt x="19" y="38"/>
                  </a:lnTo>
                  <a:lnTo>
                    <a:pt x="24" y="49"/>
                  </a:lnTo>
                  <a:lnTo>
                    <a:pt x="28" y="55"/>
                  </a:lnTo>
                  <a:lnTo>
                    <a:pt x="29" y="56"/>
                  </a:lnTo>
                  <a:lnTo>
                    <a:pt x="32" y="53"/>
                  </a:lnTo>
                  <a:lnTo>
                    <a:pt x="34" y="51"/>
                  </a:lnTo>
                  <a:lnTo>
                    <a:pt x="38" y="48"/>
                  </a:lnTo>
                  <a:lnTo>
                    <a:pt x="42" y="44"/>
                  </a:lnTo>
                  <a:lnTo>
                    <a:pt x="48" y="40"/>
                  </a:lnTo>
                  <a:lnTo>
                    <a:pt x="50" y="36"/>
                  </a:lnTo>
                  <a:lnTo>
                    <a:pt x="53" y="34"/>
                  </a:lnTo>
                  <a:lnTo>
                    <a:pt x="57" y="31"/>
                  </a:lnTo>
                  <a:lnTo>
                    <a:pt x="58" y="30"/>
                  </a:lnTo>
                  <a:lnTo>
                    <a:pt x="59" y="27"/>
                  </a:lnTo>
                  <a:lnTo>
                    <a:pt x="61" y="27"/>
                  </a:lnTo>
                  <a:lnTo>
                    <a:pt x="62" y="26"/>
                  </a:lnTo>
                  <a:lnTo>
                    <a:pt x="79" y="48"/>
                  </a:lnTo>
                  <a:lnTo>
                    <a:pt x="78" y="51"/>
                  </a:lnTo>
                  <a:lnTo>
                    <a:pt x="61" y="31"/>
                  </a:lnTo>
                  <a:lnTo>
                    <a:pt x="57" y="35"/>
                  </a:lnTo>
                  <a:lnTo>
                    <a:pt x="50" y="42"/>
                  </a:lnTo>
                  <a:lnTo>
                    <a:pt x="42" y="48"/>
                  </a:lnTo>
                  <a:lnTo>
                    <a:pt x="36" y="55"/>
                  </a:lnTo>
                  <a:lnTo>
                    <a:pt x="31" y="59"/>
                  </a:lnTo>
                  <a:lnTo>
                    <a:pt x="29" y="59"/>
                  </a:lnTo>
                  <a:lnTo>
                    <a:pt x="28" y="59"/>
                  </a:lnTo>
                  <a:lnTo>
                    <a:pt x="27" y="57"/>
                  </a:lnTo>
                  <a:lnTo>
                    <a:pt x="24" y="56"/>
                  </a:lnTo>
                  <a:lnTo>
                    <a:pt x="23" y="52"/>
                  </a:lnTo>
                  <a:lnTo>
                    <a:pt x="20" y="49"/>
                  </a:lnTo>
                  <a:lnTo>
                    <a:pt x="17" y="43"/>
                  </a:lnTo>
                  <a:lnTo>
                    <a:pt x="15" y="36"/>
                  </a:lnTo>
                  <a:lnTo>
                    <a:pt x="12" y="28"/>
                  </a:lnTo>
                  <a:lnTo>
                    <a:pt x="7" y="18"/>
                  </a:lnTo>
                  <a:lnTo>
                    <a:pt x="4" y="10"/>
                  </a:lnTo>
                  <a:lnTo>
                    <a:pt x="2" y="4"/>
                  </a:lnTo>
                  <a:lnTo>
                    <a:pt x="0" y="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854"/>
            <p:cNvSpPr>
              <a:spLocks noEditPoints="1"/>
            </p:cNvSpPr>
            <p:nvPr/>
          </p:nvSpPr>
          <p:spPr bwMode="auto">
            <a:xfrm>
              <a:off x="6748463" y="4827588"/>
              <a:ext cx="131763" cy="100013"/>
            </a:xfrm>
            <a:custGeom>
              <a:avLst/>
              <a:gdLst>
                <a:gd name="T0" fmla="*/ 22 w 83"/>
                <a:gd name="T1" fmla="*/ 50 h 63"/>
                <a:gd name="T2" fmla="*/ 22 w 83"/>
                <a:gd name="T3" fmla="*/ 51 h 63"/>
                <a:gd name="T4" fmla="*/ 25 w 83"/>
                <a:gd name="T5" fmla="*/ 54 h 63"/>
                <a:gd name="T6" fmla="*/ 22 w 83"/>
                <a:gd name="T7" fmla="*/ 50 h 63"/>
                <a:gd name="T8" fmla="*/ 4 w 83"/>
                <a:gd name="T9" fmla="*/ 4 h 63"/>
                <a:gd name="T10" fmla="*/ 5 w 83"/>
                <a:gd name="T11" fmla="*/ 8 h 63"/>
                <a:gd name="T12" fmla="*/ 7 w 83"/>
                <a:gd name="T13" fmla="*/ 12 h 63"/>
                <a:gd name="T14" fmla="*/ 8 w 83"/>
                <a:gd name="T15" fmla="*/ 17 h 63"/>
                <a:gd name="T16" fmla="*/ 11 w 83"/>
                <a:gd name="T17" fmla="*/ 22 h 63"/>
                <a:gd name="T18" fmla="*/ 8 w 83"/>
                <a:gd name="T19" fmla="*/ 17 h 63"/>
                <a:gd name="T20" fmla="*/ 7 w 83"/>
                <a:gd name="T21" fmla="*/ 12 h 63"/>
                <a:gd name="T22" fmla="*/ 5 w 83"/>
                <a:gd name="T23" fmla="*/ 8 h 63"/>
                <a:gd name="T24" fmla="*/ 4 w 83"/>
                <a:gd name="T25" fmla="*/ 4 h 63"/>
                <a:gd name="T26" fmla="*/ 5 w 83"/>
                <a:gd name="T27" fmla="*/ 0 h 63"/>
                <a:gd name="T28" fmla="*/ 7 w 83"/>
                <a:gd name="T29" fmla="*/ 1 h 63"/>
                <a:gd name="T30" fmla="*/ 7 w 83"/>
                <a:gd name="T31" fmla="*/ 4 h 63"/>
                <a:gd name="T32" fmla="*/ 9 w 83"/>
                <a:gd name="T33" fmla="*/ 9 h 63"/>
                <a:gd name="T34" fmla="*/ 12 w 83"/>
                <a:gd name="T35" fmla="*/ 18 h 63"/>
                <a:gd name="T36" fmla="*/ 16 w 83"/>
                <a:gd name="T37" fmla="*/ 28 h 63"/>
                <a:gd name="T38" fmla="*/ 20 w 83"/>
                <a:gd name="T39" fmla="*/ 38 h 63"/>
                <a:gd name="T40" fmla="*/ 24 w 83"/>
                <a:gd name="T41" fmla="*/ 46 h 63"/>
                <a:gd name="T42" fmla="*/ 26 w 83"/>
                <a:gd name="T43" fmla="*/ 51 h 63"/>
                <a:gd name="T44" fmla="*/ 29 w 83"/>
                <a:gd name="T45" fmla="*/ 54 h 63"/>
                <a:gd name="T46" fmla="*/ 30 w 83"/>
                <a:gd name="T47" fmla="*/ 56 h 63"/>
                <a:gd name="T48" fmla="*/ 33 w 83"/>
                <a:gd name="T49" fmla="*/ 55 h 63"/>
                <a:gd name="T50" fmla="*/ 35 w 83"/>
                <a:gd name="T51" fmla="*/ 52 h 63"/>
                <a:gd name="T52" fmla="*/ 39 w 83"/>
                <a:gd name="T53" fmla="*/ 48 h 63"/>
                <a:gd name="T54" fmla="*/ 43 w 83"/>
                <a:gd name="T55" fmla="*/ 46 h 63"/>
                <a:gd name="T56" fmla="*/ 47 w 83"/>
                <a:gd name="T57" fmla="*/ 42 h 63"/>
                <a:gd name="T58" fmla="*/ 51 w 83"/>
                <a:gd name="T59" fmla="*/ 38 h 63"/>
                <a:gd name="T60" fmla="*/ 54 w 83"/>
                <a:gd name="T61" fmla="*/ 35 h 63"/>
                <a:gd name="T62" fmla="*/ 56 w 83"/>
                <a:gd name="T63" fmla="*/ 33 h 63"/>
                <a:gd name="T64" fmla="*/ 59 w 83"/>
                <a:gd name="T65" fmla="*/ 30 h 63"/>
                <a:gd name="T66" fmla="*/ 60 w 83"/>
                <a:gd name="T67" fmla="*/ 29 h 63"/>
                <a:gd name="T68" fmla="*/ 60 w 83"/>
                <a:gd name="T69" fmla="*/ 29 h 63"/>
                <a:gd name="T70" fmla="*/ 63 w 83"/>
                <a:gd name="T71" fmla="*/ 26 h 63"/>
                <a:gd name="T72" fmla="*/ 83 w 83"/>
                <a:gd name="T73" fmla="*/ 51 h 63"/>
                <a:gd name="T74" fmla="*/ 77 w 83"/>
                <a:gd name="T75" fmla="*/ 55 h 63"/>
                <a:gd name="T76" fmla="*/ 62 w 83"/>
                <a:gd name="T77" fmla="*/ 35 h 63"/>
                <a:gd name="T78" fmla="*/ 55 w 83"/>
                <a:gd name="T79" fmla="*/ 42 h 63"/>
                <a:gd name="T80" fmla="*/ 47 w 83"/>
                <a:gd name="T81" fmla="*/ 50 h 63"/>
                <a:gd name="T82" fmla="*/ 38 w 83"/>
                <a:gd name="T83" fmla="*/ 58 h 63"/>
                <a:gd name="T84" fmla="*/ 33 w 83"/>
                <a:gd name="T85" fmla="*/ 63 h 63"/>
                <a:gd name="T86" fmla="*/ 32 w 83"/>
                <a:gd name="T87" fmla="*/ 63 h 63"/>
                <a:gd name="T88" fmla="*/ 30 w 83"/>
                <a:gd name="T89" fmla="*/ 63 h 63"/>
                <a:gd name="T90" fmla="*/ 28 w 83"/>
                <a:gd name="T91" fmla="*/ 63 h 63"/>
                <a:gd name="T92" fmla="*/ 26 w 83"/>
                <a:gd name="T93" fmla="*/ 62 h 63"/>
                <a:gd name="T94" fmla="*/ 25 w 83"/>
                <a:gd name="T95" fmla="*/ 59 h 63"/>
                <a:gd name="T96" fmla="*/ 25 w 83"/>
                <a:gd name="T97" fmla="*/ 59 h 63"/>
                <a:gd name="T98" fmla="*/ 25 w 83"/>
                <a:gd name="T99" fmla="*/ 59 h 63"/>
                <a:gd name="T100" fmla="*/ 22 w 83"/>
                <a:gd name="T101" fmla="*/ 56 h 63"/>
                <a:gd name="T102" fmla="*/ 20 w 83"/>
                <a:gd name="T103" fmla="*/ 52 h 63"/>
                <a:gd name="T104" fmla="*/ 17 w 83"/>
                <a:gd name="T105" fmla="*/ 46 h 63"/>
                <a:gd name="T106" fmla="*/ 15 w 83"/>
                <a:gd name="T107" fmla="*/ 39 h 63"/>
                <a:gd name="T108" fmla="*/ 11 w 83"/>
                <a:gd name="T109" fmla="*/ 33 h 63"/>
                <a:gd name="T110" fmla="*/ 7 w 83"/>
                <a:gd name="T111" fmla="*/ 22 h 63"/>
                <a:gd name="T112" fmla="*/ 4 w 83"/>
                <a:gd name="T113" fmla="*/ 13 h 63"/>
                <a:gd name="T114" fmla="*/ 1 w 83"/>
                <a:gd name="T115" fmla="*/ 7 h 63"/>
                <a:gd name="T116" fmla="*/ 0 w 83"/>
                <a:gd name="T117" fmla="*/ 4 h 63"/>
                <a:gd name="T118" fmla="*/ 0 w 83"/>
                <a:gd name="T119" fmla="*/ 3 h 63"/>
                <a:gd name="T120" fmla="*/ 5 w 83"/>
                <a:gd name="T12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3" h="63">
                  <a:moveTo>
                    <a:pt x="22" y="50"/>
                  </a:moveTo>
                  <a:lnTo>
                    <a:pt x="22" y="51"/>
                  </a:lnTo>
                  <a:lnTo>
                    <a:pt x="25" y="54"/>
                  </a:lnTo>
                  <a:lnTo>
                    <a:pt x="22" y="50"/>
                  </a:lnTo>
                  <a:close/>
                  <a:moveTo>
                    <a:pt x="4" y="4"/>
                  </a:moveTo>
                  <a:lnTo>
                    <a:pt x="5" y="8"/>
                  </a:lnTo>
                  <a:lnTo>
                    <a:pt x="7" y="12"/>
                  </a:lnTo>
                  <a:lnTo>
                    <a:pt x="8" y="17"/>
                  </a:lnTo>
                  <a:lnTo>
                    <a:pt x="11" y="22"/>
                  </a:lnTo>
                  <a:lnTo>
                    <a:pt x="8" y="17"/>
                  </a:lnTo>
                  <a:lnTo>
                    <a:pt x="7" y="12"/>
                  </a:lnTo>
                  <a:lnTo>
                    <a:pt x="5" y="8"/>
                  </a:lnTo>
                  <a:lnTo>
                    <a:pt x="4" y="4"/>
                  </a:lnTo>
                  <a:close/>
                  <a:moveTo>
                    <a:pt x="5" y="0"/>
                  </a:moveTo>
                  <a:lnTo>
                    <a:pt x="7" y="1"/>
                  </a:lnTo>
                  <a:lnTo>
                    <a:pt x="7" y="4"/>
                  </a:lnTo>
                  <a:lnTo>
                    <a:pt x="9" y="9"/>
                  </a:lnTo>
                  <a:lnTo>
                    <a:pt x="12" y="18"/>
                  </a:lnTo>
                  <a:lnTo>
                    <a:pt x="16" y="28"/>
                  </a:lnTo>
                  <a:lnTo>
                    <a:pt x="20" y="38"/>
                  </a:lnTo>
                  <a:lnTo>
                    <a:pt x="24" y="46"/>
                  </a:lnTo>
                  <a:lnTo>
                    <a:pt x="26" y="51"/>
                  </a:lnTo>
                  <a:lnTo>
                    <a:pt x="29" y="54"/>
                  </a:lnTo>
                  <a:lnTo>
                    <a:pt x="30" y="56"/>
                  </a:lnTo>
                  <a:lnTo>
                    <a:pt x="33" y="55"/>
                  </a:lnTo>
                  <a:lnTo>
                    <a:pt x="35" y="52"/>
                  </a:lnTo>
                  <a:lnTo>
                    <a:pt x="39" y="48"/>
                  </a:lnTo>
                  <a:lnTo>
                    <a:pt x="43" y="46"/>
                  </a:lnTo>
                  <a:lnTo>
                    <a:pt x="47" y="42"/>
                  </a:lnTo>
                  <a:lnTo>
                    <a:pt x="51" y="38"/>
                  </a:lnTo>
                  <a:lnTo>
                    <a:pt x="54" y="35"/>
                  </a:lnTo>
                  <a:lnTo>
                    <a:pt x="56" y="33"/>
                  </a:lnTo>
                  <a:lnTo>
                    <a:pt x="59" y="30"/>
                  </a:lnTo>
                  <a:lnTo>
                    <a:pt x="60" y="29"/>
                  </a:lnTo>
                  <a:lnTo>
                    <a:pt x="60" y="29"/>
                  </a:lnTo>
                  <a:lnTo>
                    <a:pt x="63" y="26"/>
                  </a:lnTo>
                  <a:lnTo>
                    <a:pt x="83" y="51"/>
                  </a:lnTo>
                  <a:lnTo>
                    <a:pt x="77" y="55"/>
                  </a:lnTo>
                  <a:lnTo>
                    <a:pt x="62" y="35"/>
                  </a:lnTo>
                  <a:lnTo>
                    <a:pt x="55" y="42"/>
                  </a:lnTo>
                  <a:lnTo>
                    <a:pt x="47" y="50"/>
                  </a:lnTo>
                  <a:lnTo>
                    <a:pt x="38" y="58"/>
                  </a:lnTo>
                  <a:lnTo>
                    <a:pt x="33" y="63"/>
                  </a:lnTo>
                  <a:lnTo>
                    <a:pt x="32" y="63"/>
                  </a:lnTo>
                  <a:lnTo>
                    <a:pt x="30" y="63"/>
                  </a:lnTo>
                  <a:lnTo>
                    <a:pt x="28" y="63"/>
                  </a:lnTo>
                  <a:lnTo>
                    <a:pt x="26" y="62"/>
                  </a:lnTo>
                  <a:lnTo>
                    <a:pt x="25" y="59"/>
                  </a:lnTo>
                  <a:lnTo>
                    <a:pt x="25" y="59"/>
                  </a:lnTo>
                  <a:lnTo>
                    <a:pt x="25" y="59"/>
                  </a:lnTo>
                  <a:lnTo>
                    <a:pt x="22" y="56"/>
                  </a:lnTo>
                  <a:lnTo>
                    <a:pt x="20" y="52"/>
                  </a:lnTo>
                  <a:lnTo>
                    <a:pt x="17" y="46"/>
                  </a:lnTo>
                  <a:lnTo>
                    <a:pt x="15" y="39"/>
                  </a:lnTo>
                  <a:lnTo>
                    <a:pt x="11" y="33"/>
                  </a:lnTo>
                  <a:lnTo>
                    <a:pt x="7" y="22"/>
                  </a:lnTo>
                  <a:lnTo>
                    <a:pt x="4" y="13"/>
                  </a:lnTo>
                  <a:lnTo>
                    <a:pt x="1" y="7"/>
                  </a:lnTo>
                  <a:lnTo>
                    <a:pt x="0" y="4"/>
                  </a:lnTo>
                  <a:lnTo>
                    <a:pt x="0" y="3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261784" y="776883"/>
            <a:ext cx="9443162" cy="2938303"/>
            <a:chOff x="883093" y="472083"/>
            <a:chExt cx="9443162" cy="2938303"/>
          </a:xfrm>
        </p:grpSpPr>
        <p:sp>
          <p:nvSpPr>
            <p:cNvPr id="36" name="任意多边形 35"/>
            <p:cNvSpPr/>
            <p:nvPr/>
          </p:nvSpPr>
          <p:spPr>
            <a:xfrm>
              <a:off x="3241964" y="2410691"/>
              <a:ext cx="7084291" cy="999695"/>
            </a:xfrm>
            <a:custGeom>
              <a:avLst/>
              <a:gdLst>
                <a:gd name="connsiteX0" fmla="*/ 7084291 w 7084291"/>
                <a:gd name="connsiteY0" fmla="*/ 997527 h 999695"/>
                <a:gd name="connsiteX1" fmla="*/ 6982691 w 7084291"/>
                <a:gd name="connsiteY1" fmla="*/ 960582 h 999695"/>
                <a:gd name="connsiteX2" fmla="*/ 6511636 w 7084291"/>
                <a:gd name="connsiteY2" fmla="*/ 729673 h 999695"/>
                <a:gd name="connsiteX3" fmla="*/ 4895272 w 7084291"/>
                <a:gd name="connsiteY3" fmla="*/ 942109 h 999695"/>
                <a:gd name="connsiteX4" fmla="*/ 2650836 w 7084291"/>
                <a:gd name="connsiteY4" fmla="*/ 350982 h 999695"/>
                <a:gd name="connsiteX5" fmla="*/ 1182254 w 7084291"/>
                <a:gd name="connsiteY5" fmla="*/ 572654 h 999695"/>
                <a:gd name="connsiteX6" fmla="*/ 0 w 7084291"/>
                <a:gd name="connsiteY6" fmla="*/ 0 h 999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84291" h="999695">
                  <a:moveTo>
                    <a:pt x="7084291" y="997527"/>
                  </a:moveTo>
                  <a:cubicBezTo>
                    <a:pt x="7081212" y="1001375"/>
                    <a:pt x="7078133" y="1005224"/>
                    <a:pt x="6982691" y="960582"/>
                  </a:cubicBezTo>
                  <a:cubicBezTo>
                    <a:pt x="6887249" y="915940"/>
                    <a:pt x="6859539" y="732752"/>
                    <a:pt x="6511636" y="729673"/>
                  </a:cubicBezTo>
                  <a:cubicBezTo>
                    <a:pt x="6163733" y="726594"/>
                    <a:pt x="5538739" y="1005224"/>
                    <a:pt x="4895272" y="942109"/>
                  </a:cubicBezTo>
                  <a:cubicBezTo>
                    <a:pt x="4251805" y="878994"/>
                    <a:pt x="3269672" y="412558"/>
                    <a:pt x="2650836" y="350982"/>
                  </a:cubicBezTo>
                  <a:cubicBezTo>
                    <a:pt x="2032000" y="289406"/>
                    <a:pt x="1624060" y="631151"/>
                    <a:pt x="1182254" y="572654"/>
                  </a:cubicBezTo>
                  <a:cubicBezTo>
                    <a:pt x="740448" y="514157"/>
                    <a:pt x="370224" y="257078"/>
                    <a:pt x="0" y="0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rot="2378713">
              <a:off x="883093" y="472083"/>
              <a:ext cx="2737917" cy="2193938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ONE</a:t>
              </a:r>
              <a:endParaRPr lang="zh-CN" altLang="en-US" sz="6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560563" y="3229675"/>
            <a:ext cx="30988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3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241434" y="3972386"/>
            <a:ext cx="30276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职业人生的一天</a:t>
            </a:r>
            <a:endParaRPr lang="zh-CN" altLang="en-US" sz="32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334326" y="209353"/>
            <a:ext cx="6507417" cy="759943"/>
            <a:chOff x="1930399" y="43099"/>
            <a:chExt cx="6507417" cy="759943"/>
          </a:xfrm>
        </p:grpSpPr>
        <p:sp>
          <p:nvSpPr>
            <p:cNvPr id="2" name="任意多边形 1"/>
            <p:cNvSpPr/>
            <p:nvPr/>
          </p:nvSpPr>
          <p:spPr>
            <a:xfrm>
              <a:off x="1930399" y="189984"/>
              <a:ext cx="5800437" cy="476676"/>
            </a:xfrm>
            <a:custGeom>
              <a:avLst/>
              <a:gdLst>
                <a:gd name="connsiteX0" fmla="*/ 0 w 4830618"/>
                <a:gd name="connsiteY0" fmla="*/ 299543 h 476676"/>
                <a:gd name="connsiteX1" fmla="*/ 2650836 w 4830618"/>
                <a:gd name="connsiteY1" fmla="*/ 475034 h 476676"/>
                <a:gd name="connsiteX2" fmla="*/ 3796145 w 4830618"/>
                <a:gd name="connsiteY2" fmla="*/ 207180 h 476676"/>
                <a:gd name="connsiteX3" fmla="*/ 3398982 w 4830618"/>
                <a:gd name="connsiteY3" fmla="*/ 3980 h 476676"/>
                <a:gd name="connsiteX4" fmla="*/ 3574473 w 4830618"/>
                <a:gd name="connsiteY4" fmla="*/ 391907 h 476676"/>
                <a:gd name="connsiteX5" fmla="*/ 4830618 w 4830618"/>
                <a:gd name="connsiteY5" fmla="*/ 225652 h 476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30618" h="476676">
                  <a:moveTo>
                    <a:pt x="0" y="299543"/>
                  </a:moveTo>
                  <a:cubicBezTo>
                    <a:pt x="1009072" y="394985"/>
                    <a:pt x="2018145" y="490428"/>
                    <a:pt x="2650836" y="475034"/>
                  </a:cubicBezTo>
                  <a:cubicBezTo>
                    <a:pt x="3283527" y="459640"/>
                    <a:pt x="3671454" y="285689"/>
                    <a:pt x="3796145" y="207180"/>
                  </a:cubicBezTo>
                  <a:cubicBezTo>
                    <a:pt x="3920836" y="128671"/>
                    <a:pt x="3435927" y="-26808"/>
                    <a:pt x="3398982" y="3980"/>
                  </a:cubicBezTo>
                  <a:cubicBezTo>
                    <a:pt x="3362037" y="34768"/>
                    <a:pt x="3335867" y="354962"/>
                    <a:pt x="3574473" y="391907"/>
                  </a:cubicBezTo>
                  <a:cubicBezTo>
                    <a:pt x="3813079" y="428852"/>
                    <a:pt x="4321848" y="327252"/>
                    <a:pt x="4830618" y="225652"/>
                  </a:cubicBez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 rot="21305128">
              <a:off x="7366854" y="43099"/>
              <a:ext cx="1070962" cy="759943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ONE</a:t>
              </a:r>
              <a:endPara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4367064" y="205068"/>
            <a:ext cx="2672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职业人生的一天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162443" y="5618869"/>
            <a:ext cx="30276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《律师的一天》</a:t>
            </a:r>
            <a:endParaRPr lang="zh-CN" altLang="en-US" sz="2400" dirty="0">
              <a:blipFill>
                <a:blip r:embed="rId2"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57190" y="3519170"/>
            <a:ext cx="12509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视频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4476241" y="3743032"/>
            <a:ext cx="3372071" cy="2953761"/>
            <a:chOff x="3656013" y="5840413"/>
            <a:chExt cx="627063" cy="549275"/>
          </a:xfrm>
          <a:solidFill>
            <a:schemeClr val="accent1"/>
          </a:solidFill>
        </p:grpSpPr>
        <p:sp>
          <p:nvSpPr>
            <p:cNvPr id="2" name="Freeform 3718"/>
            <p:cNvSpPr>
              <a:spLocks noEditPoints="1"/>
            </p:cNvSpPr>
            <p:nvPr/>
          </p:nvSpPr>
          <p:spPr bwMode="auto">
            <a:xfrm>
              <a:off x="3657600" y="5903913"/>
              <a:ext cx="134938" cy="147638"/>
            </a:xfrm>
            <a:custGeom>
              <a:avLst/>
              <a:gdLst>
                <a:gd name="T0" fmla="*/ 42 w 85"/>
                <a:gd name="T1" fmla="*/ 3 h 93"/>
                <a:gd name="T2" fmla="*/ 26 w 85"/>
                <a:gd name="T3" fmla="*/ 7 h 93"/>
                <a:gd name="T4" fmla="*/ 15 w 85"/>
                <a:gd name="T5" fmla="*/ 16 h 93"/>
                <a:gd name="T6" fmla="*/ 7 w 85"/>
                <a:gd name="T7" fmla="*/ 29 h 93"/>
                <a:gd name="T8" fmla="*/ 3 w 85"/>
                <a:gd name="T9" fmla="*/ 46 h 93"/>
                <a:gd name="T10" fmla="*/ 7 w 85"/>
                <a:gd name="T11" fmla="*/ 63 h 93"/>
                <a:gd name="T12" fmla="*/ 15 w 85"/>
                <a:gd name="T13" fmla="*/ 77 h 93"/>
                <a:gd name="T14" fmla="*/ 26 w 85"/>
                <a:gd name="T15" fmla="*/ 87 h 93"/>
                <a:gd name="T16" fmla="*/ 41 w 85"/>
                <a:gd name="T17" fmla="*/ 89 h 93"/>
                <a:gd name="T18" fmla="*/ 57 w 85"/>
                <a:gd name="T19" fmla="*/ 87 h 93"/>
                <a:gd name="T20" fmla="*/ 70 w 85"/>
                <a:gd name="T21" fmla="*/ 77 h 93"/>
                <a:gd name="T22" fmla="*/ 79 w 85"/>
                <a:gd name="T23" fmla="*/ 63 h 93"/>
                <a:gd name="T24" fmla="*/ 83 w 85"/>
                <a:gd name="T25" fmla="*/ 47 h 93"/>
                <a:gd name="T26" fmla="*/ 79 w 85"/>
                <a:gd name="T27" fmla="*/ 30 h 93"/>
                <a:gd name="T28" fmla="*/ 70 w 85"/>
                <a:gd name="T29" fmla="*/ 16 h 93"/>
                <a:gd name="T30" fmla="*/ 57 w 85"/>
                <a:gd name="T31" fmla="*/ 7 h 93"/>
                <a:gd name="T32" fmla="*/ 42 w 85"/>
                <a:gd name="T33" fmla="*/ 3 h 93"/>
                <a:gd name="T34" fmla="*/ 42 w 85"/>
                <a:gd name="T35" fmla="*/ 0 h 93"/>
                <a:gd name="T36" fmla="*/ 58 w 85"/>
                <a:gd name="T37" fmla="*/ 4 h 93"/>
                <a:gd name="T38" fmla="*/ 72 w 85"/>
                <a:gd name="T39" fmla="*/ 15 h 93"/>
                <a:gd name="T40" fmla="*/ 83 w 85"/>
                <a:gd name="T41" fmla="*/ 29 h 93"/>
                <a:gd name="T42" fmla="*/ 85 w 85"/>
                <a:gd name="T43" fmla="*/ 47 h 93"/>
                <a:gd name="T44" fmla="*/ 83 w 85"/>
                <a:gd name="T45" fmla="*/ 64 h 93"/>
                <a:gd name="T46" fmla="*/ 72 w 85"/>
                <a:gd name="T47" fmla="*/ 80 h 93"/>
                <a:gd name="T48" fmla="*/ 58 w 85"/>
                <a:gd name="T49" fmla="*/ 89 h 93"/>
                <a:gd name="T50" fmla="*/ 41 w 85"/>
                <a:gd name="T51" fmla="*/ 93 h 93"/>
                <a:gd name="T52" fmla="*/ 25 w 85"/>
                <a:gd name="T53" fmla="*/ 89 h 93"/>
                <a:gd name="T54" fmla="*/ 12 w 85"/>
                <a:gd name="T55" fmla="*/ 79 h 93"/>
                <a:gd name="T56" fmla="*/ 3 w 85"/>
                <a:gd name="T57" fmla="*/ 64 h 93"/>
                <a:gd name="T58" fmla="*/ 0 w 85"/>
                <a:gd name="T59" fmla="*/ 46 h 93"/>
                <a:gd name="T60" fmla="*/ 4 w 85"/>
                <a:gd name="T61" fmla="*/ 29 h 93"/>
                <a:gd name="T62" fmla="*/ 12 w 85"/>
                <a:gd name="T63" fmla="*/ 13 h 93"/>
                <a:gd name="T64" fmla="*/ 25 w 85"/>
                <a:gd name="T65" fmla="*/ 4 h 93"/>
                <a:gd name="T66" fmla="*/ 42 w 85"/>
                <a:gd name="T6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5" h="93">
                  <a:moveTo>
                    <a:pt x="42" y="3"/>
                  </a:moveTo>
                  <a:lnTo>
                    <a:pt x="26" y="7"/>
                  </a:lnTo>
                  <a:lnTo>
                    <a:pt x="15" y="16"/>
                  </a:lnTo>
                  <a:lnTo>
                    <a:pt x="7" y="29"/>
                  </a:lnTo>
                  <a:lnTo>
                    <a:pt x="3" y="46"/>
                  </a:lnTo>
                  <a:lnTo>
                    <a:pt x="7" y="63"/>
                  </a:lnTo>
                  <a:lnTo>
                    <a:pt x="15" y="77"/>
                  </a:lnTo>
                  <a:lnTo>
                    <a:pt x="26" y="87"/>
                  </a:lnTo>
                  <a:lnTo>
                    <a:pt x="41" y="89"/>
                  </a:lnTo>
                  <a:lnTo>
                    <a:pt x="57" y="87"/>
                  </a:lnTo>
                  <a:lnTo>
                    <a:pt x="70" y="77"/>
                  </a:lnTo>
                  <a:lnTo>
                    <a:pt x="79" y="63"/>
                  </a:lnTo>
                  <a:lnTo>
                    <a:pt x="83" y="47"/>
                  </a:lnTo>
                  <a:lnTo>
                    <a:pt x="79" y="30"/>
                  </a:lnTo>
                  <a:lnTo>
                    <a:pt x="70" y="16"/>
                  </a:lnTo>
                  <a:lnTo>
                    <a:pt x="57" y="7"/>
                  </a:lnTo>
                  <a:lnTo>
                    <a:pt x="42" y="3"/>
                  </a:lnTo>
                  <a:close/>
                  <a:moveTo>
                    <a:pt x="42" y="0"/>
                  </a:moveTo>
                  <a:lnTo>
                    <a:pt x="58" y="4"/>
                  </a:lnTo>
                  <a:lnTo>
                    <a:pt x="72" y="15"/>
                  </a:lnTo>
                  <a:lnTo>
                    <a:pt x="83" y="29"/>
                  </a:lnTo>
                  <a:lnTo>
                    <a:pt x="85" y="47"/>
                  </a:lnTo>
                  <a:lnTo>
                    <a:pt x="83" y="64"/>
                  </a:lnTo>
                  <a:lnTo>
                    <a:pt x="72" y="80"/>
                  </a:lnTo>
                  <a:lnTo>
                    <a:pt x="58" y="89"/>
                  </a:lnTo>
                  <a:lnTo>
                    <a:pt x="41" y="93"/>
                  </a:lnTo>
                  <a:lnTo>
                    <a:pt x="25" y="89"/>
                  </a:lnTo>
                  <a:lnTo>
                    <a:pt x="12" y="79"/>
                  </a:lnTo>
                  <a:lnTo>
                    <a:pt x="3" y="64"/>
                  </a:lnTo>
                  <a:lnTo>
                    <a:pt x="0" y="46"/>
                  </a:lnTo>
                  <a:lnTo>
                    <a:pt x="4" y="29"/>
                  </a:lnTo>
                  <a:lnTo>
                    <a:pt x="12" y="13"/>
                  </a:lnTo>
                  <a:lnTo>
                    <a:pt x="25" y="4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" name="Freeform 3719"/>
            <p:cNvSpPr>
              <a:spLocks noEditPoints="1"/>
            </p:cNvSpPr>
            <p:nvPr/>
          </p:nvSpPr>
          <p:spPr bwMode="auto">
            <a:xfrm>
              <a:off x="3656013" y="5902325"/>
              <a:ext cx="141288" cy="150813"/>
            </a:xfrm>
            <a:custGeom>
              <a:avLst/>
              <a:gdLst>
                <a:gd name="T0" fmla="*/ 42 w 89"/>
                <a:gd name="T1" fmla="*/ 93 h 95"/>
                <a:gd name="T2" fmla="*/ 58 w 89"/>
                <a:gd name="T3" fmla="*/ 89 h 95"/>
                <a:gd name="T4" fmla="*/ 61 w 89"/>
                <a:gd name="T5" fmla="*/ 86 h 95"/>
                <a:gd name="T6" fmla="*/ 71 w 89"/>
                <a:gd name="T7" fmla="*/ 80 h 95"/>
                <a:gd name="T8" fmla="*/ 21 w 89"/>
                <a:gd name="T9" fmla="*/ 85 h 95"/>
                <a:gd name="T10" fmla="*/ 42 w 89"/>
                <a:gd name="T11" fmla="*/ 93 h 95"/>
                <a:gd name="T12" fmla="*/ 21 w 89"/>
                <a:gd name="T13" fmla="*/ 85 h 95"/>
                <a:gd name="T14" fmla="*/ 25 w 89"/>
                <a:gd name="T15" fmla="*/ 8 h 95"/>
                <a:gd name="T16" fmla="*/ 13 w 89"/>
                <a:gd name="T17" fmla="*/ 18 h 95"/>
                <a:gd name="T18" fmla="*/ 43 w 89"/>
                <a:gd name="T19" fmla="*/ 6 h 95"/>
                <a:gd name="T20" fmla="*/ 17 w 89"/>
                <a:gd name="T21" fmla="*/ 18 h 95"/>
                <a:gd name="T22" fmla="*/ 6 w 89"/>
                <a:gd name="T23" fmla="*/ 47 h 95"/>
                <a:gd name="T24" fmla="*/ 17 w 89"/>
                <a:gd name="T25" fmla="*/ 77 h 95"/>
                <a:gd name="T26" fmla="*/ 42 w 89"/>
                <a:gd name="T27" fmla="*/ 89 h 95"/>
                <a:gd name="T28" fmla="*/ 56 w 89"/>
                <a:gd name="T29" fmla="*/ 86 h 95"/>
                <a:gd name="T30" fmla="*/ 78 w 89"/>
                <a:gd name="T31" fmla="*/ 64 h 95"/>
                <a:gd name="T32" fmla="*/ 78 w 89"/>
                <a:gd name="T33" fmla="*/ 31 h 95"/>
                <a:gd name="T34" fmla="*/ 58 w 89"/>
                <a:gd name="T35" fmla="*/ 9 h 95"/>
                <a:gd name="T36" fmla="*/ 43 w 89"/>
                <a:gd name="T37" fmla="*/ 2 h 95"/>
                <a:gd name="T38" fmla="*/ 27 w 89"/>
                <a:gd name="T39" fmla="*/ 6 h 95"/>
                <a:gd name="T40" fmla="*/ 59 w 89"/>
                <a:gd name="T41" fmla="*/ 6 h 95"/>
                <a:gd name="T42" fmla="*/ 82 w 89"/>
                <a:gd name="T43" fmla="*/ 30 h 95"/>
                <a:gd name="T44" fmla="*/ 82 w 89"/>
                <a:gd name="T45" fmla="*/ 30 h 95"/>
                <a:gd name="T46" fmla="*/ 59 w 89"/>
                <a:gd name="T47" fmla="*/ 6 h 95"/>
                <a:gd name="T48" fmla="*/ 43 w 89"/>
                <a:gd name="T49" fmla="*/ 0 h 95"/>
                <a:gd name="T50" fmla="*/ 75 w 89"/>
                <a:gd name="T51" fmla="*/ 14 h 95"/>
                <a:gd name="T52" fmla="*/ 89 w 89"/>
                <a:gd name="T53" fmla="*/ 48 h 95"/>
                <a:gd name="T54" fmla="*/ 78 w 89"/>
                <a:gd name="T55" fmla="*/ 76 h 95"/>
                <a:gd name="T56" fmla="*/ 56 w 89"/>
                <a:gd name="T57" fmla="*/ 93 h 95"/>
                <a:gd name="T58" fmla="*/ 29 w 89"/>
                <a:gd name="T59" fmla="*/ 93 h 95"/>
                <a:gd name="T60" fmla="*/ 8 w 89"/>
                <a:gd name="T61" fmla="*/ 76 h 95"/>
                <a:gd name="T62" fmla="*/ 0 w 89"/>
                <a:gd name="T63" fmla="*/ 47 h 95"/>
                <a:gd name="T64" fmla="*/ 12 w 89"/>
                <a:gd name="T65" fmla="*/ 14 h 95"/>
                <a:gd name="T66" fmla="*/ 43 w 89"/>
                <a:gd name="T67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9" h="95">
                  <a:moveTo>
                    <a:pt x="58" y="89"/>
                  </a:moveTo>
                  <a:lnTo>
                    <a:pt x="42" y="93"/>
                  </a:lnTo>
                  <a:lnTo>
                    <a:pt x="56" y="89"/>
                  </a:lnTo>
                  <a:lnTo>
                    <a:pt x="58" y="89"/>
                  </a:lnTo>
                  <a:close/>
                  <a:moveTo>
                    <a:pt x="71" y="80"/>
                  </a:moveTo>
                  <a:lnTo>
                    <a:pt x="61" y="86"/>
                  </a:lnTo>
                  <a:lnTo>
                    <a:pt x="69" y="81"/>
                  </a:lnTo>
                  <a:lnTo>
                    <a:pt x="71" y="80"/>
                  </a:lnTo>
                  <a:close/>
                  <a:moveTo>
                    <a:pt x="13" y="77"/>
                  </a:moveTo>
                  <a:lnTo>
                    <a:pt x="21" y="85"/>
                  </a:lnTo>
                  <a:lnTo>
                    <a:pt x="30" y="90"/>
                  </a:lnTo>
                  <a:lnTo>
                    <a:pt x="42" y="93"/>
                  </a:lnTo>
                  <a:lnTo>
                    <a:pt x="30" y="90"/>
                  </a:lnTo>
                  <a:lnTo>
                    <a:pt x="21" y="85"/>
                  </a:lnTo>
                  <a:lnTo>
                    <a:pt x="13" y="77"/>
                  </a:lnTo>
                  <a:close/>
                  <a:moveTo>
                    <a:pt x="25" y="8"/>
                  </a:moveTo>
                  <a:lnTo>
                    <a:pt x="21" y="10"/>
                  </a:lnTo>
                  <a:lnTo>
                    <a:pt x="13" y="18"/>
                  </a:lnTo>
                  <a:lnTo>
                    <a:pt x="25" y="8"/>
                  </a:lnTo>
                  <a:close/>
                  <a:moveTo>
                    <a:pt x="43" y="6"/>
                  </a:moveTo>
                  <a:lnTo>
                    <a:pt x="29" y="9"/>
                  </a:lnTo>
                  <a:lnTo>
                    <a:pt x="17" y="18"/>
                  </a:lnTo>
                  <a:lnTo>
                    <a:pt x="9" y="31"/>
                  </a:lnTo>
                  <a:lnTo>
                    <a:pt x="6" y="47"/>
                  </a:lnTo>
                  <a:lnTo>
                    <a:pt x="9" y="64"/>
                  </a:lnTo>
                  <a:lnTo>
                    <a:pt x="17" y="77"/>
                  </a:lnTo>
                  <a:lnTo>
                    <a:pt x="27" y="86"/>
                  </a:lnTo>
                  <a:lnTo>
                    <a:pt x="42" y="89"/>
                  </a:lnTo>
                  <a:lnTo>
                    <a:pt x="42" y="89"/>
                  </a:lnTo>
                  <a:lnTo>
                    <a:pt x="56" y="86"/>
                  </a:lnTo>
                  <a:lnTo>
                    <a:pt x="69" y="77"/>
                  </a:lnTo>
                  <a:lnTo>
                    <a:pt x="78" y="64"/>
                  </a:lnTo>
                  <a:lnTo>
                    <a:pt x="82" y="48"/>
                  </a:lnTo>
                  <a:lnTo>
                    <a:pt x="78" y="31"/>
                  </a:lnTo>
                  <a:lnTo>
                    <a:pt x="71" y="18"/>
                  </a:lnTo>
                  <a:lnTo>
                    <a:pt x="58" y="9"/>
                  </a:lnTo>
                  <a:lnTo>
                    <a:pt x="43" y="6"/>
                  </a:lnTo>
                  <a:close/>
                  <a:moveTo>
                    <a:pt x="43" y="2"/>
                  </a:moveTo>
                  <a:lnTo>
                    <a:pt x="31" y="5"/>
                  </a:lnTo>
                  <a:lnTo>
                    <a:pt x="27" y="6"/>
                  </a:lnTo>
                  <a:lnTo>
                    <a:pt x="43" y="2"/>
                  </a:lnTo>
                  <a:lnTo>
                    <a:pt x="59" y="6"/>
                  </a:lnTo>
                  <a:lnTo>
                    <a:pt x="72" y="16"/>
                  </a:lnTo>
                  <a:lnTo>
                    <a:pt x="82" y="30"/>
                  </a:lnTo>
                  <a:lnTo>
                    <a:pt x="85" y="48"/>
                  </a:lnTo>
                  <a:lnTo>
                    <a:pt x="82" y="30"/>
                  </a:lnTo>
                  <a:lnTo>
                    <a:pt x="72" y="16"/>
                  </a:lnTo>
                  <a:lnTo>
                    <a:pt x="59" y="6"/>
                  </a:lnTo>
                  <a:lnTo>
                    <a:pt x="43" y="2"/>
                  </a:lnTo>
                  <a:close/>
                  <a:moveTo>
                    <a:pt x="43" y="0"/>
                  </a:moveTo>
                  <a:lnTo>
                    <a:pt x="60" y="4"/>
                  </a:lnTo>
                  <a:lnTo>
                    <a:pt x="75" y="14"/>
                  </a:lnTo>
                  <a:lnTo>
                    <a:pt x="85" y="29"/>
                  </a:lnTo>
                  <a:lnTo>
                    <a:pt x="89" y="48"/>
                  </a:lnTo>
                  <a:lnTo>
                    <a:pt x="86" y="63"/>
                  </a:lnTo>
                  <a:lnTo>
                    <a:pt x="78" y="76"/>
                  </a:lnTo>
                  <a:lnTo>
                    <a:pt x="68" y="86"/>
                  </a:lnTo>
                  <a:lnTo>
                    <a:pt x="56" y="93"/>
                  </a:lnTo>
                  <a:lnTo>
                    <a:pt x="42" y="95"/>
                  </a:lnTo>
                  <a:lnTo>
                    <a:pt x="29" y="93"/>
                  </a:lnTo>
                  <a:lnTo>
                    <a:pt x="17" y="86"/>
                  </a:lnTo>
                  <a:lnTo>
                    <a:pt x="8" y="76"/>
                  </a:lnTo>
                  <a:lnTo>
                    <a:pt x="3" y="63"/>
                  </a:lnTo>
                  <a:lnTo>
                    <a:pt x="0" y="47"/>
                  </a:lnTo>
                  <a:lnTo>
                    <a:pt x="3" y="29"/>
                  </a:lnTo>
                  <a:lnTo>
                    <a:pt x="12" y="14"/>
                  </a:lnTo>
                  <a:lnTo>
                    <a:pt x="26" y="4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Rectangle 3720"/>
            <p:cNvSpPr>
              <a:spLocks noChangeArrowheads="1"/>
            </p:cNvSpPr>
            <p:nvPr/>
          </p:nvSpPr>
          <p:spPr bwMode="auto">
            <a:xfrm>
              <a:off x="3687763" y="5949950"/>
              <a:ext cx="4763" cy="4763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Rectangle 3721"/>
            <p:cNvSpPr>
              <a:spLocks noChangeArrowheads="1"/>
            </p:cNvSpPr>
            <p:nvPr/>
          </p:nvSpPr>
          <p:spPr bwMode="auto">
            <a:xfrm>
              <a:off x="3684588" y="5948363"/>
              <a:ext cx="11113" cy="9525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Rectangle 3722"/>
            <p:cNvSpPr>
              <a:spLocks noChangeArrowheads="1"/>
            </p:cNvSpPr>
            <p:nvPr/>
          </p:nvSpPr>
          <p:spPr bwMode="auto">
            <a:xfrm>
              <a:off x="3721100" y="5935663"/>
              <a:ext cx="4763" cy="6350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Rectangle 3723"/>
            <p:cNvSpPr>
              <a:spLocks noChangeArrowheads="1"/>
            </p:cNvSpPr>
            <p:nvPr/>
          </p:nvSpPr>
          <p:spPr bwMode="auto">
            <a:xfrm>
              <a:off x="3717925" y="5932488"/>
              <a:ext cx="11113" cy="11113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3724"/>
            <p:cNvSpPr/>
            <p:nvPr/>
          </p:nvSpPr>
          <p:spPr bwMode="auto">
            <a:xfrm>
              <a:off x="3675063" y="5964238"/>
              <a:ext cx="60325" cy="39688"/>
            </a:xfrm>
            <a:custGeom>
              <a:avLst/>
              <a:gdLst>
                <a:gd name="T0" fmla="*/ 38 w 38"/>
                <a:gd name="T1" fmla="*/ 0 h 25"/>
                <a:gd name="T2" fmla="*/ 38 w 38"/>
                <a:gd name="T3" fmla="*/ 0 h 25"/>
                <a:gd name="T4" fmla="*/ 38 w 38"/>
                <a:gd name="T5" fmla="*/ 3 h 25"/>
                <a:gd name="T6" fmla="*/ 38 w 38"/>
                <a:gd name="T7" fmla="*/ 5 h 25"/>
                <a:gd name="T8" fmla="*/ 38 w 38"/>
                <a:gd name="T9" fmla="*/ 8 h 25"/>
                <a:gd name="T10" fmla="*/ 36 w 38"/>
                <a:gd name="T11" fmla="*/ 12 h 25"/>
                <a:gd name="T12" fmla="*/ 35 w 38"/>
                <a:gd name="T13" fmla="*/ 16 h 25"/>
                <a:gd name="T14" fmla="*/ 31 w 38"/>
                <a:gd name="T15" fmla="*/ 20 h 25"/>
                <a:gd name="T16" fmla="*/ 27 w 38"/>
                <a:gd name="T17" fmla="*/ 24 h 25"/>
                <a:gd name="T18" fmla="*/ 23 w 38"/>
                <a:gd name="T19" fmla="*/ 24 h 25"/>
                <a:gd name="T20" fmla="*/ 21 w 38"/>
                <a:gd name="T21" fmla="*/ 25 h 25"/>
                <a:gd name="T22" fmla="*/ 13 w 38"/>
                <a:gd name="T23" fmla="*/ 22 h 25"/>
                <a:gd name="T24" fmla="*/ 5 w 38"/>
                <a:gd name="T25" fmla="*/ 20 h 25"/>
                <a:gd name="T26" fmla="*/ 1 w 38"/>
                <a:gd name="T27" fmla="*/ 16 h 25"/>
                <a:gd name="T28" fmla="*/ 0 w 38"/>
                <a:gd name="T29" fmla="*/ 13 h 25"/>
                <a:gd name="T30" fmla="*/ 1 w 38"/>
                <a:gd name="T31" fmla="*/ 12 h 25"/>
                <a:gd name="T32" fmla="*/ 2 w 38"/>
                <a:gd name="T33" fmla="*/ 12 h 25"/>
                <a:gd name="T34" fmla="*/ 4 w 38"/>
                <a:gd name="T35" fmla="*/ 13 h 25"/>
                <a:gd name="T36" fmla="*/ 5 w 38"/>
                <a:gd name="T37" fmla="*/ 14 h 25"/>
                <a:gd name="T38" fmla="*/ 8 w 38"/>
                <a:gd name="T39" fmla="*/ 17 h 25"/>
                <a:gd name="T40" fmla="*/ 11 w 38"/>
                <a:gd name="T41" fmla="*/ 18 h 25"/>
                <a:gd name="T42" fmla="*/ 15 w 38"/>
                <a:gd name="T43" fmla="*/ 21 h 25"/>
                <a:gd name="T44" fmla="*/ 21 w 38"/>
                <a:gd name="T45" fmla="*/ 21 h 25"/>
                <a:gd name="T46" fmla="*/ 23 w 38"/>
                <a:gd name="T47" fmla="*/ 21 h 25"/>
                <a:gd name="T48" fmla="*/ 26 w 38"/>
                <a:gd name="T49" fmla="*/ 20 h 25"/>
                <a:gd name="T50" fmla="*/ 30 w 38"/>
                <a:gd name="T51" fmla="*/ 17 h 25"/>
                <a:gd name="T52" fmla="*/ 32 w 38"/>
                <a:gd name="T53" fmla="*/ 14 h 25"/>
                <a:gd name="T54" fmla="*/ 34 w 38"/>
                <a:gd name="T55" fmla="*/ 11 h 25"/>
                <a:gd name="T56" fmla="*/ 35 w 38"/>
                <a:gd name="T57" fmla="*/ 8 h 25"/>
                <a:gd name="T58" fmla="*/ 35 w 38"/>
                <a:gd name="T59" fmla="*/ 4 h 25"/>
                <a:gd name="T60" fmla="*/ 35 w 38"/>
                <a:gd name="T61" fmla="*/ 3 h 25"/>
                <a:gd name="T62" fmla="*/ 35 w 38"/>
                <a:gd name="T63" fmla="*/ 0 h 25"/>
                <a:gd name="T64" fmla="*/ 35 w 38"/>
                <a:gd name="T65" fmla="*/ 0 h 25"/>
                <a:gd name="T66" fmla="*/ 38 w 38"/>
                <a:gd name="T6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8" h="25">
                  <a:moveTo>
                    <a:pt x="38" y="0"/>
                  </a:moveTo>
                  <a:lnTo>
                    <a:pt x="38" y="0"/>
                  </a:lnTo>
                  <a:lnTo>
                    <a:pt x="38" y="3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36" y="12"/>
                  </a:lnTo>
                  <a:lnTo>
                    <a:pt x="35" y="16"/>
                  </a:lnTo>
                  <a:lnTo>
                    <a:pt x="31" y="20"/>
                  </a:lnTo>
                  <a:lnTo>
                    <a:pt x="27" y="24"/>
                  </a:lnTo>
                  <a:lnTo>
                    <a:pt x="23" y="24"/>
                  </a:lnTo>
                  <a:lnTo>
                    <a:pt x="21" y="25"/>
                  </a:lnTo>
                  <a:lnTo>
                    <a:pt x="13" y="22"/>
                  </a:lnTo>
                  <a:lnTo>
                    <a:pt x="5" y="20"/>
                  </a:lnTo>
                  <a:lnTo>
                    <a:pt x="1" y="16"/>
                  </a:lnTo>
                  <a:lnTo>
                    <a:pt x="0" y="13"/>
                  </a:lnTo>
                  <a:lnTo>
                    <a:pt x="1" y="12"/>
                  </a:lnTo>
                  <a:lnTo>
                    <a:pt x="2" y="12"/>
                  </a:lnTo>
                  <a:lnTo>
                    <a:pt x="4" y="13"/>
                  </a:lnTo>
                  <a:lnTo>
                    <a:pt x="5" y="14"/>
                  </a:lnTo>
                  <a:lnTo>
                    <a:pt x="8" y="17"/>
                  </a:lnTo>
                  <a:lnTo>
                    <a:pt x="11" y="18"/>
                  </a:lnTo>
                  <a:lnTo>
                    <a:pt x="15" y="21"/>
                  </a:lnTo>
                  <a:lnTo>
                    <a:pt x="21" y="21"/>
                  </a:lnTo>
                  <a:lnTo>
                    <a:pt x="23" y="21"/>
                  </a:lnTo>
                  <a:lnTo>
                    <a:pt x="26" y="20"/>
                  </a:lnTo>
                  <a:lnTo>
                    <a:pt x="30" y="17"/>
                  </a:lnTo>
                  <a:lnTo>
                    <a:pt x="32" y="14"/>
                  </a:lnTo>
                  <a:lnTo>
                    <a:pt x="34" y="11"/>
                  </a:lnTo>
                  <a:lnTo>
                    <a:pt x="35" y="8"/>
                  </a:lnTo>
                  <a:lnTo>
                    <a:pt x="35" y="4"/>
                  </a:lnTo>
                  <a:lnTo>
                    <a:pt x="35" y="3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3725"/>
            <p:cNvSpPr>
              <a:spLocks noEditPoints="1"/>
            </p:cNvSpPr>
            <p:nvPr/>
          </p:nvSpPr>
          <p:spPr bwMode="auto">
            <a:xfrm>
              <a:off x="3670300" y="5959475"/>
              <a:ext cx="68263" cy="46038"/>
            </a:xfrm>
            <a:custGeom>
              <a:avLst/>
              <a:gdLst>
                <a:gd name="T0" fmla="*/ 24 w 43"/>
                <a:gd name="T1" fmla="*/ 27 h 29"/>
                <a:gd name="T2" fmla="*/ 21 w 43"/>
                <a:gd name="T3" fmla="*/ 25 h 29"/>
                <a:gd name="T4" fmla="*/ 26 w 43"/>
                <a:gd name="T5" fmla="*/ 25 h 29"/>
                <a:gd name="T6" fmla="*/ 8 w 43"/>
                <a:gd name="T7" fmla="*/ 19 h 29"/>
                <a:gd name="T8" fmla="*/ 12 w 43"/>
                <a:gd name="T9" fmla="*/ 23 h 29"/>
                <a:gd name="T10" fmla="*/ 12 w 43"/>
                <a:gd name="T11" fmla="*/ 23 h 29"/>
                <a:gd name="T12" fmla="*/ 8 w 43"/>
                <a:gd name="T13" fmla="*/ 19 h 29"/>
                <a:gd name="T14" fmla="*/ 4 w 43"/>
                <a:gd name="T15" fmla="*/ 16 h 29"/>
                <a:gd name="T16" fmla="*/ 4 w 43"/>
                <a:gd name="T17" fmla="*/ 16 h 29"/>
                <a:gd name="T18" fmla="*/ 42 w 43"/>
                <a:gd name="T19" fmla="*/ 0 h 29"/>
                <a:gd name="T20" fmla="*/ 43 w 43"/>
                <a:gd name="T21" fmla="*/ 3 h 29"/>
                <a:gd name="T22" fmla="*/ 42 w 43"/>
                <a:gd name="T23" fmla="*/ 10 h 29"/>
                <a:gd name="T24" fmla="*/ 37 w 43"/>
                <a:gd name="T25" fmla="*/ 23 h 29"/>
                <a:gd name="T26" fmla="*/ 28 w 43"/>
                <a:gd name="T27" fmla="*/ 29 h 29"/>
                <a:gd name="T28" fmla="*/ 24 w 43"/>
                <a:gd name="T29" fmla="*/ 29 h 29"/>
                <a:gd name="T30" fmla="*/ 12 w 43"/>
                <a:gd name="T31" fmla="*/ 25 h 29"/>
                <a:gd name="T32" fmla="*/ 4 w 43"/>
                <a:gd name="T33" fmla="*/ 20 h 29"/>
                <a:gd name="T34" fmla="*/ 1 w 43"/>
                <a:gd name="T35" fmla="*/ 17 h 29"/>
                <a:gd name="T36" fmla="*/ 3 w 43"/>
                <a:gd name="T37" fmla="*/ 14 h 29"/>
                <a:gd name="T38" fmla="*/ 4 w 43"/>
                <a:gd name="T39" fmla="*/ 12 h 29"/>
                <a:gd name="T40" fmla="*/ 5 w 43"/>
                <a:gd name="T41" fmla="*/ 14 h 29"/>
                <a:gd name="T42" fmla="*/ 5 w 43"/>
                <a:gd name="T43" fmla="*/ 14 h 29"/>
                <a:gd name="T44" fmla="*/ 5 w 43"/>
                <a:gd name="T45" fmla="*/ 14 h 29"/>
                <a:gd name="T46" fmla="*/ 7 w 43"/>
                <a:gd name="T47" fmla="*/ 15 h 29"/>
                <a:gd name="T48" fmla="*/ 11 w 43"/>
                <a:gd name="T49" fmla="*/ 19 h 29"/>
                <a:gd name="T50" fmla="*/ 18 w 43"/>
                <a:gd name="T51" fmla="*/ 23 h 29"/>
                <a:gd name="T52" fmla="*/ 24 w 43"/>
                <a:gd name="T53" fmla="*/ 23 h 29"/>
                <a:gd name="T54" fmla="*/ 28 w 43"/>
                <a:gd name="T55" fmla="*/ 21 h 29"/>
                <a:gd name="T56" fmla="*/ 34 w 43"/>
                <a:gd name="T57" fmla="*/ 16 h 29"/>
                <a:gd name="T58" fmla="*/ 37 w 43"/>
                <a:gd name="T59" fmla="*/ 11 h 29"/>
                <a:gd name="T60" fmla="*/ 37 w 43"/>
                <a:gd name="T61" fmla="*/ 6 h 29"/>
                <a:gd name="T62" fmla="*/ 37 w 43"/>
                <a:gd name="T63" fmla="*/ 3 h 29"/>
                <a:gd name="T64" fmla="*/ 42 w 43"/>
                <a:gd name="T6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3" h="29">
                  <a:moveTo>
                    <a:pt x="26" y="25"/>
                  </a:moveTo>
                  <a:lnTo>
                    <a:pt x="24" y="27"/>
                  </a:lnTo>
                  <a:lnTo>
                    <a:pt x="22" y="27"/>
                  </a:lnTo>
                  <a:lnTo>
                    <a:pt x="21" y="25"/>
                  </a:lnTo>
                  <a:lnTo>
                    <a:pt x="24" y="27"/>
                  </a:lnTo>
                  <a:lnTo>
                    <a:pt x="26" y="25"/>
                  </a:lnTo>
                  <a:close/>
                  <a:moveTo>
                    <a:pt x="5" y="17"/>
                  </a:moveTo>
                  <a:lnTo>
                    <a:pt x="8" y="19"/>
                  </a:lnTo>
                  <a:lnTo>
                    <a:pt x="9" y="21"/>
                  </a:lnTo>
                  <a:lnTo>
                    <a:pt x="12" y="23"/>
                  </a:lnTo>
                  <a:lnTo>
                    <a:pt x="16" y="24"/>
                  </a:lnTo>
                  <a:lnTo>
                    <a:pt x="12" y="23"/>
                  </a:lnTo>
                  <a:lnTo>
                    <a:pt x="9" y="20"/>
                  </a:lnTo>
                  <a:lnTo>
                    <a:pt x="8" y="19"/>
                  </a:lnTo>
                  <a:lnTo>
                    <a:pt x="5" y="17"/>
                  </a:lnTo>
                  <a:close/>
                  <a:moveTo>
                    <a:pt x="4" y="16"/>
                  </a:moveTo>
                  <a:lnTo>
                    <a:pt x="4" y="16"/>
                  </a:lnTo>
                  <a:lnTo>
                    <a:pt x="4" y="16"/>
                  </a:lnTo>
                  <a:lnTo>
                    <a:pt x="4" y="16"/>
                  </a:lnTo>
                  <a:close/>
                  <a:moveTo>
                    <a:pt x="42" y="0"/>
                  </a:moveTo>
                  <a:lnTo>
                    <a:pt x="43" y="3"/>
                  </a:lnTo>
                  <a:lnTo>
                    <a:pt x="43" y="3"/>
                  </a:lnTo>
                  <a:lnTo>
                    <a:pt x="43" y="6"/>
                  </a:lnTo>
                  <a:lnTo>
                    <a:pt x="42" y="10"/>
                  </a:lnTo>
                  <a:lnTo>
                    <a:pt x="41" y="16"/>
                  </a:lnTo>
                  <a:lnTo>
                    <a:pt x="37" y="23"/>
                  </a:lnTo>
                  <a:lnTo>
                    <a:pt x="30" y="28"/>
                  </a:lnTo>
                  <a:lnTo>
                    <a:pt x="28" y="29"/>
                  </a:lnTo>
                  <a:lnTo>
                    <a:pt x="24" y="29"/>
                  </a:lnTo>
                  <a:lnTo>
                    <a:pt x="24" y="29"/>
                  </a:lnTo>
                  <a:lnTo>
                    <a:pt x="17" y="28"/>
                  </a:lnTo>
                  <a:lnTo>
                    <a:pt x="12" y="25"/>
                  </a:lnTo>
                  <a:lnTo>
                    <a:pt x="7" y="23"/>
                  </a:lnTo>
                  <a:lnTo>
                    <a:pt x="4" y="20"/>
                  </a:lnTo>
                  <a:lnTo>
                    <a:pt x="4" y="21"/>
                  </a:lnTo>
                  <a:lnTo>
                    <a:pt x="1" y="17"/>
                  </a:lnTo>
                  <a:lnTo>
                    <a:pt x="0" y="16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4" y="12"/>
                  </a:lnTo>
                  <a:lnTo>
                    <a:pt x="5" y="12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7" y="15"/>
                  </a:lnTo>
                  <a:lnTo>
                    <a:pt x="9" y="16"/>
                  </a:lnTo>
                  <a:lnTo>
                    <a:pt x="11" y="19"/>
                  </a:lnTo>
                  <a:lnTo>
                    <a:pt x="14" y="20"/>
                  </a:lnTo>
                  <a:lnTo>
                    <a:pt x="18" y="23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26" y="23"/>
                  </a:lnTo>
                  <a:lnTo>
                    <a:pt x="28" y="21"/>
                  </a:lnTo>
                  <a:lnTo>
                    <a:pt x="32" y="20"/>
                  </a:lnTo>
                  <a:lnTo>
                    <a:pt x="34" y="16"/>
                  </a:lnTo>
                  <a:lnTo>
                    <a:pt x="35" y="14"/>
                  </a:lnTo>
                  <a:lnTo>
                    <a:pt x="37" y="11"/>
                  </a:lnTo>
                  <a:lnTo>
                    <a:pt x="37" y="7"/>
                  </a:lnTo>
                  <a:lnTo>
                    <a:pt x="37" y="6"/>
                  </a:lnTo>
                  <a:lnTo>
                    <a:pt x="37" y="4"/>
                  </a:lnTo>
                  <a:lnTo>
                    <a:pt x="37" y="3"/>
                  </a:lnTo>
                  <a:lnTo>
                    <a:pt x="37" y="2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3726"/>
            <p:cNvSpPr/>
            <p:nvPr/>
          </p:nvSpPr>
          <p:spPr bwMode="auto">
            <a:xfrm>
              <a:off x="3725863" y="5962650"/>
              <a:ext cx="11113" cy="6350"/>
            </a:xfrm>
            <a:custGeom>
              <a:avLst/>
              <a:gdLst>
                <a:gd name="T0" fmla="*/ 0 w 7"/>
                <a:gd name="T1" fmla="*/ 0 h 4"/>
                <a:gd name="T2" fmla="*/ 7 w 7"/>
                <a:gd name="T3" fmla="*/ 1 h 4"/>
                <a:gd name="T4" fmla="*/ 7 w 7"/>
                <a:gd name="T5" fmla="*/ 4 h 4"/>
                <a:gd name="T6" fmla="*/ 0 w 7"/>
                <a:gd name="T7" fmla="*/ 2 h 4"/>
                <a:gd name="T8" fmla="*/ 0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7" y="1"/>
                  </a:lnTo>
                  <a:lnTo>
                    <a:pt x="7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3727"/>
            <p:cNvSpPr/>
            <p:nvPr/>
          </p:nvSpPr>
          <p:spPr bwMode="auto">
            <a:xfrm>
              <a:off x="3722688" y="5957888"/>
              <a:ext cx="19050" cy="12700"/>
            </a:xfrm>
            <a:custGeom>
              <a:avLst/>
              <a:gdLst>
                <a:gd name="T0" fmla="*/ 1 w 12"/>
                <a:gd name="T1" fmla="*/ 0 h 8"/>
                <a:gd name="T2" fmla="*/ 12 w 12"/>
                <a:gd name="T3" fmla="*/ 3 h 8"/>
                <a:gd name="T4" fmla="*/ 10 w 12"/>
                <a:gd name="T5" fmla="*/ 8 h 8"/>
                <a:gd name="T6" fmla="*/ 1 w 12"/>
                <a:gd name="T7" fmla="*/ 7 h 8"/>
                <a:gd name="T8" fmla="*/ 0 w 12"/>
                <a:gd name="T9" fmla="*/ 7 h 8"/>
                <a:gd name="T10" fmla="*/ 1 w 12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8">
                  <a:moveTo>
                    <a:pt x="1" y="0"/>
                  </a:moveTo>
                  <a:lnTo>
                    <a:pt x="12" y="3"/>
                  </a:lnTo>
                  <a:lnTo>
                    <a:pt x="10" y="8"/>
                  </a:lnTo>
                  <a:lnTo>
                    <a:pt x="1" y="7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3728"/>
            <p:cNvSpPr/>
            <p:nvPr/>
          </p:nvSpPr>
          <p:spPr bwMode="auto">
            <a:xfrm>
              <a:off x="3670300" y="5981700"/>
              <a:ext cx="7938" cy="9525"/>
            </a:xfrm>
            <a:custGeom>
              <a:avLst/>
              <a:gdLst>
                <a:gd name="T0" fmla="*/ 1 w 5"/>
                <a:gd name="T1" fmla="*/ 0 h 6"/>
                <a:gd name="T2" fmla="*/ 5 w 5"/>
                <a:gd name="T3" fmla="*/ 0 h 6"/>
                <a:gd name="T4" fmla="*/ 3 w 5"/>
                <a:gd name="T5" fmla="*/ 6 h 6"/>
                <a:gd name="T6" fmla="*/ 0 w 5"/>
                <a:gd name="T7" fmla="*/ 5 h 6"/>
                <a:gd name="T8" fmla="*/ 1 w 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0"/>
                  </a:moveTo>
                  <a:lnTo>
                    <a:pt x="5" y="0"/>
                  </a:lnTo>
                  <a:lnTo>
                    <a:pt x="3" y="6"/>
                  </a:lnTo>
                  <a:lnTo>
                    <a:pt x="0" y="5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3729"/>
            <p:cNvSpPr/>
            <p:nvPr/>
          </p:nvSpPr>
          <p:spPr bwMode="auto">
            <a:xfrm>
              <a:off x="3665538" y="5976938"/>
              <a:ext cx="15875" cy="19050"/>
            </a:xfrm>
            <a:custGeom>
              <a:avLst/>
              <a:gdLst>
                <a:gd name="T0" fmla="*/ 4 w 10"/>
                <a:gd name="T1" fmla="*/ 0 h 12"/>
                <a:gd name="T2" fmla="*/ 10 w 10"/>
                <a:gd name="T3" fmla="*/ 3 h 12"/>
                <a:gd name="T4" fmla="*/ 7 w 10"/>
                <a:gd name="T5" fmla="*/ 12 h 12"/>
                <a:gd name="T6" fmla="*/ 6 w 10"/>
                <a:gd name="T7" fmla="*/ 10 h 12"/>
                <a:gd name="T8" fmla="*/ 2 w 10"/>
                <a:gd name="T9" fmla="*/ 9 h 12"/>
                <a:gd name="T10" fmla="*/ 0 w 10"/>
                <a:gd name="T11" fmla="*/ 9 h 12"/>
                <a:gd name="T12" fmla="*/ 4 w 10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0"/>
                  </a:moveTo>
                  <a:lnTo>
                    <a:pt x="10" y="3"/>
                  </a:lnTo>
                  <a:lnTo>
                    <a:pt x="7" y="12"/>
                  </a:lnTo>
                  <a:lnTo>
                    <a:pt x="6" y="10"/>
                  </a:lnTo>
                  <a:lnTo>
                    <a:pt x="2" y="9"/>
                  </a:lnTo>
                  <a:lnTo>
                    <a:pt x="0" y="9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3730"/>
            <p:cNvSpPr/>
            <p:nvPr/>
          </p:nvSpPr>
          <p:spPr bwMode="auto">
            <a:xfrm>
              <a:off x="3671888" y="5867400"/>
              <a:ext cx="26988" cy="47625"/>
            </a:xfrm>
            <a:custGeom>
              <a:avLst/>
              <a:gdLst>
                <a:gd name="T0" fmla="*/ 12 w 17"/>
                <a:gd name="T1" fmla="*/ 0 h 30"/>
                <a:gd name="T2" fmla="*/ 15 w 17"/>
                <a:gd name="T3" fmla="*/ 0 h 30"/>
                <a:gd name="T4" fmla="*/ 17 w 17"/>
                <a:gd name="T5" fmla="*/ 1 h 30"/>
                <a:gd name="T6" fmla="*/ 17 w 17"/>
                <a:gd name="T7" fmla="*/ 1 h 30"/>
                <a:gd name="T8" fmla="*/ 16 w 17"/>
                <a:gd name="T9" fmla="*/ 3 h 30"/>
                <a:gd name="T10" fmla="*/ 16 w 17"/>
                <a:gd name="T11" fmla="*/ 3 h 30"/>
                <a:gd name="T12" fmla="*/ 15 w 17"/>
                <a:gd name="T13" fmla="*/ 2 h 30"/>
                <a:gd name="T14" fmla="*/ 13 w 17"/>
                <a:gd name="T15" fmla="*/ 2 h 30"/>
                <a:gd name="T16" fmla="*/ 12 w 17"/>
                <a:gd name="T17" fmla="*/ 2 h 30"/>
                <a:gd name="T18" fmla="*/ 10 w 17"/>
                <a:gd name="T19" fmla="*/ 2 h 30"/>
                <a:gd name="T20" fmla="*/ 7 w 17"/>
                <a:gd name="T21" fmla="*/ 3 h 30"/>
                <a:gd name="T22" fmla="*/ 4 w 17"/>
                <a:gd name="T23" fmla="*/ 6 h 30"/>
                <a:gd name="T24" fmla="*/ 4 w 17"/>
                <a:gd name="T25" fmla="*/ 7 h 30"/>
                <a:gd name="T26" fmla="*/ 3 w 17"/>
                <a:gd name="T27" fmla="*/ 9 h 30"/>
                <a:gd name="T28" fmla="*/ 4 w 17"/>
                <a:gd name="T29" fmla="*/ 11 h 30"/>
                <a:gd name="T30" fmla="*/ 6 w 17"/>
                <a:gd name="T31" fmla="*/ 14 h 30"/>
                <a:gd name="T32" fmla="*/ 8 w 17"/>
                <a:gd name="T33" fmla="*/ 18 h 30"/>
                <a:gd name="T34" fmla="*/ 11 w 17"/>
                <a:gd name="T35" fmla="*/ 21 h 30"/>
                <a:gd name="T36" fmla="*/ 13 w 17"/>
                <a:gd name="T37" fmla="*/ 23 h 30"/>
                <a:gd name="T38" fmla="*/ 16 w 17"/>
                <a:gd name="T39" fmla="*/ 26 h 30"/>
                <a:gd name="T40" fmla="*/ 17 w 17"/>
                <a:gd name="T41" fmla="*/ 27 h 30"/>
                <a:gd name="T42" fmla="*/ 17 w 17"/>
                <a:gd name="T43" fmla="*/ 27 h 30"/>
                <a:gd name="T44" fmla="*/ 17 w 17"/>
                <a:gd name="T45" fmla="*/ 27 h 30"/>
                <a:gd name="T46" fmla="*/ 16 w 17"/>
                <a:gd name="T47" fmla="*/ 30 h 30"/>
                <a:gd name="T48" fmla="*/ 15 w 17"/>
                <a:gd name="T49" fmla="*/ 30 h 30"/>
                <a:gd name="T50" fmla="*/ 13 w 17"/>
                <a:gd name="T51" fmla="*/ 28 h 30"/>
                <a:gd name="T52" fmla="*/ 11 w 17"/>
                <a:gd name="T53" fmla="*/ 26 h 30"/>
                <a:gd name="T54" fmla="*/ 8 w 17"/>
                <a:gd name="T55" fmla="*/ 23 h 30"/>
                <a:gd name="T56" fmla="*/ 6 w 17"/>
                <a:gd name="T57" fmla="*/ 19 h 30"/>
                <a:gd name="T58" fmla="*/ 3 w 17"/>
                <a:gd name="T59" fmla="*/ 17 h 30"/>
                <a:gd name="T60" fmla="*/ 2 w 17"/>
                <a:gd name="T61" fmla="*/ 13 h 30"/>
                <a:gd name="T62" fmla="*/ 0 w 17"/>
                <a:gd name="T63" fmla="*/ 9 h 30"/>
                <a:gd name="T64" fmla="*/ 0 w 17"/>
                <a:gd name="T65" fmla="*/ 6 h 30"/>
                <a:gd name="T66" fmla="*/ 3 w 17"/>
                <a:gd name="T67" fmla="*/ 3 h 30"/>
                <a:gd name="T68" fmla="*/ 6 w 17"/>
                <a:gd name="T69" fmla="*/ 1 h 30"/>
                <a:gd name="T70" fmla="*/ 10 w 17"/>
                <a:gd name="T71" fmla="*/ 0 h 30"/>
                <a:gd name="T72" fmla="*/ 12 w 17"/>
                <a:gd name="T7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" h="30">
                  <a:moveTo>
                    <a:pt x="12" y="0"/>
                  </a:moveTo>
                  <a:lnTo>
                    <a:pt x="15" y="0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5" y="2"/>
                  </a:lnTo>
                  <a:lnTo>
                    <a:pt x="13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7" y="3"/>
                  </a:lnTo>
                  <a:lnTo>
                    <a:pt x="4" y="6"/>
                  </a:lnTo>
                  <a:lnTo>
                    <a:pt x="4" y="7"/>
                  </a:lnTo>
                  <a:lnTo>
                    <a:pt x="3" y="9"/>
                  </a:lnTo>
                  <a:lnTo>
                    <a:pt x="4" y="11"/>
                  </a:lnTo>
                  <a:lnTo>
                    <a:pt x="6" y="14"/>
                  </a:lnTo>
                  <a:lnTo>
                    <a:pt x="8" y="18"/>
                  </a:lnTo>
                  <a:lnTo>
                    <a:pt x="11" y="21"/>
                  </a:lnTo>
                  <a:lnTo>
                    <a:pt x="13" y="23"/>
                  </a:lnTo>
                  <a:lnTo>
                    <a:pt x="16" y="26"/>
                  </a:lnTo>
                  <a:lnTo>
                    <a:pt x="17" y="27"/>
                  </a:lnTo>
                  <a:lnTo>
                    <a:pt x="17" y="27"/>
                  </a:lnTo>
                  <a:lnTo>
                    <a:pt x="17" y="27"/>
                  </a:lnTo>
                  <a:lnTo>
                    <a:pt x="16" y="30"/>
                  </a:lnTo>
                  <a:lnTo>
                    <a:pt x="15" y="30"/>
                  </a:lnTo>
                  <a:lnTo>
                    <a:pt x="13" y="28"/>
                  </a:lnTo>
                  <a:lnTo>
                    <a:pt x="11" y="26"/>
                  </a:lnTo>
                  <a:lnTo>
                    <a:pt x="8" y="23"/>
                  </a:lnTo>
                  <a:lnTo>
                    <a:pt x="6" y="19"/>
                  </a:lnTo>
                  <a:lnTo>
                    <a:pt x="3" y="17"/>
                  </a:lnTo>
                  <a:lnTo>
                    <a:pt x="2" y="13"/>
                  </a:lnTo>
                  <a:lnTo>
                    <a:pt x="0" y="9"/>
                  </a:lnTo>
                  <a:lnTo>
                    <a:pt x="0" y="6"/>
                  </a:lnTo>
                  <a:lnTo>
                    <a:pt x="3" y="3"/>
                  </a:lnTo>
                  <a:lnTo>
                    <a:pt x="6" y="1"/>
                  </a:lnTo>
                  <a:lnTo>
                    <a:pt x="10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3731"/>
            <p:cNvSpPr>
              <a:spLocks noEditPoints="1"/>
            </p:cNvSpPr>
            <p:nvPr/>
          </p:nvSpPr>
          <p:spPr bwMode="auto">
            <a:xfrm>
              <a:off x="3670300" y="5862638"/>
              <a:ext cx="33338" cy="58738"/>
            </a:xfrm>
            <a:custGeom>
              <a:avLst/>
              <a:gdLst>
                <a:gd name="T0" fmla="*/ 12 w 21"/>
                <a:gd name="T1" fmla="*/ 26 h 37"/>
                <a:gd name="T2" fmla="*/ 11 w 21"/>
                <a:gd name="T3" fmla="*/ 25 h 37"/>
                <a:gd name="T4" fmla="*/ 8 w 21"/>
                <a:gd name="T5" fmla="*/ 22 h 37"/>
                <a:gd name="T6" fmla="*/ 5 w 21"/>
                <a:gd name="T7" fmla="*/ 20 h 37"/>
                <a:gd name="T8" fmla="*/ 4 w 21"/>
                <a:gd name="T9" fmla="*/ 8 h 37"/>
                <a:gd name="T10" fmla="*/ 3 w 21"/>
                <a:gd name="T11" fmla="*/ 12 h 37"/>
                <a:gd name="T12" fmla="*/ 3 w 21"/>
                <a:gd name="T13" fmla="*/ 9 h 37"/>
                <a:gd name="T14" fmla="*/ 8 w 21"/>
                <a:gd name="T15" fmla="*/ 5 h 37"/>
                <a:gd name="T16" fmla="*/ 5 w 21"/>
                <a:gd name="T17" fmla="*/ 6 h 37"/>
                <a:gd name="T18" fmla="*/ 11 w 21"/>
                <a:gd name="T19" fmla="*/ 4 h 37"/>
                <a:gd name="T20" fmla="*/ 9 w 21"/>
                <a:gd name="T21" fmla="*/ 5 h 37"/>
                <a:gd name="T22" fmla="*/ 13 w 21"/>
                <a:gd name="T23" fmla="*/ 4 h 37"/>
                <a:gd name="T24" fmla="*/ 13 w 21"/>
                <a:gd name="T25" fmla="*/ 4 h 37"/>
                <a:gd name="T26" fmla="*/ 13 w 21"/>
                <a:gd name="T27" fmla="*/ 0 h 37"/>
                <a:gd name="T28" fmla="*/ 16 w 21"/>
                <a:gd name="T29" fmla="*/ 1 h 37"/>
                <a:gd name="T30" fmla="*/ 20 w 21"/>
                <a:gd name="T31" fmla="*/ 3 h 37"/>
                <a:gd name="T32" fmla="*/ 21 w 21"/>
                <a:gd name="T33" fmla="*/ 4 h 37"/>
                <a:gd name="T34" fmla="*/ 17 w 21"/>
                <a:gd name="T35" fmla="*/ 8 h 37"/>
                <a:gd name="T36" fmla="*/ 16 w 21"/>
                <a:gd name="T37" fmla="*/ 8 h 37"/>
                <a:gd name="T38" fmla="*/ 16 w 21"/>
                <a:gd name="T39" fmla="*/ 8 h 37"/>
                <a:gd name="T40" fmla="*/ 13 w 21"/>
                <a:gd name="T41" fmla="*/ 6 h 37"/>
                <a:gd name="T42" fmla="*/ 9 w 21"/>
                <a:gd name="T43" fmla="*/ 8 h 37"/>
                <a:gd name="T44" fmla="*/ 7 w 21"/>
                <a:gd name="T45" fmla="*/ 10 h 37"/>
                <a:gd name="T46" fmla="*/ 7 w 21"/>
                <a:gd name="T47" fmla="*/ 12 h 37"/>
                <a:gd name="T48" fmla="*/ 8 w 21"/>
                <a:gd name="T49" fmla="*/ 17 h 37"/>
                <a:gd name="T50" fmla="*/ 13 w 21"/>
                <a:gd name="T51" fmla="*/ 22 h 37"/>
                <a:gd name="T52" fmla="*/ 17 w 21"/>
                <a:gd name="T53" fmla="*/ 26 h 37"/>
                <a:gd name="T54" fmla="*/ 20 w 21"/>
                <a:gd name="T55" fmla="*/ 29 h 37"/>
                <a:gd name="T56" fmla="*/ 21 w 21"/>
                <a:gd name="T57" fmla="*/ 30 h 37"/>
                <a:gd name="T58" fmla="*/ 16 w 21"/>
                <a:gd name="T59" fmla="*/ 34 h 37"/>
                <a:gd name="T60" fmla="*/ 13 w 21"/>
                <a:gd name="T61" fmla="*/ 31 h 37"/>
                <a:gd name="T62" fmla="*/ 8 w 21"/>
                <a:gd name="T63" fmla="*/ 27 h 37"/>
                <a:gd name="T64" fmla="*/ 3 w 21"/>
                <a:gd name="T65" fmla="*/ 20 h 37"/>
                <a:gd name="T66" fmla="*/ 0 w 21"/>
                <a:gd name="T67" fmla="*/ 12 h 37"/>
                <a:gd name="T68" fmla="*/ 0 w 21"/>
                <a:gd name="T69" fmla="*/ 9 h 37"/>
                <a:gd name="T70" fmla="*/ 7 w 21"/>
                <a:gd name="T71" fmla="*/ 3 h 37"/>
                <a:gd name="T72" fmla="*/ 13 w 21"/>
                <a:gd name="T7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1" h="37">
                  <a:moveTo>
                    <a:pt x="11" y="25"/>
                  </a:moveTo>
                  <a:lnTo>
                    <a:pt x="12" y="26"/>
                  </a:lnTo>
                  <a:lnTo>
                    <a:pt x="12" y="26"/>
                  </a:lnTo>
                  <a:lnTo>
                    <a:pt x="11" y="25"/>
                  </a:lnTo>
                  <a:close/>
                  <a:moveTo>
                    <a:pt x="5" y="20"/>
                  </a:moveTo>
                  <a:lnTo>
                    <a:pt x="8" y="22"/>
                  </a:lnTo>
                  <a:lnTo>
                    <a:pt x="11" y="25"/>
                  </a:lnTo>
                  <a:lnTo>
                    <a:pt x="5" y="20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3" y="9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3" y="9"/>
                  </a:lnTo>
                  <a:lnTo>
                    <a:pt x="4" y="8"/>
                  </a:lnTo>
                  <a:close/>
                  <a:moveTo>
                    <a:pt x="8" y="5"/>
                  </a:moveTo>
                  <a:lnTo>
                    <a:pt x="8" y="5"/>
                  </a:lnTo>
                  <a:lnTo>
                    <a:pt x="5" y="6"/>
                  </a:lnTo>
                  <a:lnTo>
                    <a:pt x="8" y="5"/>
                  </a:lnTo>
                  <a:close/>
                  <a:moveTo>
                    <a:pt x="11" y="4"/>
                  </a:moveTo>
                  <a:lnTo>
                    <a:pt x="11" y="4"/>
                  </a:lnTo>
                  <a:lnTo>
                    <a:pt x="9" y="5"/>
                  </a:lnTo>
                  <a:lnTo>
                    <a:pt x="11" y="4"/>
                  </a:lnTo>
                  <a:close/>
                  <a:moveTo>
                    <a:pt x="13" y="4"/>
                  </a:moveTo>
                  <a:lnTo>
                    <a:pt x="12" y="4"/>
                  </a:lnTo>
                  <a:lnTo>
                    <a:pt x="13" y="4"/>
                  </a:lnTo>
                  <a:lnTo>
                    <a:pt x="13" y="4"/>
                  </a:lnTo>
                  <a:close/>
                  <a:moveTo>
                    <a:pt x="13" y="0"/>
                  </a:moveTo>
                  <a:lnTo>
                    <a:pt x="13" y="0"/>
                  </a:lnTo>
                  <a:lnTo>
                    <a:pt x="16" y="1"/>
                  </a:lnTo>
                  <a:lnTo>
                    <a:pt x="18" y="1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21" y="4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13" y="6"/>
                  </a:lnTo>
                  <a:lnTo>
                    <a:pt x="12" y="6"/>
                  </a:lnTo>
                  <a:lnTo>
                    <a:pt x="9" y="8"/>
                  </a:lnTo>
                  <a:lnTo>
                    <a:pt x="7" y="10"/>
                  </a:lnTo>
                  <a:lnTo>
                    <a:pt x="7" y="10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7" y="14"/>
                  </a:lnTo>
                  <a:lnTo>
                    <a:pt x="8" y="17"/>
                  </a:lnTo>
                  <a:lnTo>
                    <a:pt x="11" y="20"/>
                  </a:lnTo>
                  <a:lnTo>
                    <a:pt x="13" y="22"/>
                  </a:lnTo>
                  <a:lnTo>
                    <a:pt x="14" y="25"/>
                  </a:lnTo>
                  <a:lnTo>
                    <a:pt x="17" y="26"/>
                  </a:lnTo>
                  <a:lnTo>
                    <a:pt x="18" y="29"/>
                  </a:lnTo>
                  <a:lnTo>
                    <a:pt x="20" y="29"/>
                  </a:lnTo>
                  <a:lnTo>
                    <a:pt x="20" y="29"/>
                  </a:lnTo>
                  <a:lnTo>
                    <a:pt x="21" y="30"/>
                  </a:lnTo>
                  <a:lnTo>
                    <a:pt x="16" y="37"/>
                  </a:lnTo>
                  <a:lnTo>
                    <a:pt x="16" y="34"/>
                  </a:lnTo>
                  <a:lnTo>
                    <a:pt x="16" y="34"/>
                  </a:lnTo>
                  <a:lnTo>
                    <a:pt x="13" y="31"/>
                  </a:lnTo>
                  <a:lnTo>
                    <a:pt x="11" y="30"/>
                  </a:lnTo>
                  <a:lnTo>
                    <a:pt x="8" y="27"/>
                  </a:lnTo>
                  <a:lnTo>
                    <a:pt x="5" y="24"/>
                  </a:lnTo>
                  <a:lnTo>
                    <a:pt x="3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9"/>
                  </a:lnTo>
                  <a:lnTo>
                    <a:pt x="3" y="5"/>
                  </a:lnTo>
                  <a:lnTo>
                    <a:pt x="7" y="3"/>
                  </a:lnTo>
                  <a:lnTo>
                    <a:pt x="9" y="1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3732"/>
            <p:cNvSpPr/>
            <p:nvPr/>
          </p:nvSpPr>
          <p:spPr bwMode="auto">
            <a:xfrm>
              <a:off x="3692525" y="5875338"/>
              <a:ext cx="30163" cy="33338"/>
            </a:xfrm>
            <a:custGeom>
              <a:avLst/>
              <a:gdLst>
                <a:gd name="T0" fmla="*/ 7 w 19"/>
                <a:gd name="T1" fmla="*/ 0 h 21"/>
                <a:gd name="T2" fmla="*/ 11 w 19"/>
                <a:gd name="T3" fmla="*/ 1 h 21"/>
                <a:gd name="T4" fmla="*/ 15 w 19"/>
                <a:gd name="T5" fmla="*/ 2 h 21"/>
                <a:gd name="T6" fmla="*/ 16 w 19"/>
                <a:gd name="T7" fmla="*/ 4 h 21"/>
                <a:gd name="T8" fmla="*/ 18 w 19"/>
                <a:gd name="T9" fmla="*/ 5 h 21"/>
                <a:gd name="T10" fmla="*/ 19 w 19"/>
                <a:gd name="T11" fmla="*/ 8 h 21"/>
                <a:gd name="T12" fmla="*/ 16 w 19"/>
                <a:gd name="T13" fmla="*/ 8 h 21"/>
                <a:gd name="T14" fmla="*/ 15 w 19"/>
                <a:gd name="T15" fmla="*/ 6 h 21"/>
                <a:gd name="T16" fmla="*/ 14 w 19"/>
                <a:gd name="T17" fmla="*/ 5 h 21"/>
                <a:gd name="T18" fmla="*/ 11 w 19"/>
                <a:gd name="T19" fmla="*/ 4 h 21"/>
                <a:gd name="T20" fmla="*/ 7 w 19"/>
                <a:gd name="T21" fmla="*/ 2 h 21"/>
                <a:gd name="T22" fmla="*/ 4 w 19"/>
                <a:gd name="T23" fmla="*/ 4 h 21"/>
                <a:gd name="T24" fmla="*/ 4 w 19"/>
                <a:gd name="T25" fmla="*/ 4 h 21"/>
                <a:gd name="T26" fmla="*/ 3 w 19"/>
                <a:gd name="T27" fmla="*/ 5 h 21"/>
                <a:gd name="T28" fmla="*/ 4 w 19"/>
                <a:gd name="T29" fmla="*/ 8 h 21"/>
                <a:gd name="T30" fmla="*/ 4 w 19"/>
                <a:gd name="T31" fmla="*/ 12 h 21"/>
                <a:gd name="T32" fmla="*/ 6 w 19"/>
                <a:gd name="T33" fmla="*/ 14 h 21"/>
                <a:gd name="T34" fmla="*/ 7 w 19"/>
                <a:gd name="T35" fmla="*/ 17 h 21"/>
                <a:gd name="T36" fmla="*/ 8 w 19"/>
                <a:gd name="T37" fmla="*/ 18 h 21"/>
                <a:gd name="T38" fmla="*/ 8 w 19"/>
                <a:gd name="T39" fmla="*/ 19 h 21"/>
                <a:gd name="T40" fmla="*/ 6 w 19"/>
                <a:gd name="T41" fmla="*/ 21 h 21"/>
                <a:gd name="T42" fmla="*/ 6 w 19"/>
                <a:gd name="T43" fmla="*/ 19 h 21"/>
                <a:gd name="T44" fmla="*/ 4 w 19"/>
                <a:gd name="T45" fmla="*/ 18 h 21"/>
                <a:gd name="T46" fmla="*/ 3 w 19"/>
                <a:gd name="T47" fmla="*/ 16 h 21"/>
                <a:gd name="T48" fmla="*/ 2 w 19"/>
                <a:gd name="T49" fmla="*/ 12 h 21"/>
                <a:gd name="T50" fmla="*/ 0 w 19"/>
                <a:gd name="T51" fmla="*/ 9 h 21"/>
                <a:gd name="T52" fmla="*/ 0 w 19"/>
                <a:gd name="T53" fmla="*/ 5 h 21"/>
                <a:gd name="T54" fmla="*/ 0 w 19"/>
                <a:gd name="T55" fmla="*/ 4 h 21"/>
                <a:gd name="T56" fmla="*/ 2 w 19"/>
                <a:gd name="T57" fmla="*/ 2 h 21"/>
                <a:gd name="T58" fmla="*/ 3 w 19"/>
                <a:gd name="T59" fmla="*/ 1 h 21"/>
                <a:gd name="T60" fmla="*/ 7 w 19"/>
                <a:gd name="T6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9" h="21">
                  <a:moveTo>
                    <a:pt x="7" y="0"/>
                  </a:moveTo>
                  <a:lnTo>
                    <a:pt x="11" y="1"/>
                  </a:lnTo>
                  <a:lnTo>
                    <a:pt x="15" y="2"/>
                  </a:lnTo>
                  <a:lnTo>
                    <a:pt x="16" y="4"/>
                  </a:lnTo>
                  <a:lnTo>
                    <a:pt x="18" y="5"/>
                  </a:lnTo>
                  <a:lnTo>
                    <a:pt x="19" y="8"/>
                  </a:lnTo>
                  <a:lnTo>
                    <a:pt x="16" y="8"/>
                  </a:lnTo>
                  <a:lnTo>
                    <a:pt x="15" y="6"/>
                  </a:lnTo>
                  <a:lnTo>
                    <a:pt x="14" y="5"/>
                  </a:lnTo>
                  <a:lnTo>
                    <a:pt x="11" y="4"/>
                  </a:lnTo>
                  <a:lnTo>
                    <a:pt x="7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3" y="5"/>
                  </a:lnTo>
                  <a:lnTo>
                    <a:pt x="4" y="8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7" y="17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6" y="21"/>
                  </a:lnTo>
                  <a:lnTo>
                    <a:pt x="6" y="19"/>
                  </a:lnTo>
                  <a:lnTo>
                    <a:pt x="4" y="18"/>
                  </a:lnTo>
                  <a:lnTo>
                    <a:pt x="3" y="16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1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3733"/>
            <p:cNvSpPr>
              <a:spLocks noEditPoints="1"/>
            </p:cNvSpPr>
            <p:nvPr/>
          </p:nvSpPr>
          <p:spPr bwMode="auto">
            <a:xfrm>
              <a:off x="3690938" y="5872163"/>
              <a:ext cx="33338" cy="39688"/>
            </a:xfrm>
            <a:custGeom>
              <a:avLst/>
              <a:gdLst>
                <a:gd name="T0" fmla="*/ 8 w 21"/>
                <a:gd name="T1" fmla="*/ 20 h 25"/>
                <a:gd name="T2" fmla="*/ 8 w 21"/>
                <a:gd name="T3" fmla="*/ 20 h 25"/>
                <a:gd name="T4" fmla="*/ 7 w 21"/>
                <a:gd name="T5" fmla="*/ 18 h 25"/>
                <a:gd name="T6" fmla="*/ 7 w 21"/>
                <a:gd name="T7" fmla="*/ 18 h 25"/>
                <a:gd name="T8" fmla="*/ 3 w 21"/>
                <a:gd name="T9" fmla="*/ 7 h 25"/>
                <a:gd name="T10" fmla="*/ 3 w 21"/>
                <a:gd name="T11" fmla="*/ 7 h 25"/>
                <a:gd name="T12" fmla="*/ 3 w 21"/>
                <a:gd name="T13" fmla="*/ 7 h 25"/>
                <a:gd name="T14" fmla="*/ 3 w 21"/>
                <a:gd name="T15" fmla="*/ 7 h 25"/>
                <a:gd name="T16" fmla="*/ 13 w 21"/>
                <a:gd name="T17" fmla="*/ 4 h 25"/>
                <a:gd name="T18" fmla="*/ 17 w 21"/>
                <a:gd name="T19" fmla="*/ 7 h 25"/>
                <a:gd name="T20" fmla="*/ 13 w 21"/>
                <a:gd name="T21" fmla="*/ 4 h 25"/>
                <a:gd name="T22" fmla="*/ 4 w 21"/>
                <a:gd name="T23" fmla="*/ 6 h 25"/>
                <a:gd name="T24" fmla="*/ 4 w 21"/>
                <a:gd name="T25" fmla="*/ 6 h 25"/>
                <a:gd name="T26" fmla="*/ 8 w 21"/>
                <a:gd name="T27" fmla="*/ 0 h 25"/>
                <a:gd name="T28" fmla="*/ 17 w 21"/>
                <a:gd name="T29" fmla="*/ 3 h 25"/>
                <a:gd name="T30" fmla="*/ 21 w 21"/>
                <a:gd name="T31" fmla="*/ 6 h 25"/>
                <a:gd name="T32" fmla="*/ 21 w 21"/>
                <a:gd name="T33" fmla="*/ 11 h 25"/>
                <a:gd name="T34" fmla="*/ 15 w 21"/>
                <a:gd name="T35" fmla="*/ 10 h 25"/>
                <a:gd name="T36" fmla="*/ 13 w 21"/>
                <a:gd name="T37" fmla="*/ 8 h 25"/>
                <a:gd name="T38" fmla="*/ 9 w 21"/>
                <a:gd name="T39" fmla="*/ 7 h 25"/>
                <a:gd name="T40" fmla="*/ 7 w 21"/>
                <a:gd name="T41" fmla="*/ 7 h 25"/>
                <a:gd name="T42" fmla="*/ 7 w 21"/>
                <a:gd name="T43" fmla="*/ 7 h 25"/>
                <a:gd name="T44" fmla="*/ 7 w 21"/>
                <a:gd name="T45" fmla="*/ 10 h 25"/>
                <a:gd name="T46" fmla="*/ 8 w 21"/>
                <a:gd name="T47" fmla="*/ 15 h 25"/>
                <a:gd name="T48" fmla="*/ 11 w 21"/>
                <a:gd name="T49" fmla="*/ 19 h 25"/>
                <a:gd name="T50" fmla="*/ 12 w 21"/>
                <a:gd name="T51" fmla="*/ 20 h 25"/>
                <a:gd name="T52" fmla="*/ 5 w 21"/>
                <a:gd name="T53" fmla="*/ 25 h 25"/>
                <a:gd name="T54" fmla="*/ 5 w 21"/>
                <a:gd name="T55" fmla="*/ 23 h 25"/>
                <a:gd name="T56" fmla="*/ 4 w 21"/>
                <a:gd name="T57" fmla="*/ 20 h 25"/>
                <a:gd name="T58" fmla="*/ 1 w 21"/>
                <a:gd name="T59" fmla="*/ 12 h 25"/>
                <a:gd name="T60" fmla="*/ 0 w 21"/>
                <a:gd name="T61" fmla="*/ 7 h 25"/>
                <a:gd name="T62" fmla="*/ 1 w 21"/>
                <a:gd name="T63" fmla="*/ 3 h 25"/>
                <a:gd name="T64" fmla="*/ 7 w 21"/>
                <a:gd name="T6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" h="25">
                  <a:moveTo>
                    <a:pt x="8" y="20"/>
                  </a:move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close/>
                  <a:moveTo>
                    <a:pt x="7" y="18"/>
                  </a:moveTo>
                  <a:lnTo>
                    <a:pt x="7" y="18"/>
                  </a:lnTo>
                  <a:lnTo>
                    <a:pt x="7" y="18"/>
                  </a:lnTo>
                  <a:lnTo>
                    <a:pt x="7" y="18"/>
                  </a:lnTo>
                  <a:close/>
                  <a:moveTo>
                    <a:pt x="3" y="7"/>
                  </a:moveTo>
                  <a:lnTo>
                    <a:pt x="3" y="7"/>
                  </a:lnTo>
                  <a:lnTo>
                    <a:pt x="3" y="7"/>
                  </a:lnTo>
                  <a:lnTo>
                    <a:pt x="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7"/>
                  </a:lnTo>
                  <a:close/>
                  <a:moveTo>
                    <a:pt x="13" y="4"/>
                  </a:moveTo>
                  <a:lnTo>
                    <a:pt x="15" y="6"/>
                  </a:lnTo>
                  <a:lnTo>
                    <a:pt x="17" y="7"/>
                  </a:lnTo>
                  <a:lnTo>
                    <a:pt x="15" y="6"/>
                  </a:lnTo>
                  <a:lnTo>
                    <a:pt x="13" y="4"/>
                  </a:lnTo>
                  <a:close/>
                  <a:moveTo>
                    <a:pt x="4" y="4"/>
                  </a:moveTo>
                  <a:lnTo>
                    <a:pt x="4" y="6"/>
                  </a:lnTo>
                  <a:lnTo>
                    <a:pt x="3" y="6"/>
                  </a:lnTo>
                  <a:lnTo>
                    <a:pt x="4" y="6"/>
                  </a:lnTo>
                  <a:lnTo>
                    <a:pt x="4" y="4"/>
                  </a:lnTo>
                  <a:close/>
                  <a:moveTo>
                    <a:pt x="8" y="0"/>
                  </a:moveTo>
                  <a:lnTo>
                    <a:pt x="13" y="0"/>
                  </a:lnTo>
                  <a:lnTo>
                    <a:pt x="17" y="3"/>
                  </a:lnTo>
                  <a:lnTo>
                    <a:pt x="19" y="4"/>
                  </a:lnTo>
                  <a:lnTo>
                    <a:pt x="21" y="6"/>
                  </a:lnTo>
                  <a:lnTo>
                    <a:pt x="21" y="10"/>
                  </a:lnTo>
                  <a:lnTo>
                    <a:pt x="21" y="11"/>
                  </a:lnTo>
                  <a:lnTo>
                    <a:pt x="15" y="11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3" y="8"/>
                  </a:lnTo>
                  <a:lnTo>
                    <a:pt x="12" y="7"/>
                  </a:lnTo>
                  <a:lnTo>
                    <a:pt x="9" y="7"/>
                  </a:lnTo>
                  <a:lnTo>
                    <a:pt x="8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10"/>
                  </a:lnTo>
                  <a:lnTo>
                    <a:pt x="8" y="12"/>
                  </a:lnTo>
                  <a:lnTo>
                    <a:pt x="8" y="15"/>
                  </a:lnTo>
                  <a:lnTo>
                    <a:pt x="9" y="18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2" y="20"/>
                  </a:lnTo>
                  <a:lnTo>
                    <a:pt x="12" y="21"/>
                  </a:lnTo>
                  <a:lnTo>
                    <a:pt x="5" y="25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5" y="21"/>
                  </a:lnTo>
                  <a:lnTo>
                    <a:pt x="4" y="20"/>
                  </a:lnTo>
                  <a:lnTo>
                    <a:pt x="3" y="18"/>
                  </a:lnTo>
                  <a:lnTo>
                    <a:pt x="1" y="12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1" y="3"/>
                  </a:lnTo>
                  <a:lnTo>
                    <a:pt x="4" y="2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3734"/>
            <p:cNvSpPr/>
            <p:nvPr/>
          </p:nvSpPr>
          <p:spPr bwMode="auto">
            <a:xfrm>
              <a:off x="3743325" y="6043613"/>
              <a:ext cx="9525" cy="14288"/>
            </a:xfrm>
            <a:custGeom>
              <a:avLst/>
              <a:gdLst>
                <a:gd name="T0" fmla="*/ 3 w 6"/>
                <a:gd name="T1" fmla="*/ 0 h 9"/>
                <a:gd name="T2" fmla="*/ 6 w 6"/>
                <a:gd name="T3" fmla="*/ 6 h 9"/>
                <a:gd name="T4" fmla="*/ 4 w 6"/>
                <a:gd name="T5" fmla="*/ 9 h 9"/>
                <a:gd name="T6" fmla="*/ 0 w 6"/>
                <a:gd name="T7" fmla="*/ 1 h 9"/>
                <a:gd name="T8" fmla="*/ 3 w 6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9">
                  <a:moveTo>
                    <a:pt x="3" y="0"/>
                  </a:moveTo>
                  <a:lnTo>
                    <a:pt x="6" y="6"/>
                  </a:lnTo>
                  <a:lnTo>
                    <a:pt x="4" y="9"/>
                  </a:lnTo>
                  <a:lnTo>
                    <a:pt x="0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3735"/>
            <p:cNvSpPr/>
            <p:nvPr/>
          </p:nvSpPr>
          <p:spPr bwMode="auto">
            <a:xfrm>
              <a:off x="3738563" y="6038850"/>
              <a:ext cx="19050" cy="20638"/>
            </a:xfrm>
            <a:custGeom>
              <a:avLst/>
              <a:gdLst>
                <a:gd name="T0" fmla="*/ 6 w 12"/>
                <a:gd name="T1" fmla="*/ 0 h 13"/>
                <a:gd name="T2" fmla="*/ 12 w 12"/>
                <a:gd name="T3" fmla="*/ 11 h 13"/>
                <a:gd name="T4" fmla="*/ 7 w 12"/>
                <a:gd name="T5" fmla="*/ 13 h 13"/>
                <a:gd name="T6" fmla="*/ 2 w 12"/>
                <a:gd name="T7" fmla="*/ 5 h 13"/>
                <a:gd name="T8" fmla="*/ 0 w 12"/>
                <a:gd name="T9" fmla="*/ 4 h 13"/>
                <a:gd name="T10" fmla="*/ 6 w 12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lnTo>
                    <a:pt x="12" y="11"/>
                  </a:lnTo>
                  <a:lnTo>
                    <a:pt x="7" y="13"/>
                  </a:lnTo>
                  <a:lnTo>
                    <a:pt x="2" y="5"/>
                  </a:lnTo>
                  <a:lnTo>
                    <a:pt x="0" y="4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3736"/>
            <p:cNvSpPr/>
            <p:nvPr/>
          </p:nvSpPr>
          <p:spPr bwMode="auto">
            <a:xfrm>
              <a:off x="3735388" y="6049963"/>
              <a:ext cx="36513" cy="26988"/>
            </a:xfrm>
            <a:custGeom>
              <a:avLst/>
              <a:gdLst>
                <a:gd name="T0" fmla="*/ 23 w 23"/>
                <a:gd name="T1" fmla="*/ 0 h 17"/>
                <a:gd name="T2" fmla="*/ 23 w 23"/>
                <a:gd name="T3" fmla="*/ 0 h 17"/>
                <a:gd name="T4" fmla="*/ 23 w 23"/>
                <a:gd name="T5" fmla="*/ 1 h 17"/>
                <a:gd name="T6" fmla="*/ 23 w 23"/>
                <a:gd name="T7" fmla="*/ 4 h 17"/>
                <a:gd name="T8" fmla="*/ 23 w 23"/>
                <a:gd name="T9" fmla="*/ 5 h 17"/>
                <a:gd name="T10" fmla="*/ 23 w 23"/>
                <a:gd name="T11" fmla="*/ 6 h 17"/>
                <a:gd name="T12" fmla="*/ 22 w 23"/>
                <a:gd name="T13" fmla="*/ 9 h 17"/>
                <a:gd name="T14" fmla="*/ 21 w 23"/>
                <a:gd name="T15" fmla="*/ 9 h 17"/>
                <a:gd name="T16" fmla="*/ 19 w 23"/>
                <a:gd name="T17" fmla="*/ 10 h 17"/>
                <a:gd name="T18" fmla="*/ 15 w 23"/>
                <a:gd name="T19" fmla="*/ 9 h 17"/>
                <a:gd name="T20" fmla="*/ 11 w 23"/>
                <a:gd name="T21" fmla="*/ 8 h 17"/>
                <a:gd name="T22" fmla="*/ 11 w 23"/>
                <a:gd name="T23" fmla="*/ 9 h 17"/>
                <a:gd name="T24" fmla="*/ 11 w 23"/>
                <a:gd name="T25" fmla="*/ 10 h 17"/>
                <a:gd name="T26" fmla="*/ 11 w 23"/>
                <a:gd name="T27" fmla="*/ 12 h 17"/>
                <a:gd name="T28" fmla="*/ 10 w 23"/>
                <a:gd name="T29" fmla="*/ 14 h 17"/>
                <a:gd name="T30" fmla="*/ 9 w 23"/>
                <a:gd name="T31" fmla="*/ 15 h 17"/>
                <a:gd name="T32" fmla="*/ 6 w 23"/>
                <a:gd name="T33" fmla="*/ 17 h 17"/>
                <a:gd name="T34" fmla="*/ 6 w 23"/>
                <a:gd name="T35" fmla="*/ 17 h 17"/>
                <a:gd name="T36" fmla="*/ 4 w 23"/>
                <a:gd name="T37" fmla="*/ 15 h 17"/>
                <a:gd name="T38" fmla="*/ 2 w 23"/>
                <a:gd name="T39" fmla="*/ 14 h 17"/>
                <a:gd name="T40" fmla="*/ 1 w 23"/>
                <a:gd name="T41" fmla="*/ 13 h 17"/>
                <a:gd name="T42" fmla="*/ 0 w 23"/>
                <a:gd name="T43" fmla="*/ 12 h 17"/>
                <a:gd name="T44" fmla="*/ 0 w 23"/>
                <a:gd name="T45" fmla="*/ 10 h 17"/>
                <a:gd name="T46" fmla="*/ 2 w 23"/>
                <a:gd name="T47" fmla="*/ 9 h 17"/>
                <a:gd name="T48" fmla="*/ 4 w 23"/>
                <a:gd name="T49" fmla="*/ 10 h 17"/>
                <a:gd name="T50" fmla="*/ 4 w 23"/>
                <a:gd name="T51" fmla="*/ 12 h 17"/>
                <a:gd name="T52" fmla="*/ 5 w 23"/>
                <a:gd name="T53" fmla="*/ 13 h 17"/>
                <a:gd name="T54" fmla="*/ 6 w 23"/>
                <a:gd name="T55" fmla="*/ 13 h 17"/>
                <a:gd name="T56" fmla="*/ 8 w 23"/>
                <a:gd name="T57" fmla="*/ 13 h 17"/>
                <a:gd name="T58" fmla="*/ 9 w 23"/>
                <a:gd name="T59" fmla="*/ 12 h 17"/>
                <a:gd name="T60" fmla="*/ 9 w 23"/>
                <a:gd name="T61" fmla="*/ 10 h 17"/>
                <a:gd name="T62" fmla="*/ 9 w 23"/>
                <a:gd name="T63" fmla="*/ 9 h 17"/>
                <a:gd name="T64" fmla="*/ 9 w 23"/>
                <a:gd name="T65" fmla="*/ 6 h 17"/>
                <a:gd name="T66" fmla="*/ 9 w 23"/>
                <a:gd name="T67" fmla="*/ 6 h 17"/>
                <a:gd name="T68" fmla="*/ 9 w 23"/>
                <a:gd name="T69" fmla="*/ 2 h 17"/>
                <a:gd name="T70" fmla="*/ 11 w 23"/>
                <a:gd name="T71" fmla="*/ 4 h 17"/>
                <a:gd name="T72" fmla="*/ 11 w 23"/>
                <a:gd name="T73" fmla="*/ 5 h 17"/>
                <a:gd name="T74" fmla="*/ 13 w 23"/>
                <a:gd name="T75" fmla="*/ 5 h 17"/>
                <a:gd name="T76" fmla="*/ 14 w 23"/>
                <a:gd name="T77" fmla="*/ 5 h 17"/>
                <a:gd name="T78" fmla="*/ 17 w 23"/>
                <a:gd name="T79" fmla="*/ 6 h 17"/>
                <a:gd name="T80" fmla="*/ 19 w 23"/>
                <a:gd name="T81" fmla="*/ 6 h 17"/>
                <a:gd name="T82" fmla="*/ 19 w 23"/>
                <a:gd name="T83" fmla="*/ 6 h 17"/>
                <a:gd name="T84" fmla="*/ 19 w 23"/>
                <a:gd name="T85" fmla="*/ 6 h 17"/>
                <a:gd name="T86" fmla="*/ 21 w 23"/>
                <a:gd name="T87" fmla="*/ 5 h 17"/>
                <a:gd name="T88" fmla="*/ 21 w 23"/>
                <a:gd name="T89" fmla="*/ 4 h 17"/>
                <a:gd name="T90" fmla="*/ 21 w 23"/>
                <a:gd name="T91" fmla="*/ 1 h 17"/>
                <a:gd name="T92" fmla="*/ 21 w 23"/>
                <a:gd name="T93" fmla="*/ 0 h 17"/>
                <a:gd name="T94" fmla="*/ 23 w 23"/>
                <a:gd name="T9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" h="17">
                  <a:moveTo>
                    <a:pt x="23" y="0"/>
                  </a:moveTo>
                  <a:lnTo>
                    <a:pt x="23" y="0"/>
                  </a:lnTo>
                  <a:lnTo>
                    <a:pt x="23" y="1"/>
                  </a:lnTo>
                  <a:lnTo>
                    <a:pt x="23" y="4"/>
                  </a:lnTo>
                  <a:lnTo>
                    <a:pt x="23" y="5"/>
                  </a:lnTo>
                  <a:lnTo>
                    <a:pt x="23" y="6"/>
                  </a:lnTo>
                  <a:lnTo>
                    <a:pt x="22" y="9"/>
                  </a:lnTo>
                  <a:lnTo>
                    <a:pt x="21" y="9"/>
                  </a:lnTo>
                  <a:lnTo>
                    <a:pt x="19" y="10"/>
                  </a:lnTo>
                  <a:lnTo>
                    <a:pt x="15" y="9"/>
                  </a:lnTo>
                  <a:lnTo>
                    <a:pt x="11" y="8"/>
                  </a:lnTo>
                  <a:lnTo>
                    <a:pt x="11" y="9"/>
                  </a:lnTo>
                  <a:lnTo>
                    <a:pt x="11" y="10"/>
                  </a:lnTo>
                  <a:lnTo>
                    <a:pt x="11" y="12"/>
                  </a:lnTo>
                  <a:lnTo>
                    <a:pt x="10" y="14"/>
                  </a:lnTo>
                  <a:lnTo>
                    <a:pt x="9" y="15"/>
                  </a:lnTo>
                  <a:lnTo>
                    <a:pt x="6" y="17"/>
                  </a:lnTo>
                  <a:lnTo>
                    <a:pt x="6" y="17"/>
                  </a:lnTo>
                  <a:lnTo>
                    <a:pt x="4" y="15"/>
                  </a:lnTo>
                  <a:lnTo>
                    <a:pt x="2" y="14"/>
                  </a:lnTo>
                  <a:lnTo>
                    <a:pt x="1" y="13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2" y="9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5" y="13"/>
                  </a:lnTo>
                  <a:lnTo>
                    <a:pt x="6" y="13"/>
                  </a:lnTo>
                  <a:lnTo>
                    <a:pt x="8" y="13"/>
                  </a:lnTo>
                  <a:lnTo>
                    <a:pt x="9" y="12"/>
                  </a:lnTo>
                  <a:lnTo>
                    <a:pt x="9" y="10"/>
                  </a:lnTo>
                  <a:lnTo>
                    <a:pt x="9" y="9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2"/>
                  </a:lnTo>
                  <a:lnTo>
                    <a:pt x="11" y="4"/>
                  </a:lnTo>
                  <a:lnTo>
                    <a:pt x="11" y="5"/>
                  </a:lnTo>
                  <a:lnTo>
                    <a:pt x="13" y="5"/>
                  </a:lnTo>
                  <a:lnTo>
                    <a:pt x="14" y="5"/>
                  </a:lnTo>
                  <a:lnTo>
                    <a:pt x="17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19" y="6"/>
                  </a:lnTo>
                  <a:lnTo>
                    <a:pt x="21" y="5"/>
                  </a:lnTo>
                  <a:lnTo>
                    <a:pt x="21" y="4"/>
                  </a:lnTo>
                  <a:lnTo>
                    <a:pt x="21" y="1"/>
                  </a:lnTo>
                  <a:lnTo>
                    <a:pt x="21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3737"/>
            <p:cNvSpPr>
              <a:spLocks noEditPoints="1"/>
            </p:cNvSpPr>
            <p:nvPr/>
          </p:nvSpPr>
          <p:spPr bwMode="auto">
            <a:xfrm>
              <a:off x="3730625" y="6046788"/>
              <a:ext cx="44450" cy="31750"/>
            </a:xfrm>
            <a:custGeom>
              <a:avLst/>
              <a:gdLst>
                <a:gd name="T0" fmla="*/ 5 w 28"/>
                <a:gd name="T1" fmla="*/ 14 h 20"/>
                <a:gd name="T2" fmla="*/ 7 w 28"/>
                <a:gd name="T3" fmla="*/ 16 h 20"/>
                <a:gd name="T4" fmla="*/ 5 w 28"/>
                <a:gd name="T5" fmla="*/ 14 h 20"/>
                <a:gd name="T6" fmla="*/ 22 w 28"/>
                <a:gd name="T7" fmla="*/ 10 h 20"/>
                <a:gd name="T8" fmla="*/ 22 w 28"/>
                <a:gd name="T9" fmla="*/ 10 h 20"/>
                <a:gd name="T10" fmla="*/ 24 w 28"/>
                <a:gd name="T11" fmla="*/ 10 h 20"/>
                <a:gd name="T12" fmla="*/ 24 w 28"/>
                <a:gd name="T13" fmla="*/ 10 h 20"/>
                <a:gd name="T14" fmla="*/ 16 w 28"/>
                <a:gd name="T15" fmla="*/ 8 h 20"/>
                <a:gd name="T16" fmla="*/ 16 w 28"/>
                <a:gd name="T17" fmla="*/ 8 h 20"/>
                <a:gd name="T18" fmla="*/ 16 w 28"/>
                <a:gd name="T19" fmla="*/ 8 h 20"/>
                <a:gd name="T20" fmla="*/ 13 w 28"/>
                <a:gd name="T21" fmla="*/ 8 h 20"/>
                <a:gd name="T22" fmla="*/ 13 w 28"/>
                <a:gd name="T23" fmla="*/ 8 h 20"/>
                <a:gd name="T24" fmla="*/ 13 w 28"/>
                <a:gd name="T25" fmla="*/ 8 h 20"/>
                <a:gd name="T26" fmla="*/ 25 w 28"/>
                <a:gd name="T27" fmla="*/ 6 h 20"/>
                <a:gd name="T28" fmla="*/ 25 w 28"/>
                <a:gd name="T29" fmla="*/ 7 h 20"/>
                <a:gd name="T30" fmla="*/ 28 w 28"/>
                <a:gd name="T31" fmla="*/ 0 h 20"/>
                <a:gd name="T32" fmla="*/ 28 w 28"/>
                <a:gd name="T33" fmla="*/ 2 h 20"/>
                <a:gd name="T34" fmla="*/ 28 w 28"/>
                <a:gd name="T35" fmla="*/ 6 h 20"/>
                <a:gd name="T36" fmla="*/ 28 w 28"/>
                <a:gd name="T37" fmla="*/ 10 h 20"/>
                <a:gd name="T38" fmla="*/ 24 w 28"/>
                <a:gd name="T39" fmla="*/ 14 h 20"/>
                <a:gd name="T40" fmla="*/ 18 w 28"/>
                <a:gd name="T41" fmla="*/ 12 h 20"/>
                <a:gd name="T42" fmla="*/ 16 w 28"/>
                <a:gd name="T43" fmla="*/ 15 h 20"/>
                <a:gd name="T44" fmla="*/ 13 w 28"/>
                <a:gd name="T45" fmla="*/ 19 h 20"/>
                <a:gd name="T46" fmla="*/ 9 w 28"/>
                <a:gd name="T47" fmla="*/ 20 h 20"/>
                <a:gd name="T48" fmla="*/ 9 w 28"/>
                <a:gd name="T49" fmla="*/ 20 h 20"/>
                <a:gd name="T50" fmla="*/ 5 w 28"/>
                <a:gd name="T51" fmla="*/ 17 h 20"/>
                <a:gd name="T52" fmla="*/ 3 w 28"/>
                <a:gd name="T53" fmla="*/ 15 h 20"/>
                <a:gd name="T54" fmla="*/ 1 w 28"/>
                <a:gd name="T55" fmla="*/ 14 h 20"/>
                <a:gd name="T56" fmla="*/ 1 w 28"/>
                <a:gd name="T57" fmla="*/ 12 h 20"/>
                <a:gd name="T58" fmla="*/ 3 w 28"/>
                <a:gd name="T59" fmla="*/ 11 h 20"/>
                <a:gd name="T60" fmla="*/ 5 w 28"/>
                <a:gd name="T61" fmla="*/ 10 h 20"/>
                <a:gd name="T62" fmla="*/ 7 w 28"/>
                <a:gd name="T63" fmla="*/ 11 h 20"/>
                <a:gd name="T64" fmla="*/ 7 w 28"/>
                <a:gd name="T65" fmla="*/ 11 h 20"/>
                <a:gd name="T66" fmla="*/ 7 w 28"/>
                <a:gd name="T67" fmla="*/ 11 h 20"/>
                <a:gd name="T68" fmla="*/ 8 w 28"/>
                <a:gd name="T69" fmla="*/ 12 h 20"/>
                <a:gd name="T70" fmla="*/ 9 w 28"/>
                <a:gd name="T71" fmla="*/ 14 h 20"/>
                <a:gd name="T72" fmla="*/ 9 w 28"/>
                <a:gd name="T73" fmla="*/ 14 h 20"/>
                <a:gd name="T74" fmla="*/ 11 w 28"/>
                <a:gd name="T75" fmla="*/ 12 h 20"/>
                <a:gd name="T76" fmla="*/ 11 w 28"/>
                <a:gd name="T77" fmla="*/ 11 h 20"/>
                <a:gd name="T78" fmla="*/ 11 w 28"/>
                <a:gd name="T79" fmla="*/ 8 h 20"/>
                <a:gd name="T80" fmla="*/ 9 w 28"/>
                <a:gd name="T81" fmla="*/ 2 h 20"/>
                <a:gd name="T82" fmla="*/ 14 w 28"/>
                <a:gd name="T83" fmla="*/ 4 h 20"/>
                <a:gd name="T84" fmla="*/ 14 w 28"/>
                <a:gd name="T85" fmla="*/ 4 h 20"/>
                <a:gd name="T86" fmla="*/ 14 w 28"/>
                <a:gd name="T87" fmla="*/ 4 h 20"/>
                <a:gd name="T88" fmla="*/ 16 w 28"/>
                <a:gd name="T89" fmla="*/ 6 h 20"/>
                <a:gd name="T90" fmla="*/ 20 w 28"/>
                <a:gd name="T91" fmla="*/ 7 h 20"/>
                <a:gd name="T92" fmla="*/ 21 w 28"/>
                <a:gd name="T93" fmla="*/ 7 h 20"/>
                <a:gd name="T94" fmla="*/ 22 w 28"/>
                <a:gd name="T95" fmla="*/ 6 h 20"/>
                <a:gd name="T96" fmla="*/ 22 w 28"/>
                <a:gd name="T97" fmla="*/ 3 h 20"/>
                <a:gd name="T98" fmla="*/ 21 w 28"/>
                <a:gd name="T99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" h="20">
                  <a:moveTo>
                    <a:pt x="5" y="14"/>
                  </a:moveTo>
                  <a:lnTo>
                    <a:pt x="5" y="14"/>
                  </a:lnTo>
                  <a:lnTo>
                    <a:pt x="5" y="15"/>
                  </a:lnTo>
                  <a:lnTo>
                    <a:pt x="7" y="16"/>
                  </a:lnTo>
                  <a:lnTo>
                    <a:pt x="5" y="15"/>
                  </a:lnTo>
                  <a:lnTo>
                    <a:pt x="5" y="14"/>
                  </a:lnTo>
                  <a:close/>
                  <a:moveTo>
                    <a:pt x="22" y="10"/>
                  </a:moveTo>
                  <a:lnTo>
                    <a:pt x="22" y="10"/>
                  </a:lnTo>
                  <a:lnTo>
                    <a:pt x="22" y="10"/>
                  </a:lnTo>
                  <a:lnTo>
                    <a:pt x="22" y="10"/>
                  </a:lnTo>
                  <a:close/>
                  <a:moveTo>
                    <a:pt x="24" y="10"/>
                  </a:moveTo>
                  <a:lnTo>
                    <a:pt x="24" y="10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4" y="10"/>
                  </a:lnTo>
                  <a:close/>
                  <a:moveTo>
                    <a:pt x="16" y="8"/>
                  </a:move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8"/>
                  </a:lnTo>
                  <a:close/>
                  <a:moveTo>
                    <a:pt x="13" y="7"/>
                  </a:moveTo>
                  <a:lnTo>
                    <a:pt x="13" y="8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14" y="8"/>
                  </a:lnTo>
                  <a:lnTo>
                    <a:pt x="13" y="8"/>
                  </a:lnTo>
                  <a:lnTo>
                    <a:pt x="13" y="7"/>
                  </a:lnTo>
                  <a:close/>
                  <a:moveTo>
                    <a:pt x="25" y="6"/>
                  </a:moveTo>
                  <a:lnTo>
                    <a:pt x="25" y="6"/>
                  </a:lnTo>
                  <a:lnTo>
                    <a:pt x="25" y="7"/>
                  </a:lnTo>
                  <a:lnTo>
                    <a:pt x="25" y="6"/>
                  </a:lnTo>
                  <a:close/>
                  <a:moveTo>
                    <a:pt x="28" y="0"/>
                  </a:moveTo>
                  <a:lnTo>
                    <a:pt x="28" y="2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28" y="6"/>
                  </a:lnTo>
                  <a:lnTo>
                    <a:pt x="28" y="7"/>
                  </a:lnTo>
                  <a:lnTo>
                    <a:pt x="28" y="10"/>
                  </a:lnTo>
                  <a:lnTo>
                    <a:pt x="26" y="12"/>
                  </a:lnTo>
                  <a:lnTo>
                    <a:pt x="24" y="14"/>
                  </a:lnTo>
                  <a:lnTo>
                    <a:pt x="21" y="14"/>
                  </a:lnTo>
                  <a:lnTo>
                    <a:pt x="18" y="12"/>
                  </a:lnTo>
                  <a:lnTo>
                    <a:pt x="17" y="12"/>
                  </a:lnTo>
                  <a:lnTo>
                    <a:pt x="16" y="15"/>
                  </a:lnTo>
                  <a:lnTo>
                    <a:pt x="14" y="17"/>
                  </a:lnTo>
                  <a:lnTo>
                    <a:pt x="13" y="19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19"/>
                  </a:lnTo>
                  <a:lnTo>
                    <a:pt x="9" y="20"/>
                  </a:lnTo>
                  <a:lnTo>
                    <a:pt x="7" y="19"/>
                  </a:lnTo>
                  <a:lnTo>
                    <a:pt x="5" y="17"/>
                  </a:lnTo>
                  <a:lnTo>
                    <a:pt x="3" y="16"/>
                  </a:lnTo>
                  <a:lnTo>
                    <a:pt x="3" y="15"/>
                  </a:lnTo>
                  <a:lnTo>
                    <a:pt x="1" y="15"/>
                  </a:lnTo>
                  <a:lnTo>
                    <a:pt x="1" y="14"/>
                  </a:lnTo>
                  <a:lnTo>
                    <a:pt x="0" y="12"/>
                  </a:lnTo>
                  <a:lnTo>
                    <a:pt x="1" y="12"/>
                  </a:lnTo>
                  <a:lnTo>
                    <a:pt x="1" y="10"/>
                  </a:lnTo>
                  <a:lnTo>
                    <a:pt x="3" y="11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8" y="11"/>
                  </a:lnTo>
                  <a:lnTo>
                    <a:pt x="8" y="12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9" y="14"/>
                  </a:lnTo>
                  <a:lnTo>
                    <a:pt x="11" y="14"/>
                  </a:lnTo>
                  <a:lnTo>
                    <a:pt x="11" y="12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0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9" y="2"/>
                  </a:lnTo>
                  <a:lnTo>
                    <a:pt x="12" y="3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6" y="6"/>
                  </a:lnTo>
                  <a:lnTo>
                    <a:pt x="17" y="6"/>
                  </a:lnTo>
                  <a:lnTo>
                    <a:pt x="20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2"/>
                  </a:lnTo>
                  <a:lnTo>
                    <a:pt x="2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3738"/>
            <p:cNvSpPr>
              <a:spLocks noEditPoints="1"/>
            </p:cNvSpPr>
            <p:nvPr/>
          </p:nvSpPr>
          <p:spPr bwMode="auto">
            <a:xfrm>
              <a:off x="3751263" y="6059488"/>
              <a:ext cx="53975" cy="93663"/>
            </a:xfrm>
            <a:custGeom>
              <a:avLst/>
              <a:gdLst>
                <a:gd name="T0" fmla="*/ 7 w 34"/>
                <a:gd name="T1" fmla="*/ 11 h 59"/>
                <a:gd name="T2" fmla="*/ 20 w 34"/>
                <a:gd name="T3" fmla="*/ 49 h 59"/>
                <a:gd name="T4" fmla="*/ 30 w 34"/>
                <a:gd name="T5" fmla="*/ 54 h 59"/>
                <a:gd name="T6" fmla="*/ 29 w 34"/>
                <a:gd name="T7" fmla="*/ 44 h 59"/>
                <a:gd name="T8" fmla="*/ 7 w 34"/>
                <a:gd name="T9" fmla="*/ 11 h 59"/>
                <a:gd name="T10" fmla="*/ 3 w 34"/>
                <a:gd name="T11" fmla="*/ 0 h 59"/>
                <a:gd name="T12" fmla="*/ 33 w 34"/>
                <a:gd name="T13" fmla="*/ 42 h 59"/>
                <a:gd name="T14" fmla="*/ 34 w 34"/>
                <a:gd name="T15" fmla="*/ 59 h 59"/>
                <a:gd name="T16" fmla="*/ 17 w 34"/>
                <a:gd name="T17" fmla="*/ 51 h 59"/>
                <a:gd name="T18" fmla="*/ 17 w 34"/>
                <a:gd name="T19" fmla="*/ 51 h 59"/>
                <a:gd name="T20" fmla="*/ 0 w 34"/>
                <a:gd name="T21" fmla="*/ 2 h 59"/>
                <a:gd name="T22" fmla="*/ 3 w 34"/>
                <a:gd name="T23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59">
                  <a:moveTo>
                    <a:pt x="7" y="11"/>
                  </a:moveTo>
                  <a:lnTo>
                    <a:pt x="20" y="49"/>
                  </a:lnTo>
                  <a:lnTo>
                    <a:pt x="30" y="54"/>
                  </a:lnTo>
                  <a:lnTo>
                    <a:pt x="29" y="44"/>
                  </a:lnTo>
                  <a:lnTo>
                    <a:pt x="7" y="11"/>
                  </a:lnTo>
                  <a:close/>
                  <a:moveTo>
                    <a:pt x="3" y="0"/>
                  </a:moveTo>
                  <a:lnTo>
                    <a:pt x="33" y="42"/>
                  </a:lnTo>
                  <a:lnTo>
                    <a:pt x="34" y="59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0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3739"/>
            <p:cNvSpPr>
              <a:spLocks noEditPoints="1"/>
            </p:cNvSpPr>
            <p:nvPr/>
          </p:nvSpPr>
          <p:spPr bwMode="auto">
            <a:xfrm>
              <a:off x="3748088" y="6056313"/>
              <a:ext cx="58738" cy="101600"/>
            </a:xfrm>
            <a:custGeom>
              <a:avLst/>
              <a:gdLst>
                <a:gd name="T0" fmla="*/ 32 w 37"/>
                <a:gd name="T1" fmla="*/ 46 h 64"/>
                <a:gd name="T2" fmla="*/ 34 w 37"/>
                <a:gd name="T3" fmla="*/ 56 h 64"/>
                <a:gd name="T4" fmla="*/ 34 w 37"/>
                <a:gd name="T5" fmla="*/ 59 h 64"/>
                <a:gd name="T6" fmla="*/ 22 w 37"/>
                <a:gd name="T7" fmla="*/ 53 h 64"/>
                <a:gd name="T8" fmla="*/ 34 w 37"/>
                <a:gd name="T9" fmla="*/ 59 h 64"/>
                <a:gd name="T10" fmla="*/ 32 w 37"/>
                <a:gd name="T11" fmla="*/ 46 h 64"/>
                <a:gd name="T12" fmla="*/ 13 w 37"/>
                <a:gd name="T13" fmla="*/ 22 h 64"/>
                <a:gd name="T14" fmla="*/ 22 w 37"/>
                <a:gd name="T15" fmla="*/ 49 h 64"/>
                <a:gd name="T16" fmla="*/ 31 w 37"/>
                <a:gd name="T17" fmla="*/ 53 h 64"/>
                <a:gd name="T18" fmla="*/ 30 w 37"/>
                <a:gd name="T19" fmla="*/ 47 h 64"/>
                <a:gd name="T20" fmla="*/ 13 w 37"/>
                <a:gd name="T21" fmla="*/ 22 h 64"/>
                <a:gd name="T22" fmla="*/ 10 w 37"/>
                <a:gd name="T23" fmla="*/ 22 h 64"/>
                <a:gd name="T24" fmla="*/ 19 w 37"/>
                <a:gd name="T25" fmla="*/ 51 h 64"/>
                <a:gd name="T26" fmla="*/ 19 w 37"/>
                <a:gd name="T27" fmla="*/ 51 h 64"/>
                <a:gd name="T28" fmla="*/ 10 w 37"/>
                <a:gd name="T29" fmla="*/ 22 h 64"/>
                <a:gd name="T30" fmla="*/ 5 w 37"/>
                <a:gd name="T31" fmla="*/ 5 h 64"/>
                <a:gd name="T32" fmla="*/ 3 w 37"/>
                <a:gd name="T33" fmla="*/ 5 h 64"/>
                <a:gd name="T34" fmla="*/ 7 w 37"/>
                <a:gd name="T35" fmla="*/ 13 h 64"/>
                <a:gd name="T36" fmla="*/ 10 w 37"/>
                <a:gd name="T37" fmla="*/ 11 h 64"/>
                <a:gd name="T38" fmla="*/ 5 w 37"/>
                <a:gd name="T39" fmla="*/ 5 h 64"/>
                <a:gd name="T40" fmla="*/ 5 w 37"/>
                <a:gd name="T41" fmla="*/ 0 h 64"/>
                <a:gd name="T42" fmla="*/ 36 w 37"/>
                <a:gd name="T43" fmla="*/ 44 h 64"/>
                <a:gd name="T44" fmla="*/ 37 w 37"/>
                <a:gd name="T45" fmla="*/ 64 h 64"/>
                <a:gd name="T46" fmla="*/ 19 w 37"/>
                <a:gd name="T47" fmla="*/ 55 h 64"/>
                <a:gd name="T48" fmla="*/ 18 w 37"/>
                <a:gd name="T49" fmla="*/ 55 h 64"/>
                <a:gd name="T50" fmla="*/ 18 w 37"/>
                <a:gd name="T51" fmla="*/ 55 h 64"/>
                <a:gd name="T52" fmla="*/ 17 w 37"/>
                <a:gd name="T53" fmla="*/ 55 h 64"/>
                <a:gd name="T54" fmla="*/ 18 w 37"/>
                <a:gd name="T55" fmla="*/ 53 h 64"/>
                <a:gd name="T56" fmla="*/ 0 w 37"/>
                <a:gd name="T57" fmla="*/ 2 h 64"/>
                <a:gd name="T58" fmla="*/ 5 w 37"/>
                <a:gd name="T5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" h="64">
                  <a:moveTo>
                    <a:pt x="32" y="46"/>
                  </a:moveTo>
                  <a:lnTo>
                    <a:pt x="34" y="56"/>
                  </a:lnTo>
                  <a:lnTo>
                    <a:pt x="34" y="59"/>
                  </a:lnTo>
                  <a:lnTo>
                    <a:pt x="22" y="53"/>
                  </a:lnTo>
                  <a:lnTo>
                    <a:pt x="34" y="59"/>
                  </a:lnTo>
                  <a:lnTo>
                    <a:pt x="32" y="46"/>
                  </a:lnTo>
                  <a:close/>
                  <a:moveTo>
                    <a:pt x="13" y="22"/>
                  </a:moveTo>
                  <a:lnTo>
                    <a:pt x="22" y="49"/>
                  </a:lnTo>
                  <a:lnTo>
                    <a:pt x="31" y="53"/>
                  </a:lnTo>
                  <a:lnTo>
                    <a:pt x="30" y="47"/>
                  </a:lnTo>
                  <a:lnTo>
                    <a:pt x="13" y="22"/>
                  </a:lnTo>
                  <a:close/>
                  <a:moveTo>
                    <a:pt x="10" y="22"/>
                  </a:moveTo>
                  <a:lnTo>
                    <a:pt x="19" y="51"/>
                  </a:lnTo>
                  <a:lnTo>
                    <a:pt x="19" y="51"/>
                  </a:lnTo>
                  <a:lnTo>
                    <a:pt x="10" y="22"/>
                  </a:lnTo>
                  <a:close/>
                  <a:moveTo>
                    <a:pt x="5" y="5"/>
                  </a:moveTo>
                  <a:lnTo>
                    <a:pt x="3" y="5"/>
                  </a:lnTo>
                  <a:lnTo>
                    <a:pt x="7" y="13"/>
                  </a:lnTo>
                  <a:lnTo>
                    <a:pt x="10" y="11"/>
                  </a:lnTo>
                  <a:lnTo>
                    <a:pt x="5" y="5"/>
                  </a:lnTo>
                  <a:close/>
                  <a:moveTo>
                    <a:pt x="5" y="0"/>
                  </a:moveTo>
                  <a:lnTo>
                    <a:pt x="36" y="44"/>
                  </a:lnTo>
                  <a:lnTo>
                    <a:pt x="37" y="64"/>
                  </a:lnTo>
                  <a:lnTo>
                    <a:pt x="19" y="55"/>
                  </a:lnTo>
                  <a:lnTo>
                    <a:pt x="18" y="55"/>
                  </a:lnTo>
                  <a:lnTo>
                    <a:pt x="18" y="55"/>
                  </a:lnTo>
                  <a:lnTo>
                    <a:pt x="17" y="55"/>
                  </a:lnTo>
                  <a:lnTo>
                    <a:pt x="18" y="53"/>
                  </a:lnTo>
                  <a:lnTo>
                    <a:pt x="0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3740"/>
            <p:cNvSpPr>
              <a:spLocks noEditPoints="1"/>
            </p:cNvSpPr>
            <p:nvPr/>
          </p:nvSpPr>
          <p:spPr bwMode="auto">
            <a:xfrm>
              <a:off x="3717925" y="6046788"/>
              <a:ext cx="104775" cy="125413"/>
            </a:xfrm>
            <a:custGeom>
              <a:avLst/>
              <a:gdLst>
                <a:gd name="T0" fmla="*/ 30 w 66"/>
                <a:gd name="T1" fmla="*/ 3 h 79"/>
                <a:gd name="T2" fmla="*/ 26 w 66"/>
                <a:gd name="T3" fmla="*/ 4 h 79"/>
                <a:gd name="T4" fmla="*/ 22 w 66"/>
                <a:gd name="T5" fmla="*/ 6 h 79"/>
                <a:gd name="T6" fmla="*/ 13 w 66"/>
                <a:gd name="T7" fmla="*/ 11 h 79"/>
                <a:gd name="T8" fmla="*/ 7 w 66"/>
                <a:gd name="T9" fmla="*/ 20 h 79"/>
                <a:gd name="T10" fmla="*/ 4 w 66"/>
                <a:gd name="T11" fmla="*/ 31 h 79"/>
                <a:gd name="T12" fmla="*/ 4 w 66"/>
                <a:gd name="T13" fmla="*/ 37 h 79"/>
                <a:gd name="T14" fmla="*/ 7 w 66"/>
                <a:gd name="T15" fmla="*/ 44 h 79"/>
                <a:gd name="T16" fmla="*/ 15 w 66"/>
                <a:gd name="T17" fmla="*/ 55 h 79"/>
                <a:gd name="T18" fmla="*/ 25 w 66"/>
                <a:gd name="T19" fmla="*/ 66 h 79"/>
                <a:gd name="T20" fmla="*/ 36 w 66"/>
                <a:gd name="T21" fmla="*/ 74 h 79"/>
                <a:gd name="T22" fmla="*/ 47 w 66"/>
                <a:gd name="T23" fmla="*/ 76 h 79"/>
                <a:gd name="T24" fmla="*/ 50 w 66"/>
                <a:gd name="T25" fmla="*/ 76 h 79"/>
                <a:gd name="T26" fmla="*/ 53 w 66"/>
                <a:gd name="T27" fmla="*/ 75 h 79"/>
                <a:gd name="T28" fmla="*/ 56 w 66"/>
                <a:gd name="T29" fmla="*/ 74 h 79"/>
                <a:gd name="T30" fmla="*/ 59 w 66"/>
                <a:gd name="T31" fmla="*/ 70 h 79"/>
                <a:gd name="T32" fmla="*/ 60 w 66"/>
                <a:gd name="T33" fmla="*/ 66 h 79"/>
                <a:gd name="T34" fmla="*/ 62 w 66"/>
                <a:gd name="T35" fmla="*/ 62 h 79"/>
                <a:gd name="T36" fmla="*/ 63 w 66"/>
                <a:gd name="T37" fmla="*/ 57 h 79"/>
                <a:gd name="T38" fmla="*/ 60 w 66"/>
                <a:gd name="T39" fmla="*/ 44 h 79"/>
                <a:gd name="T40" fmla="*/ 56 w 66"/>
                <a:gd name="T41" fmla="*/ 29 h 79"/>
                <a:gd name="T42" fmla="*/ 56 w 66"/>
                <a:gd name="T43" fmla="*/ 29 h 79"/>
                <a:gd name="T44" fmla="*/ 49 w 66"/>
                <a:gd name="T45" fmla="*/ 16 h 79"/>
                <a:gd name="T46" fmla="*/ 39 w 66"/>
                <a:gd name="T47" fmla="*/ 7 h 79"/>
                <a:gd name="T48" fmla="*/ 30 w 66"/>
                <a:gd name="T49" fmla="*/ 3 h 79"/>
                <a:gd name="T50" fmla="*/ 30 w 66"/>
                <a:gd name="T51" fmla="*/ 3 h 79"/>
                <a:gd name="T52" fmla="*/ 30 w 66"/>
                <a:gd name="T53" fmla="*/ 0 h 79"/>
                <a:gd name="T54" fmla="*/ 42 w 66"/>
                <a:gd name="T55" fmla="*/ 4 h 79"/>
                <a:gd name="T56" fmla="*/ 51 w 66"/>
                <a:gd name="T57" fmla="*/ 14 h 79"/>
                <a:gd name="T58" fmla="*/ 59 w 66"/>
                <a:gd name="T59" fmla="*/ 28 h 79"/>
                <a:gd name="T60" fmla="*/ 64 w 66"/>
                <a:gd name="T61" fmla="*/ 42 h 79"/>
                <a:gd name="T62" fmla="*/ 66 w 66"/>
                <a:gd name="T63" fmla="*/ 57 h 79"/>
                <a:gd name="T64" fmla="*/ 64 w 66"/>
                <a:gd name="T65" fmla="*/ 66 h 79"/>
                <a:gd name="T66" fmla="*/ 60 w 66"/>
                <a:gd name="T67" fmla="*/ 74 h 79"/>
                <a:gd name="T68" fmla="*/ 54 w 66"/>
                <a:gd name="T69" fmla="*/ 78 h 79"/>
                <a:gd name="T70" fmla="*/ 50 w 66"/>
                <a:gd name="T71" fmla="*/ 79 h 79"/>
                <a:gd name="T72" fmla="*/ 47 w 66"/>
                <a:gd name="T73" fmla="*/ 79 h 79"/>
                <a:gd name="T74" fmla="*/ 47 w 66"/>
                <a:gd name="T75" fmla="*/ 79 h 79"/>
                <a:gd name="T76" fmla="*/ 34 w 66"/>
                <a:gd name="T77" fmla="*/ 76 h 79"/>
                <a:gd name="T78" fmla="*/ 22 w 66"/>
                <a:gd name="T79" fmla="*/ 69 h 79"/>
                <a:gd name="T80" fmla="*/ 12 w 66"/>
                <a:gd name="T81" fmla="*/ 58 h 79"/>
                <a:gd name="T82" fmla="*/ 4 w 66"/>
                <a:gd name="T83" fmla="*/ 45 h 79"/>
                <a:gd name="T84" fmla="*/ 2 w 66"/>
                <a:gd name="T85" fmla="*/ 37 h 79"/>
                <a:gd name="T86" fmla="*/ 0 w 66"/>
                <a:gd name="T87" fmla="*/ 31 h 79"/>
                <a:gd name="T88" fmla="*/ 4 w 66"/>
                <a:gd name="T89" fmla="*/ 19 h 79"/>
                <a:gd name="T90" fmla="*/ 11 w 66"/>
                <a:gd name="T91" fmla="*/ 8 h 79"/>
                <a:gd name="T92" fmla="*/ 21 w 66"/>
                <a:gd name="T93" fmla="*/ 2 h 79"/>
                <a:gd name="T94" fmla="*/ 26 w 66"/>
                <a:gd name="T95" fmla="*/ 0 h 79"/>
                <a:gd name="T96" fmla="*/ 30 w 66"/>
                <a:gd name="T9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79">
                  <a:moveTo>
                    <a:pt x="30" y="3"/>
                  </a:moveTo>
                  <a:lnTo>
                    <a:pt x="26" y="4"/>
                  </a:lnTo>
                  <a:lnTo>
                    <a:pt x="22" y="6"/>
                  </a:lnTo>
                  <a:lnTo>
                    <a:pt x="13" y="11"/>
                  </a:lnTo>
                  <a:lnTo>
                    <a:pt x="7" y="20"/>
                  </a:lnTo>
                  <a:lnTo>
                    <a:pt x="4" y="31"/>
                  </a:lnTo>
                  <a:lnTo>
                    <a:pt x="4" y="37"/>
                  </a:lnTo>
                  <a:lnTo>
                    <a:pt x="7" y="44"/>
                  </a:lnTo>
                  <a:lnTo>
                    <a:pt x="15" y="55"/>
                  </a:lnTo>
                  <a:lnTo>
                    <a:pt x="25" y="66"/>
                  </a:lnTo>
                  <a:lnTo>
                    <a:pt x="36" y="74"/>
                  </a:lnTo>
                  <a:lnTo>
                    <a:pt x="47" y="76"/>
                  </a:lnTo>
                  <a:lnTo>
                    <a:pt x="50" y="76"/>
                  </a:lnTo>
                  <a:lnTo>
                    <a:pt x="53" y="75"/>
                  </a:lnTo>
                  <a:lnTo>
                    <a:pt x="56" y="74"/>
                  </a:lnTo>
                  <a:lnTo>
                    <a:pt x="59" y="70"/>
                  </a:lnTo>
                  <a:lnTo>
                    <a:pt x="60" y="66"/>
                  </a:lnTo>
                  <a:lnTo>
                    <a:pt x="62" y="62"/>
                  </a:lnTo>
                  <a:lnTo>
                    <a:pt x="63" y="57"/>
                  </a:lnTo>
                  <a:lnTo>
                    <a:pt x="60" y="44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49" y="16"/>
                  </a:lnTo>
                  <a:lnTo>
                    <a:pt x="39" y="7"/>
                  </a:lnTo>
                  <a:lnTo>
                    <a:pt x="30" y="3"/>
                  </a:lnTo>
                  <a:lnTo>
                    <a:pt x="30" y="3"/>
                  </a:lnTo>
                  <a:close/>
                  <a:moveTo>
                    <a:pt x="30" y="0"/>
                  </a:moveTo>
                  <a:lnTo>
                    <a:pt x="42" y="4"/>
                  </a:lnTo>
                  <a:lnTo>
                    <a:pt x="51" y="14"/>
                  </a:lnTo>
                  <a:lnTo>
                    <a:pt x="59" y="28"/>
                  </a:lnTo>
                  <a:lnTo>
                    <a:pt x="64" y="42"/>
                  </a:lnTo>
                  <a:lnTo>
                    <a:pt x="66" y="57"/>
                  </a:lnTo>
                  <a:lnTo>
                    <a:pt x="64" y="66"/>
                  </a:lnTo>
                  <a:lnTo>
                    <a:pt x="60" y="74"/>
                  </a:lnTo>
                  <a:lnTo>
                    <a:pt x="54" y="78"/>
                  </a:lnTo>
                  <a:lnTo>
                    <a:pt x="50" y="79"/>
                  </a:lnTo>
                  <a:lnTo>
                    <a:pt x="47" y="79"/>
                  </a:lnTo>
                  <a:lnTo>
                    <a:pt x="47" y="79"/>
                  </a:lnTo>
                  <a:lnTo>
                    <a:pt x="34" y="76"/>
                  </a:lnTo>
                  <a:lnTo>
                    <a:pt x="22" y="69"/>
                  </a:lnTo>
                  <a:lnTo>
                    <a:pt x="12" y="58"/>
                  </a:lnTo>
                  <a:lnTo>
                    <a:pt x="4" y="45"/>
                  </a:lnTo>
                  <a:lnTo>
                    <a:pt x="2" y="37"/>
                  </a:lnTo>
                  <a:lnTo>
                    <a:pt x="0" y="31"/>
                  </a:lnTo>
                  <a:lnTo>
                    <a:pt x="4" y="19"/>
                  </a:lnTo>
                  <a:lnTo>
                    <a:pt x="11" y="8"/>
                  </a:lnTo>
                  <a:lnTo>
                    <a:pt x="21" y="2"/>
                  </a:lnTo>
                  <a:lnTo>
                    <a:pt x="26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3741"/>
            <p:cNvSpPr>
              <a:spLocks noEditPoints="1"/>
            </p:cNvSpPr>
            <p:nvPr/>
          </p:nvSpPr>
          <p:spPr bwMode="auto">
            <a:xfrm>
              <a:off x="3716338" y="6045200"/>
              <a:ext cx="107950" cy="131763"/>
            </a:xfrm>
            <a:custGeom>
              <a:avLst/>
              <a:gdLst>
                <a:gd name="T0" fmla="*/ 48 w 68"/>
                <a:gd name="T1" fmla="*/ 79 h 83"/>
                <a:gd name="T2" fmla="*/ 52 w 68"/>
                <a:gd name="T3" fmla="*/ 79 h 83"/>
                <a:gd name="T4" fmla="*/ 33 w 68"/>
                <a:gd name="T5" fmla="*/ 75 h 83"/>
                <a:gd name="T6" fmla="*/ 46 w 68"/>
                <a:gd name="T7" fmla="*/ 79 h 83"/>
                <a:gd name="T8" fmla="*/ 33 w 68"/>
                <a:gd name="T9" fmla="*/ 75 h 83"/>
                <a:gd name="T10" fmla="*/ 61 w 68"/>
                <a:gd name="T11" fmla="*/ 37 h 83"/>
                <a:gd name="T12" fmla="*/ 64 w 68"/>
                <a:gd name="T13" fmla="*/ 51 h 83"/>
                <a:gd name="T14" fmla="*/ 64 w 68"/>
                <a:gd name="T15" fmla="*/ 51 h 83"/>
                <a:gd name="T16" fmla="*/ 61 w 68"/>
                <a:gd name="T17" fmla="*/ 37 h 83"/>
                <a:gd name="T18" fmla="*/ 4 w 68"/>
                <a:gd name="T19" fmla="*/ 37 h 83"/>
                <a:gd name="T20" fmla="*/ 4 w 68"/>
                <a:gd name="T21" fmla="*/ 37 h 83"/>
                <a:gd name="T22" fmla="*/ 4 w 68"/>
                <a:gd name="T23" fmla="*/ 33 h 83"/>
                <a:gd name="T24" fmla="*/ 4 w 68"/>
                <a:gd name="T25" fmla="*/ 32 h 83"/>
                <a:gd name="T26" fmla="*/ 31 w 68"/>
                <a:gd name="T27" fmla="*/ 7 h 83"/>
                <a:gd name="T28" fmla="*/ 25 w 68"/>
                <a:gd name="T29" fmla="*/ 8 h 83"/>
                <a:gd name="T30" fmla="*/ 9 w 68"/>
                <a:gd name="T31" fmla="*/ 21 h 83"/>
                <a:gd name="T32" fmla="*/ 6 w 68"/>
                <a:gd name="T33" fmla="*/ 32 h 83"/>
                <a:gd name="T34" fmla="*/ 9 w 68"/>
                <a:gd name="T35" fmla="*/ 43 h 83"/>
                <a:gd name="T36" fmla="*/ 26 w 68"/>
                <a:gd name="T37" fmla="*/ 66 h 83"/>
                <a:gd name="T38" fmla="*/ 48 w 68"/>
                <a:gd name="T39" fmla="*/ 76 h 83"/>
                <a:gd name="T40" fmla="*/ 51 w 68"/>
                <a:gd name="T41" fmla="*/ 76 h 83"/>
                <a:gd name="T42" fmla="*/ 57 w 68"/>
                <a:gd name="T43" fmla="*/ 72 h 83"/>
                <a:gd name="T44" fmla="*/ 61 w 68"/>
                <a:gd name="T45" fmla="*/ 63 h 83"/>
                <a:gd name="T46" fmla="*/ 60 w 68"/>
                <a:gd name="T47" fmla="*/ 45 h 83"/>
                <a:gd name="T48" fmla="*/ 56 w 68"/>
                <a:gd name="T49" fmla="*/ 32 h 83"/>
                <a:gd name="T50" fmla="*/ 40 w 68"/>
                <a:gd name="T51" fmla="*/ 9 h 83"/>
                <a:gd name="T52" fmla="*/ 31 w 68"/>
                <a:gd name="T53" fmla="*/ 7 h 83"/>
                <a:gd name="T54" fmla="*/ 23 w 68"/>
                <a:gd name="T55" fmla="*/ 4 h 83"/>
                <a:gd name="T56" fmla="*/ 23 w 68"/>
                <a:gd name="T57" fmla="*/ 4 h 83"/>
                <a:gd name="T58" fmla="*/ 31 w 68"/>
                <a:gd name="T59" fmla="*/ 0 h 83"/>
                <a:gd name="T60" fmla="*/ 54 w 68"/>
                <a:gd name="T61" fmla="*/ 13 h 83"/>
                <a:gd name="T62" fmla="*/ 61 w 68"/>
                <a:gd name="T63" fmla="*/ 28 h 83"/>
                <a:gd name="T64" fmla="*/ 63 w 68"/>
                <a:gd name="T65" fmla="*/ 30 h 83"/>
                <a:gd name="T66" fmla="*/ 67 w 68"/>
                <a:gd name="T67" fmla="*/ 43 h 83"/>
                <a:gd name="T68" fmla="*/ 68 w 68"/>
                <a:gd name="T69" fmla="*/ 58 h 83"/>
                <a:gd name="T70" fmla="*/ 63 w 68"/>
                <a:gd name="T71" fmla="*/ 75 h 83"/>
                <a:gd name="T72" fmla="*/ 52 w 68"/>
                <a:gd name="T73" fmla="*/ 81 h 83"/>
                <a:gd name="T74" fmla="*/ 48 w 68"/>
                <a:gd name="T75" fmla="*/ 83 h 83"/>
                <a:gd name="T76" fmla="*/ 48 w 68"/>
                <a:gd name="T77" fmla="*/ 83 h 83"/>
                <a:gd name="T78" fmla="*/ 22 w 68"/>
                <a:gd name="T79" fmla="*/ 71 h 83"/>
                <a:gd name="T80" fmla="*/ 4 w 68"/>
                <a:gd name="T81" fmla="*/ 46 h 83"/>
                <a:gd name="T82" fmla="*/ 0 w 68"/>
                <a:gd name="T83" fmla="*/ 32 h 83"/>
                <a:gd name="T84" fmla="*/ 0 w 68"/>
                <a:gd name="T85" fmla="*/ 32 h 83"/>
                <a:gd name="T86" fmla="*/ 0 w 68"/>
                <a:gd name="T87" fmla="*/ 32 h 83"/>
                <a:gd name="T88" fmla="*/ 12 w 68"/>
                <a:gd name="T89" fmla="*/ 8 h 83"/>
                <a:gd name="T90" fmla="*/ 26 w 68"/>
                <a:gd name="T91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8" h="83">
                  <a:moveTo>
                    <a:pt x="52" y="79"/>
                  </a:moveTo>
                  <a:lnTo>
                    <a:pt x="48" y="79"/>
                  </a:lnTo>
                  <a:lnTo>
                    <a:pt x="48" y="79"/>
                  </a:lnTo>
                  <a:lnTo>
                    <a:pt x="52" y="79"/>
                  </a:lnTo>
                  <a:close/>
                  <a:moveTo>
                    <a:pt x="26" y="70"/>
                  </a:moveTo>
                  <a:lnTo>
                    <a:pt x="33" y="75"/>
                  </a:lnTo>
                  <a:lnTo>
                    <a:pt x="39" y="77"/>
                  </a:lnTo>
                  <a:lnTo>
                    <a:pt x="46" y="79"/>
                  </a:lnTo>
                  <a:lnTo>
                    <a:pt x="39" y="77"/>
                  </a:lnTo>
                  <a:lnTo>
                    <a:pt x="33" y="75"/>
                  </a:lnTo>
                  <a:lnTo>
                    <a:pt x="26" y="70"/>
                  </a:lnTo>
                  <a:close/>
                  <a:moveTo>
                    <a:pt x="61" y="37"/>
                  </a:moveTo>
                  <a:lnTo>
                    <a:pt x="63" y="43"/>
                  </a:lnTo>
                  <a:lnTo>
                    <a:pt x="64" y="51"/>
                  </a:lnTo>
                  <a:lnTo>
                    <a:pt x="65" y="58"/>
                  </a:lnTo>
                  <a:lnTo>
                    <a:pt x="64" y="51"/>
                  </a:lnTo>
                  <a:lnTo>
                    <a:pt x="63" y="43"/>
                  </a:lnTo>
                  <a:lnTo>
                    <a:pt x="61" y="37"/>
                  </a:lnTo>
                  <a:close/>
                  <a:moveTo>
                    <a:pt x="4" y="37"/>
                  </a:moveTo>
                  <a:lnTo>
                    <a:pt x="4" y="37"/>
                  </a:lnTo>
                  <a:lnTo>
                    <a:pt x="5" y="41"/>
                  </a:lnTo>
                  <a:lnTo>
                    <a:pt x="4" y="37"/>
                  </a:lnTo>
                  <a:close/>
                  <a:moveTo>
                    <a:pt x="4" y="32"/>
                  </a:moveTo>
                  <a:lnTo>
                    <a:pt x="4" y="33"/>
                  </a:lnTo>
                  <a:lnTo>
                    <a:pt x="4" y="35"/>
                  </a:lnTo>
                  <a:lnTo>
                    <a:pt x="4" y="32"/>
                  </a:lnTo>
                  <a:lnTo>
                    <a:pt x="4" y="32"/>
                  </a:lnTo>
                  <a:close/>
                  <a:moveTo>
                    <a:pt x="31" y="7"/>
                  </a:moveTo>
                  <a:lnTo>
                    <a:pt x="27" y="7"/>
                  </a:lnTo>
                  <a:lnTo>
                    <a:pt x="25" y="8"/>
                  </a:lnTo>
                  <a:lnTo>
                    <a:pt x="16" y="13"/>
                  </a:lnTo>
                  <a:lnTo>
                    <a:pt x="9" y="21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8"/>
                  </a:lnTo>
                  <a:lnTo>
                    <a:pt x="9" y="43"/>
                  </a:lnTo>
                  <a:lnTo>
                    <a:pt x="16" y="56"/>
                  </a:lnTo>
                  <a:lnTo>
                    <a:pt x="26" y="66"/>
                  </a:lnTo>
                  <a:lnTo>
                    <a:pt x="38" y="73"/>
                  </a:lnTo>
                  <a:lnTo>
                    <a:pt x="48" y="76"/>
                  </a:lnTo>
                  <a:lnTo>
                    <a:pt x="48" y="76"/>
                  </a:lnTo>
                  <a:lnTo>
                    <a:pt x="51" y="76"/>
                  </a:lnTo>
                  <a:lnTo>
                    <a:pt x="54" y="75"/>
                  </a:lnTo>
                  <a:lnTo>
                    <a:pt x="57" y="72"/>
                  </a:lnTo>
                  <a:lnTo>
                    <a:pt x="60" y="68"/>
                  </a:lnTo>
                  <a:lnTo>
                    <a:pt x="61" y="63"/>
                  </a:lnTo>
                  <a:lnTo>
                    <a:pt x="61" y="58"/>
                  </a:lnTo>
                  <a:lnTo>
                    <a:pt x="60" y="45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48" y="17"/>
                  </a:lnTo>
                  <a:lnTo>
                    <a:pt x="40" y="9"/>
                  </a:lnTo>
                  <a:lnTo>
                    <a:pt x="31" y="7"/>
                  </a:lnTo>
                  <a:lnTo>
                    <a:pt x="31" y="7"/>
                  </a:lnTo>
                  <a:close/>
                  <a:moveTo>
                    <a:pt x="26" y="4"/>
                  </a:moveTo>
                  <a:lnTo>
                    <a:pt x="23" y="4"/>
                  </a:lnTo>
                  <a:lnTo>
                    <a:pt x="18" y="7"/>
                  </a:lnTo>
                  <a:lnTo>
                    <a:pt x="23" y="4"/>
                  </a:lnTo>
                  <a:lnTo>
                    <a:pt x="26" y="4"/>
                  </a:lnTo>
                  <a:close/>
                  <a:moveTo>
                    <a:pt x="31" y="0"/>
                  </a:moveTo>
                  <a:lnTo>
                    <a:pt x="43" y="4"/>
                  </a:lnTo>
                  <a:lnTo>
                    <a:pt x="54" y="13"/>
                  </a:lnTo>
                  <a:lnTo>
                    <a:pt x="61" y="28"/>
                  </a:lnTo>
                  <a:lnTo>
                    <a:pt x="61" y="28"/>
                  </a:lnTo>
                  <a:lnTo>
                    <a:pt x="61" y="29"/>
                  </a:lnTo>
                  <a:lnTo>
                    <a:pt x="63" y="30"/>
                  </a:lnTo>
                  <a:lnTo>
                    <a:pt x="63" y="30"/>
                  </a:lnTo>
                  <a:lnTo>
                    <a:pt x="67" y="43"/>
                  </a:lnTo>
                  <a:lnTo>
                    <a:pt x="68" y="58"/>
                  </a:lnTo>
                  <a:lnTo>
                    <a:pt x="68" y="58"/>
                  </a:lnTo>
                  <a:lnTo>
                    <a:pt x="67" y="67"/>
                  </a:lnTo>
                  <a:lnTo>
                    <a:pt x="63" y="75"/>
                  </a:lnTo>
                  <a:lnTo>
                    <a:pt x="55" y="81"/>
                  </a:lnTo>
                  <a:lnTo>
                    <a:pt x="52" y="81"/>
                  </a:lnTo>
                  <a:lnTo>
                    <a:pt x="48" y="83"/>
                  </a:lnTo>
                  <a:lnTo>
                    <a:pt x="48" y="83"/>
                  </a:lnTo>
                  <a:lnTo>
                    <a:pt x="48" y="80"/>
                  </a:lnTo>
                  <a:lnTo>
                    <a:pt x="48" y="83"/>
                  </a:lnTo>
                  <a:lnTo>
                    <a:pt x="35" y="79"/>
                  </a:lnTo>
                  <a:lnTo>
                    <a:pt x="22" y="71"/>
                  </a:lnTo>
                  <a:lnTo>
                    <a:pt x="12" y="59"/>
                  </a:lnTo>
                  <a:lnTo>
                    <a:pt x="4" y="46"/>
                  </a:lnTo>
                  <a:lnTo>
                    <a:pt x="1" y="39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4" y="18"/>
                  </a:lnTo>
                  <a:lnTo>
                    <a:pt x="12" y="8"/>
                  </a:lnTo>
                  <a:lnTo>
                    <a:pt x="22" y="1"/>
                  </a:lnTo>
                  <a:lnTo>
                    <a:pt x="26" y="0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3742"/>
            <p:cNvSpPr/>
            <p:nvPr/>
          </p:nvSpPr>
          <p:spPr bwMode="auto">
            <a:xfrm>
              <a:off x="3684588" y="6076950"/>
              <a:ext cx="44450" cy="122238"/>
            </a:xfrm>
            <a:custGeom>
              <a:avLst/>
              <a:gdLst>
                <a:gd name="T0" fmla="*/ 24 w 28"/>
                <a:gd name="T1" fmla="*/ 0 h 77"/>
                <a:gd name="T2" fmla="*/ 24 w 28"/>
                <a:gd name="T3" fmla="*/ 0 h 77"/>
                <a:gd name="T4" fmla="*/ 26 w 28"/>
                <a:gd name="T5" fmla="*/ 2 h 77"/>
                <a:gd name="T6" fmla="*/ 26 w 28"/>
                <a:gd name="T7" fmla="*/ 2 h 77"/>
                <a:gd name="T8" fmla="*/ 25 w 28"/>
                <a:gd name="T9" fmla="*/ 4 h 77"/>
                <a:gd name="T10" fmla="*/ 23 w 28"/>
                <a:gd name="T11" fmla="*/ 6 h 77"/>
                <a:gd name="T12" fmla="*/ 21 w 28"/>
                <a:gd name="T13" fmla="*/ 9 h 77"/>
                <a:gd name="T14" fmla="*/ 19 w 28"/>
                <a:gd name="T15" fmla="*/ 13 h 77"/>
                <a:gd name="T16" fmla="*/ 15 w 28"/>
                <a:gd name="T17" fmla="*/ 15 h 77"/>
                <a:gd name="T18" fmla="*/ 9 w 28"/>
                <a:gd name="T19" fmla="*/ 25 h 77"/>
                <a:gd name="T20" fmla="*/ 5 w 28"/>
                <a:gd name="T21" fmla="*/ 33 h 77"/>
                <a:gd name="T22" fmla="*/ 4 w 28"/>
                <a:gd name="T23" fmla="*/ 39 h 77"/>
                <a:gd name="T24" fmla="*/ 4 w 28"/>
                <a:gd name="T25" fmla="*/ 39 h 77"/>
                <a:gd name="T26" fmla="*/ 5 w 28"/>
                <a:gd name="T27" fmla="*/ 46 h 77"/>
                <a:gd name="T28" fmla="*/ 7 w 28"/>
                <a:gd name="T29" fmla="*/ 53 h 77"/>
                <a:gd name="T30" fmla="*/ 8 w 28"/>
                <a:gd name="T31" fmla="*/ 60 h 77"/>
                <a:gd name="T32" fmla="*/ 9 w 28"/>
                <a:gd name="T33" fmla="*/ 65 h 77"/>
                <a:gd name="T34" fmla="*/ 12 w 28"/>
                <a:gd name="T35" fmla="*/ 69 h 77"/>
                <a:gd name="T36" fmla="*/ 13 w 28"/>
                <a:gd name="T37" fmla="*/ 72 h 77"/>
                <a:gd name="T38" fmla="*/ 15 w 28"/>
                <a:gd name="T39" fmla="*/ 74 h 77"/>
                <a:gd name="T40" fmla="*/ 15 w 28"/>
                <a:gd name="T41" fmla="*/ 74 h 77"/>
                <a:gd name="T42" fmla="*/ 16 w 28"/>
                <a:gd name="T43" fmla="*/ 74 h 77"/>
                <a:gd name="T44" fmla="*/ 19 w 28"/>
                <a:gd name="T45" fmla="*/ 74 h 77"/>
                <a:gd name="T46" fmla="*/ 23 w 28"/>
                <a:gd name="T47" fmla="*/ 74 h 77"/>
                <a:gd name="T48" fmla="*/ 25 w 28"/>
                <a:gd name="T49" fmla="*/ 74 h 77"/>
                <a:gd name="T50" fmla="*/ 26 w 28"/>
                <a:gd name="T51" fmla="*/ 74 h 77"/>
                <a:gd name="T52" fmla="*/ 28 w 28"/>
                <a:gd name="T53" fmla="*/ 74 h 77"/>
                <a:gd name="T54" fmla="*/ 28 w 28"/>
                <a:gd name="T55" fmla="*/ 77 h 77"/>
                <a:gd name="T56" fmla="*/ 26 w 28"/>
                <a:gd name="T57" fmla="*/ 77 h 77"/>
                <a:gd name="T58" fmla="*/ 25 w 28"/>
                <a:gd name="T59" fmla="*/ 77 h 77"/>
                <a:gd name="T60" fmla="*/ 23 w 28"/>
                <a:gd name="T61" fmla="*/ 77 h 77"/>
                <a:gd name="T62" fmla="*/ 19 w 28"/>
                <a:gd name="T63" fmla="*/ 77 h 77"/>
                <a:gd name="T64" fmla="*/ 16 w 28"/>
                <a:gd name="T65" fmla="*/ 77 h 77"/>
                <a:gd name="T66" fmla="*/ 13 w 28"/>
                <a:gd name="T67" fmla="*/ 77 h 77"/>
                <a:gd name="T68" fmla="*/ 12 w 28"/>
                <a:gd name="T69" fmla="*/ 76 h 77"/>
                <a:gd name="T70" fmla="*/ 11 w 28"/>
                <a:gd name="T71" fmla="*/ 74 h 77"/>
                <a:gd name="T72" fmla="*/ 9 w 28"/>
                <a:gd name="T73" fmla="*/ 72 h 77"/>
                <a:gd name="T74" fmla="*/ 8 w 28"/>
                <a:gd name="T75" fmla="*/ 68 h 77"/>
                <a:gd name="T76" fmla="*/ 5 w 28"/>
                <a:gd name="T77" fmla="*/ 63 h 77"/>
                <a:gd name="T78" fmla="*/ 3 w 28"/>
                <a:gd name="T79" fmla="*/ 51 h 77"/>
                <a:gd name="T80" fmla="*/ 2 w 28"/>
                <a:gd name="T81" fmla="*/ 40 h 77"/>
                <a:gd name="T82" fmla="*/ 0 w 28"/>
                <a:gd name="T83" fmla="*/ 39 h 77"/>
                <a:gd name="T84" fmla="*/ 3 w 28"/>
                <a:gd name="T85" fmla="*/ 31 h 77"/>
                <a:gd name="T86" fmla="*/ 7 w 28"/>
                <a:gd name="T87" fmla="*/ 22 h 77"/>
                <a:gd name="T88" fmla="*/ 13 w 28"/>
                <a:gd name="T89" fmla="*/ 14 h 77"/>
                <a:gd name="T90" fmla="*/ 19 w 28"/>
                <a:gd name="T91" fmla="*/ 6 h 77"/>
                <a:gd name="T92" fmla="*/ 23 w 28"/>
                <a:gd name="T93" fmla="*/ 2 h 77"/>
                <a:gd name="T94" fmla="*/ 24 w 28"/>
                <a:gd name="T9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" h="77">
                  <a:moveTo>
                    <a:pt x="24" y="0"/>
                  </a:moveTo>
                  <a:lnTo>
                    <a:pt x="24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5" y="4"/>
                  </a:lnTo>
                  <a:lnTo>
                    <a:pt x="23" y="6"/>
                  </a:lnTo>
                  <a:lnTo>
                    <a:pt x="21" y="9"/>
                  </a:lnTo>
                  <a:lnTo>
                    <a:pt x="19" y="13"/>
                  </a:lnTo>
                  <a:lnTo>
                    <a:pt x="15" y="15"/>
                  </a:lnTo>
                  <a:lnTo>
                    <a:pt x="9" y="25"/>
                  </a:lnTo>
                  <a:lnTo>
                    <a:pt x="5" y="33"/>
                  </a:lnTo>
                  <a:lnTo>
                    <a:pt x="4" y="39"/>
                  </a:lnTo>
                  <a:lnTo>
                    <a:pt x="4" y="39"/>
                  </a:lnTo>
                  <a:lnTo>
                    <a:pt x="5" y="46"/>
                  </a:lnTo>
                  <a:lnTo>
                    <a:pt x="7" y="53"/>
                  </a:lnTo>
                  <a:lnTo>
                    <a:pt x="8" y="60"/>
                  </a:lnTo>
                  <a:lnTo>
                    <a:pt x="9" y="65"/>
                  </a:lnTo>
                  <a:lnTo>
                    <a:pt x="12" y="69"/>
                  </a:lnTo>
                  <a:lnTo>
                    <a:pt x="13" y="72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6" y="74"/>
                  </a:lnTo>
                  <a:lnTo>
                    <a:pt x="19" y="74"/>
                  </a:lnTo>
                  <a:lnTo>
                    <a:pt x="23" y="74"/>
                  </a:lnTo>
                  <a:lnTo>
                    <a:pt x="25" y="74"/>
                  </a:lnTo>
                  <a:lnTo>
                    <a:pt x="26" y="74"/>
                  </a:lnTo>
                  <a:lnTo>
                    <a:pt x="28" y="74"/>
                  </a:lnTo>
                  <a:lnTo>
                    <a:pt x="28" y="77"/>
                  </a:lnTo>
                  <a:lnTo>
                    <a:pt x="26" y="77"/>
                  </a:lnTo>
                  <a:lnTo>
                    <a:pt x="25" y="77"/>
                  </a:lnTo>
                  <a:lnTo>
                    <a:pt x="23" y="77"/>
                  </a:lnTo>
                  <a:lnTo>
                    <a:pt x="19" y="77"/>
                  </a:lnTo>
                  <a:lnTo>
                    <a:pt x="16" y="77"/>
                  </a:lnTo>
                  <a:lnTo>
                    <a:pt x="13" y="77"/>
                  </a:lnTo>
                  <a:lnTo>
                    <a:pt x="12" y="76"/>
                  </a:lnTo>
                  <a:lnTo>
                    <a:pt x="11" y="74"/>
                  </a:lnTo>
                  <a:lnTo>
                    <a:pt x="9" y="72"/>
                  </a:lnTo>
                  <a:lnTo>
                    <a:pt x="8" y="68"/>
                  </a:lnTo>
                  <a:lnTo>
                    <a:pt x="5" y="63"/>
                  </a:lnTo>
                  <a:lnTo>
                    <a:pt x="3" y="51"/>
                  </a:lnTo>
                  <a:lnTo>
                    <a:pt x="2" y="40"/>
                  </a:lnTo>
                  <a:lnTo>
                    <a:pt x="0" y="39"/>
                  </a:lnTo>
                  <a:lnTo>
                    <a:pt x="3" y="31"/>
                  </a:lnTo>
                  <a:lnTo>
                    <a:pt x="7" y="22"/>
                  </a:lnTo>
                  <a:lnTo>
                    <a:pt x="13" y="14"/>
                  </a:lnTo>
                  <a:lnTo>
                    <a:pt x="19" y="6"/>
                  </a:lnTo>
                  <a:lnTo>
                    <a:pt x="23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3743"/>
            <p:cNvSpPr>
              <a:spLocks noEditPoints="1"/>
            </p:cNvSpPr>
            <p:nvPr/>
          </p:nvSpPr>
          <p:spPr bwMode="auto">
            <a:xfrm>
              <a:off x="3683000" y="6073775"/>
              <a:ext cx="47625" cy="130175"/>
            </a:xfrm>
            <a:custGeom>
              <a:avLst/>
              <a:gdLst>
                <a:gd name="T0" fmla="*/ 17 w 30"/>
                <a:gd name="T1" fmla="*/ 78 h 82"/>
                <a:gd name="T2" fmla="*/ 17 w 30"/>
                <a:gd name="T3" fmla="*/ 78 h 82"/>
                <a:gd name="T4" fmla="*/ 16 w 30"/>
                <a:gd name="T5" fmla="*/ 78 h 82"/>
                <a:gd name="T6" fmla="*/ 12 w 30"/>
                <a:gd name="T7" fmla="*/ 74 h 82"/>
                <a:gd name="T8" fmla="*/ 12 w 30"/>
                <a:gd name="T9" fmla="*/ 72 h 82"/>
                <a:gd name="T10" fmla="*/ 6 w 30"/>
                <a:gd name="T11" fmla="*/ 55 h 82"/>
                <a:gd name="T12" fmla="*/ 6 w 30"/>
                <a:gd name="T13" fmla="*/ 55 h 82"/>
                <a:gd name="T14" fmla="*/ 5 w 30"/>
                <a:gd name="T15" fmla="*/ 48 h 82"/>
                <a:gd name="T16" fmla="*/ 5 w 30"/>
                <a:gd name="T17" fmla="*/ 48 h 82"/>
                <a:gd name="T18" fmla="*/ 4 w 30"/>
                <a:gd name="T19" fmla="*/ 42 h 82"/>
                <a:gd name="T20" fmla="*/ 4 w 30"/>
                <a:gd name="T21" fmla="*/ 42 h 82"/>
                <a:gd name="T22" fmla="*/ 21 w 30"/>
                <a:gd name="T23" fmla="*/ 10 h 82"/>
                <a:gd name="T24" fmla="*/ 16 w 30"/>
                <a:gd name="T25" fmla="*/ 17 h 82"/>
                <a:gd name="T26" fmla="*/ 8 w 30"/>
                <a:gd name="T27" fmla="*/ 28 h 82"/>
                <a:gd name="T28" fmla="*/ 16 w 30"/>
                <a:gd name="T29" fmla="*/ 17 h 82"/>
                <a:gd name="T30" fmla="*/ 21 w 30"/>
                <a:gd name="T31" fmla="*/ 10 h 82"/>
                <a:gd name="T32" fmla="*/ 26 w 30"/>
                <a:gd name="T33" fmla="*/ 0 h 82"/>
                <a:gd name="T34" fmla="*/ 29 w 30"/>
                <a:gd name="T35" fmla="*/ 4 h 82"/>
                <a:gd name="T36" fmla="*/ 29 w 30"/>
                <a:gd name="T37" fmla="*/ 4 h 82"/>
                <a:gd name="T38" fmla="*/ 29 w 30"/>
                <a:gd name="T39" fmla="*/ 6 h 82"/>
                <a:gd name="T40" fmla="*/ 29 w 30"/>
                <a:gd name="T41" fmla="*/ 6 h 82"/>
                <a:gd name="T42" fmla="*/ 26 w 30"/>
                <a:gd name="T43" fmla="*/ 7 h 82"/>
                <a:gd name="T44" fmla="*/ 22 w 30"/>
                <a:gd name="T45" fmla="*/ 14 h 82"/>
                <a:gd name="T46" fmla="*/ 12 w 30"/>
                <a:gd name="T47" fmla="*/ 27 h 82"/>
                <a:gd name="T48" fmla="*/ 6 w 30"/>
                <a:gd name="T49" fmla="*/ 41 h 82"/>
                <a:gd name="T50" fmla="*/ 6 w 30"/>
                <a:gd name="T51" fmla="*/ 41 h 82"/>
                <a:gd name="T52" fmla="*/ 8 w 30"/>
                <a:gd name="T53" fmla="*/ 48 h 82"/>
                <a:gd name="T54" fmla="*/ 10 w 30"/>
                <a:gd name="T55" fmla="*/ 62 h 82"/>
                <a:gd name="T56" fmla="*/ 14 w 30"/>
                <a:gd name="T57" fmla="*/ 71 h 82"/>
                <a:gd name="T58" fmla="*/ 16 w 30"/>
                <a:gd name="T59" fmla="*/ 75 h 82"/>
                <a:gd name="T60" fmla="*/ 20 w 30"/>
                <a:gd name="T61" fmla="*/ 75 h 82"/>
                <a:gd name="T62" fmla="*/ 24 w 30"/>
                <a:gd name="T63" fmla="*/ 75 h 82"/>
                <a:gd name="T64" fmla="*/ 29 w 30"/>
                <a:gd name="T65" fmla="*/ 74 h 82"/>
                <a:gd name="T66" fmla="*/ 30 w 30"/>
                <a:gd name="T67" fmla="*/ 80 h 82"/>
                <a:gd name="T68" fmla="*/ 27 w 30"/>
                <a:gd name="T69" fmla="*/ 80 h 82"/>
                <a:gd name="T70" fmla="*/ 24 w 30"/>
                <a:gd name="T71" fmla="*/ 80 h 82"/>
                <a:gd name="T72" fmla="*/ 17 w 30"/>
                <a:gd name="T73" fmla="*/ 80 h 82"/>
                <a:gd name="T74" fmla="*/ 14 w 30"/>
                <a:gd name="T75" fmla="*/ 79 h 82"/>
                <a:gd name="T76" fmla="*/ 12 w 30"/>
                <a:gd name="T77" fmla="*/ 79 h 82"/>
                <a:gd name="T78" fmla="*/ 9 w 30"/>
                <a:gd name="T79" fmla="*/ 75 h 82"/>
                <a:gd name="T80" fmla="*/ 5 w 30"/>
                <a:gd name="T81" fmla="*/ 65 h 82"/>
                <a:gd name="T82" fmla="*/ 0 w 30"/>
                <a:gd name="T83" fmla="*/ 42 h 82"/>
                <a:gd name="T84" fmla="*/ 3 w 30"/>
                <a:gd name="T85" fmla="*/ 32 h 82"/>
                <a:gd name="T86" fmla="*/ 14 w 30"/>
                <a:gd name="T87" fmla="*/ 12 h 82"/>
                <a:gd name="T88" fmla="*/ 24 w 30"/>
                <a:gd name="T89" fmla="*/ 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0" h="82">
                  <a:moveTo>
                    <a:pt x="16" y="78"/>
                  </a:moveTo>
                  <a:lnTo>
                    <a:pt x="17" y="78"/>
                  </a:lnTo>
                  <a:lnTo>
                    <a:pt x="20" y="78"/>
                  </a:lnTo>
                  <a:lnTo>
                    <a:pt x="17" y="78"/>
                  </a:lnTo>
                  <a:lnTo>
                    <a:pt x="16" y="78"/>
                  </a:lnTo>
                  <a:lnTo>
                    <a:pt x="16" y="78"/>
                  </a:lnTo>
                  <a:close/>
                  <a:moveTo>
                    <a:pt x="12" y="72"/>
                  </a:moveTo>
                  <a:lnTo>
                    <a:pt x="12" y="74"/>
                  </a:lnTo>
                  <a:lnTo>
                    <a:pt x="12" y="74"/>
                  </a:lnTo>
                  <a:lnTo>
                    <a:pt x="12" y="72"/>
                  </a:lnTo>
                  <a:close/>
                  <a:moveTo>
                    <a:pt x="6" y="55"/>
                  </a:moveTo>
                  <a:lnTo>
                    <a:pt x="6" y="55"/>
                  </a:lnTo>
                  <a:lnTo>
                    <a:pt x="6" y="58"/>
                  </a:lnTo>
                  <a:lnTo>
                    <a:pt x="6" y="55"/>
                  </a:lnTo>
                  <a:close/>
                  <a:moveTo>
                    <a:pt x="5" y="48"/>
                  </a:moveTo>
                  <a:lnTo>
                    <a:pt x="5" y="48"/>
                  </a:lnTo>
                  <a:lnTo>
                    <a:pt x="5" y="50"/>
                  </a:lnTo>
                  <a:lnTo>
                    <a:pt x="5" y="48"/>
                  </a:lnTo>
                  <a:close/>
                  <a:moveTo>
                    <a:pt x="4" y="41"/>
                  </a:moveTo>
                  <a:lnTo>
                    <a:pt x="4" y="42"/>
                  </a:lnTo>
                  <a:lnTo>
                    <a:pt x="4" y="46"/>
                  </a:lnTo>
                  <a:lnTo>
                    <a:pt x="4" y="42"/>
                  </a:lnTo>
                  <a:lnTo>
                    <a:pt x="4" y="41"/>
                  </a:lnTo>
                  <a:close/>
                  <a:moveTo>
                    <a:pt x="21" y="10"/>
                  </a:moveTo>
                  <a:lnTo>
                    <a:pt x="18" y="14"/>
                  </a:lnTo>
                  <a:lnTo>
                    <a:pt x="16" y="17"/>
                  </a:lnTo>
                  <a:lnTo>
                    <a:pt x="12" y="23"/>
                  </a:lnTo>
                  <a:lnTo>
                    <a:pt x="8" y="28"/>
                  </a:lnTo>
                  <a:lnTo>
                    <a:pt x="12" y="23"/>
                  </a:lnTo>
                  <a:lnTo>
                    <a:pt x="16" y="17"/>
                  </a:lnTo>
                  <a:lnTo>
                    <a:pt x="18" y="14"/>
                  </a:lnTo>
                  <a:lnTo>
                    <a:pt x="21" y="10"/>
                  </a:lnTo>
                  <a:close/>
                  <a:moveTo>
                    <a:pt x="24" y="0"/>
                  </a:moveTo>
                  <a:lnTo>
                    <a:pt x="26" y="0"/>
                  </a:lnTo>
                  <a:lnTo>
                    <a:pt x="30" y="3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9" y="6"/>
                  </a:lnTo>
                  <a:lnTo>
                    <a:pt x="27" y="6"/>
                  </a:lnTo>
                  <a:lnTo>
                    <a:pt x="26" y="7"/>
                  </a:lnTo>
                  <a:lnTo>
                    <a:pt x="25" y="10"/>
                  </a:lnTo>
                  <a:lnTo>
                    <a:pt x="22" y="14"/>
                  </a:lnTo>
                  <a:lnTo>
                    <a:pt x="17" y="19"/>
                  </a:lnTo>
                  <a:lnTo>
                    <a:pt x="12" y="27"/>
                  </a:lnTo>
                  <a:lnTo>
                    <a:pt x="8" y="35"/>
                  </a:lnTo>
                  <a:lnTo>
                    <a:pt x="6" y="41"/>
                  </a:lnTo>
                  <a:lnTo>
                    <a:pt x="6" y="41"/>
                  </a:lnTo>
                  <a:lnTo>
                    <a:pt x="6" y="41"/>
                  </a:lnTo>
                  <a:lnTo>
                    <a:pt x="6" y="41"/>
                  </a:lnTo>
                  <a:lnTo>
                    <a:pt x="8" y="48"/>
                  </a:lnTo>
                  <a:lnTo>
                    <a:pt x="9" y="54"/>
                  </a:lnTo>
                  <a:lnTo>
                    <a:pt x="10" y="62"/>
                  </a:lnTo>
                  <a:lnTo>
                    <a:pt x="13" y="66"/>
                  </a:lnTo>
                  <a:lnTo>
                    <a:pt x="14" y="71"/>
                  </a:lnTo>
                  <a:lnTo>
                    <a:pt x="16" y="72"/>
                  </a:lnTo>
                  <a:lnTo>
                    <a:pt x="16" y="75"/>
                  </a:lnTo>
                  <a:lnTo>
                    <a:pt x="18" y="75"/>
                  </a:lnTo>
                  <a:lnTo>
                    <a:pt x="20" y="75"/>
                  </a:lnTo>
                  <a:lnTo>
                    <a:pt x="21" y="75"/>
                  </a:lnTo>
                  <a:lnTo>
                    <a:pt x="24" y="75"/>
                  </a:lnTo>
                  <a:lnTo>
                    <a:pt x="27" y="75"/>
                  </a:lnTo>
                  <a:lnTo>
                    <a:pt x="29" y="74"/>
                  </a:lnTo>
                  <a:lnTo>
                    <a:pt x="30" y="74"/>
                  </a:lnTo>
                  <a:lnTo>
                    <a:pt x="30" y="80"/>
                  </a:lnTo>
                  <a:lnTo>
                    <a:pt x="29" y="80"/>
                  </a:lnTo>
                  <a:lnTo>
                    <a:pt x="27" y="80"/>
                  </a:lnTo>
                  <a:lnTo>
                    <a:pt x="26" y="80"/>
                  </a:lnTo>
                  <a:lnTo>
                    <a:pt x="24" y="80"/>
                  </a:lnTo>
                  <a:lnTo>
                    <a:pt x="20" y="82"/>
                  </a:lnTo>
                  <a:lnTo>
                    <a:pt x="17" y="80"/>
                  </a:lnTo>
                  <a:lnTo>
                    <a:pt x="14" y="80"/>
                  </a:lnTo>
                  <a:lnTo>
                    <a:pt x="14" y="79"/>
                  </a:lnTo>
                  <a:lnTo>
                    <a:pt x="14" y="80"/>
                  </a:lnTo>
                  <a:lnTo>
                    <a:pt x="12" y="79"/>
                  </a:lnTo>
                  <a:lnTo>
                    <a:pt x="10" y="76"/>
                  </a:lnTo>
                  <a:lnTo>
                    <a:pt x="9" y="75"/>
                  </a:lnTo>
                  <a:lnTo>
                    <a:pt x="8" y="70"/>
                  </a:lnTo>
                  <a:lnTo>
                    <a:pt x="5" y="65"/>
                  </a:lnTo>
                  <a:lnTo>
                    <a:pt x="3" y="53"/>
                  </a:lnTo>
                  <a:lnTo>
                    <a:pt x="0" y="42"/>
                  </a:lnTo>
                  <a:lnTo>
                    <a:pt x="0" y="41"/>
                  </a:lnTo>
                  <a:lnTo>
                    <a:pt x="3" y="32"/>
                  </a:lnTo>
                  <a:lnTo>
                    <a:pt x="8" y="21"/>
                  </a:lnTo>
                  <a:lnTo>
                    <a:pt x="14" y="12"/>
                  </a:lnTo>
                  <a:lnTo>
                    <a:pt x="21" y="6"/>
                  </a:lnTo>
                  <a:lnTo>
                    <a:pt x="24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3744"/>
            <p:cNvSpPr/>
            <p:nvPr/>
          </p:nvSpPr>
          <p:spPr bwMode="auto">
            <a:xfrm>
              <a:off x="3705225" y="6194425"/>
              <a:ext cx="23813" cy="12700"/>
            </a:xfrm>
            <a:custGeom>
              <a:avLst/>
              <a:gdLst>
                <a:gd name="T0" fmla="*/ 2 w 15"/>
                <a:gd name="T1" fmla="*/ 0 h 8"/>
                <a:gd name="T2" fmla="*/ 15 w 15"/>
                <a:gd name="T3" fmla="*/ 4 h 8"/>
                <a:gd name="T4" fmla="*/ 13 w 15"/>
                <a:gd name="T5" fmla="*/ 8 h 8"/>
                <a:gd name="T6" fmla="*/ 0 w 15"/>
                <a:gd name="T7" fmla="*/ 3 h 8"/>
                <a:gd name="T8" fmla="*/ 2 w 15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8">
                  <a:moveTo>
                    <a:pt x="2" y="0"/>
                  </a:moveTo>
                  <a:lnTo>
                    <a:pt x="15" y="4"/>
                  </a:lnTo>
                  <a:lnTo>
                    <a:pt x="13" y="8"/>
                  </a:lnTo>
                  <a:lnTo>
                    <a:pt x="0" y="3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3745"/>
            <p:cNvSpPr>
              <a:spLocks noEditPoints="1"/>
            </p:cNvSpPr>
            <p:nvPr/>
          </p:nvSpPr>
          <p:spPr bwMode="auto">
            <a:xfrm>
              <a:off x="3703638" y="6191250"/>
              <a:ext cx="28575" cy="19050"/>
            </a:xfrm>
            <a:custGeom>
              <a:avLst/>
              <a:gdLst>
                <a:gd name="T0" fmla="*/ 4 w 18"/>
                <a:gd name="T1" fmla="*/ 4 h 12"/>
                <a:gd name="T2" fmla="*/ 14 w 18"/>
                <a:gd name="T3" fmla="*/ 8 h 12"/>
                <a:gd name="T4" fmla="*/ 14 w 18"/>
                <a:gd name="T5" fmla="*/ 8 h 12"/>
                <a:gd name="T6" fmla="*/ 4 w 18"/>
                <a:gd name="T7" fmla="*/ 4 h 12"/>
                <a:gd name="T8" fmla="*/ 1 w 18"/>
                <a:gd name="T9" fmla="*/ 0 h 12"/>
                <a:gd name="T10" fmla="*/ 18 w 18"/>
                <a:gd name="T11" fmla="*/ 6 h 12"/>
                <a:gd name="T12" fmla="*/ 16 w 18"/>
                <a:gd name="T13" fmla="*/ 12 h 12"/>
                <a:gd name="T14" fmla="*/ 1 w 18"/>
                <a:gd name="T15" fmla="*/ 6 h 12"/>
                <a:gd name="T16" fmla="*/ 0 w 18"/>
                <a:gd name="T17" fmla="*/ 6 h 12"/>
                <a:gd name="T18" fmla="*/ 1 w 18"/>
                <a:gd name="T1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2">
                  <a:moveTo>
                    <a:pt x="4" y="4"/>
                  </a:moveTo>
                  <a:lnTo>
                    <a:pt x="14" y="8"/>
                  </a:lnTo>
                  <a:lnTo>
                    <a:pt x="14" y="8"/>
                  </a:lnTo>
                  <a:lnTo>
                    <a:pt x="4" y="4"/>
                  </a:lnTo>
                  <a:close/>
                  <a:moveTo>
                    <a:pt x="1" y="0"/>
                  </a:moveTo>
                  <a:lnTo>
                    <a:pt x="18" y="6"/>
                  </a:lnTo>
                  <a:lnTo>
                    <a:pt x="16" y="12"/>
                  </a:lnTo>
                  <a:lnTo>
                    <a:pt x="1" y="6"/>
                  </a:lnTo>
                  <a:lnTo>
                    <a:pt x="0" y="6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746"/>
            <p:cNvSpPr/>
            <p:nvPr/>
          </p:nvSpPr>
          <p:spPr bwMode="auto">
            <a:xfrm>
              <a:off x="3765550" y="5935663"/>
              <a:ext cx="93663" cy="115888"/>
            </a:xfrm>
            <a:custGeom>
              <a:avLst/>
              <a:gdLst>
                <a:gd name="T0" fmla="*/ 33 w 59"/>
                <a:gd name="T1" fmla="*/ 0 h 73"/>
                <a:gd name="T2" fmla="*/ 47 w 59"/>
                <a:gd name="T3" fmla="*/ 1 h 73"/>
                <a:gd name="T4" fmla="*/ 47 w 59"/>
                <a:gd name="T5" fmla="*/ 2 h 73"/>
                <a:gd name="T6" fmla="*/ 49 w 59"/>
                <a:gd name="T7" fmla="*/ 4 h 73"/>
                <a:gd name="T8" fmla="*/ 51 w 59"/>
                <a:gd name="T9" fmla="*/ 6 h 73"/>
                <a:gd name="T10" fmla="*/ 54 w 59"/>
                <a:gd name="T11" fmla="*/ 12 h 73"/>
                <a:gd name="T12" fmla="*/ 57 w 59"/>
                <a:gd name="T13" fmla="*/ 17 h 73"/>
                <a:gd name="T14" fmla="*/ 58 w 59"/>
                <a:gd name="T15" fmla="*/ 23 h 73"/>
                <a:gd name="T16" fmla="*/ 59 w 59"/>
                <a:gd name="T17" fmla="*/ 31 h 73"/>
                <a:gd name="T18" fmla="*/ 58 w 59"/>
                <a:gd name="T19" fmla="*/ 36 h 73"/>
                <a:gd name="T20" fmla="*/ 58 w 59"/>
                <a:gd name="T21" fmla="*/ 42 h 73"/>
                <a:gd name="T22" fmla="*/ 54 w 59"/>
                <a:gd name="T23" fmla="*/ 50 h 73"/>
                <a:gd name="T24" fmla="*/ 46 w 59"/>
                <a:gd name="T25" fmla="*/ 56 h 73"/>
                <a:gd name="T26" fmla="*/ 37 w 59"/>
                <a:gd name="T27" fmla="*/ 61 h 73"/>
                <a:gd name="T28" fmla="*/ 28 w 59"/>
                <a:gd name="T29" fmla="*/ 65 h 73"/>
                <a:gd name="T30" fmla="*/ 15 w 59"/>
                <a:gd name="T31" fmla="*/ 69 h 73"/>
                <a:gd name="T32" fmla="*/ 6 w 59"/>
                <a:gd name="T33" fmla="*/ 72 h 73"/>
                <a:gd name="T34" fmla="*/ 2 w 59"/>
                <a:gd name="T35" fmla="*/ 73 h 73"/>
                <a:gd name="T36" fmla="*/ 0 w 59"/>
                <a:gd name="T37" fmla="*/ 69 h 73"/>
                <a:gd name="T38" fmla="*/ 4 w 59"/>
                <a:gd name="T39" fmla="*/ 69 h 73"/>
                <a:gd name="T40" fmla="*/ 13 w 59"/>
                <a:gd name="T41" fmla="*/ 67 h 73"/>
                <a:gd name="T42" fmla="*/ 26 w 59"/>
                <a:gd name="T43" fmla="*/ 63 h 73"/>
                <a:gd name="T44" fmla="*/ 40 w 59"/>
                <a:gd name="T45" fmla="*/ 57 h 73"/>
                <a:gd name="T46" fmla="*/ 49 w 59"/>
                <a:gd name="T47" fmla="*/ 50 h 73"/>
                <a:gd name="T48" fmla="*/ 55 w 59"/>
                <a:gd name="T49" fmla="*/ 40 h 73"/>
                <a:gd name="T50" fmla="*/ 55 w 59"/>
                <a:gd name="T51" fmla="*/ 36 h 73"/>
                <a:gd name="T52" fmla="*/ 55 w 59"/>
                <a:gd name="T53" fmla="*/ 31 h 73"/>
                <a:gd name="T54" fmla="*/ 55 w 59"/>
                <a:gd name="T55" fmla="*/ 25 h 73"/>
                <a:gd name="T56" fmla="*/ 54 w 59"/>
                <a:gd name="T57" fmla="*/ 18 h 73"/>
                <a:gd name="T58" fmla="*/ 51 w 59"/>
                <a:gd name="T59" fmla="*/ 13 h 73"/>
                <a:gd name="T60" fmla="*/ 49 w 59"/>
                <a:gd name="T61" fmla="*/ 9 h 73"/>
                <a:gd name="T62" fmla="*/ 47 w 59"/>
                <a:gd name="T63" fmla="*/ 6 h 73"/>
                <a:gd name="T64" fmla="*/ 46 w 59"/>
                <a:gd name="T65" fmla="*/ 5 h 73"/>
                <a:gd name="T66" fmla="*/ 33 w 59"/>
                <a:gd name="T67" fmla="*/ 4 h 73"/>
                <a:gd name="T68" fmla="*/ 33 w 59"/>
                <a:gd name="T6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" h="73">
                  <a:moveTo>
                    <a:pt x="33" y="0"/>
                  </a:moveTo>
                  <a:lnTo>
                    <a:pt x="47" y="1"/>
                  </a:lnTo>
                  <a:lnTo>
                    <a:pt x="47" y="2"/>
                  </a:lnTo>
                  <a:lnTo>
                    <a:pt x="49" y="4"/>
                  </a:lnTo>
                  <a:lnTo>
                    <a:pt x="51" y="6"/>
                  </a:lnTo>
                  <a:lnTo>
                    <a:pt x="54" y="12"/>
                  </a:lnTo>
                  <a:lnTo>
                    <a:pt x="57" y="17"/>
                  </a:lnTo>
                  <a:lnTo>
                    <a:pt x="58" y="23"/>
                  </a:lnTo>
                  <a:lnTo>
                    <a:pt x="59" y="31"/>
                  </a:lnTo>
                  <a:lnTo>
                    <a:pt x="58" y="36"/>
                  </a:lnTo>
                  <a:lnTo>
                    <a:pt x="58" y="42"/>
                  </a:lnTo>
                  <a:lnTo>
                    <a:pt x="54" y="50"/>
                  </a:lnTo>
                  <a:lnTo>
                    <a:pt x="46" y="56"/>
                  </a:lnTo>
                  <a:lnTo>
                    <a:pt x="37" y="61"/>
                  </a:lnTo>
                  <a:lnTo>
                    <a:pt x="28" y="65"/>
                  </a:lnTo>
                  <a:lnTo>
                    <a:pt x="15" y="69"/>
                  </a:lnTo>
                  <a:lnTo>
                    <a:pt x="6" y="72"/>
                  </a:lnTo>
                  <a:lnTo>
                    <a:pt x="2" y="73"/>
                  </a:lnTo>
                  <a:lnTo>
                    <a:pt x="0" y="69"/>
                  </a:lnTo>
                  <a:lnTo>
                    <a:pt x="4" y="69"/>
                  </a:lnTo>
                  <a:lnTo>
                    <a:pt x="13" y="67"/>
                  </a:lnTo>
                  <a:lnTo>
                    <a:pt x="26" y="63"/>
                  </a:lnTo>
                  <a:lnTo>
                    <a:pt x="40" y="57"/>
                  </a:lnTo>
                  <a:lnTo>
                    <a:pt x="49" y="50"/>
                  </a:lnTo>
                  <a:lnTo>
                    <a:pt x="55" y="40"/>
                  </a:lnTo>
                  <a:lnTo>
                    <a:pt x="55" y="36"/>
                  </a:lnTo>
                  <a:lnTo>
                    <a:pt x="55" y="31"/>
                  </a:lnTo>
                  <a:lnTo>
                    <a:pt x="55" y="25"/>
                  </a:lnTo>
                  <a:lnTo>
                    <a:pt x="54" y="18"/>
                  </a:lnTo>
                  <a:lnTo>
                    <a:pt x="51" y="13"/>
                  </a:lnTo>
                  <a:lnTo>
                    <a:pt x="49" y="9"/>
                  </a:lnTo>
                  <a:lnTo>
                    <a:pt x="47" y="6"/>
                  </a:lnTo>
                  <a:lnTo>
                    <a:pt x="46" y="5"/>
                  </a:lnTo>
                  <a:lnTo>
                    <a:pt x="33" y="4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3747"/>
            <p:cNvSpPr>
              <a:spLocks noEditPoints="1"/>
            </p:cNvSpPr>
            <p:nvPr/>
          </p:nvSpPr>
          <p:spPr bwMode="auto">
            <a:xfrm>
              <a:off x="3763963" y="5932488"/>
              <a:ext cx="98425" cy="120650"/>
            </a:xfrm>
            <a:custGeom>
              <a:avLst/>
              <a:gdLst>
                <a:gd name="T0" fmla="*/ 4 w 62"/>
                <a:gd name="T1" fmla="*/ 72 h 76"/>
                <a:gd name="T2" fmla="*/ 7 w 62"/>
                <a:gd name="T3" fmla="*/ 72 h 76"/>
                <a:gd name="T4" fmla="*/ 7 w 62"/>
                <a:gd name="T5" fmla="*/ 72 h 76"/>
                <a:gd name="T6" fmla="*/ 8 w 62"/>
                <a:gd name="T7" fmla="*/ 72 h 76"/>
                <a:gd name="T8" fmla="*/ 16 w 62"/>
                <a:gd name="T9" fmla="*/ 70 h 76"/>
                <a:gd name="T10" fmla="*/ 16 w 62"/>
                <a:gd name="T11" fmla="*/ 70 h 76"/>
                <a:gd name="T12" fmla="*/ 58 w 62"/>
                <a:gd name="T13" fmla="*/ 44 h 76"/>
                <a:gd name="T14" fmla="*/ 45 w 62"/>
                <a:gd name="T15" fmla="*/ 58 h 76"/>
                <a:gd name="T16" fmla="*/ 45 w 62"/>
                <a:gd name="T17" fmla="*/ 58 h 76"/>
                <a:gd name="T18" fmla="*/ 58 w 62"/>
                <a:gd name="T19" fmla="*/ 44 h 76"/>
                <a:gd name="T20" fmla="*/ 55 w 62"/>
                <a:gd name="T21" fmla="*/ 16 h 76"/>
                <a:gd name="T22" fmla="*/ 58 w 62"/>
                <a:gd name="T23" fmla="*/ 27 h 76"/>
                <a:gd name="T24" fmla="*/ 58 w 62"/>
                <a:gd name="T25" fmla="*/ 27 h 76"/>
                <a:gd name="T26" fmla="*/ 55 w 62"/>
                <a:gd name="T27" fmla="*/ 16 h 76"/>
                <a:gd name="T28" fmla="*/ 50 w 62"/>
                <a:gd name="T29" fmla="*/ 7 h 76"/>
                <a:gd name="T30" fmla="*/ 50 w 62"/>
                <a:gd name="T31" fmla="*/ 7 h 76"/>
                <a:gd name="T32" fmla="*/ 35 w 62"/>
                <a:gd name="T33" fmla="*/ 4 h 76"/>
                <a:gd name="T34" fmla="*/ 35 w 62"/>
                <a:gd name="T35" fmla="*/ 4 h 76"/>
                <a:gd name="T36" fmla="*/ 33 w 62"/>
                <a:gd name="T37" fmla="*/ 0 h 76"/>
                <a:gd name="T38" fmla="*/ 48 w 62"/>
                <a:gd name="T39" fmla="*/ 3 h 76"/>
                <a:gd name="T40" fmla="*/ 51 w 62"/>
                <a:gd name="T41" fmla="*/ 4 h 76"/>
                <a:gd name="T42" fmla="*/ 56 w 62"/>
                <a:gd name="T43" fmla="*/ 12 h 76"/>
                <a:gd name="T44" fmla="*/ 62 w 62"/>
                <a:gd name="T45" fmla="*/ 33 h 76"/>
                <a:gd name="T46" fmla="*/ 62 w 62"/>
                <a:gd name="T47" fmla="*/ 38 h 76"/>
                <a:gd name="T48" fmla="*/ 56 w 62"/>
                <a:gd name="T49" fmla="*/ 53 h 76"/>
                <a:gd name="T50" fmla="*/ 39 w 62"/>
                <a:gd name="T51" fmla="*/ 65 h 76"/>
                <a:gd name="T52" fmla="*/ 17 w 62"/>
                <a:gd name="T53" fmla="*/ 72 h 76"/>
                <a:gd name="T54" fmla="*/ 3 w 62"/>
                <a:gd name="T55" fmla="*/ 76 h 76"/>
                <a:gd name="T56" fmla="*/ 1 w 62"/>
                <a:gd name="T57" fmla="*/ 75 h 76"/>
                <a:gd name="T58" fmla="*/ 0 w 62"/>
                <a:gd name="T59" fmla="*/ 71 h 76"/>
                <a:gd name="T60" fmla="*/ 1 w 62"/>
                <a:gd name="T61" fmla="*/ 70 h 76"/>
                <a:gd name="T62" fmla="*/ 1 w 62"/>
                <a:gd name="T63" fmla="*/ 70 h 76"/>
                <a:gd name="T64" fmla="*/ 1 w 62"/>
                <a:gd name="T65" fmla="*/ 70 h 76"/>
                <a:gd name="T66" fmla="*/ 3 w 62"/>
                <a:gd name="T67" fmla="*/ 70 h 76"/>
                <a:gd name="T68" fmla="*/ 7 w 62"/>
                <a:gd name="T69" fmla="*/ 70 h 76"/>
                <a:gd name="T70" fmla="*/ 14 w 62"/>
                <a:gd name="T71" fmla="*/ 67 h 76"/>
                <a:gd name="T72" fmla="*/ 27 w 62"/>
                <a:gd name="T73" fmla="*/ 63 h 76"/>
                <a:gd name="T74" fmla="*/ 50 w 62"/>
                <a:gd name="T75" fmla="*/ 50 h 76"/>
                <a:gd name="T76" fmla="*/ 55 w 62"/>
                <a:gd name="T77" fmla="*/ 38 h 76"/>
                <a:gd name="T78" fmla="*/ 55 w 62"/>
                <a:gd name="T79" fmla="*/ 27 h 76"/>
                <a:gd name="T80" fmla="*/ 51 w 62"/>
                <a:gd name="T81" fmla="*/ 15 h 76"/>
                <a:gd name="T82" fmla="*/ 47 w 62"/>
                <a:gd name="T83" fmla="*/ 10 h 76"/>
                <a:gd name="T84" fmla="*/ 33 w 62"/>
                <a:gd name="T85" fmla="*/ 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2" h="76">
                  <a:moveTo>
                    <a:pt x="7" y="72"/>
                  </a:moveTo>
                  <a:lnTo>
                    <a:pt x="4" y="72"/>
                  </a:lnTo>
                  <a:lnTo>
                    <a:pt x="4" y="72"/>
                  </a:lnTo>
                  <a:lnTo>
                    <a:pt x="7" y="72"/>
                  </a:lnTo>
                  <a:close/>
                  <a:moveTo>
                    <a:pt x="8" y="72"/>
                  </a:moveTo>
                  <a:lnTo>
                    <a:pt x="7" y="72"/>
                  </a:lnTo>
                  <a:lnTo>
                    <a:pt x="7" y="72"/>
                  </a:lnTo>
                  <a:lnTo>
                    <a:pt x="8" y="72"/>
                  </a:lnTo>
                  <a:close/>
                  <a:moveTo>
                    <a:pt x="16" y="70"/>
                  </a:moveTo>
                  <a:lnTo>
                    <a:pt x="16" y="70"/>
                  </a:lnTo>
                  <a:lnTo>
                    <a:pt x="16" y="70"/>
                  </a:lnTo>
                  <a:lnTo>
                    <a:pt x="16" y="70"/>
                  </a:lnTo>
                  <a:close/>
                  <a:moveTo>
                    <a:pt x="58" y="41"/>
                  </a:moveTo>
                  <a:lnTo>
                    <a:pt x="58" y="44"/>
                  </a:lnTo>
                  <a:lnTo>
                    <a:pt x="52" y="52"/>
                  </a:lnTo>
                  <a:lnTo>
                    <a:pt x="45" y="58"/>
                  </a:lnTo>
                  <a:lnTo>
                    <a:pt x="33" y="65"/>
                  </a:lnTo>
                  <a:lnTo>
                    <a:pt x="45" y="58"/>
                  </a:lnTo>
                  <a:lnTo>
                    <a:pt x="52" y="52"/>
                  </a:lnTo>
                  <a:lnTo>
                    <a:pt x="58" y="44"/>
                  </a:lnTo>
                  <a:lnTo>
                    <a:pt x="58" y="41"/>
                  </a:lnTo>
                  <a:close/>
                  <a:moveTo>
                    <a:pt x="55" y="16"/>
                  </a:moveTo>
                  <a:lnTo>
                    <a:pt x="56" y="21"/>
                  </a:lnTo>
                  <a:lnTo>
                    <a:pt x="58" y="27"/>
                  </a:lnTo>
                  <a:lnTo>
                    <a:pt x="58" y="33"/>
                  </a:lnTo>
                  <a:lnTo>
                    <a:pt x="58" y="27"/>
                  </a:lnTo>
                  <a:lnTo>
                    <a:pt x="56" y="21"/>
                  </a:lnTo>
                  <a:lnTo>
                    <a:pt x="55" y="16"/>
                  </a:lnTo>
                  <a:close/>
                  <a:moveTo>
                    <a:pt x="48" y="6"/>
                  </a:moveTo>
                  <a:lnTo>
                    <a:pt x="50" y="7"/>
                  </a:lnTo>
                  <a:lnTo>
                    <a:pt x="51" y="8"/>
                  </a:lnTo>
                  <a:lnTo>
                    <a:pt x="50" y="7"/>
                  </a:lnTo>
                  <a:lnTo>
                    <a:pt x="48" y="6"/>
                  </a:lnTo>
                  <a:close/>
                  <a:moveTo>
                    <a:pt x="35" y="4"/>
                  </a:moveTo>
                  <a:lnTo>
                    <a:pt x="38" y="4"/>
                  </a:lnTo>
                  <a:lnTo>
                    <a:pt x="35" y="4"/>
                  </a:lnTo>
                  <a:lnTo>
                    <a:pt x="35" y="4"/>
                  </a:lnTo>
                  <a:close/>
                  <a:moveTo>
                    <a:pt x="33" y="0"/>
                  </a:moveTo>
                  <a:lnTo>
                    <a:pt x="48" y="2"/>
                  </a:lnTo>
                  <a:lnTo>
                    <a:pt x="48" y="3"/>
                  </a:lnTo>
                  <a:lnTo>
                    <a:pt x="50" y="3"/>
                  </a:lnTo>
                  <a:lnTo>
                    <a:pt x="51" y="4"/>
                  </a:lnTo>
                  <a:lnTo>
                    <a:pt x="54" y="8"/>
                  </a:lnTo>
                  <a:lnTo>
                    <a:pt x="56" y="12"/>
                  </a:lnTo>
                  <a:lnTo>
                    <a:pt x="60" y="21"/>
                  </a:lnTo>
                  <a:lnTo>
                    <a:pt x="62" y="33"/>
                  </a:lnTo>
                  <a:lnTo>
                    <a:pt x="62" y="33"/>
                  </a:lnTo>
                  <a:lnTo>
                    <a:pt x="62" y="38"/>
                  </a:lnTo>
                  <a:lnTo>
                    <a:pt x="60" y="44"/>
                  </a:lnTo>
                  <a:lnTo>
                    <a:pt x="56" y="53"/>
                  </a:lnTo>
                  <a:lnTo>
                    <a:pt x="48" y="59"/>
                  </a:lnTo>
                  <a:lnTo>
                    <a:pt x="39" y="65"/>
                  </a:lnTo>
                  <a:lnTo>
                    <a:pt x="29" y="69"/>
                  </a:lnTo>
                  <a:lnTo>
                    <a:pt x="17" y="72"/>
                  </a:lnTo>
                  <a:lnTo>
                    <a:pt x="8" y="75"/>
                  </a:lnTo>
                  <a:lnTo>
                    <a:pt x="3" y="76"/>
                  </a:lnTo>
                  <a:lnTo>
                    <a:pt x="1" y="76"/>
                  </a:lnTo>
                  <a:lnTo>
                    <a:pt x="1" y="75"/>
                  </a:lnTo>
                  <a:lnTo>
                    <a:pt x="0" y="72"/>
                  </a:lnTo>
                  <a:lnTo>
                    <a:pt x="0" y="71"/>
                  </a:lnTo>
                  <a:lnTo>
                    <a:pt x="1" y="71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1" y="70"/>
                  </a:lnTo>
                  <a:lnTo>
                    <a:pt x="3" y="70"/>
                  </a:lnTo>
                  <a:lnTo>
                    <a:pt x="4" y="70"/>
                  </a:lnTo>
                  <a:lnTo>
                    <a:pt x="7" y="70"/>
                  </a:lnTo>
                  <a:lnTo>
                    <a:pt x="9" y="69"/>
                  </a:lnTo>
                  <a:lnTo>
                    <a:pt x="14" y="67"/>
                  </a:lnTo>
                  <a:lnTo>
                    <a:pt x="21" y="66"/>
                  </a:lnTo>
                  <a:lnTo>
                    <a:pt x="27" y="63"/>
                  </a:lnTo>
                  <a:lnTo>
                    <a:pt x="39" y="58"/>
                  </a:lnTo>
                  <a:lnTo>
                    <a:pt x="50" y="50"/>
                  </a:lnTo>
                  <a:lnTo>
                    <a:pt x="54" y="42"/>
                  </a:lnTo>
                  <a:lnTo>
                    <a:pt x="55" y="38"/>
                  </a:lnTo>
                  <a:lnTo>
                    <a:pt x="55" y="33"/>
                  </a:lnTo>
                  <a:lnTo>
                    <a:pt x="55" y="27"/>
                  </a:lnTo>
                  <a:lnTo>
                    <a:pt x="52" y="20"/>
                  </a:lnTo>
                  <a:lnTo>
                    <a:pt x="51" y="15"/>
                  </a:lnTo>
                  <a:lnTo>
                    <a:pt x="48" y="12"/>
                  </a:lnTo>
                  <a:lnTo>
                    <a:pt x="47" y="10"/>
                  </a:lnTo>
                  <a:lnTo>
                    <a:pt x="46" y="8"/>
                  </a:lnTo>
                  <a:lnTo>
                    <a:pt x="33" y="7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748"/>
            <p:cNvSpPr/>
            <p:nvPr/>
          </p:nvSpPr>
          <p:spPr bwMode="auto">
            <a:xfrm>
              <a:off x="3824288" y="5918200"/>
              <a:ext cx="11113" cy="23813"/>
            </a:xfrm>
            <a:custGeom>
              <a:avLst/>
              <a:gdLst>
                <a:gd name="T0" fmla="*/ 4 w 7"/>
                <a:gd name="T1" fmla="*/ 0 h 15"/>
                <a:gd name="T2" fmla="*/ 7 w 7"/>
                <a:gd name="T3" fmla="*/ 13 h 15"/>
                <a:gd name="T4" fmla="*/ 3 w 7"/>
                <a:gd name="T5" fmla="*/ 15 h 15"/>
                <a:gd name="T6" fmla="*/ 0 w 7"/>
                <a:gd name="T7" fmla="*/ 0 h 15"/>
                <a:gd name="T8" fmla="*/ 4 w 7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5">
                  <a:moveTo>
                    <a:pt x="4" y="0"/>
                  </a:moveTo>
                  <a:lnTo>
                    <a:pt x="7" y="13"/>
                  </a:lnTo>
                  <a:lnTo>
                    <a:pt x="3" y="15"/>
                  </a:lnTo>
                  <a:lnTo>
                    <a:pt x="0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749"/>
            <p:cNvSpPr>
              <a:spLocks noEditPoints="1"/>
            </p:cNvSpPr>
            <p:nvPr/>
          </p:nvSpPr>
          <p:spPr bwMode="auto">
            <a:xfrm>
              <a:off x="3822700" y="5915025"/>
              <a:ext cx="14288" cy="28575"/>
            </a:xfrm>
            <a:custGeom>
              <a:avLst/>
              <a:gdLst>
                <a:gd name="T0" fmla="*/ 4 w 9"/>
                <a:gd name="T1" fmla="*/ 4 h 18"/>
                <a:gd name="T2" fmla="*/ 5 w 9"/>
                <a:gd name="T3" fmla="*/ 14 h 18"/>
                <a:gd name="T4" fmla="*/ 4 w 9"/>
                <a:gd name="T5" fmla="*/ 4 h 18"/>
                <a:gd name="T6" fmla="*/ 4 w 9"/>
                <a:gd name="T7" fmla="*/ 4 h 18"/>
                <a:gd name="T8" fmla="*/ 6 w 9"/>
                <a:gd name="T9" fmla="*/ 0 h 18"/>
                <a:gd name="T10" fmla="*/ 9 w 9"/>
                <a:gd name="T11" fmla="*/ 17 h 18"/>
                <a:gd name="T12" fmla="*/ 4 w 9"/>
                <a:gd name="T13" fmla="*/ 18 h 18"/>
                <a:gd name="T14" fmla="*/ 0 w 9"/>
                <a:gd name="T15" fmla="*/ 2 h 18"/>
                <a:gd name="T16" fmla="*/ 0 w 9"/>
                <a:gd name="T17" fmla="*/ 1 h 18"/>
                <a:gd name="T18" fmla="*/ 6 w 9"/>
                <a:gd name="T1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18">
                  <a:moveTo>
                    <a:pt x="4" y="4"/>
                  </a:moveTo>
                  <a:lnTo>
                    <a:pt x="5" y="14"/>
                  </a:lnTo>
                  <a:lnTo>
                    <a:pt x="4" y="4"/>
                  </a:lnTo>
                  <a:lnTo>
                    <a:pt x="4" y="4"/>
                  </a:lnTo>
                  <a:close/>
                  <a:moveTo>
                    <a:pt x="6" y="0"/>
                  </a:moveTo>
                  <a:lnTo>
                    <a:pt x="9" y="17"/>
                  </a:lnTo>
                  <a:lnTo>
                    <a:pt x="4" y="18"/>
                  </a:lnTo>
                  <a:lnTo>
                    <a:pt x="0" y="2"/>
                  </a:lnTo>
                  <a:lnTo>
                    <a:pt x="0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Rectangle 3750"/>
            <p:cNvSpPr>
              <a:spLocks noChangeArrowheads="1"/>
            </p:cNvSpPr>
            <p:nvPr/>
          </p:nvSpPr>
          <p:spPr bwMode="auto">
            <a:xfrm>
              <a:off x="3832225" y="5921375"/>
              <a:ext cx="4763" cy="17463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751"/>
            <p:cNvSpPr>
              <a:spLocks noEditPoints="1"/>
            </p:cNvSpPr>
            <p:nvPr/>
          </p:nvSpPr>
          <p:spPr bwMode="auto">
            <a:xfrm>
              <a:off x="3829050" y="5918200"/>
              <a:ext cx="9525" cy="23813"/>
            </a:xfrm>
            <a:custGeom>
              <a:avLst/>
              <a:gdLst>
                <a:gd name="T0" fmla="*/ 4 w 6"/>
                <a:gd name="T1" fmla="*/ 3 h 15"/>
                <a:gd name="T2" fmla="*/ 4 w 6"/>
                <a:gd name="T3" fmla="*/ 11 h 15"/>
                <a:gd name="T4" fmla="*/ 4 w 6"/>
                <a:gd name="T5" fmla="*/ 11 h 15"/>
                <a:gd name="T6" fmla="*/ 4 w 6"/>
                <a:gd name="T7" fmla="*/ 3 h 15"/>
                <a:gd name="T8" fmla="*/ 4 w 6"/>
                <a:gd name="T9" fmla="*/ 3 h 15"/>
                <a:gd name="T10" fmla="*/ 0 w 6"/>
                <a:gd name="T11" fmla="*/ 0 h 15"/>
                <a:gd name="T12" fmla="*/ 6 w 6"/>
                <a:gd name="T13" fmla="*/ 0 h 15"/>
                <a:gd name="T14" fmla="*/ 6 w 6"/>
                <a:gd name="T15" fmla="*/ 15 h 15"/>
                <a:gd name="T16" fmla="*/ 0 w 6"/>
                <a:gd name="T17" fmla="*/ 15 h 15"/>
                <a:gd name="T18" fmla="*/ 0 w 6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5">
                  <a:moveTo>
                    <a:pt x="4" y="3"/>
                  </a:moveTo>
                  <a:lnTo>
                    <a:pt x="4" y="11"/>
                  </a:lnTo>
                  <a:lnTo>
                    <a:pt x="4" y="11"/>
                  </a:lnTo>
                  <a:lnTo>
                    <a:pt x="4" y="3"/>
                  </a:lnTo>
                  <a:lnTo>
                    <a:pt x="4" y="3"/>
                  </a:lnTo>
                  <a:close/>
                  <a:moveTo>
                    <a:pt x="0" y="0"/>
                  </a:moveTo>
                  <a:lnTo>
                    <a:pt x="6" y="0"/>
                  </a:lnTo>
                  <a:lnTo>
                    <a:pt x="6" y="15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752"/>
            <p:cNvSpPr/>
            <p:nvPr/>
          </p:nvSpPr>
          <p:spPr bwMode="auto">
            <a:xfrm>
              <a:off x="3832225" y="5921375"/>
              <a:ext cx="11113" cy="20638"/>
            </a:xfrm>
            <a:custGeom>
              <a:avLst/>
              <a:gdLst>
                <a:gd name="T0" fmla="*/ 4 w 7"/>
                <a:gd name="T1" fmla="*/ 0 h 13"/>
                <a:gd name="T2" fmla="*/ 7 w 7"/>
                <a:gd name="T3" fmla="*/ 0 h 13"/>
                <a:gd name="T4" fmla="*/ 3 w 7"/>
                <a:gd name="T5" fmla="*/ 13 h 13"/>
                <a:gd name="T6" fmla="*/ 0 w 7"/>
                <a:gd name="T7" fmla="*/ 11 h 13"/>
                <a:gd name="T8" fmla="*/ 4 w 7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4" y="0"/>
                  </a:moveTo>
                  <a:lnTo>
                    <a:pt x="7" y="0"/>
                  </a:lnTo>
                  <a:lnTo>
                    <a:pt x="3" y="13"/>
                  </a:lnTo>
                  <a:lnTo>
                    <a:pt x="0" y="1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753"/>
            <p:cNvSpPr/>
            <p:nvPr/>
          </p:nvSpPr>
          <p:spPr bwMode="auto">
            <a:xfrm>
              <a:off x="3829050" y="5916613"/>
              <a:ext cx="17463" cy="26988"/>
            </a:xfrm>
            <a:custGeom>
              <a:avLst/>
              <a:gdLst>
                <a:gd name="T0" fmla="*/ 5 w 11"/>
                <a:gd name="T1" fmla="*/ 0 h 17"/>
                <a:gd name="T2" fmla="*/ 11 w 11"/>
                <a:gd name="T3" fmla="*/ 3 h 17"/>
                <a:gd name="T4" fmla="*/ 6 w 11"/>
                <a:gd name="T5" fmla="*/ 17 h 17"/>
                <a:gd name="T6" fmla="*/ 5 w 11"/>
                <a:gd name="T7" fmla="*/ 17 h 17"/>
                <a:gd name="T8" fmla="*/ 1 w 11"/>
                <a:gd name="T9" fmla="*/ 16 h 17"/>
                <a:gd name="T10" fmla="*/ 0 w 11"/>
                <a:gd name="T11" fmla="*/ 16 h 17"/>
                <a:gd name="T12" fmla="*/ 5 w 11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7">
                  <a:moveTo>
                    <a:pt x="5" y="0"/>
                  </a:moveTo>
                  <a:lnTo>
                    <a:pt x="11" y="3"/>
                  </a:lnTo>
                  <a:lnTo>
                    <a:pt x="6" y="17"/>
                  </a:lnTo>
                  <a:lnTo>
                    <a:pt x="5" y="17"/>
                  </a:lnTo>
                  <a:lnTo>
                    <a:pt x="1" y="16"/>
                  </a:lnTo>
                  <a:lnTo>
                    <a:pt x="0" y="16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754"/>
            <p:cNvSpPr/>
            <p:nvPr/>
          </p:nvSpPr>
          <p:spPr bwMode="auto">
            <a:xfrm>
              <a:off x="3835400" y="5924550"/>
              <a:ext cx="9525" cy="17463"/>
            </a:xfrm>
            <a:custGeom>
              <a:avLst/>
              <a:gdLst>
                <a:gd name="T0" fmla="*/ 3 w 6"/>
                <a:gd name="T1" fmla="*/ 0 h 11"/>
                <a:gd name="T2" fmla="*/ 6 w 6"/>
                <a:gd name="T3" fmla="*/ 2 h 11"/>
                <a:gd name="T4" fmla="*/ 2 w 6"/>
                <a:gd name="T5" fmla="*/ 11 h 11"/>
                <a:gd name="T6" fmla="*/ 0 w 6"/>
                <a:gd name="T7" fmla="*/ 9 h 11"/>
                <a:gd name="T8" fmla="*/ 3 w 6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1">
                  <a:moveTo>
                    <a:pt x="3" y="0"/>
                  </a:moveTo>
                  <a:lnTo>
                    <a:pt x="6" y="2"/>
                  </a:lnTo>
                  <a:lnTo>
                    <a:pt x="2" y="11"/>
                  </a:lnTo>
                  <a:lnTo>
                    <a:pt x="0" y="9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3755"/>
            <p:cNvSpPr>
              <a:spLocks noEditPoints="1"/>
            </p:cNvSpPr>
            <p:nvPr/>
          </p:nvSpPr>
          <p:spPr bwMode="auto">
            <a:xfrm>
              <a:off x="3832225" y="5922963"/>
              <a:ext cx="17463" cy="20638"/>
            </a:xfrm>
            <a:custGeom>
              <a:avLst/>
              <a:gdLst>
                <a:gd name="T0" fmla="*/ 7 w 11"/>
                <a:gd name="T1" fmla="*/ 4 h 13"/>
                <a:gd name="T2" fmla="*/ 4 w 11"/>
                <a:gd name="T3" fmla="*/ 9 h 13"/>
                <a:gd name="T4" fmla="*/ 7 w 11"/>
                <a:gd name="T5" fmla="*/ 4 h 13"/>
                <a:gd name="T6" fmla="*/ 7 w 11"/>
                <a:gd name="T7" fmla="*/ 4 h 13"/>
                <a:gd name="T8" fmla="*/ 4 w 11"/>
                <a:gd name="T9" fmla="*/ 0 h 13"/>
                <a:gd name="T10" fmla="*/ 11 w 11"/>
                <a:gd name="T11" fmla="*/ 3 h 13"/>
                <a:gd name="T12" fmla="*/ 5 w 11"/>
                <a:gd name="T13" fmla="*/ 13 h 13"/>
                <a:gd name="T14" fmla="*/ 4 w 11"/>
                <a:gd name="T15" fmla="*/ 13 h 13"/>
                <a:gd name="T16" fmla="*/ 2 w 11"/>
                <a:gd name="T17" fmla="*/ 12 h 13"/>
                <a:gd name="T18" fmla="*/ 0 w 11"/>
                <a:gd name="T19" fmla="*/ 12 h 13"/>
                <a:gd name="T20" fmla="*/ 4 w 11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3">
                  <a:moveTo>
                    <a:pt x="7" y="4"/>
                  </a:moveTo>
                  <a:lnTo>
                    <a:pt x="4" y="9"/>
                  </a:lnTo>
                  <a:lnTo>
                    <a:pt x="7" y="4"/>
                  </a:lnTo>
                  <a:lnTo>
                    <a:pt x="7" y="4"/>
                  </a:lnTo>
                  <a:close/>
                  <a:moveTo>
                    <a:pt x="4" y="0"/>
                  </a:moveTo>
                  <a:lnTo>
                    <a:pt x="11" y="3"/>
                  </a:lnTo>
                  <a:lnTo>
                    <a:pt x="5" y="13"/>
                  </a:lnTo>
                  <a:lnTo>
                    <a:pt x="4" y="13"/>
                  </a:lnTo>
                  <a:lnTo>
                    <a:pt x="2" y="12"/>
                  </a:lnTo>
                  <a:lnTo>
                    <a:pt x="0" y="1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3756"/>
            <p:cNvSpPr/>
            <p:nvPr/>
          </p:nvSpPr>
          <p:spPr bwMode="auto">
            <a:xfrm>
              <a:off x="3771900" y="6170613"/>
              <a:ext cx="38100" cy="215900"/>
            </a:xfrm>
            <a:custGeom>
              <a:avLst/>
              <a:gdLst>
                <a:gd name="T0" fmla="*/ 11 w 24"/>
                <a:gd name="T1" fmla="*/ 0 h 136"/>
                <a:gd name="T2" fmla="*/ 12 w 24"/>
                <a:gd name="T3" fmla="*/ 4 h 136"/>
                <a:gd name="T4" fmla="*/ 12 w 24"/>
                <a:gd name="T5" fmla="*/ 15 h 136"/>
                <a:gd name="T6" fmla="*/ 15 w 24"/>
                <a:gd name="T7" fmla="*/ 34 h 136"/>
                <a:gd name="T8" fmla="*/ 16 w 24"/>
                <a:gd name="T9" fmla="*/ 53 h 136"/>
                <a:gd name="T10" fmla="*/ 19 w 24"/>
                <a:gd name="T11" fmla="*/ 76 h 136"/>
                <a:gd name="T12" fmla="*/ 20 w 24"/>
                <a:gd name="T13" fmla="*/ 97 h 136"/>
                <a:gd name="T14" fmla="*/ 22 w 24"/>
                <a:gd name="T15" fmla="*/ 114 h 136"/>
                <a:gd name="T16" fmla="*/ 22 w 24"/>
                <a:gd name="T17" fmla="*/ 127 h 136"/>
                <a:gd name="T18" fmla="*/ 24 w 24"/>
                <a:gd name="T19" fmla="*/ 133 h 136"/>
                <a:gd name="T20" fmla="*/ 24 w 24"/>
                <a:gd name="T21" fmla="*/ 133 h 136"/>
                <a:gd name="T22" fmla="*/ 24 w 24"/>
                <a:gd name="T23" fmla="*/ 135 h 136"/>
                <a:gd name="T24" fmla="*/ 24 w 24"/>
                <a:gd name="T25" fmla="*/ 135 h 136"/>
                <a:gd name="T26" fmla="*/ 22 w 24"/>
                <a:gd name="T27" fmla="*/ 135 h 136"/>
                <a:gd name="T28" fmla="*/ 22 w 24"/>
                <a:gd name="T29" fmla="*/ 136 h 136"/>
                <a:gd name="T30" fmla="*/ 21 w 24"/>
                <a:gd name="T31" fmla="*/ 136 h 136"/>
                <a:gd name="T32" fmla="*/ 20 w 24"/>
                <a:gd name="T33" fmla="*/ 136 h 136"/>
                <a:gd name="T34" fmla="*/ 16 w 24"/>
                <a:gd name="T35" fmla="*/ 136 h 136"/>
                <a:gd name="T36" fmla="*/ 12 w 24"/>
                <a:gd name="T37" fmla="*/ 136 h 136"/>
                <a:gd name="T38" fmla="*/ 8 w 24"/>
                <a:gd name="T39" fmla="*/ 136 h 136"/>
                <a:gd name="T40" fmla="*/ 4 w 24"/>
                <a:gd name="T41" fmla="*/ 136 h 136"/>
                <a:gd name="T42" fmla="*/ 2 w 24"/>
                <a:gd name="T43" fmla="*/ 135 h 136"/>
                <a:gd name="T44" fmla="*/ 0 w 24"/>
                <a:gd name="T45" fmla="*/ 135 h 136"/>
                <a:gd name="T46" fmla="*/ 0 w 24"/>
                <a:gd name="T47" fmla="*/ 132 h 136"/>
                <a:gd name="T48" fmla="*/ 2 w 24"/>
                <a:gd name="T49" fmla="*/ 132 h 136"/>
                <a:gd name="T50" fmla="*/ 4 w 24"/>
                <a:gd name="T51" fmla="*/ 132 h 136"/>
                <a:gd name="T52" fmla="*/ 8 w 24"/>
                <a:gd name="T53" fmla="*/ 132 h 136"/>
                <a:gd name="T54" fmla="*/ 12 w 24"/>
                <a:gd name="T55" fmla="*/ 132 h 136"/>
                <a:gd name="T56" fmla="*/ 16 w 24"/>
                <a:gd name="T57" fmla="*/ 132 h 136"/>
                <a:gd name="T58" fmla="*/ 19 w 24"/>
                <a:gd name="T59" fmla="*/ 132 h 136"/>
                <a:gd name="T60" fmla="*/ 20 w 24"/>
                <a:gd name="T61" fmla="*/ 132 h 136"/>
                <a:gd name="T62" fmla="*/ 20 w 24"/>
                <a:gd name="T63" fmla="*/ 123 h 136"/>
                <a:gd name="T64" fmla="*/ 19 w 24"/>
                <a:gd name="T65" fmla="*/ 107 h 136"/>
                <a:gd name="T66" fmla="*/ 16 w 24"/>
                <a:gd name="T67" fmla="*/ 87 h 136"/>
                <a:gd name="T68" fmla="*/ 15 w 24"/>
                <a:gd name="T69" fmla="*/ 65 h 136"/>
                <a:gd name="T70" fmla="*/ 12 w 24"/>
                <a:gd name="T71" fmla="*/ 46 h 136"/>
                <a:gd name="T72" fmla="*/ 11 w 24"/>
                <a:gd name="T73" fmla="*/ 28 h 136"/>
                <a:gd name="T74" fmla="*/ 9 w 24"/>
                <a:gd name="T75" fmla="*/ 14 h 136"/>
                <a:gd name="T76" fmla="*/ 8 w 24"/>
                <a:gd name="T77" fmla="*/ 4 h 136"/>
                <a:gd name="T78" fmla="*/ 8 w 24"/>
                <a:gd name="T79" fmla="*/ 0 h 136"/>
                <a:gd name="T80" fmla="*/ 8 w 24"/>
                <a:gd name="T81" fmla="*/ 0 h 136"/>
                <a:gd name="T82" fmla="*/ 11 w 24"/>
                <a:gd name="T83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136">
                  <a:moveTo>
                    <a:pt x="11" y="0"/>
                  </a:moveTo>
                  <a:lnTo>
                    <a:pt x="12" y="4"/>
                  </a:lnTo>
                  <a:lnTo>
                    <a:pt x="12" y="15"/>
                  </a:lnTo>
                  <a:lnTo>
                    <a:pt x="15" y="34"/>
                  </a:lnTo>
                  <a:lnTo>
                    <a:pt x="16" y="53"/>
                  </a:lnTo>
                  <a:lnTo>
                    <a:pt x="19" y="76"/>
                  </a:lnTo>
                  <a:lnTo>
                    <a:pt x="20" y="97"/>
                  </a:lnTo>
                  <a:lnTo>
                    <a:pt x="22" y="114"/>
                  </a:lnTo>
                  <a:lnTo>
                    <a:pt x="22" y="127"/>
                  </a:lnTo>
                  <a:lnTo>
                    <a:pt x="24" y="133"/>
                  </a:lnTo>
                  <a:lnTo>
                    <a:pt x="24" y="133"/>
                  </a:lnTo>
                  <a:lnTo>
                    <a:pt x="24" y="135"/>
                  </a:lnTo>
                  <a:lnTo>
                    <a:pt x="24" y="135"/>
                  </a:lnTo>
                  <a:lnTo>
                    <a:pt x="22" y="135"/>
                  </a:lnTo>
                  <a:lnTo>
                    <a:pt x="22" y="136"/>
                  </a:lnTo>
                  <a:lnTo>
                    <a:pt x="21" y="136"/>
                  </a:lnTo>
                  <a:lnTo>
                    <a:pt x="20" y="136"/>
                  </a:lnTo>
                  <a:lnTo>
                    <a:pt x="16" y="136"/>
                  </a:lnTo>
                  <a:lnTo>
                    <a:pt x="12" y="136"/>
                  </a:lnTo>
                  <a:lnTo>
                    <a:pt x="8" y="136"/>
                  </a:lnTo>
                  <a:lnTo>
                    <a:pt x="4" y="136"/>
                  </a:lnTo>
                  <a:lnTo>
                    <a:pt x="2" y="135"/>
                  </a:lnTo>
                  <a:lnTo>
                    <a:pt x="0" y="135"/>
                  </a:lnTo>
                  <a:lnTo>
                    <a:pt x="0" y="132"/>
                  </a:lnTo>
                  <a:lnTo>
                    <a:pt x="2" y="132"/>
                  </a:lnTo>
                  <a:lnTo>
                    <a:pt x="4" y="132"/>
                  </a:lnTo>
                  <a:lnTo>
                    <a:pt x="8" y="132"/>
                  </a:lnTo>
                  <a:lnTo>
                    <a:pt x="12" y="132"/>
                  </a:lnTo>
                  <a:lnTo>
                    <a:pt x="16" y="132"/>
                  </a:lnTo>
                  <a:lnTo>
                    <a:pt x="19" y="132"/>
                  </a:lnTo>
                  <a:lnTo>
                    <a:pt x="20" y="132"/>
                  </a:lnTo>
                  <a:lnTo>
                    <a:pt x="20" y="123"/>
                  </a:lnTo>
                  <a:lnTo>
                    <a:pt x="19" y="107"/>
                  </a:lnTo>
                  <a:lnTo>
                    <a:pt x="16" y="87"/>
                  </a:lnTo>
                  <a:lnTo>
                    <a:pt x="15" y="65"/>
                  </a:lnTo>
                  <a:lnTo>
                    <a:pt x="12" y="46"/>
                  </a:lnTo>
                  <a:lnTo>
                    <a:pt x="11" y="28"/>
                  </a:lnTo>
                  <a:lnTo>
                    <a:pt x="9" y="1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3757"/>
            <p:cNvSpPr>
              <a:spLocks noEditPoints="1"/>
            </p:cNvSpPr>
            <p:nvPr/>
          </p:nvSpPr>
          <p:spPr bwMode="auto">
            <a:xfrm>
              <a:off x="3770313" y="6164263"/>
              <a:ext cx="41275" cy="225425"/>
            </a:xfrm>
            <a:custGeom>
              <a:avLst/>
              <a:gdLst>
                <a:gd name="T0" fmla="*/ 21 w 26"/>
                <a:gd name="T1" fmla="*/ 119 h 142"/>
                <a:gd name="T2" fmla="*/ 23 w 26"/>
                <a:gd name="T3" fmla="*/ 136 h 142"/>
                <a:gd name="T4" fmla="*/ 21 w 26"/>
                <a:gd name="T5" fmla="*/ 118 h 142"/>
                <a:gd name="T6" fmla="*/ 10 w 26"/>
                <a:gd name="T7" fmla="*/ 5 h 142"/>
                <a:gd name="T8" fmla="*/ 12 w 26"/>
                <a:gd name="T9" fmla="*/ 14 h 142"/>
                <a:gd name="T10" fmla="*/ 10 w 26"/>
                <a:gd name="T11" fmla="*/ 5 h 142"/>
                <a:gd name="T12" fmla="*/ 6 w 26"/>
                <a:gd name="T13" fmla="*/ 0 h 142"/>
                <a:gd name="T14" fmla="*/ 13 w 26"/>
                <a:gd name="T15" fmla="*/ 2 h 142"/>
                <a:gd name="T16" fmla="*/ 13 w 26"/>
                <a:gd name="T17" fmla="*/ 4 h 142"/>
                <a:gd name="T18" fmla="*/ 14 w 26"/>
                <a:gd name="T19" fmla="*/ 5 h 142"/>
                <a:gd name="T20" fmla="*/ 14 w 26"/>
                <a:gd name="T21" fmla="*/ 9 h 142"/>
                <a:gd name="T22" fmla="*/ 16 w 26"/>
                <a:gd name="T23" fmla="*/ 23 h 142"/>
                <a:gd name="T24" fmla="*/ 20 w 26"/>
                <a:gd name="T25" fmla="*/ 68 h 142"/>
                <a:gd name="T26" fmla="*/ 23 w 26"/>
                <a:gd name="T27" fmla="*/ 106 h 142"/>
                <a:gd name="T28" fmla="*/ 26 w 26"/>
                <a:gd name="T29" fmla="*/ 132 h 142"/>
                <a:gd name="T30" fmla="*/ 26 w 26"/>
                <a:gd name="T31" fmla="*/ 137 h 142"/>
                <a:gd name="T32" fmla="*/ 26 w 26"/>
                <a:gd name="T33" fmla="*/ 137 h 142"/>
                <a:gd name="T34" fmla="*/ 26 w 26"/>
                <a:gd name="T35" fmla="*/ 139 h 142"/>
                <a:gd name="T36" fmla="*/ 26 w 26"/>
                <a:gd name="T37" fmla="*/ 139 h 142"/>
                <a:gd name="T38" fmla="*/ 25 w 26"/>
                <a:gd name="T39" fmla="*/ 140 h 142"/>
                <a:gd name="T40" fmla="*/ 23 w 26"/>
                <a:gd name="T41" fmla="*/ 141 h 142"/>
                <a:gd name="T42" fmla="*/ 22 w 26"/>
                <a:gd name="T43" fmla="*/ 141 h 142"/>
                <a:gd name="T44" fmla="*/ 17 w 26"/>
                <a:gd name="T45" fmla="*/ 141 h 142"/>
                <a:gd name="T46" fmla="*/ 6 w 26"/>
                <a:gd name="T47" fmla="*/ 141 h 142"/>
                <a:gd name="T48" fmla="*/ 3 w 26"/>
                <a:gd name="T49" fmla="*/ 142 h 142"/>
                <a:gd name="T50" fmla="*/ 0 w 26"/>
                <a:gd name="T51" fmla="*/ 140 h 142"/>
                <a:gd name="T52" fmla="*/ 0 w 26"/>
                <a:gd name="T53" fmla="*/ 140 h 142"/>
                <a:gd name="T54" fmla="*/ 0 w 26"/>
                <a:gd name="T55" fmla="*/ 139 h 142"/>
                <a:gd name="T56" fmla="*/ 1 w 26"/>
                <a:gd name="T57" fmla="*/ 135 h 142"/>
                <a:gd name="T58" fmla="*/ 5 w 26"/>
                <a:gd name="T59" fmla="*/ 135 h 142"/>
                <a:gd name="T60" fmla="*/ 13 w 26"/>
                <a:gd name="T61" fmla="*/ 135 h 142"/>
                <a:gd name="T62" fmla="*/ 18 w 26"/>
                <a:gd name="T63" fmla="*/ 135 h 142"/>
                <a:gd name="T64" fmla="*/ 18 w 26"/>
                <a:gd name="T65" fmla="*/ 124 h 142"/>
                <a:gd name="T66" fmla="*/ 16 w 26"/>
                <a:gd name="T67" fmla="*/ 90 h 142"/>
                <a:gd name="T68" fmla="*/ 12 w 26"/>
                <a:gd name="T69" fmla="*/ 50 h 142"/>
                <a:gd name="T70" fmla="*/ 9 w 26"/>
                <a:gd name="T71" fmla="*/ 18 h 142"/>
                <a:gd name="T72" fmla="*/ 8 w 26"/>
                <a:gd name="T73" fmla="*/ 4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" h="142">
                  <a:moveTo>
                    <a:pt x="20" y="104"/>
                  </a:moveTo>
                  <a:lnTo>
                    <a:pt x="21" y="119"/>
                  </a:lnTo>
                  <a:lnTo>
                    <a:pt x="22" y="129"/>
                  </a:lnTo>
                  <a:lnTo>
                    <a:pt x="23" y="136"/>
                  </a:lnTo>
                  <a:lnTo>
                    <a:pt x="22" y="129"/>
                  </a:lnTo>
                  <a:lnTo>
                    <a:pt x="21" y="118"/>
                  </a:lnTo>
                  <a:lnTo>
                    <a:pt x="20" y="104"/>
                  </a:lnTo>
                  <a:close/>
                  <a:moveTo>
                    <a:pt x="10" y="5"/>
                  </a:moveTo>
                  <a:lnTo>
                    <a:pt x="10" y="9"/>
                  </a:lnTo>
                  <a:lnTo>
                    <a:pt x="12" y="14"/>
                  </a:lnTo>
                  <a:lnTo>
                    <a:pt x="10" y="9"/>
                  </a:lnTo>
                  <a:lnTo>
                    <a:pt x="10" y="5"/>
                  </a:lnTo>
                  <a:lnTo>
                    <a:pt x="10" y="5"/>
                  </a:lnTo>
                  <a:close/>
                  <a:moveTo>
                    <a:pt x="6" y="0"/>
                  </a:moveTo>
                  <a:lnTo>
                    <a:pt x="9" y="2"/>
                  </a:lnTo>
                  <a:lnTo>
                    <a:pt x="13" y="2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4" y="5"/>
                  </a:lnTo>
                  <a:lnTo>
                    <a:pt x="14" y="6"/>
                  </a:lnTo>
                  <a:lnTo>
                    <a:pt x="14" y="9"/>
                  </a:lnTo>
                  <a:lnTo>
                    <a:pt x="14" y="15"/>
                  </a:lnTo>
                  <a:lnTo>
                    <a:pt x="16" y="23"/>
                  </a:lnTo>
                  <a:lnTo>
                    <a:pt x="17" y="44"/>
                  </a:lnTo>
                  <a:lnTo>
                    <a:pt x="20" y="68"/>
                  </a:lnTo>
                  <a:lnTo>
                    <a:pt x="22" y="87"/>
                  </a:lnTo>
                  <a:lnTo>
                    <a:pt x="23" y="106"/>
                  </a:lnTo>
                  <a:lnTo>
                    <a:pt x="25" y="122"/>
                  </a:lnTo>
                  <a:lnTo>
                    <a:pt x="26" y="132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6" y="139"/>
                  </a:lnTo>
                  <a:lnTo>
                    <a:pt x="26" y="139"/>
                  </a:lnTo>
                  <a:lnTo>
                    <a:pt x="26" y="139"/>
                  </a:lnTo>
                  <a:lnTo>
                    <a:pt x="26" y="139"/>
                  </a:lnTo>
                  <a:lnTo>
                    <a:pt x="25" y="140"/>
                  </a:lnTo>
                  <a:lnTo>
                    <a:pt x="25" y="140"/>
                  </a:lnTo>
                  <a:lnTo>
                    <a:pt x="23" y="140"/>
                  </a:lnTo>
                  <a:lnTo>
                    <a:pt x="23" y="141"/>
                  </a:lnTo>
                  <a:lnTo>
                    <a:pt x="23" y="141"/>
                  </a:lnTo>
                  <a:lnTo>
                    <a:pt x="22" y="141"/>
                  </a:lnTo>
                  <a:lnTo>
                    <a:pt x="21" y="141"/>
                  </a:lnTo>
                  <a:lnTo>
                    <a:pt x="17" y="141"/>
                  </a:lnTo>
                  <a:lnTo>
                    <a:pt x="12" y="141"/>
                  </a:lnTo>
                  <a:lnTo>
                    <a:pt x="6" y="141"/>
                  </a:lnTo>
                  <a:lnTo>
                    <a:pt x="3" y="141"/>
                  </a:lnTo>
                  <a:lnTo>
                    <a:pt x="3" y="142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39"/>
                  </a:lnTo>
                  <a:lnTo>
                    <a:pt x="0" y="139"/>
                  </a:lnTo>
                  <a:lnTo>
                    <a:pt x="0" y="135"/>
                  </a:lnTo>
                  <a:lnTo>
                    <a:pt x="1" y="135"/>
                  </a:lnTo>
                  <a:lnTo>
                    <a:pt x="3" y="135"/>
                  </a:lnTo>
                  <a:lnTo>
                    <a:pt x="5" y="135"/>
                  </a:lnTo>
                  <a:lnTo>
                    <a:pt x="9" y="135"/>
                  </a:lnTo>
                  <a:lnTo>
                    <a:pt x="13" y="135"/>
                  </a:lnTo>
                  <a:lnTo>
                    <a:pt x="17" y="135"/>
                  </a:lnTo>
                  <a:lnTo>
                    <a:pt x="18" y="135"/>
                  </a:lnTo>
                  <a:lnTo>
                    <a:pt x="20" y="135"/>
                  </a:lnTo>
                  <a:lnTo>
                    <a:pt x="18" y="124"/>
                  </a:lnTo>
                  <a:lnTo>
                    <a:pt x="17" y="108"/>
                  </a:lnTo>
                  <a:lnTo>
                    <a:pt x="16" y="90"/>
                  </a:lnTo>
                  <a:lnTo>
                    <a:pt x="13" y="69"/>
                  </a:lnTo>
                  <a:lnTo>
                    <a:pt x="12" y="50"/>
                  </a:lnTo>
                  <a:lnTo>
                    <a:pt x="10" y="32"/>
                  </a:lnTo>
                  <a:lnTo>
                    <a:pt x="9" y="18"/>
                  </a:lnTo>
                  <a:lnTo>
                    <a:pt x="8" y="8"/>
                  </a:lnTo>
                  <a:lnTo>
                    <a:pt x="8" y="4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3758"/>
            <p:cNvSpPr/>
            <p:nvPr/>
          </p:nvSpPr>
          <p:spPr bwMode="auto">
            <a:xfrm>
              <a:off x="3813175" y="6107113"/>
              <a:ext cx="190500" cy="84138"/>
            </a:xfrm>
            <a:custGeom>
              <a:avLst/>
              <a:gdLst>
                <a:gd name="T0" fmla="*/ 82 w 120"/>
                <a:gd name="T1" fmla="*/ 0 h 53"/>
                <a:gd name="T2" fmla="*/ 84 w 120"/>
                <a:gd name="T3" fmla="*/ 0 h 53"/>
                <a:gd name="T4" fmla="*/ 87 w 120"/>
                <a:gd name="T5" fmla="*/ 2 h 53"/>
                <a:gd name="T6" fmla="*/ 88 w 120"/>
                <a:gd name="T7" fmla="*/ 3 h 53"/>
                <a:gd name="T8" fmla="*/ 92 w 120"/>
                <a:gd name="T9" fmla="*/ 14 h 53"/>
                <a:gd name="T10" fmla="*/ 96 w 120"/>
                <a:gd name="T11" fmla="*/ 27 h 53"/>
                <a:gd name="T12" fmla="*/ 100 w 120"/>
                <a:gd name="T13" fmla="*/ 40 h 53"/>
                <a:gd name="T14" fmla="*/ 103 w 120"/>
                <a:gd name="T15" fmla="*/ 49 h 53"/>
                <a:gd name="T16" fmla="*/ 120 w 120"/>
                <a:gd name="T17" fmla="*/ 42 h 53"/>
                <a:gd name="T18" fmla="*/ 120 w 120"/>
                <a:gd name="T19" fmla="*/ 45 h 53"/>
                <a:gd name="T20" fmla="*/ 100 w 120"/>
                <a:gd name="T21" fmla="*/ 53 h 53"/>
                <a:gd name="T22" fmla="*/ 100 w 120"/>
                <a:gd name="T23" fmla="*/ 51 h 53"/>
                <a:gd name="T24" fmla="*/ 99 w 120"/>
                <a:gd name="T25" fmla="*/ 50 h 53"/>
                <a:gd name="T26" fmla="*/ 99 w 120"/>
                <a:gd name="T27" fmla="*/ 49 h 53"/>
                <a:gd name="T28" fmla="*/ 99 w 120"/>
                <a:gd name="T29" fmla="*/ 45 h 53"/>
                <a:gd name="T30" fmla="*/ 97 w 120"/>
                <a:gd name="T31" fmla="*/ 41 h 53"/>
                <a:gd name="T32" fmla="*/ 96 w 120"/>
                <a:gd name="T33" fmla="*/ 37 h 53"/>
                <a:gd name="T34" fmla="*/ 95 w 120"/>
                <a:gd name="T35" fmla="*/ 32 h 53"/>
                <a:gd name="T36" fmla="*/ 92 w 120"/>
                <a:gd name="T37" fmla="*/ 21 h 53"/>
                <a:gd name="T38" fmla="*/ 88 w 120"/>
                <a:gd name="T39" fmla="*/ 11 h 53"/>
                <a:gd name="T40" fmla="*/ 86 w 120"/>
                <a:gd name="T41" fmla="*/ 4 h 53"/>
                <a:gd name="T42" fmla="*/ 86 w 120"/>
                <a:gd name="T43" fmla="*/ 4 h 53"/>
                <a:gd name="T44" fmla="*/ 84 w 120"/>
                <a:gd name="T45" fmla="*/ 4 h 53"/>
                <a:gd name="T46" fmla="*/ 82 w 120"/>
                <a:gd name="T47" fmla="*/ 4 h 53"/>
                <a:gd name="T48" fmla="*/ 74 w 120"/>
                <a:gd name="T49" fmla="*/ 6 h 53"/>
                <a:gd name="T50" fmla="*/ 62 w 120"/>
                <a:gd name="T51" fmla="*/ 8 h 53"/>
                <a:gd name="T52" fmla="*/ 49 w 120"/>
                <a:gd name="T53" fmla="*/ 14 h 53"/>
                <a:gd name="T54" fmla="*/ 36 w 120"/>
                <a:gd name="T55" fmla="*/ 19 h 53"/>
                <a:gd name="T56" fmla="*/ 23 w 120"/>
                <a:gd name="T57" fmla="*/ 24 h 53"/>
                <a:gd name="T58" fmla="*/ 12 w 120"/>
                <a:gd name="T59" fmla="*/ 28 h 53"/>
                <a:gd name="T60" fmla="*/ 4 w 120"/>
                <a:gd name="T61" fmla="*/ 32 h 53"/>
                <a:gd name="T62" fmla="*/ 2 w 120"/>
                <a:gd name="T63" fmla="*/ 33 h 53"/>
                <a:gd name="T64" fmla="*/ 0 w 120"/>
                <a:gd name="T65" fmla="*/ 31 h 53"/>
                <a:gd name="T66" fmla="*/ 3 w 120"/>
                <a:gd name="T67" fmla="*/ 29 h 53"/>
                <a:gd name="T68" fmla="*/ 11 w 120"/>
                <a:gd name="T69" fmla="*/ 25 h 53"/>
                <a:gd name="T70" fmla="*/ 21 w 120"/>
                <a:gd name="T71" fmla="*/ 21 h 53"/>
                <a:gd name="T72" fmla="*/ 34 w 120"/>
                <a:gd name="T73" fmla="*/ 16 h 53"/>
                <a:gd name="T74" fmla="*/ 48 w 120"/>
                <a:gd name="T75" fmla="*/ 10 h 53"/>
                <a:gd name="T76" fmla="*/ 61 w 120"/>
                <a:gd name="T77" fmla="*/ 6 h 53"/>
                <a:gd name="T78" fmla="*/ 72 w 120"/>
                <a:gd name="T79" fmla="*/ 2 h 53"/>
                <a:gd name="T80" fmla="*/ 82 w 120"/>
                <a:gd name="T8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" h="53">
                  <a:moveTo>
                    <a:pt x="82" y="0"/>
                  </a:moveTo>
                  <a:lnTo>
                    <a:pt x="84" y="0"/>
                  </a:lnTo>
                  <a:lnTo>
                    <a:pt x="87" y="2"/>
                  </a:lnTo>
                  <a:lnTo>
                    <a:pt x="88" y="3"/>
                  </a:lnTo>
                  <a:lnTo>
                    <a:pt x="92" y="14"/>
                  </a:lnTo>
                  <a:lnTo>
                    <a:pt x="96" y="27"/>
                  </a:lnTo>
                  <a:lnTo>
                    <a:pt x="100" y="40"/>
                  </a:lnTo>
                  <a:lnTo>
                    <a:pt x="103" y="49"/>
                  </a:lnTo>
                  <a:lnTo>
                    <a:pt x="120" y="42"/>
                  </a:lnTo>
                  <a:lnTo>
                    <a:pt x="120" y="45"/>
                  </a:lnTo>
                  <a:lnTo>
                    <a:pt x="100" y="53"/>
                  </a:lnTo>
                  <a:lnTo>
                    <a:pt x="100" y="51"/>
                  </a:lnTo>
                  <a:lnTo>
                    <a:pt x="99" y="50"/>
                  </a:lnTo>
                  <a:lnTo>
                    <a:pt x="99" y="49"/>
                  </a:lnTo>
                  <a:lnTo>
                    <a:pt x="99" y="45"/>
                  </a:lnTo>
                  <a:lnTo>
                    <a:pt x="97" y="41"/>
                  </a:lnTo>
                  <a:lnTo>
                    <a:pt x="96" y="37"/>
                  </a:lnTo>
                  <a:lnTo>
                    <a:pt x="95" y="32"/>
                  </a:lnTo>
                  <a:lnTo>
                    <a:pt x="92" y="21"/>
                  </a:lnTo>
                  <a:lnTo>
                    <a:pt x="88" y="11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4" y="4"/>
                  </a:lnTo>
                  <a:lnTo>
                    <a:pt x="82" y="4"/>
                  </a:lnTo>
                  <a:lnTo>
                    <a:pt x="74" y="6"/>
                  </a:lnTo>
                  <a:lnTo>
                    <a:pt x="62" y="8"/>
                  </a:lnTo>
                  <a:lnTo>
                    <a:pt x="49" y="14"/>
                  </a:lnTo>
                  <a:lnTo>
                    <a:pt x="36" y="19"/>
                  </a:lnTo>
                  <a:lnTo>
                    <a:pt x="23" y="24"/>
                  </a:lnTo>
                  <a:lnTo>
                    <a:pt x="12" y="28"/>
                  </a:lnTo>
                  <a:lnTo>
                    <a:pt x="4" y="32"/>
                  </a:lnTo>
                  <a:lnTo>
                    <a:pt x="2" y="33"/>
                  </a:lnTo>
                  <a:lnTo>
                    <a:pt x="0" y="31"/>
                  </a:lnTo>
                  <a:lnTo>
                    <a:pt x="3" y="29"/>
                  </a:lnTo>
                  <a:lnTo>
                    <a:pt x="11" y="25"/>
                  </a:lnTo>
                  <a:lnTo>
                    <a:pt x="21" y="21"/>
                  </a:lnTo>
                  <a:lnTo>
                    <a:pt x="34" y="16"/>
                  </a:lnTo>
                  <a:lnTo>
                    <a:pt x="48" y="10"/>
                  </a:lnTo>
                  <a:lnTo>
                    <a:pt x="61" y="6"/>
                  </a:lnTo>
                  <a:lnTo>
                    <a:pt x="72" y="2"/>
                  </a:lnTo>
                  <a:lnTo>
                    <a:pt x="82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3759"/>
            <p:cNvSpPr>
              <a:spLocks noEditPoints="1"/>
            </p:cNvSpPr>
            <p:nvPr/>
          </p:nvSpPr>
          <p:spPr bwMode="auto">
            <a:xfrm>
              <a:off x="3810000" y="6105525"/>
              <a:ext cx="196850" cy="88900"/>
            </a:xfrm>
            <a:custGeom>
              <a:avLst/>
              <a:gdLst>
                <a:gd name="T0" fmla="*/ 99 w 124"/>
                <a:gd name="T1" fmla="*/ 38 h 56"/>
                <a:gd name="T2" fmla="*/ 98 w 124"/>
                <a:gd name="T3" fmla="*/ 34 h 56"/>
                <a:gd name="T4" fmla="*/ 97 w 124"/>
                <a:gd name="T5" fmla="*/ 29 h 56"/>
                <a:gd name="T6" fmla="*/ 95 w 124"/>
                <a:gd name="T7" fmla="*/ 24 h 56"/>
                <a:gd name="T8" fmla="*/ 93 w 124"/>
                <a:gd name="T9" fmla="*/ 17 h 56"/>
                <a:gd name="T10" fmla="*/ 93 w 124"/>
                <a:gd name="T11" fmla="*/ 13 h 56"/>
                <a:gd name="T12" fmla="*/ 89 w 124"/>
                <a:gd name="T13" fmla="*/ 5 h 56"/>
                <a:gd name="T14" fmla="*/ 89 w 124"/>
                <a:gd name="T15" fmla="*/ 5 h 56"/>
                <a:gd name="T16" fmla="*/ 89 w 124"/>
                <a:gd name="T17" fmla="*/ 5 h 56"/>
                <a:gd name="T18" fmla="*/ 89 w 124"/>
                <a:gd name="T19" fmla="*/ 4 h 56"/>
                <a:gd name="T20" fmla="*/ 86 w 124"/>
                <a:gd name="T21" fmla="*/ 0 h 56"/>
                <a:gd name="T22" fmla="*/ 91 w 124"/>
                <a:gd name="T23" fmla="*/ 4 h 56"/>
                <a:gd name="T24" fmla="*/ 99 w 124"/>
                <a:gd name="T25" fmla="*/ 25 h 56"/>
                <a:gd name="T26" fmla="*/ 105 w 124"/>
                <a:gd name="T27" fmla="*/ 47 h 56"/>
                <a:gd name="T28" fmla="*/ 124 w 124"/>
                <a:gd name="T29" fmla="*/ 47 h 56"/>
                <a:gd name="T30" fmla="*/ 101 w 124"/>
                <a:gd name="T31" fmla="*/ 54 h 56"/>
                <a:gd name="T32" fmla="*/ 99 w 124"/>
                <a:gd name="T33" fmla="*/ 52 h 56"/>
                <a:gd name="T34" fmla="*/ 99 w 124"/>
                <a:gd name="T35" fmla="*/ 52 h 56"/>
                <a:gd name="T36" fmla="*/ 99 w 124"/>
                <a:gd name="T37" fmla="*/ 52 h 56"/>
                <a:gd name="T38" fmla="*/ 99 w 124"/>
                <a:gd name="T39" fmla="*/ 51 h 56"/>
                <a:gd name="T40" fmla="*/ 98 w 124"/>
                <a:gd name="T41" fmla="*/ 47 h 56"/>
                <a:gd name="T42" fmla="*/ 95 w 124"/>
                <a:gd name="T43" fmla="*/ 33 h 56"/>
                <a:gd name="T44" fmla="*/ 89 w 124"/>
                <a:gd name="T45" fmla="*/ 13 h 56"/>
                <a:gd name="T46" fmla="*/ 86 w 124"/>
                <a:gd name="T47" fmla="*/ 7 h 56"/>
                <a:gd name="T48" fmla="*/ 85 w 124"/>
                <a:gd name="T49" fmla="*/ 7 h 56"/>
                <a:gd name="T50" fmla="*/ 84 w 124"/>
                <a:gd name="T51" fmla="*/ 7 h 56"/>
                <a:gd name="T52" fmla="*/ 64 w 124"/>
                <a:gd name="T53" fmla="*/ 11 h 56"/>
                <a:gd name="T54" fmla="*/ 38 w 124"/>
                <a:gd name="T55" fmla="*/ 21 h 56"/>
                <a:gd name="T56" fmla="*/ 12 w 124"/>
                <a:gd name="T57" fmla="*/ 32 h 56"/>
                <a:gd name="T58" fmla="*/ 5 w 124"/>
                <a:gd name="T59" fmla="*/ 35 h 56"/>
                <a:gd name="T60" fmla="*/ 2 w 124"/>
                <a:gd name="T61" fmla="*/ 37 h 56"/>
                <a:gd name="T62" fmla="*/ 2 w 124"/>
                <a:gd name="T63" fmla="*/ 30 h 56"/>
                <a:gd name="T64" fmla="*/ 5 w 124"/>
                <a:gd name="T65" fmla="*/ 29 h 56"/>
                <a:gd name="T66" fmla="*/ 12 w 124"/>
                <a:gd name="T67" fmla="*/ 25 h 56"/>
                <a:gd name="T68" fmla="*/ 35 w 124"/>
                <a:gd name="T69" fmla="*/ 15 h 56"/>
                <a:gd name="T70" fmla="*/ 63 w 124"/>
                <a:gd name="T71" fmla="*/ 5 h 56"/>
                <a:gd name="T72" fmla="*/ 84 w 124"/>
                <a:gd name="T7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4" h="56">
                  <a:moveTo>
                    <a:pt x="98" y="34"/>
                  </a:moveTo>
                  <a:lnTo>
                    <a:pt x="99" y="38"/>
                  </a:lnTo>
                  <a:lnTo>
                    <a:pt x="99" y="35"/>
                  </a:lnTo>
                  <a:lnTo>
                    <a:pt x="98" y="34"/>
                  </a:lnTo>
                  <a:close/>
                  <a:moveTo>
                    <a:pt x="95" y="24"/>
                  </a:moveTo>
                  <a:lnTo>
                    <a:pt x="97" y="29"/>
                  </a:lnTo>
                  <a:lnTo>
                    <a:pt x="95" y="24"/>
                  </a:lnTo>
                  <a:lnTo>
                    <a:pt x="95" y="24"/>
                  </a:lnTo>
                  <a:close/>
                  <a:moveTo>
                    <a:pt x="93" y="13"/>
                  </a:moveTo>
                  <a:lnTo>
                    <a:pt x="93" y="17"/>
                  </a:lnTo>
                  <a:lnTo>
                    <a:pt x="93" y="13"/>
                  </a:lnTo>
                  <a:lnTo>
                    <a:pt x="93" y="13"/>
                  </a:lnTo>
                  <a:close/>
                  <a:moveTo>
                    <a:pt x="89" y="5"/>
                  </a:moveTo>
                  <a:lnTo>
                    <a:pt x="89" y="5"/>
                  </a:lnTo>
                  <a:lnTo>
                    <a:pt x="89" y="5"/>
                  </a:lnTo>
                  <a:lnTo>
                    <a:pt x="89" y="5"/>
                  </a:lnTo>
                  <a:close/>
                  <a:moveTo>
                    <a:pt x="89" y="4"/>
                  </a:moveTo>
                  <a:lnTo>
                    <a:pt x="89" y="5"/>
                  </a:lnTo>
                  <a:lnTo>
                    <a:pt x="89" y="5"/>
                  </a:lnTo>
                  <a:lnTo>
                    <a:pt x="89" y="4"/>
                  </a:lnTo>
                  <a:close/>
                  <a:moveTo>
                    <a:pt x="84" y="0"/>
                  </a:moveTo>
                  <a:lnTo>
                    <a:pt x="86" y="0"/>
                  </a:lnTo>
                  <a:lnTo>
                    <a:pt x="89" y="1"/>
                  </a:lnTo>
                  <a:lnTo>
                    <a:pt x="91" y="4"/>
                  </a:lnTo>
                  <a:lnTo>
                    <a:pt x="95" y="13"/>
                  </a:lnTo>
                  <a:lnTo>
                    <a:pt x="99" y="25"/>
                  </a:lnTo>
                  <a:lnTo>
                    <a:pt x="103" y="38"/>
                  </a:lnTo>
                  <a:lnTo>
                    <a:pt x="105" y="47"/>
                  </a:lnTo>
                  <a:lnTo>
                    <a:pt x="122" y="41"/>
                  </a:lnTo>
                  <a:lnTo>
                    <a:pt x="124" y="47"/>
                  </a:lnTo>
                  <a:lnTo>
                    <a:pt x="101" y="56"/>
                  </a:lnTo>
                  <a:lnTo>
                    <a:pt x="101" y="54"/>
                  </a:lnTo>
                  <a:lnTo>
                    <a:pt x="99" y="52"/>
                  </a:lnTo>
                  <a:lnTo>
                    <a:pt x="99" y="52"/>
                  </a:lnTo>
                  <a:lnTo>
                    <a:pt x="99" y="52"/>
                  </a:lnTo>
                  <a:lnTo>
                    <a:pt x="99" y="52"/>
                  </a:lnTo>
                  <a:lnTo>
                    <a:pt x="99" y="52"/>
                  </a:lnTo>
                  <a:lnTo>
                    <a:pt x="99" y="52"/>
                  </a:lnTo>
                  <a:lnTo>
                    <a:pt x="99" y="52"/>
                  </a:lnTo>
                  <a:lnTo>
                    <a:pt x="99" y="51"/>
                  </a:lnTo>
                  <a:lnTo>
                    <a:pt x="99" y="49"/>
                  </a:lnTo>
                  <a:lnTo>
                    <a:pt x="98" y="47"/>
                  </a:lnTo>
                  <a:lnTo>
                    <a:pt x="97" y="41"/>
                  </a:lnTo>
                  <a:lnTo>
                    <a:pt x="95" y="33"/>
                  </a:lnTo>
                  <a:lnTo>
                    <a:pt x="93" y="22"/>
                  </a:lnTo>
                  <a:lnTo>
                    <a:pt x="89" y="13"/>
                  </a:lnTo>
                  <a:lnTo>
                    <a:pt x="86" y="7"/>
                  </a:lnTo>
                  <a:lnTo>
                    <a:pt x="86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76" y="8"/>
                  </a:lnTo>
                  <a:lnTo>
                    <a:pt x="64" y="11"/>
                  </a:lnTo>
                  <a:lnTo>
                    <a:pt x="51" y="16"/>
                  </a:lnTo>
                  <a:lnTo>
                    <a:pt x="38" y="21"/>
                  </a:lnTo>
                  <a:lnTo>
                    <a:pt x="23" y="28"/>
                  </a:lnTo>
                  <a:lnTo>
                    <a:pt x="12" y="32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4" y="35"/>
                  </a:lnTo>
                  <a:lnTo>
                    <a:pt x="2" y="37"/>
                  </a:lnTo>
                  <a:lnTo>
                    <a:pt x="0" y="3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5" y="29"/>
                  </a:lnTo>
                  <a:lnTo>
                    <a:pt x="8" y="28"/>
                  </a:lnTo>
                  <a:lnTo>
                    <a:pt x="12" y="25"/>
                  </a:lnTo>
                  <a:lnTo>
                    <a:pt x="22" y="21"/>
                  </a:lnTo>
                  <a:lnTo>
                    <a:pt x="35" y="15"/>
                  </a:lnTo>
                  <a:lnTo>
                    <a:pt x="50" y="9"/>
                  </a:lnTo>
                  <a:lnTo>
                    <a:pt x="63" y="5"/>
                  </a:lnTo>
                  <a:lnTo>
                    <a:pt x="74" y="1"/>
                  </a:lnTo>
                  <a:lnTo>
                    <a:pt x="8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3760"/>
            <p:cNvSpPr>
              <a:spLocks noEditPoints="1"/>
            </p:cNvSpPr>
            <p:nvPr/>
          </p:nvSpPr>
          <p:spPr bwMode="auto">
            <a:xfrm>
              <a:off x="4075113" y="5894388"/>
              <a:ext cx="139700" cy="138113"/>
            </a:xfrm>
            <a:custGeom>
              <a:avLst/>
              <a:gdLst>
                <a:gd name="T0" fmla="*/ 44 w 88"/>
                <a:gd name="T1" fmla="*/ 2 h 87"/>
                <a:gd name="T2" fmla="*/ 28 w 88"/>
                <a:gd name="T3" fmla="*/ 6 h 87"/>
                <a:gd name="T4" fmla="*/ 15 w 88"/>
                <a:gd name="T5" fmla="*/ 14 h 87"/>
                <a:gd name="T6" fmla="*/ 7 w 88"/>
                <a:gd name="T7" fmla="*/ 27 h 87"/>
                <a:gd name="T8" fmla="*/ 3 w 88"/>
                <a:gd name="T9" fmla="*/ 44 h 87"/>
                <a:gd name="T10" fmla="*/ 7 w 88"/>
                <a:gd name="T11" fmla="*/ 60 h 87"/>
                <a:gd name="T12" fmla="*/ 15 w 88"/>
                <a:gd name="T13" fmla="*/ 73 h 87"/>
                <a:gd name="T14" fmla="*/ 28 w 88"/>
                <a:gd name="T15" fmla="*/ 81 h 87"/>
                <a:gd name="T16" fmla="*/ 44 w 88"/>
                <a:gd name="T17" fmla="*/ 85 h 87"/>
                <a:gd name="T18" fmla="*/ 59 w 88"/>
                <a:gd name="T19" fmla="*/ 81 h 87"/>
                <a:gd name="T20" fmla="*/ 72 w 88"/>
                <a:gd name="T21" fmla="*/ 73 h 87"/>
                <a:gd name="T22" fmla="*/ 82 w 88"/>
                <a:gd name="T23" fmla="*/ 60 h 87"/>
                <a:gd name="T24" fmla="*/ 85 w 88"/>
                <a:gd name="T25" fmla="*/ 44 h 87"/>
                <a:gd name="T26" fmla="*/ 82 w 88"/>
                <a:gd name="T27" fmla="*/ 27 h 87"/>
                <a:gd name="T28" fmla="*/ 72 w 88"/>
                <a:gd name="T29" fmla="*/ 14 h 87"/>
                <a:gd name="T30" fmla="*/ 59 w 88"/>
                <a:gd name="T31" fmla="*/ 6 h 87"/>
                <a:gd name="T32" fmla="*/ 44 w 88"/>
                <a:gd name="T33" fmla="*/ 2 h 87"/>
                <a:gd name="T34" fmla="*/ 44 w 88"/>
                <a:gd name="T35" fmla="*/ 0 h 87"/>
                <a:gd name="T36" fmla="*/ 61 w 88"/>
                <a:gd name="T37" fmla="*/ 2 h 87"/>
                <a:gd name="T38" fmla="*/ 75 w 88"/>
                <a:gd name="T39" fmla="*/ 13 h 87"/>
                <a:gd name="T40" fmla="*/ 84 w 88"/>
                <a:gd name="T41" fmla="*/ 26 h 87"/>
                <a:gd name="T42" fmla="*/ 88 w 88"/>
                <a:gd name="T43" fmla="*/ 44 h 87"/>
                <a:gd name="T44" fmla="*/ 84 w 88"/>
                <a:gd name="T45" fmla="*/ 61 h 87"/>
                <a:gd name="T46" fmla="*/ 75 w 88"/>
                <a:gd name="T47" fmla="*/ 74 h 87"/>
                <a:gd name="T48" fmla="*/ 61 w 88"/>
                <a:gd name="T49" fmla="*/ 85 h 87"/>
                <a:gd name="T50" fmla="*/ 44 w 88"/>
                <a:gd name="T51" fmla="*/ 87 h 87"/>
                <a:gd name="T52" fmla="*/ 27 w 88"/>
                <a:gd name="T53" fmla="*/ 85 h 87"/>
                <a:gd name="T54" fmla="*/ 12 w 88"/>
                <a:gd name="T55" fmla="*/ 74 h 87"/>
                <a:gd name="T56" fmla="*/ 3 w 88"/>
                <a:gd name="T57" fmla="*/ 61 h 87"/>
                <a:gd name="T58" fmla="*/ 0 w 88"/>
                <a:gd name="T59" fmla="*/ 44 h 87"/>
                <a:gd name="T60" fmla="*/ 3 w 88"/>
                <a:gd name="T61" fmla="*/ 26 h 87"/>
                <a:gd name="T62" fmla="*/ 12 w 88"/>
                <a:gd name="T63" fmla="*/ 13 h 87"/>
                <a:gd name="T64" fmla="*/ 27 w 88"/>
                <a:gd name="T65" fmla="*/ 2 h 87"/>
                <a:gd name="T66" fmla="*/ 44 w 88"/>
                <a:gd name="T6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7">
                  <a:moveTo>
                    <a:pt x="44" y="2"/>
                  </a:moveTo>
                  <a:lnTo>
                    <a:pt x="28" y="6"/>
                  </a:lnTo>
                  <a:lnTo>
                    <a:pt x="15" y="14"/>
                  </a:lnTo>
                  <a:lnTo>
                    <a:pt x="7" y="27"/>
                  </a:lnTo>
                  <a:lnTo>
                    <a:pt x="3" y="44"/>
                  </a:lnTo>
                  <a:lnTo>
                    <a:pt x="7" y="60"/>
                  </a:lnTo>
                  <a:lnTo>
                    <a:pt x="15" y="73"/>
                  </a:lnTo>
                  <a:lnTo>
                    <a:pt x="28" y="81"/>
                  </a:lnTo>
                  <a:lnTo>
                    <a:pt x="44" y="85"/>
                  </a:lnTo>
                  <a:lnTo>
                    <a:pt x="59" y="81"/>
                  </a:lnTo>
                  <a:lnTo>
                    <a:pt x="72" y="73"/>
                  </a:lnTo>
                  <a:lnTo>
                    <a:pt x="82" y="60"/>
                  </a:lnTo>
                  <a:lnTo>
                    <a:pt x="85" y="44"/>
                  </a:lnTo>
                  <a:lnTo>
                    <a:pt x="82" y="27"/>
                  </a:lnTo>
                  <a:lnTo>
                    <a:pt x="72" y="14"/>
                  </a:lnTo>
                  <a:lnTo>
                    <a:pt x="59" y="6"/>
                  </a:lnTo>
                  <a:lnTo>
                    <a:pt x="44" y="2"/>
                  </a:lnTo>
                  <a:close/>
                  <a:moveTo>
                    <a:pt x="44" y="0"/>
                  </a:moveTo>
                  <a:lnTo>
                    <a:pt x="61" y="2"/>
                  </a:lnTo>
                  <a:lnTo>
                    <a:pt x="75" y="13"/>
                  </a:lnTo>
                  <a:lnTo>
                    <a:pt x="84" y="26"/>
                  </a:lnTo>
                  <a:lnTo>
                    <a:pt x="88" y="44"/>
                  </a:lnTo>
                  <a:lnTo>
                    <a:pt x="84" y="61"/>
                  </a:lnTo>
                  <a:lnTo>
                    <a:pt x="75" y="74"/>
                  </a:lnTo>
                  <a:lnTo>
                    <a:pt x="61" y="85"/>
                  </a:lnTo>
                  <a:lnTo>
                    <a:pt x="44" y="87"/>
                  </a:lnTo>
                  <a:lnTo>
                    <a:pt x="27" y="85"/>
                  </a:lnTo>
                  <a:lnTo>
                    <a:pt x="12" y="74"/>
                  </a:lnTo>
                  <a:lnTo>
                    <a:pt x="3" y="61"/>
                  </a:lnTo>
                  <a:lnTo>
                    <a:pt x="0" y="44"/>
                  </a:lnTo>
                  <a:lnTo>
                    <a:pt x="3" y="26"/>
                  </a:lnTo>
                  <a:lnTo>
                    <a:pt x="12" y="13"/>
                  </a:lnTo>
                  <a:lnTo>
                    <a:pt x="27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3761"/>
            <p:cNvSpPr>
              <a:spLocks noEditPoints="1"/>
            </p:cNvSpPr>
            <p:nvPr/>
          </p:nvSpPr>
          <p:spPr bwMode="auto">
            <a:xfrm>
              <a:off x="4073525" y="5891213"/>
              <a:ext cx="142875" cy="144463"/>
            </a:xfrm>
            <a:custGeom>
              <a:avLst/>
              <a:gdLst>
                <a:gd name="T0" fmla="*/ 3 w 90"/>
                <a:gd name="T1" fmla="*/ 46 h 91"/>
                <a:gd name="T2" fmla="*/ 3 w 90"/>
                <a:gd name="T3" fmla="*/ 46 h 91"/>
                <a:gd name="T4" fmla="*/ 45 w 90"/>
                <a:gd name="T5" fmla="*/ 6 h 91"/>
                <a:gd name="T6" fmla="*/ 17 w 90"/>
                <a:gd name="T7" fmla="*/ 17 h 91"/>
                <a:gd name="T8" fmla="*/ 5 w 90"/>
                <a:gd name="T9" fmla="*/ 46 h 91"/>
                <a:gd name="T10" fmla="*/ 17 w 90"/>
                <a:gd name="T11" fmla="*/ 74 h 91"/>
                <a:gd name="T12" fmla="*/ 45 w 90"/>
                <a:gd name="T13" fmla="*/ 85 h 91"/>
                <a:gd name="T14" fmla="*/ 72 w 90"/>
                <a:gd name="T15" fmla="*/ 74 h 91"/>
                <a:gd name="T16" fmla="*/ 85 w 90"/>
                <a:gd name="T17" fmla="*/ 46 h 91"/>
                <a:gd name="T18" fmla="*/ 72 w 90"/>
                <a:gd name="T19" fmla="*/ 17 h 91"/>
                <a:gd name="T20" fmla="*/ 45 w 90"/>
                <a:gd name="T21" fmla="*/ 6 h 91"/>
                <a:gd name="T22" fmla="*/ 28 w 90"/>
                <a:gd name="T23" fmla="*/ 7 h 91"/>
                <a:gd name="T24" fmla="*/ 28 w 90"/>
                <a:gd name="T25" fmla="*/ 7 h 91"/>
                <a:gd name="T26" fmla="*/ 60 w 90"/>
                <a:gd name="T27" fmla="*/ 7 h 91"/>
                <a:gd name="T28" fmla="*/ 84 w 90"/>
                <a:gd name="T29" fmla="*/ 29 h 91"/>
                <a:gd name="T30" fmla="*/ 84 w 90"/>
                <a:gd name="T31" fmla="*/ 62 h 91"/>
                <a:gd name="T32" fmla="*/ 60 w 90"/>
                <a:gd name="T33" fmla="*/ 84 h 91"/>
                <a:gd name="T34" fmla="*/ 26 w 90"/>
                <a:gd name="T35" fmla="*/ 84 h 91"/>
                <a:gd name="T36" fmla="*/ 26 w 90"/>
                <a:gd name="T37" fmla="*/ 84 h 91"/>
                <a:gd name="T38" fmla="*/ 60 w 90"/>
                <a:gd name="T39" fmla="*/ 85 h 91"/>
                <a:gd name="T40" fmla="*/ 84 w 90"/>
                <a:gd name="T41" fmla="*/ 62 h 91"/>
                <a:gd name="T42" fmla="*/ 84 w 90"/>
                <a:gd name="T43" fmla="*/ 29 h 91"/>
                <a:gd name="T44" fmla="*/ 60 w 90"/>
                <a:gd name="T45" fmla="*/ 6 h 91"/>
                <a:gd name="T46" fmla="*/ 45 w 90"/>
                <a:gd name="T47" fmla="*/ 0 h 91"/>
                <a:gd name="T48" fmla="*/ 76 w 90"/>
                <a:gd name="T49" fmla="*/ 13 h 91"/>
                <a:gd name="T50" fmla="*/ 90 w 90"/>
                <a:gd name="T51" fmla="*/ 46 h 91"/>
                <a:gd name="T52" fmla="*/ 76 w 90"/>
                <a:gd name="T53" fmla="*/ 78 h 91"/>
                <a:gd name="T54" fmla="*/ 45 w 90"/>
                <a:gd name="T55" fmla="*/ 91 h 91"/>
                <a:gd name="T56" fmla="*/ 13 w 90"/>
                <a:gd name="T57" fmla="*/ 78 h 91"/>
                <a:gd name="T58" fmla="*/ 0 w 90"/>
                <a:gd name="T59" fmla="*/ 46 h 91"/>
                <a:gd name="T60" fmla="*/ 13 w 90"/>
                <a:gd name="T61" fmla="*/ 13 h 91"/>
                <a:gd name="T62" fmla="*/ 45 w 90"/>
                <a:gd name="T63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91">
                  <a:moveTo>
                    <a:pt x="3" y="42"/>
                  </a:moveTo>
                  <a:lnTo>
                    <a:pt x="3" y="46"/>
                  </a:lnTo>
                  <a:lnTo>
                    <a:pt x="3" y="49"/>
                  </a:lnTo>
                  <a:lnTo>
                    <a:pt x="3" y="46"/>
                  </a:lnTo>
                  <a:lnTo>
                    <a:pt x="3" y="42"/>
                  </a:lnTo>
                  <a:close/>
                  <a:moveTo>
                    <a:pt x="45" y="6"/>
                  </a:moveTo>
                  <a:lnTo>
                    <a:pt x="29" y="9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5" y="46"/>
                  </a:lnTo>
                  <a:lnTo>
                    <a:pt x="9" y="60"/>
                  </a:lnTo>
                  <a:lnTo>
                    <a:pt x="17" y="74"/>
                  </a:lnTo>
                  <a:lnTo>
                    <a:pt x="29" y="81"/>
                  </a:lnTo>
                  <a:lnTo>
                    <a:pt x="45" y="85"/>
                  </a:lnTo>
                  <a:lnTo>
                    <a:pt x="59" y="81"/>
                  </a:lnTo>
                  <a:lnTo>
                    <a:pt x="72" y="74"/>
                  </a:lnTo>
                  <a:lnTo>
                    <a:pt x="81" y="60"/>
                  </a:lnTo>
                  <a:lnTo>
                    <a:pt x="85" y="46"/>
                  </a:lnTo>
                  <a:lnTo>
                    <a:pt x="81" y="30"/>
                  </a:lnTo>
                  <a:lnTo>
                    <a:pt x="72" y="17"/>
                  </a:lnTo>
                  <a:lnTo>
                    <a:pt x="59" y="9"/>
                  </a:lnTo>
                  <a:lnTo>
                    <a:pt x="45" y="6"/>
                  </a:lnTo>
                  <a:close/>
                  <a:moveTo>
                    <a:pt x="45" y="3"/>
                  </a:moveTo>
                  <a:lnTo>
                    <a:pt x="28" y="7"/>
                  </a:lnTo>
                  <a:lnTo>
                    <a:pt x="14" y="16"/>
                  </a:lnTo>
                  <a:lnTo>
                    <a:pt x="28" y="7"/>
                  </a:lnTo>
                  <a:lnTo>
                    <a:pt x="45" y="3"/>
                  </a:lnTo>
                  <a:lnTo>
                    <a:pt x="60" y="7"/>
                  </a:lnTo>
                  <a:lnTo>
                    <a:pt x="75" y="15"/>
                  </a:lnTo>
                  <a:lnTo>
                    <a:pt x="84" y="29"/>
                  </a:lnTo>
                  <a:lnTo>
                    <a:pt x="88" y="46"/>
                  </a:lnTo>
                  <a:lnTo>
                    <a:pt x="84" y="62"/>
                  </a:lnTo>
                  <a:lnTo>
                    <a:pt x="75" y="76"/>
                  </a:lnTo>
                  <a:lnTo>
                    <a:pt x="60" y="84"/>
                  </a:lnTo>
                  <a:lnTo>
                    <a:pt x="45" y="88"/>
                  </a:lnTo>
                  <a:lnTo>
                    <a:pt x="26" y="84"/>
                  </a:lnTo>
                  <a:lnTo>
                    <a:pt x="13" y="74"/>
                  </a:lnTo>
                  <a:lnTo>
                    <a:pt x="26" y="84"/>
                  </a:lnTo>
                  <a:lnTo>
                    <a:pt x="45" y="88"/>
                  </a:lnTo>
                  <a:lnTo>
                    <a:pt x="60" y="85"/>
                  </a:lnTo>
                  <a:lnTo>
                    <a:pt x="75" y="76"/>
                  </a:lnTo>
                  <a:lnTo>
                    <a:pt x="84" y="62"/>
                  </a:lnTo>
                  <a:lnTo>
                    <a:pt x="88" y="46"/>
                  </a:lnTo>
                  <a:lnTo>
                    <a:pt x="84" y="29"/>
                  </a:lnTo>
                  <a:lnTo>
                    <a:pt x="75" y="15"/>
                  </a:lnTo>
                  <a:lnTo>
                    <a:pt x="60" y="6"/>
                  </a:lnTo>
                  <a:lnTo>
                    <a:pt x="45" y="3"/>
                  </a:lnTo>
                  <a:close/>
                  <a:moveTo>
                    <a:pt x="45" y="0"/>
                  </a:moveTo>
                  <a:lnTo>
                    <a:pt x="62" y="3"/>
                  </a:lnTo>
                  <a:lnTo>
                    <a:pt x="76" y="13"/>
                  </a:lnTo>
                  <a:lnTo>
                    <a:pt x="86" y="28"/>
                  </a:lnTo>
                  <a:lnTo>
                    <a:pt x="90" y="46"/>
                  </a:lnTo>
                  <a:lnTo>
                    <a:pt x="86" y="63"/>
                  </a:lnTo>
                  <a:lnTo>
                    <a:pt x="76" y="78"/>
                  </a:lnTo>
                  <a:lnTo>
                    <a:pt x="62" y="88"/>
                  </a:lnTo>
                  <a:lnTo>
                    <a:pt x="45" y="91"/>
                  </a:lnTo>
                  <a:lnTo>
                    <a:pt x="26" y="88"/>
                  </a:lnTo>
                  <a:lnTo>
                    <a:pt x="13" y="78"/>
                  </a:lnTo>
                  <a:lnTo>
                    <a:pt x="3" y="63"/>
                  </a:lnTo>
                  <a:lnTo>
                    <a:pt x="0" y="46"/>
                  </a:lnTo>
                  <a:lnTo>
                    <a:pt x="3" y="28"/>
                  </a:lnTo>
                  <a:lnTo>
                    <a:pt x="13" y="13"/>
                  </a:lnTo>
                  <a:lnTo>
                    <a:pt x="26" y="3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3762"/>
            <p:cNvSpPr/>
            <p:nvPr/>
          </p:nvSpPr>
          <p:spPr bwMode="auto">
            <a:xfrm>
              <a:off x="4100513" y="5956300"/>
              <a:ext cx="77788" cy="36513"/>
            </a:xfrm>
            <a:custGeom>
              <a:avLst/>
              <a:gdLst>
                <a:gd name="T0" fmla="*/ 46 w 49"/>
                <a:gd name="T1" fmla="*/ 0 h 23"/>
                <a:gd name="T2" fmla="*/ 49 w 49"/>
                <a:gd name="T3" fmla="*/ 1 h 23"/>
                <a:gd name="T4" fmla="*/ 47 w 49"/>
                <a:gd name="T5" fmla="*/ 4 h 23"/>
                <a:gd name="T6" fmla="*/ 45 w 49"/>
                <a:gd name="T7" fmla="*/ 10 h 23"/>
                <a:gd name="T8" fmla="*/ 37 w 49"/>
                <a:gd name="T9" fmla="*/ 18 h 23"/>
                <a:gd name="T10" fmla="*/ 28 w 49"/>
                <a:gd name="T11" fmla="*/ 22 h 23"/>
                <a:gd name="T12" fmla="*/ 24 w 49"/>
                <a:gd name="T13" fmla="*/ 23 h 23"/>
                <a:gd name="T14" fmla="*/ 15 w 49"/>
                <a:gd name="T15" fmla="*/ 21 h 23"/>
                <a:gd name="T16" fmla="*/ 7 w 49"/>
                <a:gd name="T17" fmla="*/ 16 h 23"/>
                <a:gd name="T18" fmla="*/ 1 w 49"/>
                <a:gd name="T19" fmla="*/ 10 h 23"/>
                <a:gd name="T20" fmla="*/ 0 w 49"/>
                <a:gd name="T21" fmla="*/ 8 h 23"/>
                <a:gd name="T22" fmla="*/ 3 w 49"/>
                <a:gd name="T23" fmla="*/ 6 h 23"/>
                <a:gd name="T24" fmla="*/ 3 w 49"/>
                <a:gd name="T25" fmla="*/ 6 h 23"/>
                <a:gd name="T26" fmla="*/ 4 w 49"/>
                <a:gd name="T27" fmla="*/ 8 h 23"/>
                <a:gd name="T28" fmla="*/ 5 w 49"/>
                <a:gd name="T29" fmla="*/ 10 h 23"/>
                <a:gd name="T30" fmla="*/ 8 w 49"/>
                <a:gd name="T31" fmla="*/ 13 h 23"/>
                <a:gd name="T32" fmla="*/ 13 w 49"/>
                <a:gd name="T33" fmla="*/ 17 h 23"/>
                <a:gd name="T34" fmla="*/ 18 w 49"/>
                <a:gd name="T35" fmla="*/ 19 h 23"/>
                <a:gd name="T36" fmla="*/ 24 w 49"/>
                <a:gd name="T37" fmla="*/ 19 h 23"/>
                <a:gd name="T38" fmla="*/ 26 w 49"/>
                <a:gd name="T39" fmla="*/ 19 h 23"/>
                <a:gd name="T40" fmla="*/ 32 w 49"/>
                <a:gd name="T41" fmla="*/ 18 h 23"/>
                <a:gd name="T42" fmla="*/ 35 w 49"/>
                <a:gd name="T43" fmla="*/ 16 h 23"/>
                <a:gd name="T44" fmla="*/ 39 w 49"/>
                <a:gd name="T45" fmla="*/ 13 h 23"/>
                <a:gd name="T46" fmla="*/ 42 w 49"/>
                <a:gd name="T47" fmla="*/ 9 h 23"/>
                <a:gd name="T48" fmla="*/ 43 w 49"/>
                <a:gd name="T49" fmla="*/ 5 h 23"/>
                <a:gd name="T50" fmla="*/ 45 w 49"/>
                <a:gd name="T51" fmla="*/ 2 h 23"/>
                <a:gd name="T52" fmla="*/ 46 w 49"/>
                <a:gd name="T53" fmla="*/ 1 h 23"/>
                <a:gd name="T54" fmla="*/ 46 w 49"/>
                <a:gd name="T5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9" h="23">
                  <a:moveTo>
                    <a:pt x="46" y="0"/>
                  </a:moveTo>
                  <a:lnTo>
                    <a:pt x="49" y="1"/>
                  </a:lnTo>
                  <a:lnTo>
                    <a:pt x="47" y="4"/>
                  </a:lnTo>
                  <a:lnTo>
                    <a:pt x="45" y="10"/>
                  </a:lnTo>
                  <a:lnTo>
                    <a:pt x="37" y="18"/>
                  </a:lnTo>
                  <a:lnTo>
                    <a:pt x="28" y="22"/>
                  </a:lnTo>
                  <a:lnTo>
                    <a:pt x="24" y="23"/>
                  </a:lnTo>
                  <a:lnTo>
                    <a:pt x="15" y="21"/>
                  </a:lnTo>
                  <a:lnTo>
                    <a:pt x="7" y="16"/>
                  </a:lnTo>
                  <a:lnTo>
                    <a:pt x="1" y="10"/>
                  </a:lnTo>
                  <a:lnTo>
                    <a:pt x="0" y="8"/>
                  </a:lnTo>
                  <a:lnTo>
                    <a:pt x="3" y="6"/>
                  </a:lnTo>
                  <a:lnTo>
                    <a:pt x="3" y="6"/>
                  </a:lnTo>
                  <a:lnTo>
                    <a:pt x="4" y="8"/>
                  </a:lnTo>
                  <a:lnTo>
                    <a:pt x="5" y="10"/>
                  </a:lnTo>
                  <a:lnTo>
                    <a:pt x="8" y="13"/>
                  </a:lnTo>
                  <a:lnTo>
                    <a:pt x="13" y="17"/>
                  </a:lnTo>
                  <a:lnTo>
                    <a:pt x="18" y="19"/>
                  </a:lnTo>
                  <a:lnTo>
                    <a:pt x="24" y="19"/>
                  </a:lnTo>
                  <a:lnTo>
                    <a:pt x="26" y="19"/>
                  </a:lnTo>
                  <a:lnTo>
                    <a:pt x="32" y="18"/>
                  </a:lnTo>
                  <a:lnTo>
                    <a:pt x="35" y="16"/>
                  </a:lnTo>
                  <a:lnTo>
                    <a:pt x="39" y="13"/>
                  </a:lnTo>
                  <a:lnTo>
                    <a:pt x="42" y="9"/>
                  </a:lnTo>
                  <a:lnTo>
                    <a:pt x="43" y="5"/>
                  </a:lnTo>
                  <a:lnTo>
                    <a:pt x="45" y="2"/>
                  </a:lnTo>
                  <a:lnTo>
                    <a:pt x="46" y="1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3763"/>
            <p:cNvSpPr>
              <a:spLocks noEditPoints="1"/>
            </p:cNvSpPr>
            <p:nvPr/>
          </p:nvSpPr>
          <p:spPr bwMode="auto">
            <a:xfrm>
              <a:off x="4095750" y="5951538"/>
              <a:ext cx="87313" cy="44450"/>
            </a:xfrm>
            <a:custGeom>
              <a:avLst/>
              <a:gdLst>
                <a:gd name="T0" fmla="*/ 7 w 55"/>
                <a:gd name="T1" fmla="*/ 15 h 28"/>
                <a:gd name="T2" fmla="*/ 11 w 55"/>
                <a:gd name="T3" fmla="*/ 17 h 28"/>
                <a:gd name="T4" fmla="*/ 14 w 55"/>
                <a:gd name="T5" fmla="*/ 20 h 28"/>
                <a:gd name="T6" fmla="*/ 16 w 55"/>
                <a:gd name="T7" fmla="*/ 21 h 28"/>
                <a:gd name="T8" fmla="*/ 14 w 55"/>
                <a:gd name="T9" fmla="*/ 20 h 28"/>
                <a:gd name="T10" fmla="*/ 11 w 55"/>
                <a:gd name="T11" fmla="*/ 17 h 28"/>
                <a:gd name="T12" fmla="*/ 7 w 55"/>
                <a:gd name="T13" fmla="*/ 15 h 28"/>
                <a:gd name="T14" fmla="*/ 46 w 55"/>
                <a:gd name="T15" fmla="*/ 13 h 28"/>
                <a:gd name="T16" fmla="*/ 42 w 55"/>
                <a:gd name="T17" fmla="*/ 16 h 28"/>
                <a:gd name="T18" fmla="*/ 45 w 55"/>
                <a:gd name="T19" fmla="*/ 13 h 28"/>
                <a:gd name="T20" fmla="*/ 46 w 55"/>
                <a:gd name="T21" fmla="*/ 13 h 28"/>
                <a:gd name="T22" fmla="*/ 4 w 55"/>
                <a:gd name="T23" fmla="*/ 9 h 28"/>
                <a:gd name="T24" fmla="*/ 4 w 55"/>
                <a:gd name="T25" fmla="*/ 9 h 28"/>
                <a:gd name="T26" fmla="*/ 4 w 55"/>
                <a:gd name="T27" fmla="*/ 9 h 28"/>
                <a:gd name="T28" fmla="*/ 4 w 55"/>
                <a:gd name="T29" fmla="*/ 9 h 28"/>
                <a:gd name="T30" fmla="*/ 48 w 55"/>
                <a:gd name="T31" fmla="*/ 0 h 28"/>
                <a:gd name="T32" fmla="*/ 55 w 55"/>
                <a:gd name="T33" fmla="*/ 3 h 28"/>
                <a:gd name="T34" fmla="*/ 53 w 55"/>
                <a:gd name="T35" fmla="*/ 4 h 28"/>
                <a:gd name="T36" fmla="*/ 53 w 55"/>
                <a:gd name="T37" fmla="*/ 5 h 28"/>
                <a:gd name="T38" fmla="*/ 53 w 55"/>
                <a:gd name="T39" fmla="*/ 8 h 28"/>
                <a:gd name="T40" fmla="*/ 50 w 55"/>
                <a:gd name="T41" fmla="*/ 11 h 28"/>
                <a:gd name="T42" fmla="*/ 49 w 55"/>
                <a:gd name="T43" fmla="*/ 15 h 28"/>
                <a:gd name="T44" fmla="*/ 45 w 55"/>
                <a:gd name="T45" fmla="*/ 19 h 28"/>
                <a:gd name="T46" fmla="*/ 41 w 55"/>
                <a:gd name="T47" fmla="*/ 22 h 28"/>
                <a:gd name="T48" fmla="*/ 36 w 55"/>
                <a:gd name="T49" fmla="*/ 25 h 28"/>
                <a:gd name="T50" fmla="*/ 31 w 55"/>
                <a:gd name="T51" fmla="*/ 28 h 28"/>
                <a:gd name="T52" fmla="*/ 27 w 55"/>
                <a:gd name="T53" fmla="*/ 28 h 28"/>
                <a:gd name="T54" fmla="*/ 16 w 55"/>
                <a:gd name="T55" fmla="*/ 25 h 28"/>
                <a:gd name="T56" fmla="*/ 10 w 55"/>
                <a:gd name="T57" fmla="*/ 20 h 28"/>
                <a:gd name="T58" fmla="*/ 4 w 55"/>
                <a:gd name="T59" fmla="*/ 15 h 28"/>
                <a:gd name="T60" fmla="*/ 2 w 55"/>
                <a:gd name="T61" fmla="*/ 12 h 28"/>
                <a:gd name="T62" fmla="*/ 2 w 55"/>
                <a:gd name="T63" fmla="*/ 12 h 28"/>
                <a:gd name="T64" fmla="*/ 0 w 55"/>
                <a:gd name="T65" fmla="*/ 11 h 28"/>
                <a:gd name="T66" fmla="*/ 4 w 55"/>
                <a:gd name="T67" fmla="*/ 8 h 28"/>
                <a:gd name="T68" fmla="*/ 6 w 55"/>
                <a:gd name="T69" fmla="*/ 8 h 28"/>
                <a:gd name="T70" fmla="*/ 6 w 55"/>
                <a:gd name="T71" fmla="*/ 8 h 28"/>
                <a:gd name="T72" fmla="*/ 6 w 55"/>
                <a:gd name="T73" fmla="*/ 8 h 28"/>
                <a:gd name="T74" fmla="*/ 6 w 55"/>
                <a:gd name="T75" fmla="*/ 8 h 28"/>
                <a:gd name="T76" fmla="*/ 7 w 55"/>
                <a:gd name="T77" fmla="*/ 8 h 28"/>
                <a:gd name="T78" fmla="*/ 7 w 55"/>
                <a:gd name="T79" fmla="*/ 8 h 28"/>
                <a:gd name="T80" fmla="*/ 7 w 55"/>
                <a:gd name="T81" fmla="*/ 8 h 28"/>
                <a:gd name="T82" fmla="*/ 7 w 55"/>
                <a:gd name="T83" fmla="*/ 8 h 28"/>
                <a:gd name="T84" fmla="*/ 7 w 55"/>
                <a:gd name="T85" fmla="*/ 8 h 28"/>
                <a:gd name="T86" fmla="*/ 7 w 55"/>
                <a:gd name="T87" fmla="*/ 9 h 28"/>
                <a:gd name="T88" fmla="*/ 8 w 55"/>
                <a:gd name="T89" fmla="*/ 11 h 28"/>
                <a:gd name="T90" fmla="*/ 10 w 55"/>
                <a:gd name="T91" fmla="*/ 12 h 28"/>
                <a:gd name="T92" fmla="*/ 12 w 55"/>
                <a:gd name="T93" fmla="*/ 15 h 28"/>
                <a:gd name="T94" fmla="*/ 16 w 55"/>
                <a:gd name="T95" fmla="*/ 19 h 28"/>
                <a:gd name="T96" fmla="*/ 21 w 55"/>
                <a:gd name="T97" fmla="*/ 20 h 28"/>
                <a:gd name="T98" fmla="*/ 27 w 55"/>
                <a:gd name="T99" fmla="*/ 21 h 28"/>
                <a:gd name="T100" fmla="*/ 27 w 55"/>
                <a:gd name="T101" fmla="*/ 21 h 28"/>
                <a:gd name="T102" fmla="*/ 29 w 55"/>
                <a:gd name="T103" fmla="*/ 21 h 28"/>
                <a:gd name="T104" fmla="*/ 33 w 55"/>
                <a:gd name="T105" fmla="*/ 20 h 28"/>
                <a:gd name="T106" fmla="*/ 37 w 55"/>
                <a:gd name="T107" fmla="*/ 17 h 28"/>
                <a:gd name="T108" fmla="*/ 41 w 55"/>
                <a:gd name="T109" fmla="*/ 15 h 28"/>
                <a:gd name="T110" fmla="*/ 44 w 55"/>
                <a:gd name="T111" fmla="*/ 11 h 28"/>
                <a:gd name="T112" fmla="*/ 45 w 55"/>
                <a:gd name="T113" fmla="*/ 7 h 28"/>
                <a:gd name="T114" fmla="*/ 46 w 55"/>
                <a:gd name="T115" fmla="*/ 4 h 28"/>
                <a:gd name="T116" fmla="*/ 48 w 55"/>
                <a:gd name="T117" fmla="*/ 3 h 28"/>
                <a:gd name="T118" fmla="*/ 48 w 55"/>
                <a:gd name="T11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5" h="28">
                  <a:moveTo>
                    <a:pt x="7" y="15"/>
                  </a:moveTo>
                  <a:lnTo>
                    <a:pt x="11" y="17"/>
                  </a:lnTo>
                  <a:lnTo>
                    <a:pt x="14" y="20"/>
                  </a:lnTo>
                  <a:lnTo>
                    <a:pt x="16" y="21"/>
                  </a:lnTo>
                  <a:lnTo>
                    <a:pt x="14" y="20"/>
                  </a:lnTo>
                  <a:lnTo>
                    <a:pt x="11" y="17"/>
                  </a:lnTo>
                  <a:lnTo>
                    <a:pt x="7" y="15"/>
                  </a:lnTo>
                  <a:close/>
                  <a:moveTo>
                    <a:pt x="46" y="13"/>
                  </a:moveTo>
                  <a:lnTo>
                    <a:pt x="42" y="16"/>
                  </a:lnTo>
                  <a:lnTo>
                    <a:pt x="45" y="13"/>
                  </a:lnTo>
                  <a:lnTo>
                    <a:pt x="46" y="13"/>
                  </a:lnTo>
                  <a:close/>
                  <a:moveTo>
                    <a:pt x="4" y="9"/>
                  </a:move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close/>
                  <a:moveTo>
                    <a:pt x="48" y="0"/>
                  </a:moveTo>
                  <a:lnTo>
                    <a:pt x="55" y="3"/>
                  </a:lnTo>
                  <a:lnTo>
                    <a:pt x="53" y="4"/>
                  </a:lnTo>
                  <a:lnTo>
                    <a:pt x="53" y="5"/>
                  </a:lnTo>
                  <a:lnTo>
                    <a:pt x="53" y="8"/>
                  </a:lnTo>
                  <a:lnTo>
                    <a:pt x="50" y="11"/>
                  </a:lnTo>
                  <a:lnTo>
                    <a:pt x="49" y="15"/>
                  </a:lnTo>
                  <a:lnTo>
                    <a:pt x="45" y="19"/>
                  </a:lnTo>
                  <a:lnTo>
                    <a:pt x="41" y="22"/>
                  </a:lnTo>
                  <a:lnTo>
                    <a:pt x="36" y="25"/>
                  </a:lnTo>
                  <a:lnTo>
                    <a:pt x="31" y="28"/>
                  </a:lnTo>
                  <a:lnTo>
                    <a:pt x="27" y="28"/>
                  </a:lnTo>
                  <a:lnTo>
                    <a:pt x="16" y="25"/>
                  </a:lnTo>
                  <a:lnTo>
                    <a:pt x="10" y="20"/>
                  </a:lnTo>
                  <a:lnTo>
                    <a:pt x="4" y="15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1"/>
                  </a:lnTo>
                  <a:lnTo>
                    <a:pt x="4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8" y="11"/>
                  </a:lnTo>
                  <a:lnTo>
                    <a:pt x="10" y="12"/>
                  </a:lnTo>
                  <a:lnTo>
                    <a:pt x="12" y="15"/>
                  </a:lnTo>
                  <a:lnTo>
                    <a:pt x="16" y="19"/>
                  </a:lnTo>
                  <a:lnTo>
                    <a:pt x="21" y="20"/>
                  </a:lnTo>
                  <a:lnTo>
                    <a:pt x="27" y="21"/>
                  </a:lnTo>
                  <a:lnTo>
                    <a:pt x="27" y="21"/>
                  </a:lnTo>
                  <a:lnTo>
                    <a:pt x="29" y="21"/>
                  </a:lnTo>
                  <a:lnTo>
                    <a:pt x="33" y="20"/>
                  </a:lnTo>
                  <a:lnTo>
                    <a:pt x="37" y="17"/>
                  </a:lnTo>
                  <a:lnTo>
                    <a:pt x="41" y="15"/>
                  </a:lnTo>
                  <a:lnTo>
                    <a:pt x="44" y="11"/>
                  </a:lnTo>
                  <a:lnTo>
                    <a:pt x="45" y="7"/>
                  </a:lnTo>
                  <a:lnTo>
                    <a:pt x="46" y="4"/>
                  </a:lnTo>
                  <a:lnTo>
                    <a:pt x="48" y="3"/>
                  </a:lnTo>
                  <a:lnTo>
                    <a:pt x="4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Rectangle 3764"/>
            <p:cNvSpPr>
              <a:spLocks noChangeArrowheads="1"/>
            </p:cNvSpPr>
            <p:nvPr/>
          </p:nvSpPr>
          <p:spPr bwMode="auto">
            <a:xfrm>
              <a:off x="4106863" y="5932488"/>
              <a:ext cx="6350" cy="6350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Rectangle 3765"/>
            <p:cNvSpPr>
              <a:spLocks noChangeArrowheads="1"/>
            </p:cNvSpPr>
            <p:nvPr/>
          </p:nvSpPr>
          <p:spPr bwMode="auto">
            <a:xfrm>
              <a:off x="4105275" y="5930900"/>
              <a:ext cx="9525" cy="11113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Rectangle 3766"/>
            <p:cNvSpPr>
              <a:spLocks noChangeArrowheads="1"/>
            </p:cNvSpPr>
            <p:nvPr/>
          </p:nvSpPr>
          <p:spPr bwMode="auto">
            <a:xfrm>
              <a:off x="4171950" y="5924550"/>
              <a:ext cx="3175" cy="4763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Rectangle 3767"/>
            <p:cNvSpPr>
              <a:spLocks noChangeArrowheads="1"/>
            </p:cNvSpPr>
            <p:nvPr/>
          </p:nvSpPr>
          <p:spPr bwMode="auto">
            <a:xfrm>
              <a:off x="4168775" y="5922963"/>
              <a:ext cx="9525" cy="9525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3768"/>
            <p:cNvSpPr/>
            <p:nvPr/>
          </p:nvSpPr>
          <p:spPr bwMode="auto">
            <a:xfrm>
              <a:off x="4048125" y="5937250"/>
              <a:ext cx="38100" cy="66675"/>
            </a:xfrm>
            <a:custGeom>
              <a:avLst/>
              <a:gdLst>
                <a:gd name="T0" fmla="*/ 20 w 24"/>
                <a:gd name="T1" fmla="*/ 0 h 42"/>
                <a:gd name="T2" fmla="*/ 21 w 24"/>
                <a:gd name="T3" fmla="*/ 0 h 42"/>
                <a:gd name="T4" fmla="*/ 21 w 24"/>
                <a:gd name="T5" fmla="*/ 3 h 42"/>
                <a:gd name="T6" fmla="*/ 20 w 24"/>
                <a:gd name="T7" fmla="*/ 3 h 42"/>
                <a:gd name="T8" fmla="*/ 16 w 24"/>
                <a:gd name="T9" fmla="*/ 4 h 42"/>
                <a:gd name="T10" fmla="*/ 13 w 24"/>
                <a:gd name="T11" fmla="*/ 5 h 42"/>
                <a:gd name="T12" fmla="*/ 10 w 24"/>
                <a:gd name="T13" fmla="*/ 8 h 42"/>
                <a:gd name="T14" fmla="*/ 7 w 24"/>
                <a:gd name="T15" fmla="*/ 12 h 42"/>
                <a:gd name="T16" fmla="*/ 4 w 24"/>
                <a:gd name="T17" fmla="*/ 17 h 42"/>
                <a:gd name="T18" fmla="*/ 3 w 24"/>
                <a:gd name="T19" fmla="*/ 24 h 42"/>
                <a:gd name="T20" fmla="*/ 3 w 24"/>
                <a:gd name="T21" fmla="*/ 24 h 42"/>
                <a:gd name="T22" fmla="*/ 4 w 24"/>
                <a:gd name="T23" fmla="*/ 28 h 42"/>
                <a:gd name="T24" fmla="*/ 6 w 24"/>
                <a:gd name="T25" fmla="*/ 30 h 42"/>
                <a:gd name="T26" fmla="*/ 8 w 24"/>
                <a:gd name="T27" fmla="*/ 33 h 42"/>
                <a:gd name="T28" fmla="*/ 11 w 24"/>
                <a:gd name="T29" fmla="*/ 34 h 42"/>
                <a:gd name="T30" fmla="*/ 13 w 24"/>
                <a:gd name="T31" fmla="*/ 35 h 42"/>
                <a:gd name="T32" fmla="*/ 17 w 24"/>
                <a:gd name="T33" fmla="*/ 38 h 42"/>
                <a:gd name="T34" fmla="*/ 21 w 24"/>
                <a:gd name="T35" fmla="*/ 38 h 42"/>
                <a:gd name="T36" fmla="*/ 23 w 24"/>
                <a:gd name="T37" fmla="*/ 39 h 42"/>
                <a:gd name="T38" fmla="*/ 24 w 24"/>
                <a:gd name="T39" fmla="*/ 39 h 42"/>
                <a:gd name="T40" fmla="*/ 24 w 24"/>
                <a:gd name="T41" fmla="*/ 42 h 42"/>
                <a:gd name="T42" fmla="*/ 21 w 24"/>
                <a:gd name="T43" fmla="*/ 42 h 42"/>
                <a:gd name="T44" fmla="*/ 16 w 24"/>
                <a:gd name="T45" fmla="*/ 41 h 42"/>
                <a:gd name="T46" fmla="*/ 8 w 24"/>
                <a:gd name="T47" fmla="*/ 37 h 42"/>
                <a:gd name="T48" fmla="*/ 3 w 24"/>
                <a:gd name="T49" fmla="*/ 31 h 42"/>
                <a:gd name="T50" fmla="*/ 0 w 24"/>
                <a:gd name="T51" fmla="*/ 24 h 42"/>
                <a:gd name="T52" fmla="*/ 0 w 24"/>
                <a:gd name="T53" fmla="*/ 22 h 42"/>
                <a:gd name="T54" fmla="*/ 4 w 24"/>
                <a:gd name="T55" fmla="*/ 11 h 42"/>
                <a:gd name="T56" fmla="*/ 11 w 24"/>
                <a:gd name="T57" fmla="*/ 3 h 42"/>
                <a:gd name="T58" fmla="*/ 20 w 24"/>
                <a:gd name="T5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" h="42">
                  <a:moveTo>
                    <a:pt x="20" y="0"/>
                  </a:move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16" y="4"/>
                  </a:lnTo>
                  <a:lnTo>
                    <a:pt x="13" y="5"/>
                  </a:lnTo>
                  <a:lnTo>
                    <a:pt x="10" y="8"/>
                  </a:lnTo>
                  <a:lnTo>
                    <a:pt x="7" y="12"/>
                  </a:lnTo>
                  <a:lnTo>
                    <a:pt x="4" y="17"/>
                  </a:lnTo>
                  <a:lnTo>
                    <a:pt x="3" y="24"/>
                  </a:lnTo>
                  <a:lnTo>
                    <a:pt x="3" y="24"/>
                  </a:lnTo>
                  <a:lnTo>
                    <a:pt x="4" y="28"/>
                  </a:lnTo>
                  <a:lnTo>
                    <a:pt x="6" y="30"/>
                  </a:lnTo>
                  <a:lnTo>
                    <a:pt x="8" y="33"/>
                  </a:lnTo>
                  <a:lnTo>
                    <a:pt x="11" y="34"/>
                  </a:lnTo>
                  <a:lnTo>
                    <a:pt x="13" y="35"/>
                  </a:lnTo>
                  <a:lnTo>
                    <a:pt x="17" y="38"/>
                  </a:lnTo>
                  <a:lnTo>
                    <a:pt x="21" y="38"/>
                  </a:lnTo>
                  <a:lnTo>
                    <a:pt x="23" y="39"/>
                  </a:lnTo>
                  <a:lnTo>
                    <a:pt x="24" y="39"/>
                  </a:lnTo>
                  <a:lnTo>
                    <a:pt x="24" y="42"/>
                  </a:lnTo>
                  <a:lnTo>
                    <a:pt x="21" y="42"/>
                  </a:lnTo>
                  <a:lnTo>
                    <a:pt x="16" y="41"/>
                  </a:lnTo>
                  <a:lnTo>
                    <a:pt x="8" y="37"/>
                  </a:lnTo>
                  <a:lnTo>
                    <a:pt x="3" y="31"/>
                  </a:lnTo>
                  <a:lnTo>
                    <a:pt x="0" y="24"/>
                  </a:lnTo>
                  <a:lnTo>
                    <a:pt x="0" y="22"/>
                  </a:lnTo>
                  <a:lnTo>
                    <a:pt x="4" y="11"/>
                  </a:lnTo>
                  <a:lnTo>
                    <a:pt x="11" y="3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3769"/>
            <p:cNvSpPr>
              <a:spLocks noEditPoints="1"/>
            </p:cNvSpPr>
            <p:nvPr/>
          </p:nvSpPr>
          <p:spPr bwMode="auto">
            <a:xfrm>
              <a:off x="4046538" y="5935663"/>
              <a:ext cx="44450" cy="69850"/>
            </a:xfrm>
            <a:custGeom>
              <a:avLst/>
              <a:gdLst>
                <a:gd name="T0" fmla="*/ 14 w 28"/>
                <a:gd name="T1" fmla="*/ 39 h 44"/>
                <a:gd name="T2" fmla="*/ 16 w 28"/>
                <a:gd name="T3" fmla="*/ 39 h 44"/>
                <a:gd name="T4" fmla="*/ 17 w 28"/>
                <a:gd name="T5" fmla="*/ 39 h 44"/>
                <a:gd name="T6" fmla="*/ 14 w 28"/>
                <a:gd name="T7" fmla="*/ 39 h 44"/>
                <a:gd name="T8" fmla="*/ 12 w 28"/>
                <a:gd name="T9" fmla="*/ 36 h 44"/>
                <a:gd name="T10" fmla="*/ 12 w 28"/>
                <a:gd name="T11" fmla="*/ 38 h 44"/>
                <a:gd name="T12" fmla="*/ 13 w 28"/>
                <a:gd name="T13" fmla="*/ 38 h 44"/>
                <a:gd name="T14" fmla="*/ 12 w 28"/>
                <a:gd name="T15" fmla="*/ 36 h 44"/>
                <a:gd name="T16" fmla="*/ 21 w 28"/>
                <a:gd name="T17" fmla="*/ 0 h 44"/>
                <a:gd name="T18" fmla="*/ 24 w 28"/>
                <a:gd name="T19" fmla="*/ 0 h 44"/>
                <a:gd name="T20" fmla="*/ 25 w 28"/>
                <a:gd name="T21" fmla="*/ 0 h 44"/>
                <a:gd name="T22" fmla="*/ 24 w 28"/>
                <a:gd name="T23" fmla="*/ 6 h 44"/>
                <a:gd name="T24" fmla="*/ 21 w 28"/>
                <a:gd name="T25" fmla="*/ 5 h 44"/>
                <a:gd name="T26" fmla="*/ 21 w 28"/>
                <a:gd name="T27" fmla="*/ 5 h 44"/>
                <a:gd name="T28" fmla="*/ 21 w 28"/>
                <a:gd name="T29" fmla="*/ 5 h 44"/>
                <a:gd name="T30" fmla="*/ 18 w 28"/>
                <a:gd name="T31" fmla="*/ 6 h 44"/>
                <a:gd name="T32" fmla="*/ 14 w 28"/>
                <a:gd name="T33" fmla="*/ 8 h 44"/>
                <a:gd name="T34" fmla="*/ 12 w 28"/>
                <a:gd name="T35" fmla="*/ 10 h 44"/>
                <a:gd name="T36" fmla="*/ 9 w 28"/>
                <a:gd name="T37" fmla="*/ 14 h 44"/>
                <a:gd name="T38" fmla="*/ 7 w 28"/>
                <a:gd name="T39" fmla="*/ 18 h 44"/>
                <a:gd name="T40" fmla="*/ 7 w 28"/>
                <a:gd name="T41" fmla="*/ 25 h 44"/>
                <a:gd name="T42" fmla="*/ 7 w 28"/>
                <a:gd name="T43" fmla="*/ 25 h 44"/>
                <a:gd name="T44" fmla="*/ 7 w 28"/>
                <a:gd name="T45" fmla="*/ 25 h 44"/>
                <a:gd name="T46" fmla="*/ 7 w 28"/>
                <a:gd name="T47" fmla="*/ 25 h 44"/>
                <a:gd name="T48" fmla="*/ 7 w 28"/>
                <a:gd name="T49" fmla="*/ 29 h 44"/>
                <a:gd name="T50" fmla="*/ 9 w 28"/>
                <a:gd name="T51" fmla="*/ 31 h 44"/>
                <a:gd name="T52" fmla="*/ 12 w 28"/>
                <a:gd name="T53" fmla="*/ 34 h 44"/>
                <a:gd name="T54" fmla="*/ 16 w 28"/>
                <a:gd name="T55" fmla="*/ 35 h 44"/>
                <a:gd name="T56" fmla="*/ 18 w 28"/>
                <a:gd name="T57" fmla="*/ 36 h 44"/>
                <a:gd name="T58" fmla="*/ 21 w 28"/>
                <a:gd name="T59" fmla="*/ 38 h 44"/>
                <a:gd name="T60" fmla="*/ 24 w 28"/>
                <a:gd name="T61" fmla="*/ 38 h 44"/>
                <a:gd name="T62" fmla="*/ 25 w 28"/>
                <a:gd name="T63" fmla="*/ 39 h 44"/>
                <a:gd name="T64" fmla="*/ 25 w 28"/>
                <a:gd name="T65" fmla="*/ 39 h 44"/>
                <a:gd name="T66" fmla="*/ 28 w 28"/>
                <a:gd name="T67" fmla="*/ 39 h 44"/>
                <a:gd name="T68" fmla="*/ 26 w 28"/>
                <a:gd name="T69" fmla="*/ 40 h 44"/>
                <a:gd name="T70" fmla="*/ 26 w 28"/>
                <a:gd name="T71" fmla="*/ 43 h 44"/>
                <a:gd name="T72" fmla="*/ 25 w 28"/>
                <a:gd name="T73" fmla="*/ 43 h 44"/>
                <a:gd name="T74" fmla="*/ 25 w 28"/>
                <a:gd name="T75" fmla="*/ 44 h 44"/>
                <a:gd name="T76" fmla="*/ 25 w 28"/>
                <a:gd name="T77" fmla="*/ 44 h 44"/>
                <a:gd name="T78" fmla="*/ 24 w 28"/>
                <a:gd name="T79" fmla="*/ 44 h 44"/>
                <a:gd name="T80" fmla="*/ 24 w 28"/>
                <a:gd name="T81" fmla="*/ 44 h 44"/>
                <a:gd name="T82" fmla="*/ 21 w 28"/>
                <a:gd name="T83" fmla="*/ 44 h 44"/>
                <a:gd name="T84" fmla="*/ 17 w 28"/>
                <a:gd name="T85" fmla="*/ 43 h 44"/>
                <a:gd name="T86" fmla="*/ 13 w 28"/>
                <a:gd name="T87" fmla="*/ 42 h 44"/>
                <a:gd name="T88" fmla="*/ 9 w 28"/>
                <a:gd name="T89" fmla="*/ 39 h 44"/>
                <a:gd name="T90" fmla="*/ 5 w 28"/>
                <a:gd name="T91" fmla="*/ 36 h 44"/>
                <a:gd name="T92" fmla="*/ 3 w 28"/>
                <a:gd name="T93" fmla="*/ 34 h 44"/>
                <a:gd name="T94" fmla="*/ 1 w 28"/>
                <a:gd name="T95" fmla="*/ 30 h 44"/>
                <a:gd name="T96" fmla="*/ 0 w 28"/>
                <a:gd name="T97" fmla="*/ 25 h 44"/>
                <a:gd name="T98" fmla="*/ 1 w 28"/>
                <a:gd name="T99" fmla="*/ 25 h 44"/>
                <a:gd name="T100" fmla="*/ 0 w 28"/>
                <a:gd name="T101" fmla="*/ 25 h 44"/>
                <a:gd name="T102" fmla="*/ 0 w 28"/>
                <a:gd name="T103" fmla="*/ 23 h 44"/>
                <a:gd name="T104" fmla="*/ 4 w 28"/>
                <a:gd name="T105" fmla="*/ 10 h 44"/>
                <a:gd name="T106" fmla="*/ 12 w 28"/>
                <a:gd name="T107" fmla="*/ 2 h 44"/>
                <a:gd name="T108" fmla="*/ 21 w 28"/>
                <a:gd name="T10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8" h="44">
                  <a:moveTo>
                    <a:pt x="14" y="39"/>
                  </a:moveTo>
                  <a:lnTo>
                    <a:pt x="16" y="39"/>
                  </a:lnTo>
                  <a:lnTo>
                    <a:pt x="17" y="39"/>
                  </a:lnTo>
                  <a:lnTo>
                    <a:pt x="14" y="39"/>
                  </a:lnTo>
                  <a:close/>
                  <a:moveTo>
                    <a:pt x="12" y="36"/>
                  </a:moveTo>
                  <a:lnTo>
                    <a:pt x="12" y="38"/>
                  </a:lnTo>
                  <a:lnTo>
                    <a:pt x="13" y="38"/>
                  </a:lnTo>
                  <a:lnTo>
                    <a:pt x="12" y="36"/>
                  </a:lnTo>
                  <a:close/>
                  <a:moveTo>
                    <a:pt x="21" y="0"/>
                  </a:moveTo>
                  <a:lnTo>
                    <a:pt x="24" y="0"/>
                  </a:lnTo>
                  <a:lnTo>
                    <a:pt x="25" y="0"/>
                  </a:lnTo>
                  <a:lnTo>
                    <a:pt x="24" y="6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8" y="6"/>
                  </a:lnTo>
                  <a:lnTo>
                    <a:pt x="14" y="8"/>
                  </a:lnTo>
                  <a:lnTo>
                    <a:pt x="12" y="10"/>
                  </a:lnTo>
                  <a:lnTo>
                    <a:pt x="9" y="14"/>
                  </a:lnTo>
                  <a:lnTo>
                    <a:pt x="7" y="18"/>
                  </a:lnTo>
                  <a:lnTo>
                    <a:pt x="7" y="25"/>
                  </a:lnTo>
                  <a:lnTo>
                    <a:pt x="7" y="25"/>
                  </a:lnTo>
                  <a:lnTo>
                    <a:pt x="7" y="25"/>
                  </a:lnTo>
                  <a:lnTo>
                    <a:pt x="7" y="25"/>
                  </a:lnTo>
                  <a:lnTo>
                    <a:pt x="7" y="29"/>
                  </a:lnTo>
                  <a:lnTo>
                    <a:pt x="9" y="31"/>
                  </a:lnTo>
                  <a:lnTo>
                    <a:pt x="12" y="34"/>
                  </a:lnTo>
                  <a:lnTo>
                    <a:pt x="16" y="35"/>
                  </a:lnTo>
                  <a:lnTo>
                    <a:pt x="18" y="36"/>
                  </a:lnTo>
                  <a:lnTo>
                    <a:pt x="21" y="38"/>
                  </a:lnTo>
                  <a:lnTo>
                    <a:pt x="24" y="38"/>
                  </a:lnTo>
                  <a:lnTo>
                    <a:pt x="25" y="39"/>
                  </a:lnTo>
                  <a:lnTo>
                    <a:pt x="25" y="39"/>
                  </a:lnTo>
                  <a:lnTo>
                    <a:pt x="28" y="39"/>
                  </a:lnTo>
                  <a:lnTo>
                    <a:pt x="26" y="40"/>
                  </a:lnTo>
                  <a:lnTo>
                    <a:pt x="26" y="43"/>
                  </a:lnTo>
                  <a:lnTo>
                    <a:pt x="25" y="43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1" y="44"/>
                  </a:lnTo>
                  <a:lnTo>
                    <a:pt x="17" y="43"/>
                  </a:lnTo>
                  <a:lnTo>
                    <a:pt x="13" y="42"/>
                  </a:lnTo>
                  <a:lnTo>
                    <a:pt x="9" y="39"/>
                  </a:lnTo>
                  <a:lnTo>
                    <a:pt x="5" y="36"/>
                  </a:lnTo>
                  <a:lnTo>
                    <a:pt x="3" y="34"/>
                  </a:lnTo>
                  <a:lnTo>
                    <a:pt x="1" y="30"/>
                  </a:lnTo>
                  <a:lnTo>
                    <a:pt x="0" y="25"/>
                  </a:lnTo>
                  <a:lnTo>
                    <a:pt x="1" y="25"/>
                  </a:lnTo>
                  <a:lnTo>
                    <a:pt x="0" y="25"/>
                  </a:lnTo>
                  <a:lnTo>
                    <a:pt x="0" y="23"/>
                  </a:lnTo>
                  <a:lnTo>
                    <a:pt x="4" y="10"/>
                  </a:lnTo>
                  <a:lnTo>
                    <a:pt x="12" y="2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3770"/>
            <p:cNvSpPr/>
            <p:nvPr/>
          </p:nvSpPr>
          <p:spPr bwMode="auto">
            <a:xfrm>
              <a:off x="4200525" y="5921375"/>
              <a:ext cx="41275" cy="63500"/>
            </a:xfrm>
            <a:custGeom>
              <a:avLst/>
              <a:gdLst>
                <a:gd name="T0" fmla="*/ 10 w 26"/>
                <a:gd name="T1" fmla="*/ 0 h 40"/>
                <a:gd name="T2" fmla="*/ 13 w 26"/>
                <a:gd name="T3" fmla="*/ 0 h 40"/>
                <a:gd name="T4" fmla="*/ 17 w 26"/>
                <a:gd name="T5" fmla="*/ 1 h 40"/>
                <a:gd name="T6" fmla="*/ 20 w 26"/>
                <a:gd name="T7" fmla="*/ 2 h 40"/>
                <a:gd name="T8" fmla="*/ 22 w 26"/>
                <a:gd name="T9" fmla="*/ 5 h 40"/>
                <a:gd name="T10" fmla="*/ 25 w 26"/>
                <a:gd name="T11" fmla="*/ 9 h 40"/>
                <a:gd name="T12" fmla="*/ 26 w 26"/>
                <a:gd name="T13" fmla="*/ 14 h 40"/>
                <a:gd name="T14" fmla="*/ 26 w 26"/>
                <a:gd name="T15" fmla="*/ 18 h 40"/>
                <a:gd name="T16" fmla="*/ 25 w 26"/>
                <a:gd name="T17" fmla="*/ 23 h 40"/>
                <a:gd name="T18" fmla="*/ 24 w 26"/>
                <a:gd name="T19" fmla="*/ 27 h 40"/>
                <a:gd name="T20" fmla="*/ 21 w 26"/>
                <a:gd name="T21" fmla="*/ 31 h 40"/>
                <a:gd name="T22" fmla="*/ 18 w 26"/>
                <a:gd name="T23" fmla="*/ 34 h 40"/>
                <a:gd name="T24" fmla="*/ 13 w 26"/>
                <a:gd name="T25" fmla="*/ 38 h 40"/>
                <a:gd name="T26" fmla="*/ 9 w 26"/>
                <a:gd name="T27" fmla="*/ 39 h 40"/>
                <a:gd name="T28" fmla="*/ 6 w 26"/>
                <a:gd name="T29" fmla="*/ 40 h 40"/>
                <a:gd name="T30" fmla="*/ 6 w 26"/>
                <a:gd name="T31" fmla="*/ 40 h 40"/>
                <a:gd name="T32" fmla="*/ 5 w 26"/>
                <a:gd name="T33" fmla="*/ 39 h 40"/>
                <a:gd name="T34" fmla="*/ 8 w 26"/>
                <a:gd name="T35" fmla="*/ 38 h 40"/>
                <a:gd name="T36" fmla="*/ 6 w 26"/>
                <a:gd name="T37" fmla="*/ 38 h 40"/>
                <a:gd name="T38" fmla="*/ 6 w 26"/>
                <a:gd name="T39" fmla="*/ 36 h 40"/>
                <a:gd name="T40" fmla="*/ 6 w 26"/>
                <a:gd name="T41" fmla="*/ 36 h 40"/>
                <a:gd name="T42" fmla="*/ 8 w 26"/>
                <a:gd name="T43" fmla="*/ 36 h 40"/>
                <a:gd name="T44" fmla="*/ 10 w 26"/>
                <a:gd name="T45" fmla="*/ 35 h 40"/>
                <a:gd name="T46" fmla="*/ 13 w 26"/>
                <a:gd name="T47" fmla="*/ 34 h 40"/>
                <a:gd name="T48" fmla="*/ 16 w 26"/>
                <a:gd name="T49" fmla="*/ 32 h 40"/>
                <a:gd name="T50" fmla="*/ 18 w 26"/>
                <a:gd name="T51" fmla="*/ 30 h 40"/>
                <a:gd name="T52" fmla="*/ 21 w 26"/>
                <a:gd name="T53" fmla="*/ 26 h 40"/>
                <a:gd name="T54" fmla="*/ 22 w 26"/>
                <a:gd name="T55" fmla="*/ 22 h 40"/>
                <a:gd name="T56" fmla="*/ 24 w 26"/>
                <a:gd name="T57" fmla="*/ 18 h 40"/>
                <a:gd name="T58" fmla="*/ 22 w 26"/>
                <a:gd name="T59" fmla="*/ 15 h 40"/>
                <a:gd name="T60" fmla="*/ 21 w 26"/>
                <a:gd name="T61" fmla="*/ 10 h 40"/>
                <a:gd name="T62" fmla="*/ 20 w 26"/>
                <a:gd name="T63" fmla="*/ 7 h 40"/>
                <a:gd name="T64" fmla="*/ 17 w 26"/>
                <a:gd name="T65" fmla="*/ 5 h 40"/>
                <a:gd name="T66" fmla="*/ 16 w 26"/>
                <a:gd name="T67" fmla="*/ 4 h 40"/>
                <a:gd name="T68" fmla="*/ 13 w 26"/>
                <a:gd name="T69" fmla="*/ 2 h 40"/>
                <a:gd name="T70" fmla="*/ 10 w 26"/>
                <a:gd name="T71" fmla="*/ 2 h 40"/>
                <a:gd name="T72" fmla="*/ 8 w 26"/>
                <a:gd name="T73" fmla="*/ 4 h 40"/>
                <a:gd name="T74" fmla="*/ 4 w 26"/>
                <a:gd name="T75" fmla="*/ 4 h 40"/>
                <a:gd name="T76" fmla="*/ 3 w 26"/>
                <a:gd name="T77" fmla="*/ 5 h 40"/>
                <a:gd name="T78" fmla="*/ 1 w 26"/>
                <a:gd name="T79" fmla="*/ 5 h 40"/>
                <a:gd name="T80" fmla="*/ 0 w 26"/>
                <a:gd name="T81" fmla="*/ 2 h 40"/>
                <a:gd name="T82" fmla="*/ 0 w 26"/>
                <a:gd name="T83" fmla="*/ 2 h 40"/>
                <a:gd name="T84" fmla="*/ 3 w 26"/>
                <a:gd name="T85" fmla="*/ 1 h 40"/>
                <a:gd name="T86" fmla="*/ 4 w 26"/>
                <a:gd name="T87" fmla="*/ 1 h 40"/>
                <a:gd name="T88" fmla="*/ 8 w 26"/>
                <a:gd name="T89" fmla="*/ 0 h 40"/>
                <a:gd name="T90" fmla="*/ 10 w 26"/>
                <a:gd name="T9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6" h="40">
                  <a:moveTo>
                    <a:pt x="10" y="0"/>
                  </a:moveTo>
                  <a:lnTo>
                    <a:pt x="13" y="0"/>
                  </a:lnTo>
                  <a:lnTo>
                    <a:pt x="17" y="1"/>
                  </a:lnTo>
                  <a:lnTo>
                    <a:pt x="20" y="2"/>
                  </a:lnTo>
                  <a:lnTo>
                    <a:pt x="22" y="5"/>
                  </a:lnTo>
                  <a:lnTo>
                    <a:pt x="25" y="9"/>
                  </a:lnTo>
                  <a:lnTo>
                    <a:pt x="26" y="14"/>
                  </a:lnTo>
                  <a:lnTo>
                    <a:pt x="26" y="18"/>
                  </a:lnTo>
                  <a:lnTo>
                    <a:pt x="25" y="23"/>
                  </a:lnTo>
                  <a:lnTo>
                    <a:pt x="24" y="27"/>
                  </a:lnTo>
                  <a:lnTo>
                    <a:pt x="21" y="31"/>
                  </a:lnTo>
                  <a:lnTo>
                    <a:pt x="18" y="34"/>
                  </a:lnTo>
                  <a:lnTo>
                    <a:pt x="13" y="38"/>
                  </a:lnTo>
                  <a:lnTo>
                    <a:pt x="9" y="39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5" y="39"/>
                  </a:lnTo>
                  <a:lnTo>
                    <a:pt x="8" y="38"/>
                  </a:lnTo>
                  <a:lnTo>
                    <a:pt x="6" y="3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8" y="36"/>
                  </a:lnTo>
                  <a:lnTo>
                    <a:pt x="10" y="35"/>
                  </a:lnTo>
                  <a:lnTo>
                    <a:pt x="13" y="34"/>
                  </a:lnTo>
                  <a:lnTo>
                    <a:pt x="16" y="32"/>
                  </a:lnTo>
                  <a:lnTo>
                    <a:pt x="18" y="30"/>
                  </a:lnTo>
                  <a:lnTo>
                    <a:pt x="21" y="26"/>
                  </a:lnTo>
                  <a:lnTo>
                    <a:pt x="22" y="22"/>
                  </a:lnTo>
                  <a:lnTo>
                    <a:pt x="24" y="18"/>
                  </a:lnTo>
                  <a:lnTo>
                    <a:pt x="22" y="15"/>
                  </a:lnTo>
                  <a:lnTo>
                    <a:pt x="21" y="10"/>
                  </a:lnTo>
                  <a:lnTo>
                    <a:pt x="20" y="7"/>
                  </a:lnTo>
                  <a:lnTo>
                    <a:pt x="17" y="5"/>
                  </a:lnTo>
                  <a:lnTo>
                    <a:pt x="16" y="4"/>
                  </a:lnTo>
                  <a:lnTo>
                    <a:pt x="13" y="2"/>
                  </a:lnTo>
                  <a:lnTo>
                    <a:pt x="10" y="2"/>
                  </a:lnTo>
                  <a:lnTo>
                    <a:pt x="8" y="4"/>
                  </a:lnTo>
                  <a:lnTo>
                    <a:pt x="4" y="4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3" y="1"/>
                  </a:lnTo>
                  <a:lnTo>
                    <a:pt x="4" y="1"/>
                  </a:lnTo>
                  <a:lnTo>
                    <a:pt x="8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3771"/>
            <p:cNvSpPr>
              <a:spLocks noEditPoints="1"/>
            </p:cNvSpPr>
            <p:nvPr/>
          </p:nvSpPr>
          <p:spPr bwMode="auto">
            <a:xfrm>
              <a:off x="4195763" y="5918200"/>
              <a:ext cx="47625" cy="68263"/>
            </a:xfrm>
            <a:custGeom>
              <a:avLst/>
              <a:gdLst>
                <a:gd name="T0" fmla="*/ 13 w 30"/>
                <a:gd name="T1" fmla="*/ 40 h 43"/>
                <a:gd name="T2" fmla="*/ 11 w 30"/>
                <a:gd name="T3" fmla="*/ 40 h 43"/>
                <a:gd name="T4" fmla="*/ 16 w 30"/>
                <a:gd name="T5" fmla="*/ 37 h 43"/>
                <a:gd name="T6" fmla="*/ 27 w 30"/>
                <a:gd name="T7" fmla="*/ 26 h 43"/>
                <a:gd name="T8" fmla="*/ 23 w 30"/>
                <a:gd name="T9" fmla="*/ 33 h 43"/>
                <a:gd name="T10" fmla="*/ 27 w 30"/>
                <a:gd name="T11" fmla="*/ 26 h 43"/>
                <a:gd name="T12" fmla="*/ 28 w 30"/>
                <a:gd name="T13" fmla="*/ 23 h 43"/>
                <a:gd name="T14" fmla="*/ 27 w 30"/>
                <a:gd name="T15" fmla="*/ 17 h 43"/>
                <a:gd name="T16" fmla="*/ 28 w 30"/>
                <a:gd name="T17" fmla="*/ 21 h 43"/>
                <a:gd name="T18" fmla="*/ 27 w 30"/>
                <a:gd name="T19" fmla="*/ 17 h 43"/>
                <a:gd name="T20" fmla="*/ 23 w 30"/>
                <a:gd name="T21" fmla="*/ 6 h 43"/>
                <a:gd name="T22" fmla="*/ 23 w 30"/>
                <a:gd name="T23" fmla="*/ 7 h 43"/>
                <a:gd name="T24" fmla="*/ 20 w 30"/>
                <a:gd name="T25" fmla="*/ 4 h 43"/>
                <a:gd name="T26" fmla="*/ 20 w 30"/>
                <a:gd name="T27" fmla="*/ 4 h 43"/>
                <a:gd name="T28" fmla="*/ 13 w 30"/>
                <a:gd name="T29" fmla="*/ 3 h 43"/>
                <a:gd name="T30" fmla="*/ 13 w 30"/>
                <a:gd name="T31" fmla="*/ 3 h 43"/>
                <a:gd name="T32" fmla="*/ 19 w 30"/>
                <a:gd name="T33" fmla="*/ 4 h 43"/>
                <a:gd name="T34" fmla="*/ 13 w 30"/>
                <a:gd name="T35" fmla="*/ 3 h 43"/>
                <a:gd name="T36" fmla="*/ 13 w 30"/>
                <a:gd name="T37" fmla="*/ 0 h 43"/>
                <a:gd name="T38" fmla="*/ 20 w 30"/>
                <a:gd name="T39" fmla="*/ 2 h 43"/>
                <a:gd name="T40" fmla="*/ 27 w 30"/>
                <a:gd name="T41" fmla="*/ 7 h 43"/>
                <a:gd name="T42" fmla="*/ 30 w 30"/>
                <a:gd name="T43" fmla="*/ 16 h 43"/>
                <a:gd name="T44" fmla="*/ 30 w 30"/>
                <a:gd name="T45" fmla="*/ 25 h 43"/>
                <a:gd name="T46" fmla="*/ 25 w 30"/>
                <a:gd name="T47" fmla="*/ 34 h 43"/>
                <a:gd name="T48" fmla="*/ 17 w 30"/>
                <a:gd name="T49" fmla="*/ 41 h 43"/>
                <a:gd name="T50" fmla="*/ 9 w 30"/>
                <a:gd name="T51" fmla="*/ 43 h 43"/>
                <a:gd name="T52" fmla="*/ 8 w 30"/>
                <a:gd name="T53" fmla="*/ 43 h 43"/>
                <a:gd name="T54" fmla="*/ 6 w 30"/>
                <a:gd name="T55" fmla="*/ 41 h 43"/>
                <a:gd name="T56" fmla="*/ 8 w 30"/>
                <a:gd name="T57" fmla="*/ 36 h 43"/>
                <a:gd name="T58" fmla="*/ 11 w 30"/>
                <a:gd name="T59" fmla="*/ 37 h 43"/>
                <a:gd name="T60" fmla="*/ 16 w 30"/>
                <a:gd name="T61" fmla="*/ 34 h 43"/>
                <a:gd name="T62" fmla="*/ 21 w 30"/>
                <a:gd name="T63" fmla="*/ 29 h 43"/>
                <a:gd name="T64" fmla="*/ 24 w 30"/>
                <a:gd name="T65" fmla="*/ 20 h 43"/>
                <a:gd name="T66" fmla="*/ 24 w 30"/>
                <a:gd name="T67" fmla="*/ 17 h 43"/>
                <a:gd name="T68" fmla="*/ 20 w 30"/>
                <a:gd name="T69" fmla="*/ 9 h 43"/>
                <a:gd name="T70" fmla="*/ 16 w 30"/>
                <a:gd name="T71" fmla="*/ 7 h 43"/>
                <a:gd name="T72" fmla="*/ 11 w 30"/>
                <a:gd name="T73" fmla="*/ 7 h 43"/>
                <a:gd name="T74" fmla="*/ 6 w 30"/>
                <a:gd name="T75" fmla="*/ 8 h 43"/>
                <a:gd name="T76" fmla="*/ 6 w 30"/>
                <a:gd name="T77" fmla="*/ 8 h 43"/>
                <a:gd name="T78" fmla="*/ 0 w 30"/>
                <a:gd name="T79" fmla="*/ 4 h 43"/>
                <a:gd name="T80" fmla="*/ 3 w 30"/>
                <a:gd name="T81" fmla="*/ 3 h 43"/>
                <a:gd name="T82" fmla="*/ 3 w 30"/>
                <a:gd name="T83" fmla="*/ 3 h 43"/>
                <a:gd name="T84" fmla="*/ 9 w 30"/>
                <a:gd name="T8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" h="43">
                  <a:moveTo>
                    <a:pt x="16" y="37"/>
                  </a:moveTo>
                  <a:lnTo>
                    <a:pt x="13" y="40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3" y="40"/>
                  </a:lnTo>
                  <a:lnTo>
                    <a:pt x="16" y="37"/>
                  </a:lnTo>
                  <a:close/>
                  <a:moveTo>
                    <a:pt x="28" y="23"/>
                  </a:moveTo>
                  <a:lnTo>
                    <a:pt x="27" y="26"/>
                  </a:lnTo>
                  <a:lnTo>
                    <a:pt x="25" y="29"/>
                  </a:lnTo>
                  <a:lnTo>
                    <a:pt x="23" y="33"/>
                  </a:lnTo>
                  <a:lnTo>
                    <a:pt x="25" y="29"/>
                  </a:lnTo>
                  <a:lnTo>
                    <a:pt x="27" y="26"/>
                  </a:lnTo>
                  <a:lnTo>
                    <a:pt x="28" y="23"/>
                  </a:lnTo>
                  <a:lnTo>
                    <a:pt x="28" y="23"/>
                  </a:lnTo>
                  <a:close/>
                  <a:moveTo>
                    <a:pt x="27" y="13"/>
                  </a:moveTo>
                  <a:lnTo>
                    <a:pt x="27" y="17"/>
                  </a:lnTo>
                  <a:lnTo>
                    <a:pt x="28" y="20"/>
                  </a:lnTo>
                  <a:lnTo>
                    <a:pt x="28" y="21"/>
                  </a:lnTo>
                  <a:lnTo>
                    <a:pt x="28" y="20"/>
                  </a:lnTo>
                  <a:lnTo>
                    <a:pt x="27" y="17"/>
                  </a:lnTo>
                  <a:lnTo>
                    <a:pt x="27" y="13"/>
                  </a:lnTo>
                  <a:close/>
                  <a:moveTo>
                    <a:pt x="23" y="6"/>
                  </a:moveTo>
                  <a:lnTo>
                    <a:pt x="24" y="9"/>
                  </a:lnTo>
                  <a:lnTo>
                    <a:pt x="23" y="7"/>
                  </a:lnTo>
                  <a:lnTo>
                    <a:pt x="23" y="6"/>
                  </a:lnTo>
                  <a:close/>
                  <a:moveTo>
                    <a:pt x="20" y="4"/>
                  </a:moveTo>
                  <a:lnTo>
                    <a:pt x="21" y="6"/>
                  </a:lnTo>
                  <a:lnTo>
                    <a:pt x="20" y="4"/>
                  </a:lnTo>
                  <a:lnTo>
                    <a:pt x="20" y="4"/>
                  </a:lnTo>
                  <a:close/>
                  <a:moveTo>
                    <a:pt x="13" y="3"/>
                  </a:moveTo>
                  <a:lnTo>
                    <a:pt x="13" y="3"/>
                  </a:lnTo>
                  <a:lnTo>
                    <a:pt x="13" y="3"/>
                  </a:lnTo>
                  <a:lnTo>
                    <a:pt x="16" y="3"/>
                  </a:lnTo>
                  <a:lnTo>
                    <a:pt x="19" y="4"/>
                  </a:lnTo>
                  <a:lnTo>
                    <a:pt x="17" y="3"/>
                  </a:lnTo>
                  <a:lnTo>
                    <a:pt x="13" y="3"/>
                  </a:lnTo>
                  <a:close/>
                  <a:moveTo>
                    <a:pt x="13" y="0"/>
                  </a:moveTo>
                  <a:lnTo>
                    <a:pt x="13" y="0"/>
                  </a:lnTo>
                  <a:lnTo>
                    <a:pt x="17" y="0"/>
                  </a:lnTo>
                  <a:lnTo>
                    <a:pt x="20" y="2"/>
                  </a:lnTo>
                  <a:lnTo>
                    <a:pt x="24" y="4"/>
                  </a:lnTo>
                  <a:lnTo>
                    <a:pt x="27" y="7"/>
                  </a:lnTo>
                  <a:lnTo>
                    <a:pt x="29" y="11"/>
                  </a:lnTo>
                  <a:lnTo>
                    <a:pt x="30" y="16"/>
                  </a:lnTo>
                  <a:lnTo>
                    <a:pt x="30" y="20"/>
                  </a:lnTo>
                  <a:lnTo>
                    <a:pt x="30" y="25"/>
                  </a:lnTo>
                  <a:lnTo>
                    <a:pt x="28" y="30"/>
                  </a:lnTo>
                  <a:lnTo>
                    <a:pt x="25" y="34"/>
                  </a:lnTo>
                  <a:lnTo>
                    <a:pt x="21" y="37"/>
                  </a:lnTo>
                  <a:lnTo>
                    <a:pt x="17" y="41"/>
                  </a:lnTo>
                  <a:lnTo>
                    <a:pt x="13" y="42"/>
                  </a:lnTo>
                  <a:lnTo>
                    <a:pt x="9" y="43"/>
                  </a:lnTo>
                  <a:lnTo>
                    <a:pt x="9" y="43"/>
                  </a:lnTo>
                  <a:lnTo>
                    <a:pt x="8" y="43"/>
                  </a:lnTo>
                  <a:lnTo>
                    <a:pt x="7" y="42"/>
                  </a:lnTo>
                  <a:lnTo>
                    <a:pt x="6" y="41"/>
                  </a:lnTo>
                  <a:lnTo>
                    <a:pt x="8" y="38"/>
                  </a:lnTo>
                  <a:lnTo>
                    <a:pt x="8" y="36"/>
                  </a:lnTo>
                  <a:lnTo>
                    <a:pt x="9" y="37"/>
                  </a:lnTo>
                  <a:lnTo>
                    <a:pt x="11" y="37"/>
                  </a:lnTo>
                  <a:lnTo>
                    <a:pt x="13" y="36"/>
                  </a:lnTo>
                  <a:lnTo>
                    <a:pt x="16" y="34"/>
                  </a:lnTo>
                  <a:lnTo>
                    <a:pt x="17" y="33"/>
                  </a:lnTo>
                  <a:lnTo>
                    <a:pt x="21" y="29"/>
                  </a:lnTo>
                  <a:lnTo>
                    <a:pt x="24" y="25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4" y="17"/>
                  </a:lnTo>
                  <a:lnTo>
                    <a:pt x="23" y="12"/>
                  </a:lnTo>
                  <a:lnTo>
                    <a:pt x="20" y="9"/>
                  </a:lnTo>
                  <a:lnTo>
                    <a:pt x="19" y="7"/>
                  </a:lnTo>
                  <a:lnTo>
                    <a:pt x="16" y="7"/>
                  </a:lnTo>
                  <a:lnTo>
                    <a:pt x="13" y="6"/>
                  </a:lnTo>
                  <a:lnTo>
                    <a:pt x="11" y="7"/>
                  </a:lnTo>
                  <a:lnTo>
                    <a:pt x="8" y="7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4" y="9"/>
                  </a:lnTo>
                  <a:lnTo>
                    <a:pt x="0" y="4"/>
                  </a:lnTo>
                  <a:lnTo>
                    <a:pt x="2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6" y="2"/>
                  </a:lnTo>
                  <a:lnTo>
                    <a:pt x="9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3772"/>
            <p:cNvSpPr/>
            <p:nvPr/>
          </p:nvSpPr>
          <p:spPr bwMode="auto">
            <a:xfrm>
              <a:off x="4060825" y="5842000"/>
              <a:ext cx="155575" cy="106363"/>
            </a:xfrm>
            <a:custGeom>
              <a:avLst/>
              <a:gdLst>
                <a:gd name="T0" fmla="*/ 54 w 98"/>
                <a:gd name="T1" fmla="*/ 0 h 67"/>
                <a:gd name="T2" fmla="*/ 67 w 98"/>
                <a:gd name="T3" fmla="*/ 1 h 67"/>
                <a:gd name="T4" fmla="*/ 75 w 98"/>
                <a:gd name="T5" fmla="*/ 4 h 67"/>
                <a:gd name="T6" fmla="*/ 80 w 98"/>
                <a:gd name="T7" fmla="*/ 6 h 67"/>
                <a:gd name="T8" fmla="*/ 85 w 98"/>
                <a:gd name="T9" fmla="*/ 16 h 67"/>
                <a:gd name="T10" fmla="*/ 92 w 98"/>
                <a:gd name="T11" fmla="*/ 29 h 67"/>
                <a:gd name="T12" fmla="*/ 96 w 98"/>
                <a:gd name="T13" fmla="*/ 39 h 67"/>
                <a:gd name="T14" fmla="*/ 98 w 98"/>
                <a:gd name="T15" fmla="*/ 47 h 67"/>
                <a:gd name="T16" fmla="*/ 98 w 98"/>
                <a:gd name="T17" fmla="*/ 51 h 67"/>
                <a:gd name="T18" fmla="*/ 96 w 98"/>
                <a:gd name="T19" fmla="*/ 51 h 67"/>
                <a:gd name="T20" fmla="*/ 94 w 98"/>
                <a:gd name="T21" fmla="*/ 48 h 67"/>
                <a:gd name="T22" fmla="*/ 92 w 98"/>
                <a:gd name="T23" fmla="*/ 40 h 67"/>
                <a:gd name="T24" fmla="*/ 89 w 98"/>
                <a:gd name="T25" fmla="*/ 30 h 67"/>
                <a:gd name="T26" fmla="*/ 83 w 98"/>
                <a:gd name="T27" fmla="*/ 17 h 67"/>
                <a:gd name="T28" fmla="*/ 77 w 98"/>
                <a:gd name="T29" fmla="*/ 9 h 67"/>
                <a:gd name="T30" fmla="*/ 74 w 98"/>
                <a:gd name="T31" fmla="*/ 6 h 67"/>
                <a:gd name="T32" fmla="*/ 67 w 98"/>
                <a:gd name="T33" fmla="*/ 4 h 67"/>
                <a:gd name="T34" fmla="*/ 54 w 98"/>
                <a:gd name="T35" fmla="*/ 2 h 67"/>
                <a:gd name="T36" fmla="*/ 47 w 98"/>
                <a:gd name="T37" fmla="*/ 4 h 67"/>
                <a:gd name="T38" fmla="*/ 40 w 98"/>
                <a:gd name="T39" fmla="*/ 4 h 67"/>
                <a:gd name="T40" fmla="*/ 26 w 98"/>
                <a:gd name="T41" fmla="*/ 8 h 67"/>
                <a:gd name="T42" fmla="*/ 17 w 98"/>
                <a:gd name="T43" fmla="*/ 13 h 67"/>
                <a:gd name="T44" fmla="*/ 11 w 98"/>
                <a:gd name="T45" fmla="*/ 19 h 67"/>
                <a:gd name="T46" fmla="*/ 7 w 98"/>
                <a:gd name="T47" fmla="*/ 25 h 67"/>
                <a:gd name="T48" fmla="*/ 4 w 98"/>
                <a:gd name="T49" fmla="*/ 29 h 67"/>
                <a:gd name="T50" fmla="*/ 4 w 98"/>
                <a:gd name="T51" fmla="*/ 30 h 67"/>
                <a:gd name="T52" fmla="*/ 3 w 98"/>
                <a:gd name="T53" fmla="*/ 31 h 67"/>
                <a:gd name="T54" fmla="*/ 3 w 98"/>
                <a:gd name="T55" fmla="*/ 35 h 67"/>
                <a:gd name="T56" fmla="*/ 3 w 98"/>
                <a:gd name="T57" fmla="*/ 38 h 67"/>
                <a:gd name="T58" fmla="*/ 3 w 98"/>
                <a:gd name="T59" fmla="*/ 50 h 67"/>
                <a:gd name="T60" fmla="*/ 4 w 98"/>
                <a:gd name="T61" fmla="*/ 60 h 67"/>
                <a:gd name="T62" fmla="*/ 4 w 98"/>
                <a:gd name="T63" fmla="*/ 65 h 67"/>
                <a:gd name="T64" fmla="*/ 4 w 98"/>
                <a:gd name="T65" fmla="*/ 65 h 67"/>
                <a:gd name="T66" fmla="*/ 4 w 98"/>
                <a:gd name="T67" fmla="*/ 65 h 67"/>
                <a:gd name="T68" fmla="*/ 4 w 98"/>
                <a:gd name="T69" fmla="*/ 65 h 67"/>
                <a:gd name="T70" fmla="*/ 4 w 98"/>
                <a:gd name="T71" fmla="*/ 67 h 67"/>
                <a:gd name="T72" fmla="*/ 2 w 98"/>
                <a:gd name="T73" fmla="*/ 64 h 67"/>
                <a:gd name="T74" fmla="*/ 3 w 98"/>
                <a:gd name="T75" fmla="*/ 65 h 67"/>
                <a:gd name="T76" fmla="*/ 2 w 98"/>
                <a:gd name="T77" fmla="*/ 65 h 67"/>
                <a:gd name="T78" fmla="*/ 2 w 98"/>
                <a:gd name="T79" fmla="*/ 65 h 67"/>
                <a:gd name="T80" fmla="*/ 0 w 98"/>
                <a:gd name="T81" fmla="*/ 60 h 67"/>
                <a:gd name="T82" fmla="*/ 0 w 98"/>
                <a:gd name="T83" fmla="*/ 50 h 67"/>
                <a:gd name="T84" fmla="*/ 0 w 98"/>
                <a:gd name="T85" fmla="*/ 38 h 67"/>
                <a:gd name="T86" fmla="*/ 0 w 98"/>
                <a:gd name="T87" fmla="*/ 35 h 67"/>
                <a:gd name="T88" fmla="*/ 0 w 98"/>
                <a:gd name="T89" fmla="*/ 31 h 67"/>
                <a:gd name="T90" fmla="*/ 0 w 98"/>
                <a:gd name="T91" fmla="*/ 29 h 67"/>
                <a:gd name="T92" fmla="*/ 2 w 98"/>
                <a:gd name="T93" fmla="*/ 27 h 67"/>
                <a:gd name="T94" fmla="*/ 4 w 98"/>
                <a:gd name="T95" fmla="*/ 23 h 67"/>
                <a:gd name="T96" fmla="*/ 8 w 98"/>
                <a:gd name="T97" fmla="*/ 17 h 67"/>
                <a:gd name="T98" fmla="*/ 15 w 98"/>
                <a:gd name="T99" fmla="*/ 10 h 67"/>
                <a:gd name="T100" fmla="*/ 25 w 98"/>
                <a:gd name="T101" fmla="*/ 5 h 67"/>
                <a:gd name="T102" fmla="*/ 38 w 98"/>
                <a:gd name="T103" fmla="*/ 1 h 67"/>
                <a:gd name="T104" fmla="*/ 47 w 98"/>
                <a:gd name="T105" fmla="*/ 0 h 67"/>
                <a:gd name="T106" fmla="*/ 54 w 98"/>
                <a:gd name="T10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8" h="67">
                  <a:moveTo>
                    <a:pt x="54" y="0"/>
                  </a:moveTo>
                  <a:lnTo>
                    <a:pt x="67" y="1"/>
                  </a:lnTo>
                  <a:lnTo>
                    <a:pt x="75" y="4"/>
                  </a:lnTo>
                  <a:lnTo>
                    <a:pt x="80" y="6"/>
                  </a:lnTo>
                  <a:lnTo>
                    <a:pt x="85" y="16"/>
                  </a:lnTo>
                  <a:lnTo>
                    <a:pt x="92" y="29"/>
                  </a:lnTo>
                  <a:lnTo>
                    <a:pt x="96" y="39"/>
                  </a:lnTo>
                  <a:lnTo>
                    <a:pt x="98" y="47"/>
                  </a:lnTo>
                  <a:lnTo>
                    <a:pt x="98" y="51"/>
                  </a:lnTo>
                  <a:lnTo>
                    <a:pt x="96" y="51"/>
                  </a:lnTo>
                  <a:lnTo>
                    <a:pt x="94" y="48"/>
                  </a:lnTo>
                  <a:lnTo>
                    <a:pt x="92" y="40"/>
                  </a:lnTo>
                  <a:lnTo>
                    <a:pt x="89" y="30"/>
                  </a:lnTo>
                  <a:lnTo>
                    <a:pt x="83" y="17"/>
                  </a:lnTo>
                  <a:lnTo>
                    <a:pt x="77" y="9"/>
                  </a:lnTo>
                  <a:lnTo>
                    <a:pt x="74" y="6"/>
                  </a:lnTo>
                  <a:lnTo>
                    <a:pt x="67" y="4"/>
                  </a:lnTo>
                  <a:lnTo>
                    <a:pt x="54" y="2"/>
                  </a:lnTo>
                  <a:lnTo>
                    <a:pt x="47" y="4"/>
                  </a:lnTo>
                  <a:lnTo>
                    <a:pt x="40" y="4"/>
                  </a:lnTo>
                  <a:lnTo>
                    <a:pt x="26" y="8"/>
                  </a:lnTo>
                  <a:lnTo>
                    <a:pt x="17" y="13"/>
                  </a:lnTo>
                  <a:lnTo>
                    <a:pt x="11" y="19"/>
                  </a:lnTo>
                  <a:lnTo>
                    <a:pt x="7" y="25"/>
                  </a:lnTo>
                  <a:lnTo>
                    <a:pt x="4" y="29"/>
                  </a:lnTo>
                  <a:lnTo>
                    <a:pt x="4" y="30"/>
                  </a:lnTo>
                  <a:lnTo>
                    <a:pt x="3" y="31"/>
                  </a:lnTo>
                  <a:lnTo>
                    <a:pt x="3" y="35"/>
                  </a:lnTo>
                  <a:lnTo>
                    <a:pt x="3" y="38"/>
                  </a:lnTo>
                  <a:lnTo>
                    <a:pt x="3" y="50"/>
                  </a:lnTo>
                  <a:lnTo>
                    <a:pt x="4" y="60"/>
                  </a:lnTo>
                  <a:lnTo>
                    <a:pt x="4" y="65"/>
                  </a:lnTo>
                  <a:lnTo>
                    <a:pt x="4" y="65"/>
                  </a:lnTo>
                  <a:lnTo>
                    <a:pt x="4" y="65"/>
                  </a:lnTo>
                  <a:lnTo>
                    <a:pt x="4" y="65"/>
                  </a:lnTo>
                  <a:lnTo>
                    <a:pt x="4" y="67"/>
                  </a:lnTo>
                  <a:lnTo>
                    <a:pt x="2" y="64"/>
                  </a:lnTo>
                  <a:lnTo>
                    <a:pt x="3" y="65"/>
                  </a:lnTo>
                  <a:lnTo>
                    <a:pt x="2" y="65"/>
                  </a:lnTo>
                  <a:lnTo>
                    <a:pt x="2" y="65"/>
                  </a:lnTo>
                  <a:lnTo>
                    <a:pt x="0" y="60"/>
                  </a:lnTo>
                  <a:lnTo>
                    <a:pt x="0" y="50"/>
                  </a:lnTo>
                  <a:lnTo>
                    <a:pt x="0" y="38"/>
                  </a:lnTo>
                  <a:lnTo>
                    <a:pt x="0" y="35"/>
                  </a:lnTo>
                  <a:lnTo>
                    <a:pt x="0" y="31"/>
                  </a:lnTo>
                  <a:lnTo>
                    <a:pt x="0" y="29"/>
                  </a:lnTo>
                  <a:lnTo>
                    <a:pt x="2" y="27"/>
                  </a:lnTo>
                  <a:lnTo>
                    <a:pt x="4" y="23"/>
                  </a:lnTo>
                  <a:lnTo>
                    <a:pt x="8" y="17"/>
                  </a:lnTo>
                  <a:lnTo>
                    <a:pt x="15" y="10"/>
                  </a:lnTo>
                  <a:lnTo>
                    <a:pt x="25" y="5"/>
                  </a:lnTo>
                  <a:lnTo>
                    <a:pt x="38" y="1"/>
                  </a:lnTo>
                  <a:lnTo>
                    <a:pt x="47" y="0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3773"/>
            <p:cNvSpPr>
              <a:spLocks noEditPoints="1"/>
            </p:cNvSpPr>
            <p:nvPr/>
          </p:nvSpPr>
          <p:spPr bwMode="auto">
            <a:xfrm>
              <a:off x="4059238" y="5840413"/>
              <a:ext cx="161925" cy="109538"/>
            </a:xfrm>
            <a:custGeom>
              <a:avLst/>
              <a:gdLst>
                <a:gd name="T0" fmla="*/ 97 w 102"/>
                <a:gd name="T1" fmla="*/ 48 h 69"/>
                <a:gd name="T2" fmla="*/ 95 w 102"/>
                <a:gd name="T3" fmla="*/ 44 h 69"/>
                <a:gd name="T4" fmla="*/ 3 w 102"/>
                <a:gd name="T5" fmla="*/ 40 h 69"/>
                <a:gd name="T6" fmla="*/ 3 w 102"/>
                <a:gd name="T7" fmla="*/ 52 h 69"/>
                <a:gd name="T8" fmla="*/ 3 w 102"/>
                <a:gd name="T9" fmla="*/ 52 h 69"/>
                <a:gd name="T10" fmla="*/ 94 w 102"/>
                <a:gd name="T11" fmla="*/ 39 h 69"/>
                <a:gd name="T12" fmla="*/ 95 w 102"/>
                <a:gd name="T13" fmla="*/ 41 h 69"/>
                <a:gd name="T14" fmla="*/ 4 w 102"/>
                <a:gd name="T15" fmla="*/ 30 h 69"/>
                <a:gd name="T16" fmla="*/ 4 w 102"/>
                <a:gd name="T17" fmla="*/ 30 h 69"/>
                <a:gd name="T18" fmla="*/ 4 w 102"/>
                <a:gd name="T19" fmla="*/ 28 h 69"/>
                <a:gd name="T20" fmla="*/ 4 w 102"/>
                <a:gd name="T21" fmla="*/ 28 h 69"/>
                <a:gd name="T22" fmla="*/ 4 w 102"/>
                <a:gd name="T23" fmla="*/ 28 h 69"/>
                <a:gd name="T24" fmla="*/ 4 w 102"/>
                <a:gd name="T25" fmla="*/ 28 h 69"/>
                <a:gd name="T26" fmla="*/ 84 w 102"/>
                <a:gd name="T27" fmla="*/ 15 h 69"/>
                <a:gd name="T28" fmla="*/ 92 w 102"/>
                <a:gd name="T29" fmla="*/ 31 h 69"/>
                <a:gd name="T30" fmla="*/ 93 w 102"/>
                <a:gd name="T31" fmla="*/ 36 h 69"/>
                <a:gd name="T32" fmla="*/ 88 w 102"/>
                <a:gd name="T33" fmla="*/ 22 h 69"/>
                <a:gd name="T34" fmla="*/ 54 w 102"/>
                <a:gd name="T35" fmla="*/ 2 h 69"/>
                <a:gd name="T36" fmla="*/ 39 w 102"/>
                <a:gd name="T37" fmla="*/ 3 h 69"/>
                <a:gd name="T38" fmla="*/ 17 w 102"/>
                <a:gd name="T39" fmla="*/ 13 h 69"/>
                <a:gd name="T40" fmla="*/ 6 w 102"/>
                <a:gd name="T41" fmla="*/ 24 h 69"/>
                <a:gd name="T42" fmla="*/ 17 w 102"/>
                <a:gd name="T43" fmla="*/ 13 h 69"/>
                <a:gd name="T44" fmla="*/ 39 w 102"/>
                <a:gd name="T45" fmla="*/ 3 h 69"/>
                <a:gd name="T46" fmla="*/ 54 w 102"/>
                <a:gd name="T47" fmla="*/ 2 h 69"/>
                <a:gd name="T48" fmla="*/ 68 w 102"/>
                <a:gd name="T49" fmla="*/ 1 h 69"/>
                <a:gd name="T50" fmla="*/ 82 w 102"/>
                <a:gd name="T51" fmla="*/ 7 h 69"/>
                <a:gd name="T52" fmla="*/ 94 w 102"/>
                <a:gd name="T53" fmla="*/ 30 h 69"/>
                <a:gd name="T54" fmla="*/ 101 w 102"/>
                <a:gd name="T55" fmla="*/ 48 h 69"/>
                <a:gd name="T56" fmla="*/ 102 w 102"/>
                <a:gd name="T57" fmla="*/ 53 h 69"/>
                <a:gd name="T58" fmla="*/ 95 w 102"/>
                <a:gd name="T59" fmla="*/ 53 h 69"/>
                <a:gd name="T60" fmla="*/ 95 w 102"/>
                <a:gd name="T61" fmla="*/ 53 h 69"/>
                <a:gd name="T62" fmla="*/ 95 w 102"/>
                <a:gd name="T63" fmla="*/ 53 h 69"/>
                <a:gd name="T64" fmla="*/ 95 w 102"/>
                <a:gd name="T65" fmla="*/ 52 h 69"/>
                <a:gd name="T66" fmla="*/ 94 w 102"/>
                <a:gd name="T67" fmla="*/ 49 h 69"/>
                <a:gd name="T68" fmla="*/ 92 w 102"/>
                <a:gd name="T69" fmla="*/ 41 h 69"/>
                <a:gd name="T70" fmla="*/ 88 w 102"/>
                <a:gd name="T71" fmla="*/ 32 h 69"/>
                <a:gd name="T72" fmla="*/ 82 w 102"/>
                <a:gd name="T73" fmla="*/ 18 h 69"/>
                <a:gd name="T74" fmla="*/ 77 w 102"/>
                <a:gd name="T75" fmla="*/ 11 h 69"/>
                <a:gd name="T76" fmla="*/ 67 w 102"/>
                <a:gd name="T77" fmla="*/ 6 h 69"/>
                <a:gd name="T78" fmla="*/ 55 w 102"/>
                <a:gd name="T79" fmla="*/ 6 h 69"/>
                <a:gd name="T80" fmla="*/ 41 w 102"/>
                <a:gd name="T81" fmla="*/ 6 h 69"/>
                <a:gd name="T82" fmla="*/ 20 w 102"/>
                <a:gd name="T83" fmla="*/ 15 h 69"/>
                <a:gd name="T84" fmla="*/ 9 w 102"/>
                <a:gd name="T85" fmla="*/ 27 h 69"/>
                <a:gd name="T86" fmla="*/ 6 w 102"/>
                <a:gd name="T87" fmla="*/ 31 h 69"/>
                <a:gd name="T88" fmla="*/ 5 w 102"/>
                <a:gd name="T89" fmla="*/ 36 h 69"/>
                <a:gd name="T90" fmla="*/ 6 w 102"/>
                <a:gd name="T91" fmla="*/ 51 h 69"/>
                <a:gd name="T92" fmla="*/ 6 w 102"/>
                <a:gd name="T93" fmla="*/ 66 h 69"/>
                <a:gd name="T94" fmla="*/ 6 w 102"/>
                <a:gd name="T95" fmla="*/ 66 h 69"/>
                <a:gd name="T96" fmla="*/ 6 w 102"/>
                <a:gd name="T97" fmla="*/ 68 h 69"/>
                <a:gd name="T98" fmla="*/ 3 w 102"/>
                <a:gd name="T99" fmla="*/ 68 h 69"/>
                <a:gd name="T100" fmla="*/ 1 w 102"/>
                <a:gd name="T101" fmla="*/ 66 h 69"/>
                <a:gd name="T102" fmla="*/ 1 w 102"/>
                <a:gd name="T103" fmla="*/ 66 h 69"/>
                <a:gd name="T104" fmla="*/ 0 w 102"/>
                <a:gd name="T105" fmla="*/ 60 h 69"/>
                <a:gd name="T106" fmla="*/ 0 w 102"/>
                <a:gd name="T107" fmla="*/ 39 h 69"/>
                <a:gd name="T108" fmla="*/ 0 w 102"/>
                <a:gd name="T109" fmla="*/ 39 h 69"/>
                <a:gd name="T110" fmla="*/ 0 w 102"/>
                <a:gd name="T111" fmla="*/ 32 h 69"/>
                <a:gd name="T112" fmla="*/ 1 w 102"/>
                <a:gd name="T113" fmla="*/ 27 h 69"/>
                <a:gd name="T114" fmla="*/ 8 w 102"/>
                <a:gd name="T115" fmla="*/ 18 h 69"/>
                <a:gd name="T116" fmla="*/ 25 w 102"/>
                <a:gd name="T117" fmla="*/ 5 h 69"/>
                <a:gd name="T118" fmla="*/ 48 w 102"/>
                <a:gd name="T11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2" h="69">
                  <a:moveTo>
                    <a:pt x="95" y="44"/>
                  </a:moveTo>
                  <a:lnTo>
                    <a:pt x="97" y="48"/>
                  </a:lnTo>
                  <a:lnTo>
                    <a:pt x="97" y="45"/>
                  </a:lnTo>
                  <a:lnTo>
                    <a:pt x="95" y="44"/>
                  </a:lnTo>
                  <a:close/>
                  <a:moveTo>
                    <a:pt x="3" y="39"/>
                  </a:moveTo>
                  <a:lnTo>
                    <a:pt x="3" y="40"/>
                  </a:lnTo>
                  <a:lnTo>
                    <a:pt x="3" y="40"/>
                  </a:lnTo>
                  <a:lnTo>
                    <a:pt x="3" y="52"/>
                  </a:lnTo>
                  <a:lnTo>
                    <a:pt x="4" y="62"/>
                  </a:lnTo>
                  <a:lnTo>
                    <a:pt x="3" y="52"/>
                  </a:lnTo>
                  <a:lnTo>
                    <a:pt x="3" y="39"/>
                  </a:lnTo>
                  <a:close/>
                  <a:moveTo>
                    <a:pt x="94" y="39"/>
                  </a:moveTo>
                  <a:lnTo>
                    <a:pt x="95" y="41"/>
                  </a:lnTo>
                  <a:lnTo>
                    <a:pt x="95" y="41"/>
                  </a:lnTo>
                  <a:lnTo>
                    <a:pt x="94" y="39"/>
                  </a:lnTo>
                  <a:close/>
                  <a:moveTo>
                    <a:pt x="4" y="30"/>
                  </a:moveTo>
                  <a:lnTo>
                    <a:pt x="4" y="30"/>
                  </a:lnTo>
                  <a:lnTo>
                    <a:pt x="4" y="30"/>
                  </a:lnTo>
                  <a:lnTo>
                    <a:pt x="4" y="30"/>
                  </a:lnTo>
                  <a:close/>
                  <a:moveTo>
                    <a:pt x="4" y="28"/>
                  </a:moveTo>
                  <a:lnTo>
                    <a:pt x="4" y="28"/>
                  </a:lnTo>
                  <a:lnTo>
                    <a:pt x="4" y="28"/>
                  </a:lnTo>
                  <a:lnTo>
                    <a:pt x="4" y="28"/>
                  </a:lnTo>
                  <a:close/>
                  <a:moveTo>
                    <a:pt x="4" y="28"/>
                  </a:moveTo>
                  <a:lnTo>
                    <a:pt x="4" y="28"/>
                  </a:lnTo>
                  <a:lnTo>
                    <a:pt x="4" y="28"/>
                  </a:lnTo>
                  <a:lnTo>
                    <a:pt x="4" y="28"/>
                  </a:lnTo>
                  <a:close/>
                  <a:moveTo>
                    <a:pt x="84" y="15"/>
                  </a:moveTo>
                  <a:lnTo>
                    <a:pt x="88" y="22"/>
                  </a:lnTo>
                  <a:lnTo>
                    <a:pt x="92" y="31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2" y="31"/>
                  </a:lnTo>
                  <a:lnTo>
                    <a:pt x="88" y="22"/>
                  </a:lnTo>
                  <a:lnTo>
                    <a:pt x="84" y="15"/>
                  </a:lnTo>
                  <a:close/>
                  <a:moveTo>
                    <a:pt x="54" y="2"/>
                  </a:moveTo>
                  <a:lnTo>
                    <a:pt x="48" y="2"/>
                  </a:lnTo>
                  <a:lnTo>
                    <a:pt x="39" y="3"/>
                  </a:lnTo>
                  <a:lnTo>
                    <a:pt x="27" y="7"/>
                  </a:lnTo>
                  <a:lnTo>
                    <a:pt x="17" y="13"/>
                  </a:lnTo>
                  <a:lnTo>
                    <a:pt x="10" y="19"/>
                  </a:lnTo>
                  <a:lnTo>
                    <a:pt x="6" y="24"/>
                  </a:lnTo>
                  <a:lnTo>
                    <a:pt x="10" y="19"/>
                  </a:lnTo>
                  <a:lnTo>
                    <a:pt x="17" y="13"/>
                  </a:lnTo>
                  <a:lnTo>
                    <a:pt x="27" y="7"/>
                  </a:lnTo>
                  <a:lnTo>
                    <a:pt x="39" y="3"/>
                  </a:lnTo>
                  <a:lnTo>
                    <a:pt x="48" y="2"/>
                  </a:lnTo>
                  <a:lnTo>
                    <a:pt x="54" y="2"/>
                  </a:lnTo>
                  <a:close/>
                  <a:moveTo>
                    <a:pt x="55" y="0"/>
                  </a:moveTo>
                  <a:lnTo>
                    <a:pt x="68" y="1"/>
                  </a:lnTo>
                  <a:lnTo>
                    <a:pt x="77" y="3"/>
                  </a:lnTo>
                  <a:lnTo>
                    <a:pt x="82" y="7"/>
                  </a:lnTo>
                  <a:lnTo>
                    <a:pt x="88" y="15"/>
                  </a:lnTo>
                  <a:lnTo>
                    <a:pt x="94" y="30"/>
                  </a:lnTo>
                  <a:lnTo>
                    <a:pt x="98" y="40"/>
                  </a:lnTo>
                  <a:lnTo>
                    <a:pt x="101" y="48"/>
                  </a:lnTo>
                  <a:lnTo>
                    <a:pt x="101" y="52"/>
                  </a:lnTo>
                  <a:lnTo>
                    <a:pt x="102" y="53"/>
                  </a:lnTo>
                  <a:lnTo>
                    <a:pt x="95" y="55"/>
                  </a:lnTo>
                  <a:lnTo>
                    <a:pt x="95" y="53"/>
                  </a:lnTo>
                  <a:lnTo>
                    <a:pt x="95" y="53"/>
                  </a:lnTo>
                  <a:lnTo>
                    <a:pt x="95" y="53"/>
                  </a:lnTo>
                  <a:lnTo>
                    <a:pt x="95" y="53"/>
                  </a:lnTo>
                  <a:lnTo>
                    <a:pt x="95" y="53"/>
                  </a:lnTo>
                  <a:lnTo>
                    <a:pt x="95" y="53"/>
                  </a:lnTo>
                  <a:lnTo>
                    <a:pt x="95" y="52"/>
                  </a:lnTo>
                  <a:lnTo>
                    <a:pt x="95" y="51"/>
                  </a:lnTo>
                  <a:lnTo>
                    <a:pt x="94" y="49"/>
                  </a:lnTo>
                  <a:lnTo>
                    <a:pt x="93" y="47"/>
                  </a:lnTo>
                  <a:lnTo>
                    <a:pt x="92" y="41"/>
                  </a:lnTo>
                  <a:lnTo>
                    <a:pt x="90" y="38"/>
                  </a:lnTo>
                  <a:lnTo>
                    <a:pt x="88" y="32"/>
                  </a:lnTo>
                  <a:lnTo>
                    <a:pt x="85" y="24"/>
                  </a:lnTo>
                  <a:lnTo>
                    <a:pt x="82" y="18"/>
                  </a:lnTo>
                  <a:lnTo>
                    <a:pt x="80" y="14"/>
                  </a:lnTo>
                  <a:lnTo>
                    <a:pt x="77" y="11"/>
                  </a:lnTo>
                  <a:lnTo>
                    <a:pt x="75" y="9"/>
                  </a:lnTo>
                  <a:lnTo>
                    <a:pt x="67" y="6"/>
                  </a:lnTo>
                  <a:lnTo>
                    <a:pt x="55" y="6"/>
                  </a:lnTo>
                  <a:lnTo>
                    <a:pt x="55" y="6"/>
                  </a:lnTo>
                  <a:lnTo>
                    <a:pt x="48" y="6"/>
                  </a:lnTo>
                  <a:lnTo>
                    <a:pt x="41" y="6"/>
                  </a:lnTo>
                  <a:lnTo>
                    <a:pt x="27" y="10"/>
                  </a:lnTo>
                  <a:lnTo>
                    <a:pt x="20" y="15"/>
                  </a:lnTo>
                  <a:lnTo>
                    <a:pt x="13" y="20"/>
                  </a:lnTo>
                  <a:lnTo>
                    <a:pt x="9" y="27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2"/>
                  </a:lnTo>
                  <a:lnTo>
                    <a:pt x="5" y="36"/>
                  </a:lnTo>
                  <a:lnTo>
                    <a:pt x="5" y="39"/>
                  </a:lnTo>
                  <a:lnTo>
                    <a:pt x="6" y="51"/>
                  </a:lnTo>
                  <a:lnTo>
                    <a:pt x="6" y="61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9" y="68"/>
                  </a:lnTo>
                  <a:lnTo>
                    <a:pt x="6" y="68"/>
                  </a:lnTo>
                  <a:lnTo>
                    <a:pt x="5" y="69"/>
                  </a:lnTo>
                  <a:lnTo>
                    <a:pt x="3" y="68"/>
                  </a:lnTo>
                  <a:lnTo>
                    <a:pt x="1" y="68"/>
                  </a:lnTo>
                  <a:lnTo>
                    <a:pt x="1" y="66"/>
                  </a:lnTo>
                  <a:lnTo>
                    <a:pt x="1" y="66"/>
                  </a:lnTo>
                  <a:lnTo>
                    <a:pt x="1" y="66"/>
                  </a:lnTo>
                  <a:lnTo>
                    <a:pt x="1" y="66"/>
                  </a:lnTo>
                  <a:lnTo>
                    <a:pt x="0" y="60"/>
                  </a:lnTo>
                  <a:lnTo>
                    <a:pt x="0" y="51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9"/>
                  </a:lnTo>
                  <a:lnTo>
                    <a:pt x="0" y="35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1" y="27"/>
                  </a:lnTo>
                  <a:lnTo>
                    <a:pt x="4" y="23"/>
                  </a:lnTo>
                  <a:lnTo>
                    <a:pt x="8" y="18"/>
                  </a:lnTo>
                  <a:lnTo>
                    <a:pt x="16" y="10"/>
                  </a:lnTo>
                  <a:lnTo>
                    <a:pt x="25" y="5"/>
                  </a:lnTo>
                  <a:lnTo>
                    <a:pt x="39" y="1"/>
                  </a:lnTo>
                  <a:lnTo>
                    <a:pt x="48" y="0"/>
                  </a:lnTo>
                  <a:lnTo>
                    <a:pt x="55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Rectangle 3774"/>
            <p:cNvSpPr>
              <a:spLocks noChangeArrowheads="1"/>
            </p:cNvSpPr>
            <p:nvPr/>
          </p:nvSpPr>
          <p:spPr bwMode="auto">
            <a:xfrm>
              <a:off x="4141788" y="6032500"/>
              <a:ext cx="6350" cy="19050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Rectangle 3775"/>
            <p:cNvSpPr>
              <a:spLocks noChangeArrowheads="1"/>
            </p:cNvSpPr>
            <p:nvPr/>
          </p:nvSpPr>
          <p:spPr bwMode="auto">
            <a:xfrm>
              <a:off x="4140200" y="6030913"/>
              <a:ext cx="11113" cy="22225"/>
            </a:xfrm>
            <a:prstGeom prst="rect">
              <a:avLst/>
            </a:prstGeom>
            <a:grpFill/>
            <a:ln w="0">
              <a:solidFill>
                <a:schemeClr val="accent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3776"/>
            <p:cNvSpPr/>
            <p:nvPr/>
          </p:nvSpPr>
          <p:spPr bwMode="auto">
            <a:xfrm>
              <a:off x="4119563" y="6046788"/>
              <a:ext cx="41275" cy="17463"/>
            </a:xfrm>
            <a:custGeom>
              <a:avLst/>
              <a:gdLst>
                <a:gd name="T0" fmla="*/ 14 w 26"/>
                <a:gd name="T1" fmla="*/ 0 h 11"/>
                <a:gd name="T2" fmla="*/ 16 w 26"/>
                <a:gd name="T3" fmla="*/ 3 h 11"/>
                <a:gd name="T4" fmla="*/ 16 w 26"/>
                <a:gd name="T5" fmla="*/ 3 h 11"/>
                <a:gd name="T6" fmla="*/ 17 w 26"/>
                <a:gd name="T7" fmla="*/ 4 h 11"/>
                <a:gd name="T8" fmla="*/ 18 w 26"/>
                <a:gd name="T9" fmla="*/ 7 h 11"/>
                <a:gd name="T10" fmla="*/ 20 w 26"/>
                <a:gd name="T11" fmla="*/ 8 h 11"/>
                <a:gd name="T12" fmla="*/ 20 w 26"/>
                <a:gd name="T13" fmla="*/ 8 h 11"/>
                <a:gd name="T14" fmla="*/ 20 w 26"/>
                <a:gd name="T15" fmla="*/ 8 h 11"/>
                <a:gd name="T16" fmla="*/ 21 w 26"/>
                <a:gd name="T17" fmla="*/ 7 h 11"/>
                <a:gd name="T18" fmla="*/ 22 w 26"/>
                <a:gd name="T19" fmla="*/ 4 h 11"/>
                <a:gd name="T20" fmla="*/ 23 w 26"/>
                <a:gd name="T21" fmla="*/ 3 h 11"/>
                <a:gd name="T22" fmla="*/ 23 w 26"/>
                <a:gd name="T23" fmla="*/ 2 h 11"/>
                <a:gd name="T24" fmla="*/ 23 w 26"/>
                <a:gd name="T25" fmla="*/ 0 h 11"/>
                <a:gd name="T26" fmla="*/ 26 w 26"/>
                <a:gd name="T27" fmla="*/ 2 h 11"/>
                <a:gd name="T28" fmla="*/ 26 w 26"/>
                <a:gd name="T29" fmla="*/ 3 h 11"/>
                <a:gd name="T30" fmla="*/ 26 w 26"/>
                <a:gd name="T31" fmla="*/ 4 h 11"/>
                <a:gd name="T32" fmla="*/ 25 w 26"/>
                <a:gd name="T33" fmla="*/ 6 h 11"/>
                <a:gd name="T34" fmla="*/ 23 w 26"/>
                <a:gd name="T35" fmla="*/ 8 h 11"/>
                <a:gd name="T36" fmla="*/ 22 w 26"/>
                <a:gd name="T37" fmla="*/ 10 h 11"/>
                <a:gd name="T38" fmla="*/ 21 w 26"/>
                <a:gd name="T39" fmla="*/ 11 h 11"/>
                <a:gd name="T40" fmla="*/ 21 w 26"/>
                <a:gd name="T41" fmla="*/ 11 h 11"/>
                <a:gd name="T42" fmla="*/ 20 w 26"/>
                <a:gd name="T43" fmla="*/ 11 h 11"/>
                <a:gd name="T44" fmla="*/ 20 w 26"/>
                <a:gd name="T45" fmla="*/ 11 h 11"/>
                <a:gd name="T46" fmla="*/ 20 w 26"/>
                <a:gd name="T47" fmla="*/ 11 h 11"/>
                <a:gd name="T48" fmla="*/ 17 w 26"/>
                <a:gd name="T49" fmla="*/ 10 h 11"/>
                <a:gd name="T50" fmla="*/ 16 w 26"/>
                <a:gd name="T51" fmla="*/ 8 h 11"/>
                <a:gd name="T52" fmla="*/ 14 w 26"/>
                <a:gd name="T53" fmla="*/ 7 h 11"/>
                <a:gd name="T54" fmla="*/ 14 w 26"/>
                <a:gd name="T55" fmla="*/ 6 h 11"/>
                <a:gd name="T56" fmla="*/ 12 w 26"/>
                <a:gd name="T57" fmla="*/ 8 h 11"/>
                <a:gd name="T58" fmla="*/ 9 w 26"/>
                <a:gd name="T59" fmla="*/ 10 h 11"/>
                <a:gd name="T60" fmla="*/ 5 w 26"/>
                <a:gd name="T61" fmla="*/ 11 h 11"/>
                <a:gd name="T62" fmla="*/ 5 w 26"/>
                <a:gd name="T63" fmla="*/ 11 h 11"/>
                <a:gd name="T64" fmla="*/ 3 w 26"/>
                <a:gd name="T65" fmla="*/ 10 h 11"/>
                <a:gd name="T66" fmla="*/ 1 w 26"/>
                <a:gd name="T67" fmla="*/ 8 h 11"/>
                <a:gd name="T68" fmla="*/ 0 w 26"/>
                <a:gd name="T69" fmla="*/ 6 h 11"/>
                <a:gd name="T70" fmla="*/ 0 w 26"/>
                <a:gd name="T71" fmla="*/ 4 h 11"/>
                <a:gd name="T72" fmla="*/ 0 w 26"/>
                <a:gd name="T73" fmla="*/ 3 h 11"/>
                <a:gd name="T74" fmla="*/ 0 w 26"/>
                <a:gd name="T75" fmla="*/ 3 h 11"/>
                <a:gd name="T76" fmla="*/ 4 w 26"/>
                <a:gd name="T77" fmla="*/ 3 h 11"/>
                <a:gd name="T78" fmla="*/ 4 w 26"/>
                <a:gd name="T79" fmla="*/ 3 h 11"/>
                <a:gd name="T80" fmla="*/ 4 w 26"/>
                <a:gd name="T81" fmla="*/ 4 h 11"/>
                <a:gd name="T82" fmla="*/ 4 w 26"/>
                <a:gd name="T83" fmla="*/ 6 h 11"/>
                <a:gd name="T84" fmla="*/ 4 w 26"/>
                <a:gd name="T85" fmla="*/ 7 h 11"/>
                <a:gd name="T86" fmla="*/ 5 w 26"/>
                <a:gd name="T87" fmla="*/ 8 h 11"/>
                <a:gd name="T88" fmla="*/ 5 w 26"/>
                <a:gd name="T89" fmla="*/ 8 h 11"/>
                <a:gd name="T90" fmla="*/ 6 w 26"/>
                <a:gd name="T91" fmla="*/ 7 h 11"/>
                <a:gd name="T92" fmla="*/ 8 w 26"/>
                <a:gd name="T93" fmla="*/ 7 h 11"/>
                <a:gd name="T94" fmla="*/ 10 w 26"/>
                <a:gd name="T95" fmla="*/ 6 h 11"/>
                <a:gd name="T96" fmla="*/ 12 w 26"/>
                <a:gd name="T97" fmla="*/ 4 h 11"/>
                <a:gd name="T98" fmla="*/ 13 w 26"/>
                <a:gd name="T99" fmla="*/ 3 h 11"/>
                <a:gd name="T100" fmla="*/ 13 w 26"/>
                <a:gd name="T101" fmla="*/ 2 h 11"/>
                <a:gd name="T102" fmla="*/ 14 w 26"/>
                <a:gd name="T10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6" h="11">
                  <a:moveTo>
                    <a:pt x="14" y="0"/>
                  </a:moveTo>
                  <a:lnTo>
                    <a:pt x="16" y="3"/>
                  </a:lnTo>
                  <a:lnTo>
                    <a:pt x="16" y="3"/>
                  </a:lnTo>
                  <a:lnTo>
                    <a:pt x="17" y="4"/>
                  </a:lnTo>
                  <a:lnTo>
                    <a:pt x="18" y="7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1" y="7"/>
                  </a:lnTo>
                  <a:lnTo>
                    <a:pt x="22" y="4"/>
                  </a:lnTo>
                  <a:lnTo>
                    <a:pt x="23" y="3"/>
                  </a:lnTo>
                  <a:lnTo>
                    <a:pt x="23" y="2"/>
                  </a:lnTo>
                  <a:lnTo>
                    <a:pt x="23" y="0"/>
                  </a:lnTo>
                  <a:lnTo>
                    <a:pt x="26" y="2"/>
                  </a:lnTo>
                  <a:lnTo>
                    <a:pt x="26" y="3"/>
                  </a:lnTo>
                  <a:lnTo>
                    <a:pt x="26" y="4"/>
                  </a:lnTo>
                  <a:lnTo>
                    <a:pt x="25" y="6"/>
                  </a:lnTo>
                  <a:lnTo>
                    <a:pt x="23" y="8"/>
                  </a:lnTo>
                  <a:lnTo>
                    <a:pt x="22" y="10"/>
                  </a:lnTo>
                  <a:lnTo>
                    <a:pt x="21" y="11"/>
                  </a:lnTo>
                  <a:lnTo>
                    <a:pt x="21" y="11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0"/>
                  </a:lnTo>
                  <a:lnTo>
                    <a:pt x="16" y="8"/>
                  </a:lnTo>
                  <a:lnTo>
                    <a:pt x="14" y="7"/>
                  </a:lnTo>
                  <a:lnTo>
                    <a:pt x="14" y="6"/>
                  </a:lnTo>
                  <a:lnTo>
                    <a:pt x="12" y="8"/>
                  </a:lnTo>
                  <a:lnTo>
                    <a:pt x="9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3" y="10"/>
                  </a:lnTo>
                  <a:lnTo>
                    <a:pt x="1" y="8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7"/>
                  </a:lnTo>
                  <a:lnTo>
                    <a:pt x="5" y="8"/>
                  </a:lnTo>
                  <a:lnTo>
                    <a:pt x="5" y="8"/>
                  </a:lnTo>
                  <a:lnTo>
                    <a:pt x="6" y="7"/>
                  </a:lnTo>
                  <a:lnTo>
                    <a:pt x="8" y="7"/>
                  </a:lnTo>
                  <a:lnTo>
                    <a:pt x="10" y="6"/>
                  </a:lnTo>
                  <a:lnTo>
                    <a:pt x="12" y="4"/>
                  </a:lnTo>
                  <a:lnTo>
                    <a:pt x="13" y="3"/>
                  </a:lnTo>
                  <a:lnTo>
                    <a:pt x="13" y="2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3777"/>
            <p:cNvSpPr>
              <a:spLocks noEditPoints="1"/>
            </p:cNvSpPr>
            <p:nvPr/>
          </p:nvSpPr>
          <p:spPr bwMode="auto">
            <a:xfrm>
              <a:off x="4117975" y="6043613"/>
              <a:ext cx="47625" cy="22225"/>
            </a:xfrm>
            <a:custGeom>
              <a:avLst/>
              <a:gdLst>
                <a:gd name="T0" fmla="*/ 6 w 30"/>
                <a:gd name="T1" fmla="*/ 12 h 14"/>
                <a:gd name="T2" fmla="*/ 6 w 30"/>
                <a:gd name="T3" fmla="*/ 12 h 14"/>
                <a:gd name="T4" fmla="*/ 4 w 30"/>
                <a:gd name="T5" fmla="*/ 9 h 14"/>
                <a:gd name="T6" fmla="*/ 4 w 30"/>
                <a:gd name="T7" fmla="*/ 9 h 14"/>
                <a:gd name="T8" fmla="*/ 17 w 30"/>
                <a:gd name="T9" fmla="*/ 8 h 14"/>
                <a:gd name="T10" fmla="*/ 17 w 30"/>
                <a:gd name="T11" fmla="*/ 8 h 14"/>
                <a:gd name="T12" fmla="*/ 13 w 30"/>
                <a:gd name="T13" fmla="*/ 8 h 14"/>
                <a:gd name="T14" fmla="*/ 11 w 30"/>
                <a:gd name="T15" fmla="*/ 9 h 14"/>
                <a:gd name="T16" fmla="*/ 15 w 30"/>
                <a:gd name="T17" fmla="*/ 6 h 14"/>
                <a:gd name="T18" fmla="*/ 15 w 30"/>
                <a:gd name="T19" fmla="*/ 6 h 14"/>
                <a:gd name="T20" fmla="*/ 15 w 30"/>
                <a:gd name="T21" fmla="*/ 5 h 14"/>
                <a:gd name="T22" fmla="*/ 15 w 30"/>
                <a:gd name="T23" fmla="*/ 5 h 14"/>
                <a:gd name="T24" fmla="*/ 15 w 30"/>
                <a:gd name="T25" fmla="*/ 5 h 14"/>
                <a:gd name="T26" fmla="*/ 17 w 30"/>
                <a:gd name="T27" fmla="*/ 2 h 14"/>
                <a:gd name="T28" fmla="*/ 18 w 30"/>
                <a:gd name="T29" fmla="*/ 4 h 14"/>
                <a:gd name="T30" fmla="*/ 18 w 30"/>
                <a:gd name="T31" fmla="*/ 5 h 14"/>
                <a:gd name="T32" fmla="*/ 21 w 30"/>
                <a:gd name="T33" fmla="*/ 8 h 14"/>
                <a:gd name="T34" fmla="*/ 23 w 30"/>
                <a:gd name="T35" fmla="*/ 4 h 14"/>
                <a:gd name="T36" fmla="*/ 23 w 30"/>
                <a:gd name="T37" fmla="*/ 2 h 14"/>
                <a:gd name="T38" fmla="*/ 23 w 30"/>
                <a:gd name="T39" fmla="*/ 1 h 14"/>
                <a:gd name="T40" fmla="*/ 30 w 30"/>
                <a:gd name="T41" fmla="*/ 2 h 14"/>
                <a:gd name="T42" fmla="*/ 28 w 30"/>
                <a:gd name="T43" fmla="*/ 5 h 14"/>
                <a:gd name="T44" fmla="*/ 27 w 30"/>
                <a:gd name="T45" fmla="*/ 9 h 14"/>
                <a:gd name="T46" fmla="*/ 26 w 30"/>
                <a:gd name="T47" fmla="*/ 12 h 14"/>
                <a:gd name="T48" fmla="*/ 22 w 30"/>
                <a:gd name="T49" fmla="*/ 14 h 14"/>
                <a:gd name="T50" fmla="*/ 21 w 30"/>
                <a:gd name="T51" fmla="*/ 14 h 14"/>
                <a:gd name="T52" fmla="*/ 19 w 30"/>
                <a:gd name="T53" fmla="*/ 14 h 14"/>
                <a:gd name="T54" fmla="*/ 18 w 30"/>
                <a:gd name="T55" fmla="*/ 13 h 14"/>
                <a:gd name="T56" fmla="*/ 15 w 30"/>
                <a:gd name="T57" fmla="*/ 10 h 14"/>
                <a:gd name="T58" fmla="*/ 10 w 30"/>
                <a:gd name="T59" fmla="*/ 14 h 14"/>
                <a:gd name="T60" fmla="*/ 5 w 30"/>
                <a:gd name="T61" fmla="*/ 14 h 14"/>
                <a:gd name="T62" fmla="*/ 1 w 30"/>
                <a:gd name="T63" fmla="*/ 12 h 14"/>
                <a:gd name="T64" fmla="*/ 0 w 30"/>
                <a:gd name="T65" fmla="*/ 8 h 14"/>
                <a:gd name="T66" fmla="*/ 0 w 30"/>
                <a:gd name="T67" fmla="*/ 5 h 14"/>
                <a:gd name="T68" fmla="*/ 0 w 30"/>
                <a:gd name="T69" fmla="*/ 4 h 14"/>
                <a:gd name="T70" fmla="*/ 6 w 30"/>
                <a:gd name="T71" fmla="*/ 5 h 14"/>
                <a:gd name="T72" fmla="*/ 6 w 30"/>
                <a:gd name="T73" fmla="*/ 5 h 14"/>
                <a:gd name="T74" fmla="*/ 6 w 30"/>
                <a:gd name="T75" fmla="*/ 6 h 14"/>
                <a:gd name="T76" fmla="*/ 6 w 30"/>
                <a:gd name="T77" fmla="*/ 9 h 14"/>
                <a:gd name="T78" fmla="*/ 7 w 30"/>
                <a:gd name="T79" fmla="*/ 8 h 14"/>
                <a:gd name="T80" fmla="*/ 11 w 30"/>
                <a:gd name="T81" fmla="*/ 5 h 14"/>
                <a:gd name="T82" fmla="*/ 13 w 30"/>
                <a:gd name="T8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0" h="14">
                  <a:moveTo>
                    <a:pt x="6" y="12"/>
                  </a:move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close/>
                  <a:moveTo>
                    <a:pt x="4" y="9"/>
                  </a:moveTo>
                  <a:lnTo>
                    <a:pt x="4" y="9"/>
                  </a:lnTo>
                  <a:lnTo>
                    <a:pt x="5" y="10"/>
                  </a:lnTo>
                  <a:lnTo>
                    <a:pt x="4" y="9"/>
                  </a:lnTo>
                  <a:close/>
                  <a:moveTo>
                    <a:pt x="17" y="8"/>
                  </a:moveTo>
                  <a:lnTo>
                    <a:pt x="17" y="8"/>
                  </a:lnTo>
                  <a:lnTo>
                    <a:pt x="17" y="9"/>
                  </a:lnTo>
                  <a:lnTo>
                    <a:pt x="17" y="8"/>
                  </a:lnTo>
                  <a:close/>
                  <a:moveTo>
                    <a:pt x="14" y="6"/>
                  </a:moveTo>
                  <a:lnTo>
                    <a:pt x="13" y="8"/>
                  </a:lnTo>
                  <a:lnTo>
                    <a:pt x="9" y="10"/>
                  </a:lnTo>
                  <a:lnTo>
                    <a:pt x="11" y="9"/>
                  </a:lnTo>
                  <a:lnTo>
                    <a:pt x="14" y="6"/>
                  </a:lnTo>
                  <a:close/>
                  <a:moveTo>
                    <a:pt x="15" y="6"/>
                  </a:moveTo>
                  <a:lnTo>
                    <a:pt x="17" y="6"/>
                  </a:lnTo>
                  <a:lnTo>
                    <a:pt x="15" y="6"/>
                  </a:lnTo>
                  <a:lnTo>
                    <a:pt x="15" y="6"/>
                  </a:lnTo>
                  <a:close/>
                  <a:moveTo>
                    <a:pt x="15" y="5"/>
                  </a:moveTo>
                  <a:lnTo>
                    <a:pt x="15" y="5"/>
                  </a:lnTo>
                  <a:lnTo>
                    <a:pt x="15" y="5"/>
                  </a:lnTo>
                  <a:lnTo>
                    <a:pt x="15" y="6"/>
                  </a:lnTo>
                  <a:lnTo>
                    <a:pt x="15" y="5"/>
                  </a:lnTo>
                  <a:close/>
                  <a:moveTo>
                    <a:pt x="17" y="0"/>
                  </a:moveTo>
                  <a:lnTo>
                    <a:pt x="17" y="2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9" y="6"/>
                  </a:lnTo>
                  <a:lnTo>
                    <a:pt x="21" y="8"/>
                  </a:lnTo>
                  <a:lnTo>
                    <a:pt x="22" y="6"/>
                  </a:lnTo>
                  <a:lnTo>
                    <a:pt x="23" y="4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2"/>
                  </a:lnTo>
                  <a:lnTo>
                    <a:pt x="23" y="1"/>
                  </a:lnTo>
                  <a:lnTo>
                    <a:pt x="24" y="1"/>
                  </a:lnTo>
                  <a:lnTo>
                    <a:pt x="30" y="2"/>
                  </a:lnTo>
                  <a:lnTo>
                    <a:pt x="30" y="5"/>
                  </a:lnTo>
                  <a:lnTo>
                    <a:pt x="28" y="5"/>
                  </a:lnTo>
                  <a:lnTo>
                    <a:pt x="28" y="6"/>
                  </a:lnTo>
                  <a:lnTo>
                    <a:pt x="27" y="9"/>
                  </a:lnTo>
                  <a:lnTo>
                    <a:pt x="26" y="10"/>
                  </a:lnTo>
                  <a:lnTo>
                    <a:pt x="26" y="12"/>
                  </a:lnTo>
                  <a:lnTo>
                    <a:pt x="24" y="13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1" y="14"/>
                  </a:lnTo>
                  <a:lnTo>
                    <a:pt x="21" y="14"/>
                  </a:lnTo>
                  <a:lnTo>
                    <a:pt x="19" y="14"/>
                  </a:lnTo>
                  <a:lnTo>
                    <a:pt x="19" y="14"/>
                  </a:lnTo>
                  <a:lnTo>
                    <a:pt x="18" y="13"/>
                  </a:lnTo>
                  <a:lnTo>
                    <a:pt x="15" y="12"/>
                  </a:lnTo>
                  <a:lnTo>
                    <a:pt x="15" y="10"/>
                  </a:lnTo>
                  <a:lnTo>
                    <a:pt x="13" y="12"/>
                  </a:lnTo>
                  <a:lnTo>
                    <a:pt x="10" y="14"/>
                  </a:lnTo>
                  <a:lnTo>
                    <a:pt x="6" y="14"/>
                  </a:lnTo>
                  <a:lnTo>
                    <a:pt x="5" y="14"/>
                  </a:lnTo>
                  <a:lnTo>
                    <a:pt x="2" y="13"/>
                  </a:lnTo>
                  <a:lnTo>
                    <a:pt x="1" y="12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6"/>
                  </a:lnTo>
                  <a:lnTo>
                    <a:pt x="6" y="8"/>
                  </a:lnTo>
                  <a:lnTo>
                    <a:pt x="6" y="9"/>
                  </a:lnTo>
                  <a:lnTo>
                    <a:pt x="6" y="8"/>
                  </a:lnTo>
                  <a:lnTo>
                    <a:pt x="7" y="8"/>
                  </a:lnTo>
                  <a:lnTo>
                    <a:pt x="10" y="6"/>
                  </a:lnTo>
                  <a:lnTo>
                    <a:pt x="11" y="5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3778"/>
            <p:cNvSpPr>
              <a:spLocks noEditPoints="1"/>
            </p:cNvSpPr>
            <p:nvPr/>
          </p:nvSpPr>
          <p:spPr bwMode="auto">
            <a:xfrm>
              <a:off x="4121150" y="6053138"/>
              <a:ext cx="33338" cy="111125"/>
            </a:xfrm>
            <a:custGeom>
              <a:avLst/>
              <a:gdLst>
                <a:gd name="T0" fmla="*/ 12 w 21"/>
                <a:gd name="T1" fmla="*/ 11 h 70"/>
                <a:gd name="T2" fmla="*/ 4 w 21"/>
                <a:gd name="T3" fmla="*/ 51 h 70"/>
                <a:gd name="T4" fmla="*/ 4 w 21"/>
                <a:gd name="T5" fmla="*/ 53 h 70"/>
                <a:gd name="T6" fmla="*/ 9 w 21"/>
                <a:gd name="T7" fmla="*/ 63 h 70"/>
                <a:gd name="T8" fmla="*/ 17 w 21"/>
                <a:gd name="T9" fmla="*/ 51 h 70"/>
                <a:gd name="T10" fmla="*/ 12 w 21"/>
                <a:gd name="T11" fmla="*/ 11 h 70"/>
                <a:gd name="T12" fmla="*/ 11 w 21"/>
                <a:gd name="T13" fmla="*/ 0 h 70"/>
                <a:gd name="T14" fmla="*/ 13 w 21"/>
                <a:gd name="T15" fmla="*/ 0 h 70"/>
                <a:gd name="T16" fmla="*/ 21 w 21"/>
                <a:gd name="T17" fmla="*/ 53 h 70"/>
                <a:gd name="T18" fmla="*/ 8 w 21"/>
                <a:gd name="T19" fmla="*/ 70 h 70"/>
                <a:gd name="T20" fmla="*/ 2 w 21"/>
                <a:gd name="T21" fmla="*/ 54 h 70"/>
                <a:gd name="T22" fmla="*/ 2 w 21"/>
                <a:gd name="T23" fmla="*/ 53 h 70"/>
                <a:gd name="T24" fmla="*/ 0 w 21"/>
                <a:gd name="T25" fmla="*/ 53 h 70"/>
                <a:gd name="T26" fmla="*/ 11 w 21"/>
                <a:gd name="T2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70">
                  <a:moveTo>
                    <a:pt x="12" y="11"/>
                  </a:moveTo>
                  <a:lnTo>
                    <a:pt x="4" y="51"/>
                  </a:lnTo>
                  <a:lnTo>
                    <a:pt x="4" y="53"/>
                  </a:lnTo>
                  <a:lnTo>
                    <a:pt x="9" y="63"/>
                  </a:lnTo>
                  <a:lnTo>
                    <a:pt x="17" y="51"/>
                  </a:lnTo>
                  <a:lnTo>
                    <a:pt x="12" y="11"/>
                  </a:lnTo>
                  <a:close/>
                  <a:moveTo>
                    <a:pt x="11" y="0"/>
                  </a:moveTo>
                  <a:lnTo>
                    <a:pt x="13" y="0"/>
                  </a:lnTo>
                  <a:lnTo>
                    <a:pt x="21" y="53"/>
                  </a:lnTo>
                  <a:lnTo>
                    <a:pt x="8" y="70"/>
                  </a:lnTo>
                  <a:lnTo>
                    <a:pt x="2" y="54"/>
                  </a:lnTo>
                  <a:lnTo>
                    <a:pt x="2" y="53"/>
                  </a:lnTo>
                  <a:lnTo>
                    <a:pt x="0" y="53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3779"/>
            <p:cNvSpPr>
              <a:spLocks noEditPoints="1"/>
            </p:cNvSpPr>
            <p:nvPr/>
          </p:nvSpPr>
          <p:spPr bwMode="auto">
            <a:xfrm>
              <a:off x="4119563" y="6051550"/>
              <a:ext cx="36513" cy="119063"/>
            </a:xfrm>
            <a:custGeom>
              <a:avLst/>
              <a:gdLst>
                <a:gd name="T0" fmla="*/ 5 w 23"/>
                <a:gd name="T1" fmla="*/ 54 h 75"/>
                <a:gd name="T2" fmla="*/ 4 w 23"/>
                <a:gd name="T3" fmla="*/ 54 h 75"/>
                <a:gd name="T4" fmla="*/ 4 w 23"/>
                <a:gd name="T5" fmla="*/ 54 h 75"/>
                <a:gd name="T6" fmla="*/ 6 w 23"/>
                <a:gd name="T7" fmla="*/ 62 h 75"/>
                <a:gd name="T8" fmla="*/ 4 w 23"/>
                <a:gd name="T9" fmla="*/ 54 h 75"/>
                <a:gd name="T10" fmla="*/ 5 w 23"/>
                <a:gd name="T11" fmla="*/ 54 h 75"/>
                <a:gd name="T12" fmla="*/ 12 w 23"/>
                <a:gd name="T13" fmla="*/ 21 h 75"/>
                <a:gd name="T14" fmla="*/ 6 w 23"/>
                <a:gd name="T15" fmla="*/ 52 h 75"/>
                <a:gd name="T16" fmla="*/ 6 w 23"/>
                <a:gd name="T17" fmla="*/ 52 h 75"/>
                <a:gd name="T18" fmla="*/ 10 w 23"/>
                <a:gd name="T19" fmla="*/ 62 h 75"/>
                <a:gd name="T20" fmla="*/ 17 w 23"/>
                <a:gd name="T21" fmla="*/ 52 h 75"/>
                <a:gd name="T22" fmla="*/ 12 w 23"/>
                <a:gd name="T23" fmla="*/ 21 h 75"/>
                <a:gd name="T24" fmla="*/ 13 w 23"/>
                <a:gd name="T25" fmla="*/ 3 h 75"/>
                <a:gd name="T26" fmla="*/ 5 w 23"/>
                <a:gd name="T27" fmla="*/ 41 h 75"/>
                <a:gd name="T28" fmla="*/ 10 w 23"/>
                <a:gd name="T29" fmla="*/ 12 h 75"/>
                <a:gd name="T30" fmla="*/ 14 w 23"/>
                <a:gd name="T31" fmla="*/ 12 h 75"/>
                <a:gd name="T32" fmla="*/ 21 w 23"/>
                <a:gd name="T33" fmla="*/ 54 h 75"/>
                <a:gd name="T34" fmla="*/ 13 w 23"/>
                <a:gd name="T35" fmla="*/ 3 h 75"/>
                <a:gd name="T36" fmla="*/ 13 w 23"/>
                <a:gd name="T37" fmla="*/ 3 h 75"/>
                <a:gd name="T38" fmla="*/ 10 w 23"/>
                <a:gd name="T39" fmla="*/ 0 h 75"/>
                <a:gd name="T40" fmla="*/ 16 w 23"/>
                <a:gd name="T41" fmla="*/ 0 h 75"/>
                <a:gd name="T42" fmla="*/ 23 w 23"/>
                <a:gd name="T43" fmla="*/ 54 h 75"/>
                <a:gd name="T44" fmla="*/ 9 w 23"/>
                <a:gd name="T45" fmla="*/ 75 h 75"/>
                <a:gd name="T46" fmla="*/ 1 w 23"/>
                <a:gd name="T47" fmla="*/ 55 h 75"/>
                <a:gd name="T48" fmla="*/ 3 w 23"/>
                <a:gd name="T49" fmla="*/ 55 h 75"/>
                <a:gd name="T50" fmla="*/ 1 w 23"/>
                <a:gd name="T51" fmla="*/ 55 h 75"/>
                <a:gd name="T52" fmla="*/ 0 w 23"/>
                <a:gd name="T53" fmla="*/ 55 h 75"/>
                <a:gd name="T54" fmla="*/ 0 w 23"/>
                <a:gd name="T55" fmla="*/ 54 h 75"/>
                <a:gd name="T56" fmla="*/ 10 w 23"/>
                <a:gd name="T5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" h="75">
                  <a:moveTo>
                    <a:pt x="5" y="54"/>
                  </a:moveTo>
                  <a:lnTo>
                    <a:pt x="4" y="54"/>
                  </a:lnTo>
                  <a:lnTo>
                    <a:pt x="4" y="54"/>
                  </a:lnTo>
                  <a:lnTo>
                    <a:pt x="6" y="62"/>
                  </a:lnTo>
                  <a:lnTo>
                    <a:pt x="4" y="54"/>
                  </a:lnTo>
                  <a:lnTo>
                    <a:pt x="5" y="54"/>
                  </a:lnTo>
                  <a:close/>
                  <a:moveTo>
                    <a:pt x="12" y="21"/>
                  </a:moveTo>
                  <a:lnTo>
                    <a:pt x="6" y="52"/>
                  </a:lnTo>
                  <a:lnTo>
                    <a:pt x="6" y="52"/>
                  </a:lnTo>
                  <a:lnTo>
                    <a:pt x="10" y="62"/>
                  </a:lnTo>
                  <a:lnTo>
                    <a:pt x="17" y="52"/>
                  </a:lnTo>
                  <a:lnTo>
                    <a:pt x="12" y="21"/>
                  </a:lnTo>
                  <a:close/>
                  <a:moveTo>
                    <a:pt x="13" y="3"/>
                  </a:moveTo>
                  <a:lnTo>
                    <a:pt x="5" y="41"/>
                  </a:lnTo>
                  <a:lnTo>
                    <a:pt x="10" y="12"/>
                  </a:lnTo>
                  <a:lnTo>
                    <a:pt x="14" y="12"/>
                  </a:lnTo>
                  <a:lnTo>
                    <a:pt x="21" y="54"/>
                  </a:lnTo>
                  <a:lnTo>
                    <a:pt x="13" y="3"/>
                  </a:lnTo>
                  <a:lnTo>
                    <a:pt x="13" y="3"/>
                  </a:lnTo>
                  <a:close/>
                  <a:moveTo>
                    <a:pt x="10" y="0"/>
                  </a:moveTo>
                  <a:lnTo>
                    <a:pt x="16" y="0"/>
                  </a:lnTo>
                  <a:lnTo>
                    <a:pt x="23" y="54"/>
                  </a:lnTo>
                  <a:lnTo>
                    <a:pt x="9" y="75"/>
                  </a:lnTo>
                  <a:lnTo>
                    <a:pt x="1" y="55"/>
                  </a:lnTo>
                  <a:lnTo>
                    <a:pt x="3" y="55"/>
                  </a:lnTo>
                  <a:lnTo>
                    <a:pt x="1" y="55"/>
                  </a:lnTo>
                  <a:lnTo>
                    <a:pt x="0" y="55"/>
                  </a:lnTo>
                  <a:lnTo>
                    <a:pt x="0" y="54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3780"/>
            <p:cNvSpPr>
              <a:spLocks noEditPoints="1"/>
            </p:cNvSpPr>
            <p:nvPr/>
          </p:nvSpPr>
          <p:spPr bwMode="auto">
            <a:xfrm>
              <a:off x="4081463" y="6043613"/>
              <a:ext cx="101600" cy="150813"/>
            </a:xfrm>
            <a:custGeom>
              <a:avLst/>
              <a:gdLst>
                <a:gd name="T0" fmla="*/ 41 w 64"/>
                <a:gd name="T1" fmla="*/ 2 h 95"/>
                <a:gd name="T2" fmla="*/ 30 w 64"/>
                <a:gd name="T3" fmla="*/ 4 h 95"/>
                <a:gd name="T4" fmla="*/ 23 w 64"/>
                <a:gd name="T5" fmla="*/ 8 h 95"/>
                <a:gd name="T6" fmla="*/ 15 w 64"/>
                <a:gd name="T7" fmla="*/ 14 h 95"/>
                <a:gd name="T8" fmla="*/ 8 w 64"/>
                <a:gd name="T9" fmla="*/ 23 h 95"/>
                <a:gd name="T10" fmla="*/ 4 w 64"/>
                <a:gd name="T11" fmla="*/ 35 h 95"/>
                <a:gd name="T12" fmla="*/ 4 w 64"/>
                <a:gd name="T13" fmla="*/ 43 h 95"/>
                <a:gd name="T14" fmla="*/ 7 w 64"/>
                <a:gd name="T15" fmla="*/ 60 h 95"/>
                <a:gd name="T16" fmla="*/ 13 w 64"/>
                <a:gd name="T17" fmla="*/ 77 h 95"/>
                <a:gd name="T18" fmla="*/ 17 w 64"/>
                <a:gd name="T19" fmla="*/ 82 h 95"/>
                <a:gd name="T20" fmla="*/ 20 w 64"/>
                <a:gd name="T21" fmla="*/ 86 h 95"/>
                <a:gd name="T22" fmla="*/ 24 w 64"/>
                <a:gd name="T23" fmla="*/ 90 h 95"/>
                <a:gd name="T24" fmla="*/ 29 w 64"/>
                <a:gd name="T25" fmla="*/ 91 h 95"/>
                <a:gd name="T26" fmla="*/ 33 w 64"/>
                <a:gd name="T27" fmla="*/ 93 h 95"/>
                <a:gd name="T28" fmla="*/ 38 w 64"/>
                <a:gd name="T29" fmla="*/ 91 h 95"/>
                <a:gd name="T30" fmla="*/ 44 w 64"/>
                <a:gd name="T31" fmla="*/ 89 h 95"/>
                <a:gd name="T32" fmla="*/ 47 w 64"/>
                <a:gd name="T33" fmla="*/ 84 h 95"/>
                <a:gd name="T34" fmla="*/ 53 w 64"/>
                <a:gd name="T35" fmla="*/ 78 h 95"/>
                <a:gd name="T36" fmla="*/ 58 w 64"/>
                <a:gd name="T37" fmla="*/ 63 h 95"/>
                <a:gd name="T38" fmla="*/ 61 w 64"/>
                <a:gd name="T39" fmla="*/ 44 h 95"/>
                <a:gd name="T40" fmla="*/ 59 w 64"/>
                <a:gd name="T41" fmla="*/ 27 h 95"/>
                <a:gd name="T42" fmla="*/ 57 w 64"/>
                <a:gd name="T43" fmla="*/ 14 h 95"/>
                <a:gd name="T44" fmla="*/ 53 w 64"/>
                <a:gd name="T45" fmla="*/ 9 h 95"/>
                <a:gd name="T46" fmla="*/ 50 w 64"/>
                <a:gd name="T47" fmla="*/ 5 h 95"/>
                <a:gd name="T48" fmla="*/ 46 w 64"/>
                <a:gd name="T49" fmla="*/ 4 h 95"/>
                <a:gd name="T50" fmla="*/ 41 w 64"/>
                <a:gd name="T51" fmla="*/ 2 h 95"/>
                <a:gd name="T52" fmla="*/ 41 w 64"/>
                <a:gd name="T53" fmla="*/ 0 h 95"/>
                <a:gd name="T54" fmla="*/ 45 w 64"/>
                <a:gd name="T55" fmla="*/ 0 h 95"/>
                <a:gd name="T56" fmla="*/ 50 w 64"/>
                <a:gd name="T57" fmla="*/ 2 h 95"/>
                <a:gd name="T58" fmla="*/ 54 w 64"/>
                <a:gd name="T59" fmla="*/ 5 h 95"/>
                <a:gd name="T60" fmla="*/ 57 w 64"/>
                <a:gd name="T61" fmla="*/ 8 h 95"/>
                <a:gd name="T62" fmla="*/ 59 w 64"/>
                <a:gd name="T63" fmla="*/ 13 h 95"/>
                <a:gd name="T64" fmla="*/ 63 w 64"/>
                <a:gd name="T65" fmla="*/ 27 h 95"/>
                <a:gd name="T66" fmla="*/ 64 w 64"/>
                <a:gd name="T67" fmla="*/ 44 h 95"/>
                <a:gd name="T68" fmla="*/ 62 w 64"/>
                <a:gd name="T69" fmla="*/ 59 h 95"/>
                <a:gd name="T70" fmla="*/ 58 w 64"/>
                <a:gd name="T71" fmla="*/ 73 h 95"/>
                <a:gd name="T72" fmla="*/ 51 w 64"/>
                <a:gd name="T73" fmla="*/ 85 h 95"/>
                <a:gd name="T74" fmla="*/ 42 w 64"/>
                <a:gd name="T75" fmla="*/ 93 h 95"/>
                <a:gd name="T76" fmla="*/ 33 w 64"/>
                <a:gd name="T77" fmla="*/ 95 h 95"/>
                <a:gd name="T78" fmla="*/ 24 w 64"/>
                <a:gd name="T79" fmla="*/ 93 h 95"/>
                <a:gd name="T80" fmla="*/ 17 w 64"/>
                <a:gd name="T81" fmla="*/ 88 h 95"/>
                <a:gd name="T82" fmla="*/ 11 w 64"/>
                <a:gd name="T83" fmla="*/ 78 h 95"/>
                <a:gd name="T84" fmla="*/ 3 w 64"/>
                <a:gd name="T85" fmla="*/ 61 h 95"/>
                <a:gd name="T86" fmla="*/ 0 w 64"/>
                <a:gd name="T87" fmla="*/ 43 h 95"/>
                <a:gd name="T88" fmla="*/ 2 w 64"/>
                <a:gd name="T89" fmla="*/ 35 h 95"/>
                <a:gd name="T90" fmla="*/ 6 w 64"/>
                <a:gd name="T91" fmla="*/ 22 h 95"/>
                <a:gd name="T92" fmla="*/ 12 w 64"/>
                <a:gd name="T93" fmla="*/ 12 h 95"/>
                <a:gd name="T94" fmla="*/ 20 w 64"/>
                <a:gd name="T95" fmla="*/ 5 h 95"/>
                <a:gd name="T96" fmla="*/ 30 w 64"/>
                <a:gd name="T97" fmla="*/ 1 h 95"/>
                <a:gd name="T98" fmla="*/ 41 w 64"/>
                <a:gd name="T9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4" h="95">
                  <a:moveTo>
                    <a:pt x="41" y="2"/>
                  </a:moveTo>
                  <a:lnTo>
                    <a:pt x="30" y="4"/>
                  </a:lnTo>
                  <a:lnTo>
                    <a:pt x="23" y="8"/>
                  </a:lnTo>
                  <a:lnTo>
                    <a:pt x="15" y="14"/>
                  </a:lnTo>
                  <a:lnTo>
                    <a:pt x="8" y="23"/>
                  </a:lnTo>
                  <a:lnTo>
                    <a:pt x="4" y="35"/>
                  </a:lnTo>
                  <a:lnTo>
                    <a:pt x="4" y="43"/>
                  </a:lnTo>
                  <a:lnTo>
                    <a:pt x="7" y="60"/>
                  </a:lnTo>
                  <a:lnTo>
                    <a:pt x="13" y="77"/>
                  </a:lnTo>
                  <a:lnTo>
                    <a:pt x="17" y="82"/>
                  </a:lnTo>
                  <a:lnTo>
                    <a:pt x="20" y="86"/>
                  </a:lnTo>
                  <a:lnTo>
                    <a:pt x="24" y="90"/>
                  </a:lnTo>
                  <a:lnTo>
                    <a:pt x="29" y="91"/>
                  </a:lnTo>
                  <a:lnTo>
                    <a:pt x="33" y="93"/>
                  </a:lnTo>
                  <a:lnTo>
                    <a:pt x="38" y="91"/>
                  </a:lnTo>
                  <a:lnTo>
                    <a:pt x="44" y="89"/>
                  </a:lnTo>
                  <a:lnTo>
                    <a:pt x="47" y="84"/>
                  </a:lnTo>
                  <a:lnTo>
                    <a:pt x="53" y="78"/>
                  </a:lnTo>
                  <a:lnTo>
                    <a:pt x="58" y="63"/>
                  </a:lnTo>
                  <a:lnTo>
                    <a:pt x="61" y="44"/>
                  </a:lnTo>
                  <a:lnTo>
                    <a:pt x="59" y="27"/>
                  </a:lnTo>
                  <a:lnTo>
                    <a:pt x="57" y="14"/>
                  </a:lnTo>
                  <a:lnTo>
                    <a:pt x="53" y="9"/>
                  </a:lnTo>
                  <a:lnTo>
                    <a:pt x="50" y="5"/>
                  </a:lnTo>
                  <a:lnTo>
                    <a:pt x="46" y="4"/>
                  </a:lnTo>
                  <a:lnTo>
                    <a:pt x="41" y="2"/>
                  </a:lnTo>
                  <a:close/>
                  <a:moveTo>
                    <a:pt x="41" y="0"/>
                  </a:moveTo>
                  <a:lnTo>
                    <a:pt x="45" y="0"/>
                  </a:lnTo>
                  <a:lnTo>
                    <a:pt x="50" y="2"/>
                  </a:lnTo>
                  <a:lnTo>
                    <a:pt x="54" y="5"/>
                  </a:lnTo>
                  <a:lnTo>
                    <a:pt x="57" y="8"/>
                  </a:lnTo>
                  <a:lnTo>
                    <a:pt x="59" y="13"/>
                  </a:lnTo>
                  <a:lnTo>
                    <a:pt x="63" y="27"/>
                  </a:lnTo>
                  <a:lnTo>
                    <a:pt x="64" y="44"/>
                  </a:lnTo>
                  <a:lnTo>
                    <a:pt x="62" y="59"/>
                  </a:lnTo>
                  <a:lnTo>
                    <a:pt x="58" y="73"/>
                  </a:lnTo>
                  <a:lnTo>
                    <a:pt x="51" y="85"/>
                  </a:lnTo>
                  <a:lnTo>
                    <a:pt x="42" y="93"/>
                  </a:lnTo>
                  <a:lnTo>
                    <a:pt x="33" y="95"/>
                  </a:lnTo>
                  <a:lnTo>
                    <a:pt x="24" y="93"/>
                  </a:lnTo>
                  <a:lnTo>
                    <a:pt x="17" y="88"/>
                  </a:lnTo>
                  <a:lnTo>
                    <a:pt x="11" y="78"/>
                  </a:lnTo>
                  <a:lnTo>
                    <a:pt x="3" y="61"/>
                  </a:lnTo>
                  <a:lnTo>
                    <a:pt x="0" y="43"/>
                  </a:lnTo>
                  <a:lnTo>
                    <a:pt x="2" y="35"/>
                  </a:lnTo>
                  <a:lnTo>
                    <a:pt x="6" y="22"/>
                  </a:lnTo>
                  <a:lnTo>
                    <a:pt x="12" y="12"/>
                  </a:lnTo>
                  <a:lnTo>
                    <a:pt x="20" y="5"/>
                  </a:lnTo>
                  <a:lnTo>
                    <a:pt x="30" y="1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3781"/>
            <p:cNvSpPr>
              <a:spLocks noEditPoints="1"/>
            </p:cNvSpPr>
            <p:nvPr/>
          </p:nvSpPr>
          <p:spPr bwMode="auto">
            <a:xfrm>
              <a:off x="4079875" y="6042025"/>
              <a:ext cx="106363" cy="155575"/>
            </a:xfrm>
            <a:custGeom>
              <a:avLst/>
              <a:gdLst>
                <a:gd name="T0" fmla="*/ 47 w 67"/>
                <a:gd name="T1" fmla="*/ 89 h 98"/>
                <a:gd name="T2" fmla="*/ 48 w 67"/>
                <a:gd name="T3" fmla="*/ 87 h 98"/>
                <a:gd name="T4" fmla="*/ 18 w 67"/>
                <a:gd name="T5" fmla="*/ 87 h 98"/>
                <a:gd name="T6" fmla="*/ 29 w 67"/>
                <a:gd name="T7" fmla="*/ 94 h 98"/>
                <a:gd name="T8" fmla="*/ 29 w 67"/>
                <a:gd name="T9" fmla="*/ 94 h 98"/>
                <a:gd name="T10" fmla="*/ 18 w 67"/>
                <a:gd name="T11" fmla="*/ 87 h 98"/>
                <a:gd name="T12" fmla="*/ 56 w 67"/>
                <a:gd name="T13" fmla="*/ 77 h 98"/>
                <a:gd name="T14" fmla="*/ 55 w 67"/>
                <a:gd name="T15" fmla="*/ 78 h 98"/>
                <a:gd name="T16" fmla="*/ 63 w 67"/>
                <a:gd name="T17" fmla="*/ 30 h 98"/>
                <a:gd name="T18" fmla="*/ 63 w 67"/>
                <a:gd name="T19" fmla="*/ 30 h 98"/>
                <a:gd name="T20" fmla="*/ 18 w 67"/>
                <a:gd name="T21" fmla="*/ 9 h 98"/>
                <a:gd name="T22" fmla="*/ 10 w 67"/>
                <a:gd name="T23" fmla="*/ 19 h 98"/>
                <a:gd name="T24" fmla="*/ 42 w 67"/>
                <a:gd name="T25" fmla="*/ 5 h 98"/>
                <a:gd name="T26" fmla="*/ 20 w 67"/>
                <a:gd name="T27" fmla="*/ 13 h 98"/>
                <a:gd name="T28" fmla="*/ 7 w 67"/>
                <a:gd name="T29" fmla="*/ 37 h 98"/>
                <a:gd name="T30" fmla="*/ 7 w 67"/>
                <a:gd name="T31" fmla="*/ 44 h 98"/>
                <a:gd name="T32" fmla="*/ 7 w 67"/>
                <a:gd name="T33" fmla="*/ 44 h 98"/>
                <a:gd name="T34" fmla="*/ 16 w 67"/>
                <a:gd name="T35" fmla="*/ 77 h 98"/>
                <a:gd name="T36" fmla="*/ 22 w 67"/>
                <a:gd name="T37" fmla="*/ 86 h 98"/>
                <a:gd name="T38" fmla="*/ 30 w 67"/>
                <a:gd name="T39" fmla="*/ 91 h 98"/>
                <a:gd name="T40" fmla="*/ 33 w 67"/>
                <a:gd name="T41" fmla="*/ 92 h 98"/>
                <a:gd name="T42" fmla="*/ 34 w 67"/>
                <a:gd name="T43" fmla="*/ 92 h 98"/>
                <a:gd name="T44" fmla="*/ 43 w 67"/>
                <a:gd name="T45" fmla="*/ 89 h 98"/>
                <a:gd name="T46" fmla="*/ 52 w 67"/>
                <a:gd name="T47" fmla="*/ 78 h 98"/>
                <a:gd name="T48" fmla="*/ 60 w 67"/>
                <a:gd name="T49" fmla="*/ 45 h 98"/>
                <a:gd name="T50" fmla="*/ 60 w 67"/>
                <a:gd name="T51" fmla="*/ 45 h 98"/>
                <a:gd name="T52" fmla="*/ 56 w 67"/>
                <a:gd name="T53" fmla="*/ 15 h 98"/>
                <a:gd name="T54" fmla="*/ 50 w 67"/>
                <a:gd name="T55" fmla="*/ 7 h 98"/>
                <a:gd name="T56" fmla="*/ 42 w 67"/>
                <a:gd name="T57" fmla="*/ 5 h 98"/>
                <a:gd name="T58" fmla="*/ 29 w 67"/>
                <a:gd name="T59" fmla="*/ 3 h 98"/>
                <a:gd name="T60" fmla="*/ 30 w 67"/>
                <a:gd name="T61" fmla="*/ 3 h 98"/>
                <a:gd name="T62" fmla="*/ 51 w 67"/>
                <a:gd name="T63" fmla="*/ 5 h 98"/>
                <a:gd name="T64" fmla="*/ 47 w 67"/>
                <a:gd name="T65" fmla="*/ 2 h 98"/>
                <a:gd name="T66" fmla="*/ 33 w 67"/>
                <a:gd name="T67" fmla="*/ 3 h 98"/>
                <a:gd name="T68" fmla="*/ 46 w 67"/>
                <a:gd name="T69" fmla="*/ 2 h 98"/>
                <a:gd name="T70" fmla="*/ 42 w 67"/>
                <a:gd name="T71" fmla="*/ 2 h 98"/>
                <a:gd name="T72" fmla="*/ 41 w 67"/>
                <a:gd name="T73" fmla="*/ 0 h 98"/>
                <a:gd name="T74" fmla="*/ 47 w 67"/>
                <a:gd name="T75" fmla="*/ 0 h 98"/>
                <a:gd name="T76" fmla="*/ 55 w 67"/>
                <a:gd name="T77" fmla="*/ 5 h 98"/>
                <a:gd name="T78" fmla="*/ 62 w 67"/>
                <a:gd name="T79" fmla="*/ 13 h 98"/>
                <a:gd name="T80" fmla="*/ 67 w 67"/>
                <a:gd name="T81" fmla="*/ 45 h 98"/>
                <a:gd name="T82" fmla="*/ 60 w 67"/>
                <a:gd name="T83" fmla="*/ 75 h 98"/>
                <a:gd name="T84" fmla="*/ 45 w 67"/>
                <a:gd name="T85" fmla="*/ 95 h 98"/>
                <a:gd name="T86" fmla="*/ 25 w 67"/>
                <a:gd name="T87" fmla="*/ 95 h 98"/>
                <a:gd name="T88" fmla="*/ 10 w 67"/>
                <a:gd name="T89" fmla="*/ 79 h 98"/>
                <a:gd name="T90" fmla="*/ 0 w 67"/>
                <a:gd name="T91" fmla="*/ 44 h 98"/>
                <a:gd name="T92" fmla="*/ 5 w 67"/>
                <a:gd name="T93" fmla="*/ 22 h 98"/>
                <a:gd name="T94" fmla="*/ 21 w 67"/>
                <a:gd name="T95" fmla="*/ 5 h 98"/>
                <a:gd name="T96" fmla="*/ 41 w 67"/>
                <a:gd name="T9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7" h="98">
                  <a:moveTo>
                    <a:pt x="48" y="87"/>
                  </a:moveTo>
                  <a:lnTo>
                    <a:pt x="47" y="89"/>
                  </a:lnTo>
                  <a:lnTo>
                    <a:pt x="48" y="87"/>
                  </a:lnTo>
                  <a:lnTo>
                    <a:pt x="48" y="87"/>
                  </a:lnTo>
                  <a:close/>
                  <a:moveTo>
                    <a:pt x="14" y="82"/>
                  </a:moveTo>
                  <a:lnTo>
                    <a:pt x="18" y="87"/>
                  </a:lnTo>
                  <a:lnTo>
                    <a:pt x="24" y="91"/>
                  </a:lnTo>
                  <a:lnTo>
                    <a:pt x="29" y="94"/>
                  </a:lnTo>
                  <a:lnTo>
                    <a:pt x="33" y="95"/>
                  </a:lnTo>
                  <a:lnTo>
                    <a:pt x="29" y="94"/>
                  </a:lnTo>
                  <a:lnTo>
                    <a:pt x="24" y="91"/>
                  </a:lnTo>
                  <a:lnTo>
                    <a:pt x="18" y="87"/>
                  </a:lnTo>
                  <a:lnTo>
                    <a:pt x="14" y="82"/>
                  </a:lnTo>
                  <a:close/>
                  <a:moveTo>
                    <a:pt x="56" y="77"/>
                  </a:moveTo>
                  <a:lnTo>
                    <a:pt x="55" y="78"/>
                  </a:lnTo>
                  <a:lnTo>
                    <a:pt x="55" y="78"/>
                  </a:lnTo>
                  <a:lnTo>
                    <a:pt x="56" y="77"/>
                  </a:lnTo>
                  <a:close/>
                  <a:moveTo>
                    <a:pt x="63" y="30"/>
                  </a:moveTo>
                  <a:lnTo>
                    <a:pt x="63" y="43"/>
                  </a:lnTo>
                  <a:lnTo>
                    <a:pt x="63" y="30"/>
                  </a:lnTo>
                  <a:lnTo>
                    <a:pt x="63" y="30"/>
                  </a:lnTo>
                  <a:close/>
                  <a:moveTo>
                    <a:pt x="18" y="9"/>
                  </a:moveTo>
                  <a:lnTo>
                    <a:pt x="18" y="9"/>
                  </a:lnTo>
                  <a:lnTo>
                    <a:pt x="10" y="19"/>
                  </a:lnTo>
                  <a:lnTo>
                    <a:pt x="18" y="9"/>
                  </a:lnTo>
                  <a:close/>
                  <a:moveTo>
                    <a:pt x="42" y="5"/>
                  </a:moveTo>
                  <a:lnTo>
                    <a:pt x="30" y="7"/>
                  </a:lnTo>
                  <a:lnTo>
                    <a:pt x="20" y="13"/>
                  </a:lnTo>
                  <a:lnTo>
                    <a:pt x="12" y="22"/>
                  </a:lnTo>
                  <a:lnTo>
                    <a:pt x="7" y="37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9" y="61"/>
                  </a:lnTo>
                  <a:lnTo>
                    <a:pt x="16" y="77"/>
                  </a:lnTo>
                  <a:lnTo>
                    <a:pt x="18" y="82"/>
                  </a:lnTo>
                  <a:lnTo>
                    <a:pt x="22" y="86"/>
                  </a:lnTo>
                  <a:lnTo>
                    <a:pt x="26" y="90"/>
                  </a:lnTo>
                  <a:lnTo>
                    <a:pt x="30" y="91"/>
                  </a:lnTo>
                  <a:lnTo>
                    <a:pt x="33" y="92"/>
                  </a:lnTo>
                  <a:lnTo>
                    <a:pt x="33" y="92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8" y="91"/>
                  </a:lnTo>
                  <a:lnTo>
                    <a:pt x="43" y="89"/>
                  </a:lnTo>
                  <a:lnTo>
                    <a:pt x="47" y="83"/>
                  </a:lnTo>
                  <a:lnTo>
                    <a:pt x="52" y="78"/>
                  </a:lnTo>
                  <a:lnTo>
                    <a:pt x="58" y="62"/>
                  </a:lnTo>
                  <a:lnTo>
                    <a:pt x="60" y="45"/>
                  </a:lnTo>
                  <a:lnTo>
                    <a:pt x="60" y="45"/>
                  </a:lnTo>
                  <a:lnTo>
                    <a:pt x="60" y="45"/>
                  </a:lnTo>
                  <a:lnTo>
                    <a:pt x="59" y="28"/>
                  </a:lnTo>
                  <a:lnTo>
                    <a:pt x="56" y="15"/>
                  </a:lnTo>
                  <a:lnTo>
                    <a:pt x="52" y="11"/>
                  </a:lnTo>
                  <a:lnTo>
                    <a:pt x="50" y="7"/>
                  </a:lnTo>
                  <a:lnTo>
                    <a:pt x="46" y="6"/>
                  </a:lnTo>
                  <a:lnTo>
                    <a:pt x="42" y="5"/>
                  </a:lnTo>
                  <a:close/>
                  <a:moveTo>
                    <a:pt x="30" y="3"/>
                  </a:moveTo>
                  <a:lnTo>
                    <a:pt x="29" y="3"/>
                  </a:lnTo>
                  <a:lnTo>
                    <a:pt x="24" y="7"/>
                  </a:lnTo>
                  <a:lnTo>
                    <a:pt x="30" y="3"/>
                  </a:lnTo>
                  <a:close/>
                  <a:moveTo>
                    <a:pt x="47" y="2"/>
                  </a:moveTo>
                  <a:lnTo>
                    <a:pt x="51" y="5"/>
                  </a:lnTo>
                  <a:lnTo>
                    <a:pt x="47" y="2"/>
                  </a:lnTo>
                  <a:lnTo>
                    <a:pt x="47" y="2"/>
                  </a:lnTo>
                  <a:close/>
                  <a:moveTo>
                    <a:pt x="41" y="2"/>
                  </a:moveTo>
                  <a:lnTo>
                    <a:pt x="33" y="3"/>
                  </a:lnTo>
                  <a:lnTo>
                    <a:pt x="42" y="2"/>
                  </a:lnTo>
                  <a:lnTo>
                    <a:pt x="46" y="2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1" y="2"/>
                  </a:lnTo>
                  <a:close/>
                  <a:moveTo>
                    <a:pt x="41" y="0"/>
                  </a:moveTo>
                  <a:lnTo>
                    <a:pt x="42" y="0"/>
                  </a:lnTo>
                  <a:lnTo>
                    <a:pt x="47" y="0"/>
                  </a:lnTo>
                  <a:lnTo>
                    <a:pt x="51" y="2"/>
                  </a:lnTo>
                  <a:lnTo>
                    <a:pt x="55" y="5"/>
                  </a:lnTo>
                  <a:lnTo>
                    <a:pt x="59" y="9"/>
                  </a:lnTo>
                  <a:lnTo>
                    <a:pt x="62" y="13"/>
                  </a:lnTo>
                  <a:lnTo>
                    <a:pt x="65" y="28"/>
                  </a:lnTo>
                  <a:lnTo>
                    <a:pt x="67" y="45"/>
                  </a:lnTo>
                  <a:lnTo>
                    <a:pt x="65" y="61"/>
                  </a:lnTo>
                  <a:lnTo>
                    <a:pt x="60" y="75"/>
                  </a:lnTo>
                  <a:lnTo>
                    <a:pt x="54" y="87"/>
                  </a:lnTo>
                  <a:lnTo>
                    <a:pt x="45" y="95"/>
                  </a:lnTo>
                  <a:lnTo>
                    <a:pt x="34" y="98"/>
                  </a:lnTo>
                  <a:lnTo>
                    <a:pt x="25" y="95"/>
                  </a:lnTo>
                  <a:lnTo>
                    <a:pt x="17" y="89"/>
                  </a:lnTo>
                  <a:lnTo>
                    <a:pt x="10" y="79"/>
                  </a:lnTo>
                  <a:lnTo>
                    <a:pt x="3" y="62"/>
                  </a:lnTo>
                  <a:lnTo>
                    <a:pt x="0" y="44"/>
                  </a:lnTo>
                  <a:lnTo>
                    <a:pt x="1" y="36"/>
                  </a:lnTo>
                  <a:lnTo>
                    <a:pt x="5" y="22"/>
                  </a:lnTo>
                  <a:lnTo>
                    <a:pt x="12" y="11"/>
                  </a:lnTo>
                  <a:lnTo>
                    <a:pt x="21" y="5"/>
                  </a:lnTo>
                  <a:lnTo>
                    <a:pt x="30" y="1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3782"/>
            <p:cNvSpPr/>
            <p:nvPr/>
          </p:nvSpPr>
          <p:spPr bwMode="auto">
            <a:xfrm>
              <a:off x="3987800" y="5984875"/>
              <a:ext cx="123825" cy="79375"/>
            </a:xfrm>
            <a:custGeom>
              <a:avLst/>
              <a:gdLst>
                <a:gd name="T0" fmla="*/ 4 w 78"/>
                <a:gd name="T1" fmla="*/ 0 h 50"/>
                <a:gd name="T2" fmla="*/ 7 w 78"/>
                <a:gd name="T3" fmla="*/ 1 h 50"/>
                <a:gd name="T4" fmla="*/ 4 w 78"/>
                <a:gd name="T5" fmla="*/ 8 h 50"/>
                <a:gd name="T6" fmla="*/ 3 w 78"/>
                <a:gd name="T7" fmla="*/ 9 h 50"/>
                <a:gd name="T8" fmla="*/ 6 w 78"/>
                <a:gd name="T9" fmla="*/ 19 h 50"/>
                <a:gd name="T10" fmla="*/ 10 w 78"/>
                <a:gd name="T11" fmla="*/ 29 h 50"/>
                <a:gd name="T12" fmla="*/ 15 w 78"/>
                <a:gd name="T13" fmla="*/ 38 h 50"/>
                <a:gd name="T14" fmla="*/ 20 w 78"/>
                <a:gd name="T15" fmla="*/ 45 h 50"/>
                <a:gd name="T16" fmla="*/ 21 w 78"/>
                <a:gd name="T17" fmla="*/ 46 h 50"/>
                <a:gd name="T18" fmla="*/ 24 w 78"/>
                <a:gd name="T19" fmla="*/ 46 h 50"/>
                <a:gd name="T20" fmla="*/ 28 w 78"/>
                <a:gd name="T21" fmla="*/ 46 h 50"/>
                <a:gd name="T22" fmla="*/ 33 w 78"/>
                <a:gd name="T23" fmla="*/ 46 h 50"/>
                <a:gd name="T24" fmla="*/ 44 w 78"/>
                <a:gd name="T25" fmla="*/ 46 h 50"/>
                <a:gd name="T26" fmla="*/ 57 w 78"/>
                <a:gd name="T27" fmla="*/ 45 h 50"/>
                <a:gd name="T28" fmla="*/ 67 w 78"/>
                <a:gd name="T29" fmla="*/ 45 h 50"/>
                <a:gd name="T30" fmla="*/ 75 w 78"/>
                <a:gd name="T31" fmla="*/ 43 h 50"/>
                <a:gd name="T32" fmla="*/ 78 w 78"/>
                <a:gd name="T33" fmla="*/ 43 h 50"/>
                <a:gd name="T34" fmla="*/ 78 w 78"/>
                <a:gd name="T35" fmla="*/ 46 h 50"/>
                <a:gd name="T36" fmla="*/ 75 w 78"/>
                <a:gd name="T37" fmla="*/ 46 h 50"/>
                <a:gd name="T38" fmla="*/ 67 w 78"/>
                <a:gd name="T39" fmla="*/ 47 h 50"/>
                <a:gd name="T40" fmla="*/ 57 w 78"/>
                <a:gd name="T41" fmla="*/ 49 h 50"/>
                <a:gd name="T42" fmla="*/ 45 w 78"/>
                <a:gd name="T43" fmla="*/ 49 h 50"/>
                <a:gd name="T44" fmla="*/ 33 w 78"/>
                <a:gd name="T45" fmla="*/ 50 h 50"/>
                <a:gd name="T46" fmla="*/ 28 w 78"/>
                <a:gd name="T47" fmla="*/ 50 h 50"/>
                <a:gd name="T48" fmla="*/ 24 w 78"/>
                <a:gd name="T49" fmla="*/ 49 h 50"/>
                <a:gd name="T50" fmla="*/ 20 w 78"/>
                <a:gd name="T51" fmla="*/ 49 h 50"/>
                <a:gd name="T52" fmla="*/ 17 w 78"/>
                <a:gd name="T53" fmla="*/ 47 h 50"/>
                <a:gd name="T54" fmla="*/ 12 w 78"/>
                <a:gd name="T55" fmla="*/ 41 h 50"/>
                <a:gd name="T56" fmla="*/ 7 w 78"/>
                <a:gd name="T57" fmla="*/ 30 h 50"/>
                <a:gd name="T58" fmla="*/ 3 w 78"/>
                <a:gd name="T59" fmla="*/ 20 h 50"/>
                <a:gd name="T60" fmla="*/ 0 w 78"/>
                <a:gd name="T61" fmla="*/ 9 h 50"/>
                <a:gd name="T62" fmla="*/ 0 w 78"/>
                <a:gd name="T63" fmla="*/ 8 h 50"/>
                <a:gd name="T64" fmla="*/ 2 w 78"/>
                <a:gd name="T65" fmla="*/ 7 h 50"/>
                <a:gd name="T66" fmla="*/ 4 w 78"/>
                <a:gd name="T6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8" h="50">
                  <a:moveTo>
                    <a:pt x="4" y="0"/>
                  </a:moveTo>
                  <a:lnTo>
                    <a:pt x="7" y="1"/>
                  </a:lnTo>
                  <a:lnTo>
                    <a:pt x="4" y="8"/>
                  </a:lnTo>
                  <a:lnTo>
                    <a:pt x="3" y="9"/>
                  </a:lnTo>
                  <a:lnTo>
                    <a:pt x="6" y="19"/>
                  </a:lnTo>
                  <a:lnTo>
                    <a:pt x="10" y="29"/>
                  </a:lnTo>
                  <a:lnTo>
                    <a:pt x="15" y="38"/>
                  </a:lnTo>
                  <a:lnTo>
                    <a:pt x="20" y="45"/>
                  </a:lnTo>
                  <a:lnTo>
                    <a:pt x="21" y="46"/>
                  </a:lnTo>
                  <a:lnTo>
                    <a:pt x="24" y="46"/>
                  </a:lnTo>
                  <a:lnTo>
                    <a:pt x="28" y="46"/>
                  </a:lnTo>
                  <a:lnTo>
                    <a:pt x="33" y="46"/>
                  </a:lnTo>
                  <a:lnTo>
                    <a:pt x="44" y="46"/>
                  </a:lnTo>
                  <a:lnTo>
                    <a:pt x="57" y="45"/>
                  </a:lnTo>
                  <a:lnTo>
                    <a:pt x="67" y="45"/>
                  </a:lnTo>
                  <a:lnTo>
                    <a:pt x="75" y="43"/>
                  </a:lnTo>
                  <a:lnTo>
                    <a:pt x="78" y="43"/>
                  </a:lnTo>
                  <a:lnTo>
                    <a:pt x="78" y="46"/>
                  </a:lnTo>
                  <a:lnTo>
                    <a:pt x="75" y="46"/>
                  </a:lnTo>
                  <a:lnTo>
                    <a:pt x="67" y="47"/>
                  </a:lnTo>
                  <a:lnTo>
                    <a:pt x="57" y="49"/>
                  </a:lnTo>
                  <a:lnTo>
                    <a:pt x="45" y="49"/>
                  </a:lnTo>
                  <a:lnTo>
                    <a:pt x="33" y="50"/>
                  </a:lnTo>
                  <a:lnTo>
                    <a:pt x="28" y="50"/>
                  </a:lnTo>
                  <a:lnTo>
                    <a:pt x="24" y="49"/>
                  </a:lnTo>
                  <a:lnTo>
                    <a:pt x="20" y="49"/>
                  </a:lnTo>
                  <a:lnTo>
                    <a:pt x="17" y="47"/>
                  </a:lnTo>
                  <a:lnTo>
                    <a:pt x="12" y="41"/>
                  </a:lnTo>
                  <a:lnTo>
                    <a:pt x="7" y="30"/>
                  </a:lnTo>
                  <a:lnTo>
                    <a:pt x="3" y="20"/>
                  </a:lnTo>
                  <a:lnTo>
                    <a:pt x="0" y="9"/>
                  </a:lnTo>
                  <a:lnTo>
                    <a:pt x="0" y="8"/>
                  </a:lnTo>
                  <a:lnTo>
                    <a:pt x="2" y="7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3783"/>
            <p:cNvSpPr>
              <a:spLocks noEditPoints="1"/>
            </p:cNvSpPr>
            <p:nvPr/>
          </p:nvSpPr>
          <p:spPr bwMode="auto">
            <a:xfrm>
              <a:off x="3986213" y="5981700"/>
              <a:ext cx="128588" cy="84138"/>
            </a:xfrm>
            <a:custGeom>
              <a:avLst/>
              <a:gdLst>
                <a:gd name="T0" fmla="*/ 22 w 81"/>
                <a:gd name="T1" fmla="*/ 49 h 53"/>
                <a:gd name="T2" fmla="*/ 25 w 81"/>
                <a:gd name="T3" fmla="*/ 49 h 53"/>
                <a:gd name="T4" fmla="*/ 28 w 81"/>
                <a:gd name="T5" fmla="*/ 49 h 53"/>
                <a:gd name="T6" fmla="*/ 25 w 81"/>
                <a:gd name="T7" fmla="*/ 49 h 53"/>
                <a:gd name="T8" fmla="*/ 22 w 81"/>
                <a:gd name="T9" fmla="*/ 49 h 53"/>
                <a:gd name="T10" fmla="*/ 18 w 81"/>
                <a:gd name="T11" fmla="*/ 45 h 53"/>
                <a:gd name="T12" fmla="*/ 20 w 81"/>
                <a:gd name="T13" fmla="*/ 48 h 53"/>
                <a:gd name="T14" fmla="*/ 20 w 81"/>
                <a:gd name="T15" fmla="*/ 48 h 53"/>
                <a:gd name="T16" fmla="*/ 18 w 81"/>
                <a:gd name="T17" fmla="*/ 45 h 53"/>
                <a:gd name="T18" fmla="*/ 4 w 81"/>
                <a:gd name="T19" fmla="*/ 0 h 53"/>
                <a:gd name="T20" fmla="*/ 11 w 81"/>
                <a:gd name="T21" fmla="*/ 2 h 53"/>
                <a:gd name="T22" fmla="*/ 7 w 81"/>
                <a:gd name="T23" fmla="*/ 11 h 53"/>
                <a:gd name="T24" fmla="*/ 7 w 81"/>
                <a:gd name="T25" fmla="*/ 11 h 53"/>
                <a:gd name="T26" fmla="*/ 7 w 81"/>
                <a:gd name="T27" fmla="*/ 11 h 53"/>
                <a:gd name="T28" fmla="*/ 7 w 81"/>
                <a:gd name="T29" fmla="*/ 11 h 53"/>
                <a:gd name="T30" fmla="*/ 7 w 81"/>
                <a:gd name="T31" fmla="*/ 11 h 53"/>
                <a:gd name="T32" fmla="*/ 7 w 81"/>
                <a:gd name="T33" fmla="*/ 13 h 53"/>
                <a:gd name="T34" fmla="*/ 8 w 81"/>
                <a:gd name="T35" fmla="*/ 21 h 53"/>
                <a:gd name="T36" fmla="*/ 12 w 81"/>
                <a:gd name="T37" fmla="*/ 30 h 53"/>
                <a:gd name="T38" fmla="*/ 17 w 81"/>
                <a:gd name="T39" fmla="*/ 40 h 53"/>
                <a:gd name="T40" fmla="*/ 22 w 81"/>
                <a:gd name="T41" fmla="*/ 45 h 53"/>
                <a:gd name="T42" fmla="*/ 22 w 81"/>
                <a:gd name="T43" fmla="*/ 45 h 53"/>
                <a:gd name="T44" fmla="*/ 22 w 81"/>
                <a:gd name="T45" fmla="*/ 45 h 53"/>
                <a:gd name="T46" fmla="*/ 25 w 81"/>
                <a:gd name="T47" fmla="*/ 47 h 53"/>
                <a:gd name="T48" fmla="*/ 29 w 81"/>
                <a:gd name="T49" fmla="*/ 47 h 53"/>
                <a:gd name="T50" fmla="*/ 33 w 81"/>
                <a:gd name="T51" fmla="*/ 47 h 53"/>
                <a:gd name="T52" fmla="*/ 34 w 81"/>
                <a:gd name="T53" fmla="*/ 47 h 53"/>
                <a:gd name="T54" fmla="*/ 34 w 81"/>
                <a:gd name="T55" fmla="*/ 47 h 53"/>
                <a:gd name="T56" fmla="*/ 45 w 81"/>
                <a:gd name="T57" fmla="*/ 47 h 53"/>
                <a:gd name="T58" fmla="*/ 58 w 81"/>
                <a:gd name="T59" fmla="*/ 45 h 53"/>
                <a:gd name="T60" fmla="*/ 68 w 81"/>
                <a:gd name="T61" fmla="*/ 44 h 53"/>
                <a:gd name="T62" fmla="*/ 76 w 81"/>
                <a:gd name="T63" fmla="*/ 44 h 53"/>
                <a:gd name="T64" fmla="*/ 79 w 81"/>
                <a:gd name="T65" fmla="*/ 43 h 53"/>
                <a:gd name="T66" fmla="*/ 80 w 81"/>
                <a:gd name="T67" fmla="*/ 43 h 53"/>
                <a:gd name="T68" fmla="*/ 81 w 81"/>
                <a:gd name="T69" fmla="*/ 49 h 53"/>
                <a:gd name="T70" fmla="*/ 79 w 81"/>
                <a:gd name="T71" fmla="*/ 49 h 53"/>
                <a:gd name="T72" fmla="*/ 79 w 81"/>
                <a:gd name="T73" fmla="*/ 49 h 53"/>
                <a:gd name="T74" fmla="*/ 79 w 81"/>
                <a:gd name="T75" fmla="*/ 49 h 53"/>
                <a:gd name="T76" fmla="*/ 75 w 81"/>
                <a:gd name="T77" fmla="*/ 51 h 53"/>
                <a:gd name="T78" fmla="*/ 69 w 81"/>
                <a:gd name="T79" fmla="*/ 51 h 53"/>
                <a:gd name="T80" fmla="*/ 63 w 81"/>
                <a:gd name="T81" fmla="*/ 52 h 53"/>
                <a:gd name="T82" fmla="*/ 49 w 81"/>
                <a:gd name="T83" fmla="*/ 52 h 53"/>
                <a:gd name="T84" fmla="*/ 34 w 81"/>
                <a:gd name="T85" fmla="*/ 53 h 53"/>
                <a:gd name="T86" fmla="*/ 29 w 81"/>
                <a:gd name="T87" fmla="*/ 53 h 53"/>
                <a:gd name="T88" fmla="*/ 25 w 81"/>
                <a:gd name="T89" fmla="*/ 53 h 53"/>
                <a:gd name="T90" fmla="*/ 21 w 81"/>
                <a:gd name="T91" fmla="*/ 52 h 53"/>
                <a:gd name="T92" fmla="*/ 17 w 81"/>
                <a:gd name="T93" fmla="*/ 51 h 53"/>
                <a:gd name="T94" fmla="*/ 18 w 81"/>
                <a:gd name="T95" fmla="*/ 49 h 53"/>
                <a:gd name="T96" fmla="*/ 17 w 81"/>
                <a:gd name="T97" fmla="*/ 51 h 53"/>
                <a:gd name="T98" fmla="*/ 12 w 81"/>
                <a:gd name="T99" fmla="*/ 43 h 53"/>
                <a:gd name="T100" fmla="*/ 7 w 81"/>
                <a:gd name="T101" fmla="*/ 32 h 53"/>
                <a:gd name="T102" fmla="*/ 1 w 81"/>
                <a:gd name="T103" fmla="*/ 22 h 53"/>
                <a:gd name="T104" fmla="*/ 0 w 81"/>
                <a:gd name="T105" fmla="*/ 11 h 53"/>
                <a:gd name="T106" fmla="*/ 0 w 81"/>
                <a:gd name="T107" fmla="*/ 10 h 53"/>
                <a:gd name="T108" fmla="*/ 0 w 81"/>
                <a:gd name="T109" fmla="*/ 9 h 53"/>
                <a:gd name="T110" fmla="*/ 4 w 81"/>
                <a:gd name="T11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1" h="53">
                  <a:moveTo>
                    <a:pt x="22" y="49"/>
                  </a:moveTo>
                  <a:lnTo>
                    <a:pt x="25" y="49"/>
                  </a:lnTo>
                  <a:lnTo>
                    <a:pt x="28" y="49"/>
                  </a:lnTo>
                  <a:lnTo>
                    <a:pt x="25" y="49"/>
                  </a:lnTo>
                  <a:lnTo>
                    <a:pt x="22" y="49"/>
                  </a:lnTo>
                  <a:close/>
                  <a:moveTo>
                    <a:pt x="18" y="45"/>
                  </a:moveTo>
                  <a:lnTo>
                    <a:pt x="20" y="48"/>
                  </a:lnTo>
                  <a:lnTo>
                    <a:pt x="20" y="48"/>
                  </a:lnTo>
                  <a:lnTo>
                    <a:pt x="18" y="45"/>
                  </a:lnTo>
                  <a:close/>
                  <a:moveTo>
                    <a:pt x="4" y="0"/>
                  </a:moveTo>
                  <a:lnTo>
                    <a:pt x="11" y="2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3"/>
                  </a:lnTo>
                  <a:lnTo>
                    <a:pt x="8" y="21"/>
                  </a:lnTo>
                  <a:lnTo>
                    <a:pt x="12" y="30"/>
                  </a:lnTo>
                  <a:lnTo>
                    <a:pt x="17" y="40"/>
                  </a:lnTo>
                  <a:lnTo>
                    <a:pt x="22" y="45"/>
                  </a:lnTo>
                  <a:lnTo>
                    <a:pt x="22" y="45"/>
                  </a:lnTo>
                  <a:lnTo>
                    <a:pt x="22" y="45"/>
                  </a:lnTo>
                  <a:lnTo>
                    <a:pt x="25" y="47"/>
                  </a:lnTo>
                  <a:lnTo>
                    <a:pt x="29" y="47"/>
                  </a:lnTo>
                  <a:lnTo>
                    <a:pt x="33" y="47"/>
                  </a:lnTo>
                  <a:lnTo>
                    <a:pt x="34" y="47"/>
                  </a:lnTo>
                  <a:lnTo>
                    <a:pt x="34" y="47"/>
                  </a:lnTo>
                  <a:lnTo>
                    <a:pt x="45" y="47"/>
                  </a:lnTo>
                  <a:lnTo>
                    <a:pt x="58" y="45"/>
                  </a:lnTo>
                  <a:lnTo>
                    <a:pt x="68" y="44"/>
                  </a:lnTo>
                  <a:lnTo>
                    <a:pt x="76" y="44"/>
                  </a:lnTo>
                  <a:lnTo>
                    <a:pt x="79" y="43"/>
                  </a:lnTo>
                  <a:lnTo>
                    <a:pt x="80" y="43"/>
                  </a:lnTo>
                  <a:lnTo>
                    <a:pt x="81" y="49"/>
                  </a:lnTo>
                  <a:lnTo>
                    <a:pt x="79" y="49"/>
                  </a:lnTo>
                  <a:lnTo>
                    <a:pt x="79" y="49"/>
                  </a:lnTo>
                  <a:lnTo>
                    <a:pt x="79" y="49"/>
                  </a:lnTo>
                  <a:lnTo>
                    <a:pt x="75" y="51"/>
                  </a:lnTo>
                  <a:lnTo>
                    <a:pt x="69" y="51"/>
                  </a:lnTo>
                  <a:lnTo>
                    <a:pt x="63" y="52"/>
                  </a:lnTo>
                  <a:lnTo>
                    <a:pt x="49" y="52"/>
                  </a:lnTo>
                  <a:lnTo>
                    <a:pt x="34" y="53"/>
                  </a:lnTo>
                  <a:lnTo>
                    <a:pt x="29" y="53"/>
                  </a:lnTo>
                  <a:lnTo>
                    <a:pt x="25" y="53"/>
                  </a:lnTo>
                  <a:lnTo>
                    <a:pt x="21" y="52"/>
                  </a:lnTo>
                  <a:lnTo>
                    <a:pt x="17" y="51"/>
                  </a:lnTo>
                  <a:lnTo>
                    <a:pt x="18" y="49"/>
                  </a:lnTo>
                  <a:lnTo>
                    <a:pt x="17" y="51"/>
                  </a:lnTo>
                  <a:lnTo>
                    <a:pt x="12" y="43"/>
                  </a:lnTo>
                  <a:lnTo>
                    <a:pt x="7" y="32"/>
                  </a:lnTo>
                  <a:lnTo>
                    <a:pt x="1" y="22"/>
                  </a:lnTo>
                  <a:lnTo>
                    <a:pt x="0" y="11"/>
                  </a:lnTo>
                  <a:lnTo>
                    <a:pt x="0" y="10"/>
                  </a:lnTo>
                  <a:lnTo>
                    <a:pt x="0" y="9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3784"/>
            <p:cNvSpPr/>
            <p:nvPr/>
          </p:nvSpPr>
          <p:spPr bwMode="auto">
            <a:xfrm>
              <a:off x="3992563" y="5969000"/>
              <a:ext cx="15875" cy="22225"/>
            </a:xfrm>
            <a:custGeom>
              <a:avLst/>
              <a:gdLst>
                <a:gd name="T0" fmla="*/ 5 w 10"/>
                <a:gd name="T1" fmla="*/ 0 h 14"/>
                <a:gd name="T2" fmla="*/ 7 w 10"/>
                <a:gd name="T3" fmla="*/ 2 h 14"/>
                <a:gd name="T4" fmla="*/ 7 w 10"/>
                <a:gd name="T5" fmla="*/ 2 h 14"/>
                <a:gd name="T6" fmla="*/ 7 w 10"/>
                <a:gd name="T7" fmla="*/ 4 h 14"/>
                <a:gd name="T8" fmla="*/ 5 w 10"/>
                <a:gd name="T9" fmla="*/ 5 h 14"/>
                <a:gd name="T10" fmla="*/ 4 w 10"/>
                <a:gd name="T11" fmla="*/ 8 h 14"/>
                <a:gd name="T12" fmla="*/ 3 w 10"/>
                <a:gd name="T13" fmla="*/ 9 h 14"/>
                <a:gd name="T14" fmla="*/ 3 w 10"/>
                <a:gd name="T15" fmla="*/ 9 h 14"/>
                <a:gd name="T16" fmla="*/ 3 w 10"/>
                <a:gd name="T17" fmla="*/ 10 h 14"/>
                <a:gd name="T18" fmla="*/ 4 w 10"/>
                <a:gd name="T19" fmla="*/ 10 h 14"/>
                <a:gd name="T20" fmla="*/ 4 w 10"/>
                <a:gd name="T21" fmla="*/ 10 h 14"/>
                <a:gd name="T22" fmla="*/ 10 w 10"/>
                <a:gd name="T23" fmla="*/ 9 h 14"/>
                <a:gd name="T24" fmla="*/ 10 w 10"/>
                <a:gd name="T25" fmla="*/ 9 h 14"/>
                <a:gd name="T26" fmla="*/ 10 w 10"/>
                <a:gd name="T27" fmla="*/ 13 h 14"/>
                <a:gd name="T28" fmla="*/ 4 w 10"/>
                <a:gd name="T29" fmla="*/ 14 h 14"/>
                <a:gd name="T30" fmla="*/ 3 w 10"/>
                <a:gd name="T31" fmla="*/ 14 h 14"/>
                <a:gd name="T32" fmla="*/ 3 w 10"/>
                <a:gd name="T33" fmla="*/ 14 h 14"/>
                <a:gd name="T34" fmla="*/ 1 w 10"/>
                <a:gd name="T35" fmla="*/ 13 h 14"/>
                <a:gd name="T36" fmla="*/ 0 w 10"/>
                <a:gd name="T37" fmla="*/ 11 h 14"/>
                <a:gd name="T38" fmla="*/ 0 w 10"/>
                <a:gd name="T39" fmla="*/ 9 h 14"/>
                <a:gd name="T40" fmla="*/ 0 w 10"/>
                <a:gd name="T41" fmla="*/ 8 h 14"/>
                <a:gd name="T42" fmla="*/ 1 w 10"/>
                <a:gd name="T43" fmla="*/ 6 h 14"/>
                <a:gd name="T44" fmla="*/ 3 w 10"/>
                <a:gd name="T45" fmla="*/ 4 h 14"/>
                <a:gd name="T46" fmla="*/ 4 w 10"/>
                <a:gd name="T47" fmla="*/ 1 h 14"/>
                <a:gd name="T48" fmla="*/ 4 w 10"/>
                <a:gd name="T49" fmla="*/ 0 h 14"/>
                <a:gd name="T50" fmla="*/ 5 w 10"/>
                <a:gd name="T5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" h="14">
                  <a:moveTo>
                    <a:pt x="5" y="0"/>
                  </a:moveTo>
                  <a:lnTo>
                    <a:pt x="7" y="2"/>
                  </a:lnTo>
                  <a:lnTo>
                    <a:pt x="7" y="2"/>
                  </a:lnTo>
                  <a:lnTo>
                    <a:pt x="7" y="4"/>
                  </a:lnTo>
                  <a:lnTo>
                    <a:pt x="5" y="5"/>
                  </a:lnTo>
                  <a:lnTo>
                    <a:pt x="4" y="8"/>
                  </a:lnTo>
                  <a:lnTo>
                    <a:pt x="3" y="9"/>
                  </a:lnTo>
                  <a:lnTo>
                    <a:pt x="3" y="9"/>
                  </a:lnTo>
                  <a:lnTo>
                    <a:pt x="3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10" y="13"/>
                  </a:lnTo>
                  <a:lnTo>
                    <a:pt x="4" y="14"/>
                  </a:lnTo>
                  <a:lnTo>
                    <a:pt x="3" y="14"/>
                  </a:lnTo>
                  <a:lnTo>
                    <a:pt x="3" y="14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8"/>
                  </a:lnTo>
                  <a:lnTo>
                    <a:pt x="1" y="6"/>
                  </a:lnTo>
                  <a:lnTo>
                    <a:pt x="3" y="4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3785"/>
            <p:cNvSpPr>
              <a:spLocks noEditPoints="1"/>
            </p:cNvSpPr>
            <p:nvPr/>
          </p:nvSpPr>
          <p:spPr bwMode="auto">
            <a:xfrm>
              <a:off x="3990975" y="5965825"/>
              <a:ext cx="22225" cy="26988"/>
            </a:xfrm>
            <a:custGeom>
              <a:avLst/>
              <a:gdLst>
                <a:gd name="T0" fmla="*/ 10 w 14"/>
                <a:gd name="T1" fmla="*/ 13 h 17"/>
                <a:gd name="T2" fmla="*/ 5 w 14"/>
                <a:gd name="T3" fmla="*/ 15 h 17"/>
                <a:gd name="T4" fmla="*/ 5 w 14"/>
                <a:gd name="T5" fmla="*/ 15 h 17"/>
                <a:gd name="T6" fmla="*/ 10 w 14"/>
                <a:gd name="T7" fmla="*/ 13 h 17"/>
                <a:gd name="T8" fmla="*/ 6 w 14"/>
                <a:gd name="T9" fmla="*/ 0 h 17"/>
                <a:gd name="T10" fmla="*/ 10 w 14"/>
                <a:gd name="T11" fmla="*/ 3 h 17"/>
                <a:gd name="T12" fmla="*/ 10 w 14"/>
                <a:gd name="T13" fmla="*/ 4 h 17"/>
                <a:gd name="T14" fmla="*/ 9 w 14"/>
                <a:gd name="T15" fmla="*/ 4 h 17"/>
                <a:gd name="T16" fmla="*/ 9 w 14"/>
                <a:gd name="T17" fmla="*/ 6 h 17"/>
                <a:gd name="T18" fmla="*/ 9 w 14"/>
                <a:gd name="T19" fmla="*/ 6 h 17"/>
                <a:gd name="T20" fmla="*/ 9 w 14"/>
                <a:gd name="T21" fmla="*/ 6 h 17"/>
                <a:gd name="T22" fmla="*/ 9 w 14"/>
                <a:gd name="T23" fmla="*/ 6 h 17"/>
                <a:gd name="T24" fmla="*/ 9 w 14"/>
                <a:gd name="T25" fmla="*/ 6 h 17"/>
                <a:gd name="T26" fmla="*/ 9 w 14"/>
                <a:gd name="T27" fmla="*/ 6 h 17"/>
                <a:gd name="T28" fmla="*/ 8 w 14"/>
                <a:gd name="T29" fmla="*/ 8 h 17"/>
                <a:gd name="T30" fmla="*/ 6 w 14"/>
                <a:gd name="T31" fmla="*/ 10 h 17"/>
                <a:gd name="T32" fmla="*/ 5 w 14"/>
                <a:gd name="T33" fmla="*/ 11 h 17"/>
                <a:gd name="T34" fmla="*/ 5 w 14"/>
                <a:gd name="T35" fmla="*/ 11 h 17"/>
                <a:gd name="T36" fmla="*/ 11 w 14"/>
                <a:gd name="T37" fmla="*/ 10 h 17"/>
                <a:gd name="T38" fmla="*/ 13 w 14"/>
                <a:gd name="T39" fmla="*/ 10 h 17"/>
                <a:gd name="T40" fmla="*/ 14 w 14"/>
                <a:gd name="T41" fmla="*/ 15 h 17"/>
                <a:gd name="T42" fmla="*/ 5 w 14"/>
                <a:gd name="T43" fmla="*/ 17 h 17"/>
                <a:gd name="T44" fmla="*/ 4 w 14"/>
                <a:gd name="T45" fmla="*/ 17 h 17"/>
                <a:gd name="T46" fmla="*/ 4 w 14"/>
                <a:gd name="T47" fmla="*/ 17 h 17"/>
                <a:gd name="T48" fmla="*/ 4 w 14"/>
                <a:gd name="T49" fmla="*/ 17 h 17"/>
                <a:gd name="T50" fmla="*/ 4 w 14"/>
                <a:gd name="T51" fmla="*/ 17 h 17"/>
                <a:gd name="T52" fmla="*/ 2 w 14"/>
                <a:gd name="T53" fmla="*/ 17 h 17"/>
                <a:gd name="T54" fmla="*/ 1 w 14"/>
                <a:gd name="T55" fmla="*/ 16 h 17"/>
                <a:gd name="T56" fmla="*/ 0 w 14"/>
                <a:gd name="T57" fmla="*/ 13 h 17"/>
                <a:gd name="T58" fmla="*/ 0 w 14"/>
                <a:gd name="T59" fmla="*/ 11 h 17"/>
                <a:gd name="T60" fmla="*/ 0 w 14"/>
                <a:gd name="T61" fmla="*/ 10 h 17"/>
                <a:gd name="T62" fmla="*/ 1 w 14"/>
                <a:gd name="T63" fmla="*/ 7 h 17"/>
                <a:gd name="T64" fmla="*/ 2 w 14"/>
                <a:gd name="T65" fmla="*/ 4 h 17"/>
                <a:gd name="T66" fmla="*/ 4 w 14"/>
                <a:gd name="T67" fmla="*/ 3 h 17"/>
                <a:gd name="T68" fmla="*/ 5 w 14"/>
                <a:gd name="T69" fmla="*/ 2 h 17"/>
                <a:gd name="T70" fmla="*/ 5 w 14"/>
                <a:gd name="T71" fmla="*/ 0 h 17"/>
                <a:gd name="T72" fmla="*/ 6 w 14"/>
                <a:gd name="T7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" h="17">
                  <a:moveTo>
                    <a:pt x="10" y="13"/>
                  </a:moveTo>
                  <a:lnTo>
                    <a:pt x="5" y="15"/>
                  </a:lnTo>
                  <a:lnTo>
                    <a:pt x="5" y="15"/>
                  </a:lnTo>
                  <a:lnTo>
                    <a:pt x="10" y="13"/>
                  </a:lnTo>
                  <a:close/>
                  <a:moveTo>
                    <a:pt x="6" y="0"/>
                  </a:moveTo>
                  <a:lnTo>
                    <a:pt x="10" y="3"/>
                  </a:lnTo>
                  <a:lnTo>
                    <a:pt x="10" y="4"/>
                  </a:lnTo>
                  <a:lnTo>
                    <a:pt x="9" y="4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8"/>
                  </a:lnTo>
                  <a:lnTo>
                    <a:pt x="6" y="10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11" y="10"/>
                  </a:lnTo>
                  <a:lnTo>
                    <a:pt x="13" y="10"/>
                  </a:lnTo>
                  <a:lnTo>
                    <a:pt x="14" y="15"/>
                  </a:lnTo>
                  <a:lnTo>
                    <a:pt x="5" y="17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2" y="17"/>
                  </a:lnTo>
                  <a:lnTo>
                    <a:pt x="1" y="16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0" y="10"/>
                  </a:lnTo>
                  <a:lnTo>
                    <a:pt x="1" y="7"/>
                  </a:lnTo>
                  <a:lnTo>
                    <a:pt x="2" y="4"/>
                  </a:lnTo>
                  <a:lnTo>
                    <a:pt x="4" y="3"/>
                  </a:lnTo>
                  <a:lnTo>
                    <a:pt x="5" y="2"/>
                  </a:lnTo>
                  <a:lnTo>
                    <a:pt x="5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3786"/>
            <p:cNvSpPr/>
            <p:nvPr/>
          </p:nvSpPr>
          <p:spPr bwMode="auto">
            <a:xfrm>
              <a:off x="3986213" y="5975350"/>
              <a:ext cx="20638" cy="17463"/>
            </a:xfrm>
            <a:custGeom>
              <a:avLst/>
              <a:gdLst>
                <a:gd name="T0" fmla="*/ 11 w 13"/>
                <a:gd name="T1" fmla="*/ 0 h 11"/>
                <a:gd name="T2" fmla="*/ 11 w 13"/>
                <a:gd name="T3" fmla="*/ 0 h 11"/>
                <a:gd name="T4" fmla="*/ 13 w 13"/>
                <a:gd name="T5" fmla="*/ 1 h 11"/>
                <a:gd name="T6" fmla="*/ 5 w 13"/>
                <a:gd name="T7" fmla="*/ 11 h 11"/>
                <a:gd name="T8" fmla="*/ 0 w 13"/>
                <a:gd name="T9" fmla="*/ 5 h 11"/>
                <a:gd name="T10" fmla="*/ 3 w 13"/>
                <a:gd name="T11" fmla="*/ 4 h 11"/>
                <a:gd name="T12" fmla="*/ 5 w 13"/>
                <a:gd name="T13" fmla="*/ 6 h 11"/>
                <a:gd name="T14" fmla="*/ 11 w 13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11">
                  <a:moveTo>
                    <a:pt x="11" y="0"/>
                  </a:moveTo>
                  <a:lnTo>
                    <a:pt x="11" y="0"/>
                  </a:lnTo>
                  <a:lnTo>
                    <a:pt x="13" y="1"/>
                  </a:lnTo>
                  <a:lnTo>
                    <a:pt x="5" y="11"/>
                  </a:lnTo>
                  <a:lnTo>
                    <a:pt x="0" y="5"/>
                  </a:lnTo>
                  <a:lnTo>
                    <a:pt x="3" y="4"/>
                  </a:lnTo>
                  <a:lnTo>
                    <a:pt x="5" y="6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3787"/>
            <p:cNvSpPr>
              <a:spLocks noEditPoints="1"/>
            </p:cNvSpPr>
            <p:nvPr/>
          </p:nvSpPr>
          <p:spPr bwMode="auto">
            <a:xfrm>
              <a:off x="3984625" y="5972175"/>
              <a:ext cx="26988" cy="23813"/>
            </a:xfrm>
            <a:custGeom>
              <a:avLst/>
              <a:gdLst>
                <a:gd name="T0" fmla="*/ 12 w 17"/>
                <a:gd name="T1" fmla="*/ 3 h 15"/>
                <a:gd name="T2" fmla="*/ 6 w 17"/>
                <a:gd name="T3" fmla="*/ 11 h 15"/>
                <a:gd name="T4" fmla="*/ 6 w 17"/>
                <a:gd name="T5" fmla="*/ 11 h 15"/>
                <a:gd name="T6" fmla="*/ 12 w 17"/>
                <a:gd name="T7" fmla="*/ 3 h 15"/>
                <a:gd name="T8" fmla="*/ 12 w 17"/>
                <a:gd name="T9" fmla="*/ 3 h 15"/>
                <a:gd name="T10" fmla="*/ 10 w 17"/>
                <a:gd name="T11" fmla="*/ 0 h 15"/>
                <a:gd name="T12" fmla="*/ 12 w 17"/>
                <a:gd name="T13" fmla="*/ 0 h 15"/>
                <a:gd name="T14" fmla="*/ 17 w 17"/>
                <a:gd name="T15" fmla="*/ 3 h 15"/>
                <a:gd name="T16" fmla="*/ 8 w 17"/>
                <a:gd name="T17" fmla="*/ 15 h 15"/>
                <a:gd name="T18" fmla="*/ 1 w 17"/>
                <a:gd name="T19" fmla="*/ 8 h 15"/>
                <a:gd name="T20" fmla="*/ 0 w 17"/>
                <a:gd name="T21" fmla="*/ 7 h 15"/>
                <a:gd name="T22" fmla="*/ 4 w 17"/>
                <a:gd name="T23" fmla="*/ 3 h 15"/>
                <a:gd name="T24" fmla="*/ 5 w 17"/>
                <a:gd name="T25" fmla="*/ 4 h 15"/>
                <a:gd name="T26" fmla="*/ 6 w 17"/>
                <a:gd name="T27" fmla="*/ 6 h 15"/>
                <a:gd name="T28" fmla="*/ 10 w 17"/>
                <a:gd name="T2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15">
                  <a:moveTo>
                    <a:pt x="12" y="3"/>
                  </a:moveTo>
                  <a:lnTo>
                    <a:pt x="6" y="11"/>
                  </a:lnTo>
                  <a:lnTo>
                    <a:pt x="6" y="11"/>
                  </a:lnTo>
                  <a:lnTo>
                    <a:pt x="12" y="3"/>
                  </a:lnTo>
                  <a:lnTo>
                    <a:pt x="12" y="3"/>
                  </a:lnTo>
                  <a:close/>
                  <a:moveTo>
                    <a:pt x="10" y="0"/>
                  </a:moveTo>
                  <a:lnTo>
                    <a:pt x="12" y="0"/>
                  </a:lnTo>
                  <a:lnTo>
                    <a:pt x="17" y="3"/>
                  </a:lnTo>
                  <a:lnTo>
                    <a:pt x="8" y="15"/>
                  </a:lnTo>
                  <a:lnTo>
                    <a:pt x="1" y="8"/>
                  </a:lnTo>
                  <a:lnTo>
                    <a:pt x="0" y="7"/>
                  </a:lnTo>
                  <a:lnTo>
                    <a:pt x="4" y="3"/>
                  </a:lnTo>
                  <a:lnTo>
                    <a:pt x="5" y="4"/>
                  </a:lnTo>
                  <a:lnTo>
                    <a:pt x="6" y="6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3788"/>
            <p:cNvSpPr/>
            <p:nvPr/>
          </p:nvSpPr>
          <p:spPr bwMode="auto">
            <a:xfrm>
              <a:off x="4162425" y="6046788"/>
              <a:ext cx="119063" cy="65088"/>
            </a:xfrm>
            <a:custGeom>
              <a:avLst/>
              <a:gdLst>
                <a:gd name="T0" fmla="*/ 33 w 75"/>
                <a:gd name="T1" fmla="*/ 0 h 41"/>
                <a:gd name="T2" fmla="*/ 46 w 75"/>
                <a:gd name="T3" fmla="*/ 0 h 41"/>
                <a:gd name="T4" fmla="*/ 57 w 75"/>
                <a:gd name="T5" fmla="*/ 2 h 41"/>
                <a:gd name="T6" fmla="*/ 63 w 75"/>
                <a:gd name="T7" fmla="*/ 4 h 41"/>
                <a:gd name="T8" fmla="*/ 68 w 75"/>
                <a:gd name="T9" fmla="*/ 11 h 41"/>
                <a:gd name="T10" fmla="*/ 72 w 75"/>
                <a:gd name="T11" fmla="*/ 21 h 41"/>
                <a:gd name="T12" fmla="*/ 75 w 75"/>
                <a:gd name="T13" fmla="*/ 32 h 41"/>
                <a:gd name="T14" fmla="*/ 74 w 75"/>
                <a:gd name="T15" fmla="*/ 34 h 41"/>
                <a:gd name="T16" fmla="*/ 74 w 75"/>
                <a:gd name="T17" fmla="*/ 37 h 41"/>
                <a:gd name="T18" fmla="*/ 71 w 75"/>
                <a:gd name="T19" fmla="*/ 40 h 41"/>
                <a:gd name="T20" fmla="*/ 67 w 75"/>
                <a:gd name="T21" fmla="*/ 41 h 41"/>
                <a:gd name="T22" fmla="*/ 65 w 75"/>
                <a:gd name="T23" fmla="*/ 41 h 41"/>
                <a:gd name="T24" fmla="*/ 61 w 75"/>
                <a:gd name="T25" fmla="*/ 41 h 41"/>
                <a:gd name="T26" fmla="*/ 58 w 75"/>
                <a:gd name="T27" fmla="*/ 40 h 41"/>
                <a:gd name="T28" fmla="*/ 55 w 75"/>
                <a:gd name="T29" fmla="*/ 40 h 41"/>
                <a:gd name="T30" fmla="*/ 54 w 75"/>
                <a:gd name="T31" fmla="*/ 40 h 41"/>
                <a:gd name="T32" fmla="*/ 55 w 75"/>
                <a:gd name="T33" fmla="*/ 37 h 41"/>
                <a:gd name="T34" fmla="*/ 57 w 75"/>
                <a:gd name="T35" fmla="*/ 37 h 41"/>
                <a:gd name="T36" fmla="*/ 58 w 75"/>
                <a:gd name="T37" fmla="*/ 37 h 41"/>
                <a:gd name="T38" fmla="*/ 61 w 75"/>
                <a:gd name="T39" fmla="*/ 37 h 41"/>
                <a:gd name="T40" fmla="*/ 65 w 75"/>
                <a:gd name="T41" fmla="*/ 37 h 41"/>
                <a:gd name="T42" fmla="*/ 67 w 75"/>
                <a:gd name="T43" fmla="*/ 37 h 41"/>
                <a:gd name="T44" fmla="*/ 70 w 75"/>
                <a:gd name="T45" fmla="*/ 37 h 41"/>
                <a:gd name="T46" fmla="*/ 71 w 75"/>
                <a:gd name="T47" fmla="*/ 36 h 41"/>
                <a:gd name="T48" fmla="*/ 71 w 75"/>
                <a:gd name="T49" fmla="*/ 34 h 41"/>
                <a:gd name="T50" fmla="*/ 71 w 75"/>
                <a:gd name="T51" fmla="*/ 32 h 41"/>
                <a:gd name="T52" fmla="*/ 70 w 75"/>
                <a:gd name="T53" fmla="*/ 21 h 41"/>
                <a:gd name="T54" fmla="*/ 66 w 75"/>
                <a:gd name="T55" fmla="*/ 12 h 41"/>
                <a:gd name="T56" fmla="*/ 62 w 75"/>
                <a:gd name="T57" fmla="*/ 7 h 41"/>
                <a:gd name="T58" fmla="*/ 55 w 75"/>
                <a:gd name="T59" fmla="*/ 4 h 41"/>
                <a:gd name="T60" fmla="*/ 46 w 75"/>
                <a:gd name="T61" fmla="*/ 4 h 41"/>
                <a:gd name="T62" fmla="*/ 33 w 75"/>
                <a:gd name="T63" fmla="*/ 4 h 41"/>
                <a:gd name="T64" fmla="*/ 21 w 75"/>
                <a:gd name="T65" fmla="*/ 4 h 41"/>
                <a:gd name="T66" fmla="*/ 11 w 75"/>
                <a:gd name="T67" fmla="*/ 4 h 41"/>
                <a:gd name="T68" fmla="*/ 4 w 75"/>
                <a:gd name="T69" fmla="*/ 4 h 41"/>
                <a:gd name="T70" fmla="*/ 0 w 75"/>
                <a:gd name="T71" fmla="*/ 4 h 41"/>
                <a:gd name="T72" fmla="*/ 0 w 75"/>
                <a:gd name="T73" fmla="*/ 2 h 41"/>
                <a:gd name="T74" fmla="*/ 3 w 75"/>
                <a:gd name="T75" fmla="*/ 2 h 41"/>
                <a:gd name="T76" fmla="*/ 11 w 75"/>
                <a:gd name="T77" fmla="*/ 2 h 41"/>
                <a:gd name="T78" fmla="*/ 21 w 75"/>
                <a:gd name="T79" fmla="*/ 0 h 41"/>
                <a:gd name="T80" fmla="*/ 33 w 75"/>
                <a:gd name="T8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" h="41">
                  <a:moveTo>
                    <a:pt x="33" y="0"/>
                  </a:moveTo>
                  <a:lnTo>
                    <a:pt x="46" y="0"/>
                  </a:lnTo>
                  <a:lnTo>
                    <a:pt x="57" y="2"/>
                  </a:lnTo>
                  <a:lnTo>
                    <a:pt x="63" y="4"/>
                  </a:lnTo>
                  <a:lnTo>
                    <a:pt x="68" y="11"/>
                  </a:lnTo>
                  <a:lnTo>
                    <a:pt x="72" y="21"/>
                  </a:lnTo>
                  <a:lnTo>
                    <a:pt x="75" y="32"/>
                  </a:lnTo>
                  <a:lnTo>
                    <a:pt x="74" y="34"/>
                  </a:lnTo>
                  <a:lnTo>
                    <a:pt x="74" y="37"/>
                  </a:lnTo>
                  <a:lnTo>
                    <a:pt x="71" y="40"/>
                  </a:lnTo>
                  <a:lnTo>
                    <a:pt x="67" y="41"/>
                  </a:lnTo>
                  <a:lnTo>
                    <a:pt x="65" y="41"/>
                  </a:lnTo>
                  <a:lnTo>
                    <a:pt x="61" y="41"/>
                  </a:lnTo>
                  <a:lnTo>
                    <a:pt x="58" y="40"/>
                  </a:lnTo>
                  <a:lnTo>
                    <a:pt x="55" y="40"/>
                  </a:lnTo>
                  <a:lnTo>
                    <a:pt x="54" y="40"/>
                  </a:lnTo>
                  <a:lnTo>
                    <a:pt x="55" y="37"/>
                  </a:lnTo>
                  <a:lnTo>
                    <a:pt x="57" y="37"/>
                  </a:lnTo>
                  <a:lnTo>
                    <a:pt x="58" y="37"/>
                  </a:lnTo>
                  <a:lnTo>
                    <a:pt x="61" y="37"/>
                  </a:lnTo>
                  <a:lnTo>
                    <a:pt x="65" y="37"/>
                  </a:lnTo>
                  <a:lnTo>
                    <a:pt x="67" y="37"/>
                  </a:lnTo>
                  <a:lnTo>
                    <a:pt x="70" y="37"/>
                  </a:lnTo>
                  <a:lnTo>
                    <a:pt x="71" y="36"/>
                  </a:lnTo>
                  <a:lnTo>
                    <a:pt x="71" y="34"/>
                  </a:lnTo>
                  <a:lnTo>
                    <a:pt x="71" y="32"/>
                  </a:lnTo>
                  <a:lnTo>
                    <a:pt x="70" y="21"/>
                  </a:lnTo>
                  <a:lnTo>
                    <a:pt x="66" y="12"/>
                  </a:lnTo>
                  <a:lnTo>
                    <a:pt x="62" y="7"/>
                  </a:lnTo>
                  <a:lnTo>
                    <a:pt x="55" y="4"/>
                  </a:lnTo>
                  <a:lnTo>
                    <a:pt x="46" y="4"/>
                  </a:lnTo>
                  <a:lnTo>
                    <a:pt x="33" y="4"/>
                  </a:lnTo>
                  <a:lnTo>
                    <a:pt x="21" y="4"/>
                  </a:lnTo>
                  <a:lnTo>
                    <a:pt x="11" y="4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3" y="2"/>
                  </a:lnTo>
                  <a:lnTo>
                    <a:pt x="11" y="2"/>
                  </a:lnTo>
                  <a:lnTo>
                    <a:pt x="21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3789"/>
            <p:cNvSpPr>
              <a:spLocks noEditPoints="1"/>
            </p:cNvSpPr>
            <p:nvPr/>
          </p:nvSpPr>
          <p:spPr bwMode="auto">
            <a:xfrm>
              <a:off x="4160838" y="6045200"/>
              <a:ext cx="122238" cy="68263"/>
            </a:xfrm>
            <a:custGeom>
              <a:avLst/>
              <a:gdLst>
                <a:gd name="T0" fmla="*/ 58 w 77"/>
                <a:gd name="T1" fmla="*/ 39 h 43"/>
                <a:gd name="T2" fmla="*/ 58 w 77"/>
                <a:gd name="T3" fmla="*/ 39 h 43"/>
                <a:gd name="T4" fmla="*/ 68 w 77"/>
                <a:gd name="T5" fmla="*/ 39 h 43"/>
                <a:gd name="T6" fmla="*/ 68 w 77"/>
                <a:gd name="T7" fmla="*/ 39 h 43"/>
                <a:gd name="T8" fmla="*/ 72 w 77"/>
                <a:gd name="T9" fmla="*/ 39 h 43"/>
                <a:gd name="T10" fmla="*/ 56 w 77"/>
                <a:gd name="T11" fmla="*/ 39 h 43"/>
                <a:gd name="T12" fmla="*/ 56 w 77"/>
                <a:gd name="T13" fmla="*/ 39 h 43"/>
                <a:gd name="T14" fmla="*/ 56 w 77"/>
                <a:gd name="T15" fmla="*/ 39 h 43"/>
                <a:gd name="T16" fmla="*/ 72 w 77"/>
                <a:gd name="T17" fmla="*/ 39 h 43"/>
                <a:gd name="T18" fmla="*/ 72 w 77"/>
                <a:gd name="T19" fmla="*/ 39 h 43"/>
                <a:gd name="T20" fmla="*/ 68 w 77"/>
                <a:gd name="T21" fmla="*/ 12 h 43"/>
                <a:gd name="T22" fmla="*/ 73 w 77"/>
                <a:gd name="T23" fmla="*/ 32 h 43"/>
                <a:gd name="T24" fmla="*/ 68 w 77"/>
                <a:gd name="T25" fmla="*/ 12 h 43"/>
                <a:gd name="T26" fmla="*/ 63 w 77"/>
                <a:gd name="T27" fmla="*/ 7 h 43"/>
                <a:gd name="T28" fmla="*/ 58 w 77"/>
                <a:gd name="T29" fmla="*/ 4 h 43"/>
                <a:gd name="T30" fmla="*/ 54 w 77"/>
                <a:gd name="T31" fmla="*/ 4 h 43"/>
                <a:gd name="T32" fmla="*/ 47 w 77"/>
                <a:gd name="T33" fmla="*/ 0 h 43"/>
                <a:gd name="T34" fmla="*/ 66 w 77"/>
                <a:gd name="T35" fmla="*/ 4 h 43"/>
                <a:gd name="T36" fmla="*/ 76 w 77"/>
                <a:gd name="T37" fmla="*/ 22 h 43"/>
                <a:gd name="T38" fmla="*/ 77 w 77"/>
                <a:gd name="T39" fmla="*/ 35 h 43"/>
                <a:gd name="T40" fmla="*/ 75 w 77"/>
                <a:gd name="T41" fmla="*/ 39 h 43"/>
                <a:gd name="T42" fmla="*/ 69 w 77"/>
                <a:gd name="T43" fmla="*/ 43 h 43"/>
                <a:gd name="T44" fmla="*/ 62 w 77"/>
                <a:gd name="T45" fmla="*/ 43 h 43"/>
                <a:gd name="T46" fmla="*/ 56 w 77"/>
                <a:gd name="T47" fmla="*/ 42 h 43"/>
                <a:gd name="T48" fmla="*/ 55 w 77"/>
                <a:gd name="T49" fmla="*/ 42 h 43"/>
                <a:gd name="T50" fmla="*/ 54 w 77"/>
                <a:gd name="T51" fmla="*/ 41 h 43"/>
                <a:gd name="T52" fmla="*/ 55 w 77"/>
                <a:gd name="T53" fmla="*/ 37 h 43"/>
                <a:gd name="T54" fmla="*/ 58 w 77"/>
                <a:gd name="T55" fmla="*/ 35 h 43"/>
                <a:gd name="T56" fmla="*/ 58 w 77"/>
                <a:gd name="T57" fmla="*/ 37 h 43"/>
                <a:gd name="T58" fmla="*/ 62 w 77"/>
                <a:gd name="T59" fmla="*/ 37 h 43"/>
                <a:gd name="T60" fmla="*/ 66 w 77"/>
                <a:gd name="T61" fmla="*/ 37 h 43"/>
                <a:gd name="T62" fmla="*/ 71 w 77"/>
                <a:gd name="T63" fmla="*/ 37 h 43"/>
                <a:gd name="T64" fmla="*/ 71 w 77"/>
                <a:gd name="T65" fmla="*/ 34 h 43"/>
                <a:gd name="T66" fmla="*/ 71 w 77"/>
                <a:gd name="T67" fmla="*/ 33 h 43"/>
                <a:gd name="T68" fmla="*/ 69 w 77"/>
                <a:gd name="T69" fmla="*/ 24 h 43"/>
                <a:gd name="T70" fmla="*/ 62 w 77"/>
                <a:gd name="T71" fmla="*/ 8 h 43"/>
                <a:gd name="T72" fmla="*/ 58 w 77"/>
                <a:gd name="T73" fmla="*/ 8 h 43"/>
                <a:gd name="T74" fmla="*/ 45 w 77"/>
                <a:gd name="T75" fmla="*/ 7 h 43"/>
                <a:gd name="T76" fmla="*/ 34 w 77"/>
                <a:gd name="T77" fmla="*/ 7 h 43"/>
                <a:gd name="T78" fmla="*/ 13 w 77"/>
                <a:gd name="T79" fmla="*/ 7 h 43"/>
                <a:gd name="T80" fmla="*/ 1 w 77"/>
                <a:gd name="T81" fmla="*/ 8 h 43"/>
                <a:gd name="T82" fmla="*/ 0 w 77"/>
                <a:gd name="T83" fmla="*/ 1 h 43"/>
                <a:gd name="T84" fmla="*/ 1 w 77"/>
                <a:gd name="T85" fmla="*/ 1 h 43"/>
                <a:gd name="T86" fmla="*/ 4 w 77"/>
                <a:gd name="T87" fmla="*/ 1 h 43"/>
                <a:gd name="T88" fmla="*/ 12 w 77"/>
                <a:gd name="T89" fmla="*/ 0 h 43"/>
                <a:gd name="T90" fmla="*/ 34 w 77"/>
                <a:gd name="T9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7" h="43">
                  <a:moveTo>
                    <a:pt x="58" y="39"/>
                  </a:moveTo>
                  <a:lnTo>
                    <a:pt x="58" y="39"/>
                  </a:lnTo>
                  <a:lnTo>
                    <a:pt x="58" y="39"/>
                  </a:lnTo>
                  <a:lnTo>
                    <a:pt x="58" y="39"/>
                  </a:lnTo>
                  <a:close/>
                  <a:moveTo>
                    <a:pt x="72" y="39"/>
                  </a:moveTo>
                  <a:lnTo>
                    <a:pt x="68" y="39"/>
                  </a:lnTo>
                  <a:lnTo>
                    <a:pt x="66" y="41"/>
                  </a:lnTo>
                  <a:lnTo>
                    <a:pt x="68" y="39"/>
                  </a:lnTo>
                  <a:lnTo>
                    <a:pt x="72" y="39"/>
                  </a:lnTo>
                  <a:lnTo>
                    <a:pt x="72" y="39"/>
                  </a:lnTo>
                  <a:close/>
                  <a:moveTo>
                    <a:pt x="56" y="39"/>
                  </a:moveTo>
                  <a:lnTo>
                    <a:pt x="56" y="39"/>
                  </a:lnTo>
                  <a:lnTo>
                    <a:pt x="56" y="39"/>
                  </a:lnTo>
                  <a:lnTo>
                    <a:pt x="56" y="39"/>
                  </a:lnTo>
                  <a:lnTo>
                    <a:pt x="56" y="39"/>
                  </a:lnTo>
                  <a:lnTo>
                    <a:pt x="56" y="39"/>
                  </a:lnTo>
                  <a:close/>
                  <a:moveTo>
                    <a:pt x="72" y="39"/>
                  </a:moveTo>
                  <a:lnTo>
                    <a:pt x="72" y="39"/>
                  </a:lnTo>
                  <a:lnTo>
                    <a:pt x="72" y="39"/>
                  </a:lnTo>
                  <a:lnTo>
                    <a:pt x="72" y="39"/>
                  </a:lnTo>
                  <a:close/>
                  <a:moveTo>
                    <a:pt x="63" y="7"/>
                  </a:moveTo>
                  <a:lnTo>
                    <a:pt x="68" y="12"/>
                  </a:lnTo>
                  <a:lnTo>
                    <a:pt x="72" y="21"/>
                  </a:lnTo>
                  <a:lnTo>
                    <a:pt x="73" y="32"/>
                  </a:lnTo>
                  <a:lnTo>
                    <a:pt x="72" y="21"/>
                  </a:lnTo>
                  <a:lnTo>
                    <a:pt x="68" y="12"/>
                  </a:lnTo>
                  <a:lnTo>
                    <a:pt x="63" y="7"/>
                  </a:lnTo>
                  <a:lnTo>
                    <a:pt x="63" y="7"/>
                  </a:lnTo>
                  <a:close/>
                  <a:moveTo>
                    <a:pt x="54" y="4"/>
                  </a:moveTo>
                  <a:lnTo>
                    <a:pt x="58" y="4"/>
                  </a:lnTo>
                  <a:lnTo>
                    <a:pt x="54" y="4"/>
                  </a:lnTo>
                  <a:lnTo>
                    <a:pt x="54" y="4"/>
                  </a:lnTo>
                  <a:close/>
                  <a:moveTo>
                    <a:pt x="34" y="0"/>
                  </a:moveTo>
                  <a:lnTo>
                    <a:pt x="47" y="0"/>
                  </a:lnTo>
                  <a:lnTo>
                    <a:pt x="58" y="1"/>
                  </a:lnTo>
                  <a:lnTo>
                    <a:pt x="66" y="4"/>
                  </a:lnTo>
                  <a:lnTo>
                    <a:pt x="71" y="11"/>
                  </a:lnTo>
                  <a:lnTo>
                    <a:pt x="76" y="22"/>
                  </a:lnTo>
                  <a:lnTo>
                    <a:pt x="77" y="33"/>
                  </a:lnTo>
                  <a:lnTo>
                    <a:pt x="77" y="35"/>
                  </a:lnTo>
                  <a:lnTo>
                    <a:pt x="76" y="38"/>
                  </a:lnTo>
                  <a:lnTo>
                    <a:pt x="75" y="39"/>
                  </a:lnTo>
                  <a:lnTo>
                    <a:pt x="73" y="42"/>
                  </a:lnTo>
                  <a:lnTo>
                    <a:pt x="69" y="43"/>
                  </a:lnTo>
                  <a:lnTo>
                    <a:pt x="66" y="43"/>
                  </a:lnTo>
                  <a:lnTo>
                    <a:pt x="62" y="43"/>
                  </a:lnTo>
                  <a:lnTo>
                    <a:pt x="59" y="43"/>
                  </a:lnTo>
                  <a:lnTo>
                    <a:pt x="56" y="42"/>
                  </a:lnTo>
                  <a:lnTo>
                    <a:pt x="55" y="42"/>
                  </a:lnTo>
                  <a:lnTo>
                    <a:pt x="55" y="42"/>
                  </a:lnTo>
                  <a:lnTo>
                    <a:pt x="54" y="42"/>
                  </a:lnTo>
                  <a:lnTo>
                    <a:pt x="54" y="41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6" y="35"/>
                  </a:lnTo>
                  <a:lnTo>
                    <a:pt x="58" y="35"/>
                  </a:lnTo>
                  <a:lnTo>
                    <a:pt x="58" y="35"/>
                  </a:lnTo>
                  <a:lnTo>
                    <a:pt x="58" y="37"/>
                  </a:lnTo>
                  <a:lnTo>
                    <a:pt x="59" y="37"/>
                  </a:lnTo>
                  <a:lnTo>
                    <a:pt x="62" y="37"/>
                  </a:lnTo>
                  <a:lnTo>
                    <a:pt x="66" y="37"/>
                  </a:lnTo>
                  <a:lnTo>
                    <a:pt x="66" y="37"/>
                  </a:lnTo>
                  <a:lnTo>
                    <a:pt x="68" y="37"/>
                  </a:lnTo>
                  <a:lnTo>
                    <a:pt x="71" y="37"/>
                  </a:lnTo>
                  <a:lnTo>
                    <a:pt x="71" y="35"/>
                  </a:lnTo>
                  <a:lnTo>
                    <a:pt x="71" y="34"/>
                  </a:lnTo>
                  <a:lnTo>
                    <a:pt x="71" y="33"/>
                  </a:lnTo>
                  <a:lnTo>
                    <a:pt x="71" y="33"/>
                  </a:lnTo>
                  <a:lnTo>
                    <a:pt x="71" y="32"/>
                  </a:lnTo>
                  <a:lnTo>
                    <a:pt x="69" y="24"/>
                  </a:lnTo>
                  <a:lnTo>
                    <a:pt x="66" y="13"/>
                  </a:lnTo>
                  <a:lnTo>
                    <a:pt x="62" y="8"/>
                  </a:lnTo>
                  <a:lnTo>
                    <a:pt x="60" y="8"/>
                  </a:lnTo>
                  <a:lnTo>
                    <a:pt x="58" y="8"/>
                  </a:lnTo>
                  <a:lnTo>
                    <a:pt x="52" y="7"/>
                  </a:lnTo>
                  <a:lnTo>
                    <a:pt x="45" y="7"/>
                  </a:lnTo>
                  <a:lnTo>
                    <a:pt x="37" y="7"/>
                  </a:lnTo>
                  <a:lnTo>
                    <a:pt x="34" y="7"/>
                  </a:lnTo>
                  <a:lnTo>
                    <a:pt x="22" y="7"/>
                  </a:lnTo>
                  <a:lnTo>
                    <a:pt x="13" y="7"/>
                  </a:lnTo>
                  <a:lnTo>
                    <a:pt x="5" y="7"/>
                  </a:lnTo>
                  <a:lnTo>
                    <a:pt x="1" y="8"/>
                  </a:lnTo>
                  <a:lnTo>
                    <a:pt x="0" y="8"/>
                  </a:lnTo>
                  <a:lnTo>
                    <a:pt x="0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3" y="1"/>
                  </a:lnTo>
                  <a:lnTo>
                    <a:pt x="4" y="1"/>
                  </a:lnTo>
                  <a:lnTo>
                    <a:pt x="8" y="1"/>
                  </a:lnTo>
                  <a:lnTo>
                    <a:pt x="12" y="0"/>
                  </a:lnTo>
                  <a:lnTo>
                    <a:pt x="22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3790"/>
            <p:cNvSpPr/>
            <p:nvPr/>
          </p:nvSpPr>
          <p:spPr bwMode="auto">
            <a:xfrm>
              <a:off x="4252913" y="6105525"/>
              <a:ext cx="17463" cy="11113"/>
            </a:xfrm>
            <a:custGeom>
              <a:avLst/>
              <a:gdLst>
                <a:gd name="T0" fmla="*/ 10 w 11"/>
                <a:gd name="T1" fmla="*/ 0 h 7"/>
                <a:gd name="T2" fmla="*/ 11 w 11"/>
                <a:gd name="T3" fmla="*/ 4 h 7"/>
                <a:gd name="T4" fmla="*/ 0 w 11"/>
                <a:gd name="T5" fmla="*/ 7 h 7"/>
                <a:gd name="T6" fmla="*/ 0 w 11"/>
                <a:gd name="T7" fmla="*/ 4 h 7"/>
                <a:gd name="T8" fmla="*/ 10 w 11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10" y="0"/>
                  </a:moveTo>
                  <a:lnTo>
                    <a:pt x="11" y="4"/>
                  </a:lnTo>
                  <a:lnTo>
                    <a:pt x="0" y="7"/>
                  </a:lnTo>
                  <a:lnTo>
                    <a:pt x="0" y="4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3791"/>
            <p:cNvSpPr/>
            <p:nvPr/>
          </p:nvSpPr>
          <p:spPr bwMode="auto">
            <a:xfrm>
              <a:off x="4248150" y="6103938"/>
              <a:ext cx="25400" cy="14288"/>
            </a:xfrm>
            <a:custGeom>
              <a:avLst/>
              <a:gdLst>
                <a:gd name="T0" fmla="*/ 14 w 16"/>
                <a:gd name="T1" fmla="*/ 0 h 9"/>
                <a:gd name="T2" fmla="*/ 16 w 16"/>
                <a:gd name="T3" fmla="*/ 6 h 9"/>
                <a:gd name="T4" fmla="*/ 1 w 16"/>
                <a:gd name="T5" fmla="*/ 9 h 9"/>
                <a:gd name="T6" fmla="*/ 1 w 16"/>
                <a:gd name="T7" fmla="*/ 8 h 9"/>
                <a:gd name="T8" fmla="*/ 1 w 16"/>
                <a:gd name="T9" fmla="*/ 5 h 9"/>
                <a:gd name="T10" fmla="*/ 0 w 16"/>
                <a:gd name="T11" fmla="*/ 4 h 9"/>
                <a:gd name="T12" fmla="*/ 14 w 16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9">
                  <a:moveTo>
                    <a:pt x="14" y="0"/>
                  </a:moveTo>
                  <a:lnTo>
                    <a:pt x="16" y="6"/>
                  </a:lnTo>
                  <a:lnTo>
                    <a:pt x="1" y="9"/>
                  </a:lnTo>
                  <a:lnTo>
                    <a:pt x="1" y="8"/>
                  </a:lnTo>
                  <a:lnTo>
                    <a:pt x="1" y="5"/>
                  </a:lnTo>
                  <a:lnTo>
                    <a:pt x="0" y="4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3792"/>
            <p:cNvSpPr/>
            <p:nvPr/>
          </p:nvSpPr>
          <p:spPr bwMode="auto">
            <a:xfrm>
              <a:off x="4265613" y="6105525"/>
              <a:ext cx="7938" cy="11113"/>
            </a:xfrm>
            <a:custGeom>
              <a:avLst/>
              <a:gdLst>
                <a:gd name="T0" fmla="*/ 3 w 5"/>
                <a:gd name="T1" fmla="*/ 0 h 7"/>
                <a:gd name="T2" fmla="*/ 5 w 5"/>
                <a:gd name="T3" fmla="*/ 3 h 7"/>
                <a:gd name="T4" fmla="*/ 1 w 5"/>
                <a:gd name="T5" fmla="*/ 7 h 7"/>
                <a:gd name="T6" fmla="*/ 0 w 5"/>
                <a:gd name="T7" fmla="*/ 4 h 7"/>
                <a:gd name="T8" fmla="*/ 3 w 5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0"/>
                  </a:moveTo>
                  <a:lnTo>
                    <a:pt x="5" y="3"/>
                  </a:lnTo>
                  <a:lnTo>
                    <a:pt x="1" y="7"/>
                  </a:lnTo>
                  <a:lnTo>
                    <a:pt x="0" y="4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3793"/>
            <p:cNvSpPr/>
            <p:nvPr/>
          </p:nvSpPr>
          <p:spPr bwMode="auto">
            <a:xfrm>
              <a:off x="4260850" y="6100763"/>
              <a:ext cx="15875" cy="17463"/>
            </a:xfrm>
            <a:custGeom>
              <a:avLst/>
              <a:gdLst>
                <a:gd name="T0" fmla="*/ 6 w 10"/>
                <a:gd name="T1" fmla="*/ 0 h 11"/>
                <a:gd name="T2" fmla="*/ 10 w 10"/>
                <a:gd name="T3" fmla="*/ 6 h 11"/>
                <a:gd name="T4" fmla="*/ 4 w 10"/>
                <a:gd name="T5" fmla="*/ 11 h 11"/>
                <a:gd name="T6" fmla="*/ 1 w 10"/>
                <a:gd name="T7" fmla="*/ 8 h 11"/>
                <a:gd name="T8" fmla="*/ 0 w 10"/>
                <a:gd name="T9" fmla="*/ 7 h 11"/>
                <a:gd name="T10" fmla="*/ 6 w 10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1">
                  <a:moveTo>
                    <a:pt x="6" y="0"/>
                  </a:moveTo>
                  <a:lnTo>
                    <a:pt x="10" y="6"/>
                  </a:lnTo>
                  <a:lnTo>
                    <a:pt x="4" y="11"/>
                  </a:lnTo>
                  <a:lnTo>
                    <a:pt x="1" y="8"/>
                  </a:lnTo>
                  <a:lnTo>
                    <a:pt x="0" y="7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3794"/>
            <p:cNvSpPr/>
            <p:nvPr/>
          </p:nvSpPr>
          <p:spPr bwMode="auto">
            <a:xfrm>
              <a:off x="3998913" y="6167438"/>
              <a:ext cx="114300" cy="100013"/>
            </a:xfrm>
            <a:custGeom>
              <a:avLst/>
              <a:gdLst>
                <a:gd name="T0" fmla="*/ 38 w 72"/>
                <a:gd name="T1" fmla="*/ 0 h 63"/>
                <a:gd name="T2" fmla="*/ 46 w 72"/>
                <a:gd name="T3" fmla="*/ 2 h 63"/>
                <a:gd name="T4" fmla="*/ 55 w 72"/>
                <a:gd name="T5" fmla="*/ 3 h 63"/>
                <a:gd name="T6" fmla="*/ 64 w 72"/>
                <a:gd name="T7" fmla="*/ 6 h 63"/>
                <a:gd name="T8" fmla="*/ 69 w 72"/>
                <a:gd name="T9" fmla="*/ 7 h 63"/>
                <a:gd name="T10" fmla="*/ 72 w 72"/>
                <a:gd name="T11" fmla="*/ 8 h 63"/>
                <a:gd name="T12" fmla="*/ 71 w 72"/>
                <a:gd name="T13" fmla="*/ 11 h 63"/>
                <a:gd name="T14" fmla="*/ 71 w 72"/>
                <a:gd name="T15" fmla="*/ 11 h 63"/>
                <a:gd name="T16" fmla="*/ 68 w 72"/>
                <a:gd name="T17" fmla="*/ 11 h 63"/>
                <a:gd name="T18" fmla="*/ 65 w 72"/>
                <a:gd name="T19" fmla="*/ 10 h 63"/>
                <a:gd name="T20" fmla="*/ 63 w 72"/>
                <a:gd name="T21" fmla="*/ 8 h 63"/>
                <a:gd name="T22" fmla="*/ 59 w 72"/>
                <a:gd name="T23" fmla="*/ 7 h 63"/>
                <a:gd name="T24" fmla="*/ 54 w 72"/>
                <a:gd name="T25" fmla="*/ 6 h 63"/>
                <a:gd name="T26" fmla="*/ 48 w 72"/>
                <a:gd name="T27" fmla="*/ 6 h 63"/>
                <a:gd name="T28" fmla="*/ 43 w 72"/>
                <a:gd name="T29" fmla="*/ 4 h 63"/>
                <a:gd name="T30" fmla="*/ 38 w 72"/>
                <a:gd name="T31" fmla="*/ 4 h 63"/>
                <a:gd name="T32" fmla="*/ 35 w 72"/>
                <a:gd name="T33" fmla="*/ 4 h 63"/>
                <a:gd name="T34" fmla="*/ 33 w 72"/>
                <a:gd name="T35" fmla="*/ 4 h 63"/>
                <a:gd name="T36" fmla="*/ 31 w 72"/>
                <a:gd name="T37" fmla="*/ 6 h 63"/>
                <a:gd name="T38" fmla="*/ 29 w 72"/>
                <a:gd name="T39" fmla="*/ 12 h 63"/>
                <a:gd name="T40" fmla="*/ 27 w 72"/>
                <a:gd name="T41" fmla="*/ 23 h 63"/>
                <a:gd name="T42" fmla="*/ 25 w 72"/>
                <a:gd name="T43" fmla="*/ 36 h 63"/>
                <a:gd name="T44" fmla="*/ 22 w 72"/>
                <a:gd name="T45" fmla="*/ 49 h 63"/>
                <a:gd name="T46" fmla="*/ 21 w 72"/>
                <a:gd name="T47" fmla="*/ 58 h 63"/>
                <a:gd name="T48" fmla="*/ 21 w 72"/>
                <a:gd name="T49" fmla="*/ 62 h 63"/>
                <a:gd name="T50" fmla="*/ 21 w 72"/>
                <a:gd name="T51" fmla="*/ 63 h 63"/>
                <a:gd name="T52" fmla="*/ 0 w 72"/>
                <a:gd name="T53" fmla="*/ 63 h 63"/>
                <a:gd name="T54" fmla="*/ 0 w 72"/>
                <a:gd name="T55" fmla="*/ 61 h 63"/>
                <a:gd name="T56" fmla="*/ 18 w 72"/>
                <a:gd name="T57" fmla="*/ 61 h 63"/>
                <a:gd name="T58" fmla="*/ 18 w 72"/>
                <a:gd name="T59" fmla="*/ 55 h 63"/>
                <a:gd name="T60" fmla="*/ 20 w 72"/>
                <a:gd name="T61" fmla="*/ 46 h 63"/>
                <a:gd name="T62" fmla="*/ 21 w 72"/>
                <a:gd name="T63" fmla="*/ 36 h 63"/>
                <a:gd name="T64" fmla="*/ 24 w 72"/>
                <a:gd name="T65" fmla="*/ 23 h 63"/>
                <a:gd name="T66" fmla="*/ 26 w 72"/>
                <a:gd name="T67" fmla="*/ 11 h 63"/>
                <a:gd name="T68" fmla="*/ 29 w 72"/>
                <a:gd name="T69" fmla="*/ 4 h 63"/>
                <a:gd name="T70" fmla="*/ 31 w 72"/>
                <a:gd name="T71" fmla="*/ 2 h 63"/>
                <a:gd name="T72" fmla="*/ 34 w 72"/>
                <a:gd name="T73" fmla="*/ 2 h 63"/>
                <a:gd name="T74" fmla="*/ 38 w 72"/>
                <a:gd name="T7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2" h="63">
                  <a:moveTo>
                    <a:pt x="38" y="0"/>
                  </a:moveTo>
                  <a:lnTo>
                    <a:pt x="46" y="2"/>
                  </a:lnTo>
                  <a:lnTo>
                    <a:pt x="55" y="3"/>
                  </a:lnTo>
                  <a:lnTo>
                    <a:pt x="64" y="6"/>
                  </a:lnTo>
                  <a:lnTo>
                    <a:pt x="69" y="7"/>
                  </a:lnTo>
                  <a:lnTo>
                    <a:pt x="72" y="8"/>
                  </a:lnTo>
                  <a:lnTo>
                    <a:pt x="71" y="11"/>
                  </a:lnTo>
                  <a:lnTo>
                    <a:pt x="71" y="11"/>
                  </a:lnTo>
                  <a:lnTo>
                    <a:pt x="68" y="11"/>
                  </a:lnTo>
                  <a:lnTo>
                    <a:pt x="65" y="10"/>
                  </a:lnTo>
                  <a:lnTo>
                    <a:pt x="63" y="8"/>
                  </a:lnTo>
                  <a:lnTo>
                    <a:pt x="59" y="7"/>
                  </a:lnTo>
                  <a:lnTo>
                    <a:pt x="54" y="6"/>
                  </a:lnTo>
                  <a:lnTo>
                    <a:pt x="48" y="6"/>
                  </a:lnTo>
                  <a:lnTo>
                    <a:pt x="43" y="4"/>
                  </a:lnTo>
                  <a:lnTo>
                    <a:pt x="38" y="4"/>
                  </a:lnTo>
                  <a:lnTo>
                    <a:pt x="35" y="4"/>
                  </a:lnTo>
                  <a:lnTo>
                    <a:pt x="33" y="4"/>
                  </a:lnTo>
                  <a:lnTo>
                    <a:pt x="31" y="6"/>
                  </a:lnTo>
                  <a:lnTo>
                    <a:pt x="29" y="12"/>
                  </a:lnTo>
                  <a:lnTo>
                    <a:pt x="27" y="23"/>
                  </a:lnTo>
                  <a:lnTo>
                    <a:pt x="25" y="36"/>
                  </a:lnTo>
                  <a:lnTo>
                    <a:pt x="22" y="49"/>
                  </a:lnTo>
                  <a:lnTo>
                    <a:pt x="21" y="58"/>
                  </a:lnTo>
                  <a:lnTo>
                    <a:pt x="21" y="62"/>
                  </a:lnTo>
                  <a:lnTo>
                    <a:pt x="21" y="63"/>
                  </a:lnTo>
                  <a:lnTo>
                    <a:pt x="0" y="63"/>
                  </a:lnTo>
                  <a:lnTo>
                    <a:pt x="0" y="61"/>
                  </a:lnTo>
                  <a:lnTo>
                    <a:pt x="18" y="61"/>
                  </a:lnTo>
                  <a:lnTo>
                    <a:pt x="18" y="55"/>
                  </a:lnTo>
                  <a:lnTo>
                    <a:pt x="20" y="46"/>
                  </a:lnTo>
                  <a:lnTo>
                    <a:pt x="21" y="36"/>
                  </a:lnTo>
                  <a:lnTo>
                    <a:pt x="24" y="23"/>
                  </a:lnTo>
                  <a:lnTo>
                    <a:pt x="26" y="11"/>
                  </a:lnTo>
                  <a:lnTo>
                    <a:pt x="29" y="4"/>
                  </a:lnTo>
                  <a:lnTo>
                    <a:pt x="31" y="2"/>
                  </a:lnTo>
                  <a:lnTo>
                    <a:pt x="34" y="2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3795"/>
            <p:cNvSpPr>
              <a:spLocks noEditPoints="1"/>
            </p:cNvSpPr>
            <p:nvPr/>
          </p:nvSpPr>
          <p:spPr bwMode="auto">
            <a:xfrm>
              <a:off x="3994150" y="6165850"/>
              <a:ext cx="120650" cy="104775"/>
            </a:xfrm>
            <a:custGeom>
              <a:avLst/>
              <a:gdLst>
                <a:gd name="T0" fmla="*/ 24 w 76"/>
                <a:gd name="T1" fmla="*/ 54 h 66"/>
                <a:gd name="T2" fmla="*/ 23 w 76"/>
                <a:gd name="T3" fmla="*/ 62 h 66"/>
                <a:gd name="T4" fmla="*/ 23 w 76"/>
                <a:gd name="T5" fmla="*/ 63 h 66"/>
                <a:gd name="T6" fmla="*/ 23 w 76"/>
                <a:gd name="T7" fmla="*/ 63 h 66"/>
                <a:gd name="T8" fmla="*/ 23 w 76"/>
                <a:gd name="T9" fmla="*/ 60 h 66"/>
                <a:gd name="T10" fmla="*/ 23 w 76"/>
                <a:gd name="T11" fmla="*/ 55 h 66"/>
                <a:gd name="T12" fmla="*/ 32 w 76"/>
                <a:gd name="T13" fmla="*/ 11 h 66"/>
                <a:gd name="T14" fmla="*/ 29 w 76"/>
                <a:gd name="T15" fmla="*/ 17 h 66"/>
                <a:gd name="T16" fmla="*/ 53 w 76"/>
                <a:gd name="T17" fmla="*/ 5 h 66"/>
                <a:gd name="T18" fmla="*/ 67 w 76"/>
                <a:gd name="T19" fmla="*/ 8 h 66"/>
                <a:gd name="T20" fmla="*/ 72 w 76"/>
                <a:gd name="T21" fmla="*/ 11 h 66"/>
                <a:gd name="T22" fmla="*/ 67 w 76"/>
                <a:gd name="T23" fmla="*/ 8 h 66"/>
                <a:gd name="T24" fmla="*/ 53 w 76"/>
                <a:gd name="T25" fmla="*/ 5 h 66"/>
                <a:gd name="T26" fmla="*/ 33 w 76"/>
                <a:gd name="T27" fmla="*/ 5 h 66"/>
                <a:gd name="T28" fmla="*/ 33 w 76"/>
                <a:gd name="T29" fmla="*/ 5 h 66"/>
                <a:gd name="T30" fmla="*/ 36 w 76"/>
                <a:gd name="T31" fmla="*/ 4 h 66"/>
                <a:gd name="T32" fmla="*/ 41 w 76"/>
                <a:gd name="T33" fmla="*/ 4 h 66"/>
                <a:gd name="T34" fmla="*/ 41 w 76"/>
                <a:gd name="T35" fmla="*/ 4 h 66"/>
                <a:gd name="T36" fmla="*/ 51 w 76"/>
                <a:gd name="T37" fmla="*/ 1 h 66"/>
                <a:gd name="T38" fmla="*/ 71 w 76"/>
                <a:gd name="T39" fmla="*/ 7 h 66"/>
                <a:gd name="T40" fmla="*/ 76 w 76"/>
                <a:gd name="T41" fmla="*/ 8 h 66"/>
                <a:gd name="T42" fmla="*/ 75 w 76"/>
                <a:gd name="T43" fmla="*/ 13 h 66"/>
                <a:gd name="T44" fmla="*/ 74 w 76"/>
                <a:gd name="T45" fmla="*/ 13 h 66"/>
                <a:gd name="T46" fmla="*/ 74 w 76"/>
                <a:gd name="T47" fmla="*/ 13 h 66"/>
                <a:gd name="T48" fmla="*/ 74 w 76"/>
                <a:gd name="T49" fmla="*/ 13 h 66"/>
                <a:gd name="T50" fmla="*/ 72 w 76"/>
                <a:gd name="T51" fmla="*/ 13 h 66"/>
                <a:gd name="T52" fmla="*/ 66 w 76"/>
                <a:gd name="T53" fmla="*/ 12 h 66"/>
                <a:gd name="T54" fmla="*/ 57 w 76"/>
                <a:gd name="T55" fmla="*/ 9 h 66"/>
                <a:gd name="T56" fmla="*/ 46 w 76"/>
                <a:gd name="T57" fmla="*/ 7 h 66"/>
                <a:gd name="T58" fmla="*/ 41 w 76"/>
                <a:gd name="T59" fmla="*/ 7 h 66"/>
                <a:gd name="T60" fmla="*/ 41 w 76"/>
                <a:gd name="T61" fmla="*/ 7 h 66"/>
                <a:gd name="T62" fmla="*/ 37 w 76"/>
                <a:gd name="T63" fmla="*/ 7 h 66"/>
                <a:gd name="T64" fmla="*/ 36 w 76"/>
                <a:gd name="T65" fmla="*/ 8 h 66"/>
                <a:gd name="T66" fmla="*/ 36 w 76"/>
                <a:gd name="T67" fmla="*/ 9 h 66"/>
                <a:gd name="T68" fmla="*/ 33 w 76"/>
                <a:gd name="T69" fmla="*/ 14 h 66"/>
                <a:gd name="T70" fmla="*/ 30 w 76"/>
                <a:gd name="T71" fmla="*/ 28 h 66"/>
                <a:gd name="T72" fmla="*/ 27 w 76"/>
                <a:gd name="T73" fmla="*/ 50 h 66"/>
                <a:gd name="T74" fmla="*/ 25 w 76"/>
                <a:gd name="T75" fmla="*/ 63 h 66"/>
                <a:gd name="T76" fmla="*/ 0 w 76"/>
                <a:gd name="T77" fmla="*/ 66 h 66"/>
                <a:gd name="T78" fmla="*/ 20 w 76"/>
                <a:gd name="T79" fmla="*/ 60 h 66"/>
                <a:gd name="T80" fmla="*/ 23 w 76"/>
                <a:gd name="T81" fmla="*/ 37 h 66"/>
                <a:gd name="T82" fmla="*/ 28 w 76"/>
                <a:gd name="T83" fmla="*/ 12 h 66"/>
                <a:gd name="T84" fmla="*/ 33 w 76"/>
                <a:gd name="T85" fmla="*/ 3 h 66"/>
                <a:gd name="T86" fmla="*/ 38 w 76"/>
                <a:gd name="T8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6" h="66">
                  <a:moveTo>
                    <a:pt x="24" y="49"/>
                  </a:moveTo>
                  <a:lnTo>
                    <a:pt x="24" y="54"/>
                  </a:lnTo>
                  <a:lnTo>
                    <a:pt x="23" y="59"/>
                  </a:lnTo>
                  <a:lnTo>
                    <a:pt x="23" y="62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3" y="63"/>
                  </a:lnTo>
                  <a:lnTo>
                    <a:pt x="23" y="60"/>
                  </a:lnTo>
                  <a:lnTo>
                    <a:pt x="23" y="58"/>
                  </a:lnTo>
                  <a:lnTo>
                    <a:pt x="23" y="55"/>
                  </a:lnTo>
                  <a:lnTo>
                    <a:pt x="24" y="49"/>
                  </a:lnTo>
                  <a:close/>
                  <a:moveTo>
                    <a:pt x="32" y="11"/>
                  </a:moveTo>
                  <a:lnTo>
                    <a:pt x="30" y="16"/>
                  </a:lnTo>
                  <a:lnTo>
                    <a:pt x="29" y="17"/>
                  </a:lnTo>
                  <a:lnTo>
                    <a:pt x="32" y="11"/>
                  </a:lnTo>
                  <a:close/>
                  <a:moveTo>
                    <a:pt x="53" y="5"/>
                  </a:moveTo>
                  <a:lnTo>
                    <a:pt x="62" y="7"/>
                  </a:lnTo>
                  <a:lnTo>
                    <a:pt x="67" y="8"/>
                  </a:lnTo>
                  <a:lnTo>
                    <a:pt x="70" y="9"/>
                  </a:lnTo>
                  <a:lnTo>
                    <a:pt x="72" y="11"/>
                  </a:lnTo>
                  <a:lnTo>
                    <a:pt x="71" y="9"/>
                  </a:lnTo>
                  <a:lnTo>
                    <a:pt x="67" y="8"/>
                  </a:lnTo>
                  <a:lnTo>
                    <a:pt x="62" y="7"/>
                  </a:lnTo>
                  <a:lnTo>
                    <a:pt x="53" y="5"/>
                  </a:lnTo>
                  <a:close/>
                  <a:moveTo>
                    <a:pt x="36" y="4"/>
                  </a:moveTo>
                  <a:lnTo>
                    <a:pt x="33" y="5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3" y="5"/>
                  </a:lnTo>
                  <a:lnTo>
                    <a:pt x="36" y="4"/>
                  </a:lnTo>
                  <a:close/>
                  <a:moveTo>
                    <a:pt x="41" y="4"/>
                  </a:moveTo>
                  <a:lnTo>
                    <a:pt x="41" y="4"/>
                  </a:lnTo>
                  <a:lnTo>
                    <a:pt x="44" y="4"/>
                  </a:lnTo>
                  <a:lnTo>
                    <a:pt x="41" y="4"/>
                  </a:lnTo>
                  <a:close/>
                  <a:moveTo>
                    <a:pt x="41" y="0"/>
                  </a:moveTo>
                  <a:lnTo>
                    <a:pt x="51" y="1"/>
                  </a:lnTo>
                  <a:lnTo>
                    <a:pt x="62" y="4"/>
                  </a:lnTo>
                  <a:lnTo>
                    <a:pt x="71" y="7"/>
                  </a:lnTo>
                  <a:lnTo>
                    <a:pt x="75" y="8"/>
                  </a:lnTo>
                  <a:lnTo>
                    <a:pt x="76" y="8"/>
                  </a:lnTo>
                  <a:lnTo>
                    <a:pt x="76" y="9"/>
                  </a:lnTo>
                  <a:lnTo>
                    <a:pt x="75" y="13"/>
                  </a:lnTo>
                  <a:lnTo>
                    <a:pt x="74" y="13"/>
                  </a:lnTo>
                  <a:lnTo>
                    <a:pt x="74" y="13"/>
                  </a:lnTo>
                  <a:lnTo>
                    <a:pt x="74" y="13"/>
                  </a:lnTo>
                  <a:lnTo>
                    <a:pt x="74" y="13"/>
                  </a:lnTo>
                  <a:lnTo>
                    <a:pt x="74" y="13"/>
                  </a:lnTo>
                  <a:lnTo>
                    <a:pt x="74" y="13"/>
                  </a:lnTo>
                  <a:lnTo>
                    <a:pt x="74" y="13"/>
                  </a:lnTo>
                  <a:lnTo>
                    <a:pt x="72" y="13"/>
                  </a:lnTo>
                  <a:lnTo>
                    <a:pt x="70" y="12"/>
                  </a:lnTo>
                  <a:lnTo>
                    <a:pt x="66" y="12"/>
                  </a:lnTo>
                  <a:lnTo>
                    <a:pt x="62" y="11"/>
                  </a:lnTo>
                  <a:lnTo>
                    <a:pt x="57" y="9"/>
                  </a:lnTo>
                  <a:lnTo>
                    <a:pt x="51" y="8"/>
                  </a:lnTo>
                  <a:lnTo>
                    <a:pt x="46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6" y="9"/>
                  </a:lnTo>
                  <a:lnTo>
                    <a:pt x="34" y="12"/>
                  </a:lnTo>
                  <a:lnTo>
                    <a:pt x="33" y="14"/>
                  </a:lnTo>
                  <a:lnTo>
                    <a:pt x="33" y="18"/>
                  </a:lnTo>
                  <a:lnTo>
                    <a:pt x="30" y="28"/>
                  </a:lnTo>
                  <a:lnTo>
                    <a:pt x="29" y="38"/>
                  </a:lnTo>
                  <a:lnTo>
                    <a:pt x="27" y="50"/>
                  </a:lnTo>
                  <a:lnTo>
                    <a:pt x="25" y="59"/>
                  </a:lnTo>
                  <a:lnTo>
                    <a:pt x="25" y="63"/>
                  </a:lnTo>
                  <a:lnTo>
                    <a:pt x="25" y="66"/>
                  </a:lnTo>
                  <a:lnTo>
                    <a:pt x="0" y="66"/>
                  </a:lnTo>
                  <a:lnTo>
                    <a:pt x="0" y="60"/>
                  </a:lnTo>
                  <a:lnTo>
                    <a:pt x="20" y="60"/>
                  </a:lnTo>
                  <a:lnTo>
                    <a:pt x="21" y="50"/>
                  </a:lnTo>
                  <a:lnTo>
                    <a:pt x="23" y="37"/>
                  </a:lnTo>
                  <a:lnTo>
                    <a:pt x="25" y="24"/>
                  </a:lnTo>
                  <a:lnTo>
                    <a:pt x="28" y="12"/>
                  </a:lnTo>
                  <a:lnTo>
                    <a:pt x="30" y="4"/>
                  </a:lnTo>
                  <a:lnTo>
                    <a:pt x="33" y="3"/>
                  </a:lnTo>
                  <a:lnTo>
                    <a:pt x="36" y="1"/>
                  </a:lnTo>
                  <a:lnTo>
                    <a:pt x="38" y="0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3796"/>
            <p:cNvSpPr/>
            <p:nvPr/>
          </p:nvSpPr>
          <p:spPr bwMode="auto">
            <a:xfrm>
              <a:off x="4121150" y="6191250"/>
              <a:ext cx="61913" cy="193675"/>
            </a:xfrm>
            <a:custGeom>
              <a:avLst/>
              <a:gdLst>
                <a:gd name="T0" fmla="*/ 16 w 39"/>
                <a:gd name="T1" fmla="*/ 0 h 122"/>
                <a:gd name="T2" fmla="*/ 17 w 39"/>
                <a:gd name="T3" fmla="*/ 2 h 122"/>
                <a:gd name="T4" fmla="*/ 21 w 39"/>
                <a:gd name="T5" fmla="*/ 10 h 122"/>
                <a:gd name="T6" fmla="*/ 25 w 39"/>
                <a:gd name="T7" fmla="*/ 19 h 122"/>
                <a:gd name="T8" fmla="*/ 30 w 39"/>
                <a:gd name="T9" fmla="*/ 30 h 122"/>
                <a:gd name="T10" fmla="*/ 34 w 39"/>
                <a:gd name="T11" fmla="*/ 42 h 122"/>
                <a:gd name="T12" fmla="*/ 38 w 39"/>
                <a:gd name="T13" fmla="*/ 52 h 122"/>
                <a:gd name="T14" fmla="*/ 39 w 39"/>
                <a:gd name="T15" fmla="*/ 60 h 122"/>
                <a:gd name="T16" fmla="*/ 39 w 39"/>
                <a:gd name="T17" fmla="*/ 61 h 122"/>
                <a:gd name="T18" fmla="*/ 38 w 39"/>
                <a:gd name="T19" fmla="*/ 63 h 122"/>
                <a:gd name="T20" fmla="*/ 36 w 39"/>
                <a:gd name="T21" fmla="*/ 69 h 122"/>
                <a:gd name="T22" fmla="*/ 29 w 39"/>
                <a:gd name="T23" fmla="*/ 77 h 122"/>
                <a:gd name="T24" fmla="*/ 21 w 39"/>
                <a:gd name="T25" fmla="*/ 87 h 122"/>
                <a:gd name="T26" fmla="*/ 15 w 39"/>
                <a:gd name="T27" fmla="*/ 98 h 122"/>
                <a:gd name="T28" fmla="*/ 8 w 39"/>
                <a:gd name="T29" fmla="*/ 108 h 122"/>
                <a:gd name="T30" fmla="*/ 5 w 39"/>
                <a:gd name="T31" fmla="*/ 112 h 122"/>
                <a:gd name="T32" fmla="*/ 4 w 39"/>
                <a:gd name="T33" fmla="*/ 115 h 122"/>
                <a:gd name="T34" fmla="*/ 4 w 39"/>
                <a:gd name="T35" fmla="*/ 118 h 122"/>
                <a:gd name="T36" fmla="*/ 7 w 39"/>
                <a:gd name="T37" fmla="*/ 118 h 122"/>
                <a:gd name="T38" fmla="*/ 11 w 39"/>
                <a:gd name="T39" fmla="*/ 118 h 122"/>
                <a:gd name="T40" fmla="*/ 16 w 39"/>
                <a:gd name="T41" fmla="*/ 118 h 122"/>
                <a:gd name="T42" fmla="*/ 20 w 39"/>
                <a:gd name="T43" fmla="*/ 118 h 122"/>
                <a:gd name="T44" fmla="*/ 22 w 39"/>
                <a:gd name="T45" fmla="*/ 118 h 122"/>
                <a:gd name="T46" fmla="*/ 24 w 39"/>
                <a:gd name="T47" fmla="*/ 118 h 122"/>
                <a:gd name="T48" fmla="*/ 24 w 39"/>
                <a:gd name="T49" fmla="*/ 122 h 122"/>
                <a:gd name="T50" fmla="*/ 22 w 39"/>
                <a:gd name="T51" fmla="*/ 122 h 122"/>
                <a:gd name="T52" fmla="*/ 20 w 39"/>
                <a:gd name="T53" fmla="*/ 122 h 122"/>
                <a:gd name="T54" fmla="*/ 16 w 39"/>
                <a:gd name="T55" fmla="*/ 122 h 122"/>
                <a:gd name="T56" fmla="*/ 12 w 39"/>
                <a:gd name="T57" fmla="*/ 122 h 122"/>
                <a:gd name="T58" fmla="*/ 8 w 39"/>
                <a:gd name="T59" fmla="*/ 122 h 122"/>
                <a:gd name="T60" fmla="*/ 4 w 39"/>
                <a:gd name="T61" fmla="*/ 120 h 122"/>
                <a:gd name="T62" fmla="*/ 2 w 39"/>
                <a:gd name="T63" fmla="*/ 120 h 122"/>
                <a:gd name="T64" fmla="*/ 0 w 39"/>
                <a:gd name="T65" fmla="*/ 119 h 122"/>
                <a:gd name="T66" fmla="*/ 0 w 39"/>
                <a:gd name="T67" fmla="*/ 118 h 122"/>
                <a:gd name="T68" fmla="*/ 2 w 39"/>
                <a:gd name="T69" fmla="*/ 115 h 122"/>
                <a:gd name="T70" fmla="*/ 3 w 39"/>
                <a:gd name="T71" fmla="*/ 111 h 122"/>
                <a:gd name="T72" fmla="*/ 5 w 39"/>
                <a:gd name="T73" fmla="*/ 107 h 122"/>
                <a:gd name="T74" fmla="*/ 9 w 39"/>
                <a:gd name="T75" fmla="*/ 102 h 122"/>
                <a:gd name="T76" fmla="*/ 12 w 39"/>
                <a:gd name="T77" fmla="*/ 95 h 122"/>
                <a:gd name="T78" fmla="*/ 17 w 39"/>
                <a:gd name="T79" fmla="*/ 90 h 122"/>
                <a:gd name="T80" fmla="*/ 25 w 39"/>
                <a:gd name="T81" fmla="*/ 78 h 122"/>
                <a:gd name="T82" fmla="*/ 32 w 39"/>
                <a:gd name="T83" fmla="*/ 68 h 122"/>
                <a:gd name="T84" fmla="*/ 36 w 39"/>
                <a:gd name="T85" fmla="*/ 61 h 122"/>
                <a:gd name="T86" fmla="*/ 37 w 39"/>
                <a:gd name="T87" fmla="*/ 61 h 122"/>
                <a:gd name="T88" fmla="*/ 37 w 39"/>
                <a:gd name="T89" fmla="*/ 60 h 122"/>
                <a:gd name="T90" fmla="*/ 34 w 39"/>
                <a:gd name="T91" fmla="*/ 51 h 122"/>
                <a:gd name="T92" fmla="*/ 30 w 39"/>
                <a:gd name="T93" fmla="*/ 39 h 122"/>
                <a:gd name="T94" fmla="*/ 25 w 39"/>
                <a:gd name="T95" fmla="*/ 26 h 122"/>
                <a:gd name="T96" fmla="*/ 21 w 39"/>
                <a:gd name="T97" fmla="*/ 17 h 122"/>
                <a:gd name="T98" fmla="*/ 17 w 39"/>
                <a:gd name="T99" fmla="*/ 9 h 122"/>
                <a:gd name="T100" fmla="*/ 15 w 39"/>
                <a:gd name="T101" fmla="*/ 4 h 122"/>
                <a:gd name="T102" fmla="*/ 13 w 39"/>
                <a:gd name="T103" fmla="*/ 2 h 122"/>
                <a:gd name="T104" fmla="*/ 16 w 39"/>
                <a:gd name="T10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" h="122">
                  <a:moveTo>
                    <a:pt x="16" y="0"/>
                  </a:moveTo>
                  <a:lnTo>
                    <a:pt x="17" y="2"/>
                  </a:lnTo>
                  <a:lnTo>
                    <a:pt x="21" y="10"/>
                  </a:lnTo>
                  <a:lnTo>
                    <a:pt x="25" y="19"/>
                  </a:lnTo>
                  <a:lnTo>
                    <a:pt x="30" y="30"/>
                  </a:lnTo>
                  <a:lnTo>
                    <a:pt x="34" y="42"/>
                  </a:lnTo>
                  <a:lnTo>
                    <a:pt x="38" y="52"/>
                  </a:lnTo>
                  <a:lnTo>
                    <a:pt x="39" y="60"/>
                  </a:lnTo>
                  <a:lnTo>
                    <a:pt x="39" y="61"/>
                  </a:lnTo>
                  <a:lnTo>
                    <a:pt x="38" y="63"/>
                  </a:lnTo>
                  <a:lnTo>
                    <a:pt x="36" y="69"/>
                  </a:lnTo>
                  <a:lnTo>
                    <a:pt x="29" y="77"/>
                  </a:lnTo>
                  <a:lnTo>
                    <a:pt x="21" y="87"/>
                  </a:lnTo>
                  <a:lnTo>
                    <a:pt x="15" y="98"/>
                  </a:lnTo>
                  <a:lnTo>
                    <a:pt x="8" y="108"/>
                  </a:lnTo>
                  <a:lnTo>
                    <a:pt x="5" y="112"/>
                  </a:lnTo>
                  <a:lnTo>
                    <a:pt x="4" y="115"/>
                  </a:lnTo>
                  <a:lnTo>
                    <a:pt x="4" y="118"/>
                  </a:lnTo>
                  <a:lnTo>
                    <a:pt x="7" y="118"/>
                  </a:lnTo>
                  <a:lnTo>
                    <a:pt x="11" y="118"/>
                  </a:lnTo>
                  <a:lnTo>
                    <a:pt x="16" y="118"/>
                  </a:lnTo>
                  <a:lnTo>
                    <a:pt x="20" y="118"/>
                  </a:lnTo>
                  <a:lnTo>
                    <a:pt x="22" y="118"/>
                  </a:lnTo>
                  <a:lnTo>
                    <a:pt x="24" y="118"/>
                  </a:lnTo>
                  <a:lnTo>
                    <a:pt x="24" y="122"/>
                  </a:lnTo>
                  <a:lnTo>
                    <a:pt x="22" y="122"/>
                  </a:lnTo>
                  <a:lnTo>
                    <a:pt x="20" y="122"/>
                  </a:lnTo>
                  <a:lnTo>
                    <a:pt x="16" y="122"/>
                  </a:lnTo>
                  <a:lnTo>
                    <a:pt x="12" y="122"/>
                  </a:lnTo>
                  <a:lnTo>
                    <a:pt x="8" y="122"/>
                  </a:lnTo>
                  <a:lnTo>
                    <a:pt x="4" y="120"/>
                  </a:lnTo>
                  <a:lnTo>
                    <a:pt x="2" y="120"/>
                  </a:lnTo>
                  <a:lnTo>
                    <a:pt x="0" y="119"/>
                  </a:lnTo>
                  <a:lnTo>
                    <a:pt x="0" y="118"/>
                  </a:lnTo>
                  <a:lnTo>
                    <a:pt x="2" y="115"/>
                  </a:lnTo>
                  <a:lnTo>
                    <a:pt x="3" y="111"/>
                  </a:lnTo>
                  <a:lnTo>
                    <a:pt x="5" y="107"/>
                  </a:lnTo>
                  <a:lnTo>
                    <a:pt x="9" y="102"/>
                  </a:lnTo>
                  <a:lnTo>
                    <a:pt x="12" y="95"/>
                  </a:lnTo>
                  <a:lnTo>
                    <a:pt x="17" y="90"/>
                  </a:lnTo>
                  <a:lnTo>
                    <a:pt x="25" y="78"/>
                  </a:lnTo>
                  <a:lnTo>
                    <a:pt x="32" y="68"/>
                  </a:lnTo>
                  <a:lnTo>
                    <a:pt x="36" y="61"/>
                  </a:lnTo>
                  <a:lnTo>
                    <a:pt x="37" y="61"/>
                  </a:lnTo>
                  <a:lnTo>
                    <a:pt x="37" y="60"/>
                  </a:lnTo>
                  <a:lnTo>
                    <a:pt x="34" y="51"/>
                  </a:lnTo>
                  <a:lnTo>
                    <a:pt x="30" y="39"/>
                  </a:lnTo>
                  <a:lnTo>
                    <a:pt x="25" y="26"/>
                  </a:lnTo>
                  <a:lnTo>
                    <a:pt x="21" y="17"/>
                  </a:lnTo>
                  <a:lnTo>
                    <a:pt x="17" y="9"/>
                  </a:lnTo>
                  <a:lnTo>
                    <a:pt x="15" y="4"/>
                  </a:lnTo>
                  <a:lnTo>
                    <a:pt x="13" y="2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3797"/>
            <p:cNvSpPr>
              <a:spLocks noEditPoints="1"/>
            </p:cNvSpPr>
            <p:nvPr/>
          </p:nvSpPr>
          <p:spPr bwMode="auto">
            <a:xfrm>
              <a:off x="4119563" y="6188075"/>
              <a:ext cx="66675" cy="198438"/>
            </a:xfrm>
            <a:custGeom>
              <a:avLst/>
              <a:gdLst>
                <a:gd name="T0" fmla="*/ 21 w 42"/>
                <a:gd name="T1" fmla="*/ 122 h 125"/>
                <a:gd name="T2" fmla="*/ 17 w 42"/>
                <a:gd name="T3" fmla="*/ 122 h 125"/>
                <a:gd name="T4" fmla="*/ 23 w 42"/>
                <a:gd name="T5" fmla="*/ 122 h 125"/>
                <a:gd name="T6" fmla="*/ 9 w 42"/>
                <a:gd name="T7" fmla="*/ 121 h 125"/>
                <a:gd name="T8" fmla="*/ 9 w 42"/>
                <a:gd name="T9" fmla="*/ 121 h 125"/>
                <a:gd name="T10" fmla="*/ 13 w 42"/>
                <a:gd name="T11" fmla="*/ 101 h 125"/>
                <a:gd name="T12" fmla="*/ 8 w 42"/>
                <a:gd name="T13" fmla="*/ 109 h 125"/>
                <a:gd name="T14" fmla="*/ 8 w 42"/>
                <a:gd name="T15" fmla="*/ 109 h 125"/>
                <a:gd name="T16" fmla="*/ 13 w 42"/>
                <a:gd name="T17" fmla="*/ 101 h 125"/>
                <a:gd name="T18" fmla="*/ 20 w 42"/>
                <a:gd name="T19" fmla="*/ 92 h 125"/>
                <a:gd name="T20" fmla="*/ 21 w 42"/>
                <a:gd name="T21" fmla="*/ 91 h 125"/>
                <a:gd name="T22" fmla="*/ 27 w 42"/>
                <a:gd name="T23" fmla="*/ 80 h 125"/>
                <a:gd name="T24" fmla="*/ 31 w 42"/>
                <a:gd name="T25" fmla="*/ 75 h 125"/>
                <a:gd name="T26" fmla="*/ 35 w 42"/>
                <a:gd name="T27" fmla="*/ 70 h 125"/>
                <a:gd name="T28" fmla="*/ 38 w 42"/>
                <a:gd name="T29" fmla="*/ 65 h 125"/>
                <a:gd name="T30" fmla="*/ 39 w 42"/>
                <a:gd name="T31" fmla="*/ 63 h 125"/>
                <a:gd name="T32" fmla="*/ 39 w 42"/>
                <a:gd name="T33" fmla="*/ 62 h 125"/>
                <a:gd name="T34" fmla="*/ 37 w 42"/>
                <a:gd name="T35" fmla="*/ 52 h 125"/>
                <a:gd name="T36" fmla="*/ 35 w 42"/>
                <a:gd name="T37" fmla="*/ 48 h 125"/>
                <a:gd name="T38" fmla="*/ 33 w 42"/>
                <a:gd name="T39" fmla="*/ 40 h 125"/>
                <a:gd name="T40" fmla="*/ 30 w 42"/>
                <a:gd name="T41" fmla="*/ 33 h 125"/>
                <a:gd name="T42" fmla="*/ 18 w 42"/>
                <a:gd name="T43" fmla="*/ 2 h 125"/>
                <a:gd name="T44" fmla="*/ 20 w 42"/>
                <a:gd name="T45" fmla="*/ 3 h 125"/>
                <a:gd name="T46" fmla="*/ 22 w 42"/>
                <a:gd name="T47" fmla="*/ 10 h 125"/>
                <a:gd name="T48" fmla="*/ 27 w 42"/>
                <a:gd name="T49" fmla="*/ 20 h 125"/>
                <a:gd name="T50" fmla="*/ 35 w 42"/>
                <a:gd name="T51" fmla="*/ 40 h 125"/>
                <a:gd name="T52" fmla="*/ 42 w 42"/>
                <a:gd name="T53" fmla="*/ 62 h 125"/>
                <a:gd name="T54" fmla="*/ 40 w 42"/>
                <a:gd name="T55" fmla="*/ 66 h 125"/>
                <a:gd name="T56" fmla="*/ 31 w 42"/>
                <a:gd name="T57" fmla="*/ 80 h 125"/>
                <a:gd name="T58" fmla="*/ 17 w 42"/>
                <a:gd name="T59" fmla="*/ 101 h 125"/>
                <a:gd name="T60" fmla="*/ 8 w 42"/>
                <a:gd name="T61" fmla="*/ 114 h 125"/>
                <a:gd name="T62" fmla="*/ 12 w 42"/>
                <a:gd name="T63" fmla="*/ 118 h 125"/>
                <a:gd name="T64" fmla="*/ 17 w 42"/>
                <a:gd name="T65" fmla="*/ 118 h 125"/>
                <a:gd name="T66" fmla="*/ 23 w 42"/>
                <a:gd name="T67" fmla="*/ 118 h 125"/>
                <a:gd name="T68" fmla="*/ 26 w 42"/>
                <a:gd name="T69" fmla="*/ 118 h 125"/>
                <a:gd name="T70" fmla="*/ 25 w 42"/>
                <a:gd name="T71" fmla="*/ 125 h 125"/>
                <a:gd name="T72" fmla="*/ 21 w 42"/>
                <a:gd name="T73" fmla="*/ 125 h 125"/>
                <a:gd name="T74" fmla="*/ 12 w 42"/>
                <a:gd name="T75" fmla="*/ 125 h 125"/>
                <a:gd name="T76" fmla="*/ 3 w 42"/>
                <a:gd name="T77" fmla="*/ 124 h 125"/>
                <a:gd name="T78" fmla="*/ 3 w 42"/>
                <a:gd name="T79" fmla="*/ 124 h 125"/>
                <a:gd name="T80" fmla="*/ 0 w 42"/>
                <a:gd name="T81" fmla="*/ 121 h 125"/>
                <a:gd name="T82" fmla="*/ 0 w 42"/>
                <a:gd name="T83" fmla="*/ 120 h 125"/>
                <a:gd name="T84" fmla="*/ 3 w 42"/>
                <a:gd name="T85" fmla="*/ 112 h 125"/>
                <a:gd name="T86" fmla="*/ 9 w 42"/>
                <a:gd name="T87" fmla="*/ 103 h 125"/>
                <a:gd name="T88" fmla="*/ 17 w 42"/>
                <a:gd name="T89" fmla="*/ 91 h 125"/>
                <a:gd name="T90" fmla="*/ 29 w 42"/>
                <a:gd name="T91" fmla="*/ 74 h 125"/>
                <a:gd name="T92" fmla="*/ 35 w 42"/>
                <a:gd name="T93" fmla="*/ 63 h 125"/>
                <a:gd name="T94" fmla="*/ 35 w 42"/>
                <a:gd name="T95" fmla="*/ 62 h 125"/>
                <a:gd name="T96" fmla="*/ 35 w 42"/>
                <a:gd name="T97" fmla="*/ 62 h 125"/>
                <a:gd name="T98" fmla="*/ 34 w 42"/>
                <a:gd name="T99" fmla="*/ 53 h 125"/>
                <a:gd name="T100" fmla="*/ 25 w 42"/>
                <a:gd name="T101" fmla="*/ 28 h 125"/>
                <a:gd name="T102" fmla="*/ 16 w 42"/>
                <a:gd name="T103" fmla="*/ 8 h 125"/>
                <a:gd name="T104" fmla="*/ 13 w 42"/>
                <a:gd name="T105" fmla="*/ 4 h 125"/>
                <a:gd name="T106" fmla="*/ 18 w 42"/>
                <a:gd name="T107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" h="125">
                  <a:moveTo>
                    <a:pt x="23" y="122"/>
                  </a:moveTo>
                  <a:lnTo>
                    <a:pt x="21" y="122"/>
                  </a:lnTo>
                  <a:lnTo>
                    <a:pt x="17" y="122"/>
                  </a:lnTo>
                  <a:lnTo>
                    <a:pt x="17" y="122"/>
                  </a:lnTo>
                  <a:lnTo>
                    <a:pt x="21" y="122"/>
                  </a:lnTo>
                  <a:lnTo>
                    <a:pt x="23" y="122"/>
                  </a:lnTo>
                  <a:close/>
                  <a:moveTo>
                    <a:pt x="5" y="121"/>
                  </a:moveTo>
                  <a:lnTo>
                    <a:pt x="9" y="121"/>
                  </a:lnTo>
                  <a:lnTo>
                    <a:pt x="13" y="122"/>
                  </a:lnTo>
                  <a:lnTo>
                    <a:pt x="9" y="121"/>
                  </a:lnTo>
                  <a:lnTo>
                    <a:pt x="5" y="121"/>
                  </a:lnTo>
                  <a:close/>
                  <a:moveTo>
                    <a:pt x="13" y="101"/>
                  </a:moveTo>
                  <a:lnTo>
                    <a:pt x="10" y="105"/>
                  </a:lnTo>
                  <a:lnTo>
                    <a:pt x="8" y="109"/>
                  </a:lnTo>
                  <a:lnTo>
                    <a:pt x="8" y="109"/>
                  </a:lnTo>
                  <a:lnTo>
                    <a:pt x="8" y="109"/>
                  </a:lnTo>
                  <a:lnTo>
                    <a:pt x="10" y="105"/>
                  </a:lnTo>
                  <a:lnTo>
                    <a:pt x="13" y="101"/>
                  </a:lnTo>
                  <a:close/>
                  <a:moveTo>
                    <a:pt x="21" y="91"/>
                  </a:moveTo>
                  <a:lnTo>
                    <a:pt x="20" y="92"/>
                  </a:lnTo>
                  <a:lnTo>
                    <a:pt x="16" y="96"/>
                  </a:lnTo>
                  <a:lnTo>
                    <a:pt x="21" y="91"/>
                  </a:lnTo>
                  <a:close/>
                  <a:moveTo>
                    <a:pt x="31" y="75"/>
                  </a:moveTo>
                  <a:lnTo>
                    <a:pt x="27" y="80"/>
                  </a:lnTo>
                  <a:lnTo>
                    <a:pt x="30" y="76"/>
                  </a:lnTo>
                  <a:lnTo>
                    <a:pt x="31" y="75"/>
                  </a:lnTo>
                  <a:close/>
                  <a:moveTo>
                    <a:pt x="38" y="65"/>
                  </a:moveTo>
                  <a:lnTo>
                    <a:pt x="35" y="70"/>
                  </a:lnTo>
                  <a:lnTo>
                    <a:pt x="35" y="70"/>
                  </a:lnTo>
                  <a:lnTo>
                    <a:pt x="38" y="65"/>
                  </a:lnTo>
                  <a:close/>
                  <a:moveTo>
                    <a:pt x="39" y="62"/>
                  </a:moveTo>
                  <a:lnTo>
                    <a:pt x="39" y="63"/>
                  </a:lnTo>
                  <a:lnTo>
                    <a:pt x="39" y="62"/>
                  </a:lnTo>
                  <a:lnTo>
                    <a:pt x="39" y="62"/>
                  </a:lnTo>
                  <a:close/>
                  <a:moveTo>
                    <a:pt x="35" y="48"/>
                  </a:moveTo>
                  <a:lnTo>
                    <a:pt x="37" y="52"/>
                  </a:lnTo>
                  <a:lnTo>
                    <a:pt x="37" y="52"/>
                  </a:lnTo>
                  <a:lnTo>
                    <a:pt x="35" y="48"/>
                  </a:lnTo>
                  <a:close/>
                  <a:moveTo>
                    <a:pt x="30" y="33"/>
                  </a:moveTo>
                  <a:lnTo>
                    <a:pt x="33" y="40"/>
                  </a:lnTo>
                  <a:lnTo>
                    <a:pt x="33" y="38"/>
                  </a:lnTo>
                  <a:lnTo>
                    <a:pt x="30" y="33"/>
                  </a:lnTo>
                  <a:close/>
                  <a:moveTo>
                    <a:pt x="18" y="0"/>
                  </a:moveTo>
                  <a:lnTo>
                    <a:pt x="18" y="2"/>
                  </a:lnTo>
                  <a:lnTo>
                    <a:pt x="18" y="2"/>
                  </a:lnTo>
                  <a:lnTo>
                    <a:pt x="20" y="3"/>
                  </a:lnTo>
                  <a:lnTo>
                    <a:pt x="21" y="6"/>
                  </a:lnTo>
                  <a:lnTo>
                    <a:pt x="22" y="10"/>
                  </a:lnTo>
                  <a:lnTo>
                    <a:pt x="25" y="14"/>
                  </a:lnTo>
                  <a:lnTo>
                    <a:pt x="27" y="20"/>
                  </a:lnTo>
                  <a:lnTo>
                    <a:pt x="30" y="25"/>
                  </a:lnTo>
                  <a:lnTo>
                    <a:pt x="35" y="40"/>
                  </a:lnTo>
                  <a:lnTo>
                    <a:pt x="40" y="52"/>
                  </a:lnTo>
                  <a:lnTo>
                    <a:pt x="42" y="62"/>
                  </a:lnTo>
                  <a:lnTo>
                    <a:pt x="42" y="63"/>
                  </a:lnTo>
                  <a:lnTo>
                    <a:pt x="40" y="66"/>
                  </a:lnTo>
                  <a:lnTo>
                    <a:pt x="38" y="71"/>
                  </a:lnTo>
                  <a:lnTo>
                    <a:pt x="31" y="80"/>
                  </a:lnTo>
                  <a:lnTo>
                    <a:pt x="23" y="91"/>
                  </a:lnTo>
                  <a:lnTo>
                    <a:pt x="17" y="101"/>
                  </a:lnTo>
                  <a:lnTo>
                    <a:pt x="10" y="110"/>
                  </a:lnTo>
                  <a:lnTo>
                    <a:pt x="8" y="114"/>
                  </a:lnTo>
                  <a:lnTo>
                    <a:pt x="6" y="118"/>
                  </a:lnTo>
                  <a:lnTo>
                    <a:pt x="12" y="118"/>
                  </a:lnTo>
                  <a:lnTo>
                    <a:pt x="16" y="118"/>
                  </a:lnTo>
                  <a:lnTo>
                    <a:pt x="17" y="118"/>
                  </a:lnTo>
                  <a:lnTo>
                    <a:pt x="21" y="118"/>
                  </a:lnTo>
                  <a:lnTo>
                    <a:pt x="23" y="118"/>
                  </a:lnTo>
                  <a:lnTo>
                    <a:pt x="25" y="118"/>
                  </a:lnTo>
                  <a:lnTo>
                    <a:pt x="26" y="118"/>
                  </a:lnTo>
                  <a:lnTo>
                    <a:pt x="26" y="125"/>
                  </a:lnTo>
                  <a:lnTo>
                    <a:pt x="25" y="125"/>
                  </a:lnTo>
                  <a:lnTo>
                    <a:pt x="23" y="125"/>
                  </a:lnTo>
                  <a:lnTo>
                    <a:pt x="21" y="125"/>
                  </a:lnTo>
                  <a:lnTo>
                    <a:pt x="17" y="125"/>
                  </a:lnTo>
                  <a:lnTo>
                    <a:pt x="12" y="125"/>
                  </a:lnTo>
                  <a:lnTo>
                    <a:pt x="6" y="125"/>
                  </a:lnTo>
                  <a:lnTo>
                    <a:pt x="3" y="124"/>
                  </a:lnTo>
                  <a:lnTo>
                    <a:pt x="3" y="122"/>
                  </a:lnTo>
                  <a:lnTo>
                    <a:pt x="3" y="124"/>
                  </a:lnTo>
                  <a:lnTo>
                    <a:pt x="1" y="122"/>
                  </a:lnTo>
                  <a:lnTo>
                    <a:pt x="0" y="121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1" y="116"/>
                  </a:lnTo>
                  <a:lnTo>
                    <a:pt x="3" y="112"/>
                  </a:lnTo>
                  <a:lnTo>
                    <a:pt x="5" y="108"/>
                  </a:lnTo>
                  <a:lnTo>
                    <a:pt x="9" y="103"/>
                  </a:lnTo>
                  <a:lnTo>
                    <a:pt x="13" y="97"/>
                  </a:lnTo>
                  <a:lnTo>
                    <a:pt x="17" y="91"/>
                  </a:lnTo>
                  <a:lnTo>
                    <a:pt x="22" y="82"/>
                  </a:lnTo>
                  <a:lnTo>
                    <a:pt x="29" y="74"/>
                  </a:lnTo>
                  <a:lnTo>
                    <a:pt x="33" y="67"/>
                  </a:lnTo>
                  <a:lnTo>
                    <a:pt x="35" y="63"/>
                  </a:lnTo>
                  <a:lnTo>
                    <a:pt x="35" y="62"/>
                  </a:lnTo>
                  <a:lnTo>
                    <a:pt x="35" y="62"/>
                  </a:lnTo>
                  <a:lnTo>
                    <a:pt x="35" y="62"/>
                  </a:lnTo>
                  <a:lnTo>
                    <a:pt x="35" y="62"/>
                  </a:lnTo>
                  <a:lnTo>
                    <a:pt x="35" y="61"/>
                  </a:lnTo>
                  <a:lnTo>
                    <a:pt x="34" y="53"/>
                  </a:lnTo>
                  <a:lnTo>
                    <a:pt x="30" y="41"/>
                  </a:lnTo>
                  <a:lnTo>
                    <a:pt x="25" y="28"/>
                  </a:lnTo>
                  <a:lnTo>
                    <a:pt x="20" y="17"/>
                  </a:lnTo>
                  <a:lnTo>
                    <a:pt x="16" y="8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2" y="3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911482" y="311245"/>
            <a:ext cx="1699626" cy="4085259"/>
            <a:chOff x="3911482" y="-2787"/>
            <a:chExt cx="1699626" cy="4085259"/>
          </a:xfrm>
        </p:grpSpPr>
        <p:sp>
          <p:nvSpPr>
            <p:cNvPr id="83" name="任意多边形 82"/>
            <p:cNvSpPr/>
            <p:nvPr/>
          </p:nvSpPr>
          <p:spPr>
            <a:xfrm>
              <a:off x="4646979" y="1477817"/>
              <a:ext cx="964129" cy="2604655"/>
            </a:xfrm>
            <a:custGeom>
              <a:avLst/>
              <a:gdLst>
                <a:gd name="connsiteX0" fmla="*/ 923636 w 1177653"/>
                <a:gd name="connsiteY0" fmla="*/ 2743200 h 2743200"/>
                <a:gd name="connsiteX1" fmla="*/ 1145309 w 1177653"/>
                <a:gd name="connsiteY1" fmla="*/ 2059709 h 2743200"/>
                <a:gd name="connsiteX2" fmla="*/ 304800 w 1177653"/>
                <a:gd name="connsiteY2" fmla="*/ 1283854 h 2743200"/>
                <a:gd name="connsiteX3" fmla="*/ 0 w 1177653"/>
                <a:gd name="connsiteY3" fmla="*/ 0 h 274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7653" h="2743200">
                  <a:moveTo>
                    <a:pt x="923636" y="2743200"/>
                  </a:moveTo>
                  <a:cubicBezTo>
                    <a:pt x="1086042" y="2523066"/>
                    <a:pt x="1248448" y="2302933"/>
                    <a:pt x="1145309" y="2059709"/>
                  </a:cubicBezTo>
                  <a:cubicBezTo>
                    <a:pt x="1042170" y="1816485"/>
                    <a:pt x="495685" y="1627139"/>
                    <a:pt x="304800" y="1283854"/>
                  </a:cubicBezTo>
                  <a:cubicBezTo>
                    <a:pt x="113915" y="940569"/>
                    <a:pt x="56957" y="470284"/>
                    <a:pt x="0" y="0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3911482" y="-2787"/>
              <a:ext cx="1372734" cy="1612327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  <a:endParaRPr lang="zh-CN" altLang="en-US" sz="6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5156646" y="199380"/>
            <a:ext cx="1372734" cy="4409561"/>
            <a:chOff x="5156646" y="-114652"/>
            <a:chExt cx="1372734" cy="4409561"/>
          </a:xfrm>
        </p:grpSpPr>
        <p:sp>
          <p:nvSpPr>
            <p:cNvPr id="86" name="任意多边形 85"/>
            <p:cNvSpPr/>
            <p:nvPr/>
          </p:nvSpPr>
          <p:spPr>
            <a:xfrm>
              <a:off x="5522396" y="1339273"/>
              <a:ext cx="916650" cy="2955636"/>
            </a:xfrm>
            <a:custGeom>
              <a:avLst/>
              <a:gdLst>
                <a:gd name="connsiteX0" fmla="*/ 665968 w 916650"/>
                <a:gd name="connsiteY0" fmla="*/ 2955636 h 2955636"/>
                <a:gd name="connsiteX1" fmla="*/ 906113 w 916650"/>
                <a:gd name="connsiteY1" fmla="*/ 2484582 h 2955636"/>
                <a:gd name="connsiteX2" fmla="*/ 786040 w 916650"/>
                <a:gd name="connsiteY2" fmla="*/ 1828800 h 2955636"/>
                <a:gd name="connsiteX3" fmla="*/ 28659 w 916650"/>
                <a:gd name="connsiteY3" fmla="*/ 905163 h 2955636"/>
                <a:gd name="connsiteX4" fmla="*/ 231859 w 916650"/>
                <a:gd name="connsiteY4" fmla="*/ 0 h 2955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650" h="2955636">
                  <a:moveTo>
                    <a:pt x="665968" y="2955636"/>
                  </a:moveTo>
                  <a:cubicBezTo>
                    <a:pt x="776034" y="2814012"/>
                    <a:pt x="886101" y="2672388"/>
                    <a:pt x="906113" y="2484582"/>
                  </a:cubicBezTo>
                  <a:cubicBezTo>
                    <a:pt x="926125" y="2296776"/>
                    <a:pt x="932282" y="2092036"/>
                    <a:pt x="786040" y="1828800"/>
                  </a:cubicBezTo>
                  <a:cubicBezTo>
                    <a:pt x="639798" y="1565563"/>
                    <a:pt x="121023" y="1209963"/>
                    <a:pt x="28659" y="905163"/>
                  </a:cubicBezTo>
                  <a:cubicBezTo>
                    <a:pt x="-63705" y="600363"/>
                    <a:pt x="84077" y="300181"/>
                    <a:pt x="231859" y="0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 rot="444192">
              <a:off x="5156646" y="-114652"/>
              <a:ext cx="1372734" cy="1612327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CN" altLang="en-US" sz="6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6202534" y="429024"/>
            <a:ext cx="1372734" cy="4179917"/>
            <a:chOff x="6202534" y="114992"/>
            <a:chExt cx="1372734" cy="4179917"/>
          </a:xfrm>
        </p:grpSpPr>
        <p:sp>
          <p:nvSpPr>
            <p:cNvPr id="85" name="任意多边形 84"/>
            <p:cNvSpPr/>
            <p:nvPr/>
          </p:nvSpPr>
          <p:spPr>
            <a:xfrm>
              <a:off x="6291865" y="1357745"/>
              <a:ext cx="842245" cy="2937164"/>
            </a:xfrm>
            <a:custGeom>
              <a:avLst/>
              <a:gdLst>
                <a:gd name="connsiteX0" fmla="*/ 71990 w 842245"/>
                <a:gd name="connsiteY0" fmla="*/ 2937164 h 2937164"/>
                <a:gd name="connsiteX1" fmla="*/ 71990 w 842245"/>
                <a:gd name="connsiteY1" fmla="*/ 2438400 h 2937164"/>
                <a:gd name="connsiteX2" fmla="*/ 820135 w 842245"/>
                <a:gd name="connsiteY2" fmla="*/ 1034473 h 2937164"/>
                <a:gd name="connsiteX3" fmla="*/ 570753 w 842245"/>
                <a:gd name="connsiteY3" fmla="*/ 0 h 2937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2245" h="2937164">
                  <a:moveTo>
                    <a:pt x="71990" y="2937164"/>
                  </a:moveTo>
                  <a:cubicBezTo>
                    <a:pt x="9644" y="2846339"/>
                    <a:pt x="-52701" y="2755515"/>
                    <a:pt x="71990" y="2438400"/>
                  </a:cubicBezTo>
                  <a:cubicBezTo>
                    <a:pt x="196681" y="2121285"/>
                    <a:pt x="737008" y="1440873"/>
                    <a:pt x="820135" y="1034473"/>
                  </a:cubicBezTo>
                  <a:cubicBezTo>
                    <a:pt x="903262" y="628073"/>
                    <a:pt x="737007" y="314036"/>
                    <a:pt x="570753" y="0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 rot="20875152">
              <a:off x="6202534" y="114992"/>
              <a:ext cx="1372734" cy="1612327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 sz="6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4" name="文本框 83"/>
          <p:cNvSpPr txBox="1"/>
          <p:nvPr/>
        </p:nvSpPr>
        <p:spPr>
          <a:xfrm>
            <a:off x="853898" y="2716456"/>
            <a:ext cx="32308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职业价值观</a:t>
            </a:r>
            <a:endParaRPr lang="zh-CN" altLang="en-US" sz="4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2470149" y="252041"/>
            <a:ext cx="6165850" cy="760095"/>
            <a:chOff x="1930399" y="58078"/>
            <a:chExt cx="6458212" cy="760095"/>
          </a:xfrm>
        </p:grpSpPr>
        <p:sp>
          <p:nvSpPr>
            <p:cNvPr id="3" name="任意多边形 2"/>
            <p:cNvSpPr/>
            <p:nvPr/>
          </p:nvSpPr>
          <p:spPr>
            <a:xfrm>
              <a:off x="1930399" y="189984"/>
              <a:ext cx="5800437" cy="476676"/>
            </a:xfrm>
            <a:custGeom>
              <a:avLst/>
              <a:gdLst>
                <a:gd name="connsiteX0" fmla="*/ 0 w 4830618"/>
                <a:gd name="connsiteY0" fmla="*/ 299543 h 476676"/>
                <a:gd name="connsiteX1" fmla="*/ 2650836 w 4830618"/>
                <a:gd name="connsiteY1" fmla="*/ 475034 h 476676"/>
                <a:gd name="connsiteX2" fmla="*/ 3796145 w 4830618"/>
                <a:gd name="connsiteY2" fmla="*/ 207180 h 476676"/>
                <a:gd name="connsiteX3" fmla="*/ 3398982 w 4830618"/>
                <a:gd name="connsiteY3" fmla="*/ 3980 h 476676"/>
                <a:gd name="connsiteX4" fmla="*/ 3574473 w 4830618"/>
                <a:gd name="connsiteY4" fmla="*/ 391907 h 476676"/>
                <a:gd name="connsiteX5" fmla="*/ 4830618 w 4830618"/>
                <a:gd name="connsiteY5" fmla="*/ 225652 h 476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30618" h="476676">
                  <a:moveTo>
                    <a:pt x="0" y="299543"/>
                  </a:moveTo>
                  <a:cubicBezTo>
                    <a:pt x="1009072" y="394985"/>
                    <a:pt x="2018145" y="490428"/>
                    <a:pt x="2650836" y="475034"/>
                  </a:cubicBezTo>
                  <a:cubicBezTo>
                    <a:pt x="3283527" y="459640"/>
                    <a:pt x="3671454" y="285689"/>
                    <a:pt x="3796145" y="207180"/>
                  </a:cubicBezTo>
                  <a:cubicBezTo>
                    <a:pt x="3920836" y="128671"/>
                    <a:pt x="3435927" y="-26808"/>
                    <a:pt x="3398982" y="3980"/>
                  </a:cubicBezTo>
                  <a:cubicBezTo>
                    <a:pt x="3362037" y="34768"/>
                    <a:pt x="3335867" y="354962"/>
                    <a:pt x="3574473" y="391907"/>
                  </a:cubicBezTo>
                  <a:cubicBezTo>
                    <a:pt x="3813079" y="428852"/>
                    <a:pt x="4321848" y="327252"/>
                    <a:pt x="4830618" y="225652"/>
                  </a:cubicBez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21305128">
              <a:off x="7051076" y="58078"/>
              <a:ext cx="1337535" cy="760095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TWO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5238634" y="257636"/>
            <a:ext cx="354203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马丁</a:t>
            </a:r>
            <a:r>
              <a:rPr lang="en-US" altLang="zh-CN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卡茨 </a:t>
            </a:r>
            <a:r>
              <a:rPr lang="en-US" altLang="zh-CN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SIGI价值观</a:t>
            </a:r>
            <a:endParaRPr lang="en-US" altLang="zh-CN" sz="2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4" name="组合 163"/>
          <p:cNvGrpSpPr/>
          <p:nvPr>
            <p:custDataLst>
              <p:tags r:id="rId2"/>
            </p:custDataLst>
          </p:nvPr>
        </p:nvGrpSpPr>
        <p:grpSpPr>
          <a:xfrm rot="0">
            <a:off x="319405" y="1328420"/>
            <a:ext cx="2741295" cy="1998345"/>
            <a:chOff x="928644" y="1837507"/>
            <a:chExt cx="2309360" cy="1666434"/>
          </a:xfrm>
        </p:grpSpPr>
        <p:sp>
          <p:nvSpPr>
            <p:cNvPr id="165" name="任意多边形 164"/>
            <p:cNvSpPr/>
            <p:nvPr>
              <p:custDataLst>
                <p:tags r:id="rId3"/>
              </p:custDataLst>
            </p:nvPr>
          </p:nvSpPr>
          <p:spPr>
            <a:xfrm>
              <a:off x="928644" y="1837507"/>
              <a:ext cx="2309360" cy="1666434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 algn="ctr">
              <a:solidFill>
                <a:srgbClr val="F99F7B"/>
              </a:solidFill>
              <a:prstDash val="solid"/>
              <a:miter lim="800000"/>
            </a:ln>
            <a:effectLst/>
          </p:spPr>
          <p:txBody>
            <a:bodyPr anchor="ctr">
              <a:normAutofit/>
            </a:bodyPr>
            <a:lstStyle/>
            <a:p>
              <a:pPr algn="ctr"/>
              <a:endParaRPr lang="zh-CN" altLang="en-US" sz="3200"/>
            </a:p>
          </p:txBody>
        </p:sp>
        <p:sp>
          <p:nvSpPr>
            <p:cNvPr id="166" name="菱形 165"/>
            <p:cNvSpPr/>
            <p:nvPr>
              <p:custDataLst>
                <p:tags r:id="rId4"/>
              </p:custDataLst>
            </p:nvPr>
          </p:nvSpPr>
          <p:spPr>
            <a:xfrm>
              <a:off x="1717567" y="1915885"/>
              <a:ext cx="729543" cy="715341"/>
            </a:xfrm>
            <a:prstGeom prst="diamond">
              <a:avLst/>
            </a:prstGeom>
            <a:solidFill>
              <a:srgbClr val="F99F7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>
              <a:noAutofit/>
            </a:bodyPr>
            <a:lstStyle/>
            <a:p>
              <a:pPr algn="ctr"/>
              <a:endParaRPr lang="zh-CN" altLang="en-US" sz="2200"/>
            </a:p>
          </p:txBody>
        </p:sp>
        <p:sp>
          <p:nvSpPr>
            <p:cNvPr id="167" name="标题 1"/>
            <p:cNvSpPr txBox="1"/>
            <p:nvPr>
              <p:custDataLst>
                <p:tags r:id="rId5"/>
              </p:custDataLst>
            </p:nvPr>
          </p:nvSpPr>
          <p:spPr>
            <a:xfrm>
              <a:off x="1029049" y="2647862"/>
              <a:ext cx="2069611" cy="77508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CN"/>
              </a:defPPr>
              <a:lvl1pPr>
                <a:lnSpc>
                  <a:spcPct val="130000"/>
                </a:lnSpc>
                <a:defRPr sz="1200"/>
              </a:lvl1pPr>
            </a:lstStyle>
            <a:p>
              <a:pPr algn="ctr"/>
              <a:r>
                <a:rPr lang="zh-CN" altLang="en-US" sz="3200" dirty="0"/>
                <a:t>社会贡献</a:t>
              </a:r>
              <a:endParaRPr lang="zh-CN" altLang="en-US" sz="3200" dirty="0"/>
            </a:p>
          </p:txBody>
        </p:sp>
        <p:sp>
          <p:nvSpPr>
            <p:cNvPr id="168" name="KSO_Shape"/>
            <p:cNvSpPr/>
            <p:nvPr>
              <p:custDataLst>
                <p:tags r:id="rId6"/>
              </p:custDataLst>
            </p:nvPr>
          </p:nvSpPr>
          <p:spPr>
            <a:xfrm>
              <a:off x="1913106" y="2101046"/>
              <a:ext cx="329510" cy="306994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>
              <a:noAutofit/>
            </a:bodyPr>
            <a:lstStyle/>
            <a:p>
              <a:pPr algn="ctr">
                <a:defRPr/>
              </a:pPr>
              <a:endParaRPr lang="zh-CN" altLang="en-US" sz="1600">
                <a:solidFill>
                  <a:srgbClr val="FFFFFF"/>
                </a:solidFill>
              </a:endParaRPr>
            </a:p>
          </p:txBody>
        </p:sp>
      </p:grpSp>
      <p:grpSp>
        <p:nvGrpSpPr>
          <p:cNvPr id="169" name="组合 168"/>
          <p:cNvGrpSpPr/>
          <p:nvPr>
            <p:custDataLst>
              <p:tags r:id="rId7"/>
            </p:custDataLst>
          </p:nvPr>
        </p:nvGrpSpPr>
        <p:grpSpPr>
          <a:xfrm rot="0">
            <a:off x="334010" y="3933825"/>
            <a:ext cx="2675890" cy="1924050"/>
            <a:chOff x="928644" y="3683726"/>
            <a:chExt cx="2309360" cy="1666434"/>
          </a:xfrm>
        </p:grpSpPr>
        <p:grpSp>
          <p:nvGrpSpPr>
            <p:cNvPr id="170" name="组合 169"/>
            <p:cNvGrpSpPr/>
            <p:nvPr/>
          </p:nvGrpSpPr>
          <p:grpSpPr>
            <a:xfrm flipV="1">
              <a:off x="928644" y="3683726"/>
              <a:ext cx="2309360" cy="1666434"/>
              <a:chOff x="928644" y="1837507"/>
              <a:chExt cx="2309360" cy="1666434"/>
            </a:xfrm>
          </p:grpSpPr>
          <p:sp>
            <p:nvSpPr>
              <p:cNvPr id="171" name="任意多边形 170"/>
              <p:cNvSpPr/>
              <p:nvPr>
                <p:custDataLst>
                  <p:tags r:id="rId8"/>
                </p:custDataLst>
              </p:nvPr>
            </p:nvSpPr>
            <p:spPr>
              <a:xfrm>
                <a:off x="928644" y="1837507"/>
                <a:ext cx="2309360" cy="1666434"/>
              </a:xfrm>
              <a:custGeom>
                <a:avLst/>
                <a:gdLst>
                  <a:gd name="connsiteX0" fmla="*/ 1154681 w 2309360"/>
                  <a:gd name="connsiteY0" fmla="*/ 0 h 1666434"/>
                  <a:gd name="connsiteX1" fmla="*/ 1530338 w 2309360"/>
                  <a:gd name="connsiteY1" fmla="*/ 360555 h 1666434"/>
                  <a:gd name="connsiteX2" fmla="*/ 2309360 w 2309360"/>
                  <a:gd name="connsiteY2" fmla="*/ 360555 h 1666434"/>
                  <a:gd name="connsiteX3" fmla="*/ 2309360 w 2309360"/>
                  <a:gd name="connsiteY3" fmla="*/ 1666434 h 1666434"/>
                  <a:gd name="connsiteX4" fmla="*/ 0 w 2309360"/>
                  <a:gd name="connsiteY4" fmla="*/ 1666434 h 1666434"/>
                  <a:gd name="connsiteX5" fmla="*/ 0 w 2309360"/>
                  <a:gd name="connsiteY5" fmla="*/ 360555 h 1666434"/>
                  <a:gd name="connsiteX6" fmla="*/ 779023 w 2309360"/>
                  <a:gd name="connsiteY6" fmla="*/ 360555 h 1666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09360" h="1666434">
                    <a:moveTo>
                      <a:pt x="1154681" y="0"/>
                    </a:moveTo>
                    <a:lnTo>
                      <a:pt x="1530338" y="360555"/>
                    </a:lnTo>
                    <a:lnTo>
                      <a:pt x="2309360" y="360555"/>
                    </a:lnTo>
                    <a:lnTo>
                      <a:pt x="2309360" y="1666434"/>
                    </a:lnTo>
                    <a:lnTo>
                      <a:pt x="0" y="1666434"/>
                    </a:lnTo>
                    <a:lnTo>
                      <a:pt x="0" y="360555"/>
                    </a:lnTo>
                    <a:lnTo>
                      <a:pt x="779023" y="360555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 cmpd="sng" algn="ctr">
                <a:solidFill>
                  <a:srgbClr val="F99F7B"/>
                </a:solidFill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72" name="菱形 171"/>
              <p:cNvSpPr/>
              <p:nvPr>
                <p:custDataLst>
                  <p:tags r:id="rId9"/>
                </p:custDataLst>
              </p:nvPr>
            </p:nvSpPr>
            <p:spPr>
              <a:xfrm>
                <a:off x="1717567" y="1915885"/>
                <a:ext cx="729543" cy="715341"/>
              </a:xfrm>
              <a:prstGeom prst="diamond">
                <a:avLst/>
              </a:prstGeom>
              <a:solidFill>
                <a:srgbClr val="F99F7B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>
                <a:noAutofit/>
              </a:bodyPr>
              <a:lstStyle/>
              <a:p>
                <a:pPr algn="ctr"/>
                <a:endParaRPr lang="zh-CN" altLang="en-US" sz="2200"/>
              </a:p>
            </p:txBody>
          </p:sp>
        </p:grpSp>
        <p:sp>
          <p:nvSpPr>
            <p:cNvPr id="173" name="标题 1"/>
            <p:cNvSpPr txBox="1"/>
            <p:nvPr>
              <p:custDataLst>
                <p:tags r:id="rId10"/>
              </p:custDataLst>
            </p:nvPr>
          </p:nvSpPr>
          <p:spPr>
            <a:xfrm>
              <a:off x="1033398" y="3933641"/>
              <a:ext cx="2069611" cy="77508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CN"/>
              </a:defPPr>
              <a:lvl1pPr>
                <a:lnSpc>
                  <a:spcPct val="130000"/>
                </a:lnSpc>
                <a:defRPr sz="1200"/>
              </a:lvl1pPr>
            </a:lstStyle>
            <a:p>
              <a:pPr algn="ctr"/>
              <a:r>
                <a:rPr lang="zh-CN" altLang="en-US" sz="3200" dirty="0"/>
                <a:t>休闲</a:t>
              </a:r>
              <a:endParaRPr lang="zh-CN" altLang="en-US" sz="3200" dirty="0"/>
            </a:p>
          </p:txBody>
        </p:sp>
        <p:sp>
          <p:nvSpPr>
            <p:cNvPr id="174" name="KSO_Shape"/>
            <p:cNvSpPr/>
            <p:nvPr>
              <p:custDataLst>
                <p:tags r:id="rId11"/>
              </p:custDataLst>
            </p:nvPr>
          </p:nvSpPr>
          <p:spPr bwMode="auto">
            <a:xfrm>
              <a:off x="1903372" y="4776673"/>
              <a:ext cx="326026" cy="226044"/>
            </a:xfrm>
            <a:custGeom>
              <a:avLst/>
              <a:gdLst>
                <a:gd name="T0" fmla="*/ 381408390 w 6190"/>
                <a:gd name="T1" fmla="*/ 48095465 h 4291"/>
                <a:gd name="T2" fmla="*/ 398361967 w 6190"/>
                <a:gd name="T3" fmla="*/ 65137202 h 4291"/>
                <a:gd name="T4" fmla="*/ 398361967 w 6190"/>
                <a:gd name="T5" fmla="*/ 340645740 h 4291"/>
                <a:gd name="T6" fmla="*/ 243222337 w 6190"/>
                <a:gd name="T7" fmla="*/ 340645740 h 4291"/>
                <a:gd name="T8" fmla="*/ 243222337 w 6190"/>
                <a:gd name="T9" fmla="*/ 352290696 h 4291"/>
                <a:gd name="T10" fmla="*/ 255534977 w 6190"/>
                <a:gd name="T11" fmla="*/ 354089520 h 4291"/>
                <a:gd name="T12" fmla="*/ 267942405 w 6190"/>
                <a:gd name="T13" fmla="*/ 356456556 h 4291"/>
                <a:gd name="T14" fmla="*/ 280444621 w 6190"/>
                <a:gd name="T15" fmla="*/ 359202195 h 4291"/>
                <a:gd name="T16" fmla="*/ 292852049 w 6190"/>
                <a:gd name="T17" fmla="*/ 362515737 h 4291"/>
                <a:gd name="T18" fmla="*/ 305259477 w 6190"/>
                <a:gd name="T19" fmla="*/ 366208191 h 4291"/>
                <a:gd name="T20" fmla="*/ 317666598 w 6190"/>
                <a:gd name="T21" fmla="*/ 370563353 h 4291"/>
                <a:gd name="T22" fmla="*/ 330074026 w 6190"/>
                <a:gd name="T23" fmla="*/ 375391922 h 4291"/>
                <a:gd name="T24" fmla="*/ 342481454 w 6190"/>
                <a:gd name="T25" fmla="*/ 380693590 h 4291"/>
                <a:gd name="T26" fmla="*/ 342481454 w 6190"/>
                <a:gd name="T27" fmla="*/ 406256349 h 4291"/>
                <a:gd name="T28" fmla="*/ 59858547 w 6190"/>
                <a:gd name="T29" fmla="*/ 406256349 h 4291"/>
                <a:gd name="T30" fmla="*/ 59858547 w 6190"/>
                <a:gd name="T31" fmla="*/ 380693590 h 4291"/>
                <a:gd name="T32" fmla="*/ 65920078 w 6190"/>
                <a:gd name="T33" fmla="*/ 378232057 h 4291"/>
                <a:gd name="T34" fmla="*/ 77853872 w 6190"/>
                <a:gd name="T35" fmla="*/ 373593097 h 4291"/>
                <a:gd name="T36" fmla="*/ 89882455 w 6190"/>
                <a:gd name="T37" fmla="*/ 369332432 h 4291"/>
                <a:gd name="T38" fmla="*/ 101816249 w 6190"/>
                <a:gd name="T39" fmla="*/ 365545482 h 4291"/>
                <a:gd name="T40" fmla="*/ 113939620 w 6190"/>
                <a:gd name="T41" fmla="*/ 362137135 h 4291"/>
                <a:gd name="T42" fmla="*/ 125967894 w 6190"/>
                <a:gd name="T43" fmla="*/ 359107390 h 4291"/>
                <a:gd name="T44" fmla="*/ 137901688 w 6190"/>
                <a:gd name="T45" fmla="*/ 356456556 h 4291"/>
                <a:gd name="T46" fmla="*/ 150025059 w 6190"/>
                <a:gd name="T47" fmla="*/ 354373626 h 4291"/>
                <a:gd name="T48" fmla="*/ 155992110 w 6190"/>
                <a:gd name="T49" fmla="*/ 340645740 h 4291"/>
                <a:gd name="T50" fmla="*/ 0 w 6190"/>
                <a:gd name="T51" fmla="*/ 340645740 h 4291"/>
                <a:gd name="T52" fmla="*/ 0 w 6190"/>
                <a:gd name="T53" fmla="*/ 65137202 h 4291"/>
                <a:gd name="T54" fmla="*/ 16953577 w 6190"/>
                <a:gd name="T55" fmla="*/ 48095465 h 4291"/>
                <a:gd name="T56" fmla="*/ 420335326 w 6190"/>
                <a:gd name="T57" fmla="*/ 406256349 h 4291"/>
                <a:gd name="T58" fmla="*/ 586272213 w 6190"/>
                <a:gd name="T59" fmla="*/ 0 h 4291"/>
                <a:gd name="T60" fmla="*/ 420335326 w 6190"/>
                <a:gd name="T61" fmla="*/ 406256349 h 4291"/>
                <a:gd name="T62" fmla="*/ 441266937 w 6190"/>
                <a:gd name="T63" fmla="*/ 35408890 h 4291"/>
                <a:gd name="T64" fmla="*/ 568276888 w 6190"/>
                <a:gd name="T65" fmla="*/ 74889145 h 4291"/>
                <a:gd name="T66" fmla="*/ 441266937 w 6190"/>
                <a:gd name="T67" fmla="*/ 35408890 h 4291"/>
                <a:gd name="T68" fmla="*/ 441266937 w 6190"/>
                <a:gd name="T69" fmla="*/ 97043248 h 4291"/>
                <a:gd name="T70" fmla="*/ 568276888 w 6190"/>
                <a:gd name="T71" fmla="*/ 136712804 h 4291"/>
                <a:gd name="T72" fmla="*/ 441266937 w 6190"/>
                <a:gd name="T73" fmla="*/ 97043248 h 4291"/>
                <a:gd name="T74" fmla="*/ 440604034 w 6190"/>
                <a:gd name="T75" fmla="*/ 170228065 h 4291"/>
                <a:gd name="T76" fmla="*/ 483224639 w 6190"/>
                <a:gd name="T77" fmla="*/ 200808694 h 4291"/>
                <a:gd name="T78" fmla="*/ 440604034 w 6190"/>
                <a:gd name="T79" fmla="*/ 170228065 h 4291"/>
                <a:gd name="T80" fmla="*/ 440604034 w 6190"/>
                <a:gd name="T81" fmla="*/ 219365150 h 4291"/>
                <a:gd name="T82" fmla="*/ 483224639 w 6190"/>
                <a:gd name="T83" fmla="*/ 249945779 h 4291"/>
                <a:gd name="T84" fmla="*/ 440604034 w 6190"/>
                <a:gd name="T85" fmla="*/ 219365150 h 4291"/>
                <a:gd name="T86" fmla="*/ 364360025 w 6190"/>
                <a:gd name="T87" fmla="*/ 82179246 h 4291"/>
                <a:gd name="T88" fmla="*/ 34001942 w 6190"/>
                <a:gd name="T89" fmla="*/ 306562266 h 4291"/>
                <a:gd name="T90" fmla="*/ 364360025 w 6190"/>
                <a:gd name="T91" fmla="*/ 821792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Autofit/>
            </a:bodyPr>
            <a:lstStyle/>
            <a:p>
              <a:endParaRPr lang="zh-CN" altLang="en-US" sz="800"/>
            </a:p>
          </p:txBody>
        </p:sp>
      </p:grpSp>
      <p:grpSp>
        <p:nvGrpSpPr>
          <p:cNvPr id="175" name="组合 174"/>
          <p:cNvGrpSpPr/>
          <p:nvPr>
            <p:custDataLst>
              <p:tags r:id="rId12"/>
            </p:custDataLst>
          </p:nvPr>
        </p:nvGrpSpPr>
        <p:grpSpPr>
          <a:xfrm rot="0">
            <a:off x="3288665" y="3963035"/>
            <a:ext cx="2762885" cy="1804035"/>
            <a:chOff x="3445421" y="3683726"/>
            <a:chExt cx="2309360" cy="1666434"/>
          </a:xfrm>
        </p:grpSpPr>
        <p:grpSp>
          <p:nvGrpSpPr>
            <p:cNvPr id="176" name="组合 175"/>
            <p:cNvGrpSpPr/>
            <p:nvPr/>
          </p:nvGrpSpPr>
          <p:grpSpPr>
            <a:xfrm flipV="1">
              <a:off x="3445421" y="3683726"/>
              <a:ext cx="2309360" cy="1666434"/>
              <a:chOff x="928644" y="1837507"/>
              <a:chExt cx="2309360" cy="1666434"/>
            </a:xfrm>
          </p:grpSpPr>
          <p:sp>
            <p:nvSpPr>
              <p:cNvPr id="177" name="任意多边形 176"/>
              <p:cNvSpPr/>
              <p:nvPr>
                <p:custDataLst>
                  <p:tags r:id="rId13"/>
                </p:custDataLst>
              </p:nvPr>
            </p:nvSpPr>
            <p:spPr>
              <a:xfrm>
                <a:off x="928644" y="1837507"/>
                <a:ext cx="2309360" cy="1666434"/>
              </a:xfrm>
              <a:custGeom>
                <a:avLst/>
                <a:gdLst>
                  <a:gd name="connsiteX0" fmla="*/ 1154681 w 2309360"/>
                  <a:gd name="connsiteY0" fmla="*/ 0 h 1666434"/>
                  <a:gd name="connsiteX1" fmla="*/ 1530338 w 2309360"/>
                  <a:gd name="connsiteY1" fmla="*/ 360555 h 1666434"/>
                  <a:gd name="connsiteX2" fmla="*/ 2309360 w 2309360"/>
                  <a:gd name="connsiteY2" fmla="*/ 360555 h 1666434"/>
                  <a:gd name="connsiteX3" fmla="*/ 2309360 w 2309360"/>
                  <a:gd name="connsiteY3" fmla="*/ 1666434 h 1666434"/>
                  <a:gd name="connsiteX4" fmla="*/ 0 w 2309360"/>
                  <a:gd name="connsiteY4" fmla="*/ 1666434 h 1666434"/>
                  <a:gd name="connsiteX5" fmla="*/ 0 w 2309360"/>
                  <a:gd name="connsiteY5" fmla="*/ 360555 h 1666434"/>
                  <a:gd name="connsiteX6" fmla="*/ 779023 w 2309360"/>
                  <a:gd name="connsiteY6" fmla="*/ 360555 h 1666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09360" h="1666434">
                    <a:moveTo>
                      <a:pt x="1154681" y="0"/>
                    </a:moveTo>
                    <a:lnTo>
                      <a:pt x="1530338" y="360555"/>
                    </a:lnTo>
                    <a:lnTo>
                      <a:pt x="2309360" y="360555"/>
                    </a:lnTo>
                    <a:lnTo>
                      <a:pt x="2309360" y="1666434"/>
                    </a:lnTo>
                    <a:lnTo>
                      <a:pt x="0" y="1666434"/>
                    </a:lnTo>
                    <a:lnTo>
                      <a:pt x="0" y="360555"/>
                    </a:lnTo>
                    <a:lnTo>
                      <a:pt x="779023" y="360555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 cmpd="sng" algn="ctr">
                <a:solidFill>
                  <a:srgbClr val="F5CA73"/>
                </a:solidFill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78" name="菱形 177"/>
              <p:cNvSpPr/>
              <p:nvPr>
                <p:custDataLst>
                  <p:tags r:id="rId14"/>
                </p:custDataLst>
              </p:nvPr>
            </p:nvSpPr>
            <p:spPr>
              <a:xfrm>
                <a:off x="1717567" y="1915885"/>
                <a:ext cx="729543" cy="715341"/>
              </a:xfrm>
              <a:prstGeom prst="diamond">
                <a:avLst/>
              </a:prstGeom>
              <a:solidFill>
                <a:srgbClr val="F5CA7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>
                <a:noAutofit/>
              </a:bodyPr>
              <a:lstStyle/>
              <a:p>
                <a:pPr algn="ctr"/>
                <a:endParaRPr lang="zh-CN" altLang="en-US" sz="2200"/>
              </a:p>
            </p:txBody>
          </p:sp>
        </p:grpSp>
        <p:sp>
          <p:nvSpPr>
            <p:cNvPr id="179" name="标题 1"/>
            <p:cNvSpPr txBox="1"/>
            <p:nvPr>
              <p:custDataLst>
                <p:tags r:id="rId15"/>
              </p:custDataLst>
            </p:nvPr>
          </p:nvSpPr>
          <p:spPr>
            <a:xfrm>
              <a:off x="3550175" y="3867851"/>
              <a:ext cx="2069611" cy="77508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CN"/>
              </a:defPPr>
              <a:lvl1pPr>
                <a:lnSpc>
                  <a:spcPct val="130000"/>
                </a:lnSpc>
                <a:defRPr sz="1200"/>
              </a:lvl1pPr>
            </a:lstStyle>
            <a:p>
              <a:pPr algn="ctr"/>
              <a:r>
                <a:rPr lang="zh-CN" altLang="en-US" sz="3200" dirty="0"/>
                <a:t>社会声望</a:t>
              </a:r>
              <a:endParaRPr lang="zh-CN" altLang="en-US" sz="3200" dirty="0"/>
            </a:p>
          </p:txBody>
        </p:sp>
        <p:sp>
          <p:nvSpPr>
            <p:cNvPr id="180" name="KSO_Shape"/>
            <p:cNvSpPr/>
            <p:nvPr>
              <p:custDataLst>
                <p:tags r:id="rId16"/>
              </p:custDataLst>
            </p:nvPr>
          </p:nvSpPr>
          <p:spPr bwMode="auto">
            <a:xfrm>
              <a:off x="4430034" y="4738453"/>
              <a:ext cx="316132" cy="276088"/>
            </a:xfrm>
            <a:custGeom>
              <a:avLst/>
              <a:gdLst>
                <a:gd name="T0" fmla="*/ 293283150 w 6361"/>
                <a:gd name="T1" fmla="*/ 212252054 h 5554"/>
                <a:gd name="T2" fmla="*/ 271937028 w 6361"/>
                <a:gd name="T3" fmla="*/ 183646839 h 5554"/>
                <a:gd name="T4" fmla="*/ 259380679 w 6361"/>
                <a:gd name="T5" fmla="*/ 149392412 h 5554"/>
                <a:gd name="T6" fmla="*/ 257228008 w 6361"/>
                <a:gd name="T7" fmla="*/ 114868989 h 5554"/>
                <a:gd name="T8" fmla="*/ 265569159 w 6361"/>
                <a:gd name="T9" fmla="*/ 78731292 h 5554"/>
                <a:gd name="T10" fmla="*/ 283417341 w 6361"/>
                <a:gd name="T11" fmla="*/ 47615549 h 5554"/>
                <a:gd name="T12" fmla="*/ 306825990 w 6361"/>
                <a:gd name="T13" fmla="*/ 24749410 h 5554"/>
                <a:gd name="T14" fmla="*/ 338486246 w 6361"/>
                <a:gd name="T15" fmla="*/ 7532481 h 5554"/>
                <a:gd name="T16" fmla="*/ 374810322 w 6361"/>
                <a:gd name="T17" fmla="*/ 179430 h 5554"/>
                <a:gd name="T18" fmla="*/ 409250961 w 6361"/>
                <a:gd name="T19" fmla="*/ 3228249 h 5554"/>
                <a:gd name="T20" fmla="*/ 443063588 w 6361"/>
                <a:gd name="T21" fmla="*/ 16499507 h 5554"/>
                <a:gd name="T22" fmla="*/ 469163077 w 6361"/>
                <a:gd name="T23" fmla="*/ 36496258 h 5554"/>
                <a:gd name="T24" fmla="*/ 490509199 w 6361"/>
                <a:gd name="T25" fmla="*/ 65101474 h 5554"/>
                <a:gd name="T26" fmla="*/ 502976003 w 6361"/>
                <a:gd name="T27" fmla="*/ 99266035 h 5554"/>
                <a:gd name="T28" fmla="*/ 505128374 w 6361"/>
                <a:gd name="T29" fmla="*/ 133968888 h 5554"/>
                <a:gd name="T30" fmla="*/ 496877068 w 6361"/>
                <a:gd name="T31" fmla="*/ 169927155 h 5554"/>
                <a:gd name="T32" fmla="*/ 478939341 w 6361"/>
                <a:gd name="T33" fmla="*/ 201132763 h 5554"/>
                <a:gd name="T34" fmla="*/ 445395648 w 6361"/>
                <a:gd name="T35" fmla="*/ 230903827 h 5554"/>
                <a:gd name="T36" fmla="*/ 493737906 w 6361"/>
                <a:gd name="T37" fmla="*/ 469160405 h 5554"/>
                <a:gd name="T38" fmla="*/ 488894696 w 6361"/>
                <a:gd name="T39" fmla="*/ 485211485 h 5554"/>
                <a:gd name="T40" fmla="*/ 476069113 w 6361"/>
                <a:gd name="T41" fmla="*/ 495792785 h 5554"/>
                <a:gd name="T42" fmla="*/ 139825083 w 6361"/>
                <a:gd name="T43" fmla="*/ 497945051 h 5554"/>
                <a:gd name="T44" fmla="*/ 124398507 w 6361"/>
                <a:gd name="T45" fmla="*/ 491488553 h 5554"/>
                <a:gd name="T46" fmla="*/ 115070865 w 6361"/>
                <a:gd name="T47" fmla="*/ 477679303 h 5554"/>
                <a:gd name="T48" fmla="*/ 40539574 w 6361"/>
                <a:gd name="T49" fmla="*/ 287755397 h 5554"/>
                <a:gd name="T50" fmla="*/ 116954601 w 6361"/>
                <a:gd name="T51" fmla="*/ 251617700 h 5554"/>
                <a:gd name="T52" fmla="*/ 113187427 w 6361"/>
                <a:gd name="T53" fmla="*/ 235566620 h 5554"/>
                <a:gd name="T54" fmla="*/ 79912968 w 6361"/>
                <a:gd name="T55" fmla="*/ 200774202 h 5554"/>
                <a:gd name="T56" fmla="*/ 68881278 w 6361"/>
                <a:gd name="T57" fmla="*/ 161767117 h 5554"/>
                <a:gd name="T58" fmla="*/ 71661362 w 6361"/>
                <a:gd name="T59" fmla="*/ 134237884 h 5554"/>
                <a:gd name="T60" fmla="*/ 95608479 w 6361"/>
                <a:gd name="T61" fmla="*/ 92361411 h 5554"/>
                <a:gd name="T62" fmla="*/ 141887910 w 6361"/>
                <a:gd name="T63" fmla="*/ 67432870 h 5554"/>
                <a:gd name="T64" fmla="*/ 167449230 w 6361"/>
                <a:gd name="T65" fmla="*/ 65818896 h 5554"/>
                <a:gd name="T66" fmla="*/ 207898960 w 6361"/>
                <a:gd name="T67" fmla="*/ 78731292 h 5554"/>
                <a:gd name="T68" fmla="*/ 240904785 w 6361"/>
                <a:gd name="T69" fmla="*/ 113524010 h 5554"/>
                <a:gd name="T70" fmla="*/ 251846630 w 6361"/>
                <a:gd name="T71" fmla="*/ 152351665 h 5554"/>
                <a:gd name="T72" fmla="*/ 249156091 w 6361"/>
                <a:gd name="T73" fmla="*/ 180060028 h 5554"/>
                <a:gd name="T74" fmla="*/ 225119429 w 6361"/>
                <a:gd name="T75" fmla="*/ 221846936 h 5554"/>
                <a:gd name="T76" fmla="*/ 397950038 w 6361"/>
                <a:gd name="T77" fmla="*/ 210638079 h 5554"/>
                <a:gd name="T78" fmla="*/ 430955563 w 6361"/>
                <a:gd name="T79" fmla="*/ 196828531 h 5554"/>
                <a:gd name="T80" fmla="*/ 296332468 w 6361"/>
                <a:gd name="T81" fmla="*/ 101507867 h 5554"/>
                <a:gd name="T82" fmla="*/ 294717965 w 6361"/>
                <a:gd name="T83" fmla="*/ 140245956 h 5554"/>
                <a:gd name="T84" fmla="*/ 357679697 w 6361"/>
                <a:gd name="T85" fmla="*/ 39724507 h 5554"/>
                <a:gd name="T86" fmla="*/ 323777226 w 6361"/>
                <a:gd name="T87" fmla="*/ 57837988 h 5554"/>
                <a:gd name="T88" fmla="*/ 466831316 w 6361"/>
                <a:gd name="T89" fmla="*/ 144101762 h 5554"/>
                <a:gd name="T90" fmla="*/ 466831316 w 6361"/>
                <a:gd name="T91" fmla="*/ 104556685 h 5554"/>
                <a:gd name="T92" fmla="*/ 326198831 w 6361"/>
                <a:gd name="T93" fmla="*/ 192883159 h 5554"/>
                <a:gd name="T94" fmla="*/ 360908404 w 6361"/>
                <a:gd name="T95" fmla="*/ 209920658 h 5554"/>
                <a:gd name="T96" fmla="*/ 436068007 w 6361"/>
                <a:gd name="T97" fmla="*/ 55775587 h 5554"/>
                <a:gd name="T98" fmla="*/ 401178745 w 6361"/>
                <a:gd name="T99" fmla="*/ 38738089 h 5554"/>
                <a:gd name="T100" fmla="*/ 184400466 w 6361"/>
                <a:gd name="T101" fmla="*/ 217273708 h 5554"/>
                <a:gd name="T102" fmla="*/ 206194912 w 6361"/>
                <a:gd name="T103" fmla="*/ 202836603 h 5554"/>
                <a:gd name="T104" fmla="*/ 95698024 w 6361"/>
                <a:gd name="T105" fmla="*/ 154683062 h 5554"/>
                <a:gd name="T106" fmla="*/ 135340652 w 6361"/>
                <a:gd name="T107" fmla="*/ 159256290 h 5554"/>
                <a:gd name="T108" fmla="*/ 129690340 w 6361"/>
                <a:gd name="T109" fmla="*/ 100073322 h 5554"/>
                <a:gd name="T110" fmla="*/ 110317499 w 6361"/>
                <a:gd name="T111" fmla="*/ 116124403 h 5554"/>
                <a:gd name="T112" fmla="*/ 225119429 w 6361"/>
                <a:gd name="T113" fmla="*/ 157104323 h 5554"/>
                <a:gd name="T114" fmla="*/ 112828649 w 6361"/>
                <a:gd name="T115" fmla="*/ 201043197 h 5554"/>
                <a:gd name="T116" fmla="*/ 131842711 w 6361"/>
                <a:gd name="T117" fmla="*/ 215211307 h 5554"/>
                <a:gd name="T118" fmla="*/ 210320565 w 6361"/>
                <a:gd name="T119" fmla="*/ 115855407 h 5554"/>
                <a:gd name="T120" fmla="*/ 188795353 w 6361"/>
                <a:gd name="T121" fmla="*/ 98907474 h 555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361" h="5554">
                  <a:moveTo>
                    <a:pt x="2311" y="2629"/>
                  </a:moveTo>
                  <a:lnTo>
                    <a:pt x="3634" y="2629"/>
                  </a:lnTo>
                  <a:lnTo>
                    <a:pt x="3584" y="2603"/>
                  </a:lnTo>
                  <a:lnTo>
                    <a:pt x="3535" y="2575"/>
                  </a:lnTo>
                  <a:lnTo>
                    <a:pt x="3487" y="2544"/>
                  </a:lnTo>
                  <a:lnTo>
                    <a:pt x="3441" y="2512"/>
                  </a:lnTo>
                  <a:lnTo>
                    <a:pt x="3396" y="2479"/>
                  </a:lnTo>
                  <a:lnTo>
                    <a:pt x="3352" y="2443"/>
                  </a:lnTo>
                  <a:lnTo>
                    <a:pt x="3311" y="2406"/>
                  </a:lnTo>
                  <a:lnTo>
                    <a:pt x="3270" y="2367"/>
                  </a:lnTo>
                  <a:lnTo>
                    <a:pt x="3247" y="2343"/>
                  </a:lnTo>
                  <a:lnTo>
                    <a:pt x="3224" y="2318"/>
                  </a:lnTo>
                  <a:lnTo>
                    <a:pt x="3202" y="2294"/>
                  </a:lnTo>
                  <a:lnTo>
                    <a:pt x="3181" y="2268"/>
                  </a:lnTo>
                  <a:lnTo>
                    <a:pt x="3160" y="2243"/>
                  </a:lnTo>
                  <a:lnTo>
                    <a:pt x="3139" y="2216"/>
                  </a:lnTo>
                  <a:lnTo>
                    <a:pt x="3120" y="2190"/>
                  </a:lnTo>
                  <a:lnTo>
                    <a:pt x="3101" y="2162"/>
                  </a:lnTo>
                  <a:lnTo>
                    <a:pt x="3083" y="2134"/>
                  </a:lnTo>
                  <a:lnTo>
                    <a:pt x="3065" y="2106"/>
                  </a:lnTo>
                  <a:lnTo>
                    <a:pt x="3048" y="2077"/>
                  </a:lnTo>
                  <a:lnTo>
                    <a:pt x="3032" y="2048"/>
                  </a:lnTo>
                  <a:lnTo>
                    <a:pt x="3016" y="2018"/>
                  </a:lnTo>
                  <a:lnTo>
                    <a:pt x="3001" y="1987"/>
                  </a:lnTo>
                  <a:lnTo>
                    <a:pt x="2986" y="1958"/>
                  </a:lnTo>
                  <a:lnTo>
                    <a:pt x="2973" y="1927"/>
                  </a:lnTo>
                  <a:lnTo>
                    <a:pt x="2961" y="1895"/>
                  </a:lnTo>
                  <a:lnTo>
                    <a:pt x="2948" y="1864"/>
                  </a:lnTo>
                  <a:lnTo>
                    <a:pt x="2937" y="1832"/>
                  </a:lnTo>
                  <a:lnTo>
                    <a:pt x="2926" y="1799"/>
                  </a:lnTo>
                  <a:lnTo>
                    <a:pt x="2917" y="1766"/>
                  </a:lnTo>
                  <a:lnTo>
                    <a:pt x="2907" y="1733"/>
                  </a:lnTo>
                  <a:lnTo>
                    <a:pt x="2900" y="1700"/>
                  </a:lnTo>
                  <a:lnTo>
                    <a:pt x="2892" y="1666"/>
                  </a:lnTo>
                  <a:lnTo>
                    <a:pt x="2886" y="1632"/>
                  </a:lnTo>
                  <a:lnTo>
                    <a:pt x="2880" y="1598"/>
                  </a:lnTo>
                  <a:lnTo>
                    <a:pt x="2875" y="1564"/>
                  </a:lnTo>
                  <a:lnTo>
                    <a:pt x="2871" y="1529"/>
                  </a:lnTo>
                  <a:lnTo>
                    <a:pt x="2868" y="1494"/>
                  </a:lnTo>
                  <a:lnTo>
                    <a:pt x="2866" y="1458"/>
                  </a:lnTo>
                  <a:lnTo>
                    <a:pt x="2865" y="1422"/>
                  </a:lnTo>
                  <a:lnTo>
                    <a:pt x="2864" y="1387"/>
                  </a:lnTo>
                  <a:lnTo>
                    <a:pt x="2865" y="1351"/>
                  </a:lnTo>
                  <a:lnTo>
                    <a:pt x="2866" y="1316"/>
                  </a:lnTo>
                  <a:lnTo>
                    <a:pt x="2868" y="1281"/>
                  </a:lnTo>
                  <a:lnTo>
                    <a:pt x="2871" y="1246"/>
                  </a:lnTo>
                  <a:lnTo>
                    <a:pt x="2875" y="1210"/>
                  </a:lnTo>
                  <a:lnTo>
                    <a:pt x="2880" y="1175"/>
                  </a:lnTo>
                  <a:lnTo>
                    <a:pt x="2886" y="1141"/>
                  </a:lnTo>
                  <a:lnTo>
                    <a:pt x="2892" y="1107"/>
                  </a:lnTo>
                  <a:lnTo>
                    <a:pt x="2900" y="1074"/>
                  </a:lnTo>
                  <a:lnTo>
                    <a:pt x="2907" y="1040"/>
                  </a:lnTo>
                  <a:lnTo>
                    <a:pt x="2917" y="1007"/>
                  </a:lnTo>
                  <a:lnTo>
                    <a:pt x="2926" y="975"/>
                  </a:lnTo>
                  <a:lnTo>
                    <a:pt x="2937" y="942"/>
                  </a:lnTo>
                  <a:lnTo>
                    <a:pt x="2948" y="910"/>
                  </a:lnTo>
                  <a:lnTo>
                    <a:pt x="2961" y="878"/>
                  </a:lnTo>
                  <a:lnTo>
                    <a:pt x="2973" y="848"/>
                  </a:lnTo>
                  <a:lnTo>
                    <a:pt x="2986" y="817"/>
                  </a:lnTo>
                  <a:lnTo>
                    <a:pt x="3001" y="786"/>
                  </a:lnTo>
                  <a:lnTo>
                    <a:pt x="3016" y="756"/>
                  </a:lnTo>
                  <a:lnTo>
                    <a:pt x="3032" y="726"/>
                  </a:lnTo>
                  <a:lnTo>
                    <a:pt x="3048" y="697"/>
                  </a:lnTo>
                  <a:lnTo>
                    <a:pt x="3065" y="668"/>
                  </a:lnTo>
                  <a:lnTo>
                    <a:pt x="3083" y="640"/>
                  </a:lnTo>
                  <a:lnTo>
                    <a:pt x="3101" y="612"/>
                  </a:lnTo>
                  <a:lnTo>
                    <a:pt x="3120" y="585"/>
                  </a:lnTo>
                  <a:lnTo>
                    <a:pt x="3139" y="558"/>
                  </a:lnTo>
                  <a:lnTo>
                    <a:pt x="3160" y="531"/>
                  </a:lnTo>
                  <a:lnTo>
                    <a:pt x="3181" y="505"/>
                  </a:lnTo>
                  <a:lnTo>
                    <a:pt x="3202" y="480"/>
                  </a:lnTo>
                  <a:lnTo>
                    <a:pt x="3224" y="455"/>
                  </a:lnTo>
                  <a:lnTo>
                    <a:pt x="3247" y="430"/>
                  </a:lnTo>
                  <a:lnTo>
                    <a:pt x="3270" y="407"/>
                  </a:lnTo>
                  <a:lnTo>
                    <a:pt x="3294" y="383"/>
                  </a:lnTo>
                  <a:lnTo>
                    <a:pt x="3318" y="361"/>
                  </a:lnTo>
                  <a:lnTo>
                    <a:pt x="3343" y="339"/>
                  </a:lnTo>
                  <a:lnTo>
                    <a:pt x="3368" y="317"/>
                  </a:lnTo>
                  <a:lnTo>
                    <a:pt x="3395" y="296"/>
                  </a:lnTo>
                  <a:lnTo>
                    <a:pt x="3421" y="276"/>
                  </a:lnTo>
                  <a:lnTo>
                    <a:pt x="3448" y="257"/>
                  </a:lnTo>
                  <a:lnTo>
                    <a:pt x="3476" y="238"/>
                  </a:lnTo>
                  <a:lnTo>
                    <a:pt x="3503" y="220"/>
                  </a:lnTo>
                  <a:lnTo>
                    <a:pt x="3531" y="201"/>
                  </a:lnTo>
                  <a:lnTo>
                    <a:pt x="3561" y="184"/>
                  </a:lnTo>
                  <a:lnTo>
                    <a:pt x="3590" y="168"/>
                  </a:lnTo>
                  <a:lnTo>
                    <a:pt x="3619" y="153"/>
                  </a:lnTo>
                  <a:lnTo>
                    <a:pt x="3649" y="138"/>
                  </a:lnTo>
                  <a:lnTo>
                    <a:pt x="3680" y="123"/>
                  </a:lnTo>
                  <a:lnTo>
                    <a:pt x="3711" y="110"/>
                  </a:lnTo>
                  <a:lnTo>
                    <a:pt x="3742" y="97"/>
                  </a:lnTo>
                  <a:lnTo>
                    <a:pt x="3774" y="84"/>
                  </a:lnTo>
                  <a:lnTo>
                    <a:pt x="3806" y="74"/>
                  </a:lnTo>
                  <a:lnTo>
                    <a:pt x="3839" y="63"/>
                  </a:lnTo>
                  <a:lnTo>
                    <a:pt x="3870" y="54"/>
                  </a:lnTo>
                  <a:lnTo>
                    <a:pt x="3903" y="44"/>
                  </a:lnTo>
                  <a:lnTo>
                    <a:pt x="3938" y="36"/>
                  </a:lnTo>
                  <a:lnTo>
                    <a:pt x="3971" y="29"/>
                  </a:lnTo>
                  <a:lnTo>
                    <a:pt x="4005" y="23"/>
                  </a:lnTo>
                  <a:lnTo>
                    <a:pt x="4039" y="16"/>
                  </a:lnTo>
                  <a:lnTo>
                    <a:pt x="4074" y="12"/>
                  </a:lnTo>
                  <a:lnTo>
                    <a:pt x="4109" y="8"/>
                  </a:lnTo>
                  <a:lnTo>
                    <a:pt x="4144" y="5"/>
                  </a:lnTo>
                  <a:lnTo>
                    <a:pt x="4179" y="2"/>
                  </a:lnTo>
                  <a:lnTo>
                    <a:pt x="4214" y="1"/>
                  </a:lnTo>
                  <a:lnTo>
                    <a:pt x="4250" y="0"/>
                  </a:lnTo>
                  <a:lnTo>
                    <a:pt x="4286" y="1"/>
                  </a:lnTo>
                  <a:lnTo>
                    <a:pt x="4322" y="2"/>
                  </a:lnTo>
                  <a:lnTo>
                    <a:pt x="4357" y="5"/>
                  </a:lnTo>
                  <a:lnTo>
                    <a:pt x="4392" y="8"/>
                  </a:lnTo>
                  <a:lnTo>
                    <a:pt x="4427" y="12"/>
                  </a:lnTo>
                  <a:lnTo>
                    <a:pt x="4461" y="16"/>
                  </a:lnTo>
                  <a:lnTo>
                    <a:pt x="4495" y="23"/>
                  </a:lnTo>
                  <a:lnTo>
                    <a:pt x="4529" y="29"/>
                  </a:lnTo>
                  <a:lnTo>
                    <a:pt x="4563" y="36"/>
                  </a:lnTo>
                  <a:lnTo>
                    <a:pt x="4596" y="44"/>
                  </a:lnTo>
                  <a:lnTo>
                    <a:pt x="4629" y="54"/>
                  </a:lnTo>
                  <a:lnTo>
                    <a:pt x="4662" y="63"/>
                  </a:lnTo>
                  <a:lnTo>
                    <a:pt x="4695" y="74"/>
                  </a:lnTo>
                  <a:lnTo>
                    <a:pt x="4727" y="84"/>
                  </a:lnTo>
                  <a:lnTo>
                    <a:pt x="4758" y="97"/>
                  </a:lnTo>
                  <a:lnTo>
                    <a:pt x="4790" y="110"/>
                  </a:lnTo>
                  <a:lnTo>
                    <a:pt x="4821" y="123"/>
                  </a:lnTo>
                  <a:lnTo>
                    <a:pt x="4851" y="138"/>
                  </a:lnTo>
                  <a:lnTo>
                    <a:pt x="4882" y="153"/>
                  </a:lnTo>
                  <a:lnTo>
                    <a:pt x="4911" y="168"/>
                  </a:lnTo>
                  <a:lnTo>
                    <a:pt x="4940" y="184"/>
                  </a:lnTo>
                  <a:lnTo>
                    <a:pt x="4969" y="201"/>
                  </a:lnTo>
                  <a:lnTo>
                    <a:pt x="4998" y="220"/>
                  </a:lnTo>
                  <a:lnTo>
                    <a:pt x="5025" y="238"/>
                  </a:lnTo>
                  <a:lnTo>
                    <a:pt x="5053" y="257"/>
                  </a:lnTo>
                  <a:lnTo>
                    <a:pt x="5079" y="276"/>
                  </a:lnTo>
                  <a:lnTo>
                    <a:pt x="5106" y="296"/>
                  </a:lnTo>
                  <a:lnTo>
                    <a:pt x="5132" y="317"/>
                  </a:lnTo>
                  <a:lnTo>
                    <a:pt x="5157" y="339"/>
                  </a:lnTo>
                  <a:lnTo>
                    <a:pt x="5183" y="361"/>
                  </a:lnTo>
                  <a:lnTo>
                    <a:pt x="5206" y="383"/>
                  </a:lnTo>
                  <a:lnTo>
                    <a:pt x="5231" y="407"/>
                  </a:lnTo>
                  <a:lnTo>
                    <a:pt x="5254" y="430"/>
                  </a:lnTo>
                  <a:lnTo>
                    <a:pt x="5276" y="455"/>
                  </a:lnTo>
                  <a:lnTo>
                    <a:pt x="5299" y="480"/>
                  </a:lnTo>
                  <a:lnTo>
                    <a:pt x="5320" y="505"/>
                  </a:lnTo>
                  <a:lnTo>
                    <a:pt x="5340" y="531"/>
                  </a:lnTo>
                  <a:lnTo>
                    <a:pt x="5360" y="558"/>
                  </a:lnTo>
                  <a:lnTo>
                    <a:pt x="5381" y="585"/>
                  </a:lnTo>
                  <a:lnTo>
                    <a:pt x="5400" y="612"/>
                  </a:lnTo>
                  <a:lnTo>
                    <a:pt x="5418" y="640"/>
                  </a:lnTo>
                  <a:lnTo>
                    <a:pt x="5436" y="668"/>
                  </a:lnTo>
                  <a:lnTo>
                    <a:pt x="5453" y="697"/>
                  </a:lnTo>
                  <a:lnTo>
                    <a:pt x="5469" y="726"/>
                  </a:lnTo>
                  <a:lnTo>
                    <a:pt x="5485" y="756"/>
                  </a:lnTo>
                  <a:lnTo>
                    <a:pt x="5500" y="786"/>
                  </a:lnTo>
                  <a:lnTo>
                    <a:pt x="5514" y="817"/>
                  </a:lnTo>
                  <a:lnTo>
                    <a:pt x="5527" y="848"/>
                  </a:lnTo>
                  <a:lnTo>
                    <a:pt x="5540" y="878"/>
                  </a:lnTo>
                  <a:lnTo>
                    <a:pt x="5552" y="910"/>
                  </a:lnTo>
                  <a:lnTo>
                    <a:pt x="5564" y="942"/>
                  </a:lnTo>
                  <a:lnTo>
                    <a:pt x="5574" y="975"/>
                  </a:lnTo>
                  <a:lnTo>
                    <a:pt x="5584" y="1007"/>
                  </a:lnTo>
                  <a:lnTo>
                    <a:pt x="5592" y="1040"/>
                  </a:lnTo>
                  <a:lnTo>
                    <a:pt x="5601" y="1074"/>
                  </a:lnTo>
                  <a:lnTo>
                    <a:pt x="5608" y="1107"/>
                  </a:lnTo>
                  <a:lnTo>
                    <a:pt x="5615" y="1141"/>
                  </a:lnTo>
                  <a:lnTo>
                    <a:pt x="5620" y="1175"/>
                  </a:lnTo>
                  <a:lnTo>
                    <a:pt x="5625" y="1210"/>
                  </a:lnTo>
                  <a:lnTo>
                    <a:pt x="5629" y="1246"/>
                  </a:lnTo>
                  <a:lnTo>
                    <a:pt x="5632" y="1281"/>
                  </a:lnTo>
                  <a:lnTo>
                    <a:pt x="5635" y="1316"/>
                  </a:lnTo>
                  <a:lnTo>
                    <a:pt x="5636" y="1351"/>
                  </a:lnTo>
                  <a:lnTo>
                    <a:pt x="5636" y="1387"/>
                  </a:lnTo>
                  <a:lnTo>
                    <a:pt x="5636" y="1422"/>
                  </a:lnTo>
                  <a:lnTo>
                    <a:pt x="5635" y="1458"/>
                  </a:lnTo>
                  <a:lnTo>
                    <a:pt x="5632" y="1494"/>
                  </a:lnTo>
                  <a:lnTo>
                    <a:pt x="5629" y="1529"/>
                  </a:lnTo>
                  <a:lnTo>
                    <a:pt x="5625" y="1564"/>
                  </a:lnTo>
                  <a:lnTo>
                    <a:pt x="5620" y="1598"/>
                  </a:lnTo>
                  <a:lnTo>
                    <a:pt x="5615" y="1632"/>
                  </a:lnTo>
                  <a:lnTo>
                    <a:pt x="5608" y="1666"/>
                  </a:lnTo>
                  <a:lnTo>
                    <a:pt x="5601" y="1700"/>
                  </a:lnTo>
                  <a:lnTo>
                    <a:pt x="5592" y="1733"/>
                  </a:lnTo>
                  <a:lnTo>
                    <a:pt x="5584" y="1766"/>
                  </a:lnTo>
                  <a:lnTo>
                    <a:pt x="5574" y="1799"/>
                  </a:lnTo>
                  <a:lnTo>
                    <a:pt x="5564" y="1832"/>
                  </a:lnTo>
                  <a:lnTo>
                    <a:pt x="5552" y="1864"/>
                  </a:lnTo>
                  <a:lnTo>
                    <a:pt x="5540" y="1895"/>
                  </a:lnTo>
                  <a:lnTo>
                    <a:pt x="5527" y="1927"/>
                  </a:lnTo>
                  <a:lnTo>
                    <a:pt x="5514" y="1958"/>
                  </a:lnTo>
                  <a:lnTo>
                    <a:pt x="5500" y="1987"/>
                  </a:lnTo>
                  <a:lnTo>
                    <a:pt x="5485" y="2018"/>
                  </a:lnTo>
                  <a:lnTo>
                    <a:pt x="5469" y="2048"/>
                  </a:lnTo>
                  <a:lnTo>
                    <a:pt x="5453" y="2077"/>
                  </a:lnTo>
                  <a:lnTo>
                    <a:pt x="5436" y="2106"/>
                  </a:lnTo>
                  <a:lnTo>
                    <a:pt x="5418" y="2134"/>
                  </a:lnTo>
                  <a:lnTo>
                    <a:pt x="5400" y="2162"/>
                  </a:lnTo>
                  <a:lnTo>
                    <a:pt x="5381" y="2190"/>
                  </a:lnTo>
                  <a:lnTo>
                    <a:pt x="5360" y="2216"/>
                  </a:lnTo>
                  <a:lnTo>
                    <a:pt x="5340" y="2243"/>
                  </a:lnTo>
                  <a:lnTo>
                    <a:pt x="5320" y="2268"/>
                  </a:lnTo>
                  <a:lnTo>
                    <a:pt x="5299" y="2294"/>
                  </a:lnTo>
                  <a:lnTo>
                    <a:pt x="5276" y="2318"/>
                  </a:lnTo>
                  <a:lnTo>
                    <a:pt x="5254" y="2343"/>
                  </a:lnTo>
                  <a:lnTo>
                    <a:pt x="5231" y="2367"/>
                  </a:lnTo>
                  <a:lnTo>
                    <a:pt x="5190" y="2406"/>
                  </a:lnTo>
                  <a:lnTo>
                    <a:pt x="5148" y="2443"/>
                  </a:lnTo>
                  <a:lnTo>
                    <a:pt x="5104" y="2479"/>
                  </a:lnTo>
                  <a:lnTo>
                    <a:pt x="5059" y="2512"/>
                  </a:lnTo>
                  <a:lnTo>
                    <a:pt x="5013" y="2544"/>
                  </a:lnTo>
                  <a:lnTo>
                    <a:pt x="4966" y="2575"/>
                  </a:lnTo>
                  <a:lnTo>
                    <a:pt x="4917" y="2603"/>
                  </a:lnTo>
                  <a:lnTo>
                    <a:pt x="4867" y="2629"/>
                  </a:lnTo>
                  <a:lnTo>
                    <a:pt x="5114" y="2629"/>
                  </a:lnTo>
                  <a:lnTo>
                    <a:pt x="5697" y="2231"/>
                  </a:lnTo>
                  <a:lnTo>
                    <a:pt x="5629" y="2131"/>
                  </a:lnTo>
                  <a:lnTo>
                    <a:pt x="5853" y="1978"/>
                  </a:lnTo>
                  <a:lnTo>
                    <a:pt x="6361" y="2721"/>
                  </a:lnTo>
                  <a:lnTo>
                    <a:pt x="6135" y="2875"/>
                  </a:lnTo>
                  <a:lnTo>
                    <a:pt x="6057" y="2760"/>
                  </a:lnTo>
                  <a:lnTo>
                    <a:pt x="5505" y="3136"/>
                  </a:lnTo>
                  <a:lnTo>
                    <a:pt x="5505" y="5232"/>
                  </a:lnTo>
                  <a:lnTo>
                    <a:pt x="5505" y="5249"/>
                  </a:lnTo>
                  <a:lnTo>
                    <a:pt x="5504" y="5265"/>
                  </a:lnTo>
                  <a:lnTo>
                    <a:pt x="5502" y="5281"/>
                  </a:lnTo>
                  <a:lnTo>
                    <a:pt x="5499" y="5296"/>
                  </a:lnTo>
                  <a:lnTo>
                    <a:pt x="5496" y="5312"/>
                  </a:lnTo>
                  <a:lnTo>
                    <a:pt x="5491" y="5327"/>
                  </a:lnTo>
                  <a:lnTo>
                    <a:pt x="5486" y="5342"/>
                  </a:lnTo>
                  <a:lnTo>
                    <a:pt x="5481" y="5357"/>
                  </a:lnTo>
                  <a:lnTo>
                    <a:pt x="5473" y="5371"/>
                  </a:lnTo>
                  <a:lnTo>
                    <a:pt x="5467" y="5385"/>
                  </a:lnTo>
                  <a:lnTo>
                    <a:pt x="5458" y="5399"/>
                  </a:lnTo>
                  <a:lnTo>
                    <a:pt x="5451" y="5411"/>
                  </a:lnTo>
                  <a:lnTo>
                    <a:pt x="5441" y="5424"/>
                  </a:lnTo>
                  <a:lnTo>
                    <a:pt x="5432" y="5437"/>
                  </a:lnTo>
                  <a:lnTo>
                    <a:pt x="5421" y="5449"/>
                  </a:lnTo>
                  <a:lnTo>
                    <a:pt x="5410" y="5459"/>
                  </a:lnTo>
                  <a:lnTo>
                    <a:pt x="5400" y="5470"/>
                  </a:lnTo>
                  <a:lnTo>
                    <a:pt x="5388" y="5481"/>
                  </a:lnTo>
                  <a:lnTo>
                    <a:pt x="5375" y="5490"/>
                  </a:lnTo>
                  <a:lnTo>
                    <a:pt x="5364" y="5499"/>
                  </a:lnTo>
                  <a:lnTo>
                    <a:pt x="5350" y="5507"/>
                  </a:lnTo>
                  <a:lnTo>
                    <a:pt x="5337" y="5515"/>
                  </a:lnTo>
                  <a:lnTo>
                    <a:pt x="5322" y="5522"/>
                  </a:lnTo>
                  <a:lnTo>
                    <a:pt x="5308" y="5529"/>
                  </a:lnTo>
                  <a:lnTo>
                    <a:pt x="5293" y="5535"/>
                  </a:lnTo>
                  <a:lnTo>
                    <a:pt x="5278" y="5540"/>
                  </a:lnTo>
                  <a:lnTo>
                    <a:pt x="5264" y="5544"/>
                  </a:lnTo>
                  <a:lnTo>
                    <a:pt x="5248" y="5548"/>
                  </a:lnTo>
                  <a:lnTo>
                    <a:pt x="5232" y="5551"/>
                  </a:lnTo>
                  <a:lnTo>
                    <a:pt x="5216" y="5553"/>
                  </a:lnTo>
                  <a:lnTo>
                    <a:pt x="5200" y="5554"/>
                  </a:lnTo>
                  <a:lnTo>
                    <a:pt x="5183" y="5554"/>
                  </a:lnTo>
                  <a:lnTo>
                    <a:pt x="1592" y="5554"/>
                  </a:lnTo>
                  <a:lnTo>
                    <a:pt x="1575" y="5554"/>
                  </a:lnTo>
                  <a:lnTo>
                    <a:pt x="1559" y="5553"/>
                  </a:lnTo>
                  <a:lnTo>
                    <a:pt x="1543" y="5551"/>
                  </a:lnTo>
                  <a:lnTo>
                    <a:pt x="1527" y="5548"/>
                  </a:lnTo>
                  <a:lnTo>
                    <a:pt x="1511" y="5544"/>
                  </a:lnTo>
                  <a:lnTo>
                    <a:pt x="1496" y="5540"/>
                  </a:lnTo>
                  <a:lnTo>
                    <a:pt x="1481" y="5535"/>
                  </a:lnTo>
                  <a:lnTo>
                    <a:pt x="1466" y="5529"/>
                  </a:lnTo>
                  <a:lnTo>
                    <a:pt x="1451" y="5522"/>
                  </a:lnTo>
                  <a:lnTo>
                    <a:pt x="1438" y="5515"/>
                  </a:lnTo>
                  <a:lnTo>
                    <a:pt x="1425" y="5507"/>
                  </a:lnTo>
                  <a:lnTo>
                    <a:pt x="1411" y="5499"/>
                  </a:lnTo>
                  <a:lnTo>
                    <a:pt x="1398" y="5490"/>
                  </a:lnTo>
                  <a:lnTo>
                    <a:pt x="1387" y="5481"/>
                  </a:lnTo>
                  <a:lnTo>
                    <a:pt x="1375" y="5470"/>
                  </a:lnTo>
                  <a:lnTo>
                    <a:pt x="1363" y="5459"/>
                  </a:lnTo>
                  <a:lnTo>
                    <a:pt x="1352" y="5449"/>
                  </a:lnTo>
                  <a:lnTo>
                    <a:pt x="1343" y="5437"/>
                  </a:lnTo>
                  <a:lnTo>
                    <a:pt x="1333" y="5424"/>
                  </a:lnTo>
                  <a:lnTo>
                    <a:pt x="1324" y="5411"/>
                  </a:lnTo>
                  <a:lnTo>
                    <a:pt x="1315" y="5399"/>
                  </a:lnTo>
                  <a:lnTo>
                    <a:pt x="1308" y="5385"/>
                  </a:lnTo>
                  <a:lnTo>
                    <a:pt x="1300" y="5371"/>
                  </a:lnTo>
                  <a:lnTo>
                    <a:pt x="1294" y="5357"/>
                  </a:lnTo>
                  <a:lnTo>
                    <a:pt x="1289" y="5342"/>
                  </a:lnTo>
                  <a:lnTo>
                    <a:pt x="1283" y="5327"/>
                  </a:lnTo>
                  <a:lnTo>
                    <a:pt x="1279" y="5312"/>
                  </a:lnTo>
                  <a:lnTo>
                    <a:pt x="1276" y="5296"/>
                  </a:lnTo>
                  <a:lnTo>
                    <a:pt x="1273" y="5281"/>
                  </a:lnTo>
                  <a:lnTo>
                    <a:pt x="1271" y="5265"/>
                  </a:lnTo>
                  <a:lnTo>
                    <a:pt x="1269" y="5249"/>
                  </a:lnTo>
                  <a:lnTo>
                    <a:pt x="1268" y="5232"/>
                  </a:lnTo>
                  <a:lnTo>
                    <a:pt x="1268" y="4543"/>
                  </a:lnTo>
                  <a:lnTo>
                    <a:pt x="452" y="4543"/>
                  </a:lnTo>
                  <a:lnTo>
                    <a:pt x="452" y="4694"/>
                  </a:lnTo>
                  <a:lnTo>
                    <a:pt x="0" y="4694"/>
                  </a:lnTo>
                  <a:lnTo>
                    <a:pt x="0" y="3209"/>
                  </a:lnTo>
                  <a:lnTo>
                    <a:pt x="452" y="3209"/>
                  </a:lnTo>
                  <a:lnTo>
                    <a:pt x="452" y="3371"/>
                  </a:lnTo>
                  <a:lnTo>
                    <a:pt x="1268" y="3371"/>
                  </a:lnTo>
                  <a:lnTo>
                    <a:pt x="1268" y="2952"/>
                  </a:lnTo>
                  <a:lnTo>
                    <a:pt x="1269" y="2933"/>
                  </a:lnTo>
                  <a:lnTo>
                    <a:pt x="1272" y="2913"/>
                  </a:lnTo>
                  <a:lnTo>
                    <a:pt x="1274" y="2894"/>
                  </a:lnTo>
                  <a:lnTo>
                    <a:pt x="1278" y="2876"/>
                  </a:lnTo>
                  <a:lnTo>
                    <a:pt x="1283" y="2858"/>
                  </a:lnTo>
                  <a:lnTo>
                    <a:pt x="1289" y="2840"/>
                  </a:lnTo>
                  <a:lnTo>
                    <a:pt x="1296" y="2823"/>
                  </a:lnTo>
                  <a:lnTo>
                    <a:pt x="1304" y="2806"/>
                  </a:lnTo>
                  <a:lnTo>
                    <a:pt x="1312" y="2790"/>
                  </a:lnTo>
                  <a:lnTo>
                    <a:pt x="1322" y="2775"/>
                  </a:lnTo>
                  <a:lnTo>
                    <a:pt x="1332" y="2760"/>
                  </a:lnTo>
                  <a:lnTo>
                    <a:pt x="1344" y="2745"/>
                  </a:lnTo>
                  <a:lnTo>
                    <a:pt x="1356" y="2731"/>
                  </a:lnTo>
                  <a:lnTo>
                    <a:pt x="1368" y="2719"/>
                  </a:lnTo>
                  <a:lnTo>
                    <a:pt x="1382" y="2707"/>
                  </a:lnTo>
                  <a:lnTo>
                    <a:pt x="1396" y="2695"/>
                  </a:lnTo>
                  <a:lnTo>
                    <a:pt x="1350" y="2675"/>
                  </a:lnTo>
                  <a:lnTo>
                    <a:pt x="1306" y="2652"/>
                  </a:lnTo>
                  <a:lnTo>
                    <a:pt x="1262" y="2627"/>
                  </a:lnTo>
                  <a:lnTo>
                    <a:pt x="1219" y="2600"/>
                  </a:lnTo>
                  <a:lnTo>
                    <a:pt x="1179" y="2572"/>
                  </a:lnTo>
                  <a:lnTo>
                    <a:pt x="1140" y="2541"/>
                  </a:lnTo>
                  <a:lnTo>
                    <a:pt x="1102" y="2508"/>
                  </a:lnTo>
                  <a:lnTo>
                    <a:pt x="1066" y="2474"/>
                  </a:lnTo>
                  <a:lnTo>
                    <a:pt x="1032" y="2439"/>
                  </a:lnTo>
                  <a:lnTo>
                    <a:pt x="1000" y="2401"/>
                  </a:lnTo>
                  <a:lnTo>
                    <a:pt x="970" y="2363"/>
                  </a:lnTo>
                  <a:lnTo>
                    <a:pt x="942" y="2323"/>
                  </a:lnTo>
                  <a:lnTo>
                    <a:pt x="915" y="2281"/>
                  </a:lnTo>
                  <a:lnTo>
                    <a:pt x="891" y="2239"/>
                  </a:lnTo>
                  <a:lnTo>
                    <a:pt x="868" y="2195"/>
                  </a:lnTo>
                  <a:lnTo>
                    <a:pt x="847" y="2149"/>
                  </a:lnTo>
                  <a:lnTo>
                    <a:pt x="829" y="2103"/>
                  </a:lnTo>
                  <a:lnTo>
                    <a:pt x="813" y="2056"/>
                  </a:lnTo>
                  <a:lnTo>
                    <a:pt x="799" y="2008"/>
                  </a:lnTo>
                  <a:lnTo>
                    <a:pt x="788" y="1958"/>
                  </a:lnTo>
                  <a:lnTo>
                    <a:pt x="783" y="1933"/>
                  </a:lnTo>
                  <a:lnTo>
                    <a:pt x="779" y="1908"/>
                  </a:lnTo>
                  <a:lnTo>
                    <a:pt x="776" y="1882"/>
                  </a:lnTo>
                  <a:lnTo>
                    <a:pt x="772" y="1857"/>
                  </a:lnTo>
                  <a:lnTo>
                    <a:pt x="770" y="1831"/>
                  </a:lnTo>
                  <a:lnTo>
                    <a:pt x="768" y="1804"/>
                  </a:lnTo>
                  <a:lnTo>
                    <a:pt x="767" y="1779"/>
                  </a:lnTo>
                  <a:lnTo>
                    <a:pt x="767" y="1752"/>
                  </a:lnTo>
                  <a:lnTo>
                    <a:pt x="767" y="1726"/>
                  </a:lnTo>
                  <a:lnTo>
                    <a:pt x="768" y="1699"/>
                  </a:lnTo>
                  <a:lnTo>
                    <a:pt x="770" y="1673"/>
                  </a:lnTo>
                  <a:lnTo>
                    <a:pt x="772" y="1648"/>
                  </a:lnTo>
                  <a:lnTo>
                    <a:pt x="776" y="1622"/>
                  </a:lnTo>
                  <a:lnTo>
                    <a:pt x="779" y="1597"/>
                  </a:lnTo>
                  <a:lnTo>
                    <a:pt x="783" y="1571"/>
                  </a:lnTo>
                  <a:lnTo>
                    <a:pt x="788" y="1546"/>
                  </a:lnTo>
                  <a:lnTo>
                    <a:pt x="799" y="1497"/>
                  </a:lnTo>
                  <a:lnTo>
                    <a:pt x="813" y="1449"/>
                  </a:lnTo>
                  <a:lnTo>
                    <a:pt x="829" y="1401"/>
                  </a:lnTo>
                  <a:lnTo>
                    <a:pt x="847" y="1354"/>
                  </a:lnTo>
                  <a:lnTo>
                    <a:pt x="868" y="1309"/>
                  </a:lnTo>
                  <a:lnTo>
                    <a:pt x="891" y="1266"/>
                  </a:lnTo>
                  <a:lnTo>
                    <a:pt x="915" y="1222"/>
                  </a:lnTo>
                  <a:lnTo>
                    <a:pt x="942" y="1181"/>
                  </a:lnTo>
                  <a:lnTo>
                    <a:pt x="970" y="1141"/>
                  </a:lnTo>
                  <a:lnTo>
                    <a:pt x="1000" y="1103"/>
                  </a:lnTo>
                  <a:lnTo>
                    <a:pt x="1032" y="1066"/>
                  </a:lnTo>
                  <a:lnTo>
                    <a:pt x="1066" y="1030"/>
                  </a:lnTo>
                  <a:lnTo>
                    <a:pt x="1101" y="997"/>
                  </a:lnTo>
                  <a:lnTo>
                    <a:pt x="1139" y="964"/>
                  </a:lnTo>
                  <a:lnTo>
                    <a:pt x="1177" y="934"/>
                  </a:lnTo>
                  <a:lnTo>
                    <a:pt x="1217" y="905"/>
                  </a:lnTo>
                  <a:lnTo>
                    <a:pt x="1259" y="878"/>
                  </a:lnTo>
                  <a:lnTo>
                    <a:pt x="1301" y="854"/>
                  </a:lnTo>
                  <a:lnTo>
                    <a:pt x="1346" y="832"/>
                  </a:lnTo>
                  <a:lnTo>
                    <a:pt x="1391" y="811"/>
                  </a:lnTo>
                  <a:lnTo>
                    <a:pt x="1438" y="793"/>
                  </a:lnTo>
                  <a:lnTo>
                    <a:pt x="1484" y="777"/>
                  </a:lnTo>
                  <a:lnTo>
                    <a:pt x="1533" y="763"/>
                  </a:lnTo>
                  <a:lnTo>
                    <a:pt x="1582" y="752"/>
                  </a:lnTo>
                  <a:lnTo>
                    <a:pt x="1608" y="746"/>
                  </a:lnTo>
                  <a:lnTo>
                    <a:pt x="1632" y="742"/>
                  </a:lnTo>
                  <a:lnTo>
                    <a:pt x="1658" y="739"/>
                  </a:lnTo>
                  <a:lnTo>
                    <a:pt x="1683" y="736"/>
                  </a:lnTo>
                  <a:lnTo>
                    <a:pt x="1710" y="734"/>
                  </a:lnTo>
                  <a:lnTo>
                    <a:pt x="1736" y="733"/>
                  </a:lnTo>
                  <a:lnTo>
                    <a:pt x="1762" y="732"/>
                  </a:lnTo>
                  <a:lnTo>
                    <a:pt x="1788" y="730"/>
                  </a:lnTo>
                  <a:lnTo>
                    <a:pt x="1814" y="732"/>
                  </a:lnTo>
                  <a:lnTo>
                    <a:pt x="1841" y="733"/>
                  </a:lnTo>
                  <a:lnTo>
                    <a:pt x="1867" y="734"/>
                  </a:lnTo>
                  <a:lnTo>
                    <a:pt x="1893" y="736"/>
                  </a:lnTo>
                  <a:lnTo>
                    <a:pt x="1919" y="739"/>
                  </a:lnTo>
                  <a:lnTo>
                    <a:pt x="1944" y="742"/>
                  </a:lnTo>
                  <a:lnTo>
                    <a:pt x="1969" y="746"/>
                  </a:lnTo>
                  <a:lnTo>
                    <a:pt x="1994" y="752"/>
                  </a:lnTo>
                  <a:lnTo>
                    <a:pt x="2043" y="763"/>
                  </a:lnTo>
                  <a:lnTo>
                    <a:pt x="2092" y="777"/>
                  </a:lnTo>
                  <a:lnTo>
                    <a:pt x="2139" y="793"/>
                  </a:lnTo>
                  <a:lnTo>
                    <a:pt x="2186" y="811"/>
                  </a:lnTo>
                  <a:lnTo>
                    <a:pt x="2230" y="832"/>
                  </a:lnTo>
                  <a:lnTo>
                    <a:pt x="2275" y="854"/>
                  </a:lnTo>
                  <a:lnTo>
                    <a:pt x="2318" y="878"/>
                  </a:lnTo>
                  <a:lnTo>
                    <a:pt x="2359" y="905"/>
                  </a:lnTo>
                  <a:lnTo>
                    <a:pt x="2399" y="934"/>
                  </a:lnTo>
                  <a:lnTo>
                    <a:pt x="2438" y="964"/>
                  </a:lnTo>
                  <a:lnTo>
                    <a:pt x="2475" y="997"/>
                  </a:lnTo>
                  <a:lnTo>
                    <a:pt x="2510" y="1030"/>
                  </a:lnTo>
                  <a:lnTo>
                    <a:pt x="2544" y="1066"/>
                  </a:lnTo>
                  <a:lnTo>
                    <a:pt x="2576" y="1103"/>
                  </a:lnTo>
                  <a:lnTo>
                    <a:pt x="2606" y="1141"/>
                  </a:lnTo>
                  <a:lnTo>
                    <a:pt x="2635" y="1181"/>
                  </a:lnTo>
                  <a:lnTo>
                    <a:pt x="2661" y="1222"/>
                  </a:lnTo>
                  <a:lnTo>
                    <a:pt x="2686" y="1266"/>
                  </a:lnTo>
                  <a:lnTo>
                    <a:pt x="2708" y="1309"/>
                  </a:lnTo>
                  <a:lnTo>
                    <a:pt x="2729" y="1354"/>
                  </a:lnTo>
                  <a:lnTo>
                    <a:pt x="2748" y="1401"/>
                  </a:lnTo>
                  <a:lnTo>
                    <a:pt x="2764" y="1449"/>
                  </a:lnTo>
                  <a:lnTo>
                    <a:pt x="2778" y="1497"/>
                  </a:lnTo>
                  <a:lnTo>
                    <a:pt x="2788" y="1546"/>
                  </a:lnTo>
                  <a:lnTo>
                    <a:pt x="2793" y="1571"/>
                  </a:lnTo>
                  <a:lnTo>
                    <a:pt x="2798" y="1597"/>
                  </a:lnTo>
                  <a:lnTo>
                    <a:pt x="2801" y="1622"/>
                  </a:lnTo>
                  <a:lnTo>
                    <a:pt x="2804" y="1648"/>
                  </a:lnTo>
                  <a:lnTo>
                    <a:pt x="2806" y="1673"/>
                  </a:lnTo>
                  <a:lnTo>
                    <a:pt x="2808" y="1699"/>
                  </a:lnTo>
                  <a:lnTo>
                    <a:pt x="2809" y="1726"/>
                  </a:lnTo>
                  <a:lnTo>
                    <a:pt x="2809" y="1752"/>
                  </a:lnTo>
                  <a:lnTo>
                    <a:pt x="2809" y="1779"/>
                  </a:lnTo>
                  <a:lnTo>
                    <a:pt x="2808" y="1804"/>
                  </a:lnTo>
                  <a:lnTo>
                    <a:pt x="2806" y="1831"/>
                  </a:lnTo>
                  <a:lnTo>
                    <a:pt x="2804" y="1857"/>
                  </a:lnTo>
                  <a:lnTo>
                    <a:pt x="2801" y="1882"/>
                  </a:lnTo>
                  <a:lnTo>
                    <a:pt x="2798" y="1908"/>
                  </a:lnTo>
                  <a:lnTo>
                    <a:pt x="2793" y="1933"/>
                  </a:lnTo>
                  <a:lnTo>
                    <a:pt x="2788" y="1958"/>
                  </a:lnTo>
                  <a:lnTo>
                    <a:pt x="2778" y="2008"/>
                  </a:lnTo>
                  <a:lnTo>
                    <a:pt x="2764" y="2056"/>
                  </a:lnTo>
                  <a:lnTo>
                    <a:pt x="2748" y="2103"/>
                  </a:lnTo>
                  <a:lnTo>
                    <a:pt x="2729" y="2149"/>
                  </a:lnTo>
                  <a:lnTo>
                    <a:pt x="2708" y="2195"/>
                  </a:lnTo>
                  <a:lnTo>
                    <a:pt x="2686" y="2239"/>
                  </a:lnTo>
                  <a:lnTo>
                    <a:pt x="2661" y="2281"/>
                  </a:lnTo>
                  <a:lnTo>
                    <a:pt x="2635" y="2323"/>
                  </a:lnTo>
                  <a:lnTo>
                    <a:pt x="2606" y="2363"/>
                  </a:lnTo>
                  <a:lnTo>
                    <a:pt x="2576" y="2401"/>
                  </a:lnTo>
                  <a:lnTo>
                    <a:pt x="2544" y="2439"/>
                  </a:lnTo>
                  <a:lnTo>
                    <a:pt x="2510" y="2474"/>
                  </a:lnTo>
                  <a:lnTo>
                    <a:pt x="2488" y="2496"/>
                  </a:lnTo>
                  <a:lnTo>
                    <a:pt x="2465" y="2517"/>
                  </a:lnTo>
                  <a:lnTo>
                    <a:pt x="2440" y="2538"/>
                  </a:lnTo>
                  <a:lnTo>
                    <a:pt x="2416" y="2558"/>
                  </a:lnTo>
                  <a:lnTo>
                    <a:pt x="2390" y="2577"/>
                  </a:lnTo>
                  <a:lnTo>
                    <a:pt x="2365" y="2595"/>
                  </a:lnTo>
                  <a:lnTo>
                    <a:pt x="2338" y="2612"/>
                  </a:lnTo>
                  <a:lnTo>
                    <a:pt x="2311" y="2629"/>
                  </a:lnTo>
                  <a:close/>
                  <a:moveTo>
                    <a:pt x="4969" y="2053"/>
                  </a:moveTo>
                  <a:lnTo>
                    <a:pt x="4437" y="1746"/>
                  </a:lnTo>
                  <a:lnTo>
                    <a:pt x="4437" y="2349"/>
                  </a:lnTo>
                  <a:lnTo>
                    <a:pt x="4473" y="2341"/>
                  </a:lnTo>
                  <a:lnTo>
                    <a:pt x="4509" y="2332"/>
                  </a:lnTo>
                  <a:lnTo>
                    <a:pt x="4544" y="2322"/>
                  </a:lnTo>
                  <a:lnTo>
                    <a:pt x="4579" y="2310"/>
                  </a:lnTo>
                  <a:lnTo>
                    <a:pt x="4613" y="2297"/>
                  </a:lnTo>
                  <a:lnTo>
                    <a:pt x="4647" y="2283"/>
                  </a:lnTo>
                  <a:lnTo>
                    <a:pt x="4680" y="2267"/>
                  </a:lnTo>
                  <a:lnTo>
                    <a:pt x="4712" y="2251"/>
                  </a:lnTo>
                  <a:lnTo>
                    <a:pt x="4744" y="2233"/>
                  </a:lnTo>
                  <a:lnTo>
                    <a:pt x="4775" y="2214"/>
                  </a:lnTo>
                  <a:lnTo>
                    <a:pt x="4805" y="2195"/>
                  </a:lnTo>
                  <a:lnTo>
                    <a:pt x="4835" y="2174"/>
                  </a:lnTo>
                  <a:lnTo>
                    <a:pt x="4862" y="2151"/>
                  </a:lnTo>
                  <a:lnTo>
                    <a:pt x="4890" y="2129"/>
                  </a:lnTo>
                  <a:lnTo>
                    <a:pt x="4917" y="2105"/>
                  </a:lnTo>
                  <a:lnTo>
                    <a:pt x="4943" y="2080"/>
                  </a:lnTo>
                  <a:lnTo>
                    <a:pt x="4969" y="2053"/>
                  </a:lnTo>
                  <a:close/>
                  <a:moveTo>
                    <a:pt x="3870" y="1419"/>
                  </a:moveTo>
                  <a:lnTo>
                    <a:pt x="3314" y="1098"/>
                  </a:lnTo>
                  <a:lnTo>
                    <a:pt x="3304" y="1132"/>
                  </a:lnTo>
                  <a:lnTo>
                    <a:pt x="3296" y="1167"/>
                  </a:lnTo>
                  <a:lnTo>
                    <a:pt x="3288" y="1203"/>
                  </a:lnTo>
                  <a:lnTo>
                    <a:pt x="3282" y="1239"/>
                  </a:lnTo>
                  <a:lnTo>
                    <a:pt x="3277" y="1275"/>
                  </a:lnTo>
                  <a:lnTo>
                    <a:pt x="3273" y="1312"/>
                  </a:lnTo>
                  <a:lnTo>
                    <a:pt x="3271" y="1349"/>
                  </a:lnTo>
                  <a:lnTo>
                    <a:pt x="3270" y="1387"/>
                  </a:lnTo>
                  <a:lnTo>
                    <a:pt x="3271" y="1432"/>
                  </a:lnTo>
                  <a:lnTo>
                    <a:pt x="3275" y="1477"/>
                  </a:lnTo>
                  <a:lnTo>
                    <a:pt x="3280" y="1520"/>
                  </a:lnTo>
                  <a:lnTo>
                    <a:pt x="3286" y="1564"/>
                  </a:lnTo>
                  <a:lnTo>
                    <a:pt x="3295" y="1606"/>
                  </a:lnTo>
                  <a:lnTo>
                    <a:pt x="3305" y="1648"/>
                  </a:lnTo>
                  <a:lnTo>
                    <a:pt x="3318" y="1689"/>
                  </a:lnTo>
                  <a:lnTo>
                    <a:pt x="3332" y="1730"/>
                  </a:lnTo>
                  <a:lnTo>
                    <a:pt x="3870" y="1419"/>
                  </a:lnTo>
                  <a:close/>
                  <a:moveTo>
                    <a:pt x="3493" y="766"/>
                  </a:moveTo>
                  <a:lnTo>
                    <a:pt x="4060" y="1092"/>
                  </a:lnTo>
                  <a:lnTo>
                    <a:pt x="4060" y="426"/>
                  </a:lnTo>
                  <a:lnTo>
                    <a:pt x="4024" y="433"/>
                  </a:lnTo>
                  <a:lnTo>
                    <a:pt x="3988" y="443"/>
                  </a:lnTo>
                  <a:lnTo>
                    <a:pt x="3952" y="454"/>
                  </a:lnTo>
                  <a:lnTo>
                    <a:pt x="3918" y="465"/>
                  </a:lnTo>
                  <a:lnTo>
                    <a:pt x="3884" y="478"/>
                  </a:lnTo>
                  <a:lnTo>
                    <a:pt x="3850" y="492"/>
                  </a:lnTo>
                  <a:lnTo>
                    <a:pt x="3818" y="507"/>
                  </a:lnTo>
                  <a:lnTo>
                    <a:pt x="3786" y="524"/>
                  </a:lnTo>
                  <a:lnTo>
                    <a:pt x="3754" y="542"/>
                  </a:lnTo>
                  <a:lnTo>
                    <a:pt x="3725" y="560"/>
                  </a:lnTo>
                  <a:lnTo>
                    <a:pt x="3695" y="580"/>
                  </a:lnTo>
                  <a:lnTo>
                    <a:pt x="3665" y="601"/>
                  </a:lnTo>
                  <a:lnTo>
                    <a:pt x="3637" y="623"/>
                  </a:lnTo>
                  <a:lnTo>
                    <a:pt x="3610" y="645"/>
                  </a:lnTo>
                  <a:lnTo>
                    <a:pt x="3583" y="670"/>
                  </a:lnTo>
                  <a:lnTo>
                    <a:pt x="3558" y="694"/>
                  </a:lnTo>
                  <a:lnTo>
                    <a:pt x="3525" y="729"/>
                  </a:lnTo>
                  <a:lnTo>
                    <a:pt x="3493" y="766"/>
                  </a:lnTo>
                  <a:close/>
                  <a:moveTo>
                    <a:pt x="4625" y="1419"/>
                  </a:moveTo>
                  <a:lnTo>
                    <a:pt x="5168" y="1732"/>
                  </a:lnTo>
                  <a:lnTo>
                    <a:pt x="5182" y="1692"/>
                  </a:lnTo>
                  <a:lnTo>
                    <a:pt x="5194" y="1650"/>
                  </a:lnTo>
                  <a:lnTo>
                    <a:pt x="5205" y="1607"/>
                  </a:lnTo>
                  <a:lnTo>
                    <a:pt x="5214" y="1565"/>
                  </a:lnTo>
                  <a:lnTo>
                    <a:pt x="5221" y="1521"/>
                  </a:lnTo>
                  <a:lnTo>
                    <a:pt x="5225" y="1477"/>
                  </a:lnTo>
                  <a:lnTo>
                    <a:pt x="5228" y="1432"/>
                  </a:lnTo>
                  <a:lnTo>
                    <a:pt x="5230" y="1387"/>
                  </a:lnTo>
                  <a:lnTo>
                    <a:pt x="5230" y="1349"/>
                  </a:lnTo>
                  <a:lnTo>
                    <a:pt x="5227" y="1312"/>
                  </a:lnTo>
                  <a:lnTo>
                    <a:pt x="5223" y="1274"/>
                  </a:lnTo>
                  <a:lnTo>
                    <a:pt x="5219" y="1238"/>
                  </a:lnTo>
                  <a:lnTo>
                    <a:pt x="5212" y="1201"/>
                  </a:lnTo>
                  <a:lnTo>
                    <a:pt x="5205" y="1166"/>
                  </a:lnTo>
                  <a:lnTo>
                    <a:pt x="5195" y="1131"/>
                  </a:lnTo>
                  <a:lnTo>
                    <a:pt x="5186" y="1096"/>
                  </a:lnTo>
                  <a:lnTo>
                    <a:pt x="4625" y="1419"/>
                  </a:lnTo>
                  <a:close/>
                  <a:moveTo>
                    <a:pt x="4060" y="1746"/>
                  </a:moveTo>
                  <a:lnTo>
                    <a:pt x="3530" y="2051"/>
                  </a:lnTo>
                  <a:lnTo>
                    <a:pt x="3558" y="2080"/>
                  </a:lnTo>
                  <a:lnTo>
                    <a:pt x="3583" y="2105"/>
                  </a:lnTo>
                  <a:lnTo>
                    <a:pt x="3610" y="2128"/>
                  </a:lnTo>
                  <a:lnTo>
                    <a:pt x="3637" y="2151"/>
                  </a:lnTo>
                  <a:lnTo>
                    <a:pt x="3665" y="2173"/>
                  </a:lnTo>
                  <a:lnTo>
                    <a:pt x="3695" y="2194"/>
                  </a:lnTo>
                  <a:lnTo>
                    <a:pt x="3725" y="2214"/>
                  </a:lnTo>
                  <a:lnTo>
                    <a:pt x="3754" y="2232"/>
                  </a:lnTo>
                  <a:lnTo>
                    <a:pt x="3786" y="2250"/>
                  </a:lnTo>
                  <a:lnTo>
                    <a:pt x="3818" y="2266"/>
                  </a:lnTo>
                  <a:lnTo>
                    <a:pt x="3850" y="2282"/>
                  </a:lnTo>
                  <a:lnTo>
                    <a:pt x="3884" y="2296"/>
                  </a:lnTo>
                  <a:lnTo>
                    <a:pt x="3918" y="2309"/>
                  </a:lnTo>
                  <a:lnTo>
                    <a:pt x="3952" y="2321"/>
                  </a:lnTo>
                  <a:lnTo>
                    <a:pt x="3988" y="2331"/>
                  </a:lnTo>
                  <a:lnTo>
                    <a:pt x="4024" y="2341"/>
                  </a:lnTo>
                  <a:lnTo>
                    <a:pt x="4060" y="2348"/>
                  </a:lnTo>
                  <a:lnTo>
                    <a:pt x="4060" y="1746"/>
                  </a:lnTo>
                  <a:close/>
                  <a:moveTo>
                    <a:pt x="4437" y="1092"/>
                  </a:moveTo>
                  <a:lnTo>
                    <a:pt x="5006" y="763"/>
                  </a:lnTo>
                  <a:lnTo>
                    <a:pt x="4975" y="728"/>
                  </a:lnTo>
                  <a:lnTo>
                    <a:pt x="4943" y="694"/>
                  </a:lnTo>
                  <a:lnTo>
                    <a:pt x="4917" y="669"/>
                  </a:lnTo>
                  <a:lnTo>
                    <a:pt x="4890" y="645"/>
                  </a:lnTo>
                  <a:lnTo>
                    <a:pt x="4862" y="622"/>
                  </a:lnTo>
                  <a:lnTo>
                    <a:pt x="4835" y="601"/>
                  </a:lnTo>
                  <a:lnTo>
                    <a:pt x="4805" y="579"/>
                  </a:lnTo>
                  <a:lnTo>
                    <a:pt x="4775" y="559"/>
                  </a:lnTo>
                  <a:lnTo>
                    <a:pt x="4744" y="541"/>
                  </a:lnTo>
                  <a:lnTo>
                    <a:pt x="4712" y="523"/>
                  </a:lnTo>
                  <a:lnTo>
                    <a:pt x="4680" y="506"/>
                  </a:lnTo>
                  <a:lnTo>
                    <a:pt x="4647" y="491"/>
                  </a:lnTo>
                  <a:lnTo>
                    <a:pt x="4613" y="477"/>
                  </a:lnTo>
                  <a:lnTo>
                    <a:pt x="4579" y="463"/>
                  </a:lnTo>
                  <a:lnTo>
                    <a:pt x="4544" y="453"/>
                  </a:lnTo>
                  <a:lnTo>
                    <a:pt x="4509" y="442"/>
                  </a:lnTo>
                  <a:lnTo>
                    <a:pt x="4473" y="432"/>
                  </a:lnTo>
                  <a:lnTo>
                    <a:pt x="4437" y="425"/>
                  </a:lnTo>
                  <a:lnTo>
                    <a:pt x="4437" y="1092"/>
                  </a:lnTo>
                  <a:close/>
                  <a:moveTo>
                    <a:pt x="2318" y="2243"/>
                  </a:moveTo>
                  <a:lnTo>
                    <a:pt x="1925" y="2016"/>
                  </a:lnTo>
                  <a:lnTo>
                    <a:pt x="1925" y="2461"/>
                  </a:lnTo>
                  <a:lnTo>
                    <a:pt x="1953" y="2455"/>
                  </a:lnTo>
                  <a:lnTo>
                    <a:pt x="1979" y="2448"/>
                  </a:lnTo>
                  <a:lnTo>
                    <a:pt x="2005" y="2441"/>
                  </a:lnTo>
                  <a:lnTo>
                    <a:pt x="2030" y="2432"/>
                  </a:lnTo>
                  <a:lnTo>
                    <a:pt x="2056" y="2423"/>
                  </a:lnTo>
                  <a:lnTo>
                    <a:pt x="2080" y="2412"/>
                  </a:lnTo>
                  <a:lnTo>
                    <a:pt x="2105" y="2400"/>
                  </a:lnTo>
                  <a:lnTo>
                    <a:pt x="2128" y="2389"/>
                  </a:lnTo>
                  <a:lnTo>
                    <a:pt x="2152" y="2376"/>
                  </a:lnTo>
                  <a:lnTo>
                    <a:pt x="2175" y="2362"/>
                  </a:lnTo>
                  <a:lnTo>
                    <a:pt x="2196" y="2347"/>
                  </a:lnTo>
                  <a:lnTo>
                    <a:pt x="2219" y="2331"/>
                  </a:lnTo>
                  <a:lnTo>
                    <a:pt x="2239" y="2315"/>
                  </a:lnTo>
                  <a:lnTo>
                    <a:pt x="2260" y="2298"/>
                  </a:lnTo>
                  <a:lnTo>
                    <a:pt x="2279" y="2281"/>
                  </a:lnTo>
                  <a:lnTo>
                    <a:pt x="2299" y="2262"/>
                  </a:lnTo>
                  <a:lnTo>
                    <a:pt x="2318" y="2243"/>
                  </a:lnTo>
                  <a:close/>
                  <a:moveTo>
                    <a:pt x="1509" y="1776"/>
                  </a:moveTo>
                  <a:lnTo>
                    <a:pt x="1098" y="1539"/>
                  </a:lnTo>
                  <a:lnTo>
                    <a:pt x="1092" y="1565"/>
                  </a:lnTo>
                  <a:lnTo>
                    <a:pt x="1084" y="1590"/>
                  </a:lnTo>
                  <a:lnTo>
                    <a:pt x="1079" y="1616"/>
                  </a:lnTo>
                  <a:lnTo>
                    <a:pt x="1075" y="1643"/>
                  </a:lnTo>
                  <a:lnTo>
                    <a:pt x="1072" y="1670"/>
                  </a:lnTo>
                  <a:lnTo>
                    <a:pt x="1068" y="1697"/>
                  </a:lnTo>
                  <a:lnTo>
                    <a:pt x="1067" y="1725"/>
                  </a:lnTo>
                  <a:lnTo>
                    <a:pt x="1066" y="1752"/>
                  </a:lnTo>
                  <a:lnTo>
                    <a:pt x="1067" y="1785"/>
                  </a:lnTo>
                  <a:lnTo>
                    <a:pt x="1069" y="1818"/>
                  </a:lnTo>
                  <a:lnTo>
                    <a:pt x="1074" y="1850"/>
                  </a:lnTo>
                  <a:lnTo>
                    <a:pt x="1078" y="1882"/>
                  </a:lnTo>
                  <a:lnTo>
                    <a:pt x="1084" y="1914"/>
                  </a:lnTo>
                  <a:lnTo>
                    <a:pt x="1093" y="1945"/>
                  </a:lnTo>
                  <a:lnTo>
                    <a:pt x="1101" y="1975"/>
                  </a:lnTo>
                  <a:lnTo>
                    <a:pt x="1112" y="2004"/>
                  </a:lnTo>
                  <a:lnTo>
                    <a:pt x="1509" y="1776"/>
                  </a:lnTo>
                  <a:close/>
                  <a:moveTo>
                    <a:pt x="1230" y="1295"/>
                  </a:moveTo>
                  <a:lnTo>
                    <a:pt x="1647" y="1535"/>
                  </a:lnTo>
                  <a:lnTo>
                    <a:pt x="1647" y="1044"/>
                  </a:lnTo>
                  <a:lnTo>
                    <a:pt x="1621" y="1050"/>
                  </a:lnTo>
                  <a:lnTo>
                    <a:pt x="1595" y="1056"/>
                  </a:lnTo>
                  <a:lnTo>
                    <a:pt x="1569" y="1065"/>
                  </a:lnTo>
                  <a:lnTo>
                    <a:pt x="1544" y="1073"/>
                  </a:lnTo>
                  <a:lnTo>
                    <a:pt x="1519" y="1083"/>
                  </a:lnTo>
                  <a:lnTo>
                    <a:pt x="1494" y="1092"/>
                  </a:lnTo>
                  <a:lnTo>
                    <a:pt x="1470" y="1104"/>
                  </a:lnTo>
                  <a:lnTo>
                    <a:pt x="1446" y="1116"/>
                  </a:lnTo>
                  <a:lnTo>
                    <a:pt x="1424" y="1130"/>
                  </a:lnTo>
                  <a:lnTo>
                    <a:pt x="1400" y="1143"/>
                  </a:lnTo>
                  <a:lnTo>
                    <a:pt x="1379" y="1157"/>
                  </a:lnTo>
                  <a:lnTo>
                    <a:pt x="1358" y="1173"/>
                  </a:lnTo>
                  <a:lnTo>
                    <a:pt x="1337" y="1189"/>
                  </a:lnTo>
                  <a:lnTo>
                    <a:pt x="1316" y="1206"/>
                  </a:lnTo>
                  <a:lnTo>
                    <a:pt x="1297" y="1223"/>
                  </a:lnTo>
                  <a:lnTo>
                    <a:pt x="1278" y="1241"/>
                  </a:lnTo>
                  <a:lnTo>
                    <a:pt x="1254" y="1267"/>
                  </a:lnTo>
                  <a:lnTo>
                    <a:pt x="1230" y="1295"/>
                  </a:lnTo>
                  <a:close/>
                  <a:moveTo>
                    <a:pt x="2064" y="1776"/>
                  </a:moveTo>
                  <a:lnTo>
                    <a:pt x="2464" y="2007"/>
                  </a:lnTo>
                  <a:lnTo>
                    <a:pt x="2474" y="1977"/>
                  </a:lnTo>
                  <a:lnTo>
                    <a:pt x="2484" y="1946"/>
                  </a:lnTo>
                  <a:lnTo>
                    <a:pt x="2491" y="1915"/>
                  </a:lnTo>
                  <a:lnTo>
                    <a:pt x="2498" y="1883"/>
                  </a:lnTo>
                  <a:lnTo>
                    <a:pt x="2503" y="1851"/>
                  </a:lnTo>
                  <a:lnTo>
                    <a:pt x="2507" y="1818"/>
                  </a:lnTo>
                  <a:lnTo>
                    <a:pt x="2509" y="1785"/>
                  </a:lnTo>
                  <a:lnTo>
                    <a:pt x="2510" y="1752"/>
                  </a:lnTo>
                  <a:lnTo>
                    <a:pt x="2509" y="1725"/>
                  </a:lnTo>
                  <a:lnTo>
                    <a:pt x="2508" y="1697"/>
                  </a:lnTo>
                  <a:lnTo>
                    <a:pt x="2505" y="1669"/>
                  </a:lnTo>
                  <a:lnTo>
                    <a:pt x="2502" y="1642"/>
                  </a:lnTo>
                  <a:lnTo>
                    <a:pt x="2497" y="1615"/>
                  </a:lnTo>
                  <a:lnTo>
                    <a:pt x="2491" y="1589"/>
                  </a:lnTo>
                  <a:lnTo>
                    <a:pt x="2485" y="1563"/>
                  </a:lnTo>
                  <a:lnTo>
                    <a:pt x="2477" y="1537"/>
                  </a:lnTo>
                  <a:lnTo>
                    <a:pt x="2064" y="1776"/>
                  </a:lnTo>
                  <a:close/>
                  <a:moveTo>
                    <a:pt x="1647" y="2016"/>
                  </a:moveTo>
                  <a:lnTo>
                    <a:pt x="1258" y="2242"/>
                  </a:lnTo>
                  <a:lnTo>
                    <a:pt x="1278" y="2262"/>
                  </a:lnTo>
                  <a:lnTo>
                    <a:pt x="1297" y="2280"/>
                  </a:lnTo>
                  <a:lnTo>
                    <a:pt x="1316" y="2298"/>
                  </a:lnTo>
                  <a:lnTo>
                    <a:pt x="1337" y="2315"/>
                  </a:lnTo>
                  <a:lnTo>
                    <a:pt x="1358" y="2331"/>
                  </a:lnTo>
                  <a:lnTo>
                    <a:pt x="1379" y="2346"/>
                  </a:lnTo>
                  <a:lnTo>
                    <a:pt x="1400" y="2361"/>
                  </a:lnTo>
                  <a:lnTo>
                    <a:pt x="1424" y="2375"/>
                  </a:lnTo>
                  <a:lnTo>
                    <a:pt x="1446" y="2388"/>
                  </a:lnTo>
                  <a:lnTo>
                    <a:pt x="1470" y="2400"/>
                  </a:lnTo>
                  <a:lnTo>
                    <a:pt x="1494" y="2411"/>
                  </a:lnTo>
                  <a:lnTo>
                    <a:pt x="1519" y="2422"/>
                  </a:lnTo>
                  <a:lnTo>
                    <a:pt x="1544" y="2431"/>
                  </a:lnTo>
                  <a:lnTo>
                    <a:pt x="1569" y="2440"/>
                  </a:lnTo>
                  <a:lnTo>
                    <a:pt x="1595" y="2447"/>
                  </a:lnTo>
                  <a:lnTo>
                    <a:pt x="1621" y="2455"/>
                  </a:lnTo>
                  <a:lnTo>
                    <a:pt x="1647" y="2460"/>
                  </a:lnTo>
                  <a:lnTo>
                    <a:pt x="1647" y="2016"/>
                  </a:lnTo>
                  <a:close/>
                  <a:moveTo>
                    <a:pt x="1925" y="1535"/>
                  </a:moveTo>
                  <a:lnTo>
                    <a:pt x="2345" y="1292"/>
                  </a:lnTo>
                  <a:lnTo>
                    <a:pt x="2322" y="1267"/>
                  </a:lnTo>
                  <a:lnTo>
                    <a:pt x="2299" y="1241"/>
                  </a:lnTo>
                  <a:lnTo>
                    <a:pt x="2279" y="1223"/>
                  </a:lnTo>
                  <a:lnTo>
                    <a:pt x="2260" y="1205"/>
                  </a:lnTo>
                  <a:lnTo>
                    <a:pt x="2239" y="1189"/>
                  </a:lnTo>
                  <a:lnTo>
                    <a:pt x="2219" y="1172"/>
                  </a:lnTo>
                  <a:lnTo>
                    <a:pt x="2196" y="1157"/>
                  </a:lnTo>
                  <a:lnTo>
                    <a:pt x="2175" y="1142"/>
                  </a:lnTo>
                  <a:lnTo>
                    <a:pt x="2152" y="1129"/>
                  </a:lnTo>
                  <a:lnTo>
                    <a:pt x="2128" y="1116"/>
                  </a:lnTo>
                  <a:lnTo>
                    <a:pt x="2105" y="1103"/>
                  </a:lnTo>
                  <a:lnTo>
                    <a:pt x="2080" y="1092"/>
                  </a:lnTo>
                  <a:lnTo>
                    <a:pt x="2056" y="1082"/>
                  </a:lnTo>
                  <a:lnTo>
                    <a:pt x="2030" y="1072"/>
                  </a:lnTo>
                  <a:lnTo>
                    <a:pt x="2005" y="1064"/>
                  </a:lnTo>
                  <a:lnTo>
                    <a:pt x="1979" y="1056"/>
                  </a:lnTo>
                  <a:lnTo>
                    <a:pt x="1953" y="1049"/>
                  </a:lnTo>
                  <a:lnTo>
                    <a:pt x="1925" y="1043"/>
                  </a:lnTo>
                  <a:lnTo>
                    <a:pt x="1925" y="15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tIns="540000" anchor="ctr">
              <a:normAutofit/>
            </a:bodyPr>
            <a:lstStyle/>
            <a:p>
              <a:endParaRPr lang="zh-CN" altLang="en-US" sz="3200"/>
            </a:p>
          </p:txBody>
        </p:sp>
      </p:grpSp>
      <p:grpSp>
        <p:nvGrpSpPr>
          <p:cNvPr id="181" name="组合 180"/>
          <p:cNvGrpSpPr/>
          <p:nvPr>
            <p:custDataLst>
              <p:tags r:id="rId17"/>
            </p:custDataLst>
          </p:nvPr>
        </p:nvGrpSpPr>
        <p:grpSpPr>
          <a:xfrm rot="0">
            <a:off x="3303270" y="1328420"/>
            <a:ext cx="2749550" cy="1983105"/>
            <a:chOff x="3445421" y="2368731"/>
            <a:chExt cx="2309360" cy="1666434"/>
          </a:xfrm>
        </p:grpSpPr>
        <p:grpSp>
          <p:nvGrpSpPr>
            <p:cNvPr id="182" name="组合 181"/>
            <p:cNvGrpSpPr/>
            <p:nvPr/>
          </p:nvGrpSpPr>
          <p:grpSpPr>
            <a:xfrm>
              <a:off x="3445421" y="2368731"/>
              <a:ext cx="2309360" cy="1666434"/>
              <a:chOff x="928644" y="1837507"/>
              <a:chExt cx="2309360" cy="1666434"/>
            </a:xfrm>
          </p:grpSpPr>
          <p:sp>
            <p:nvSpPr>
              <p:cNvPr id="183" name="任意多边形 182"/>
              <p:cNvSpPr/>
              <p:nvPr>
                <p:custDataLst>
                  <p:tags r:id="rId18"/>
                </p:custDataLst>
              </p:nvPr>
            </p:nvSpPr>
            <p:spPr>
              <a:xfrm>
                <a:off x="928644" y="1837507"/>
                <a:ext cx="2309360" cy="1666434"/>
              </a:xfrm>
              <a:custGeom>
                <a:avLst/>
                <a:gdLst>
                  <a:gd name="connsiteX0" fmla="*/ 1154681 w 2309360"/>
                  <a:gd name="connsiteY0" fmla="*/ 0 h 1666434"/>
                  <a:gd name="connsiteX1" fmla="*/ 1530338 w 2309360"/>
                  <a:gd name="connsiteY1" fmla="*/ 360555 h 1666434"/>
                  <a:gd name="connsiteX2" fmla="*/ 2309360 w 2309360"/>
                  <a:gd name="connsiteY2" fmla="*/ 360555 h 1666434"/>
                  <a:gd name="connsiteX3" fmla="*/ 2309360 w 2309360"/>
                  <a:gd name="connsiteY3" fmla="*/ 1666434 h 1666434"/>
                  <a:gd name="connsiteX4" fmla="*/ 0 w 2309360"/>
                  <a:gd name="connsiteY4" fmla="*/ 1666434 h 1666434"/>
                  <a:gd name="connsiteX5" fmla="*/ 0 w 2309360"/>
                  <a:gd name="connsiteY5" fmla="*/ 360555 h 1666434"/>
                  <a:gd name="connsiteX6" fmla="*/ 779023 w 2309360"/>
                  <a:gd name="connsiteY6" fmla="*/ 360555 h 1666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09360" h="1666434">
                    <a:moveTo>
                      <a:pt x="1154681" y="0"/>
                    </a:moveTo>
                    <a:lnTo>
                      <a:pt x="1530338" y="360555"/>
                    </a:lnTo>
                    <a:lnTo>
                      <a:pt x="2309360" y="360555"/>
                    </a:lnTo>
                    <a:lnTo>
                      <a:pt x="2309360" y="1666434"/>
                    </a:lnTo>
                    <a:lnTo>
                      <a:pt x="0" y="1666434"/>
                    </a:lnTo>
                    <a:lnTo>
                      <a:pt x="0" y="360555"/>
                    </a:lnTo>
                    <a:lnTo>
                      <a:pt x="779023" y="360555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 cmpd="sng" algn="ctr">
                <a:solidFill>
                  <a:srgbClr val="F5CA73"/>
                </a:solidFill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84" name="菱形 183"/>
              <p:cNvSpPr/>
              <p:nvPr>
                <p:custDataLst>
                  <p:tags r:id="rId19"/>
                </p:custDataLst>
              </p:nvPr>
            </p:nvSpPr>
            <p:spPr>
              <a:xfrm>
                <a:off x="1717567" y="1915885"/>
                <a:ext cx="729543" cy="715341"/>
              </a:xfrm>
              <a:prstGeom prst="diamond">
                <a:avLst/>
              </a:prstGeom>
              <a:solidFill>
                <a:srgbClr val="F5CA7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>
                <a:noAutofit/>
              </a:bodyPr>
              <a:lstStyle/>
              <a:p>
                <a:pPr algn="ctr"/>
                <a:endParaRPr lang="zh-CN" altLang="en-US" sz="2200"/>
              </a:p>
            </p:txBody>
          </p:sp>
          <p:sp>
            <p:nvSpPr>
              <p:cNvPr id="185" name="标题 1"/>
              <p:cNvSpPr txBox="1"/>
              <p:nvPr>
                <p:custDataLst>
                  <p:tags r:id="rId20"/>
                </p:custDataLst>
              </p:nvPr>
            </p:nvSpPr>
            <p:spPr>
              <a:xfrm>
                <a:off x="1029049" y="2647862"/>
                <a:ext cx="2069611" cy="775084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>
                <a:defPPr>
                  <a:defRPr lang="zh-CN"/>
                </a:defPPr>
                <a:lvl1pPr>
                  <a:lnSpc>
                    <a:spcPct val="130000"/>
                  </a:lnSpc>
                  <a:defRPr sz="1200"/>
                </a:lvl1pPr>
              </a:lstStyle>
              <a:p>
                <a:pPr algn="ctr"/>
                <a:r>
                  <a:rPr lang="zh-CN" altLang="en-US" sz="3200" dirty="0"/>
                  <a:t>高收入</a:t>
                </a:r>
                <a:endParaRPr lang="zh-CN" altLang="en-US" sz="3200" dirty="0"/>
              </a:p>
            </p:txBody>
          </p:sp>
        </p:grpSp>
        <p:sp>
          <p:nvSpPr>
            <p:cNvPr id="186" name="KSO_Shape"/>
            <p:cNvSpPr/>
            <p:nvPr>
              <p:custDataLst>
                <p:tags r:id="rId21"/>
              </p:custDataLst>
            </p:nvPr>
          </p:nvSpPr>
          <p:spPr>
            <a:xfrm>
              <a:off x="4438249" y="2669322"/>
              <a:ext cx="319648" cy="252523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bIns="243000" anchor="ctr">
              <a:normAutofit fontScale="25000"/>
            </a:bodyPr>
            <a:lstStyle/>
            <a:p>
              <a:pPr algn="ctr">
                <a:defRPr/>
              </a:pPr>
              <a:endParaRPr lang="zh-CN" altLang="en-US" sz="3200" dirty="0">
                <a:solidFill>
                  <a:srgbClr val="3F4143"/>
                </a:solidFill>
              </a:endParaRPr>
            </a:p>
          </p:txBody>
        </p:sp>
      </p:grpSp>
      <p:grpSp>
        <p:nvGrpSpPr>
          <p:cNvPr id="187" name="组合 186"/>
          <p:cNvGrpSpPr/>
          <p:nvPr>
            <p:custDataLst>
              <p:tags r:id="rId22"/>
            </p:custDataLst>
          </p:nvPr>
        </p:nvGrpSpPr>
        <p:grpSpPr>
          <a:xfrm rot="0">
            <a:off x="6286500" y="4028440"/>
            <a:ext cx="2611120" cy="1738630"/>
            <a:chOff x="5962198" y="3683726"/>
            <a:chExt cx="2309360" cy="1666434"/>
          </a:xfrm>
        </p:grpSpPr>
        <p:grpSp>
          <p:nvGrpSpPr>
            <p:cNvPr id="188" name="组合 187"/>
            <p:cNvGrpSpPr/>
            <p:nvPr/>
          </p:nvGrpSpPr>
          <p:grpSpPr>
            <a:xfrm flipV="1">
              <a:off x="5962198" y="3683726"/>
              <a:ext cx="2309360" cy="1666434"/>
              <a:chOff x="928644" y="1837507"/>
              <a:chExt cx="2309360" cy="1666434"/>
            </a:xfrm>
          </p:grpSpPr>
          <p:sp>
            <p:nvSpPr>
              <p:cNvPr id="189" name="任意多边形 188"/>
              <p:cNvSpPr/>
              <p:nvPr>
                <p:custDataLst>
                  <p:tags r:id="rId23"/>
                </p:custDataLst>
              </p:nvPr>
            </p:nvSpPr>
            <p:spPr>
              <a:xfrm>
                <a:off x="928644" y="1837507"/>
                <a:ext cx="2309360" cy="1666434"/>
              </a:xfrm>
              <a:custGeom>
                <a:avLst/>
                <a:gdLst>
                  <a:gd name="connsiteX0" fmla="*/ 1154681 w 2309360"/>
                  <a:gd name="connsiteY0" fmla="*/ 0 h 1666434"/>
                  <a:gd name="connsiteX1" fmla="*/ 1530338 w 2309360"/>
                  <a:gd name="connsiteY1" fmla="*/ 360555 h 1666434"/>
                  <a:gd name="connsiteX2" fmla="*/ 2309360 w 2309360"/>
                  <a:gd name="connsiteY2" fmla="*/ 360555 h 1666434"/>
                  <a:gd name="connsiteX3" fmla="*/ 2309360 w 2309360"/>
                  <a:gd name="connsiteY3" fmla="*/ 1666434 h 1666434"/>
                  <a:gd name="connsiteX4" fmla="*/ 0 w 2309360"/>
                  <a:gd name="connsiteY4" fmla="*/ 1666434 h 1666434"/>
                  <a:gd name="connsiteX5" fmla="*/ 0 w 2309360"/>
                  <a:gd name="connsiteY5" fmla="*/ 360555 h 1666434"/>
                  <a:gd name="connsiteX6" fmla="*/ 779023 w 2309360"/>
                  <a:gd name="connsiteY6" fmla="*/ 360555 h 1666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09360" h="1666434">
                    <a:moveTo>
                      <a:pt x="1154681" y="0"/>
                    </a:moveTo>
                    <a:lnTo>
                      <a:pt x="1530338" y="360555"/>
                    </a:lnTo>
                    <a:lnTo>
                      <a:pt x="2309360" y="360555"/>
                    </a:lnTo>
                    <a:lnTo>
                      <a:pt x="2309360" y="1666434"/>
                    </a:lnTo>
                    <a:lnTo>
                      <a:pt x="0" y="1666434"/>
                    </a:lnTo>
                    <a:lnTo>
                      <a:pt x="0" y="360555"/>
                    </a:lnTo>
                    <a:lnTo>
                      <a:pt x="779023" y="360555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 cmpd="sng" algn="ctr">
                <a:solidFill>
                  <a:srgbClr val="B9DD55"/>
                </a:solidFill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90" name="菱形 189"/>
              <p:cNvSpPr/>
              <p:nvPr>
                <p:custDataLst>
                  <p:tags r:id="rId24"/>
                </p:custDataLst>
              </p:nvPr>
            </p:nvSpPr>
            <p:spPr>
              <a:xfrm>
                <a:off x="1717567" y="1915885"/>
                <a:ext cx="729543" cy="715341"/>
              </a:xfrm>
              <a:prstGeom prst="diamond">
                <a:avLst/>
              </a:prstGeom>
              <a:solidFill>
                <a:srgbClr val="B9DD5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>
                <a:noAutofit/>
              </a:bodyPr>
              <a:lstStyle/>
              <a:p>
                <a:pPr algn="ctr"/>
                <a:endParaRPr lang="zh-CN" altLang="en-US" sz="2200"/>
              </a:p>
            </p:txBody>
          </p:sp>
        </p:grpSp>
        <p:sp>
          <p:nvSpPr>
            <p:cNvPr id="191" name="标题 1"/>
            <p:cNvSpPr txBox="1"/>
            <p:nvPr>
              <p:custDataLst>
                <p:tags r:id="rId25"/>
              </p:custDataLst>
            </p:nvPr>
          </p:nvSpPr>
          <p:spPr>
            <a:xfrm>
              <a:off x="6066952" y="3817951"/>
              <a:ext cx="2069611" cy="77508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CN"/>
              </a:defPPr>
              <a:lvl1pPr>
                <a:lnSpc>
                  <a:spcPct val="130000"/>
                </a:lnSpc>
                <a:defRPr sz="1200"/>
              </a:lvl1pPr>
            </a:lstStyle>
            <a:p>
              <a:pPr algn="ctr"/>
              <a:r>
                <a:rPr lang="zh-CN" altLang="en-US" sz="3200" dirty="0"/>
                <a:t>稳定性</a:t>
              </a:r>
              <a:endParaRPr lang="zh-CN" altLang="en-US" sz="3200" dirty="0"/>
            </a:p>
          </p:txBody>
        </p:sp>
        <p:sp>
          <p:nvSpPr>
            <p:cNvPr id="192" name="KSO_Shape"/>
            <p:cNvSpPr/>
            <p:nvPr>
              <p:custDataLst>
                <p:tags r:id="rId26"/>
              </p:custDataLst>
            </p:nvPr>
          </p:nvSpPr>
          <p:spPr bwMode="auto">
            <a:xfrm>
              <a:off x="6955226" y="4755871"/>
              <a:ext cx="297609" cy="297609"/>
            </a:xfrm>
            <a:custGeom>
              <a:avLst/>
              <a:gdLst>
                <a:gd name="T0" fmla="*/ 2147483646 w 5581"/>
                <a:gd name="T1" fmla="*/ 2147483646 h 5581"/>
                <a:gd name="T2" fmla="*/ 2147483646 w 5581"/>
                <a:gd name="T3" fmla="*/ 2147483646 h 5581"/>
                <a:gd name="T4" fmla="*/ 2147483646 w 5581"/>
                <a:gd name="T5" fmla="*/ 2147483646 h 5581"/>
                <a:gd name="T6" fmla="*/ 2147483646 w 5581"/>
                <a:gd name="T7" fmla="*/ 2147483646 h 5581"/>
                <a:gd name="T8" fmla="*/ 2147483646 w 5581"/>
                <a:gd name="T9" fmla="*/ 2147483646 h 5581"/>
                <a:gd name="T10" fmla="*/ 2147483646 w 5581"/>
                <a:gd name="T11" fmla="*/ 2147483646 h 5581"/>
                <a:gd name="T12" fmla="*/ 2147483646 w 5581"/>
                <a:gd name="T13" fmla="*/ 2147483646 h 5581"/>
                <a:gd name="T14" fmla="*/ 2147483646 w 5581"/>
                <a:gd name="T15" fmla="*/ 2147483646 h 5581"/>
                <a:gd name="T16" fmla="*/ 2147483646 w 5581"/>
                <a:gd name="T17" fmla="*/ 2147483646 h 5581"/>
                <a:gd name="T18" fmla="*/ 2147483646 w 5581"/>
                <a:gd name="T19" fmla="*/ 2147483646 h 5581"/>
                <a:gd name="T20" fmla="*/ 2147483646 w 5581"/>
                <a:gd name="T21" fmla="*/ 2147483646 h 5581"/>
                <a:gd name="T22" fmla="*/ 2147483646 w 5581"/>
                <a:gd name="T23" fmla="*/ 2147483646 h 5581"/>
                <a:gd name="T24" fmla="*/ 2147483646 w 5581"/>
                <a:gd name="T25" fmla="*/ 2147483646 h 5581"/>
                <a:gd name="T26" fmla="*/ 2147483646 w 5581"/>
                <a:gd name="T27" fmla="*/ 2147483646 h 5581"/>
                <a:gd name="T28" fmla="*/ 2147483646 w 5581"/>
                <a:gd name="T29" fmla="*/ 2147483646 h 5581"/>
                <a:gd name="T30" fmla="*/ 2147483646 w 5581"/>
                <a:gd name="T31" fmla="*/ 2147483646 h 5581"/>
                <a:gd name="T32" fmla="*/ 2147483646 w 5581"/>
                <a:gd name="T33" fmla="*/ 2147483646 h 5581"/>
                <a:gd name="T34" fmla="*/ 2147483646 w 5581"/>
                <a:gd name="T35" fmla="*/ 2147483646 h 5581"/>
                <a:gd name="T36" fmla="*/ 2147483646 w 5581"/>
                <a:gd name="T37" fmla="*/ 2147483646 h 5581"/>
                <a:gd name="T38" fmla="*/ 2147483646 w 5581"/>
                <a:gd name="T39" fmla="*/ 1352106945 h 5581"/>
                <a:gd name="T40" fmla="*/ 2147483646 w 5581"/>
                <a:gd name="T41" fmla="*/ 39730224 h 5581"/>
                <a:gd name="T42" fmla="*/ 2147483646 w 5581"/>
                <a:gd name="T43" fmla="*/ 2147483646 h 5581"/>
                <a:gd name="T44" fmla="*/ 2147483646 w 5581"/>
                <a:gd name="T45" fmla="*/ 2147483646 h 5581"/>
                <a:gd name="T46" fmla="*/ 2147483646 w 5581"/>
                <a:gd name="T47" fmla="*/ 2147483646 h 5581"/>
                <a:gd name="T48" fmla="*/ 596534997 w 5581"/>
                <a:gd name="T49" fmla="*/ 2147483646 h 5581"/>
                <a:gd name="T50" fmla="*/ 39730224 w 5581"/>
                <a:gd name="T51" fmla="*/ 2147483646 h 5581"/>
                <a:gd name="T52" fmla="*/ 2147483646 w 5581"/>
                <a:gd name="T53" fmla="*/ 2147483646 h 5581"/>
                <a:gd name="T54" fmla="*/ 2147483646 w 5581"/>
                <a:gd name="T55" fmla="*/ 2147483646 h 5581"/>
                <a:gd name="T56" fmla="*/ 2147483646 w 5581"/>
                <a:gd name="T57" fmla="*/ 2147483646 h 5581"/>
                <a:gd name="T58" fmla="*/ 2147483646 w 5581"/>
                <a:gd name="T59" fmla="*/ 2147483646 h 5581"/>
                <a:gd name="T60" fmla="*/ 2147483646 w 5581"/>
                <a:gd name="T61" fmla="*/ 2147483646 h 5581"/>
                <a:gd name="T62" fmla="*/ 2147483646 w 5581"/>
                <a:gd name="T63" fmla="*/ 2147483646 h 5581"/>
                <a:gd name="T64" fmla="*/ 2147483646 w 5581"/>
                <a:gd name="T65" fmla="*/ 2147483646 h 5581"/>
                <a:gd name="T66" fmla="*/ 2147483646 w 5581"/>
                <a:gd name="T67" fmla="*/ 2147483646 h 5581"/>
                <a:gd name="T68" fmla="*/ 2147483646 w 5581"/>
                <a:gd name="T69" fmla="*/ 2147483646 h 5581"/>
                <a:gd name="T70" fmla="*/ 2147483646 w 5581"/>
                <a:gd name="T71" fmla="*/ 2147483646 h 5581"/>
                <a:gd name="T72" fmla="*/ 2147483646 w 5581"/>
                <a:gd name="T73" fmla="*/ 2147483646 h 5581"/>
                <a:gd name="T74" fmla="*/ 2147483646 w 5581"/>
                <a:gd name="T75" fmla="*/ 2147483646 h 5581"/>
                <a:gd name="T76" fmla="*/ 2147483646 w 5581"/>
                <a:gd name="T77" fmla="*/ 2147483646 h 5581"/>
                <a:gd name="T78" fmla="*/ 2147483646 w 5581"/>
                <a:gd name="T79" fmla="*/ 2147483646 h 5581"/>
                <a:gd name="T80" fmla="*/ 2147483646 w 5581"/>
                <a:gd name="T81" fmla="*/ 2147483646 h 5581"/>
                <a:gd name="T82" fmla="*/ 2147483646 w 5581"/>
                <a:gd name="T83" fmla="*/ 2147483646 h 5581"/>
                <a:gd name="T84" fmla="*/ 2147483646 w 5581"/>
                <a:gd name="T85" fmla="*/ 2147483646 h 5581"/>
                <a:gd name="T86" fmla="*/ 2147483646 w 5581"/>
                <a:gd name="T87" fmla="*/ 2147483646 h 5581"/>
                <a:gd name="T88" fmla="*/ 2147483646 w 5581"/>
                <a:gd name="T89" fmla="*/ 2147483646 h 5581"/>
                <a:gd name="T90" fmla="*/ 2147483646 w 5581"/>
                <a:gd name="T91" fmla="*/ 2147483646 h 5581"/>
                <a:gd name="T92" fmla="*/ 2147483646 w 5581"/>
                <a:gd name="T93" fmla="*/ 2147483646 h 5581"/>
                <a:gd name="T94" fmla="*/ 2147483646 w 5581"/>
                <a:gd name="T95" fmla="*/ 2147483646 h 5581"/>
                <a:gd name="T96" fmla="*/ 2147483646 w 5581"/>
                <a:gd name="T97" fmla="*/ 2147483646 h 5581"/>
                <a:gd name="T98" fmla="*/ 2147483646 w 5581"/>
                <a:gd name="T99" fmla="*/ 2147483646 h 5581"/>
                <a:gd name="T100" fmla="*/ 2147483646 w 5581"/>
                <a:gd name="T101" fmla="*/ 2147483646 h 5581"/>
                <a:gd name="T102" fmla="*/ 2147483646 w 5581"/>
                <a:gd name="T103" fmla="*/ 2147483646 h 5581"/>
                <a:gd name="T104" fmla="*/ 2147483646 w 5581"/>
                <a:gd name="T105" fmla="*/ 2147483646 h 5581"/>
                <a:gd name="T106" fmla="*/ 2147483646 w 5581"/>
                <a:gd name="T107" fmla="*/ 2147483646 h 5581"/>
                <a:gd name="T108" fmla="*/ 2147483646 w 5581"/>
                <a:gd name="T109" fmla="*/ 2147483646 h 5581"/>
                <a:gd name="T110" fmla="*/ 2147483646 w 5581"/>
                <a:gd name="T111" fmla="*/ 2147483646 h 5581"/>
                <a:gd name="T112" fmla="*/ 2147483646 w 5581"/>
                <a:gd name="T113" fmla="*/ 2147483646 h 5581"/>
                <a:gd name="T114" fmla="*/ 2147483646 w 5581"/>
                <a:gd name="T115" fmla="*/ 2147483646 h 5581"/>
                <a:gd name="T116" fmla="*/ 2147483646 w 5581"/>
                <a:gd name="T117" fmla="*/ 2147483646 h 558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581" h="5581">
                  <a:moveTo>
                    <a:pt x="5522" y="4281"/>
                  </a:moveTo>
                  <a:lnTo>
                    <a:pt x="5522" y="4281"/>
                  </a:lnTo>
                  <a:lnTo>
                    <a:pt x="5508" y="4269"/>
                  </a:lnTo>
                  <a:lnTo>
                    <a:pt x="5494" y="4258"/>
                  </a:lnTo>
                  <a:lnTo>
                    <a:pt x="5494" y="4257"/>
                  </a:lnTo>
                  <a:lnTo>
                    <a:pt x="4294" y="3400"/>
                  </a:lnTo>
                  <a:lnTo>
                    <a:pt x="4293" y="3401"/>
                  </a:lnTo>
                  <a:lnTo>
                    <a:pt x="4278" y="3390"/>
                  </a:lnTo>
                  <a:lnTo>
                    <a:pt x="4262" y="3382"/>
                  </a:lnTo>
                  <a:lnTo>
                    <a:pt x="4245" y="3375"/>
                  </a:lnTo>
                  <a:lnTo>
                    <a:pt x="4229" y="3369"/>
                  </a:lnTo>
                  <a:lnTo>
                    <a:pt x="4211" y="3364"/>
                  </a:lnTo>
                  <a:lnTo>
                    <a:pt x="4194" y="3361"/>
                  </a:lnTo>
                  <a:lnTo>
                    <a:pt x="4176" y="3360"/>
                  </a:lnTo>
                  <a:lnTo>
                    <a:pt x="4158" y="3361"/>
                  </a:lnTo>
                  <a:lnTo>
                    <a:pt x="4140" y="3363"/>
                  </a:lnTo>
                  <a:lnTo>
                    <a:pt x="4123" y="3366"/>
                  </a:lnTo>
                  <a:lnTo>
                    <a:pt x="4105" y="3371"/>
                  </a:lnTo>
                  <a:lnTo>
                    <a:pt x="4089" y="3378"/>
                  </a:lnTo>
                  <a:lnTo>
                    <a:pt x="4072" y="3387"/>
                  </a:lnTo>
                  <a:lnTo>
                    <a:pt x="4056" y="3396"/>
                  </a:lnTo>
                  <a:lnTo>
                    <a:pt x="4042" y="3407"/>
                  </a:lnTo>
                  <a:lnTo>
                    <a:pt x="4027" y="3420"/>
                  </a:lnTo>
                  <a:lnTo>
                    <a:pt x="4018" y="3432"/>
                  </a:lnTo>
                  <a:lnTo>
                    <a:pt x="4008" y="3444"/>
                  </a:lnTo>
                  <a:lnTo>
                    <a:pt x="4004" y="3451"/>
                  </a:lnTo>
                  <a:lnTo>
                    <a:pt x="3999" y="3458"/>
                  </a:lnTo>
                  <a:lnTo>
                    <a:pt x="3971" y="3498"/>
                  </a:lnTo>
                  <a:lnTo>
                    <a:pt x="3951" y="3529"/>
                  </a:lnTo>
                  <a:lnTo>
                    <a:pt x="3920" y="3579"/>
                  </a:lnTo>
                  <a:lnTo>
                    <a:pt x="3892" y="3627"/>
                  </a:lnTo>
                  <a:lnTo>
                    <a:pt x="3875" y="3655"/>
                  </a:lnTo>
                  <a:lnTo>
                    <a:pt x="3854" y="3688"/>
                  </a:lnTo>
                  <a:lnTo>
                    <a:pt x="3818" y="3747"/>
                  </a:lnTo>
                  <a:lnTo>
                    <a:pt x="3782" y="3812"/>
                  </a:lnTo>
                  <a:lnTo>
                    <a:pt x="3745" y="3882"/>
                  </a:lnTo>
                  <a:lnTo>
                    <a:pt x="3707" y="3959"/>
                  </a:lnTo>
                  <a:lnTo>
                    <a:pt x="3667" y="4040"/>
                  </a:lnTo>
                  <a:lnTo>
                    <a:pt x="3629" y="4127"/>
                  </a:lnTo>
                  <a:lnTo>
                    <a:pt x="3589" y="4218"/>
                  </a:lnTo>
                  <a:lnTo>
                    <a:pt x="3550" y="4311"/>
                  </a:lnTo>
                  <a:lnTo>
                    <a:pt x="3517" y="4305"/>
                  </a:lnTo>
                  <a:lnTo>
                    <a:pt x="3484" y="4298"/>
                  </a:lnTo>
                  <a:lnTo>
                    <a:pt x="3450" y="4289"/>
                  </a:lnTo>
                  <a:lnTo>
                    <a:pt x="3416" y="4280"/>
                  </a:lnTo>
                  <a:lnTo>
                    <a:pt x="3380" y="4269"/>
                  </a:lnTo>
                  <a:lnTo>
                    <a:pt x="3343" y="4256"/>
                  </a:lnTo>
                  <a:lnTo>
                    <a:pt x="3306" y="4241"/>
                  </a:lnTo>
                  <a:lnTo>
                    <a:pt x="3267" y="4227"/>
                  </a:lnTo>
                  <a:lnTo>
                    <a:pt x="3229" y="4209"/>
                  </a:lnTo>
                  <a:lnTo>
                    <a:pt x="3189" y="4191"/>
                  </a:lnTo>
                  <a:lnTo>
                    <a:pt x="3149" y="4171"/>
                  </a:lnTo>
                  <a:lnTo>
                    <a:pt x="3107" y="4150"/>
                  </a:lnTo>
                  <a:lnTo>
                    <a:pt x="3065" y="4128"/>
                  </a:lnTo>
                  <a:lnTo>
                    <a:pt x="3023" y="4104"/>
                  </a:lnTo>
                  <a:lnTo>
                    <a:pt x="2980" y="4077"/>
                  </a:lnTo>
                  <a:lnTo>
                    <a:pt x="2936" y="4051"/>
                  </a:lnTo>
                  <a:lnTo>
                    <a:pt x="2891" y="4022"/>
                  </a:lnTo>
                  <a:lnTo>
                    <a:pt x="2846" y="3992"/>
                  </a:lnTo>
                  <a:lnTo>
                    <a:pt x="2800" y="3960"/>
                  </a:lnTo>
                  <a:lnTo>
                    <a:pt x="2754" y="3928"/>
                  </a:lnTo>
                  <a:lnTo>
                    <a:pt x="2707" y="3893"/>
                  </a:lnTo>
                  <a:lnTo>
                    <a:pt x="2659" y="3857"/>
                  </a:lnTo>
                  <a:lnTo>
                    <a:pt x="2612" y="3820"/>
                  </a:lnTo>
                  <a:lnTo>
                    <a:pt x="2563" y="3782"/>
                  </a:lnTo>
                  <a:lnTo>
                    <a:pt x="2515" y="3741"/>
                  </a:lnTo>
                  <a:lnTo>
                    <a:pt x="2465" y="3699"/>
                  </a:lnTo>
                  <a:lnTo>
                    <a:pt x="2416" y="3656"/>
                  </a:lnTo>
                  <a:lnTo>
                    <a:pt x="2366" y="3612"/>
                  </a:lnTo>
                  <a:lnTo>
                    <a:pt x="2315" y="3565"/>
                  </a:lnTo>
                  <a:lnTo>
                    <a:pt x="2265" y="3517"/>
                  </a:lnTo>
                  <a:lnTo>
                    <a:pt x="2214" y="3468"/>
                  </a:lnTo>
                  <a:lnTo>
                    <a:pt x="2163" y="3418"/>
                  </a:lnTo>
                  <a:lnTo>
                    <a:pt x="2112" y="3366"/>
                  </a:lnTo>
                  <a:lnTo>
                    <a:pt x="2063" y="3316"/>
                  </a:lnTo>
                  <a:lnTo>
                    <a:pt x="2015" y="3265"/>
                  </a:lnTo>
                  <a:lnTo>
                    <a:pt x="1970" y="3214"/>
                  </a:lnTo>
                  <a:lnTo>
                    <a:pt x="1925" y="3165"/>
                  </a:lnTo>
                  <a:lnTo>
                    <a:pt x="1881" y="3115"/>
                  </a:lnTo>
                  <a:lnTo>
                    <a:pt x="1840" y="3066"/>
                  </a:lnTo>
                  <a:lnTo>
                    <a:pt x="1800" y="3018"/>
                  </a:lnTo>
                  <a:lnTo>
                    <a:pt x="1761" y="2969"/>
                  </a:lnTo>
                  <a:lnTo>
                    <a:pt x="1723" y="2921"/>
                  </a:lnTo>
                  <a:lnTo>
                    <a:pt x="1688" y="2874"/>
                  </a:lnTo>
                  <a:lnTo>
                    <a:pt x="1653" y="2828"/>
                  </a:lnTo>
                  <a:lnTo>
                    <a:pt x="1620" y="2781"/>
                  </a:lnTo>
                  <a:lnTo>
                    <a:pt x="1589" y="2735"/>
                  </a:lnTo>
                  <a:lnTo>
                    <a:pt x="1559" y="2690"/>
                  </a:lnTo>
                  <a:lnTo>
                    <a:pt x="1530" y="2646"/>
                  </a:lnTo>
                  <a:lnTo>
                    <a:pt x="1504" y="2601"/>
                  </a:lnTo>
                  <a:lnTo>
                    <a:pt x="1477" y="2558"/>
                  </a:lnTo>
                  <a:lnTo>
                    <a:pt x="1454" y="2515"/>
                  </a:lnTo>
                  <a:lnTo>
                    <a:pt x="1431" y="2473"/>
                  </a:lnTo>
                  <a:lnTo>
                    <a:pt x="1410" y="2432"/>
                  </a:lnTo>
                  <a:lnTo>
                    <a:pt x="1390" y="2392"/>
                  </a:lnTo>
                  <a:lnTo>
                    <a:pt x="1372" y="2352"/>
                  </a:lnTo>
                  <a:lnTo>
                    <a:pt x="1355" y="2313"/>
                  </a:lnTo>
                  <a:lnTo>
                    <a:pt x="1340" y="2276"/>
                  </a:lnTo>
                  <a:lnTo>
                    <a:pt x="1325" y="2237"/>
                  </a:lnTo>
                  <a:lnTo>
                    <a:pt x="1312" y="2201"/>
                  </a:lnTo>
                  <a:lnTo>
                    <a:pt x="1301" y="2165"/>
                  </a:lnTo>
                  <a:lnTo>
                    <a:pt x="1292" y="2131"/>
                  </a:lnTo>
                  <a:lnTo>
                    <a:pt x="1284" y="2097"/>
                  </a:lnTo>
                  <a:lnTo>
                    <a:pt x="1276" y="2064"/>
                  </a:lnTo>
                  <a:lnTo>
                    <a:pt x="1272" y="2031"/>
                  </a:lnTo>
                  <a:lnTo>
                    <a:pt x="1365" y="1992"/>
                  </a:lnTo>
                  <a:lnTo>
                    <a:pt x="1455" y="1952"/>
                  </a:lnTo>
                  <a:lnTo>
                    <a:pt x="1541" y="1913"/>
                  </a:lnTo>
                  <a:lnTo>
                    <a:pt x="1622" y="1875"/>
                  </a:lnTo>
                  <a:lnTo>
                    <a:pt x="1699" y="1836"/>
                  </a:lnTo>
                  <a:lnTo>
                    <a:pt x="1770" y="1799"/>
                  </a:lnTo>
                  <a:lnTo>
                    <a:pt x="1835" y="1763"/>
                  </a:lnTo>
                  <a:lnTo>
                    <a:pt x="1893" y="1727"/>
                  </a:lnTo>
                  <a:lnTo>
                    <a:pt x="1926" y="1706"/>
                  </a:lnTo>
                  <a:lnTo>
                    <a:pt x="1954" y="1689"/>
                  </a:lnTo>
                  <a:lnTo>
                    <a:pt x="2002" y="1661"/>
                  </a:lnTo>
                  <a:lnTo>
                    <a:pt x="2052" y="1630"/>
                  </a:lnTo>
                  <a:lnTo>
                    <a:pt x="2083" y="1610"/>
                  </a:lnTo>
                  <a:lnTo>
                    <a:pt x="2123" y="1584"/>
                  </a:lnTo>
                  <a:lnTo>
                    <a:pt x="2137" y="1573"/>
                  </a:lnTo>
                  <a:lnTo>
                    <a:pt x="2138" y="1572"/>
                  </a:lnTo>
                  <a:lnTo>
                    <a:pt x="2149" y="1563"/>
                  </a:lnTo>
                  <a:lnTo>
                    <a:pt x="2161" y="1554"/>
                  </a:lnTo>
                  <a:lnTo>
                    <a:pt x="2174" y="1539"/>
                  </a:lnTo>
                  <a:lnTo>
                    <a:pt x="2185" y="1524"/>
                  </a:lnTo>
                  <a:lnTo>
                    <a:pt x="2195" y="1508"/>
                  </a:lnTo>
                  <a:lnTo>
                    <a:pt x="2203" y="1493"/>
                  </a:lnTo>
                  <a:lnTo>
                    <a:pt x="2210" y="1476"/>
                  </a:lnTo>
                  <a:lnTo>
                    <a:pt x="2215" y="1458"/>
                  </a:lnTo>
                  <a:lnTo>
                    <a:pt x="2219" y="1441"/>
                  </a:lnTo>
                  <a:lnTo>
                    <a:pt x="2220" y="1423"/>
                  </a:lnTo>
                  <a:lnTo>
                    <a:pt x="2221" y="1405"/>
                  </a:lnTo>
                  <a:lnTo>
                    <a:pt x="2220" y="1387"/>
                  </a:lnTo>
                  <a:lnTo>
                    <a:pt x="2217" y="1370"/>
                  </a:lnTo>
                  <a:lnTo>
                    <a:pt x="2213" y="1353"/>
                  </a:lnTo>
                  <a:lnTo>
                    <a:pt x="2208" y="1336"/>
                  </a:lnTo>
                  <a:lnTo>
                    <a:pt x="2201" y="1319"/>
                  </a:lnTo>
                  <a:lnTo>
                    <a:pt x="2191" y="1302"/>
                  </a:lnTo>
                  <a:lnTo>
                    <a:pt x="2181" y="1287"/>
                  </a:lnTo>
                  <a:lnTo>
                    <a:pt x="2181" y="1285"/>
                  </a:lnTo>
                  <a:lnTo>
                    <a:pt x="1325" y="87"/>
                  </a:lnTo>
                  <a:lnTo>
                    <a:pt x="1323" y="87"/>
                  </a:lnTo>
                  <a:lnTo>
                    <a:pt x="1312" y="73"/>
                  </a:lnTo>
                  <a:lnTo>
                    <a:pt x="1300" y="58"/>
                  </a:lnTo>
                  <a:lnTo>
                    <a:pt x="1286" y="46"/>
                  </a:lnTo>
                  <a:lnTo>
                    <a:pt x="1270" y="34"/>
                  </a:lnTo>
                  <a:lnTo>
                    <a:pt x="1255" y="25"/>
                  </a:lnTo>
                  <a:lnTo>
                    <a:pt x="1238" y="16"/>
                  </a:lnTo>
                  <a:lnTo>
                    <a:pt x="1221" y="10"/>
                  </a:lnTo>
                  <a:lnTo>
                    <a:pt x="1203" y="6"/>
                  </a:lnTo>
                  <a:lnTo>
                    <a:pt x="1187" y="2"/>
                  </a:lnTo>
                  <a:lnTo>
                    <a:pt x="1169" y="0"/>
                  </a:lnTo>
                  <a:lnTo>
                    <a:pt x="1149" y="0"/>
                  </a:lnTo>
                  <a:lnTo>
                    <a:pt x="1131" y="1"/>
                  </a:lnTo>
                  <a:lnTo>
                    <a:pt x="1114" y="3"/>
                  </a:lnTo>
                  <a:lnTo>
                    <a:pt x="1097" y="8"/>
                  </a:lnTo>
                  <a:lnTo>
                    <a:pt x="1079" y="14"/>
                  </a:lnTo>
                  <a:lnTo>
                    <a:pt x="1062" y="22"/>
                  </a:lnTo>
                  <a:lnTo>
                    <a:pt x="1046" y="31"/>
                  </a:lnTo>
                  <a:lnTo>
                    <a:pt x="1031" y="42"/>
                  </a:lnTo>
                  <a:lnTo>
                    <a:pt x="924" y="116"/>
                  </a:lnTo>
                  <a:lnTo>
                    <a:pt x="819" y="191"/>
                  </a:lnTo>
                  <a:lnTo>
                    <a:pt x="717" y="268"/>
                  </a:lnTo>
                  <a:lnTo>
                    <a:pt x="668" y="306"/>
                  </a:lnTo>
                  <a:lnTo>
                    <a:pt x="619" y="344"/>
                  </a:lnTo>
                  <a:lnTo>
                    <a:pt x="571" y="384"/>
                  </a:lnTo>
                  <a:lnTo>
                    <a:pt x="525" y="423"/>
                  </a:lnTo>
                  <a:lnTo>
                    <a:pt x="480" y="463"/>
                  </a:lnTo>
                  <a:lnTo>
                    <a:pt x="436" y="504"/>
                  </a:lnTo>
                  <a:lnTo>
                    <a:pt x="394" y="543"/>
                  </a:lnTo>
                  <a:lnTo>
                    <a:pt x="353" y="584"/>
                  </a:lnTo>
                  <a:lnTo>
                    <a:pt x="315" y="625"/>
                  </a:lnTo>
                  <a:lnTo>
                    <a:pt x="278" y="667"/>
                  </a:lnTo>
                  <a:lnTo>
                    <a:pt x="242" y="708"/>
                  </a:lnTo>
                  <a:lnTo>
                    <a:pt x="208" y="750"/>
                  </a:lnTo>
                  <a:lnTo>
                    <a:pt x="177" y="792"/>
                  </a:lnTo>
                  <a:lnTo>
                    <a:pt x="149" y="835"/>
                  </a:lnTo>
                  <a:lnTo>
                    <a:pt x="122" y="878"/>
                  </a:lnTo>
                  <a:lnTo>
                    <a:pt x="97" y="922"/>
                  </a:lnTo>
                  <a:lnTo>
                    <a:pt x="76" y="966"/>
                  </a:lnTo>
                  <a:lnTo>
                    <a:pt x="56" y="1010"/>
                  </a:lnTo>
                  <a:lnTo>
                    <a:pt x="40" y="1054"/>
                  </a:lnTo>
                  <a:lnTo>
                    <a:pt x="25" y="1100"/>
                  </a:lnTo>
                  <a:lnTo>
                    <a:pt x="20" y="1123"/>
                  </a:lnTo>
                  <a:lnTo>
                    <a:pt x="15" y="1145"/>
                  </a:lnTo>
                  <a:lnTo>
                    <a:pt x="11" y="1168"/>
                  </a:lnTo>
                  <a:lnTo>
                    <a:pt x="6" y="1191"/>
                  </a:lnTo>
                  <a:lnTo>
                    <a:pt x="4" y="1215"/>
                  </a:lnTo>
                  <a:lnTo>
                    <a:pt x="1" y="1238"/>
                  </a:lnTo>
                  <a:lnTo>
                    <a:pt x="0" y="1262"/>
                  </a:lnTo>
                  <a:lnTo>
                    <a:pt x="0" y="1284"/>
                  </a:lnTo>
                  <a:lnTo>
                    <a:pt x="0" y="1308"/>
                  </a:lnTo>
                  <a:lnTo>
                    <a:pt x="1" y="1332"/>
                  </a:lnTo>
                  <a:lnTo>
                    <a:pt x="3" y="1356"/>
                  </a:lnTo>
                  <a:lnTo>
                    <a:pt x="6" y="1380"/>
                  </a:lnTo>
                  <a:lnTo>
                    <a:pt x="15" y="1433"/>
                  </a:lnTo>
                  <a:lnTo>
                    <a:pt x="26" y="1490"/>
                  </a:lnTo>
                  <a:lnTo>
                    <a:pt x="41" y="1550"/>
                  </a:lnTo>
                  <a:lnTo>
                    <a:pt x="60" y="1615"/>
                  </a:lnTo>
                  <a:lnTo>
                    <a:pt x="82" y="1682"/>
                  </a:lnTo>
                  <a:lnTo>
                    <a:pt x="105" y="1751"/>
                  </a:lnTo>
                  <a:lnTo>
                    <a:pt x="133" y="1824"/>
                  </a:lnTo>
                  <a:lnTo>
                    <a:pt x="163" y="1900"/>
                  </a:lnTo>
                  <a:lnTo>
                    <a:pt x="196" y="1976"/>
                  </a:lnTo>
                  <a:lnTo>
                    <a:pt x="232" y="2057"/>
                  </a:lnTo>
                  <a:lnTo>
                    <a:pt x="272" y="2138"/>
                  </a:lnTo>
                  <a:lnTo>
                    <a:pt x="313" y="2222"/>
                  </a:lnTo>
                  <a:lnTo>
                    <a:pt x="357" y="2308"/>
                  </a:lnTo>
                  <a:lnTo>
                    <a:pt x="404" y="2394"/>
                  </a:lnTo>
                  <a:lnTo>
                    <a:pt x="453" y="2483"/>
                  </a:lnTo>
                  <a:lnTo>
                    <a:pt x="503" y="2571"/>
                  </a:lnTo>
                  <a:lnTo>
                    <a:pt x="557" y="2661"/>
                  </a:lnTo>
                  <a:lnTo>
                    <a:pt x="613" y="2752"/>
                  </a:lnTo>
                  <a:lnTo>
                    <a:pt x="671" y="2843"/>
                  </a:lnTo>
                  <a:lnTo>
                    <a:pt x="730" y="2935"/>
                  </a:lnTo>
                  <a:lnTo>
                    <a:pt x="793" y="3026"/>
                  </a:lnTo>
                  <a:lnTo>
                    <a:pt x="856" y="3118"/>
                  </a:lnTo>
                  <a:lnTo>
                    <a:pt x="922" y="3209"/>
                  </a:lnTo>
                  <a:lnTo>
                    <a:pt x="990" y="3300"/>
                  </a:lnTo>
                  <a:lnTo>
                    <a:pt x="1060" y="3391"/>
                  </a:lnTo>
                  <a:lnTo>
                    <a:pt x="1130" y="3481"/>
                  </a:lnTo>
                  <a:lnTo>
                    <a:pt x="1203" y="3570"/>
                  </a:lnTo>
                  <a:lnTo>
                    <a:pt x="1278" y="3657"/>
                  </a:lnTo>
                  <a:lnTo>
                    <a:pt x="1353" y="3743"/>
                  </a:lnTo>
                  <a:lnTo>
                    <a:pt x="1430" y="3828"/>
                  </a:lnTo>
                  <a:lnTo>
                    <a:pt x="1509" y="3912"/>
                  </a:lnTo>
                  <a:lnTo>
                    <a:pt x="1588" y="3994"/>
                  </a:lnTo>
                  <a:lnTo>
                    <a:pt x="1669" y="4073"/>
                  </a:lnTo>
                  <a:lnTo>
                    <a:pt x="1753" y="4150"/>
                  </a:lnTo>
                  <a:lnTo>
                    <a:pt x="1837" y="4228"/>
                  </a:lnTo>
                  <a:lnTo>
                    <a:pt x="1924" y="4304"/>
                  </a:lnTo>
                  <a:lnTo>
                    <a:pt x="2011" y="4378"/>
                  </a:lnTo>
                  <a:lnTo>
                    <a:pt x="2100" y="4451"/>
                  </a:lnTo>
                  <a:lnTo>
                    <a:pt x="2190" y="4522"/>
                  </a:lnTo>
                  <a:lnTo>
                    <a:pt x="2281" y="4591"/>
                  </a:lnTo>
                  <a:lnTo>
                    <a:pt x="2372" y="4658"/>
                  </a:lnTo>
                  <a:lnTo>
                    <a:pt x="2463" y="4724"/>
                  </a:lnTo>
                  <a:lnTo>
                    <a:pt x="2555" y="4789"/>
                  </a:lnTo>
                  <a:lnTo>
                    <a:pt x="2646" y="4851"/>
                  </a:lnTo>
                  <a:lnTo>
                    <a:pt x="2738" y="4911"/>
                  </a:lnTo>
                  <a:lnTo>
                    <a:pt x="2829" y="4968"/>
                  </a:lnTo>
                  <a:lnTo>
                    <a:pt x="2920" y="5024"/>
                  </a:lnTo>
                  <a:lnTo>
                    <a:pt x="3010" y="5078"/>
                  </a:lnTo>
                  <a:lnTo>
                    <a:pt x="3100" y="5129"/>
                  </a:lnTo>
                  <a:lnTo>
                    <a:pt x="3187" y="5178"/>
                  </a:lnTo>
                  <a:lnTo>
                    <a:pt x="3274" y="5224"/>
                  </a:lnTo>
                  <a:lnTo>
                    <a:pt x="3359" y="5269"/>
                  </a:lnTo>
                  <a:lnTo>
                    <a:pt x="3443" y="5309"/>
                  </a:lnTo>
                  <a:lnTo>
                    <a:pt x="3525" y="5349"/>
                  </a:lnTo>
                  <a:lnTo>
                    <a:pt x="3605" y="5385"/>
                  </a:lnTo>
                  <a:lnTo>
                    <a:pt x="3683" y="5417"/>
                  </a:lnTo>
                  <a:lnTo>
                    <a:pt x="3757" y="5448"/>
                  </a:lnTo>
                  <a:lnTo>
                    <a:pt x="3830" y="5476"/>
                  </a:lnTo>
                  <a:lnTo>
                    <a:pt x="3901" y="5500"/>
                  </a:lnTo>
                  <a:lnTo>
                    <a:pt x="3966" y="5521"/>
                  </a:lnTo>
                  <a:lnTo>
                    <a:pt x="4031" y="5539"/>
                  </a:lnTo>
                  <a:lnTo>
                    <a:pt x="4091" y="5555"/>
                  </a:lnTo>
                  <a:lnTo>
                    <a:pt x="4148" y="5567"/>
                  </a:lnTo>
                  <a:lnTo>
                    <a:pt x="4201" y="5575"/>
                  </a:lnTo>
                  <a:lnTo>
                    <a:pt x="4225" y="5578"/>
                  </a:lnTo>
                  <a:lnTo>
                    <a:pt x="4249" y="5580"/>
                  </a:lnTo>
                  <a:lnTo>
                    <a:pt x="4273" y="5581"/>
                  </a:lnTo>
                  <a:lnTo>
                    <a:pt x="4297" y="5581"/>
                  </a:lnTo>
                  <a:lnTo>
                    <a:pt x="4320" y="5581"/>
                  </a:lnTo>
                  <a:lnTo>
                    <a:pt x="4344" y="5579"/>
                  </a:lnTo>
                  <a:lnTo>
                    <a:pt x="4366" y="5578"/>
                  </a:lnTo>
                  <a:lnTo>
                    <a:pt x="4390" y="5574"/>
                  </a:lnTo>
                  <a:lnTo>
                    <a:pt x="4413" y="5570"/>
                  </a:lnTo>
                  <a:lnTo>
                    <a:pt x="4436" y="5567"/>
                  </a:lnTo>
                  <a:lnTo>
                    <a:pt x="4458" y="5561"/>
                  </a:lnTo>
                  <a:lnTo>
                    <a:pt x="4481" y="5555"/>
                  </a:lnTo>
                  <a:lnTo>
                    <a:pt x="4527" y="5542"/>
                  </a:lnTo>
                  <a:lnTo>
                    <a:pt x="4571" y="5525"/>
                  </a:lnTo>
                  <a:lnTo>
                    <a:pt x="4615" y="5506"/>
                  </a:lnTo>
                  <a:lnTo>
                    <a:pt x="4660" y="5483"/>
                  </a:lnTo>
                  <a:lnTo>
                    <a:pt x="4703" y="5459"/>
                  </a:lnTo>
                  <a:lnTo>
                    <a:pt x="4746" y="5433"/>
                  </a:lnTo>
                  <a:lnTo>
                    <a:pt x="4789" y="5404"/>
                  </a:lnTo>
                  <a:lnTo>
                    <a:pt x="4831" y="5373"/>
                  </a:lnTo>
                  <a:lnTo>
                    <a:pt x="4873" y="5339"/>
                  </a:lnTo>
                  <a:lnTo>
                    <a:pt x="4915" y="5303"/>
                  </a:lnTo>
                  <a:lnTo>
                    <a:pt x="4956" y="5266"/>
                  </a:lnTo>
                  <a:lnTo>
                    <a:pt x="4997" y="5228"/>
                  </a:lnTo>
                  <a:lnTo>
                    <a:pt x="5038" y="5187"/>
                  </a:lnTo>
                  <a:lnTo>
                    <a:pt x="5077" y="5145"/>
                  </a:lnTo>
                  <a:lnTo>
                    <a:pt x="5118" y="5101"/>
                  </a:lnTo>
                  <a:lnTo>
                    <a:pt x="5158" y="5057"/>
                  </a:lnTo>
                  <a:lnTo>
                    <a:pt x="5197" y="5010"/>
                  </a:lnTo>
                  <a:lnTo>
                    <a:pt x="5237" y="4962"/>
                  </a:lnTo>
                  <a:lnTo>
                    <a:pt x="5275" y="4914"/>
                  </a:lnTo>
                  <a:lnTo>
                    <a:pt x="5313" y="4864"/>
                  </a:lnTo>
                  <a:lnTo>
                    <a:pt x="5352" y="4814"/>
                  </a:lnTo>
                  <a:lnTo>
                    <a:pt x="5390" y="4762"/>
                  </a:lnTo>
                  <a:lnTo>
                    <a:pt x="5465" y="4657"/>
                  </a:lnTo>
                  <a:lnTo>
                    <a:pt x="5540" y="4550"/>
                  </a:lnTo>
                  <a:lnTo>
                    <a:pt x="5550" y="4535"/>
                  </a:lnTo>
                  <a:lnTo>
                    <a:pt x="5559" y="4518"/>
                  </a:lnTo>
                  <a:lnTo>
                    <a:pt x="5567" y="4501"/>
                  </a:lnTo>
                  <a:lnTo>
                    <a:pt x="5573" y="4484"/>
                  </a:lnTo>
                  <a:lnTo>
                    <a:pt x="5578" y="4467"/>
                  </a:lnTo>
                  <a:lnTo>
                    <a:pt x="5580" y="4449"/>
                  </a:lnTo>
                  <a:lnTo>
                    <a:pt x="5581" y="4431"/>
                  </a:lnTo>
                  <a:lnTo>
                    <a:pt x="5581" y="4413"/>
                  </a:lnTo>
                  <a:lnTo>
                    <a:pt x="5579" y="4395"/>
                  </a:lnTo>
                  <a:lnTo>
                    <a:pt x="5575" y="4377"/>
                  </a:lnTo>
                  <a:lnTo>
                    <a:pt x="5571" y="4360"/>
                  </a:lnTo>
                  <a:lnTo>
                    <a:pt x="5565" y="4343"/>
                  </a:lnTo>
                  <a:lnTo>
                    <a:pt x="5556" y="4326"/>
                  </a:lnTo>
                  <a:lnTo>
                    <a:pt x="5547" y="4310"/>
                  </a:lnTo>
                  <a:lnTo>
                    <a:pt x="5535" y="4295"/>
                  </a:lnTo>
                  <a:lnTo>
                    <a:pt x="5522" y="4281"/>
                  </a:lnTo>
                  <a:close/>
                  <a:moveTo>
                    <a:pt x="5006" y="2620"/>
                  </a:moveTo>
                  <a:lnTo>
                    <a:pt x="5286" y="2547"/>
                  </a:lnTo>
                  <a:lnTo>
                    <a:pt x="5247" y="2453"/>
                  </a:lnTo>
                  <a:lnTo>
                    <a:pt x="5206" y="2361"/>
                  </a:lnTo>
                  <a:lnTo>
                    <a:pt x="5161" y="2268"/>
                  </a:lnTo>
                  <a:lnTo>
                    <a:pt x="5115" y="2177"/>
                  </a:lnTo>
                  <a:lnTo>
                    <a:pt x="5067" y="2088"/>
                  </a:lnTo>
                  <a:lnTo>
                    <a:pt x="5015" y="1999"/>
                  </a:lnTo>
                  <a:lnTo>
                    <a:pt x="4962" y="1912"/>
                  </a:lnTo>
                  <a:lnTo>
                    <a:pt x="4906" y="1825"/>
                  </a:lnTo>
                  <a:lnTo>
                    <a:pt x="4849" y="1740"/>
                  </a:lnTo>
                  <a:lnTo>
                    <a:pt x="4789" y="1658"/>
                  </a:lnTo>
                  <a:lnTo>
                    <a:pt x="4728" y="1575"/>
                  </a:lnTo>
                  <a:lnTo>
                    <a:pt x="4663" y="1495"/>
                  </a:lnTo>
                  <a:lnTo>
                    <a:pt x="4597" y="1417"/>
                  </a:lnTo>
                  <a:lnTo>
                    <a:pt x="4530" y="1341"/>
                  </a:lnTo>
                  <a:lnTo>
                    <a:pt x="4461" y="1265"/>
                  </a:lnTo>
                  <a:lnTo>
                    <a:pt x="4389" y="1192"/>
                  </a:lnTo>
                  <a:lnTo>
                    <a:pt x="4316" y="1120"/>
                  </a:lnTo>
                  <a:lnTo>
                    <a:pt x="4241" y="1051"/>
                  </a:lnTo>
                  <a:lnTo>
                    <a:pt x="4164" y="983"/>
                  </a:lnTo>
                  <a:lnTo>
                    <a:pt x="4085" y="917"/>
                  </a:lnTo>
                  <a:lnTo>
                    <a:pt x="4005" y="853"/>
                  </a:lnTo>
                  <a:lnTo>
                    <a:pt x="3923" y="791"/>
                  </a:lnTo>
                  <a:lnTo>
                    <a:pt x="3840" y="732"/>
                  </a:lnTo>
                  <a:lnTo>
                    <a:pt x="3756" y="674"/>
                  </a:lnTo>
                  <a:lnTo>
                    <a:pt x="3670" y="619"/>
                  </a:lnTo>
                  <a:lnTo>
                    <a:pt x="3582" y="566"/>
                  </a:lnTo>
                  <a:lnTo>
                    <a:pt x="3494" y="514"/>
                  </a:lnTo>
                  <a:lnTo>
                    <a:pt x="3404" y="465"/>
                  </a:lnTo>
                  <a:lnTo>
                    <a:pt x="3313" y="420"/>
                  </a:lnTo>
                  <a:lnTo>
                    <a:pt x="3221" y="376"/>
                  </a:lnTo>
                  <a:lnTo>
                    <a:pt x="3128" y="334"/>
                  </a:lnTo>
                  <a:lnTo>
                    <a:pt x="3034" y="295"/>
                  </a:lnTo>
                  <a:lnTo>
                    <a:pt x="2961" y="576"/>
                  </a:lnTo>
                  <a:lnTo>
                    <a:pt x="3047" y="610"/>
                  </a:lnTo>
                  <a:lnTo>
                    <a:pt x="3131" y="647"/>
                  </a:lnTo>
                  <a:lnTo>
                    <a:pt x="3215" y="687"/>
                  </a:lnTo>
                  <a:lnTo>
                    <a:pt x="3297" y="729"/>
                  </a:lnTo>
                  <a:lnTo>
                    <a:pt x="3380" y="772"/>
                  </a:lnTo>
                  <a:lnTo>
                    <a:pt x="3460" y="819"/>
                  </a:lnTo>
                  <a:lnTo>
                    <a:pt x="3540" y="866"/>
                  </a:lnTo>
                  <a:lnTo>
                    <a:pt x="3618" y="917"/>
                  </a:lnTo>
                  <a:lnTo>
                    <a:pt x="3696" y="968"/>
                  </a:lnTo>
                  <a:lnTo>
                    <a:pt x="3771" y="1022"/>
                  </a:lnTo>
                  <a:lnTo>
                    <a:pt x="3846" y="1078"/>
                  </a:lnTo>
                  <a:lnTo>
                    <a:pt x="3919" y="1136"/>
                  </a:lnTo>
                  <a:lnTo>
                    <a:pt x="3990" y="1196"/>
                  </a:lnTo>
                  <a:lnTo>
                    <a:pt x="4061" y="1257"/>
                  </a:lnTo>
                  <a:lnTo>
                    <a:pt x="4129" y="1320"/>
                  </a:lnTo>
                  <a:lnTo>
                    <a:pt x="4195" y="1386"/>
                  </a:lnTo>
                  <a:lnTo>
                    <a:pt x="4261" y="1452"/>
                  </a:lnTo>
                  <a:lnTo>
                    <a:pt x="4324" y="1520"/>
                  </a:lnTo>
                  <a:lnTo>
                    <a:pt x="4385" y="1591"/>
                  </a:lnTo>
                  <a:lnTo>
                    <a:pt x="4445" y="1663"/>
                  </a:lnTo>
                  <a:lnTo>
                    <a:pt x="4503" y="1736"/>
                  </a:lnTo>
                  <a:lnTo>
                    <a:pt x="4559" y="1810"/>
                  </a:lnTo>
                  <a:lnTo>
                    <a:pt x="4613" y="1885"/>
                  </a:lnTo>
                  <a:lnTo>
                    <a:pt x="4664" y="1963"/>
                  </a:lnTo>
                  <a:lnTo>
                    <a:pt x="4715" y="2041"/>
                  </a:lnTo>
                  <a:lnTo>
                    <a:pt x="4763" y="2121"/>
                  </a:lnTo>
                  <a:lnTo>
                    <a:pt x="4809" y="2201"/>
                  </a:lnTo>
                  <a:lnTo>
                    <a:pt x="4852" y="2284"/>
                  </a:lnTo>
                  <a:lnTo>
                    <a:pt x="4894" y="2367"/>
                  </a:lnTo>
                  <a:lnTo>
                    <a:pt x="4934" y="2450"/>
                  </a:lnTo>
                  <a:lnTo>
                    <a:pt x="4971" y="2534"/>
                  </a:lnTo>
                  <a:lnTo>
                    <a:pt x="5006" y="2620"/>
                  </a:lnTo>
                  <a:close/>
                  <a:moveTo>
                    <a:pt x="3200" y="1125"/>
                  </a:moveTo>
                  <a:lnTo>
                    <a:pt x="3104" y="1404"/>
                  </a:lnTo>
                  <a:lnTo>
                    <a:pt x="3150" y="1424"/>
                  </a:lnTo>
                  <a:lnTo>
                    <a:pt x="3194" y="1445"/>
                  </a:lnTo>
                  <a:lnTo>
                    <a:pt x="3240" y="1466"/>
                  </a:lnTo>
                  <a:lnTo>
                    <a:pt x="3285" y="1489"/>
                  </a:lnTo>
                  <a:lnTo>
                    <a:pt x="3330" y="1512"/>
                  </a:lnTo>
                  <a:lnTo>
                    <a:pt x="3374" y="1536"/>
                  </a:lnTo>
                  <a:lnTo>
                    <a:pt x="3418" y="1561"/>
                  </a:lnTo>
                  <a:lnTo>
                    <a:pt x="3461" y="1586"/>
                  </a:lnTo>
                  <a:lnTo>
                    <a:pt x="3503" y="1614"/>
                  </a:lnTo>
                  <a:lnTo>
                    <a:pt x="3545" y="1641"/>
                  </a:lnTo>
                  <a:lnTo>
                    <a:pt x="3586" y="1670"/>
                  </a:lnTo>
                  <a:lnTo>
                    <a:pt x="3626" y="1700"/>
                  </a:lnTo>
                  <a:lnTo>
                    <a:pt x="3666" y="1731"/>
                  </a:lnTo>
                  <a:lnTo>
                    <a:pt x="3703" y="1763"/>
                  </a:lnTo>
                  <a:lnTo>
                    <a:pt x="3740" y="1797"/>
                  </a:lnTo>
                  <a:lnTo>
                    <a:pt x="3776" y="1831"/>
                  </a:lnTo>
                  <a:lnTo>
                    <a:pt x="3811" y="1867"/>
                  </a:lnTo>
                  <a:lnTo>
                    <a:pt x="3844" y="1904"/>
                  </a:lnTo>
                  <a:lnTo>
                    <a:pt x="3877" y="1943"/>
                  </a:lnTo>
                  <a:lnTo>
                    <a:pt x="3908" y="1982"/>
                  </a:lnTo>
                  <a:lnTo>
                    <a:pt x="3939" y="2023"/>
                  </a:lnTo>
                  <a:lnTo>
                    <a:pt x="3968" y="2064"/>
                  </a:lnTo>
                  <a:lnTo>
                    <a:pt x="3995" y="2106"/>
                  </a:lnTo>
                  <a:lnTo>
                    <a:pt x="4023" y="2149"/>
                  </a:lnTo>
                  <a:lnTo>
                    <a:pt x="4049" y="2192"/>
                  </a:lnTo>
                  <a:lnTo>
                    <a:pt x="4074" y="2236"/>
                  </a:lnTo>
                  <a:lnTo>
                    <a:pt x="4098" y="2280"/>
                  </a:lnTo>
                  <a:lnTo>
                    <a:pt x="4121" y="2326"/>
                  </a:lnTo>
                  <a:lnTo>
                    <a:pt x="4144" y="2370"/>
                  </a:lnTo>
                  <a:lnTo>
                    <a:pt x="4165" y="2416"/>
                  </a:lnTo>
                  <a:lnTo>
                    <a:pt x="4186" y="2461"/>
                  </a:lnTo>
                  <a:lnTo>
                    <a:pt x="4206" y="2507"/>
                  </a:lnTo>
                  <a:lnTo>
                    <a:pt x="4446" y="2391"/>
                  </a:lnTo>
                  <a:lnTo>
                    <a:pt x="4424" y="2337"/>
                  </a:lnTo>
                  <a:lnTo>
                    <a:pt x="4400" y="2284"/>
                  </a:lnTo>
                  <a:lnTo>
                    <a:pt x="4376" y="2231"/>
                  </a:lnTo>
                  <a:lnTo>
                    <a:pt x="4351" y="2180"/>
                  </a:lnTo>
                  <a:lnTo>
                    <a:pt x="4326" y="2130"/>
                  </a:lnTo>
                  <a:lnTo>
                    <a:pt x="4298" y="2080"/>
                  </a:lnTo>
                  <a:lnTo>
                    <a:pt x="4271" y="2031"/>
                  </a:lnTo>
                  <a:lnTo>
                    <a:pt x="4242" y="1983"/>
                  </a:lnTo>
                  <a:lnTo>
                    <a:pt x="4212" y="1937"/>
                  </a:lnTo>
                  <a:lnTo>
                    <a:pt x="4180" y="1890"/>
                  </a:lnTo>
                  <a:lnTo>
                    <a:pt x="4147" y="1845"/>
                  </a:lnTo>
                  <a:lnTo>
                    <a:pt x="4114" y="1799"/>
                  </a:lnTo>
                  <a:lnTo>
                    <a:pt x="4078" y="1755"/>
                  </a:lnTo>
                  <a:lnTo>
                    <a:pt x="4041" y="1712"/>
                  </a:lnTo>
                  <a:lnTo>
                    <a:pt x="4002" y="1670"/>
                  </a:lnTo>
                  <a:lnTo>
                    <a:pt x="3962" y="1628"/>
                  </a:lnTo>
                  <a:lnTo>
                    <a:pt x="3921" y="1588"/>
                  </a:lnTo>
                  <a:lnTo>
                    <a:pt x="3879" y="1549"/>
                  </a:lnTo>
                  <a:lnTo>
                    <a:pt x="3836" y="1512"/>
                  </a:lnTo>
                  <a:lnTo>
                    <a:pt x="3792" y="1476"/>
                  </a:lnTo>
                  <a:lnTo>
                    <a:pt x="3747" y="1440"/>
                  </a:lnTo>
                  <a:lnTo>
                    <a:pt x="3701" y="1406"/>
                  </a:lnTo>
                  <a:lnTo>
                    <a:pt x="3654" y="1373"/>
                  </a:lnTo>
                  <a:lnTo>
                    <a:pt x="3607" y="1342"/>
                  </a:lnTo>
                  <a:lnTo>
                    <a:pt x="3558" y="1311"/>
                  </a:lnTo>
                  <a:lnTo>
                    <a:pt x="3509" y="1281"/>
                  </a:lnTo>
                  <a:lnTo>
                    <a:pt x="3459" y="1252"/>
                  </a:lnTo>
                  <a:lnTo>
                    <a:pt x="3409" y="1226"/>
                  </a:lnTo>
                  <a:lnTo>
                    <a:pt x="3357" y="1198"/>
                  </a:lnTo>
                  <a:lnTo>
                    <a:pt x="3306" y="1173"/>
                  </a:lnTo>
                  <a:lnTo>
                    <a:pt x="3253" y="1149"/>
                  </a:lnTo>
                  <a:lnTo>
                    <a:pt x="3200" y="1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00">
                <a:solidFill>
                  <a:srgbClr val="FFFFFF"/>
                </a:solidFill>
              </a:endParaRPr>
            </a:p>
          </p:txBody>
        </p:sp>
      </p:grpSp>
      <p:grpSp>
        <p:nvGrpSpPr>
          <p:cNvPr id="193" name="组合 192"/>
          <p:cNvGrpSpPr/>
          <p:nvPr>
            <p:custDataLst>
              <p:tags r:id="rId27"/>
            </p:custDataLst>
          </p:nvPr>
        </p:nvGrpSpPr>
        <p:grpSpPr>
          <a:xfrm rot="0">
            <a:off x="6301105" y="1314450"/>
            <a:ext cx="2595880" cy="2052320"/>
            <a:chOff x="5962198" y="1837507"/>
            <a:chExt cx="2309360" cy="1666434"/>
          </a:xfrm>
        </p:grpSpPr>
        <p:grpSp>
          <p:nvGrpSpPr>
            <p:cNvPr id="194" name="组合 193"/>
            <p:cNvGrpSpPr/>
            <p:nvPr/>
          </p:nvGrpSpPr>
          <p:grpSpPr>
            <a:xfrm>
              <a:off x="5962198" y="1837507"/>
              <a:ext cx="2309360" cy="1666434"/>
              <a:chOff x="928644" y="1837507"/>
              <a:chExt cx="2309360" cy="1666434"/>
            </a:xfrm>
          </p:grpSpPr>
          <p:sp>
            <p:nvSpPr>
              <p:cNvPr id="195" name="任意多边形 194"/>
              <p:cNvSpPr/>
              <p:nvPr>
                <p:custDataLst>
                  <p:tags r:id="rId28"/>
                </p:custDataLst>
              </p:nvPr>
            </p:nvSpPr>
            <p:spPr>
              <a:xfrm>
                <a:off x="928644" y="1837507"/>
                <a:ext cx="2309360" cy="1666434"/>
              </a:xfrm>
              <a:custGeom>
                <a:avLst/>
                <a:gdLst>
                  <a:gd name="connsiteX0" fmla="*/ 1154681 w 2309360"/>
                  <a:gd name="connsiteY0" fmla="*/ 0 h 1666434"/>
                  <a:gd name="connsiteX1" fmla="*/ 1530338 w 2309360"/>
                  <a:gd name="connsiteY1" fmla="*/ 360555 h 1666434"/>
                  <a:gd name="connsiteX2" fmla="*/ 2309360 w 2309360"/>
                  <a:gd name="connsiteY2" fmla="*/ 360555 h 1666434"/>
                  <a:gd name="connsiteX3" fmla="*/ 2309360 w 2309360"/>
                  <a:gd name="connsiteY3" fmla="*/ 1666434 h 1666434"/>
                  <a:gd name="connsiteX4" fmla="*/ 0 w 2309360"/>
                  <a:gd name="connsiteY4" fmla="*/ 1666434 h 1666434"/>
                  <a:gd name="connsiteX5" fmla="*/ 0 w 2309360"/>
                  <a:gd name="connsiteY5" fmla="*/ 360555 h 1666434"/>
                  <a:gd name="connsiteX6" fmla="*/ 779023 w 2309360"/>
                  <a:gd name="connsiteY6" fmla="*/ 360555 h 1666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09360" h="1666434">
                    <a:moveTo>
                      <a:pt x="1154681" y="0"/>
                    </a:moveTo>
                    <a:lnTo>
                      <a:pt x="1530338" y="360555"/>
                    </a:lnTo>
                    <a:lnTo>
                      <a:pt x="2309360" y="360555"/>
                    </a:lnTo>
                    <a:lnTo>
                      <a:pt x="2309360" y="1666434"/>
                    </a:lnTo>
                    <a:lnTo>
                      <a:pt x="0" y="1666434"/>
                    </a:lnTo>
                    <a:lnTo>
                      <a:pt x="0" y="360555"/>
                    </a:lnTo>
                    <a:lnTo>
                      <a:pt x="779023" y="360555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 cmpd="sng" algn="ctr">
                <a:solidFill>
                  <a:srgbClr val="B9DD55"/>
                </a:solidFill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196" name="菱形 195"/>
              <p:cNvSpPr/>
              <p:nvPr>
                <p:custDataLst>
                  <p:tags r:id="rId29"/>
                </p:custDataLst>
              </p:nvPr>
            </p:nvSpPr>
            <p:spPr>
              <a:xfrm>
                <a:off x="1717567" y="1915885"/>
                <a:ext cx="729543" cy="715341"/>
              </a:xfrm>
              <a:prstGeom prst="diamond">
                <a:avLst/>
              </a:prstGeom>
              <a:solidFill>
                <a:srgbClr val="B9DD5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>
                <a:noAutofit/>
              </a:bodyPr>
              <a:lstStyle/>
              <a:p>
                <a:pPr algn="ctr"/>
                <a:endParaRPr lang="zh-CN" altLang="en-US" sz="2200"/>
              </a:p>
            </p:txBody>
          </p:sp>
          <p:sp>
            <p:nvSpPr>
              <p:cNvPr id="197" name="标题 1"/>
              <p:cNvSpPr txBox="1"/>
              <p:nvPr>
                <p:custDataLst>
                  <p:tags r:id="rId30"/>
                </p:custDataLst>
              </p:nvPr>
            </p:nvSpPr>
            <p:spPr>
              <a:xfrm>
                <a:off x="1046467" y="2647862"/>
                <a:ext cx="2069611" cy="775084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>
                <a:defPPr>
                  <a:defRPr lang="zh-CN"/>
                </a:defPPr>
                <a:lvl1pPr>
                  <a:lnSpc>
                    <a:spcPct val="130000"/>
                  </a:lnSpc>
                  <a:defRPr sz="1200"/>
                </a:lvl1pPr>
              </a:lstStyle>
              <a:p>
                <a:pPr algn="ctr"/>
                <a:r>
                  <a:rPr lang="zh-CN" altLang="en-US" sz="3200" dirty="0"/>
                  <a:t>独立性</a:t>
                </a:r>
                <a:endParaRPr lang="zh-CN" altLang="en-US" sz="3200" dirty="0"/>
              </a:p>
            </p:txBody>
          </p:sp>
        </p:grpSp>
        <p:sp>
          <p:nvSpPr>
            <p:cNvPr id="198" name="KSO_Shape"/>
            <p:cNvSpPr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6970671" y="2111971"/>
              <a:ext cx="295531" cy="291592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00">
                <a:solidFill>
                  <a:srgbClr val="FFFFFF"/>
                </a:solidFill>
              </a:endParaRPr>
            </a:p>
          </p:txBody>
        </p:sp>
      </p:grpSp>
      <p:grpSp>
        <p:nvGrpSpPr>
          <p:cNvPr id="199" name="组合 198"/>
          <p:cNvGrpSpPr/>
          <p:nvPr>
            <p:custDataLst>
              <p:tags r:id="rId32"/>
            </p:custDataLst>
          </p:nvPr>
        </p:nvGrpSpPr>
        <p:grpSpPr>
          <a:xfrm rot="0">
            <a:off x="9043670" y="1325245"/>
            <a:ext cx="2895600" cy="1968500"/>
            <a:chOff x="824279" y="1837507"/>
            <a:chExt cx="2523160" cy="1666434"/>
          </a:xfrm>
        </p:grpSpPr>
        <p:sp>
          <p:nvSpPr>
            <p:cNvPr id="200" name="任意多边形 199"/>
            <p:cNvSpPr/>
            <p:nvPr>
              <p:custDataLst>
                <p:tags r:id="rId33"/>
              </p:custDataLst>
            </p:nvPr>
          </p:nvSpPr>
          <p:spPr>
            <a:xfrm>
              <a:off x="928644" y="1837507"/>
              <a:ext cx="2309360" cy="1666434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 algn="ctr">
              <a:solidFill>
                <a:srgbClr val="F99F7B"/>
              </a:solidFill>
              <a:prstDash val="solid"/>
              <a:miter lim="800000"/>
            </a:ln>
            <a:effectLst/>
          </p:spPr>
          <p:txBody>
            <a:bodyPr anchor="ctr">
              <a:normAutofit/>
            </a:bodyPr>
            <a:lstStyle/>
            <a:p>
              <a:pPr algn="ctr"/>
              <a:endParaRPr lang="zh-CN" altLang="en-US" sz="3200"/>
            </a:p>
          </p:txBody>
        </p:sp>
        <p:sp>
          <p:nvSpPr>
            <p:cNvPr id="201" name="菱形 200"/>
            <p:cNvSpPr/>
            <p:nvPr>
              <p:custDataLst>
                <p:tags r:id="rId34"/>
              </p:custDataLst>
            </p:nvPr>
          </p:nvSpPr>
          <p:spPr>
            <a:xfrm>
              <a:off x="1717567" y="1915885"/>
              <a:ext cx="729543" cy="715341"/>
            </a:xfrm>
            <a:prstGeom prst="diamond">
              <a:avLst/>
            </a:prstGeom>
            <a:solidFill>
              <a:srgbClr val="F99F7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>
              <a:noAutofit/>
            </a:bodyPr>
            <a:lstStyle/>
            <a:p>
              <a:pPr algn="ctr"/>
              <a:endParaRPr lang="zh-CN" altLang="en-US" sz="2200"/>
            </a:p>
          </p:txBody>
        </p:sp>
        <p:sp>
          <p:nvSpPr>
            <p:cNvPr id="202" name="标题 1"/>
            <p:cNvSpPr txBox="1"/>
            <p:nvPr>
              <p:custDataLst>
                <p:tags r:id="rId35"/>
              </p:custDataLst>
            </p:nvPr>
          </p:nvSpPr>
          <p:spPr>
            <a:xfrm>
              <a:off x="824279" y="2647662"/>
              <a:ext cx="2523160" cy="77536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CN"/>
              </a:defPPr>
              <a:lvl1pPr>
                <a:lnSpc>
                  <a:spcPct val="130000"/>
                </a:lnSpc>
                <a:defRPr sz="1200"/>
              </a:lvl1pPr>
            </a:lstStyle>
            <a:p>
              <a:pPr algn="ctr"/>
              <a:r>
                <a:rPr lang="zh-CN" altLang="en-US" sz="3200" dirty="0"/>
                <a:t>领导</a:t>
              </a:r>
              <a:endParaRPr lang="zh-CN" altLang="en-US" sz="3200" dirty="0"/>
            </a:p>
          </p:txBody>
        </p:sp>
        <p:sp>
          <p:nvSpPr>
            <p:cNvPr id="203" name="KSO_Shape"/>
            <p:cNvSpPr/>
            <p:nvPr>
              <p:custDataLst>
                <p:tags r:id="rId36"/>
              </p:custDataLst>
            </p:nvPr>
          </p:nvSpPr>
          <p:spPr>
            <a:xfrm>
              <a:off x="1913106" y="2101046"/>
              <a:ext cx="329510" cy="306994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>
              <a:noAutofit/>
            </a:bodyPr>
            <a:lstStyle/>
            <a:p>
              <a:pPr algn="ctr">
                <a:defRPr/>
              </a:pPr>
              <a:endParaRPr lang="zh-CN" altLang="en-US" sz="1600">
                <a:solidFill>
                  <a:srgbClr val="FFFFFF"/>
                </a:solidFill>
              </a:endParaRPr>
            </a:p>
          </p:txBody>
        </p:sp>
      </p:grpSp>
      <p:grpSp>
        <p:nvGrpSpPr>
          <p:cNvPr id="204" name="组合 203"/>
          <p:cNvGrpSpPr/>
          <p:nvPr>
            <p:custDataLst>
              <p:tags r:id="rId37"/>
            </p:custDataLst>
          </p:nvPr>
        </p:nvGrpSpPr>
        <p:grpSpPr>
          <a:xfrm rot="0">
            <a:off x="9123045" y="3959860"/>
            <a:ext cx="2727960" cy="1885315"/>
            <a:chOff x="928644" y="3683726"/>
            <a:chExt cx="2309360" cy="1666434"/>
          </a:xfrm>
        </p:grpSpPr>
        <p:grpSp>
          <p:nvGrpSpPr>
            <p:cNvPr id="205" name="组合 204"/>
            <p:cNvGrpSpPr/>
            <p:nvPr/>
          </p:nvGrpSpPr>
          <p:grpSpPr>
            <a:xfrm flipV="1">
              <a:off x="928644" y="3683726"/>
              <a:ext cx="2309360" cy="1666434"/>
              <a:chOff x="928644" y="1837507"/>
              <a:chExt cx="2309360" cy="1666434"/>
            </a:xfrm>
          </p:grpSpPr>
          <p:sp>
            <p:nvSpPr>
              <p:cNvPr id="206" name="任意多边形 205"/>
              <p:cNvSpPr/>
              <p:nvPr>
                <p:custDataLst>
                  <p:tags r:id="rId38"/>
                </p:custDataLst>
              </p:nvPr>
            </p:nvSpPr>
            <p:spPr>
              <a:xfrm>
                <a:off x="928644" y="1837507"/>
                <a:ext cx="2309360" cy="1666434"/>
              </a:xfrm>
              <a:custGeom>
                <a:avLst/>
                <a:gdLst>
                  <a:gd name="connsiteX0" fmla="*/ 1154681 w 2309360"/>
                  <a:gd name="connsiteY0" fmla="*/ 0 h 1666434"/>
                  <a:gd name="connsiteX1" fmla="*/ 1530338 w 2309360"/>
                  <a:gd name="connsiteY1" fmla="*/ 360555 h 1666434"/>
                  <a:gd name="connsiteX2" fmla="*/ 2309360 w 2309360"/>
                  <a:gd name="connsiteY2" fmla="*/ 360555 h 1666434"/>
                  <a:gd name="connsiteX3" fmla="*/ 2309360 w 2309360"/>
                  <a:gd name="connsiteY3" fmla="*/ 1666434 h 1666434"/>
                  <a:gd name="connsiteX4" fmla="*/ 0 w 2309360"/>
                  <a:gd name="connsiteY4" fmla="*/ 1666434 h 1666434"/>
                  <a:gd name="connsiteX5" fmla="*/ 0 w 2309360"/>
                  <a:gd name="connsiteY5" fmla="*/ 360555 h 1666434"/>
                  <a:gd name="connsiteX6" fmla="*/ 779023 w 2309360"/>
                  <a:gd name="connsiteY6" fmla="*/ 360555 h 1666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09360" h="1666434">
                    <a:moveTo>
                      <a:pt x="1154681" y="0"/>
                    </a:moveTo>
                    <a:lnTo>
                      <a:pt x="1530338" y="360555"/>
                    </a:lnTo>
                    <a:lnTo>
                      <a:pt x="2309360" y="360555"/>
                    </a:lnTo>
                    <a:lnTo>
                      <a:pt x="2309360" y="1666434"/>
                    </a:lnTo>
                    <a:lnTo>
                      <a:pt x="0" y="1666434"/>
                    </a:lnTo>
                    <a:lnTo>
                      <a:pt x="0" y="360555"/>
                    </a:lnTo>
                    <a:lnTo>
                      <a:pt x="779023" y="360555"/>
                    </a:lnTo>
                    <a:close/>
                  </a:path>
                </a:pathLst>
              </a:custGeom>
              <a:solidFill>
                <a:srgbClr val="FFFFFF"/>
              </a:solidFill>
              <a:ln w="19050" cap="flat" cmpd="sng" algn="ctr">
                <a:solidFill>
                  <a:srgbClr val="F99F7B"/>
                </a:solidFill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07" name="菱形 206"/>
              <p:cNvSpPr/>
              <p:nvPr>
                <p:custDataLst>
                  <p:tags r:id="rId39"/>
                </p:custDataLst>
              </p:nvPr>
            </p:nvSpPr>
            <p:spPr>
              <a:xfrm>
                <a:off x="1717567" y="1915885"/>
                <a:ext cx="729543" cy="715341"/>
              </a:xfrm>
              <a:prstGeom prst="diamond">
                <a:avLst/>
              </a:prstGeom>
              <a:solidFill>
                <a:srgbClr val="F99F7B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>
                <a:noAutofit/>
              </a:bodyPr>
              <a:lstStyle/>
              <a:p>
                <a:pPr algn="ctr"/>
                <a:endParaRPr lang="zh-CN" altLang="en-US" sz="2200"/>
              </a:p>
            </p:txBody>
          </p:sp>
        </p:grpSp>
        <p:sp>
          <p:nvSpPr>
            <p:cNvPr id="208" name="标题 1"/>
            <p:cNvSpPr txBox="1"/>
            <p:nvPr>
              <p:custDataLst>
                <p:tags r:id="rId40"/>
              </p:custDataLst>
            </p:nvPr>
          </p:nvSpPr>
          <p:spPr>
            <a:xfrm>
              <a:off x="1033398" y="3860867"/>
              <a:ext cx="2069611" cy="77508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defPPr>
                <a:defRPr lang="zh-CN"/>
              </a:defPPr>
              <a:lvl1pPr>
                <a:lnSpc>
                  <a:spcPct val="130000"/>
                </a:lnSpc>
                <a:defRPr sz="1200"/>
              </a:lvl1pPr>
            </a:lstStyle>
            <a:p>
              <a:pPr algn="ctr"/>
              <a:r>
                <a:rPr lang="zh-CN" altLang="en-US" sz="3200" dirty="0"/>
                <a:t>多样性</a:t>
              </a:r>
              <a:endParaRPr lang="zh-CN" altLang="en-US" sz="3200" dirty="0"/>
            </a:p>
          </p:txBody>
        </p:sp>
        <p:sp>
          <p:nvSpPr>
            <p:cNvPr id="209" name="KSO_Shape"/>
            <p:cNvSpPr/>
            <p:nvPr>
              <p:custDataLst>
                <p:tags r:id="rId41"/>
              </p:custDataLst>
            </p:nvPr>
          </p:nvSpPr>
          <p:spPr bwMode="auto">
            <a:xfrm>
              <a:off x="1903372" y="4776673"/>
              <a:ext cx="326026" cy="226044"/>
            </a:xfrm>
            <a:custGeom>
              <a:avLst/>
              <a:gdLst>
                <a:gd name="T0" fmla="*/ 381408390 w 6190"/>
                <a:gd name="T1" fmla="*/ 48095465 h 4291"/>
                <a:gd name="T2" fmla="*/ 398361967 w 6190"/>
                <a:gd name="T3" fmla="*/ 65137202 h 4291"/>
                <a:gd name="T4" fmla="*/ 398361967 w 6190"/>
                <a:gd name="T5" fmla="*/ 340645740 h 4291"/>
                <a:gd name="T6" fmla="*/ 243222337 w 6190"/>
                <a:gd name="T7" fmla="*/ 340645740 h 4291"/>
                <a:gd name="T8" fmla="*/ 243222337 w 6190"/>
                <a:gd name="T9" fmla="*/ 352290696 h 4291"/>
                <a:gd name="T10" fmla="*/ 255534977 w 6190"/>
                <a:gd name="T11" fmla="*/ 354089520 h 4291"/>
                <a:gd name="T12" fmla="*/ 267942405 w 6190"/>
                <a:gd name="T13" fmla="*/ 356456556 h 4291"/>
                <a:gd name="T14" fmla="*/ 280444621 w 6190"/>
                <a:gd name="T15" fmla="*/ 359202195 h 4291"/>
                <a:gd name="T16" fmla="*/ 292852049 w 6190"/>
                <a:gd name="T17" fmla="*/ 362515737 h 4291"/>
                <a:gd name="T18" fmla="*/ 305259477 w 6190"/>
                <a:gd name="T19" fmla="*/ 366208191 h 4291"/>
                <a:gd name="T20" fmla="*/ 317666598 w 6190"/>
                <a:gd name="T21" fmla="*/ 370563353 h 4291"/>
                <a:gd name="T22" fmla="*/ 330074026 w 6190"/>
                <a:gd name="T23" fmla="*/ 375391922 h 4291"/>
                <a:gd name="T24" fmla="*/ 342481454 w 6190"/>
                <a:gd name="T25" fmla="*/ 380693590 h 4291"/>
                <a:gd name="T26" fmla="*/ 342481454 w 6190"/>
                <a:gd name="T27" fmla="*/ 406256349 h 4291"/>
                <a:gd name="T28" fmla="*/ 59858547 w 6190"/>
                <a:gd name="T29" fmla="*/ 406256349 h 4291"/>
                <a:gd name="T30" fmla="*/ 59858547 w 6190"/>
                <a:gd name="T31" fmla="*/ 380693590 h 4291"/>
                <a:gd name="T32" fmla="*/ 65920078 w 6190"/>
                <a:gd name="T33" fmla="*/ 378232057 h 4291"/>
                <a:gd name="T34" fmla="*/ 77853872 w 6190"/>
                <a:gd name="T35" fmla="*/ 373593097 h 4291"/>
                <a:gd name="T36" fmla="*/ 89882455 w 6190"/>
                <a:gd name="T37" fmla="*/ 369332432 h 4291"/>
                <a:gd name="T38" fmla="*/ 101816249 w 6190"/>
                <a:gd name="T39" fmla="*/ 365545482 h 4291"/>
                <a:gd name="T40" fmla="*/ 113939620 w 6190"/>
                <a:gd name="T41" fmla="*/ 362137135 h 4291"/>
                <a:gd name="T42" fmla="*/ 125967894 w 6190"/>
                <a:gd name="T43" fmla="*/ 359107390 h 4291"/>
                <a:gd name="T44" fmla="*/ 137901688 w 6190"/>
                <a:gd name="T45" fmla="*/ 356456556 h 4291"/>
                <a:gd name="T46" fmla="*/ 150025059 w 6190"/>
                <a:gd name="T47" fmla="*/ 354373626 h 4291"/>
                <a:gd name="T48" fmla="*/ 155992110 w 6190"/>
                <a:gd name="T49" fmla="*/ 340645740 h 4291"/>
                <a:gd name="T50" fmla="*/ 0 w 6190"/>
                <a:gd name="T51" fmla="*/ 340645740 h 4291"/>
                <a:gd name="T52" fmla="*/ 0 w 6190"/>
                <a:gd name="T53" fmla="*/ 65137202 h 4291"/>
                <a:gd name="T54" fmla="*/ 16953577 w 6190"/>
                <a:gd name="T55" fmla="*/ 48095465 h 4291"/>
                <a:gd name="T56" fmla="*/ 420335326 w 6190"/>
                <a:gd name="T57" fmla="*/ 406256349 h 4291"/>
                <a:gd name="T58" fmla="*/ 586272213 w 6190"/>
                <a:gd name="T59" fmla="*/ 0 h 4291"/>
                <a:gd name="T60" fmla="*/ 420335326 w 6190"/>
                <a:gd name="T61" fmla="*/ 406256349 h 4291"/>
                <a:gd name="T62" fmla="*/ 441266937 w 6190"/>
                <a:gd name="T63" fmla="*/ 35408890 h 4291"/>
                <a:gd name="T64" fmla="*/ 568276888 w 6190"/>
                <a:gd name="T65" fmla="*/ 74889145 h 4291"/>
                <a:gd name="T66" fmla="*/ 441266937 w 6190"/>
                <a:gd name="T67" fmla="*/ 35408890 h 4291"/>
                <a:gd name="T68" fmla="*/ 441266937 w 6190"/>
                <a:gd name="T69" fmla="*/ 97043248 h 4291"/>
                <a:gd name="T70" fmla="*/ 568276888 w 6190"/>
                <a:gd name="T71" fmla="*/ 136712804 h 4291"/>
                <a:gd name="T72" fmla="*/ 441266937 w 6190"/>
                <a:gd name="T73" fmla="*/ 97043248 h 4291"/>
                <a:gd name="T74" fmla="*/ 440604034 w 6190"/>
                <a:gd name="T75" fmla="*/ 170228065 h 4291"/>
                <a:gd name="T76" fmla="*/ 483224639 w 6190"/>
                <a:gd name="T77" fmla="*/ 200808694 h 4291"/>
                <a:gd name="T78" fmla="*/ 440604034 w 6190"/>
                <a:gd name="T79" fmla="*/ 170228065 h 4291"/>
                <a:gd name="T80" fmla="*/ 440604034 w 6190"/>
                <a:gd name="T81" fmla="*/ 219365150 h 4291"/>
                <a:gd name="T82" fmla="*/ 483224639 w 6190"/>
                <a:gd name="T83" fmla="*/ 249945779 h 4291"/>
                <a:gd name="T84" fmla="*/ 440604034 w 6190"/>
                <a:gd name="T85" fmla="*/ 219365150 h 4291"/>
                <a:gd name="T86" fmla="*/ 364360025 w 6190"/>
                <a:gd name="T87" fmla="*/ 82179246 h 4291"/>
                <a:gd name="T88" fmla="*/ 34001942 w 6190"/>
                <a:gd name="T89" fmla="*/ 306562266 h 4291"/>
                <a:gd name="T90" fmla="*/ 364360025 w 6190"/>
                <a:gd name="T91" fmla="*/ 821792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Autofit/>
            </a:bodyPr>
            <a:lstStyle/>
            <a:p>
              <a:endParaRPr lang="zh-CN" altLang="en-US" sz="800"/>
            </a:p>
          </p:txBody>
        </p:sp>
      </p:grpSp>
    </p:spTree>
    <p:custDataLst>
      <p:tags r:id="rId42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2470149" y="252041"/>
            <a:ext cx="6165850" cy="760095"/>
            <a:chOff x="1930399" y="58078"/>
            <a:chExt cx="6458212" cy="760095"/>
          </a:xfrm>
        </p:grpSpPr>
        <p:sp>
          <p:nvSpPr>
            <p:cNvPr id="3" name="任意多边形 2"/>
            <p:cNvSpPr/>
            <p:nvPr/>
          </p:nvSpPr>
          <p:spPr>
            <a:xfrm>
              <a:off x="1930399" y="189984"/>
              <a:ext cx="5800437" cy="476676"/>
            </a:xfrm>
            <a:custGeom>
              <a:avLst/>
              <a:gdLst>
                <a:gd name="connsiteX0" fmla="*/ 0 w 4830618"/>
                <a:gd name="connsiteY0" fmla="*/ 299543 h 476676"/>
                <a:gd name="connsiteX1" fmla="*/ 2650836 w 4830618"/>
                <a:gd name="connsiteY1" fmla="*/ 475034 h 476676"/>
                <a:gd name="connsiteX2" fmla="*/ 3796145 w 4830618"/>
                <a:gd name="connsiteY2" fmla="*/ 207180 h 476676"/>
                <a:gd name="connsiteX3" fmla="*/ 3398982 w 4830618"/>
                <a:gd name="connsiteY3" fmla="*/ 3980 h 476676"/>
                <a:gd name="connsiteX4" fmla="*/ 3574473 w 4830618"/>
                <a:gd name="connsiteY4" fmla="*/ 391907 h 476676"/>
                <a:gd name="connsiteX5" fmla="*/ 4830618 w 4830618"/>
                <a:gd name="connsiteY5" fmla="*/ 225652 h 476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30618" h="476676">
                  <a:moveTo>
                    <a:pt x="0" y="299543"/>
                  </a:moveTo>
                  <a:cubicBezTo>
                    <a:pt x="1009072" y="394985"/>
                    <a:pt x="2018145" y="490428"/>
                    <a:pt x="2650836" y="475034"/>
                  </a:cubicBezTo>
                  <a:cubicBezTo>
                    <a:pt x="3283527" y="459640"/>
                    <a:pt x="3671454" y="285689"/>
                    <a:pt x="3796145" y="207180"/>
                  </a:cubicBezTo>
                  <a:cubicBezTo>
                    <a:pt x="3920836" y="128671"/>
                    <a:pt x="3435927" y="-26808"/>
                    <a:pt x="3398982" y="3980"/>
                  </a:cubicBezTo>
                  <a:cubicBezTo>
                    <a:pt x="3362037" y="34768"/>
                    <a:pt x="3335867" y="354962"/>
                    <a:pt x="3574473" y="391907"/>
                  </a:cubicBezTo>
                  <a:cubicBezTo>
                    <a:pt x="3813079" y="428852"/>
                    <a:pt x="4321848" y="327252"/>
                    <a:pt x="4830618" y="225652"/>
                  </a:cubicBez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21305128">
              <a:off x="7051076" y="58078"/>
              <a:ext cx="1337535" cy="760095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TWO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5108459" y="338916"/>
            <a:ext cx="19608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新六脉神剑</a:t>
            </a:r>
            <a:endParaRPr lang="zh-CN" altLang="en-US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 descr="3DBFF359E7A19F0382801A1669D3F6C474475E5B_w592_h100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760" y="-5080"/>
            <a:ext cx="4060190" cy="6858635"/>
          </a:xfrm>
          <a:prstGeom prst="rect">
            <a:avLst/>
          </a:prstGeom>
        </p:spPr>
      </p:pic>
      <p:sp>
        <p:nvSpPr>
          <p:cNvPr id="71" name="文本框 70"/>
          <p:cNvSpPr txBox="1"/>
          <p:nvPr>
            <p:custDataLst>
              <p:tags r:id="rId3"/>
            </p:custDataLst>
          </p:nvPr>
        </p:nvSpPr>
        <p:spPr>
          <a:xfrm>
            <a:off x="392430" y="1203960"/>
            <a:ext cx="6336030" cy="66611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>
              <a:lnSpc>
                <a:spcPct val="120000"/>
              </a:lnSpc>
            </a:pPr>
            <a:r>
              <a:rPr lang="en-US" altLang="zh-CN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客户第一 员工第二  股东第三</a:t>
            </a:r>
            <a:endParaRPr lang="zh-CN" altLang="en-US" sz="2800" b="1" spc="150">
              <a:solidFill>
                <a:srgbClr val="FC6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>
            <p:custDataLst>
              <p:tags r:id="rId4"/>
            </p:custDataLst>
          </p:nvPr>
        </p:nvSpPr>
        <p:spPr>
          <a:xfrm>
            <a:off x="419632" y="2072913"/>
            <a:ext cx="4320257" cy="666176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p>
            <a:pPr algn="l">
              <a:lnSpc>
                <a:spcPct val="120000"/>
              </a:lnSpc>
              <a:buClrTx/>
              <a:buSzTx/>
              <a:buNone/>
            </a:pPr>
            <a:r>
              <a:rPr lang="en-US" altLang="zh-CN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因为信任 所以简单</a:t>
            </a:r>
            <a:endParaRPr lang="zh-CN" altLang="en-US" sz="2800" b="1" spc="150">
              <a:solidFill>
                <a:srgbClr val="FC6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>
            <p:custDataLst>
              <p:tags r:id="rId5"/>
            </p:custDataLst>
          </p:nvPr>
        </p:nvSpPr>
        <p:spPr>
          <a:xfrm>
            <a:off x="391795" y="3004185"/>
            <a:ext cx="4853940" cy="66611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algn="l">
              <a:lnSpc>
                <a:spcPct val="120000"/>
              </a:lnSpc>
              <a:buClrTx/>
              <a:buSzTx/>
              <a:buNone/>
            </a:pPr>
            <a:r>
              <a:rPr lang="en-US" altLang="zh-CN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唯一不变的是变化</a:t>
            </a:r>
            <a:endParaRPr lang="zh-CN" altLang="en-US" sz="2800" b="1" spc="150">
              <a:solidFill>
                <a:srgbClr val="FC6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>
            <p:custDataLst>
              <p:tags r:id="rId6"/>
            </p:custDataLst>
          </p:nvPr>
        </p:nvSpPr>
        <p:spPr>
          <a:xfrm>
            <a:off x="404495" y="4833620"/>
            <a:ext cx="5749925" cy="66611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algn="l">
              <a:lnSpc>
                <a:spcPct val="120000"/>
              </a:lnSpc>
              <a:buClrTx/>
              <a:buSzTx/>
              <a:buNone/>
            </a:pPr>
            <a:r>
              <a:rPr lang="en-US" altLang="zh-CN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</a:t>
            </a:r>
            <a:r>
              <a:rPr lang="zh-CN" altLang="en-US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此时此刻 非我莫属</a:t>
            </a:r>
            <a:endParaRPr lang="zh-CN" altLang="en-US" sz="2800" b="1" spc="150">
              <a:solidFill>
                <a:srgbClr val="FC6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0" name="文本框 149"/>
          <p:cNvSpPr txBox="1"/>
          <p:nvPr>
            <p:custDataLst>
              <p:tags r:id="rId7"/>
            </p:custDataLst>
          </p:nvPr>
        </p:nvSpPr>
        <p:spPr>
          <a:xfrm>
            <a:off x="384175" y="3784600"/>
            <a:ext cx="7314565" cy="94234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algn="l">
              <a:lnSpc>
                <a:spcPct val="120000"/>
              </a:lnSpc>
              <a:buClrTx/>
              <a:buSzTx/>
              <a:buNone/>
            </a:pPr>
            <a:r>
              <a:rPr lang="en-US" altLang="zh-CN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今天最好的表现是明天最低的要求</a:t>
            </a:r>
            <a:endParaRPr lang="zh-CN" altLang="en-US" sz="2800" b="1" spc="150">
              <a:solidFill>
                <a:srgbClr val="FC6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1" name="文本框 150"/>
          <p:cNvSpPr txBox="1"/>
          <p:nvPr>
            <p:custDataLst>
              <p:tags r:id="rId8"/>
            </p:custDataLst>
          </p:nvPr>
        </p:nvSpPr>
        <p:spPr>
          <a:xfrm>
            <a:off x="399415" y="5713095"/>
            <a:ext cx="4498340" cy="66611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algn="l">
              <a:lnSpc>
                <a:spcPct val="120000"/>
              </a:lnSpc>
              <a:buClrTx/>
              <a:buSzTx/>
              <a:buNone/>
            </a:pPr>
            <a:r>
              <a:rPr lang="en-US" altLang="zh-CN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6.</a:t>
            </a:r>
            <a:r>
              <a:rPr lang="zh-CN" altLang="en-US" sz="2800" b="1" spc="150">
                <a:solidFill>
                  <a:srgbClr val="FC6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认真生活 快乐工作</a:t>
            </a:r>
            <a:endParaRPr lang="zh-CN" altLang="en-US" sz="2800" b="1" spc="150">
              <a:solidFill>
                <a:srgbClr val="FC6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H="1">
            <a:off x="2470149" y="252041"/>
            <a:ext cx="6165850" cy="760095"/>
            <a:chOff x="1930399" y="58078"/>
            <a:chExt cx="6458212" cy="760095"/>
          </a:xfrm>
        </p:grpSpPr>
        <p:sp>
          <p:nvSpPr>
            <p:cNvPr id="3" name="任意多边形 2"/>
            <p:cNvSpPr/>
            <p:nvPr/>
          </p:nvSpPr>
          <p:spPr>
            <a:xfrm>
              <a:off x="1930399" y="189984"/>
              <a:ext cx="5800437" cy="476676"/>
            </a:xfrm>
            <a:custGeom>
              <a:avLst/>
              <a:gdLst>
                <a:gd name="connsiteX0" fmla="*/ 0 w 4830618"/>
                <a:gd name="connsiteY0" fmla="*/ 299543 h 476676"/>
                <a:gd name="connsiteX1" fmla="*/ 2650836 w 4830618"/>
                <a:gd name="connsiteY1" fmla="*/ 475034 h 476676"/>
                <a:gd name="connsiteX2" fmla="*/ 3796145 w 4830618"/>
                <a:gd name="connsiteY2" fmla="*/ 207180 h 476676"/>
                <a:gd name="connsiteX3" fmla="*/ 3398982 w 4830618"/>
                <a:gd name="connsiteY3" fmla="*/ 3980 h 476676"/>
                <a:gd name="connsiteX4" fmla="*/ 3574473 w 4830618"/>
                <a:gd name="connsiteY4" fmla="*/ 391907 h 476676"/>
                <a:gd name="connsiteX5" fmla="*/ 4830618 w 4830618"/>
                <a:gd name="connsiteY5" fmla="*/ 225652 h 476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30618" h="476676">
                  <a:moveTo>
                    <a:pt x="0" y="299543"/>
                  </a:moveTo>
                  <a:cubicBezTo>
                    <a:pt x="1009072" y="394985"/>
                    <a:pt x="2018145" y="490428"/>
                    <a:pt x="2650836" y="475034"/>
                  </a:cubicBezTo>
                  <a:cubicBezTo>
                    <a:pt x="3283527" y="459640"/>
                    <a:pt x="3671454" y="285689"/>
                    <a:pt x="3796145" y="207180"/>
                  </a:cubicBezTo>
                  <a:cubicBezTo>
                    <a:pt x="3920836" y="128671"/>
                    <a:pt x="3435927" y="-26808"/>
                    <a:pt x="3398982" y="3980"/>
                  </a:cubicBezTo>
                  <a:cubicBezTo>
                    <a:pt x="3362037" y="34768"/>
                    <a:pt x="3335867" y="354962"/>
                    <a:pt x="3574473" y="391907"/>
                  </a:cubicBezTo>
                  <a:cubicBezTo>
                    <a:pt x="3813079" y="428852"/>
                    <a:pt x="4321848" y="327252"/>
                    <a:pt x="4830618" y="225652"/>
                  </a:cubicBez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21305128">
              <a:off x="7051076" y="58078"/>
              <a:ext cx="1337535" cy="760095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TWO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4904624" y="198581"/>
            <a:ext cx="5161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职业价值观与就业观的二元对立</a:t>
            </a:r>
            <a:endParaRPr lang="zh-CN" altLang="en-US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81395" y="2032635"/>
            <a:ext cx="505841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4000" b="1">
                <a:solidFill>
                  <a:schemeClr val="accent1"/>
                </a:solidFill>
              </a:rPr>
              <a:t>从来没有一种工作叫：</a:t>
            </a:r>
            <a:endParaRPr lang="zh-CN" altLang="en-US" sz="4000" b="1">
              <a:solidFill>
                <a:schemeClr val="accent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5" y="1673225"/>
            <a:ext cx="4191000" cy="4191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766435" y="3627755"/>
            <a:ext cx="5516880" cy="1938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6000" b="1">
                <a:solidFill>
                  <a:schemeClr val="accent1"/>
                </a:solidFill>
                <a:sym typeface="+mn-ea"/>
              </a:rPr>
              <a:t>钱多事少离家近</a:t>
            </a:r>
            <a:endParaRPr lang="zh-CN" altLang="en-US" sz="6000" b="1">
              <a:solidFill>
                <a:schemeClr val="accent1"/>
              </a:solidFill>
              <a:sym typeface="+mn-ea"/>
            </a:endParaRPr>
          </a:p>
          <a:p>
            <a:r>
              <a:rPr lang="zh-CN" altLang="en-US" sz="6000" b="1">
                <a:solidFill>
                  <a:schemeClr val="accent1"/>
                </a:solidFill>
                <a:sym typeface="+mn-ea"/>
              </a:rPr>
              <a:t>位高权重责任轻</a:t>
            </a:r>
            <a:endParaRPr lang="zh-CN" altLang="en-US" sz="600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 flipH="1">
            <a:off x="8700654" y="3164728"/>
            <a:ext cx="1413166" cy="3404584"/>
            <a:chOff x="7854951" y="5075238"/>
            <a:chExt cx="276225" cy="635000"/>
          </a:xfrm>
          <a:solidFill>
            <a:schemeClr val="accent1"/>
          </a:solidFill>
        </p:grpSpPr>
        <p:sp>
          <p:nvSpPr>
            <p:cNvPr id="3" name="Freeform 2073"/>
            <p:cNvSpPr>
              <a:spLocks noEditPoints="1"/>
            </p:cNvSpPr>
            <p:nvPr/>
          </p:nvSpPr>
          <p:spPr bwMode="auto">
            <a:xfrm>
              <a:off x="7878763" y="5076825"/>
              <a:ext cx="168275" cy="187325"/>
            </a:xfrm>
            <a:custGeom>
              <a:avLst/>
              <a:gdLst>
                <a:gd name="T0" fmla="*/ 54 w 106"/>
                <a:gd name="T1" fmla="*/ 4 h 118"/>
                <a:gd name="T2" fmla="*/ 38 w 106"/>
                <a:gd name="T3" fmla="*/ 7 h 118"/>
                <a:gd name="T4" fmla="*/ 25 w 106"/>
                <a:gd name="T5" fmla="*/ 15 h 118"/>
                <a:gd name="T6" fmla="*/ 15 w 106"/>
                <a:gd name="T7" fmla="*/ 26 h 118"/>
                <a:gd name="T8" fmla="*/ 7 w 106"/>
                <a:gd name="T9" fmla="*/ 42 h 118"/>
                <a:gd name="T10" fmla="*/ 4 w 106"/>
                <a:gd name="T11" fmla="*/ 59 h 118"/>
                <a:gd name="T12" fmla="*/ 7 w 106"/>
                <a:gd name="T13" fmla="*/ 76 h 118"/>
                <a:gd name="T14" fmla="*/ 15 w 106"/>
                <a:gd name="T15" fmla="*/ 92 h 118"/>
                <a:gd name="T16" fmla="*/ 25 w 106"/>
                <a:gd name="T17" fmla="*/ 104 h 118"/>
                <a:gd name="T18" fmla="*/ 38 w 106"/>
                <a:gd name="T19" fmla="*/ 111 h 118"/>
                <a:gd name="T20" fmla="*/ 54 w 106"/>
                <a:gd name="T21" fmla="*/ 114 h 118"/>
                <a:gd name="T22" fmla="*/ 70 w 106"/>
                <a:gd name="T23" fmla="*/ 111 h 118"/>
                <a:gd name="T24" fmla="*/ 83 w 106"/>
                <a:gd name="T25" fmla="*/ 104 h 118"/>
                <a:gd name="T26" fmla="*/ 93 w 106"/>
                <a:gd name="T27" fmla="*/ 92 h 118"/>
                <a:gd name="T28" fmla="*/ 100 w 106"/>
                <a:gd name="T29" fmla="*/ 76 h 118"/>
                <a:gd name="T30" fmla="*/ 102 w 106"/>
                <a:gd name="T31" fmla="*/ 59 h 118"/>
                <a:gd name="T32" fmla="*/ 100 w 106"/>
                <a:gd name="T33" fmla="*/ 42 h 118"/>
                <a:gd name="T34" fmla="*/ 93 w 106"/>
                <a:gd name="T35" fmla="*/ 26 h 118"/>
                <a:gd name="T36" fmla="*/ 83 w 106"/>
                <a:gd name="T37" fmla="*/ 15 h 118"/>
                <a:gd name="T38" fmla="*/ 70 w 106"/>
                <a:gd name="T39" fmla="*/ 7 h 118"/>
                <a:gd name="T40" fmla="*/ 54 w 106"/>
                <a:gd name="T41" fmla="*/ 4 h 118"/>
                <a:gd name="T42" fmla="*/ 54 w 106"/>
                <a:gd name="T43" fmla="*/ 0 h 118"/>
                <a:gd name="T44" fmla="*/ 71 w 106"/>
                <a:gd name="T45" fmla="*/ 3 h 118"/>
                <a:gd name="T46" fmla="*/ 85 w 106"/>
                <a:gd name="T47" fmla="*/ 12 h 118"/>
                <a:gd name="T48" fmla="*/ 96 w 106"/>
                <a:gd name="T49" fmla="*/ 24 h 118"/>
                <a:gd name="T50" fmla="*/ 104 w 106"/>
                <a:gd name="T51" fmla="*/ 41 h 118"/>
                <a:gd name="T52" fmla="*/ 106 w 106"/>
                <a:gd name="T53" fmla="*/ 59 h 118"/>
                <a:gd name="T54" fmla="*/ 104 w 106"/>
                <a:gd name="T55" fmla="*/ 77 h 118"/>
                <a:gd name="T56" fmla="*/ 96 w 106"/>
                <a:gd name="T57" fmla="*/ 94 h 118"/>
                <a:gd name="T58" fmla="*/ 85 w 106"/>
                <a:gd name="T59" fmla="*/ 106 h 118"/>
                <a:gd name="T60" fmla="*/ 71 w 106"/>
                <a:gd name="T61" fmla="*/ 115 h 118"/>
                <a:gd name="T62" fmla="*/ 54 w 106"/>
                <a:gd name="T63" fmla="*/ 118 h 118"/>
                <a:gd name="T64" fmla="*/ 37 w 106"/>
                <a:gd name="T65" fmla="*/ 115 h 118"/>
                <a:gd name="T66" fmla="*/ 23 w 106"/>
                <a:gd name="T67" fmla="*/ 106 h 118"/>
                <a:gd name="T68" fmla="*/ 11 w 106"/>
                <a:gd name="T69" fmla="*/ 94 h 118"/>
                <a:gd name="T70" fmla="*/ 4 w 106"/>
                <a:gd name="T71" fmla="*/ 77 h 118"/>
                <a:gd name="T72" fmla="*/ 0 w 106"/>
                <a:gd name="T73" fmla="*/ 59 h 118"/>
                <a:gd name="T74" fmla="*/ 4 w 106"/>
                <a:gd name="T75" fmla="*/ 41 h 118"/>
                <a:gd name="T76" fmla="*/ 11 w 106"/>
                <a:gd name="T77" fmla="*/ 24 h 118"/>
                <a:gd name="T78" fmla="*/ 23 w 106"/>
                <a:gd name="T79" fmla="*/ 12 h 118"/>
                <a:gd name="T80" fmla="*/ 37 w 106"/>
                <a:gd name="T81" fmla="*/ 3 h 118"/>
                <a:gd name="T82" fmla="*/ 54 w 106"/>
                <a:gd name="T83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6" h="118">
                  <a:moveTo>
                    <a:pt x="54" y="4"/>
                  </a:moveTo>
                  <a:lnTo>
                    <a:pt x="38" y="7"/>
                  </a:lnTo>
                  <a:lnTo>
                    <a:pt x="25" y="15"/>
                  </a:lnTo>
                  <a:lnTo>
                    <a:pt x="15" y="26"/>
                  </a:lnTo>
                  <a:lnTo>
                    <a:pt x="7" y="42"/>
                  </a:lnTo>
                  <a:lnTo>
                    <a:pt x="4" y="59"/>
                  </a:lnTo>
                  <a:lnTo>
                    <a:pt x="7" y="76"/>
                  </a:lnTo>
                  <a:lnTo>
                    <a:pt x="15" y="92"/>
                  </a:lnTo>
                  <a:lnTo>
                    <a:pt x="25" y="104"/>
                  </a:lnTo>
                  <a:lnTo>
                    <a:pt x="38" y="111"/>
                  </a:lnTo>
                  <a:lnTo>
                    <a:pt x="54" y="114"/>
                  </a:lnTo>
                  <a:lnTo>
                    <a:pt x="70" y="111"/>
                  </a:lnTo>
                  <a:lnTo>
                    <a:pt x="83" y="104"/>
                  </a:lnTo>
                  <a:lnTo>
                    <a:pt x="93" y="92"/>
                  </a:lnTo>
                  <a:lnTo>
                    <a:pt x="100" y="76"/>
                  </a:lnTo>
                  <a:lnTo>
                    <a:pt x="102" y="59"/>
                  </a:lnTo>
                  <a:lnTo>
                    <a:pt x="100" y="42"/>
                  </a:lnTo>
                  <a:lnTo>
                    <a:pt x="93" y="26"/>
                  </a:lnTo>
                  <a:lnTo>
                    <a:pt x="83" y="15"/>
                  </a:lnTo>
                  <a:lnTo>
                    <a:pt x="70" y="7"/>
                  </a:lnTo>
                  <a:lnTo>
                    <a:pt x="54" y="4"/>
                  </a:lnTo>
                  <a:close/>
                  <a:moveTo>
                    <a:pt x="54" y="0"/>
                  </a:moveTo>
                  <a:lnTo>
                    <a:pt x="71" y="3"/>
                  </a:lnTo>
                  <a:lnTo>
                    <a:pt x="85" y="12"/>
                  </a:lnTo>
                  <a:lnTo>
                    <a:pt x="96" y="24"/>
                  </a:lnTo>
                  <a:lnTo>
                    <a:pt x="104" y="41"/>
                  </a:lnTo>
                  <a:lnTo>
                    <a:pt x="106" y="59"/>
                  </a:lnTo>
                  <a:lnTo>
                    <a:pt x="104" y="77"/>
                  </a:lnTo>
                  <a:lnTo>
                    <a:pt x="96" y="94"/>
                  </a:lnTo>
                  <a:lnTo>
                    <a:pt x="85" y="106"/>
                  </a:lnTo>
                  <a:lnTo>
                    <a:pt x="71" y="115"/>
                  </a:lnTo>
                  <a:lnTo>
                    <a:pt x="54" y="118"/>
                  </a:lnTo>
                  <a:lnTo>
                    <a:pt x="37" y="115"/>
                  </a:lnTo>
                  <a:lnTo>
                    <a:pt x="23" y="106"/>
                  </a:lnTo>
                  <a:lnTo>
                    <a:pt x="11" y="94"/>
                  </a:lnTo>
                  <a:lnTo>
                    <a:pt x="4" y="77"/>
                  </a:lnTo>
                  <a:lnTo>
                    <a:pt x="0" y="59"/>
                  </a:lnTo>
                  <a:lnTo>
                    <a:pt x="4" y="41"/>
                  </a:lnTo>
                  <a:lnTo>
                    <a:pt x="11" y="24"/>
                  </a:lnTo>
                  <a:lnTo>
                    <a:pt x="23" y="12"/>
                  </a:lnTo>
                  <a:lnTo>
                    <a:pt x="37" y="3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2074"/>
            <p:cNvSpPr>
              <a:spLocks noEditPoints="1"/>
            </p:cNvSpPr>
            <p:nvPr/>
          </p:nvSpPr>
          <p:spPr bwMode="auto">
            <a:xfrm>
              <a:off x="7877176" y="5075238"/>
              <a:ext cx="173038" cy="190500"/>
            </a:xfrm>
            <a:custGeom>
              <a:avLst/>
              <a:gdLst>
                <a:gd name="T0" fmla="*/ 39 w 109"/>
                <a:gd name="T1" fmla="*/ 9 h 120"/>
                <a:gd name="T2" fmla="*/ 17 w 109"/>
                <a:gd name="T3" fmla="*/ 29 h 120"/>
                <a:gd name="T4" fmla="*/ 7 w 109"/>
                <a:gd name="T5" fmla="*/ 60 h 120"/>
                <a:gd name="T6" fmla="*/ 17 w 109"/>
                <a:gd name="T7" fmla="*/ 91 h 120"/>
                <a:gd name="T8" fmla="*/ 39 w 109"/>
                <a:gd name="T9" fmla="*/ 111 h 120"/>
                <a:gd name="T10" fmla="*/ 69 w 109"/>
                <a:gd name="T11" fmla="*/ 111 h 120"/>
                <a:gd name="T12" fmla="*/ 93 w 109"/>
                <a:gd name="T13" fmla="*/ 91 h 120"/>
                <a:gd name="T14" fmla="*/ 102 w 109"/>
                <a:gd name="T15" fmla="*/ 60 h 120"/>
                <a:gd name="T16" fmla="*/ 93 w 109"/>
                <a:gd name="T17" fmla="*/ 29 h 120"/>
                <a:gd name="T18" fmla="*/ 69 w 109"/>
                <a:gd name="T19" fmla="*/ 9 h 120"/>
                <a:gd name="T20" fmla="*/ 55 w 109"/>
                <a:gd name="T21" fmla="*/ 2 h 120"/>
                <a:gd name="T22" fmla="*/ 85 w 109"/>
                <a:gd name="T23" fmla="*/ 14 h 120"/>
                <a:gd name="T24" fmla="*/ 103 w 109"/>
                <a:gd name="T25" fmla="*/ 42 h 120"/>
                <a:gd name="T26" fmla="*/ 103 w 109"/>
                <a:gd name="T27" fmla="*/ 78 h 120"/>
                <a:gd name="T28" fmla="*/ 85 w 109"/>
                <a:gd name="T29" fmla="*/ 106 h 120"/>
                <a:gd name="T30" fmla="*/ 55 w 109"/>
                <a:gd name="T31" fmla="*/ 118 h 120"/>
                <a:gd name="T32" fmla="*/ 25 w 109"/>
                <a:gd name="T33" fmla="*/ 106 h 120"/>
                <a:gd name="T34" fmla="*/ 7 w 109"/>
                <a:gd name="T35" fmla="*/ 78 h 120"/>
                <a:gd name="T36" fmla="*/ 5 w 109"/>
                <a:gd name="T37" fmla="*/ 60 h 120"/>
                <a:gd name="T38" fmla="*/ 7 w 109"/>
                <a:gd name="T39" fmla="*/ 42 h 120"/>
                <a:gd name="T40" fmla="*/ 25 w 109"/>
                <a:gd name="T41" fmla="*/ 14 h 120"/>
                <a:gd name="T42" fmla="*/ 55 w 109"/>
                <a:gd name="T43" fmla="*/ 2 h 120"/>
                <a:gd name="T44" fmla="*/ 38 w 109"/>
                <a:gd name="T45" fmla="*/ 5 h 120"/>
                <a:gd name="T46" fmla="*/ 13 w 109"/>
                <a:gd name="T47" fmla="*/ 26 h 120"/>
                <a:gd name="T48" fmla="*/ 4 w 109"/>
                <a:gd name="T49" fmla="*/ 60 h 120"/>
                <a:gd name="T50" fmla="*/ 13 w 109"/>
                <a:gd name="T51" fmla="*/ 94 h 120"/>
                <a:gd name="T52" fmla="*/ 38 w 109"/>
                <a:gd name="T53" fmla="*/ 115 h 120"/>
                <a:gd name="T54" fmla="*/ 71 w 109"/>
                <a:gd name="T55" fmla="*/ 115 h 120"/>
                <a:gd name="T56" fmla="*/ 96 w 109"/>
                <a:gd name="T57" fmla="*/ 94 h 120"/>
                <a:gd name="T58" fmla="*/ 106 w 109"/>
                <a:gd name="T59" fmla="*/ 60 h 120"/>
                <a:gd name="T60" fmla="*/ 103 w 109"/>
                <a:gd name="T61" fmla="*/ 42 h 120"/>
                <a:gd name="T62" fmla="*/ 85 w 109"/>
                <a:gd name="T63" fmla="*/ 13 h 120"/>
                <a:gd name="T64" fmla="*/ 55 w 109"/>
                <a:gd name="T65" fmla="*/ 2 h 120"/>
                <a:gd name="T66" fmla="*/ 72 w 109"/>
                <a:gd name="T67" fmla="*/ 2 h 120"/>
                <a:gd name="T68" fmla="*/ 98 w 109"/>
                <a:gd name="T69" fmla="*/ 25 h 120"/>
                <a:gd name="T70" fmla="*/ 109 w 109"/>
                <a:gd name="T71" fmla="*/ 60 h 120"/>
                <a:gd name="T72" fmla="*/ 109 w 109"/>
                <a:gd name="T73" fmla="*/ 61 h 120"/>
                <a:gd name="T74" fmla="*/ 98 w 109"/>
                <a:gd name="T75" fmla="*/ 97 h 120"/>
                <a:gd name="T76" fmla="*/ 72 w 109"/>
                <a:gd name="T77" fmla="*/ 118 h 120"/>
                <a:gd name="T78" fmla="*/ 38 w 109"/>
                <a:gd name="T79" fmla="*/ 118 h 120"/>
                <a:gd name="T80" fmla="*/ 11 w 109"/>
                <a:gd name="T81" fmla="*/ 95 h 120"/>
                <a:gd name="T82" fmla="*/ 0 w 109"/>
                <a:gd name="T83" fmla="*/ 60 h 120"/>
                <a:gd name="T84" fmla="*/ 0 w 109"/>
                <a:gd name="T85" fmla="*/ 60 h 120"/>
                <a:gd name="T86" fmla="*/ 11 w 109"/>
                <a:gd name="T87" fmla="*/ 25 h 120"/>
                <a:gd name="T88" fmla="*/ 38 w 109"/>
                <a:gd name="T89" fmla="*/ 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9" h="120">
                  <a:moveTo>
                    <a:pt x="55" y="6"/>
                  </a:moveTo>
                  <a:lnTo>
                    <a:pt x="39" y="9"/>
                  </a:lnTo>
                  <a:lnTo>
                    <a:pt x="26" y="17"/>
                  </a:lnTo>
                  <a:lnTo>
                    <a:pt x="17" y="29"/>
                  </a:lnTo>
                  <a:lnTo>
                    <a:pt x="9" y="43"/>
                  </a:lnTo>
                  <a:lnTo>
                    <a:pt x="7" y="60"/>
                  </a:lnTo>
                  <a:lnTo>
                    <a:pt x="9" y="77"/>
                  </a:lnTo>
                  <a:lnTo>
                    <a:pt x="17" y="91"/>
                  </a:lnTo>
                  <a:lnTo>
                    <a:pt x="26" y="103"/>
                  </a:lnTo>
                  <a:lnTo>
                    <a:pt x="39" y="111"/>
                  </a:lnTo>
                  <a:lnTo>
                    <a:pt x="55" y="114"/>
                  </a:lnTo>
                  <a:lnTo>
                    <a:pt x="69" y="111"/>
                  </a:lnTo>
                  <a:lnTo>
                    <a:pt x="83" y="103"/>
                  </a:lnTo>
                  <a:lnTo>
                    <a:pt x="93" y="91"/>
                  </a:lnTo>
                  <a:lnTo>
                    <a:pt x="100" y="77"/>
                  </a:lnTo>
                  <a:lnTo>
                    <a:pt x="102" y="60"/>
                  </a:lnTo>
                  <a:lnTo>
                    <a:pt x="100" y="43"/>
                  </a:lnTo>
                  <a:lnTo>
                    <a:pt x="93" y="29"/>
                  </a:lnTo>
                  <a:lnTo>
                    <a:pt x="83" y="17"/>
                  </a:lnTo>
                  <a:lnTo>
                    <a:pt x="69" y="9"/>
                  </a:lnTo>
                  <a:lnTo>
                    <a:pt x="55" y="6"/>
                  </a:lnTo>
                  <a:close/>
                  <a:moveTo>
                    <a:pt x="55" y="2"/>
                  </a:moveTo>
                  <a:lnTo>
                    <a:pt x="71" y="6"/>
                  </a:lnTo>
                  <a:lnTo>
                    <a:pt x="85" y="14"/>
                  </a:lnTo>
                  <a:lnTo>
                    <a:pt x="96" y="26"/>
                  </a:lnTo>
                  <a:lnTo>
                    <a:pt x="103" y="42"/>
                  </a:lnTo>
                  <a:lnTo>
                    <a:pt x="106" y="60"/>
                  </a:lnTo>
                  <a:lnTo>
                    <a:pt x="103" y="78"/>
                  </a:lnTo>
                  <a:lnTo>
                    <a:pt x="96" y="94"/>
                  </a:lnTo>
                  <a:lnTo>
                    <a:pt x="85" y="106"/>
                  </a:lnTo>
                  <a:lnTo>
                    <a:pt x="71" y="114"/>
                  </a:lnTo>
                  <a:lnTo>
                    <a:pt x="55" y="118"/>
                  </a:lnTo>
                  <a:lnTo>
                    <a:pt x="39" y="114"/>
                  </a:lnTo>
                  <a:lnTo>
                    <a:pt x="25" y="106"/>
                  </a:lnTo>
                  <a:lnTo>
                    <a:pt x="14" y="94"/>
                  </a:lnTo>
                  <a:lnTo>
                    <a:pt x="7" y="78"/>
                  </a:lnTo>
                  <a:lnTo>
                    <a:pt x="4" y="60"/>
                  </a:lnTo>
                  <a:lnTo>
                    <a:pt x="5" y="60"/>
                  </a:lnTo>
                  <a:lnTo>
                    <a:pt x="4" y="60"/>
                  </a:lnTo>
                  <a:lnTo>
                    <a:pt x="7" y="42"/>
                  </a:lnTo>
                  <a:lnTo>
                    <a:pt x="14" y="26"/>
                  </a:lnTo>
                  <a:lnTo>
                    <a:pt x="25" y="14"/>
                  </a:lnTo>
                  <a:lnTo>
                    <a:pt x="39" y="6"/>
                  </a:lnTo>
                  <a:lnTo>
                    <a:pt x="55" y="2"/>
                  </a:lnTo>
                  <a:close/>
                  <a:moveTo>
                    <a:pt x="55" y="2"/>
                  </a:moveTo>
                  <a:lnTo>
                    <a:pt x="38" y="5"/>
                  </a:lnTo>
                  <a:lnTo>
                    <a:pt x="25" y="13"/>
                  </a:lnTo>
                  <a:lnTo>
                    <a:pt x="13" y="26"/>
                  </a:lnTo>
                  <a:lnTo>
                    <a:pt x="7" y="42"/>
                  </a:lnTo>
                  <a:lnTo>
                    <a:pt x="4" y="60"/>
                  </a:lnTo>
                  <a:lnTo>
                    <a:pt x="7" y="78"/>
                  </a:lnTo>
                  <a:lnTo>
                    <a:pt x="13" y="94"/>
                  </a:lnTo>
                  <a:lnTo>
                    <a:pt x="25" y="106"/>
                  </a:lnTo>
                  <a:lnTo>
                    <a:pt x="38" y="115"/>
                  </a:lnTo>
                  <a:lnTo>
                    <a:pt x="55" y="118"/>
                  </a:lnTo>
                  <a:lnTo>
                    <a:pt x="71" y="115"/>
                  </a:lnTo>
                  <a:lnTo>
                    <a:pt x="85" y="106"/>
                  </a:lnTo>
                  <a:lnTo>
                    <a:pt x="96" y="94"/>
                  </a:lnTo>
                  <a:lnTo>
                    <a:pt x="103" y="78"/>
                  </a:lnTo>
                  <a:lnTo>
                    <a:pt x="106" y="60"/>
                  </a:lnTo>
                  <a:lnTo>
                    <a:pt x="106" y="59"/>
                  </a:lnTo>
                  <a:lnTo>
                    <a:pt x="103" y="42"/>
                  </a:lnTo>
                  <a:lnTo>
                    <a:pt x="96" y="26"/>
                  </a:lnTo>
                  <a:lnTo>
                    <a:pt x="85" y="13"/>
                  </a:lnTo>
                  <a:lnTo>
                    <a:pt x="71" y="5"/>
                  </a:lnTo>
                  <a:lnTo>
                    <a:pt x="55" y="2"/>
                  </a:lnTo>
                  <a:close/>
                  <a:moveTo>
                    <a:pt x="55" y="0"/>
                  </a:moveTo>
                  <a:lnTo>
                    <a:pt x="72" y="2"/>
                  </a:lnTo>
                  <a:lnTo>
                    <a:pt x="86" y="12"/>
                  </a:lnTo>
                  <a:lnTo>
                    <a:pt x="98" y="25"/>
                  </a:lnTo>
                  <a:lnTo>
                    <a:pt x="106" y="40"/>
                  </a:lnTo>
                  <a:lnTo>
                    <a:pt x="109" y="60"/>
                  </a:lnTo>
                  <a:lnTo>
                    <a:pt x="109" y="61"/>
                  </a:lnTo>
                  <a:lnTo>
                    <a:pt x="109" y="61"/>
                  </a:lnTo>
                  <a:lnTo>
                    <a:pt x="106" y="80"/>
                  </a:lnTo>
                  <a:lnTo>
                    <a:pt x="98" y="97"/>
                  </a:lnTo>
                  <a:lnTo>
                    <a:pt x="86" y="110"/>
                  </a:lnTo>
                  <a:lnTo>
                    <a:pt x="72" y="118"/>
                  </a:lnTo>
                  <a:lnTo>
                    <a:pt x="55" y="120"/>
                  </a:lnTo>
                  <a:lnTo>
                    <a:pt x="38" y="118"/>
                  </a:lnTo>
                  <a:lnTo>
                    <a:pt x="22" y="108"/>
                  </a:lnTo>
                  <a:lnTo>
                    <a:pt x="11" y="95"/>
                  </a:lnTo>
                  <a:lnTo>
                    <a:pt x="3" y="80"/>
                  </a:lnTo>
                  <a:lnTo>
                    <a:pt x="0" y="60"/>
                  </a:lnTo>
                  <a:lnTo>
                    <a:pt x="1" y="60"/>
                  </a:lnTo>
                  <a:lnTo>
                    <a:pt x="0" y="60"/>
                  </a:lnTo>
                  <a:lnTo>
                    <a:pt x="3" y="40"/>
                  </a:lnTo>
                  <a:lnTo>
                    <a:pt x="11" y="25"/>
                  </a:lnTo>
                  <a:lnTo>
                    <a:pt x="22" y="12"/>
                  </a:lnTo>
                  <a:lnTo>
                    <a:pt x="38" y="2"/>
                  </a:lnTo>
                  <a:lnTo>
                    <a:pt x="55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2075"/>
            <p:cNvSpPr/>
            <p:nvPr/>
          </p:nvSpPr>
          <p:spPr bwMode="auto">
            <a:xfrm>
              <a:off x="7915276" y="5114925"/>
              <a:ext cx="14288" cy="6350"/>
            </a:xfrm>
            <a:custGeom>
              <a:avLst/>
              <a:gdLst>
                <a:gd name="T0" fmla="*/ 1 w 9"/>
                <a:gd name="T1" fmla="*/ 0 h 4"/>
                <a:gd name="T2" fmla="*/ 7 w 9"/>
                <a:gd name="T3" fmla="*/ 0 h 4"/>
                <a:gd name="T4" fmla="*/ 9 w 9"/>
                <a:gd name="T5" fmla="*/ 1 h 4"/>
                <a:gd name="T6" fmla="*/ 9 w 9"/>
                <a:gd name="T7" fmla="*/ 2 h 4"/>
                <a:gd name="T8" fmla="*/ 9 w 9"/>
                <a:gd name="T9" fmla="*/ 4 h 4"/>
                <a:gd name="T10" fmla="*/ 7 w 9"/>
                <a:gd name="T11" fmla="*/ 4 h 4"/>
                <a:gd name="T12" fmla="*/ 1 w 9"/>
                <a:gd name="T13" fmla="*/ 4 h 4"/>
                <a:gd name="T14" fmla="*/ 0 w 9"/>
                <a:gd name="T15" fmla="*/ 4 h 4"/>
                <a:gd name="T16" fmla="*/ 0 w 9"/>
                <a:gd name="T17" fmla="*/ 2 h 4"/>
                <a:gd name="T18" fmla="*/ 0 w 9"/>
                <a:gd name="T19" fmla="*/ 1 h 4"/>
                <a:gd name="T20" fmla="*/ 1 w 9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4">
                  <a:moveTo>
                    <a:pt x="1" y="0"/>
                  </a:moveTo>
                  <a:lnTo>
                    <a:pt x="7" y="0"/>
                  </a:lnTo>
                  <a:lnTo>
                    <a:pt x="9" y="1"/>
                  </a:lnTo>
                  <a:lnTo>
                    <a:pt x="9" y="2"/>
                  </a:lnTo>
                  <a:lnTo>
                    <a:pt x="9" y="4"/>
                  </a:lnTo>
                  <a:lnTo>
                    <a:pt x="7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2076"/>
            <p:cNvSpPr>
              <a:spLocks noEditPoints="1"/>
            </p:cNvSpPr>
            <p:nvPr/>
          </p:nvSpPr>
          <p:spPr bwMode="auto">
            <a:xfrm>
              <a:off x="7912101" y="5111750"/>
              <a:ext cx="19050" cy="11113"/>
            </a:xfrm>
            <a:custGeom>
              <a:avLst/>
              <a:gdLst>
                <a:gd name="T0" fmla="*/ 3 w 12"/>
                <a:gd name="T1" fmla="*/ 3 h 7"/>
                <a:gd name="T2" fmla="*/ 3 w 12"/>
                <a:gd name="T3" fmla="*/ 4 h 7"/>
                <a:gd name="T4" fmla="*/ 3 w 12"/>
                <a:gd name="T5" fmla="*/ 4 h 7"/>
                <a:gd name="T6" fmla="*/ 9 w 12"/>
                <a:gd name="T7" fmla="*/ 4 h 7"/>
                <a:gd name="T8" fmla="*/ 9 w 12"/>
                <a:gd name="T9" fmla="*/ 4 h 7"/>
                <a:gd name="T10" fmla="*/ 9 w 12"/>
                <a:gd name="T11" fmla="*/ 3 h 7"/>
                <a:gd name="T12" fmla="*/ 3 w 12"/>
                <a:gd name="T13" fmla="*/ 3 h 7"/>
                <a:gd name="T14" fmla="*/ 3 w 12"/>
                <a:gd name="T15" fmla="*/ 0 h 7"/>
                <a:gd name="T16" fmla="*/ 9 w 12"/>
                <a:gd name="T17" fmla="*/ 0 h 7"/>
                <a:gd name="T18" fmla="*/ 11 w 12"/>
                <a:gd name="T19" fmla="*/ 0 h 7"/>
                <a:gd name="T20" fmla="*/ 12 w 12"/>
                <a:gd name="T21" fmla="*/ 2 h 7"/>
                <a:gd name="T22" fmla="*/ 12 w 12"/>
                <a:gd name="T23" fmla="*/ 4 h 7"/>
                <a:gd name="T24" fmla="*/ 12 w 12"/>
                <a:gd name="T25" fmla="*/ 6 h 7"/>
                <a:gd name="T26" fmla="*/ 11 w 12"/>
                <a:gd name="T27" fmla="*/ 7 h 7"/>
                <a:gd name="T28" fmla="*/ 9 w 12"/>
                <a:gd name="T29" fmla="*/ 7 h 7"/>
                <a:gd name="T30" fmla="*/ 3 w 12"/>
                <a:gd name="T31" fmla="*/ 7 h 7"/>
                <a:gd name="T32" fmla="*/ 2 w 12"/>
                <a:gd name="T33" fmla="*/ 7 h 7"/>
                <a:gd name="T34" fmla="*/ 0 w 12"/>
                <a:gd name="T35" fmla="*/ 6 h 7"/>
                <a:gd name="T36" fmla="*/ 0 w 12"/>
                <a:gd name="T37" fmla="*/ 4 h 7"/>
                <a:gd name="T38" fmla="*/ 0 w 12"/>
                <a:gd name="T39" fmla="*/ 2 h 7"/>
                <a:gd name="T40" fmla="*/ 2 w 12"/>
                <a:gd name="T41" fmla="*/ 0 h 7"/>
                <a:gd name="T42" fmla="*/ 3 w 12"/>
                <a:gd name="T4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" h="7">
                  <a:moveTo>
                    <a:pt x="3" y="3"/>
                  </a:moveTo>
                  <a:lnTo>
                    <a:pt x="3" y="4"/>
                  </a:lnTo>
                  <a:lnTo>
                    <a:pt x="3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9" y="3"/>
                  </a:lnTo>
                  <a:lnTo>
                    <a:pt x="3" y="3"/>
                  </a:lnTo>
                  <a:close/>
                  <a:moveTo>
                    <a:pt x="3" y="0"/>
                  </a:moveTo>
                  <a:lnTo>
                    <a:pt x="9" y="0"/>
                  </a:lnTo>
                  <a:lnTo>
                    <a:pt x="11" y="0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2" y="6"/>
                  </a:lnTo>
                  <a:lnTo>
                    <a:pt x="11" y="7"/>
                  </a:lnTo>
                  <a:lnTo>
                    <a:pt x="9" y="7"/>
                  </a:lnTo>
                  <a:lnTo>
                    <a:pt x="3" y="7"/>
                  </a:lnTo>
                  <a:lnTo>
                    <a:pt x="2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2077"/>
            <p:cNvSpPr/>
            <p:nvPr/>
          </p:nvSpPr>
          <p:spPr bwMode="auto">
            <a:xfrm>
              <a:off x="7985126" y="5102225"/>
              <a:ext cx="11113" cy="6350"/>
            </a:xfrm>
            <a:custGeom>
              <a:avLst/>
              <a:gdLst>
                <a:gd name="T0" fmla="*/ 1 w 7"/>
                <a:gd name="T1" fmla="*/ 0 h 4"/>
                <a:gd name="T2" fmla="*/ 4 w 7"/>
                <a:gd name="T3" fmla="*/ 0 h 4"/>
                <a:gd name="T4" fmla="*/ 5 w 7"/>
                <a:gd name="T5" fmla="*/ 0 h 4"/>
                <a:gd name="T6" fmla="*/ 7 w 7"/>
                <a:gd name="T7" fmla="*/ 1 h 4"/>
                <a:gd name="T8" fmla="*/ 5 w 7"/>
                <a:gd name="T9" fmla="*/ 2 h 4"/>
                <a:gd name="T10" fmla="*/ 4 w 7"/>
                <a:gd name="T11" fmla="*/ 4 h 4"/>
                <a:gd name="T12" fmla="*/ 1 w 7"/>
                <a:gd name="T13" fmla="*/ 4 h 4"/>
                <a:gd name="T14" fmla="*/ 0 w 7"/>
                <a:gd name="T15" fmla="*/ 2 h 4"/>
                <a:gd name="T16" fmla="*/ 0 w 7"/>
                <a:gd name="T17" fmla="*/ 1 h 4"/>
                <a:gd name="T18" fmla="*/ 0 w 7"/>
                <a:gd name="T19" fmla="*/ 0 h 4"/>
                <a:gd name="T20" fmla="*/ 1 w 7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4">
                  <a:moveTo>
                    <a:pt x="1" y="0"/>
                  </a:moveTo>
                  <a:lnTo>
                    <a:pt x="4" y="0"/>
                  </a:lnTo>
                  <a:lnTo>
                    <a:pt x="5" y="0"/>
                  </a:lnTo>
                  <a:lnTo>
                    <a:pt x="7" y="1"/>
                  </a:lnTo>
                  <a:lnTo>
                    <a:pt x="5" y="2"/>
                  </a:lnTo>
                  <a:lnTo>
                    <a:pt x="4" y="4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2078"/>
            <p:cNvSpPr>
              <a:spLocks noEditPoints="1"/>
            </p:cNvSpPr>
            <p:nvPr/>
          </p:nvSpPr>
          <p:spPr bwMode="auto">
            <a:xfrm>
              <a:off x="7981951" y="5100638"/>
              <a:ext cx="15875" cy="9525"/>
            </a:xfrm>
            <a:custGeom>
              <a:avLst/>
              <a:gdLst>
                <a:gd name="T0" fmla="*/ 3 w 10"/>
                <a:gd name="T1" fmla="*/ 2 h 6"/>
                <a:gd name="T2" fmla="*/ 3 w 10"/>
                <a:gd name="T3" fmla="*/ 2 h 6"/>
                <a:gd name="T4" fmla="*/ 3 w 10"/>
                <a:gd name="T5" fmla="*/ 3 h 6"/>
                <a:gd name="T6" fmla="*/ 6 w 10"/>
                <a:gd name="T7" fmla="*/ 3 h 6"/>
                <a:gd name="T8" fmla="*/ 6 w 10"/>
                <a:gd name="T9" fmla="*/ 2 h 6"/>
                <a:gd name="T10" fmla="*/ 6 w 10"/>
                <a:gd name="T11" fmla="*/ 2 h 6"/>
                <a:gd name="T12" fmla="*/ 3 w 10"/>
                <a:gd name="T13" fmla="*/ 2 h 6"/>
                <a:gd name="T14" fmla="*/ 3 w 10"/>
                <a:gd name="T15" fmla="*/ 0 h 6"/>
                <a:gd name="T16" fmla="*/ 6 w 10"/>
                <a:gd name="T17" fmla="*/ 0 h 6"/>
                <a:gd name="T18" fmla="*/ 7 w 10"/>
                <a:gd name="T19" fmla="*/ 0 h 6"/>
                <a:gd name="T20" fmla="*/ 9 w 10"/>
                <a:gd name="T21" fmla="*/ 1 h 6"/>
                <a:gd name="T22" fmla="*/ 10 w 10"/>
                <a:gd name="T23" fmla="*/ 2 h 6"/>
                <a:gd name="T24" fmla="*/ 9 w 10"/>
                <a:gd name="T25" fmla="*/ 5 h 6"/>
                <a:gd name="T26" fmla="*/ 7 w 10"/>
                <a:gd name="T27" fmla="*/ 6 h 6"/>
                <a:gd name="T28" fmla="*/ 6 w 10"/>
                <a:gd name="T29" fmla="*/ 6 h 6"/>
                <a:gd name="T30" fmla="*/ 3 w 10"/>
                <a:gd name="T31" fmla="*/ 6 h 6"/>
                <a:gd name="T32" fmla="*/ 2 w 10"/>
                <a:gd name="T33" fmla="*/ 6 h 6"/>
                <a:gd name="T34" fmla="*/ 1 w 10"/>
                <a:gd name="T35" fmla="*/ 5 h 6"/>
                <a:gd name="T36" fmla="*/ 0 w 10"/>
                <a:gd name="T37" fmla="*/ 2 h 6"/>
                <a:gd name="T38" fmla="*/ 1 w 10"/>
                <a:gd name="T39" fmla="*/ 1 h 6"/>
                <a:gd name="T40" fmla="*/ 2 w 10"/>
                <a:gd name="T41" fmla="*/ 0 h 6"/>
                <a:gd name="T42" fmla="*/ 3 w 10"/>
                <a:gd name="T4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" h="6">
                  <a:moveTo>
                    <a:pt x="3" y="2"/>
                  </a:moveTo>
                  <a:lnTo>
                    <a:pt x="3" y="2"/>
                  </a:lnTo>
                  <a:lnTo>
                    <a:pt x="3" y="3"/>
                  </a:lnTo>
                  <a:lnTo>
                    <a:pt x="6" y="3"/>
                  </a:lnTo>
                  <a:lnTo>
                    <a:pt x="6" y="2"/>
                  </a:lnTo>
                  <a:lnTo>
                    <a:pt x="6" y="2"/>
                  </a:lnTo>
                  <a:lnTo>
                    <a:pt x="3" y="2"/>
                  </a:lnTo>
                  <a:close/>
                  <a:moveTo>
                    <a:pt x="3" y="0"/>
                  </a:moveTo>
                  <a:lnTo>
                    <a:pt x="6" y="0"/>
                  </a:lnTo>
                  <a:lnTo>
                    <a:pt x="7" y="0"/>
                  </a:lnTo>
                  <a:lnTo>
                    <a:pt x="9" y="1"/>
                  </a:lnTo>
                  <a:lnTo>
                    <a:pt x="10" y="2"/>
                  </a:lnTo>
                  <a:lnTo>
                    <a:pt x="9" y="5"/>
                  </a:lnTo>
                  <a:lnTo>
                    <a:pt x="7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2" y="6"/>
                  </a:lnTo>
                  <a:lnTo>
                    <a:pt x="1" y="5"/>
                  </a:lnTo>
                  <a:lnTo>
                    <a:pt x="0" y="2"/>
                  </a:lnTo>
                  <a:lnTo>
                    <a:pt x="1" y="1"/>
                  </a:lnTo>
                  <a:lnTo>
                    <a:pt x="2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2079"/>
            <p:cNvSpPr/>
            <p:nvPr/>
          </p:nvSpPr>
          <p:spPr bwMode="auto">
            <a:xfrm>
              <a:off x="7902576" y="5130800"/>
              <a:ext cx="96838" cy="47625"/>
            </a:xfrm>
            <a:custGeom>
              <a:avLst/>
              <a:gdLst>
                <a:gd name="T0" fmla="*/ 60 w 61"/>
                <a:gd name="T1" fmla="*/ 0 h 30"/>
                <a:gd name="T2" fmla="*/ 60 w 61"/>
                <a:gd name="T3" fmla="*/ 1 h 30"/>
                <a:gd name="T4" fmla="*/ 61 w 61"/>
                <a:gd name="T5" fmla="*/ 3 h 30"/>
                <a:gd name="T6" fmla="*/ 60 w 61"/>
                <a:gd name="T7" fmla="*/ 4 h 30"/>
                <a:gd name="T8" fmla="*/ 59 w 61"/>
                <a:gd name="T9" fmla="*/ 7 h 30"/>
                <a:gd name="T10" fmla="*/ 57 w 61"/>
                <a:gd name="T11" fmla="*/ 9 h 30"/>
                <a:gd name="T12" fmla="*/ 53 w 61"/>
                <a:gd name="T13" fmla="*/ 13 h 30"/>
                <a:gd name="T14" fmla="*/ 48 w 61"/>
                <a:gd name="T15" fmla="*/ 18 h 30"/>
                <a:gd name="T16" fmla="*/ 38 w 61"/>
                <a:gd name="T17" fmla="*/ 26 h 30"/>
                <a:gd name="T18" fmla="*/ 27 w 61"/>
                <a:gd name="T19" fmla="*/ 30 h 30"/>
                <a:gd name="T20" fmla="*/ 18 w 61"/>
                <a:gd name="T21" fmla="*/ 28 h 30"/>
                <a:gd name="T22" fmla="*/ 9 w 61"/>
                <a:gd name="T23" fmla="*/ 24 h 30"/>
                <a:gd name="T24" fmla="*/ 4 w 61"/>
                <a:gd name="T25" fmla="*/ 20 h 30"/>
                <a:gd name="T26" fmla="*/ 1 w 61"/>
                <a:gd name="T27" fmla="*/ 18 h 30"/>
                <a:gd name="T28" fmla="*/ 0 w 61"/>
                <a:gd name="T29" fmla="*/ 17 h 30"/>
                <a:gd name="T30" fmla="*/ 1 w 61"/>
                <a:gd name="T31" fmla="*/ 16 h 30"/>
                <a:gd name="T32" fmla="*/ 2 w 61"/>
                <a:gd name="T33" fmla="*/ 16 h 30"/>
                <a:gd name="T34" fmla="*/ 4 w 61"/>
                <a:gd name="T35" fmla="*/ 16 h 30"/>
                <a:gd name="T36" fmla="*/ 4 w 61"/>
                <a:gd name="T37" fmla="*/ 16 h 30"/>
                <a:gd name="T38" fmla="*/ 5 w 61"/>
                <a:gd name="T39" fmla="*/ 17 h 30"/>
                <a:gd name="T40" fmla="*/ 8 w 61"/>
                <a:gd name="T41" fmla="*/ 18 h 30"/>
                <a:gd name="T42" fmla="*/ 12 w 61"/>
                <a:gd name="T43" fmla="*/ 21 h 30"/>
                <a:gd name="T44" fmla="*/ 15 w 61"/>
                <a:gd name="T45" fmla="*/ 24 h 30"/>
                <a:gd name="T46" fmla="*/ 22 w 61"/>
                <a:gd name="T47" fmla="*/ 25 h 30"/>
                <a:gd name="T48" fmla="*/ 27 w 61"/>
                <a:gd name="T49" fmla="*/ 26 h 30"/>
                <a:gd name="T50" fmla="*/ 30 w 61"/>
                <a:gd name="T51" fmla="*/ 26 h 30"/>
                <a:gd name="T52" fmla="*/ 34 w 61"/>
                <a:gd name="T53" fmla="*/ 24 h 30"/>
                <a:gd name="T54" fmla="*/ 38 w 61"/>
                <a:gd name="T55" fmla="*/ 22 h 30"/>
                <a:gd name="T56" fmla="*/ 42 w 61"/>
                <a:gd name="T57" fmla="*/ 20 h 30"/>
                <a:gd name="T58" fmla="*/ 44 w 61"/>
                <a:gd name="T59" fmla="*/ 16 h 30"/>
                <a:gd name="T60" fmla="*/ 48 w 61"/>
                <a:gd name="T61" fmla="*/ 13 h 30"/>
                <a:gd name="T62" fmla="*/ 52 w 61"/>
                <a:gd name="T63" fmla="*/ 9 h 30"/>
                <a:gd name="T64" fmla="*/ 55 w 61"/>
                <a:gd name="T65" fmla="*/ 7 h 30"/>
                <a:gd name="T66" fmla="*/ 56 w 61"/>
                <a:gd name="T67" fmla="*/ 4 h 30"/>
                <a:gd name="T68" fmla="*/ 57 w 61"/>
                <a:gd name="T69" fmla="*/ 3 h 30"/>
                <a:gd name="T70" fmla="*/ 57 w 61"/>
                <a:gd name="T71" fmla="*/ 3 h 30"/>
                <a:gd name="T72" fmla="*/ 57 w 61"/>
                <a:gd name="T73" fmla="*/ 1 h 30"/>
                <a:gd name="T74" fmla="*/ 60 w 61"/>
                <a:gd name="T7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" h="30">
                  <a:moveTo>
                    <a:pt x="60" y="0"/>
                  </a:moveTo>
                  <a:lnTo>
                    <a:pt x="60" y="1"/>
                  </a:lnTo>
                  <a:lnTo>
                    <a:pt x="61" y="3"/>
                  </a:lnTo>
                  <a:lnTo>
                    <a:pt x="60" y="4"/>
                  </a:lnTo>
                  <a:lnTo>
                    <a:pt x="59" y="7"/>
                  </a:lnTo>
                  <a:lnTo>
                    <a:pt x="57" y="9"/>
                  </a:lnTo>
                  <a:lnTo>
                    <a:pt x="53" y="13"/>
                  </a:lnTo>
                  <a:lnTo>
                    <a:pt x="48" y="18"/>
                  </a:lnTo>
                  <a:lnTo>
                    <a:pt x="38" y="26"/>
                  </a:lnTo>
                  <a:lnTo>
                    <a:pt x="27" y="30"/>
                  </a:lnTo>
                  <a:lnTo>
                    <a:pt x="18" y="28"/>
                  </a:lnTo>
                  <a:lnTo>
                    <a:pt x="9" y="24"/>
                  </a:lnTo>
                  <a:lnTo>
                    <a:pt x="4" y="20"/>
                  </a:lnTo>
                  <a:lnTo>
                    <a:pt x="1" y="18"/>
                  </a:lnTo>
                  <a:lnTo>
                    <a:pt x="0" y="17"/>
                  </a:lnTo>
                  <a:lnTo>
                    <a:pt x="1" y="16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7"/>
                  </a:lnTo>
                  <a:lnTo>
                    <a:pt x="8" y="18"/>
                  </a:lnTo>
                  <a:lnTo>
                    <a:pt x="12" y="21"/>
                  </a:lnTo>
                  <a:lnTo>
                    <a:pt x="15" y="24"/>
                  </a:lnTo>
                  <a:lnTo>
                    <a:pt x="22" y="25"/>
                  </a:lnTo>
                  <a:lnTo>
                    <a:pt x="27" y="26"/>
                  </a:lnTo>
                  <a:lnTo>
                    <a:pt x="30" y="26"/>
                  </a:lnTo>
                  <a:lnTo>
                    <a:pt x="34" y="24"/>
                  </a:lnTo>
                  <a:lnTo>
                    <a:pt x="38" y="22"/>
                  </a:lnTo>
                  <a:lnTo>
                    <a:pt x="42" y="20"/>
                  </a:lnTo>
                  <a:lnTo>
                    <a:pt x="44" y="16"/>
                  </a:lnTo>
                  <a:lnTo>
                    <a:pt x="48" y="13"/>
                  </a:lnTo>
                  <a:lnTo>
                    <a:pt x="52" y="9"/>
                  </a:lnTo>
                  <a:lnTo>
                    <a:pt x="55" y="7"/>
                  </a:lnTo>
                  <a:lnTo>
                    <a:pt x="56" y="4"/>
                  </a:lnTo>
                  <a:lnTo>
                    <a:pt x="57" y="3"/>
                  </a:lnTo>
                  <a:lnTo>
                    <a:pt x="57" y="3"/>
                  </a:lnTo>
                  <a:lnTo>
                    <a:pt x="57" y="1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2080"/>
            <p:cNvSpPr>
              <a:spLocks noEditPoints="1"/>
            </p:cNvSpPr>
            <p:nvPr/>
          </p:nvSpPr>
          <p:spPr bwMode="auto">
            <a:xfrm>
              <a:off x="7899401" y="5129213"/>
              <a:ext cx="103188" cy="52388"/>
            </a:xfrm>
            <a:custGeom>
              <a:avLst/>
              <a:gdLst>
                <a:gd name="T0" fmla="*/ 61 w 65"/>
                <a:gd name="T1" fmla="*/ 4 h 33"/>
                <a:gd name="T2" fmla="*/ 61 w 65"/>
                <a:gd name="T3" fmla="*/ 4 h 33"/>
                <a:gd name="T4" fmla="*/ 59 w 65"/>
                <a:gd name="T5" fmla="*/ 6 h 33"/>
                <a:gd name="T6" fmla="*/ 54 w 65"/>
                <a:gd name="T7" fmla="*/ 12 h 33"/>
                <a:gd name="T8" fmla="*/ 48 w 65"/>
                <a:gd name="T9" fmla="*/ 18 h 33"/>
                <a:gd name="T10" fmla="*/ 38 w 65"/>
                <a:gd name="T11" fmla="*/ 26 h 33"/>
                <a:gd name="T12" fmla="*/ 29 w 65"/>
                <a:gd name="T13" fmla="*/ 29 h 33"/>
                <a:gd name="T14" fmla="*/ 23 w 65"/>
                <a:gd name="T15" fmla="*/ 27 h 33"/>
                <a:gd name="T16" fmla="*/ 12 w 65"/>
                <a:gd name="T17" fmla="*/ 23 h 33"/>
                <a:gd name="T18" fmla="*/ 7 w 65"/>
                <a:gd name="T19" fmla="*/ 19 h 33"/>
                <a:gd name="T20" fmla="*/ 4 w 65"/>
                <a:gd name="T21" fmla="*/ 18 h 33"/>
                <a:gd name="T22" fmla="*/ 4 w 65"/>
                <a:gd name="T23" fmla="*/ 18 h 33"/>
                <a:gd name="T24" fmla="*/ 4 w 65"/>
                <a:gd name="T25" fmla="*/ 18 h 33"/>
                <a:gd name="T26" fmla="*/ 4 w 65"/>
                <a:gd name="T27" fmla="*/ 18 h 33"/>
                <a:gd name="T28" fmla="*/ 6 w 65"/>
                <a:gd name="T29" fmla="*/ 19 h 33"/>
                <a:gd name="T30" fmla="*/ 12 w 65"/>
                <a:gd name="T31" fmla="*/ 23 h 33"/>
                <a:gd name="T32" fmla="*/ 23 w 65"/>
                <a:gd name="T33" fmla="*/ 29 h 33"/>
                <a:gd name="T34" fmla="*/ 33 w 65"/>
                <a:gd name="T35" fmla="*/ 29 h 33"/>
                <a:gd name="T36" fmla="*/ 41 w 65"/>
                <a:gd name="T37" fmla="*/ 25 h 33"/>
                <a:gd name="T38" fmla="*/ 49 w 65"/>
                <a:gd name="T39" fmla="*/ 18 h 33"/>
                <a:gd name="T40" fmla="*/ 58 w 65"/>
                <a:gd name="T41" fmla="*/ 9 h 33"/>
                <a:gd name="T42" fmla="*/ 61 w 65"/>
                <a:gd name="T43" fmla="*/ 5 h 33"/>
                <a:gd name="T44" fmla="*/ 62 w 65"/>
                <a:gd name="T45" fmla="*/ 4 h 33"/>
                <a:gd name="T46" fmla="*/ 61 w 65"/>
                <a:gd name="T47" fmla="*/ 0 h 33"/>
                <a:gd name="T48" fmla="*/ 63 w 65"/>
                <a:gd name="T49" fmla="*/ 1 h 33"/>
                <a:gd name="T50" fmla="*/ 65 w 65"/>
                <a:gd name="T51" fmla="*/ 4 h 33"/>
                <a:gd name="T52" fmla="*/ 61 w 65"/>
                <a:gd name="T53" fmla="*/ 12 h 33"/>
                <a:gd name="T54" fmla="*/ 52 w 65"/>
                <a:gd name="T55" fmla="*/ 19 h 33"/>
                <a:gd name="T56" fmla="*/ 29 w 65"/>
                <a:gd name="T57" fmla="*/ 33 h 33"/>
                <a:gd name="T58" fmla="*/ 11 w 65"/>
                <a:gd name="T59" fmla="*/ 27 h 33"/>
                <a:gd name="T60" fmla="*/ 2 w 65"/>
                <a:gd name="T61" fmla="*/ 21 h 33"/>
                <a:gd name="T62" fmla="*/ 2 w 65"/>
                <a:gd name="T63" fmla="*/ 21 h 33"/>
                <a:gd name="T64" fmla="*/ 0 w 65"/>
                <a:gd name="T65" fmla="*/ 18 h 33"/>
                <a:gd name="T66" fmla="*/ 3 w 65"/>
                <a:gd name="T67" fmla="*/ 16 h 33"/>
                <a:gd name="T68" fmla="*/ 6 w 65"/>
                <a:gd name="T69" fmla="*/ 16 h 33"/>
                <a:gd name="T70" fmla="*/ 6 w 65"/>
                <a:gd name="T71" fmla="*/ 16 h 33"/>
                <a:gd name="T72" fmla="*/ 6 w 65"/>
                <a:gd name="T73" fmla="*/ 16 h 33"/>
                <a:gd name="T74" fmla="*/ 8 w 65"/>
                <a:gd name="T75" fmla="*/ 17 h 33"/>
                <a:gd name="T76" fmla="*/ 14 w 65"/>
                <a:gd name="T77" fmla="*/ 21 h 33"/>
                <a:gd name="T78" fmla="*/ 24 w 65"/>
                <a:gd name="T79" fmla="*/ 25 h 33"/>
                <a:gd name="T80" fmla="*/ 29 w 65"/>
                <a:gd name="T81" fmla="*/ 26 h 33"/>
                <a:gd name="T82" fmla="*/ 34 w 65"/>
                <a:gd name="T83" fmla="*/ 23 h 33"/>
                <a:gd name="T84" fmla="*/ 42 w 65"/>
                <a:gd name="T85" fmla="*/ 19 h 33"/>
                <a:gd name="T86" fmla="*/ 49 w 65"/>
                <a:gd name="T87" fmla="*/ 13 h 33"/>
                <a:gd name="T88" fmla="*/ 55 w 65"/>
                <a:gd name="T89" fmla="*/ 6 h 33"/>
                <a:gd name="T90" fmla="*/ 58 w 65"/>
                <a:gd name="T91" fmla="*/ 2 h 33"/>
                <a:gd name="T92" fmla="*/ 59 w 65"/>
                <a:gd name="T9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5" h="33">
                  <a:moveTo>
                    <a:pt x="61" y="4"/>
                  </a:moveTo>
                  <a:lnTo>
                    <a:pt x="61" y="4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59" y="6"/>
                  </a:lnTo>
                  <a:lnTo>
                    <a:pt x="57" y="9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18"/>
                  </a:lnTo>
                  <a:lnTo>
                    <a:pt x="44" y="22"/>
                  </a:lnTo>
                  <a:lnTo>
                    <a:pt x="38" y="26"/>
                  </a:lnTo>
                  <a:lnTo>
                    <a:pt x="33" y="27"/>
                  </a:lnTo>
                  <a:lnTo>
                    <a:pt x="29" y="29"/>
                  </a:lnTo>
                  <a:lnTo>
                    <a:pt x="29" y="29"/>
                  </a:lnTo>
                  <a:lnTo>
                    <a:pt x="23" y="27"/>
                  </a:lnTo>
                  <a:lnTo>
                    <a:pt x="17" y="26"/>
                  </a:lnTo>
                  <a:lnTo>
                    <a:pt x="12" y="23"/>
                  </a:lnTo>
                  <a:lnTo>
                    <a:pt x="10" y="22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3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9"/>
                  </a:lnTo>
                  <a:lnTo>
                    <a:pt x="6" y="19"/>
                  </a:lnTo>
                  <a:lnTo>
                    <a:pt x="8" y="22"/>
                  </a:lnTo>
                  <a:lnTo>
                    <a:pt x="12" y="23"/>
                  </a:lnTo>
                  <a:lnTo>
                    <a:pt x="17" y="26"/>
                  </a:lnTo>
                  <a:lnTo>
                    <a:pt x="23" y="29"/>
                  </a:lnTo>
                  <a:lnTo>
                    <a:pt x="29" y="29"/>
                  </a:lnTo>
                  <a:lnTo>
                    <a:pt x="33" y="29"/>
                  </a:lnTo>
                  <a:lnTo>
                    <a:pt x="37" y="27"/>
                  </a:lnTo>
                  <a:lnTo>
                    <a:pt x="41" y="25"/>
                  </a:lnTo>
                  <a:lnTo>
                    <a:pt x="45" y="21"/>
                  </a:lnTo>
                  <a:lnTo>
                    <a:pt x="49" y="18"/>
                  </a:lnTo>
                  <a:lnTo>
                    <a:pt x="54" y="13"/>
                  </a:lnTo>
                  <a:lnTo>
                    <a:pt x="58" y="9"/>
                  </a:lnTo>
                  <a:lnTo>
                    <a:pt x="59" y="6"/>
                  </a:lnTo>
                  <a:lnTo>
                    <a:pt x="61" y="5"/>
                  </a:lnTo>
                  <a:lnTo>
                    <a:pt x="62" y="4"/>
                  </a:lnTo>
                  <a:lnTo>
                    <a:pt x="62" y="4"/>
                  </a:lnTo>
                  <a:lnTo>
                    <a:pt x="61" y="4"/>
                  </a:lnTo>
                  <a:close/>
                  <a:moveTo>
                    <a:pt x="61" y="0"/>
                  </a:moveTo>
                  <a:lnTo>
                    <a:pt x="62" y="0"/>
                  </a:lnTo>
                  <a:lnTo>
                    <a:pt x="63" y="1"/>
                  </a:lnTo>
                  <a:lnTo>
                    <a:pt x="65" y="4"/>
                  </a:lnTo>
                  <a:lnTo>
                    <a:pt x="65" y="4"/>
                  </a:lnTo>
                  <a:lnTo>
                    <a:pt x="63" y="8"/>
                  </a:lnTo>
                  <a:lnTo>
                    <a:pt x="61" y="12"/>
                  </a:lnTo>
                  <a:lnTo>
                    <a:pt x="57" y="16"/>
                  </a:lnTo>
                  <a:lnTo>
                    <a:pt x="52" y="19"/>
                  </a:lnTo>
                  <a:lnTo>
                    <a:pt x="41" y="29"/>
                  </a:lnTo>
                  <a:lnTo>
                    <a:pt x="29" y="33"/>
                  </a:lnTo>
                  <a:lnTo>
                    <a:pt x="20" y="31"/>
                  </a:lnTo>
                  <a:lnTo>
                    <a:pt x="11" y="27"/>
                  </a:lnTo>
                  <a:lnTo>
                    <a:pt x="6" y="23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2" y="21"/>
                  </a:lnTo>
                  <a:lnTo>
                    <a:pt x="0" y="19"/>
                  </a:lnTo>
                  <a:lnTo>
                    <a:pt x="0" y="18"/>
                  </a:lnTo>
                  <a:lnTo>
                    <a:pt x="2" y="16"/>
                  </a:lnTo>
                  <a:lnTo>
                    <a:pt x="3" y="16"/>
                  </a:lnTo>
                  <a:lnTo>
                    <a:pt x="4" y="14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8" y="17"/>
                  </a:lnTo>
                  <a:lnTo>
                    <a:pt x="11" y="18"/>
                  </a:lnTo>
                  <a:lnTo>
                    <a:pt x="14" y="21"/>
                  </a:lnTo>
                  <a:lnTo>
                    <a:pt x="19" y="23"/>
                  </a:lnTo>
                  <a:lnTo>
                    <a:pt x="24" y="25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32" y="25"/>
                  </a:lnTo>
                  <a:lnTo>
                    <a:pt x="34" y="23"/>
                  </a:lnTo>
                  <a:lnTo>
                    <a:pt x="38" y="22"/>
                  </a:lnTo>
                  <a:lnTo>
                    <a:pt x="42" y="19"/>
                  </a:lnTo>
                  <a:lnTo>
                    <a:pt x="46" y="16"/>
                  </a:lnTo>
                  <a:lnTo>
                    <a:pt x="49" y="13"/>
                  </a:lnTo>
                  <a:lnTo>
                    <a:pt x="53" y="9"/>
                  </a:lnTo>
                  <a:lnTo>
                    <a:pt x="55" y="6"/>
                  </a:lnTo>
                  <a:lnTo>
                    <a:pt x="57" y="4"/>
                  </a:lnTo>
                  <a:lnTo>
                    <a:pt x="58" y="2"/>
                  </a:lnTo>
                  <a:lnTo>
                    <a:pt x="58" y="2"/>
                  </a:lnTo>
                  <a:lnTo>
                    <a:pt x="59" y="1"/>
                  </a:lnTo>
                  <a:lnTo>
                    <a:pt x="6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2081"/>
            <p:cNvSpPr/>
            <p:nvPr/>
          </p:nvSpPr>
          <p:spPr bwMode="auto">
            <a:xfrm>
              <a:off x="7986713" y="5127625"/>
              <a:ext cx="19050" cy="9525"/>
            </a:xfrm>
            <a:custGeom>
              <a:avLst/>
              <a:gdLst>
                <a:gd name="T0" fmla="*/ 3 w 12"/>
                <a:gd name="T1" fmla="*/ 0 h 6"/>
                <a:gd name="T2" fmla="*/ 11 w 12"/>
                <a:gd name="T3" fmla="*/ 2 h 6"/>
                <a:gd name="T4" fmla="*/ 12 w 12"/>
                <a:gd name="T5" fmla="*/ 3 h 6"/>
                <a:gd name="T6" fmla="*/ 12 w 12"/>
                <a:gd name="T7" fmla="*/ 5 h 6"/>
                <a:gd name="T8" fmla="*/ 12 w 12"/>
                <a:gd name="T9" fmla="*/ 6 h 6"/>
                <a:gd name="T10" fmla="*/ 11 w 12"/>
                <a:gd name="T11" fmla="*/ 6 h 6"/>
                <a:gd name="T12" fmla="*/ 11 w 12"/>
                <a:gd name="T13" fmla="*/ 6 h 6"/>
                <a:gd name="T14" fmla="*/ 2 w 12"/>
                <a:gd name="T15" fmla="*/ 3 h 6"/>
                <a:gd name="T16" fmla="*/ 0 w 12"/>
                <a:gd name="T17" fmla="*/ 2 h 6"/>
                <a:gd name="T18" fmla="*/ 0 w 12"/>
                <a:gd name="T19" fmla="*/ 1 h 6"/>
                <a:gd name="T20" fmla="*/ 0 w 12"/>
                <a:gd name="T21" fmla="*/ 0 h 6"/>
                <a:gd name="T22" fmla="*/ 3 w 12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6">
                  <a:moveTo>
                    <a:pt x="3" y="0"/>
                  </a:moveTo>
                  <a:lnTo>
                    <a:pt x="11" y="2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2" y="6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2082"/>
            <p:cNvSpPr>
              <a:spLocks noEditPoints="1"/>
            </p:cNvSpPr>
            <p:nvPr/>
          </p:nvSpPr>
          <p:spPr bwMode="auto">
            <a:xfrm>
              <a:off x="7985126" y="5124450"/>
              <a:ext cx="25400" cy="14288"/>
            </a:xfrm>
            <a:custGeom>
              <a:avLst/>
              <a:gdLst>
                <a:gd name="T0" fmla="*/ 3 w 16"/>
                <a:gd name="T1" fmla="*/ 3 h 9"/>
                <a:gd name="T2" fmla="*/ 3 w 16"/>
                <a:gd name="T3" fmla="*/ 4 h 9"/>
                <a:gd name="T4" fmla="*/ 3 w 16"/>
                <a:gd name="T5" fmla="*/ 4 h 9"/>
                <a:gd name="T6" fmla="*/ 3 w 16"/>
                <a:gd name="T7" fmla="*/ 4 h 9"/>
                <a:gd name="T8" fmla="*/ 12 w 16"/>
                <a:gd name="T9" fmla="*/ 7 h 9"/>
                <a:gd name="T10" fmla="*/ 12 w 16"/>
                <a:gd name="T11" fmla="*/ 8 h 9"/>
                <a:gd name="T12" fmla="*/ 12 w 16"/>
                <a:gd name="T13" fmla="*/ 7 h 9"/>
                <a:gd name="T14" fmla="*/ 12 w 16"/>
                <a:gd name="T15" fmla="*/ 7 h 9"/>
                <a:gd name="T16" fmla="*/ 12 w 16"/>
                <a:gd name="T17" fmla="*/ 7 h 9"/>
                <a:gd name="T18" fmla="*/ 12 w 16"/>
                <a:gd name="T19" fmla="*/ 7 h 9"/>
                <a:gd name="T20" fmla="*/ 12 w 16"/>
                <a:gd name="T21" fmla="*/ 7 h 9"/>
                <a:gd name="T22" fmla="*/ 3 w 16"/>
                <a:gd name="T23" fmla="*/ 3 h 9"/>
                <a:gd name="T24" fmla="*/ 3 w 16"/>
                <a:gd name="T25" fmla="*/ 3 h 9"/>
                <a:gd name="T26" fmla="*/ 3 w 16"/>
                <a:gd name="T27" fmla="*/ 0 h 9"/>
                <a:gd name="T28" fmla="*/ 4 w 16"/>
                <a:gd name="T29" fmla="*/ 0 h 9"/>
                <a:gd name="T30" fmla="*/ 13 w 16"/>
                <a:gd name="T31" fmla="*/ 3 h 9"/>
                <a:gd name="T32" fmla="*/ 15 w 16"/>
                <a:gd name="T33" fmla="*/ 4 h 9"/>
                <a:gd name="T34" fmla="*/ 16 w 16"/>
                <a:gd name="T35" fmla="*/ 7 h 9"/>
                <a:gd name="T36" fmla="*/ 15 w 16"/>
                <a:gd name="T37" fmla="*/ 8 h 9"/>
                <a:gd name="T38" fmla="*/ 13 w 16"/>
                <a:gd name="T39" fmla="*/ 9 h 9"/>
                <a:gd name="T40" fmla="*/ 12 w 16"/>
                <a:gd name="T41" fmla="*/ 9 h 9"/>
                <a:gd name="T42" fmla="*/ 12 w 16"/>
                <a:gd name="T43" fmla="*/ 9 h 9"/>
                <a:gd name="T44" fmla="*/ 11 w 16"/>
                <a:gd name="T45" fmla="*/ 9 h 9"/>
                <a:gd name="T46" fmla="*/ 1 w 16"/>
                <a:gd name="T47" fmla="*/ 7 h 9"/>
                <a:gd name="T48" fmla="*/ 0 w 16"/>
                <a:gd name="T49" fmla="*/ 5 h 9"/>
                <a:gd name="T50" fmla="*/ 0 w 16"/>
                <a:gd name="T51" fmla="*/ 4 h 9"/>
                <a:gd name="T52" fmla="*/ 0 w 16"/>
                <a:gd name="T53" fmla="*/ 3 h 9"/>
                <a:gd name="T54" fmla="*/ 1 w 16"/>
                <a:gd name="T55" fmla="*/ 2 h 9"/>
                <a:gd name="T56" fmla="*/ 3 w 16"/>
                <a:gd name="T5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" h="9">
                  <a:moveTo>
                    <a:pt x="3" y="3"/>
                  </a:move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12" y="7"/>
                  </a:lnTo>
                  <a:lnTo>
                    <a:pt x="12" y="8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3" y="3"/>
                  </a:lnTo>
                  <a:lnTo>
                    <a:pt x="3" y="3"/>
                  </a:lnTo>
                  <a:close/>
                  <a:moveTo>
                    <a:pt x="3" y="0"/>
                  </a:moveTo>
                  <a:lnTo>
                    <a:pt x="4" y="0"/>
                  </a:lnTo>
                  <a:lnTo>
                    <a:pt x="13" y="3"/>
                  </a:lnTo>
                  <a:lnTo>
                    <a:pt x="15" y="4"/>
                  </a:lnTo>
                  <a:lnTo>
                    <a:pt x="16" y="7"/>
                  </a:lnTo>
                  <a:lnTo>
                    <a:pt x="15" y="8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1" y="9"/>
                  </a:lnTo>
                  <a:lnTo>
                    <a:pt x="1" y="7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3"/>
                  </a:lnTo>
                  <a:lnTo>
                    <a:pt x="1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2083"/>
            <p:cNvSpPr/>
            <p:nvPr/>
          </p:nvSpPr>
          <p:spPr bwMode="auto">
            <a:xfrm>
              <a:off x="7902576" y="5145088"/>
              <a:ext cx="12700" cy="20638"/>
            </a:xfrm>
            <a:custGeom>
              <a:avLst/>
              <a:gdLst>
                <a:gd name="T0" fmla="*/ 5 w 8"/>
                <a:gd name="T1" fmla="*/ 0 h 13"/>
                <a:gd name="T2" fmla="*/ 8 w 8"/>
                <a:gd name="T3" fmla="*/ 0 h 13"/>
                <a:gd name="T4" fmla="*/ 8 w 8"/>
                <a:gd name="T5" fmla="*/ 2 h 13"/>
                <a:gd name="T6" fmla="*/ 8 w 8"/>
                <a:gd name="T7" fmla="*/ 3 h 13"/>
                <a:gd name="T8" fmla="*/ 4 w 8"/>
                <a:gd name="T9" fmla="*/ 12 h 13"/>
                <a:gd name="T10" fmla="*/ 2 w 8"/>
                <a:gd name="T11" fmla="*/ 13 h 13"/>
                <a:gd name="T12" fmla="*/ 2 w 8"/>
                <a:gd name="T13" fmla="*/ 13 h 13"/>
                <a:gd name="T14" fmla="*/ 1 w 8"/>
                <a:gd name="T15" fmla="*/ 13 h 13"/>
                <a:gd name="T16" fmla="*/ 0 w 8"/>
                <a:gd name="T17" fmla="*/ 12 h 13"/>
                <a:gd name="T18" fmla="*/ 0 w 8"/>
                <a:gd name="T19" fmla="*/ 11 h 13"/>
                <a:gd name="T20" fmla="*/ 5 w 8"/>
                <a:gd name="T21" fmla="*/ 2 h 13"/>
                <a:gd name="T22" fmla="*/ 5 w 8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13">
                  <a:moveTo>
                    <a:pt x="5" y="0"/>
                  </a:move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4" y="12"/>
                  </a:lnTo>
                  <a:lnTo>
                    <a:pt x="2" y="13"/>
                  </a:lnTo>
                  <a:lnTo>
                    <a:pt x="2" y="13"/>
                  </a:lnTo>
                  <a:lnTo>
                    <a:pt x="1" y="13"/>
                  </a:lnTo>
                  <a:lnTo>
                    <a:pt x="0" y="12"/>
                  </a:lnTo>
                  <a:lnTo>
                    <a:pt x="0" y="11"/>
                  </a:lnTo>
                  <a:lnTo>
                    <a:pt x="5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084"/>
            <p:cNvSpPr>
              <a:spLocks noEditPoints="1"/>
            </p:cNvSpPr>
            <p:nvPr/>
          </p:nvSpPr>
          <p:spPr bwMode="auto">
            <a:xfrm>
              <a:off x="7899401" y="5143500"/>
              <a:ext cx="19050" cy="25400"/>
            </a:xfrm>
            <a:custGeom>
              <a:avLst/>
              <a:gdLst>
                <a:gd name="T0" fmla="*/ 8 w 12"/>
                <a:gd name="T1" fmla="*/ 3 h 16"/>
                <a:gd name="T2" fmla="*/ 8 w 12"/>
                <a:gd name="T3" fmla="*/ 4 h 16"/>
                <a:gd name="T4" fmla="*/ 3 w 12"/>
                <a:gd name="T5" fmla="*/ 12 h 16"/>
                <a:gd name="T6" fmla="*/ 3 w 12"/>
                <a:gd name="T7" fmla="*/ 13 h 16"/>
                <a:gd name="T8" fmla="*/ 4 w 12"/>
                <a:gd name="T9" fmla="*/ 13 h 16"/>
                <a:gd name="T10" fmla="*/ 4 w 12"/>
                <a:gd name="T11" fmla="*/ 13 h 16"/>
                <a:gd name="T12" fmla="*/ 4 w 12"/>
                <a:gd name="T13" fmla="*/ 13 h 16"/>
                <a:gd name="T14" fmla="*/ 8 w 12"/>
                <a:gd name="T15" fmla="*/ 4 h 16"/>
                <a:gd name="T16" fmla="*/ 8 w 12"/>
                <a:gd name="T17" fmla="*/ 4 h 16"/>
                <a:gd name="T18" fmla="*/ 8 w 12"/>
                <a:gd name="T19" fmla="*/ 3 h 16"/>
                <a:gd name="T20" fmla="*/ 8 w 12"/>
                <a:gd name="T21" fmla="*/ 3 h 16"/>
                <a:gd name="T22" fmla="*/ 8 w 12"/>
                <a:gd name="T23" fmla="*/ 0 h 16"/>
                <a:gd name="T24" fmla="*/ 10 w 12"/>
                <a:gd name="T25" fmla="*/ 0 h 16"/>
                <a:gd name="T26" fmla="*/ 11 w 12"/>
                <a:gd name="T27" fmla="*/ 1 h 16"/>
                <a:gd name="T28" fmla="*/ 12 w 12"/>
                <a:gd name="T29" fmla="*/ 4 h 16"/>
                <a:gd name="T30" fmla="*/ 11 w 12"/>
                <a:gd name="T31" fmla="*/ 5 h 16"/>
                <a:gd name="T32" fmla="*/ 7 w 12"/>
                <a:gd name="T33" fmla="*/ 14 h 16"/>
                <a:gd name="T34" fmla="*/ 6 w 12"/>
                <a:gd name="T35" fmla="*/ 16 h 16"/>
                <a:gd name="T36" fmla="*/ 4 w 12"/>
                <a:gd name="T37" fmla="*/ 16 h 16"/>
                <a:gd name="T38" fmla="*/ 3 w 12"/>
                <a:gd name="T39" fmla="*/ 16 h 16"/>
                <a:gd name="T40" fmla="*/ 2 w 12"/>
                <a:gd name="T41" fmla="*/ 14 h 16"/>
                <a:gd name="T42" fmla="*/ 0 w 12"/>
                <a:gd name="T43" fmla="*/ 13 h 16"/>
                <a:gd name="T44" fmla="*/ 0 w 12"/>
                <a:gd name="T45" fmla="*/ 10 h 16"/>
                <a:gd name="T46" fmla="*/ 6 w 12"/>
                <a:gd name="T47" fmla="*/ 3 h 16"/>
                <a:gd name="T48" fmla="*/ 7 w 12"/>
                <a:gd name="T49" fmla="*/ 0 h 16"/>
                <a:gd name="T50" fmla="*/ 8 w 12"/>
                <a:gd name="T5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16">
                  <a:moveTo>
                    <a:pt x="8" y="3"/>
                  </a:moveTo>
                  <a:lnTo>
                    <a:pt x="8" y="4"/>
                  </a:lnTo>
                  <a:lnTo>
                    <a:pt x="3" y="12"/>
                  </a:lnTo>
                  <a:lnTo>
                    <a:pt x="3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4" y="13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3"/>
                  </a:lnTo>
                  <a:lnTo>
                    <a:pt x="8" y="3"/>
                  </a:lnTo>
                  <a:close/>
                  <a:moveTo>
                    <a:pt x="8" y="0"/>
                  </a:moveTo>
                  <a:lnTo>
                    <a:pt x="10" y="0"/>
                  </a:lnTo>
                  <a:lnTo>
                    <a:pt x="11" y="1"/>
                  </a:lnTo>
                  <a:lnTo>
                    <a:pt x="12" y="4"/>
                  </a:lnTo>
                  <a:lnTo>
                    <a:pt x="11" y="5"/>
                  </a:lnTo>
                  <a:lnTo>
                    <a:pt x="7" y="14"/>
                  </a:lnTo>
                  <a:lnTo>
                    <a:pt x="6" y="16"/>
                  </a:lnTo>
                  <a:lnTo>
                    <a:pt x="4" y="16"/>
                  </a:lnTo>
                  <a:lnTo>
                    <a:pt x="3" y="16"/>
                  </a:lnTo>
                  <a:lnTo>
                    <a:pt x="2" y="14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6" y="3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2085"/>
            <p:cNvSpPr/>
            <p:nvPr/>
          </p:nvSpPr>
          <p:spPr bwMode="auto">
            <a:xfrm>
              <a:off x="7958138" y="5257800"/>
              <a:ext cx="4763" cy="28575"/>
            </a:xfrm>
            <a:custGeom>
              <a:avLst/>
              <a:gdLst>
                <a:gd name="T0" fmla="*/ 1 w 3"/>
                <a:gd name="T1" fmla="*/ 0 h 18"/>
                <a:gd name="T2" fmla="*/ 3 w 3"/>
                <a:gd name="T3" fmla="*/ 1 h 18"/>
                <a:gd name="T4" fmla="*/ 3 w 3"/>
                <a:gd name="T5" fmla="*/ 3 h 18"/>
                <a:gd name="T6" fmla="*/ 3 w 3"/>
                <a:gd name="T7" fmla="*/ 17 h 18"/>
                <a:gd name="T8" fmla="*/ 3 w 3"/>
                <a:gd name="T9" fmla="*/ 18 h 18"/>
                <a:gd name="T10" fmla="*/ 1 w 3"/>
                <a:gd name="T11" fmla="*/ 18 h 18"/>
                <a:gd name="T12" fmla="*/ 0 w 3"/>
                <a:gd name="T13" fmla="*/ 18 h 18"/>
                <a:gd name="T14" fmla="*/ 0 w 3"/>
                <a:gd name="T15" fmla="*/ 17 h 18"/>
                <a:gd name="T16" fmla="*/ 0 w 3"/>
                <a:gd name="T17" fmla="*/ 3 h 18"/>
                <a:gd name="T18" fmla="*/ 0 w 3"/>
                <a:gd name="T19" fmla="*/ 1 h 18"/>
                <a:gd name="T20" fmla="*/ 1 w 3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18">
                  <a:moveTo>
                    <a:pt x="1" y="0"/>
                  </a:moveTo>
                  <a:lnTo>
                    <a:pt x="3" y="1"/>
                  </a:lnTo>
                  <a:lnTo>
                    <a:pt x="3" y="3"/>
                  </a:lnTo>
                  <a:lnTo>
                    <a:pt x="3" y="17"/>
                  </a:lnTo>
                  <a:lnTo>
                    <a:pt x="3" y="18"/>
                  </a:lnTo>
                  <a:lnTo>
                    <a:pt x="1" y="18"/>
                  </a:lnTo>
                  <a:lnTo>
                    <a:pt x="0" y="18"/>
                  </a:lnTo>
                  <a:lnTo>
                    <a:pt x="0" y="17"/>
                  </a:lnTo>
                  <a:lnTo>
                    <a:pt x="0" y="3"/>
                  </a:lnTo>
                  <a:lnTo>
                    <a:pt x="0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2086"/>
            <p:cNvSpPr>
              <a:spLocks noEditPoints="1"/>
            </p:cNvSpPr>
            <p:nvPr/>
          </p:nvSpPr>
          <p:spPr bwMode="auto">
            <a:xfrm>
              <a:off x="7953376" y="5256213"/>
              <a:ext cx="12700" cy="34925"/>
            </a:xfrm>
            <a:custGeom>
              <a:avLst/>
              <a:gdLst>
                <a:gd name="T0" fmla="*/ 4 w 8"/>
                <a:gd name="T1" fmla="*/ 4 h 22"/>
                <a:gd name="T2" fmla="*/ 4 w 8"/>
                <a:gd name="T3" fmla="*/ 4 h 22"/>
                <a:gd name="T4" fmla="*/ 4 w 8"/>
                <a:gd name="T5" fmla="*/ 18 h 22"/>
                <a:gd name="T6" fmla="*/ 4 w 8"/>
                <a:gd name="T7" fmla="*/ 18 h 22"/>
                <a:gd name="T8" fmla="*/ 4 w 8"/>
                <a:gd name="T9" fmla="*/ 18 h 22"/>
                <a:gd name="T10" fmla="*/ 4 w 8"/>
                <a:gd name="T11" fmla="*/ 4 h 22"/>
                <a:gd name="T12" fmla="*/ 4 w 8"/>
                <a:gd name="T13" fmla="*/ 4 h 22"/>
                <a:gd name="T14" fmla="*/ 4 w 8"/>
                <a:gd name="T15" fmla="*/ 0 h 22"/>
                <a:gd name="T16" fmla="*/ 6 w 8"/>
                <a:gd name="T17" fmla="*/ 1 h 22"/>
                <a:gd name="T18" fmla="*/ 7 w 8"/>
                <a:gd name="T19" fmla="*/ 1 h 22"/>
                <a:gd name="T20" fmla="*/ 8 w 8"/>
                <a:gd name="T21" fmla="*/ 4 h 22"/>
                <a:gd name="T22" fmla="*/ 8 w 8"/>
                <a:gd name="T23" fmla="*/ 18 h 22"/>
                <a:gd name="T24" fmla="*/ 7 w 8"/>
                <a:gd name="T25" fmla="*/ 19 h 22"/>
                <a:gd name="T26" fmla="*/ 6 w 8"/>
                <a:gd name="T27" fmla="*/ 21 h 22"/>
                <a:gd name="T28" fmla="*/ 4 w 8"/>
                <a:gd name="T29" fmla="*/ 22 h 22"/>
                <a:gd name="T30" fmla="*/ 3 w 8"/>
                <a:gd name="T31" fmla="*/ 21 h 22"/>
                <a:gd name="T32" fmla="*/ 2 w 8"/>
                <a:gd name="T33" fmla="*/ 19 h 22"/>
                <a:gd name="T34" fmla="*/ 0 w 8"/>
                <a:gd name="T35" fmla="*/ 18 h 22"/>
                <a:gd name="T36" fmla="*/ 0 w 8"/>
                <a:gd name="T37" fmla="*/ 4 h 22"/>
                <a:gd name="T38" fmla="*/ 2 w 8"/>
                <a:gd name="T39" fmla="*/ 1 h 22"/>
                <a:gd name="T40" fmla="*/ 3 w 8"/>
                <a:gd name="T41" fmla="*/ 1 h 22"/>
                <a:gd name="T42" fmla="*/ 4 w 8"/>
                <a:gd name="T4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22">
                  <a:moveTo>
                    <a:pt x="4" y="4"/>
                  </a:moveTo>
                  <a:lnTo>
                    <a:pt x="4" y="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4"/>
                  </a:lnTo>
                  <a:lnTo>
                    <a:pt x="4" y="4"/>
                  </a:lnTo>
                  <a:close/>
                  <a:moveTo>
                    <a:pt x="4" y="0"/>
                  </a:moveTo>
                  <a:lnTo>
                    <a:pt x="6" y="1"/>
                  </a:lnTo>
                  <a:lnTo>
                    <a:pt x="7" y="1"/>
                  </a:lnTo>
                  <a:lnTo>
                    <a:pt x="8" y="4"/>
                  </a:lnTo>
                  <a:lnTo>
                    <a:pt x="8" y="18"/>
                  </a:lnTo>
                  <a:lnTo>
                    <a:pt x="7" y="19"/>
                  </a:lnTo>
                  <a:lnTo>
                    <a:pt x="6" y="21"/>
                  </a:lnTo>
                  <a:lnTo>
                    <a:pt x="4" y="22"/>
                  </a:lnTo>
                  <a:lnTo>
                    <a:pt x="3" y="21"/>
                  </a:lnTo>
                  <a:lnTo>
                    <a:pt x="2" y="19"/>
                  </a:lnTo>
                  <a:lnTo>
                    <a:pt x="0" y="18"/>
                  </a:lnTo>
                  <a:lnTo>
                    <a:pt x="0" y="4"/>
                  </a:lnTo>
                  <a:lnTo>
                    <a:pt x="2" y="1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087"/>
            <p:cNvSpPr>
              <a:spLocks noEditPoints="1"/>
            </p:cNvSpPr>
            <p:nvPr/>
          </p:nvSpPr>
          <p:spPr bwMode="auto">
            <a:xfrm>
              <a:off x="7902576" y="5276850"/>
              <a:ext cx="117475" cy="184150"/>
            </a:xfrm>
            <a:custGeom>
              <a:avLst/>
              <a:gdLst>
                <a:gd name="T0" fmla="*/ 38 w 74"/>
                <a:gd name="T1" fmla="*/ 4 h 116"/>
                <a:gd name="T2" fmla="*/ 27 w 74"/>
                <a:gd name="T3" fmla="*/ 5 h 116"/>
                <a:gd name="T4" fmla="*/ 18 w 74"/>
                <a:gd name="T5" fmla="*/ 9 h 116"/>
                <a:gd name="T6" fmla="*/ 10 w 74"/>
                <a:gd name="T7" fmla="*/ 17 h 116"/>
                <a:gd name="T8" fmla="*/ 6 w 74"/>
                <a:gd name="T9" fmla="*/ 27 h 116"/>
                <a:gd name="T10" fmla="*/ 4 w 74"/>
                <a:gd name="T11" fmla="*/ 43 h 116"/>
                <a:gd name="T12" fmla="*/ 6 w 74"/>
                <a:gd name="T13" fmla="*/ 68 h 116"/>
                <a:gd name="T14" fmla="*/ 14 w 74"/>
                <a:gd name="T15" fmla="*/ 90 h 116"/>
                <a:gd name="T16" fmla="*/ 22 w 74"/>
                <a:gd name="T17" fmla="*/ 102 h 116"/>
                <a:gd name="T18" fmla="*/ 30 w 74"/>
                <a:gd name="T19" fmla="*/ 110 h 116"/>
                <a:gd name="T20" fmla="*/ 38 w 74"/>
                <a:gd name="T21" fmla="*/ 112 h 116"/>
                <a:gd name="T22" fmla="*/ 47 w 74"/>
                <a:gd name="T23" fmla="*/ 110 h 116"/>
                <a:gd name="T24" fmla="*/ 53 w 74"/>
                <a:gd name="T25" fmla="*/ 102 h 116"/>
                <a:gd name="T26" fmla="*/ 61 w 74"/>
                <a:gd name="T27" fmla="*/ 90 h 116"/>
                <a:gd name="T28" fmla="*/ 68 w 74"/>
                <a:gd name="T29" fmla="*/ 68 h 116"/>
                <a:gd name="T30" fmla="*/ 70 w 74"/>
                <a:gd name="T31" fmla="*/ 43 h 116"/>
                <a:gd name="T32" fmla="*/ 69 w 74"/>
                <a:gd name="T33" fmla="*/ 27 h 116"/>
                <a:gd name="T34" fmla="*/ 64 w 74"/>
                <a:gd name="T35" fmla="*/ 17 h 116"/>
                <a:gd name="T36" fmla="*/ 57 w 74"/>
                <a:gd name="T37" fmla="*/ 9 h 116"/>
                <a:gd name="T38" fmla="*/ 48 w 74"/>
                <a:gd name="T39" fmla="*/ 5 h 116"/>
                <a:gd name="T40" fmla="*/ 38 w 74"/>
                <a:gd name="T41" fmla="*/ 4 h 116"/>
                <a:gd name="T42" fmla="*/ 38 w 74"/>
                <a:gd name="T43" fmla="*/ 0 h 116"/>
                <a:gd name="T44" fmla="*/ 52 w 74"/>
                <a:gd name="T45" fmla="*/ 2 h 116"/>
                <a:gd name="T46" fmla="*/ 64 w 74"/>
                <a:gd name="T47" fmla="*/ 10 h 116"/>
                <a:gd name="T48" fmla="*/ 69 w 74"/>
                <a:gd name="T49" fmla="*/ 18 h 116"/>
                <a:gd name="T50" fmla="*/ 73 w 74"/>
                <a:gd name="T51" fmla="*/ 30 h 116"/>
                <a:gd name="T52" fmla="*/ 74 w 74"/>
                <a:gd name="T53" fmla="*/ 43 h 116"/>
                <a:gd name="T54" fmla="*/ 72 w 74"/>
                <a:gd name="T55" fmla="*/ 68 h 116"/>
                <a:gd name="T56" fmla="*/ 64 w 74"/>
                <a:gd name="T57" fmla="*/ 91 h 116"/>
                <a:gd name="T58" fmla="*/ 57 w 74"/>
                <a:gd name="T59" fmla="*/ 103 h 116"/>
                <a:gd name="T60" fmla="*/ 48 w 74"/>
                <a:gd name="T61" fmla="*/ 112 h 116"/>
                <a:gd name="T62" fmla="*/ 38 w 74"/>
                <a:gd name="T63" fmla="*/ 116 h 116"/>
                <a:gd name="T64" fmla="*/ 29 w 74"/>
                <a:gd name="T65" fmla="*/ 112 h 116"/>
                <a:gd name="T66" fmla="*/ 19 w 74"/>
                <a:gd name="T67" fmla="*/ 103 h 116"/>
                <a:gd name="T68" fmla="*/ 12 w 74"/>
                <a:gd name="T69" fmla="*/ 91 h 116"/>
                <a:gd name="T70" fmla="*/ 4 w 74"/>
                <a:gd name="T71" fmla="*/ 68 h 116"/>
                <a:gd name="T72" fmla="*/ 0 w 74"/>
                <a:gd name="T73" fmla="*/ 43 h 116"/>
                <a:gd name="T74" fmla="*/ 1 w 74"/>
                <a:gd name="T75" fmla="*/ 30 h 116"/>
                <a:gd name="T76" fmla="*/ 5 w 74"/>
                <a:gd name="T77" fmla="*/ 18 h 116"/>
                <a:gd name="T78" fmla="*/ 12 w 74"/>
                <a:gd name="T79" fmla="*/ 10 h 116"/>
                <a:gd name="T80" fmla="*/ 25 w 74"/>
                <a:gd name="T81" fmla="*/ 2 h 116"/>
                <a:gd name="T82" fmla="*/ 38 w 74"/>
                <a:gd name="T8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4" h="116">
                  <a:moveTo>
                    <a:pt x="38" y="4"/>
                  </a:moveTo>
                  <a:lnTo>
                    <a:pt x="27" y="5"/>
                  </a:lnTo>
                  <a:lnTo>
                    <a:pt x="18" y="9"/>
                  </a:lnTo>
                  <a:lnTo>
                    <a:pt x="10" y="17"/>
                  </a:lnTo>
                  <a:lnTo>
                    <a:pt x="6" y="27"/>
                  </a:lnTo>
                  <a:lnTo>
                    <a:pt x="4" y="43"/>
                  </a:lnTo>
                  <a:lnTo>
                    <a:pt x="6" y="68"/>
                  </a:lnTo>
                  <a:lnTo>
                    <a:pt x="14" y="90"/>
                  </a:lnTo>
                  <a:lnTo>
                    <a:pt x="22" y="102"/>
                  </a:lnTo>
                  <a:lnTo>
                    <a:pt x="30" y="110"/>
                  </a:lnTo>
                  <a:lnTo>
                    <a:pt x="38" y="112"/>
                  </a:lnTo>
                  <a:lnTo>
                    <a:pt x="47" y="110"/>
                  </a:lnTo>
                  <a:lnTo>
                    <a:pt x="53" y="102"/>
                  </a:lnTo>
                  <a:lnTo>
                    <a:pt x="61" y="90"/>
                  </a:lnTo>
                  <a:lnTo>
                    <a:pt x="68" y="68"/>
                  </a:lnTo>
                  <a:lnTo>
                    <a:pt x="70" y="43"/>
                  </a:lnTo>
                  <a:lnTo>
                    <a:pt x="69" y="27"/>
                  </a:lnTo>
                  <a:lnTo>
                    <a:pt x="64" y="17"/>
                  </a:lnTo>
                  <a:lnTo>
                    <a:pt x="57" y="9"/>
                  </a:lnTo>
                  <a:lnTo>
                    <a:pt x="48" y="5"/>
                  </a:lnTo>
                  <a:lnTo>
                    <a:pt x="38" y="4"/>
                  </a:lnTo>
                  <a:close/>
                  <a:moveTo>
                    <a:pt x="38" y="0"/>
                  </a:moveTo>
                  <a:lnTo>
                    <a:pt x="52" y="2"/>
                  </a:lnTo>
                  <a:lnTo>
                    <a:pt x="64" y="10"/>
                  </a:lnTo>
                  <a:lnTo>
                    <a:pt x="69" y="18"/>
                  </a:lnTo>
                  <a:lnTo>
                    <a:pt x="73" y="30"/>
                  </a:lnTo>
                  <a:lnTo>
                    <a:pt x="74" y="43"/>
                  </a:lnTo>
                  <a:lnTo>
                    <a:pt x="72" y="68"/>
                  </a:lnTo>
                  <a:lnTo>
                    <a:pt x="64" y="91"/>
                  </a:lnTo>
                  <a:lnTo>
                    <a:pt x="57" y="103"/>
                  </a:lnTo>
                  <a:lnTo>
                    <a:pt x="48" y="112"/>
                  </a:lnTo>
                  <a:lnTo>
                    <a:pt x="38" y="116"/>
                  </a:lnTo>
                  <a:lnTo>
                    <a:pt x="29" y="112"/>
                  </a:lnTo>
                  <a:lnTo>
                    <a:pt x="19" y="103"/>
                  </a:lnTo>
                  <a:lnTo>
                    <a:pt x="12" y="91"/>
                  </a:lnTo>
                  <a:lnTo>
                    <a:pt x="4" y="68"/>
                  </a:lnTo>
                  <a:lnTo>
                    <a:pt x="0" y="43"/>
                  </a:lnTo>
                  <a:lnTo>
                    <a:pt x="1" y="30"/>
                  </a:lnTo>
                  <a:lnTo>
                    <a:pt x="5" y="18"/>
                  </a:lnTo>
                  <a:lnTo>
                    <a:pt x="12" y="10"/>
                  </a:lnTo>
                  <a:lnTo>
                    <a:pt x="25" y="2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088"/>
            <p:cNvSpPr>
              <a:spLocks noEditPoints="1"/>
            </p:cNvSpPr>
            <p:nvPr/>
          </p:nvSpPr>
          <p:spPr bwMode="auto">
            <a:xfrm>
              <a:off x="7899401" y="5273675"/>
              <a:ext cx="123825" cy="190500"/>
            </a:xfrm>
            <a:custGeom>
              <a:avLst/>
              <a:gdLst>
                <a:gd name="T0" fmla="*/ 15 w 78"/>
                <a:gd name="T1" fmla="*/ 12 h 120"/>
                <a:gd name="T2" fmla="*/ 6 w 78"/>
                <a:gd name="T3" fmla="*/ 32 h 120"/>
                <a:gd name="T4" fmla="*/ 4 w 78"/>
                <a:gd name="T5" fmla="*/ 45 h 120"/>
                <a:gd name="T6" fmla="*/ 15 w 78"/>
                <a:gd name="T7" fmla="*/ 92 h 120"/>
                <a:gd name="T8" fmla="*/ 31 w 78"/>
                <a:gd name="T9" fmla="*/ 113 h 120"/>
                <a:gd name="T10" fmla="*/ 49 w 78"/>
                <a:gd name="T11" fmla="*/ 113 h 120"/>
                <a:gd name="T12" fmla="*/ 65 w 78"/>
                <a:gd name="T13" fmla="*/ 92 h 120"/>
                <a:gd name="T14" fmla="*/ 75 w 78"/>
                <a:gd name="T15" fmla="*/ 45 h 120"/>
                <a:gd name="T16" fmla="*/ 70 w 78"/>
                <a:gd name="T17" fmla="*/ 21 h 120"/>
                <a:gd name="T18" fmla="*/ 61 w 78"/>
                <a:gd name="T19" fmla="*/ 10 h 120"/>
                <a:gd name="T20" fmla="*/ 72 w 78"/>
                <a:gd name="T21" fmla="*/ 29 h 120"/>
                <a:gd name="T22" fmla="*/ 74 w 78"/>
                <a:gd name="T23" fmla="*/ 46 h 120"/>
                <a:gd name="T24" fmla="*/ 65 w 78"/>
                <a:gd name="T25" fmla="*/ 92 h 120"/>
                <a:gd name="T26" fmla="*/ 57 w 78"/>
                <a:gd name="T27" fmla="*/ 104 h 120"/>
                <a:gd name="T28" fmla="*/ 41 w 78"/>
                <a:gd name="T29" fmla="*/ 116 h 120"/>
                <a:gd name="T30" fmla="*/ 40 w 78"/>
                <a:gd name="T31" fmla="*/ 116 h 120"/>
                <a:gd name="T32" fmla="*/ 23 w 78"/>
                <a:gd name="T33" fmla="*/ 104 h 120"/>
                <a:gd name="T34" fmla="*/ 7 w 78"/>
                <a:gd name="T35" fmla="*/ 70 h 120"/>
                <a:gd name="T36" fmla="*/ 4 w 78"/>
                <a:gd name="T37" fmla="*/ 45 h 120"/>
                <a:gd name="T38" fmla="*/ 11 w 78"/>
                <a:gd name="T39" fmla="*/ 17 h 120"/>
                <a:gd name="T40" fmla="*/ 40 w 78"/>
                <a:gd name="T41" fmla="*/ 7 h 120"/>
                <a:gd name="T42" fmla="*/ 21 w 78"/>
                <a:gd name="T43" fmla="*/ 12 h 120"/>
                <a:gd name="T44" fmla="*/ 10 w 78"/>
                <a:gd name="T45" fmla="*/ 31 h 120"/>
                <a:gd name="T46" fmla="*/ 7 w 78"/>
                <a:gd name="T47" fmla="*/ 46 h 120"/>
                <a:gd name="T48" fmla="*/ 17 w 78"/>
                <a:gd name="T49" fmla="*/ 91 h 120"/>
                <a:gd name="T50" fmla="*/ 33 w 78"/>
                <a:gd name="T51" fmla="*/ 110 h 120"/>
                <a:gd name="T52" fmla="*/ 40 w 78"/>
                <a:gd name="T53" fmla="*/ 113 h 120"/>
                <a:gd name="T54" fmla="*/ 41 w 78"/>
                <a:gd name="T55" fmla="*/ 113 h 120"/>
                <a:gd name="T56" fmla="*/ 54 w 78"/>
                <a:gd name="T57" fmla="*/ 103 h 120"/>
                <a:gd name="T58" fmla="*/ 69 w 78"/>
                <a:gd name="T59" fmla="*/ 69 h 120"/>
                <a:gd name="T60" fmla="*/ 71 w 78"/>
                <a:gd name="T61" fmla="*/ 45 h 120"/>
                <a:gd name="T62" fmla="*/ 65 w 78"/>
                <a:gd name="T63" fmla="*/ 19 h 120"/>
                <a:gd name="T64" fmla="*/ 50 w 78"/>
                <a:gd name="T65" fmla="*/ 8 h 120"/>
                <a:gd name="T66" fmla="*/ 40 w 78"/>
                <a:gd name="T67" fmla="*/ 3 h 120"/>
                <a:gd name="T68" fmla="*/ 20 w 78"/>
                <a:gd name="T69" fmla="*/ 10 h 120"/>
                <a:gd name="T70" fmla="*/ 40 w 78"/>
                <a:gd name="T71" fmla="*/ 4 h 120"/>
                <a:gd name="T72" fmla="*/ 59 w 78"/>
                <a:gd name="T73" fmla="*/ 10 h 120"/>
                <a:gd name="T74" fmla="*/ 41 w 78"/>
                <a:gd name="T75" fmla="*/ 3 h 120"/>
                <a:gd name="T76" fmla="*/ 40 w 78"/>
                <a:gd name="T77" fmla="*/ 3 h 120"/>
                <a:gd name="T78" fmla="*/ 40 w 78"/>
                <a:gd name="T79" fmla="*/ 0 h 120"/>
                <a:gd name="T80" fmla="*/ 59 w 78"/>
                <a:gd name="T81" fmla="*/ 4 h 120"/>
                <a:gd name="T82" fmla="*/ 72 w 78"/>
                <a:gd name="T83" fmla="*/ 20 h 120"/>
                <a:gd name="T84" fmla="*/ 78 w 78"/>
                <a:gd name="T85" fmla="*/ 45 h 120"/>
                <a:gd name="T86" fmla="*/ 67 w 78"/>
                <a:gd name="T87" fmla="*/ 93 h 120"/>
                <a:gd name="T88" fmla="*/ 52 w 78"/>
                <a:gd name="T89" fmla="*/ 116 h 120"/>
                <a:gd name="T90" fmla="*/ 29 w 78"/>
                <a:gd name="T91" fmla="*/ 116 h 120"/>
                <a:gd name="T92" fmla="*/ 12 w 78"/>
                <a:gd name="T93" fmla="*/ 93 h 120"/>
                <a:gd name="T94" fmla="*/ 0 w 78"/>
                <a:gd name="T95" fmla="*/ 46 h 120"/>
                <a:gd name="T96" fmla="*/ 2 w 78"/>
                <a:gd name="T97" fmla="*/ 31 h 120"/>
                <a:gd name="T98" fmla="*/ 12 w 78"/>
                <a:gd name="T99" fmla="*/ 11 h 120"/>
                <a:gd name="T100" fmla="*/ 31 w 78"/>
                <a:gd name="T101" fmla="*/ 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8" h="120">
                  <a:moveTo>
                    <a:pt x="19" y="10"/>
                  </a:moveTo>
                  <a:lnTo>
                    <a:pt x="15" y="12"/>
                  </a:lnTo>
                  <a:lnTo>
                    <a:pt x="10" y="21"/>
                  </a:lnTo>
                  <a:lnTo>
                    <a:pt x="6" y="32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7" y="70"/>
                  </a:lnTo>
                  <a:lnTo>
                    <a:pt x="15" y="92"/>
                  </a:lnTo>
                  <a:lnTo>
                    <a:pt x="23" y="105"/>
                  </a:lnTo>
                  <a:lnTo>
                    <a:pt x="31" y="113"/>
                  </a:lnTo>
                  <a:lnTo>
                    <a:pt x="40" y="116"/>
                  </a:lnTo>
                  <a:lnTo>
                    <a:pt x="49" y="113"/>
                  </a:lnTo>
                  <a:lnTo>
                    <a:pt x="58" y="105"/>
                  </a:lnTo>
                  <a:lnTo>
                    <a:pt x="65" y="92"/>
                  </a:lnTo>
                  <a:lnTo>
                    <a:pt x="72" y="70"/>
                  </a:lnTo>
                  <a:lnTo>
                    <a:pt x="75" y="45"/>
                  </a:lnTo>
                  <a:lnTo>
                    <a:pt x="74" y="32"/>
                  </a:lnTo>
                  <a:lnTo>
                    <a:pt x="70" y="21"/>
                  </a:lnTo>
                  <a:lnTo>
                    <a:pt x="65" y="12"/>
                  </a:lnTo>
                  <a:lnTo>
                    <a:pt x="61" y="10"/>
                  </a:lnTo>
                  <a:lnTo>
                    <a:pt x="67" y="17"/>
                  </a:lnTo>
                  <a:lnTo>
                    <a:pt x="72" y="29"/>
                  </a:lnTo>
                  <a:lnTo>
                    <a:pt x="74" y="45"/>
                  </a:lnTo>
                  <a:lnTo>
                    <a:pt x="74" y="46"/>
                  </a:lnTo>
                  <a:lnTo>
                    <a:pt x="71" y="70"/>
                  </a:lnTo>
                  <a:lnTo>
                    <a:pt x="65" y="92"/>
                  </a:lnTo>
                  <a:lnTo>
                    <a:pt x="65" y="92"/>
                  </a:lnTo>
                  <a:lnTo>
                    <a:pt x="57" y="104"/>
                  </a:lnTo>
                  <a:lnTo>
                    <a:pt x="49" y="113"/>
                  </a:lnTo>
                  <a:lnTo>
                    <a:pt x="41" y="116"/>
                  </a:lnTo>
                  <a:lnTo>
                    <a:pt x="40" y="116"/>
                  </a:lnTo>
                  <a:lnTo>
                    <a:pt x="40" y="116"/>
                  </a:lnTo>
                  <a:lnTo>
                    <a:pt x="31" y="113"/>
                  </a:lnTo>
                  <a:lnTo>
                    <a:pt x="23" y="104"/>
                  </a:lnTo>
                  <a:lnTo>
                    <a:pt x="15" y="92"/>
                  </a:lnTo>
                  <a:lnTo>
                    <a:pt x="7" y="70"/>
                  </a:lnTo>
                  <a:lnTo>
                    <a:pt x="4" y="46"/>
                  </a:lnTo>
                  <a:lnTo>
                    <a:pt x="4" y="45"/>
                  </a:lnTo>
                  <a:lnTo>
                    <a:pt x="6" y="29"/>
                  </a:lnTo>
                  <a:lnTo>
                    <a:pt x="11" y="17"/>
                  </a:lnTo>
                  <a:lnTo>
                    <a:pt x="19" y="10"/>
                  </a:lnTo>
                  <a:close/>
                  <a:moveTo>
                    <a:pt x="40" y="7"/>
                  </a:moveTo>
                  <a:lnTo>
                    <a:pt x="31" y="8"/>
                  </a:lnTo>
                  <a:lnTo>
                    <a:pt x="21" y="12"/>
                  </a:lnTo>
                  <a:lnTo>
                    <a:pt x="14" y="19"/>
                  </a:lnTo>
                  <a:lnTo>
                    <a:pt x="10" y="31"/>
                  </a:lnTo>
                  <a:lnTo>
                    <a:pt x="7" y="46"/>
                  </a:lnTo>
                  <a:lnTo>
                    <a:pt x="7" y="46"/>
                  </a:lnTo>
                  <a:lnTo>
                    <a:pt x="11" y="69"/>
                  </a:lnTo>
                  <a:lnTo>
                    <a:pt x="17" y="91"/>
                  </a:lnTo>
                  <a:lnTo>
                    <a:pt x="25" y="103"/>
                  </a:lnTo>
                  <a:lnTo>
                    <a:pt x="33" y="110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40" y="113"/>
                  </a:lnTo>
                  <a:lnTo>
                    <a:pt x="41" y="113"/>
                  </a:lnTo>
                  <a:lnTo>
                    <a:pt x="48" y="110"/>
                  </a:lnTo>
                  <a:lnTo>
                    <a:pt x="54" y="103"/>
                  </a:lnTo>
                  <a:lnTo>
                    <a:pt x="61" y="91"/>
                  </a:lnTo>
                  <a:lnTo>
                    <a:pt x="69" y="69"/>
                  </a:lnTo>
                  <a:lnTo>
                    <a:pt x="71" y="46"/>
                  </a:lnTo>
                  <a:lnTo>
                    <a:pt x="71" y="45"/>
                  </a:lnTo>
                  <a:lnTo>
                    <a:pt x="70" y="31"/>
                  </a:lnTo>
                  <a:lnTo>
                    <a:pt x="65" y="19"/>
                  </a:lnTo>
                  <a:lnTo>
                    <a:pt x="58" y="12"/>
                  </a:lnTo>
                  <a:lnTo>
                    <a:pt x="50" y="8"/>
                  </a:lnTo>
                  <a:lnTo>
                    <a:pt x="40" y="7"/>
                  </a:lnTo>
                  <a:close/>
                  <a:moveTo>
                    <a:pt x="40" y="3"/>
                  </a:moveTo>
                  <a:lnTo>
                    <a:pt x="27" y="6"/>
                  </a:lnTo>
                  <a:lnTo>
                    <a:pt x="20" y="10"/>
                  </a:lnTo>
                  <a:lnTo>
                    <a:pt x="29" y="6"/>
                  </a:lnTo>
                  <a:lnTo>
                    <a:pt x="40" y="4"/>
                  </a:lnTo>
                  <a:lnTo>
                    <a:pt x="52" y="6"/>
                  </a:lnTo>
                  <a:lnTo>
                    <a:pt x="59" y="10"/>
                  </a:lnTo>
                  <a:lnTo>
                    <a:pt x="54" y="6"/>
                  </a:lnTo>
                  <a:lnTo>
                    <a:pt x="41" y="3"/>
                  </a:lnTo>
                  <a:lnTo>
                    <a:pt x="40" y="3"/>
                  </a:lnTo>
                  <a:lnTo>
                    <a:pt x="40" y="3"/>
                  </a:lnTo>
                  <a:close/>
                  <a:moveTo>
                    <a:pt x="40" y="0"/>
                  </a:moveTo>
                  <a:lnTo>
                    <a:pt x="40" y="0"/>
                  </a:lnTo>
                  <a:lnTo>
                    <a:pt x="50" y="2"/>
                  </a:lnTo>
                  <a:lnTo>
                    <a:pt x="59" y="4"/>
                  </a:lnTo>
                  <a:lnTo>
                    <a:pt x="67" y="11"/>
                  </a:lnTo>
                  <a:lnTo>
                    <a:pt x="72" y="20"/>
                  </a:lnTo>
                  <a:lnTo>
                    <a:pt x="76" y="31"/>
                  </a:lnTo>
                  <a:lnTo>
                    <a:pt x="78" y="45"/>
                  </a:lnTo>
                  <a:lnTo>
                    <a:pt x="75" y="70"/>
                  </a:lnTo>
                  <a:lnTo>
                    <a:pt x="67" y="93"/>
                  </a:lnTo>
                  <a:lnTo>
                    <a:pt x="61" y="107"/>
                  </a:lnTo>
                  <a:lnTo>
                    <a:pt x="52" y="116"/>
                  </a:lnTo>
                  <a:lnTo>
                    <a:pt x="40" y="120"/>
                  </a:lnTo>
                  <a:lnTo>
                    <a:pt x="29" y="116"/>
                  </a:lnTo>
                  <a:lnTo>
                    <a:pt x="20" y="107"/>
                  </a:lnTo>
                  <a:lnTo>
                    <a:pt x="12" y="93"/>
                  </a:lnTo>
                  <a:lnTo>
                    <a:pt x="4" y="71"/>
                  </a:lnTo>
                  <a:lnTo>
                    <a:pt x="0" y="46"/>
                  </a:lnTo>
                  <a:lnTo>
                    <a:pt x="0" y="45"/>
                  </a:lnTo>
                  <a:lnTo>
                    <a:pt x="2" y="31"/>
                  </a:lnTo>
                  <a:lnTo>
                    <a:pt x="6" y="19"/>
                  </a:lnTo>
                  <a:lnTo>
                    <a:pt x="12" y="11"/>
                  </a:lnTo>
                  <a:lnTo>
                    <a:pt x="21" y="4"/>
                  </a:lnTo>
                  <a:lnTo>
                    <a:pt x="31" y="2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089"/>
            <p:cNvSpPr/>
            <p:nvPr/>
          </p:nvSpPr>
          <p:spPr bwMode="auto">
            <a:xfrm>
              <a:off x="7929563" y="5278438"/>
              <a:ext cx="55563" cy="34925"/>
            </a:xfrm>
            <a:custGeom>
              <a:avLst/>
              <a:gdLst>
                <a:gd name="T0" fmla="*/ 17 w 35"/>
                <a:gd name="T1" fmla="*/ 0 h 22"/>
                <a:gd name="T2" fmla="*/ 26 w 35"/>
                <a:gd name="T3" fmla="*/ 13 h 22"/>
                <a:gd name="T4" fmla="*/ 31 w 35"/>
                <a:gd name="T5" fmla="*/ 3 h 22"/>
                <a:gd name="T6" fmla="*/ 33 w 35"/>
                <a:gd name="T7" fmla="*/ 3 h 22"/>
                <a:gd name="T8" fmla="*/ 34 w 35"/>
                <a:gd name="T9" fmla="*/ 3 h 22"/>
                <a:gd name="T10" fmla="*/ 35 w 35"/>
                <a:gd name="T11" fmla="*/ 4 h 22"/>
                <a:gd name="T12" fmla="*/ 34 w 35"/>
                <a:gd name="T13" fmla="*/ 5 h 22"/>
                <a:gd name="T14" fmla="*/ 26 w 35"/>
                <a:gd name="T15" fmla="*/ 20 h 22"/>
                <a:gd name="T16" fmla="*/ 17 w 35"/>
                <a:gd name="T17" fmla="*/ 8 h 22"/>
                <a:gd name="T18" fmla="*/ 9 w 35"/>
                <a:gd name="T19" fmla="*/ 22 h 22"/>
                <a:gd name="T20" fmla="*/ 1 w 35"/>
                <a:gd name="T21" fmla="*/ 12 h 22"/>
                <a:gd name="T22" fmla="*/ 0 w 35"/>
                <a:gd name="T23" fmla="*/ 9 h 22"/>
                <a:gd name="T24" fmla="*/ 1 w 35"/>
                <a:gd name="T25" fmla="*/ 9 h 22"/>
                <a:gd name="T26" fmla="*/ 2 w 35"/>
                <a:gd name="T27" fmla="*/ 8 h 22"/>
                <a:gd name="T28" fmla="*/ 4 w 35"/>
                <a:gd name="T29" fmla="*/ 9 h 22"/>
                <a:gd name="T30" fmla="*/ 9 w 35"/>
                <a:gd name="T31" fmla="*/ 16 h 22"/>
                <a:gd name="T32" fmla="*/ 17 w 35"/>
                <a:gd name="T3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22">
                  <a:moveTo>
                    <a:pt x="17" y="0"/>
                  </a:moveTo>
                  <a:lnTo>
                    <a:pt x="26" y="13"/>
                  </a:lnTo>
                  <a:lnTo>
                    <a:pt x="31" y="3"/>
                  </a:lnTo>
                  <a:lnTo>
                    <a:pt x="33" y="3"/>
                  </a:lnTo>
                  <a:lnTo>
                    <a:pt x="34" y="3"/>
                  </a:lnTo>
                  <a:lnTo>
                    <a:pt x="35" y="4"/>
                  </a:lnTo>
                  <a:lnTo>
                    <a:pt x="34" y="5"/>
                  </a:lnTo>
                  <a:lnTo>
                    <a:pt x="26" y="20"/>
                  </a:lnTo>
                  <a:lnTo>
                    <a:pt x="17" y="8"/>
                  </a:lnTo>
                  <a:lnTo>
                    <a:pt x="9" y="22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9"/>
                  </a:lnTo>
                  <a:lnTo>
                    <a:pt x="2" y="8"/>
                  </a:lnTo>
                  <a:lnTo>
                    <a:pt x="4" y="9"/>
                  </a:lnTo>
                  <a:lnTo>
                    <a:pt x="9" y="16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090"/>
            <p:cNvSpPr>
              <a:spLocks noEditPoints="1"/>
            </p:cNvSpPr>
            <p:nvPr/>
          </p:nvSpPr>
          <p:spPr bwMode="auto">
            <a:xfrm>
              <a:off x="7926388" y="5273675"/>
              <a:ext cx="60325" cy="44450"/>
            </a:xfrm>
            <a:custGeom>
              <a:avLst/>
              <a:gdLst>
                <a:gd name="T0" fmla="*/ 19 w 38"/>
                <a:gd name="T1" fmla="*/ 7 h 28"/>
                <a:gd name="T2" fmla="*/ 11 w 38"/>
                <a:gd name="T3" fmla="*/ 21 h 28"/>
                <a:gd name="T4" fmla="*/ 4 w 38"/>
                <a:gd name="T5" fmla="*/ 14 h 28"/>
                <a:gd name="T6" fmla="*/ 4 w 38"/>
                <a:gd name="T7" fmla="*/ 12 h 28"/>
                <a:gd name="T8" fmla="*/ 4 w 38"/>
                <a:gd name="T9" fmla="*/ 14 h 28"/>
                <a:gd name="T10" fmla="*/ 4 w 38"/>
                <a:gd name="T11" fmla="*/ 14 h 28"/>
                <a:gd name="T12" fmla="*/ 4 w 38"/>
                <a:gd name="T13" fmla="*/ 14 h 28"/>
                <a:gd name="T14" fmla="*/ 11 w 38"/>
                <a:gd name="T15" fmla="*/ 23 h 28"/>
                <a:gd name="T16" fmla="*/ 19 w 38"/>
                <a:gd name="T17" fmla="*/ 7 h 28"/>
                <a:gd name="T18" fmla="*/ 28 w 38"/>
                <a:gd name="T19" fmla="*/ 20 h 28"/>
                <a:gd name="T20" fmla="*/ 35 w 38"/>
                <a:gd name="T21" fmla="*/ 7 h 28"/>
                <a:gd name="T22" fmla="*/ 35 w 38"/>
                <a:gd name="T23" fmla="*/ 7 h 28"/>
                <a:gd name="T24" fmla="*/ 35 w 38"/>
                <a:gd name="T25" fmla="*/ 7 h 28"/>
                <a:gd name="T26" fmla="*/ 35 w 38"/>
                <a:gd name="T27" fmla="*/ 7 h 28"/>
                <a:gd name="T28" fmla="*/ 35 w 38"/>
                <a:gd name="T29" fmla="*/ 7 h 28"/>
                <a:gd name="T30" fmla="*/ 28 w 38"/>
                <a:gd name="T31" fmla="*/ 19 h 28"/>
                <a:gd name="T32" fmla="*/ 19 w 38"/>
                <a:gd name="T33" fmla="*/ 7 h 28"/>
                <a:gd name="T34" fmla="*/ 19 w 38"/>
                <a:gd name="T35" fmla="*/ 0 h 28"/>
                <a:gd name="T36" fmla="*/ 28 w 38"/>
                <a:gd name="T37" fmla="*/ 14 h 28"/>
                <a:gd name="T38" fmla="*/ 32 w 38"/>
                <a:gd name="T39" fmla="*/ 6 h 28"/>
                <a:gd name="T40" fmla="*/ 33 w 38"/>
                <a:gd name="T41" fmla="*/ 4 h 28"/>
                <a:gd name="T42" fmla="*/ 35 w 38"/>
                <a:gd name="T43" fmla="*/ 3 h 28"/>
                <a:gd name="T44" fmla="*/ 36 w 38"/>
                <a:gd name="T45" fmla="*/ 4 h 28"/>
                <a:gd name="T46" fmla="*/ 37 w 38"/>
                <a:gd name="T47" fmla="*/ 6 h 28"/>
                <a:gd name="T48" fmla="*/ 38 w 38"/>
                <a:gd name="T49" fmla="*/ 7 h 28"/>
                <a:gd name="T50" fmla="*/ 37 w 38"/>
                <a:gd name="T51" fmla="*/ 8 h 28"/>
                <a:gd name="T52" fmla="*/ 28 w 38"/>
                <a:gd name="T53" fmla="*/ 27 h 28"/>
                <a:gd name="T54" fmla="*/ 19 w 38"/>
                <a:gd name="T55" fmla="*/ 14 h 28"/>
                <a:gd name="T56" fmla="*/ 11 w 38"/>
                <a:gd name="T57" fmla="*/ 28 h 28"/>
                <a:gd name="T58" fmla="*/ 2 w 38"/>
                <a:gd name="T59" fmla="*/ 15 h 28"/>
                <a:gd name="T60" fmla="*/ 0 w 38"/>
                <a:gd name="T61" fmla="*/ 14 h 28"/>
                <a:gd name="T62" fmla="*/ 2 w 38"/>
                <a:gd name="T63" fmla="*/ 12 h 28"/>
                <a:gd name="T64" fmla="*/ 2 w 38"/>
                <a:gd name="T65" fmla="*/ 11 h 28"/>
                <a:gd name="T66" fmla="*/ 4 w 38"/>
                <a:gd name="T67" fmla="*/ 10 h 28"/>
                <a:gd name="T68" fmla="*/ 6 w 38"/>
                <a:gd name="T69" fmla="*/ 10 h 28"/>
                <a:gd name="T70" fmla="*/ 7 w 38"/>
                <a:gd name="T71" fmla="*/ 11 h 28"/>
                <a:gd name="T72" fmla="*/ 10 w 38"/>
                <a:gd name="T73" fmla="*/ 16 h 28"/>
                <a:gd name="T74" fmla="*/ 19 w 38"/>
                <a:gd name="T7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8" h="28">
                  <a:moveTo>
                    <a:pt x="19" y="7"/>
                  </a:moveTo>
                  <a:lnTo>
                    <a:pt x="11" y="21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11" y="23"/>
                  </a:lnTo>
                  <a:lnTo>
                    <a:pt x="19" y="7"/>
                  </a:lnTo>
                  <a:lnTo>
                    <a:pt x="28" y="20"/>
                  </a:lnTo>
                  <a:lnTo>
                    <a:pt x="35" y="7"/>
                  </a:lnTo>
                  <a:lnTo>
                    <a:pt x="35" y="7"/>
                  </a:lnTo>
                  <a:lnTo>
                    <a:pt x="35" y="7"/>
                  </a:lnTo>
                  <a:lnTo>
                    <a:pt x="35" y="7"/>
                  </a:lnTo>
                  <a:lnTo>
                    <a:pt x="35" y="7"/>
                  </a:lnTo>
                  <a:lnTo>
                    <a:pt x="28" y="19"/>
                  </a:lnTo>
                  <a:lnTo>
                    <a:pt x="19" y="7"/>
                  </a:lnTo>
                  <a:close/>
                  <a:moveTo>
                    <a:pt x="19" y="0"/>
                  </a:moveTo>
                  <a:lnTo>
                    <a:pt x="28" y="14"/>
                  </a:lnTo>
                  <a:lnTo>
                    <a:pt x="32" y="6"/>
                  </a:lnTo>
                  <a:lnTo>
                    <a:pt x="33" y="4"/>
                  </a:lnTo>
                  <a:lnTo>
                    <a:pt x="35" y="3"/>
                  </a:lnTo>
                  <a:lnTo>
                    <a:pt x="36" y="4"/>
                  </a:lnTo>
                  <a:lnTo>
                    <a:pt x="37" y="6"/>
                  </a:lnTo>
                  <a:lnTo>
                    <a:pt x="38" y="7"/>
                  </a:lnTo>
                  <a:lnTo>
                    <a:pt x="37" y="8"/>
                  </a:lnTo>
                  <a:lnTo>
                    <a:pt x="28" y="27"/>
                  </a:lnTo>
                  <a:lnTo>
                    <a:pt x="19" y="14"/>
                  </a:lnTo>
                  <a:lnTo>
                    <a:pt x="11" y="28"/>
                  </a:lnTo>
                  <a:lnTo>
                    <a:pt x="2" y="15"/>
                  </a:lnTo>
                  <a:lnTo>
                    <a:pt x="0" y="14"/>
                  </a:lnTo>
                  <a:lnTo>
                    <a:pt x="2" y="12"/>
                  </a:lnTo>
                  <a:lnTo>
                    <a:pt x="2" y="11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7" y="11"/>
                  </a:lnTo>
                  <a:lnTo>
                    <a:pt x="10" y="16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091"/>
            <p:cNvSpPr>
              <a:spLocks noEditPoints="1"/>
            </p:cNvSpPr>
            <p:nvPr/>
          </p:nvSpPr>
          <p:spPr bwMode="auto">
            <a:xfrm>
              <a:off x="7939088" y="5284788"/>
              <a:ext cx="46038" cy="142875"/>
            </a:xfrm>
            <a:custGeom>
              <a:avLst/>
              <a:gdLst>
                <a:gd name="T0" fmla="*/ 12 w 29"/>
                <a:gd name="T1" fmla="*/ 9 h 90"/>
                <a:gd name="T2" fmla="*/ 4 w 29"/>
                <a:gd name="T3" fmla="*/ 64 h 90"/>
                <a:gd name="T4" fmla="*/ 13 w 29"/>
                <a:gd name="T5" fmla="*/ 82 h 90"/>
                <a:gd name="T6" fmla="*/ 25 w 29"/>
                <a:gd name="T7" fmla="*/ 60 h 90"/>
                <a:gd name="T8" fmla="*/ 12 w 29"/>
                <a:gd name="T9" fmla="*/ 9 h 90"/>
                <a:gd name="T10" fmla="*/ 13 w 29"/>
                <a:gd name="T11" fmla="*/ 0 h 90"/>
                <a:gd name="T12" fmla="*/ 29 w 29"/>
                <a:gd name="T13" fmla="*/ 60 h 90"/>
                <a:gd name="T14" fmla="*/ 13 w 29"/>
                <a:gd name="T15" fmla="*/ 90 h 90"/>
                <a:gd name="T16" fmla="*/ 2 w 29"/>
                <a:gd name="T17" fmla="*/ 69 h 90"/>
                <a:gd name="T18" fmla="*/ 2 w 29"/>
                <a:gd name="T19" fmla="*/ 69 h 90"/>
                <a:gd name="T20" fmla="*/ 0 w 29"/>
                <a:gd name="T21" fmla="*/ 68 h 90"/>
                <a:gd name="T22" fmla="*/ 0 w 29"/>
                <a:gd name="T23" fmla="*/ 67 h 90"/>
                <a:gd name="T24" fmla="*/ 0 w 29"/>
                <a:gd name="T25" fmla="*/ 65 h 90"/>
                <a:gd name="T26" fmla="*/ 0 w 29"/>
                <a:gd name="T27" fmla="*/ 65 h 90"/>
                <a:gd name="T28" fmla="*/ 0 w 29"/>
                <a:gd name="T29" fmla="*/ 64 h 90"/>
                <a:gd name="T30" fmla="*/ 0 w 29"/>
                <a:gd name="T31" fmla="*/ 63 h 90"/>
                <a:gd name="T32" fmla="*/ 9 w 29"/>
                <a:gd name="T33" fmla="*/ 0 h 90"/>
                <a:gd name="T34" fmla="*/ 13 w 29"/>
                <a:gd name="T3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" h="90">
                  <a:moveTo>
                    <a:pt x="12" y="9"/>
                  </a:moveTo>
                  <a:lnTo>
                    <a:pt x="4" y="64"/>
                  </a:lnTo>
                  <a:lnTo>
                    <a:pt x="13" y="82"/>
                  </a:lnTo>
                  <a:lnTo>
                    <a:pt x="25" y="60"/>
                  </a:lnTo>
                  <a:lnTo>
                    <a:pt x="12" y="9"/>
                  </a:lnTo>
                  <a:close/>
                  <a:moveTo>
                    <a:pt x="13" y="0"/>
                  </a:moveTo>
                  <a:lnTo>
                    <a:pt x="29" y="60"/>
                  </a:lnTo>
                  <a:lnTo>
                    <a:pt x="13" y="90"/>
                  </a:lnTo>
                  <a:lnTo>
                    <a:pt x="2" y="69"/>
                  </a:lnTo>
                  <a:lnTo>
                    <a:pt x="2" y="69"/>
                  </a:lnTo>
                  <a:lnTo>
                    <a:pt x="0" y="68"/>
                  </a:lnTo>
                  <a:lnTo>
                    <a:pt x="0" y="67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4"/>
                  </a:lnTo>
                  <a:lnTo>
                    <a:pt x="0" y="63"/>
                  </a:lnTo>
                  <a:lnTo>
                    <a:pt x="9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092"/>
            <p:cNvSpPr>
              <a:spLocks noEditPoints="1"/>
            </p:cNvSpPr>
            <p:nvPr/>
          </p:nvSpPr>
          <p:spPr bwMode="auto">
            <a:xfrm>
              <a:off x="7935913" y="5280025"/>
              <a:ext cx="50800" cy="153988"/>
            </a:xfrm>
            <a:custGeom>
              <a:avLst/>
              <a:gdLst>
                <a:gd name="T0" fmla="*/ 14 w 32"/>
                <a:gd name="T1" fmla="*/ 20 h 97"/>
                <a:gd name="T2" fmla="*/ 8 w 32"/>
                <a:gd name="T3" fmla="*/ 67 h 97"/>
                <a:gd name="T4" fmla="*/ 15 w 32"/>
                <a:gd name="T5" fmla="*/ 83 h 97"/>
                <a:gd name="T6" fmla="*/ 25 w 32"/>
                <a:gd name="T7" fmla="*/ 63 h 97"/>
                <a:gd name="T8" fmla="*/ 14 w 32"/>
                <a:gd name="T9" fmla="*/ 20 h 97"/>
                <a:gd name="T10" fmla="*/ 15 w 32"/>
                <a:gd name="T11" fmla="*/ 12 h 97"/>
                <a:gd name="T12" fmla="*/ 29 w 32"/>
                <a:gd name="T13" fmla="*/ 63 h 97"/>
                <a:gd name="T14" fmla="*/ 17 w 32"/>
                <a:gd name="T15" fmla="*/ 87 h 97"/>
                <a:gd name="T16" fmla="*/ 15 w 32"/>
                <a:gd name="T17" fmla="*/ 89 h 97"/>
                <a:gd name="T18" fmla="*/ 5 w 32"/>
                <a:gd name="T19" fmla="*/ 67 h 97"/>
                <a:gd name="T20" fmla="*/ 11 w 32"/>
                <a:gd name="T21" fmla="*/ 12 h 97"/>
                <a:gd name="T22" fmla="*/ 15 w 32"/>
                <a:gd name="T23" fmla="*/ 12 h 97"/>
                <a:gd name="T24" fmla="*/ 14 w 32"/>
                <a:gd name="T25" fmla="*/ 4 h 97"/>
                <a:gd name="T26" fmla="*/ 13 w 32"/>
                <a:gd name="T27" fmla="*/ 4 h 97"/>
                <a:gd name="T28" fmla="*/ 4 w 32"/>
                <a:gd name="T29" fmla="*/ 67 h 97"/>
                <a:gd name="T30" fmla="*/ 4 w 32"/>
                <a:gd name="T31" fmla="*/ 67 h 97"/>
                <a:gd name="T32" fmla="*/ 4 w 32"/>
                <a:gd name="T33" fmla="*/ 67 h 97"/>
                <a:gd name="T34" fmla="*/ 4 w 32"/>
                <a:gd name="T35" fmla="*/ 67 h 97"/>
                <a:gd name="T36" fmla="*/ 4 w 32"/>
                <a:gd name="T37" fmla="*/ 68 h 97"/>
                <a:gd name="T38" fmla="*/ 4 w 32"/>
                <a:gd name="T39" fmla="*/ 68 h 97"/>
                <a:gd name="T40" fmla="*/ 4 w 32"/>
                <a:gd name="T41" fmla="*/ 70 h 97"/>
                <a:gd name="T42" fmla="*/ 4 w 32"/>
                <a:gd name="T43" fmla="*/ 71 h 97"/>
                <a:gd name="T44" fmla="*/ 4 w 32"/>
                <a:gd name="T45" fmla="*/ 71 h 97"/>
                <a:gd name="T46" fmla="*/ 4 w 32"/>
                <a:gd name="T47" fmla="*/ 71 h 97"/>
                <a:gd name="T48" fmla="*/ 4 w 32"/>
                <a:gd name="T49" fmla="*/ 71 h 97"/>
                <a:gd name="T50" fmla="*/ 5 w 32"/>
                <a:gd name="T51" fmla="*/ 70 h 97"/>
                <a:gd name="T52" fmla="*/ 15 w 32"/>
                <a:gd name="T53" fmla="*/ 91 h 97"/>
                <a:gd name="T54" fmla="*/ 29 w 32"/>
                <a:gd name="T55" fmla="*/ 63 h 97"/>
                <a:gd name="T56" fmla="*/ 14 w 32"/>
                <a:gd name="T57" fmla="*/ 4 h 97"/>
                <a:gd name="T58" fmla="*/ 15 w 32"/>
                <a:gd name="T59" fmla="*/ 0 h 97"/>
                <a:gd name="T60" fmla="*/ 32 w 32"/>
                <a:gd name="T61" fmla="*/ 63 h 97"/>
                <a:gd name="T62" fmla="*/ 15 w 32"/>
                <a:gd name="T63" fmla="*/ 97 h 97"/>
                <a:gd name="T64" fmla="*/ 4 w 32"/>
                <a:gd name="T65" fmla="*/ 74 h 97"/>
                <a:gd name="T66" fmla="*/ 4 w 32"/>
                <a:gd name="T67" fmla="*/ 74 h 97"/>
                <a:gd name="T68" fmla="*/ 1 w 32"/>
                <a:gd name="T69" fmla="*/ 72 h 97"/>
                <a:gd name="T70" fmla="*/ 0 w 32"/>
                <a:gd name="T71" fmla="*/ 70 h 97"/>
                <a:gd name="T72" fmla="*/ 0 w 32"/>
                <a:gd name="T73" fmla="*/ 70 h 97"/>
                <a:gd name="T74" fmla="*/ 1 w 32"/>
                <a:gd name="T75" fmla="*/ 68 h 97"/>
                <a:gd name="T76" fmla="*/ 0 w 32"/>
                <a:gd name="T77" fmla="*/ 67 h 97"/>
                <a:gd name="T78" fmla="*/ 1 w 32"/>
                <a:gd name="T79" fmla="*/ 65 h 97"/>
                <a:gd name="T80" fmla="*/ 10 w 32"/>
                <a:gd name="T81" fmla="*/ 2 h 97"/>
                <a:gd name="T82" fmla="*/ 15 w 32"/>
                <a:gd name="T8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97">
                  <a:moveTo>
                    <a:pt x="14" y="20"/>
                  </a:moveTo>
                  <a:lnTo>
                    <a:pt x="8" y="67"/>
                  </a:lnTo>
                  <a:lnTo>
                    <a:pt x="15" y="83"/>
                  </a:lnTo>
                  <a:lnTo>
                    <a:pt x="25" y="63"/>
                  </a:lnTo>
                  <a:lnTo>
                    <a:pt x="14" y="20"/>
                  </a:lnTo>
                  <a:close/>
                  <a:moveTo>
                    <a:pt x="15" y="12"/>
                  </a:moveTo>
                  <a:lnTo>
                    <a:pt x="29" y="63"/>
                  </a:lnTo>
                  <a:lnTo>
                    <a:pt x="17" y="87"/>
                  </a:lnTo>
                  <a:lnTo>
                    <a:pt x="15" y="89"/>
                  </a:lnTo>
                  <a:lnTo>
                    <a:pt x="5" y="67"/>
                  </a:lnTo>
                  <a:lnTo>
                    <a:pt x="11" y="12"/>
                  </a:lnTo>
                  <a:lnTo>
                    <a:pt x="15" y="12"/>
                  </a:lnTo>
                  <a:close/>
                  <a:moveTo>
                    <a:pt x="14" y="4"/>
                  </a:moveTo>
                  <a:lnTo>
                    <a:pt x="13" y="4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68"/>
                  </a:lnTo>
                  <a:lnTo>
                    <a:pt x="4" y="68"/>
                  </a:lnTo>
                  <a:lnTo>
                    <a:pt x="4" y="70"/>
                  </a:lnTo>
                  <a:lnTo>
                    <a:pt x="4" y="71"/>
                  </a:lnTo>
                  <a:lnTo>
                    <a:pt x="4" y="71"/>
                  </a:lnTo>
                  <a:lnTo>
                    <a:pt x="4" y="71"/>
                  </a:lnTo>
                  <a:lnTo>
                    <a:pt x="4" y="71"/>
                  </a:lnTo>
                  <a:lnTo>
                    <a:pt x="5" y="70"/>
                  </a:lnTo>
                  <a:lnTo>
                    <a:pt x="15" y="91"/>
                  </a:lnTo>
                  <a:lnTo>
                    <a:pt x="29" y="63"/>
                  </a:lnTo>
                  <a:lnTo>
                    <a:pt x="14" y="4"/>
                  </a:lnTo>
                  <a:close/>
                  <a:moveTo>
                    <a:pt x="15" y="0"/>
                  </a:moveTo>
                  <a:lnTo>
                    <a:pt x="32" y="63"/>
                  </a:lnTo>
                  <a:lnTo>
                    <a:pt x="15" y="97"/>
                  </a:lnTo>
                  <a:lnTo>
                    <a:pt x="4" y="74"/>
                  </a:lnTo>
                  <a:lnTo>
                    <a:pt x="4" y="74"/>
                  </a:lnTo>
                  <a:lnTo>
                    <a:pt x="1" y="72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1" y="68"/>
                  </a:lnTo>
                  <a:lnTo>
                    <a:pt x="0" y="67"/>
                  </a:lnTo>
                  <a:lnTo>
                    <a:pt x="1" y="65"/>
                  </a:lnTo>
                  <a:lnTo>
                    <a:pt x="10" y="2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093"/>
            <p:cNvSpPr/>
            <p:nvPr/>
          </p:nvSpPr>
          <p:spPr bwMode="auto">
            <a:xfrm>
              <a:off x="7856538" y="5311775"/>
              <a:ext cx="52388" cy="93663"/>
            </a:xfrm>
            <a:custGeom>
              <a:avLst/>
              <a:gdLst>
                <a:gd name="T0" fmla="*/ 3 w 33"/>
                <a:gd name="T1" fmla="*/ 0 h 59"/>
                <a:gd name="T2" fmla="*/ 4 w 33"/>
                <a:gd name="T3" fmla="*/ 0 h 59"/>
                <a:gd name="T4" fmla="*/ 10 w 33"/>
                <a:gd name="T5" fmla="*/ 13 h 59"/>
                <a:gd name="T6" fmla="*/ 9 w 33"/>
                <a:gd name="T7" fmla="*/ 21 h 59"/>
                <a:gd name="T8" fmla="*/ 9 w 33"/>
                <a:gd name="T9" fmla="*/ 25 h 59"/>
                <a:gd name="T10" fmla="*/ 9 w 33"/>
                <a:gd name="T11" fmla="*/ 30 h 59"/>
                <a:gd name="T12" fmla="*/ 10 w 33"/>
                <a:gd name="T13" fmla="*/ 37 h 59"/>
                <a:gd name="T14" fmla="*/ 12 w 33"/>
                <a:gd name="T15" fmla="*/ 43 h 59"/>
                <a:gd name="T16" fmla="*/ 13 w 33"/>
                <a:gd name="T17" fmla="*/ 48 h 59"/>
                <a:gd name="T18" fmla="*/ 14 w 33"/>
                <a:gd name="T19" fmla="*/ 52 h 59"/>
                <a:gd name="T20" fmla="*/ 16 w 33"/>
                <a:gd name="T21" fmla="*/ 54 h 59"/>
                <a:gd name="T22" fmla="*/ 17 w 33"/>
                <a:gd name="T23" fmla="*/ 55 h 59"/>
                <a:gd name="T24" fmla="*/ 17 w 33"/>
                <a:gd name="T25" fmla="*/ 55 h 59"/>
                <a:gd name="T26" fmla="*/ 17 w 33"/>
                <a:gd name="T27" fmla="*/ 55 h 59"/>
                <a:gd name="T28" fmla="*/ 18 w 33"/>
                <a:gd name="T29" fmla="*/ 54 h 59"/>
                <a:gd name="T30" fmla="*/ 20 w 33"/>
                <a:gd name="T31" fmla="*/ 52 h 59"/>
                <a:gd name="T32" fmla="*/ 21 w 33"/>
                <a:gd name="T33" fmla="*/ 50 h 59"/>
                <a:gd name="T34" fmla="*/ 24 w 33"/>
                <a:gd name="T35" fmla="*/ 45 h 59"/>
                <a:gd name="T36" fmla="*/ 25 w 33"/>
                <a:gd name="T37" fmla="*/ 37 h 59"/>
                <a:gd name="T38" fmla="*/ 26 w 33"/>
                <a:gd name="T39" fmla="*/ 33 h 59"/>
                <a:gd name="T40" fmla="*/ 27 w 33"/>
                <a:gd name="T41" fmla="*/ 28 h 59"/>
                <a:gd name="T42" fmla="*/ 27 w 33"/>
                <a:gd name="T43" fmla="*/ 24 h 59"/>
                <a:gd name="T44" fmla="*/ 29 w 33"/>
                <a:gd name="T45" fmla="*/ 21 h 59"/>
                <a:gd name="T46" fmla="*/ 29 w 33"/>
                <a:gd name="T47" fmla="*/ 18 h 59"/>
                <a:gd name="T48" fmla="*/ 29 w 33"/>
                <a:gd name="T49" fmla="*/ 17 h 59"/>
                <a:gd name="T50" fmla="*/ 30 w 33"/>
                <a:gd name="T51" fmla="*/ 16 h 59"/>
                <a:gd name="T52" fmla="*/ 31 w 33"/>
                <a:gd name="T53" fmla="*/ 16 h 59"/>
                <a:gd name="T54" fmla="*/ 33 w 33"/>
                <a:gd name="T55" fmla="*/ 17 h 59"/>
                <a:gd name="T56" fmla="*/ 33 w 33"/>
                <a:gd name="T57" fmla="*/ 18 h 59"/>
                <a:gd name="T58" fmla="*/ 33 w 33"/>
                <a:gd name="T59" fmla="*/ 22 h 59"/>
                <a:gd name="T60" fmla="*/ 30 w 33"/>
                <a:gd name="T61" fmla="*/ 30 h 59"/>
                <a:gd name="T62" fmla="*/ 27 w 33"/>
                <a:gd name="T63" fmla="*/ 42 h 59"/>
                <a:gd name="T64" fmla="*/ 24 w 33"/>
                <a:gd name="T65" fmla="*/ 51 h 59"/>
                <a:gd name="T66" fmla="*/ 22 w 33"/>
                <a:gd name="T67" fmla="*/ 54 h 59"/>
                <a:gd name="T68" fmla="*/ 21 w 33"/>
                <a:gd name="T69" fmla="*/ 56 h 59"/>
                <a:gd name="T70" fmla="*/ 20 w 33"/>
                <a:gd name="T71" fmla="*/ 58 h 59"/>
                <a:gd name="T72" fmla="*/ 17 w 33"/>
                <a:gd name="T73" fmla="*/ 59 h 59"/>
                <a:gd name="T74" fmla="*/ 17 w 33"/>
                <a:gd name="T75" fmla="*/ 59 h 59"/>
                <a:gd name="T76" fmla="*/ 14 w 33"/>
                <a:gd name="T77" fmla="*/ 58 h 59"/>
                <a:gd name="T78" fmla="*/ 12 w 33"/>
                <a:gd name="T79" fmla="*/ 55 h 59"/>
                <a:gd name="T80" fmla="*/ 10 w 33"/>
                <a:gd name="T81" fmla="*/ 52 h 59"/>
                <a:gd name="T82" fmla="*/ 9 w 33"/>
                <a:gd name="T83" fmla="*/ 48 h 59"/>
                <a:gd name="T84" fmla="*/ 8 w 33"/>
                <a:gd name="T85" fmla="*/ 45 h 59"/>
                <a:gd name="T86" fmla="*/ 6 w 33"/>
                <a:gd name="T87" fmla="*/ 37 h 59"/>
                <a:gd name="T88" fmla="*/ 6 w 33"/>
                <a:gd name="T89" fmla="*/ 30 h 59"/>
                <a:gd name="T90" fmla="*/ 6 w 33"/>
                <a:gd name="T91" fmla="*/ 25 h 59"/>
                <a:gd name="T92" fmla="*/ 6 w 33"/>
                <a:gd name="T93" fmla="*/ 21 h 59"/>
                <a:gd name="T94" fmla="*/ 6 w 33"/>
                <a:gd name="T95" fmla="*/ 13 h 59"/>
                <a:gd name="T96" fmla="*/ 1 w 33"/>
                <a:gd name="T97" fmla="*/ 3 h 59"/>
                <a:gd name="T98" fmla="*/ 0 w 33"/>
                <a:gd name="T99" fmla="*/ 1 h 59"/>
                <a:gd name="T100" fmla="*/ 1 w 33"/>
                <a:gd name="T101" fmla="*/ 0 h 59"/>
                <a:gd name="T102" fmla="*/ 3 w 33"/>
                <a:gd name="T103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9">
                  <a:moveTo>
                    <a:pt x="3" y="0"/>
                  </a:moveTo>
                  <a:lnTo>
                    <a:pt x="4" y="0"/>
                  </a:lnTo>
                  <a:lnTo>
                    <a:pt x="10" y="13"/>
                  </a:lnTo>
                  <a:lnTo>
                    <a:pt x="9" y="21"/>
                  </a:lnTo>
                  <a:lnTo>
                    <a:pt x="9" y="25"/>
                  </a:lnTo>
                  <a:lnTo>
                    <a:pt x="9" y="30"/>
                  </a:lnTo>
                  <a:lnTo>
                    <a:pt x="10" y="37"/>
                  </a:lnTo>
                  <a:lnTo>
                    <a:pt x="12" y="43"/>
                  </a:lnTo>
                  <a:lnTo>
                    <a:pt x="13" y="48"/>
                  </a:lnTo>
                  <a:lnTo>
                    <a:pt x="14" y="52"/>
                  </a:lnTo>
                  <a:lnTo>
                    <a:pt x="16" y="54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7" y="55"/>
                  </a:lnTo>
                  <a:lnTo>
                    <a:pt x="18" y="54"/>
                  </a:lnTo>
                  <a:lnTo>
                    <a:pt x="20" y="52"/>
                  </a:lnTo>
                  <a:lnTo>
                    <a:pt x="21" y="50"/>
                  </a:lnTo>
                  <a:lnTo>
                    <a:pt x="24" y="45"/>
                  </a:lnTo>
                  <a:lnTo>
                    <a:pt x="25" y="37"/>
                  </a:lnTo>
                  <a:lnTo>
                    <a:pt x="26" y="33"/>
                  </a:lnTo>
                  <a:lnTo>
                    <a:pt x="27" y="28"/>
                  </a:lnTo>
                  <a:lnTo>
                    <a:pt x="27" y="24"/>
                  </a:lnTo>
                  <a:lnTo>
                    <a:pt x="29" y="21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3" y="17"/>
                  </a:lnTo>
                  <a:lnTo>
                    <a:pt x="33" y="18"/>
                  </a:lnTo>
                  <a:lnTo>
                    <a:pt x="33" y="22"/>
                  </a:lnTo>
                  <a:lnTo>
                    <a:pt x="30" y="30"/>
                  </a:lnTo>
                  <a:lnTo>
                    <a:pt x="27" y="42"/>
                  </a:lnTo>
                  <a:lnTo>
                    <a:pt x="24" y="51"/>
                  </a:lnTo>
                  <a:lnTo>
                    <a:pt x="22" y="54"/>
                  </a:lnTo>
                  <a:lnTo>
                    <a:pt x="21" y="56"/>
                  </a:lnTo>
                  <a:lnTo>
                    <a:pt x="20" y="58"/>
                  </a:lnTo>
                  <a:lnTo>
                    <a:pt x="17" y="59"/>
                  </a:lnTo>
                  <a:lnTo>
                    <a:pt x="17" y="59"/>
                  </a:lnTo>
                  <a:lnTo>
                    <a:pt x="14" y="58"/>
                  </a:lnTo>
                  <a:lnTo>
                    <a:pt x="12" y="55"/>
                  </a:lnTo>
                  <a:lnTo>
                    <a:pt x="10" y="52"/>
                  </a:lnTo>
                  <a:lnTo>
                    <a:pt x="9" y="48"/>
                  </a:lnTo>
                  <a:lnTo>
                    <a:pt x="8" y="45"/>
                  </a:lnTo>
                  <a:lnTo>
                    <a:pt x="6" y="37"/>
                  </a:lnTo>
                  <a:lnTo>
                    <a:pt x="6" y="30"/>
                  </a:lnTo>
                  <a:lnTo>
                    <a:pt x="6" y="25"/>
                  </a:lnTo>
                  <a:lnTo>
                    <a:pt x="6" y="21"/>
                  </a:lnTo>
                  <a:lnTo>
                    <a:pt x="6" y="13"/>
                  </a:lnTo>
                  <a:lnTo>
                    <a:pt x="1" y="3"/>
                  </a:lnTo>
                  <a:lnTo>
                    <a:pt x="0" y="1"/>
                  </a:lnTo>
                  <a:lnTo>
                    <a:pt x="1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094"/>
            <p:cNvSpPr>
              <a:spLocks noEditPoints="1"/>
            </p:cNvSpPr>
            <p:nvPr/>
          </p:nvSpPr>
          <p:spPr bwMode="auto">
            <a:xfrm>
              <a:off x="7854951" y="5307013"/>
              <a:ext cx="55563" cy="100013"/>
            </a:xfrm>
            <a:custGeom>
              <a:avLst/>
              <a:gdLst>
                <a:gd name="T0" fmla="*/ 32 w 35"/>
                <a:gd name="T1" fmla="*/ 21 h 63"/>
                <a:gd name="T2" fmla="*/ 31 w 35"/>
                <a:gd name="T3" fmla="*/ 21 h 63"/>
                <a:gd name="T4" fmla="*/ 31 w 35"/>
                <a:gd name="T5" fmla="*/ 24 h 63"/>
                <a:gd name="T6" fmla="*/ 30 w 35"/>
                <a:gd name="T7" fmla="*/ 33 h 63"/>
                <a:gd name="T8" fmla="*/ 26 w 35"/>
                <a:gd name="T9" fmla="*/ 48 h 63"/>
                <a:gd name="T10" fmla="*/ 22 w 35"/>
                <a:gd name="T11" fmla="*/ 57 h 63"/>
                <a:gd name="T12" fmla="*/ 19 w 35"/>
                <a:gd name="T13" fmla="*/ 59 h 63"/>
                <a:gd name="T14" fmla="*/ 21 w 35"/>
                <a:gd name="T15" fmla="*/ 59 h 63"/>
                <a:gd name="T16" fmla="*/ 23 w 35"/>
                <a:gd name="T17" fmla="*/ 54 h 63"/>
                <a:gd name="T18" fmla="*/ 30 w 35"/>
                <a:gd name="T19" fmla="*/ 34 h 63"/>
                <a:gd name="T20" fmla="*/ 32 w 35"/>
                <a:gd name="T21" fmla="*/ 21 h 63"/>
                <a:gd name="T22" fmla="*/ 32 w 35"/>
                <a:gd name="T23" fmla="*/ 20 h 63"/>
                <a:gd name="T24" fmla="*/ 4 w 35"/>
                <a:gd name="T25" fmla="*/ 4 h 63"/>
                <a:gd name="T26" fmla="*/ 4 w 35"/>
                <a:gd name="T27" fmla="*/ 4 h 63"/>
                <a:gd name="T28" fmla="*/ 9 w 35"/>
                <a:gd name="T29" fmla="*/ 24 h 63"/>
                <a:gd name="T30" fmla="*/ 9 w 35"/>
                <a:gd name="T31" fmla="*/ 33 h 63"/>
                <a:gd name="T32" fmla="*/ 10 w 35"/>
                <a:gd name="T33" fmla="*/ 46 h 63"/>
                <a:gd name="T34" fmla="*/ 14 w 35"/>
                <a:gd name="T35" fmla="*/ 55 h 63"/>
                <a:gd name="T36" fmla="*/ 18 w 35"/>
                <a:gd name="T37" fmla="*/ 61 h 63"/>
                <a:gd name="T38" fmla="*/ 19 w 35"/>
                <a:gd name="T39" fmla="*/ 59 h 63"/>
                <a:gd name="T40" fmla="*/ 18 w 35"/>
                <a:gd name="T41" fmla="*/ 59 h 63"/>
                <a:gd name="T42" fmla="*/ 15 w 35"/>
                <a:gd name="T43" fmla="*/ 58 h 63"/>
                <a:gd name="T44" fmla="*/ 13 w 35"/>
                <a:gd name="T45" fmla="*/ 51 h 63"/>
                <a:gd name="T46" fmla="*/ 10 w 35"/>
                <a:gd name="T47" fmla="*/ 40 h 63"/>
                <a:gd name="T48" fmla="*/ 9 w 35"/>
                <a:gd name="T49" fmla="*/ 28 h 63"/>
                <a:gd name="T50" fmla="*/ 9 w 35"/>
                <a:gd name="T51" fmla="*/ 24 h 63"/>
                <a:gd name="T52" fmla="*/ 4 w 35"/>
                <a:gd name="T53" fmla="*/ 4 h 63"/>
                <a:gd name="T54" fmla="*/ 4 w 35"/>
                <a:gd name="T55" fmla="*/ 0 h 63"/>
                <a:gd name="T56" fmla="*/ 6 w 35"/>
                <a:gd name="T57" fmla="*/ 3 h 63"/>
                <a:gd name="T58" fmla="*/ 13 w 35"/>
                <a:gd name="T59" fmla="*/ 24 h 63"/>
                <a:gd name="T60" fmla="*/ 13 w 35"/>
                <a:gd name="T61" fmla="*/ 28 h 63"/>
                <a:gd name="T62" fmla="*/ 13 w 35"/>
                <a:gd name="T63" fmla="*/ 33 h 63"/>
                <a:gd name="T64" fmla="*/ 14 w 35"/>
                <a:gd name="T65" fmla="*/ 46 h 63"/>
                <a:gd name="T66" fmla="*/ 17 w 35"/>
                <a:gd name="T67" fmla="*/ 53 h 63"/>
                <a:gd name="T68" fmla="*/ 18 w 35"/>
                <a:gd name="T69" fmla="*/ 57 h 63"/>
                <a:gd name="T70" fmla="*/ 19 w 35"/>
                <a:gd name="T71" fmla="*/ 55 h 63"/>
                <a:gd name="T72" fmla="*/ 22 w 35"/>
                <a:gd name="T73" fmla="*/ 46 h 63"/>
                <a:gd name="T74" fmla="*/ 26 w 35"/>
                <a:gd name="T75" fmla="*/ 34 h 63"/>
                <a:gd name="T76" fmla="*/ 28 w 35"/>
                <a:gd name="T77" fmla="*/ 24 h 63"/>
                <a:gd name="T78" fmla="*/ 28 w 35"/>
                <a:gd name="T79" fmla="*/ 20 h 63"/>
                <a:gd name="T80" fmla="*/ 30 w 35"/>
                <a:gd name="T81" fmla="*/ 19 h 63"/>
                <a:gd name="T82" fmla="*/ 32 w 35"/>
                <a:gd name="T83" fmla="*/ 17 h 63"/>
                <a:gd name="T84" fmla="*/ 35 w 35"/>
                <a:gd name="T85" fmla="*/ 21 h 63"/>
                <a:gd name="T86" fmla="*/ 35 w 35"/>
                <a:gd name="T87" fmla="*/ 21 h 63"/>
                <a:gd name="T88" fmla="*/ 35 w 35"/>
                <a:gd name="T89" fmla="*/ 21 h 63"/>
                <a:gd name="T90" fmla="*/ 35 w 35"/>
                <a:gd name="T91" fmla="*/ 25 h 63"/>
                <a:gd name="T92" fmla="*/ 32 w 35"/>
                <a:gd name="T93" fmla="*/ 34 h 63"/>
                <a:gd name="T94" fmla="*/ 26 w 35"/>
                <a:gd name="T95" fmla="*/ 55 h 63"/>
                <a:gd name="T96" fmla="*/ 23 w 35"/>
                <a:gd name="T97" fmla="*/ 61 h 63"/>
                <a:gd name="T98" fmla="*/ 18 w 35"/>
                <a:gd name="T99" fmla="*/ 63 h 63"/>
                <a:gd name="T100" fmla="*/ 18 w 35"/>
                <a:gd name="T101" fmla="*/ 62 h 63"/>
                <a:gd name="T102" fmla="*/ 14 w 35"/>
                <a:gd name="T103" fmla="*/ 62 h 63"/>
                <a:gd name="T104" fmla="*/ 10 w 35"/>
                <a:gd name="T105" fmla="*/ 55 h 63"/>
                <a:gd name="T106" fmla="*/ 7 w 35"/>
                <a:gd name="T107" fmla="*/ 48 h 63"/>
                <a:gd name="T108" fmla="*/ 6 w 35"/>
                <a:gd name="T109" fmla="*/ 33 h 63"/>
                <a:gd name="T110" fmla="*/ 5 w 35"/>
                <a:gd name="T111" fmla="*/ 23 h 63"/>
                <a:gd name="T112" fmla="*/ 0 w 35"/>
                <a:gd name="T113" fmla="*/ 6 h 63"/>
                <a:gd name="T114" fmla="*/ 0 w 35"/>
                <a:gd name="T115" fmla="*/ 3 h 63"/>
                <a:gd name="T116" fmla="*/ 4 w 35"/>
                <a:gd name="T11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" h="63">
                  <a:moveTo>
                    <a:pt x="32" y="20"/>
                  </a:moveTo>
                  <a:lnTo>
                    <a:pt x="32" y="21"/>
                  </a:lnTo>
                  <a:lnTo>
                    <a:pt x="31" y="21"/>
                  </a:lnTo>
                  <a:lnTo>
                    <a:pt x="31" y="21"/>
                  </a:lnTo>
                  <a:lnTo>
                    <a:pt x="31" y="23"/>
                  </a:lnTo>
                  <a:lnTo>
                    <a:pt x="31" y="24"/>
                  </a:lnTo>
                  <a:lnTo>
                    <a:pt x="31" y="27"/>
                  </a:lnTo>
                  <a:lnTo>
                    <a:pt x="30" y="33"/>
                  </a:lnTo>
                  <a:lnTo>
                    <a:pt x="27" y="41"/>
                  </a:lnTo>
                  <a:lnTo>
                    <a:pt x="26" y="48"/>
                  </a:lnTo>
                  <a:lnTo>
                    <a:pt x="23" y="54"/>
                  </a:lnTo>
                  <a:lnTo>
                    <a:pt x="22" y="57"/>
                  </a:lnTo>
                  <a:lnTo>
                    <a:pt x="21" y="58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21" y="59"/>
                  </a:lnTo>
                  <a:lnTo>
                    <a:pt x="22" y="57"/>
                  </a:lnTo>
                  <a:lnTo>
                    <a:pt x="23" y="54"/>
                  </a:lnTo>
                  <a:lnTo>
                    <a:pt x="27" y="45"/>
                  </a:lnTo>
                  <a:lnTo>
                    <a:pt x="30" y="34"/>
                  </a:lnTo>
                  <a:lnTo>
                    <a:pt x="31" y="25"/>
                  </a:lnTo>
                  <a:lnTo>
                    <a:pt x="32" y="21"/>
                  </a:lnTo>
                  <a:lnTo>
                    <a:pt x="32" y="21"/>
                  </a:lnTo>
                  <a:lnTo>
                    <a:pt x="32" y="20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10" y="16"/>
                  </a:lnTo>
                  <a:lnTo>
                    <a:pt x="9" y="24"/>
                  </a:lnTo>
                  <a:lnTo>
                    <a:pt x="9" y="28"/>
                  </a:lnTo>
                  <a:lnTo>
                    <a:pt x="9" y="33"/>
                  </a:lnTo>
                  <a:lnTo>
                    <a:pt x="9" y="40"/>
                  </a:lnTo>
                  <a:lnTo>
                    <a:pt x="10" y="46"/>
                  </a:lnTo>
                  <a:lnTo>
                    <a:pt x="11" y="51"/>
                  </a:lnTo>
                  <a:lnTo>
                    <a:pt x="14" y="55"/>
                  </a:lnTo>
                  <a:lnTo>
                    <a:pt x="15" y="59"/>
                  </a:lnTo>
                  <a:lnTo>
                    <a:pt x="18" y="61"/>
                  </a:lnTo>
                  <a:lnTo>
                    <a:pt x="18" y="61"/>
                  </a:lnTo>
                  <a:lnTo>
                    <a:pt x="19" y="59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7" y="59"/>
                  </a:lnTo>
                  <a:lnTo>
                    <a:pt x="15" y="58"/>
                  </a:lnTo>
                  <a:lnTo>
                    <a:pt x="14" y="55"/>
                  </a:lnTo>
                  <a:lnTo>
                    <a:pt x="13" y="51"/>
                  </a:lnTo>
                  <a:lnTo>
                    <a:pt x="11" y="46"/>
                  </a:lnTo>
                  <a:lnTo>
                    <a:pt x="10" y="40"/>
                  </a:lnTo>
                  <a:lnTo>
                    <a:pt x="9" y="33"/>
                  </a:lnTo>
                  <a:lnTo>
                    <a:pt x="9" y="28"/>
                  </a:lnTo>
                  <a:lnTo>
                    <a:pt x="9" y="27"/>
                  </a:lnTo>
                  <a:lnTo>
                    <a:pt x="9" y="24"/>
                  </a:lnTo>
                  <a:lnTo>
                    <a:pt x="10" y="16"/>
                  </a:lnTo>
                  <a:lnTo>
                    <a:pt x="4" y="4"/>
                  </a:lnTo>
                  <a:lnTo>
                    <a:pt x="4" y="4"/>
                  </a:lnTo>
                  <a:close/>
                  <a:moveTo>
                    <a:pt x="4" y="0"/>
                  </a:moveTo>
                  <a:lnTo>
                    <a:pt x="5" y="2"/>
                  </a:lnTo>
                  <a:lnTo>
                    <a:pt x="6" y="3"/>
                  </a:lnTo>
                  <a:lnTo>
                    <a:pt x="13" y="15"/>
                  </a:lnTo>
                  <a:lnTo>
                    <a:pt x="13" y="24"/>
                  </a:lnTo>
                  <a:lnTo>
                    <a:pt x="11" y="27"/>
                  </a:lnTo>
                  <a:lnTo>
                    <a:pt x="13" y="28"/>
                  </a:lnTo>
                  <a:lnTo>
                    <a:pt x="11" y="28"/>
                  </a:lnTo>
                  <a:lnTo>
                    <a:pt x="13" y="33"/>
                  </a:lnTo>
                  <a:lnTo>
                    <a:pt x="13" y="40"/>
                  </a:lnTo>
                  <a:lnTo>
                    <a:pt x="14" y="46"/>
                  </a:lnTo>
                  <a:lnTo>
                    <a:pt x="15" y="50"/>
                  </a:lnTo>
                  <a:lnTo>
                    <a:pt x="17" y="53"/>
                  </a:lnTo>
                  <a:lnTo>
                    <a:pt x="17" y="55"/>
                  </a:lnTo>
                  <a:lnTo>
                    <a:pt x="18" y="57"/>
                  </a:lnTo>
                  <a:lnTo>
                    <a:pt x="18" y="57"/>
                  </a:lnTo>
                  <a:lnTo>
                    <a:pt x="19" y="55"/>
                  </a:lnTo>
                  <a:lnTo>
                    <a:pt x="21" y="53"/>
                  </a:lnTo>
                  <a:lnTo>
                    <a:pt x="22" y="46"/>
                  </a:lnTo>
                  <a:lnTo>
                    <a:pt x="25" y="40"/>
                  </a:lnTo>
                  <a:lnTo>
                    <a:pt x="26" y="34"/>
                  </a:lnTo>
                  <a:lnTo>
                    <a:pt x="27" y="29"/>
                  </a:lnTo>
                  <a:lnTo>
                    <a:pt x="28" y="24"/>
                  </a:lnTo>
                  <a:lnTo>
                    <a:pt x="28" y="21"/>
                  </a:lnTo>
                  <a:lnTo>
                    <a:pt x="28" y="20"/>
                  </a:lnTo>
                  <a:lnTo>
                    <a:pt x="28" y="20"/>
                  </a:lnTo>
                  <a:lnTo>
                    <a:pt x="30" y="19"/>
                  </a:lnTo>
                  <a:lnTo>
                    <a:pt x="32" y="17"/>
                  </a:lnTo>
                  <a:lnTo>
                    <a:pt x="32" y="17"/>
                  </a:lnTo>
                  <a:lnTo>
                    <a:pt x="35" y="19"/>
                  </a:lnTo>
                  <a:lnTo>
                    <a:pt x="35" y="21"/>
                  </a:lnTo>
                  <a:lnTo>
                    <a:pt x="35" y="21"/>
                  </a:lnTo>
                  <a:lnTo>
                    <a:pt x="35" y="21"/>
                  </a:lnTo>
                  <a:lnTo>
                    <a:pt x="35" y="21"/>
                  </a:lnTo>
                  <a:lnTo>
                    <a:pt x="35" y="21"/>
                  </a:lnTo>
                  <a:lnTo>
                    <a:pt x="35" y="23"/>
                  </a:lnTo>
                  <a:lnTo>
                    <a:pt x="35" y="25"/>
                  </a:lnTo>
                  <a:lnTo>
                    <a:pt x="34" y="29"/>
                  </a:lnTo>
                  <a:lnTo>
                    <a:pt x="32" y="34"/>
                  </a:lnTo>
                  <a:lnTo>
                    <a:pt x="30" y="45"/>
                  </a:lnTo>
                  <a:lnTo>
                    <a:pt x="26" y="55"/>
                  </a:lnTo>
                  <a:lnTo>
                    <a:pt x="25" y="58"/>
                  </a:lnTo>
                  <a:lnTo>
                    <a:pt x="23" y="61"/>
                  </a:lnTo>
                  <a:lnTo>
                    <a:pt x="22" y="62"/>
                  </a:lnTo>
                  <a:lnTo>
                    <a:pt x="18" y="63"/>
                  </a:lnTo>
                  <a:lnTo>
                    <a:pt x="17" y="63"/>
                  </a:lnTo>
                  <a:lnTo>
                    <a:pt x="18" y="62"/>
                  </a:lnTo>
                  <a:lnTo>
                    <a:pt x="17" y="63"/>
                  </a:lnTo>
                  <a:lnTo>
                    <a:pt x="14" y="62"/>
                  </a:lnTo>
                  <a:lnTo>
                    <a:pt x="11" y="59"/>
                  </a:lnTo>
                  <a:lnTo>
                    <a:pt x="10" y="55"/>
                  </a:lnTo>
                  <a:lnTo>
                    <a:pt x="9" y="51"/>
                  </a:lnTo>
                  <a:lnTo>
                    <a:pt x="7" y="48"/>
                  </a:lnTo>
                  <a:lnTo>
                    <a:pt x="6" y="41"/>
                  </a:lnTo>
                  <a:lnTo>
                    <a:pt x="6" y="33"/>
                  </a:lnTo>
                  <a:lnTo>
                    <a:pt x="5" y="28"/>
                  </a:lnTo>
                  <a:lnTo>
                    <a:pt x="5" y="23"/>
                  </a:lnTo>
                  <a:lnTo>
                    <a:pt x="6" y="17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3"/>
                  </a:lnTo>
                  <a:lnTo>
                    <a:pt x="1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095"/>
            <p:cNvSpPr/>
            <p:nvPr/>
          </p:nvSpPr>
          <p:spPr bwMode="auto">
            <a:xfrm>
              <a:off x="7866063" y="5311775"/>
              <a:ext cx="15875" cy="26988"/>
            </a:xfrm>
            <a:custGeom>
              <a:avLst/>
              <a:gdLst>
                <a:gd name="T0" fmla="*/ 8 w 10"/>
                <a:gd name="T1" fmla="*/ 0 h 17"/>
                <a:gd name="T2" fmla="*/ 10 w 10"/>
                <a:gd name="T3" fmla="*/ 0 h 17"/>
                <a:gd name="T4" fmla="*/ 10 w 10"/>
                <a:gd name="T5" fmla="*/ 1 h 17"/>
                <a:gd name="T6" fmla="*/ 4 w 10"/>
                <a:gd name="T7" fmla="*/ 16 h 17"/>
                <a:gd name="T8" fmla="*/ 3 w 10"/>
                <a:gd name="T9" fmla="*/ 17 h 17"/>
                <a:gd name="T10" fmla="*/ 3 w 10"/>
                <a:gd name="T11" fmla="*/ 17 h 17"/>
                <a:gd name="T12" fmla="*/ 2 w 10"/>
                <a:gd name="T13" fmla="*/ 17 h 17"/>
                <a:gd name="T14" fmla="*/ 0 w 10"/>
                <a:gd name="T15" fmla="*/ 16 h 17"/>
                <a:gd name="T16" fmla="*/ 0 w 10"/>
                <a:gd name="T17" fmla="*/ 14 h 17"/>
                <a:gd name="T18" fmla="*/ 6 w 10"/>
                <a:gd name="T19" fmla="*/ 1 h 17"/>
                <a:gd name="T20" fmla="*/ 7 w 10"/>
                <a:gd name="T21" fmla="*/ 0 h 17"/>
                <a:gd name="T22" fmla="*/ 8 w 10"/>
                <a:gd name="T2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7">
                  <a:moveTo>
                    <a:pt x="8" y="0"/>
                  </a:moveTo>
                  <a:lnTo>
                    <a:pt x="10" y="0"/>
                  </a:lnTo>
                  <a:lnTo>
                    <a:pt x="10" y="1"/>
                  </a:lnTo>
                  <a:lnTo>
                    <a:pt x="4" y="16"/>
                  </a:lnTo>
                  <a:lnTo>
                    <a:pt x="3" y="17"/>
                  </a:lnTo>
                  <a:lnTo>
                    <a:pt x="3" y="17"/>
                  </a:lnTo>
                  <a:lnTo>
                    <a:pt x="2" y="17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6" y="1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096"/>
            <p:cNvSpPr>
              <a:spLocks noEditPoints="1"/>
            </p:cNvSpPr>
            <p:nvPr/>
          </p:nvSpPr>
          <p:spPr bwMode="auto">
            <a:xfrm>
              <a:off x="7864476" y="5307013"/>
              <a:ext cx="19050" cy="33338"/>
            </a:xfrm>
            <a:custGeom>
              <a:avLst/>
              <a:gdLst>
                <a:gd name="T0" fmla="*/ 8 w 12"/>
                <a:gd name="T1" fmla="*/ 4 h 21"/>
                <a:gd name="T2" fmla="*/ 8 w 12"/>
                <a:gd name="T3" fmla="*/ 4 h 21"/>
                <a:gd name="T4" fmla="*/ 3 w 12"/>
                <a:gd name="T5" fmla="*/ 17 h 21"/>
                <a:gd name="T6" fmla="*/ 3 w 12"/>
                <a:gd name="T7" fmla="*/ 17 h 21"/>
                <a:gd name="T8" fmla="*/ 3 w 12"/>
                <a:gd name="T9" fmla="*/ 19 h 21"/>
                <a:gd name="T10" fmla="*/ 3 w 12"/>
                <a:gd name="T11" fmla="*/ 20 h 21"/>
                <a:gd name="T12" fmla="*/ 4 w 12"/>
                <a:gd name="T13" fmla="*/ 19 h 21"/>
                <a:gd name="T14" fmla="*/ 4 w 12"/>
                <a:gd name="T15" fmla="*/ 19 h 21"/>
                <a:gd name="T16" fmla="*/ 4 w 12"/>
                <a:gd name="T17" fmla="*/ 19 h 21"/>
                <a:gd name="T18" fmla="*/ 9 w 12"/>
                <a:gd name="T19" fmla="*/ 4 h 21"/>
                <a:gd name="T20" fmla="*/ 9 w 12"/>
                <a:gd name="T21" fmla="*/ 4 h 21"/>
                <a:gd name="T22" fmla="*/ 8 w 12"/>
                <a:gd name="T23" fmla="*/ 4 h 21"/>
                <a:gd name="T24" fmla="*/ 8 w 12"/>
                <a:gd name="T25" fmla="*/ 4 h 21"/>
                <a:gd name="T26" fmla="*/ 8 w 12"/>
                <a:gd name="T27" fmla="*/ 0 h 21"/>
                <a:gd name="T28" fmla="*/ 9 w 12"/>
                <a:gd name="T29" fmla="*/ 2 h 21"/>
                <a:gd name="T30" fmla="*/ 11 w 12"/>
                <a:gd name="T31" fmla="*/ 3 h 21"/>
                <a:gd name="T32" fmla="*/ 12 w 12"/>
                <a:gd name="T33" fmla="*/ 4 h 21"/>
                <a:gd name="T34" fmla="*/ 12 w 12"/>
                <a:gd name="T35" fmla="*/ 6 h 21"/>
                <a:gd name="T36" fmla="*/ 7 w 12"/>
                <a:gd name="T37" fmla="*/ 19 h 21"/>
                <a:gd name="T38" fmla="*/ 5 w 12"/>
                <a:gd name="T39" fmla="*/ 21 h 21"/>
                <a:gd name="T40" fmla="*/ 4 w 12"/>
                <a:gd name="T41" fmla="*/ 21 h 21"/>
                <a:gd name="T42" fmla="*/ 3 w 12"/>
                <a:gd name="T43" fmla="*/ 21 h 21"/>
                <a:gd name="T44" fmla="*/ 0 w 12"/>
                <a:gd name="T45" fmla="*/ 20 h 21"/>
                <a:gd name="T46" fmla="*/ 0 w 12"/>
                <a:gd name="T47" fmla="*/ 17 h 21"/>
                <a:gd name="T48" fmla="*/ 0 w 12"/>
                <a:gd name="T49" fmla="*/ 17 h 21"/>
                <a:gd name="T50" fmla="*/ 5 w 12"/>
                <a:gd name="T51" fmla="*/ 3 h 21"/>
                <a:gd name="T52" fmla="*/ 7 w 12"/>
                <a:gd name="T53" fmla="*/ 2 h 21"/>
                <a:gd name="T54" fmla="*/ 8 w 12"/>
                <a:gd name="T5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" h="21">
                  <a:moveTo>
                    <a:pt x="8" y="4"/>
                  </a:moveTo>
                  <a:lnTo>
                    <a:pt x="8" y="4"/>
                  </a:lnTo>
                  <a:lnTo>
                    <a:pt x="3" y="17"/>
                  </a:lnTo>
                  <a:lnTo>
                    <a:pt x="3" y="17"/>
                  </a:lnTo>
                  <a:lnTo>
                    <a:pt x="3" y="19"/>
                  </a:lnTo>
                  <a:lnTo>
                    <a:pt x="3" y="20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9" y="4"/>
                  </a:lnTo>
                  <a:lnTo>
                    <a:pt x="9" y="4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8" y="0"/>
                  </a:moveTo>
                  <a:lnTo>
                    <a:pt x="9" y="2"/>
                  </a:lnTo>
                  <a:lnTo>
                    <a:pt x="11" y="3"/>
                  </a:lnTo>
                  <a:lnTo>
                    <a:pt x="12" y="4"/>
                  </a:lnTo>
                  <a:lnTo>
                    <a:pt x="12" y="6"/>
                  </a:lnTo>
                  <a:lnTo>
                    <a:pt x="7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3" y="21"/>
                  </a:lnTo>
                  <a:lnTo>
                    <a:pt x="0" y="2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5" y="3"/>
                  </a:lnTo>
                  <a:lnTo>
                    <a:pt x="7" y="2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097"/>
            <p:cNvSpPr/>
            <p:nvPr/>
          </p:nvSpPr>
          <p:spPr bwMode="auto">
            <a:xfrm>
              <a:off x="7866063" y="5305425"/>
              <a:ext cx="9525" cy="26988"/>
            </a:xfrm>
            <a:custGeom>
              <a:avLst/>
              <a:gdLst>
                <a:gd name="T0" fmla="*/ 2 w 6"/>
                <a:gd name="T1" fmla="*/ 0 h 17"/>
                <a:gd name="T2" fmla="*/ 3 w 6"/>
                <a:gd name="T3" fmla="*/ 0 h 17"/>
                <a:gd name="T4" fmla="*/ 4 w 6"/>
                <a:gd name="T5" fmla="*/ 1 h 17"/>
                <a:gd name="T6" fmla="*/ 6 w 6"/>
                <a:gd name="T7" fmla="*/ 15 h 17"/>
                <a:gd name="T8" fmla="*/ 6 w 6"/>
                <a:gd name="T9" fmla="*/ 16 h 17"/>
                <a:gd name="T10" fmla="*/ 4 w 6"/>
                <a:gd name="T11" fmla="*/ 17 h 17"/>
                <a:gd name="T12" fmla="*/ 4 w 6"/>
                <a:gd name="T13" fmla="*/ 17 h 17"/>
                <a:gd name="T14" fmla="*/ 3 w 6"/>
                <a:gd name="T15" fmla="*/ 17 h 17"/>
                <a:gd name="T16" fmla="*/ 2 w 6"/>
                <a:gd name="T17" fmla="*/ 16 h 17"/>
                <a:gd name="T18" fmla="*/ 0 w 6"/>
                <a:gd name="T19" fmla="*/ 3 h 17"/>
                <a:gd name="T20" fmla="*/ 0 w 6"/>
                <a:gd name="T21" fmla="*/ 1 h 17"/>
                <a:gd name="T22" fmla="*/ 2 w 6"/>
                <a:gd name="T2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7">
                  <a:moveTo>
                    <a:pt x="2" y="0"/>
                  </a:moveTo>
                  <a:lnTo>
                    <a:pt x="3" y="0"/>
                  </a:lnTo>
                  <a:lnTo>
                    <a:pt x="4" y="1"/>
                  </a:lnTo>
                  <a:lnTo>
                    <a:pt x="6" y="15"/>
                  </a:lnTo>
                  <a:lnTo>
                    <a:pt x="6" y="16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3"/>
                  </a:lnTo>
                  <a:lnTo>
                    <a:pt x="0" y="1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098"/>
            <p:cNvSpPr>
              <a:spLocks noEditPoints="1"/>
            </p:cNvSpPr>
            <p:nvPr/>
          </p:nvSpPr>
          <p:spPr bwMode="auto">
            <a:xfrm>
              <a:off x="7864476" y="5303838"/>
              <a:ext cx="12700" cy="30163"/>
            </a:xfrm>
            <a:custGeom>
              <a:avLst/>
              <a:gdLst>
                <a:gd name="T0" fmla="*/ 4 w 8"/>
                <a:gd name="T1" fmla="*/ 2 h 19"/>
                <a:gd name="T2" fmla="*/ 4 w 8"/>
                <a:gd name="T3" fmla="*/ 2 h 19"/>
                <a:gd name="T4" fmla="*/ 3 w 8"/>
                <a:gd name="T5" fmla="*/ 2 h 19"/>
                <a:gd name="T6" fmla="*/ 3 w 8"/>
                <a:gd name="T7" fmla="*/ 2 h 19"/>
                <a:gd name="T8" fmla="*/ 4 w 8"/>
                <a:gd name="T9" fmla="*/ 17 h 19"/>
                <a:gd name="T10" fmla="*/ 5 w 8"/>
                <a:gd name="T11" fmla="*/ 17 h 19"/>
                <a:gd name="T12" fmla="*/ 5 w 8"/>
                <a:gd name="T13" fmla="*/ 17 h 19"/>
                <a:gd name="T14" fmla="*/ 5 w 8"/>
                <a:gd name="T15" fmla="*/ 16 h 19"/>
                <a:gd name="T16" fmla="*/ 4 w 8"/>
                <a:gd name="T17" fmla="*/ 2 h 19"/>
                <a:gd name="T18" fmla="*/ 4 w 8"/>
                <a:gd name="T19" fmla="*/ 2 h 19"/>
                <a:gd name="T20" fmla="*/ 4 w 8"/>
                <a:gd name="T21" fmla="*/ 2 h 19"/>
                <a:gd name="T22" fmla="*/ 4 w 8"/>
                <a:gd name="T23" fmla="*/ 0 h 19"/>
                <a:gd name="T24" fmla="*/ 5 w 8"/>
                <a:gd name="T25" fmla="*/ 1 h 19"/>
                <a:gd name="T26" fmla="*/ 7 w 8"/>
                <a:gd name="T27" fmla="*/ 2 h 19"/>
                <a:gd name="T28" fmla="*/ 8 w 8"/>
                <a:gd name="T29" fmla="*/ 16 h 19"/>
                <a:gd name="T30" fmla="*/ 8 w 8"/>
                <a:gd name="T31" fmla="*/ 17 h 19"/>
                <a:gd name="T32" fmla="*/ 8 w 8"/>
                <a:gd name="T33" fmla="*/ 18 h 19"/>
                <a:gd name="T34" fmla="*/ 5 w 8"/>
                <a:gd name="T35" fmla="*/ 19 h 19"/>
                <a:gd name="T36" fmla="*/ 5 w 8"/>
                <a:gd name="T37" fmla="*/ 19 h 19"/>
                <a:gd name="T38" fmla="*/ 3 w 8"/>
                <a:gd name="T39" fmla="*/ 18 h 19"/>
                <a:gd name="T40" fmla="*/ 1 w 8"/>
                <a:gd name="T41" fmla="*/ 17 h 19"/>
                <a:gd name="T42" fmla="*/ 3 w 8"/>
                <a:gd name="T43" fmla="*/ 17 h 19"/>
                <a:gd name="T44" fmla="*/ 1 w 8"/>
                <a:gd name="T45" fmla="*/ 17 h 19"/>
                <a:gd name="T46" fmla="*/ 0 w 8"/>
                <a:gd name="T47" fmla="*/ 4 h 19"/>
                <a:gd name="T48" fmla="*/ 0 w 8"/>
                <a:gd name="T49" fmla="*/ 2 h 19"/>
                <a:gd name="T50" fmla="*/ 1 w 8"/>
                <a:gd name="T51" fmla="*/ 1 h 19"/>
                <a:gd name="T52" fmla="*/ 3 w 8"/>
                <a:gd name="T53" fmla="*/ 0 h 19"/>
                <a:gd name="T54" fmla="*/ 4 w 8"/>
                <a:gd name="T5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19">
                  <a:moveTo>
                    <a:pt x="4" y="2"/>
                  </a:moveTo>
                  <a:lnTo>
                    <a:pt x="4" y="2"/>
                  </a:lnTo>
                  <a:lnTo>
                    <a:pt x="3" y="2"/>
                  </a:lnTo>
                  <a:lnTo>
                    <a:pt x="3" y="2"/>
                  </a:lnTo>
                  <a:lnTo>
                    <a:pt x="4" y="17"/>
                  </a:lnTo>
                  <a:lnTo>
                    <a:pt x="5" y="17"/>
                  </a:lnTo>
                  <a:lnTo>
                    <a:pt x="5" y="17"/>
                  </a:lnTo>
                  <a:lnTo>
                    <a:pt x="5" y="16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close/>
                  <a:moveTo>
                    <a:pt x="4" y="0"/>
                  </a:moveTo>
                  <a:lnTo>
                    <a:pt x="5" y="1"/>
                  </a:lnTo>
                  <a:lnTo>
                    <a:pt x="7" y="2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3" y="18"/>
                  </a:lnTo>
                  <a:lnTo>
                    <a:pt x="1" y="17"/>
                  </a:lnTo>
                  <a:lnTo>
                    <a:pt x="3" y="17"/>
                  </a:lnTo>
                  <a:lnTo>
                    <a:pt x="1" y="17"/>
                  </a:lnTo>
                  <a:lnTo>
                    <a:pt x="0" y="4"/>
                  </a:lnTo>
                  <a:lnTo>
                    <a:pt x="0" y="2"/>
                  </a:lnTo>
                  <a:lnTo>
                    <a:pt x="1" y="1"/>
                  </a:lnTo>
                  <a:lnTo>
                    <a:pt x="3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099"/>
            <p:cNvSpPr/>
            <p:nvPr/>
          </p:nvSpPr>
          <p:spPr bwMode="auto">
            <a:xfrm>
              <a:off x="7993063" y="5102225"/>
              <a:ext cx="120650" cy="184150"/>
            </a:xfrm>
            <a:custGeom>
              <a:avLst/>
              <a:gdLst>
                <a:gd name="T0" fmla="*/ 74 w 76"/>
                <a:gd name="T1" fmla="*/ 0 h 116"/>
                <a:gd name="T2" fmla="*/ 75 w 76"/>
                <a:gd name="T3" fmla="*/ 0 h 116"/>
                <a:gd name="T4" fmla="*/ 76 w 76"/>
                <a:gd name="T5" fmla="*/ 1 h 116"/>
                <a:gd name="T6" fmla="*/ 76 w 76"/>
                <a:gd name="T7" fmla="*/ 2 h 116"/>
                <a:gd name="T8" fmla="*/ 75 w 76"/>
                <a:gd name="T9" fmla="*/ 5 h 116"/>
                <a:gd name="T10" fmla="*/ 71 w 76"/>
                <a:gd name="T11" fmla="*/ 13 h 116"/>
                <a:gd name="T12" fmla="*/ 67 w 76"/>
                <a:gd name="T13" fmla="*/ 22 h 116"/>
                <a:gd name="T14" fmla="*/ 61 w 76"/>
                <a:gd name="T15" fmla="*/ 34 h 116"/>
                <a:gd name="T16" fmla="*/ 55 w 76"/>
                <a:gd name="T17" fmla="*/ 46 h 116"/>
                <a:gd name="T18" fmla="*/ 50 w 76"/>
                <a:gd name="T19" fmla="*/ 56 h 116"/>
                <a:gd name="T20" fmla="*/ 46 w 76"/>
                <a:gd name="T21" fmla="*/ 63 h 116"/>
                <a:gd name="T22" fmla="*/ 41 w 76"/>
                <a:gd name="T23" fmla="*/ 69 h 116"/>
                <a:gd name="T24" fmla="*/ 34 w 76"/>
                <a:gd name="T25" fmla="*/ 78 h 116"/>
                <a:gd name="T26" fmla="*/ 27 w 76"/>
                <a:gd name="T27" fmla="*/ 89 h 116"/>
                <a:gd name="T28" fmla="*/ 17 w 76"/>
                <a:gd name="T29" fmla="*/ 99 h 116"/>
                <a:gd name="T30" fmla="*/ 11 w 76"/>
                <a:gd name="T31" fmla="*/ 107 h 116"/>
                <a:gd name="T32" fmla="*/ 6 w 76"/>
                <a:gd name="T33" fmla="*/ 114 h 116"/>
                <a:gd name="T34" fmla="*/ 3 w 76"/>
                <a:gd name="T35" fmla="*/ 116 h 116"/>
                <a:gd name="T36" fmla="*/ 2 w 76"/>
                <a:gd name="T37" fmla="*/ 116 h 116"/>
                <a:gd name="T38" fmla="*/ 0 w 76"/>
                <a:gd name="T39" fmla="*/ 116 h 116"/>
                <a:gd name="T40" fmla="*/ 0 w 76"/>
                <a:gd name="T41" fmla="*/ 115 h 116"/>
                <a:gd name="T42" fmla="*/ 0 w 76"/>
                <a:gd name="T43" fmla="*/ 114 h 116"/>
                <a:gd name="T44" fmla="*/ 3 w 76"/>
                <a:gd name="T45" fmla="*/ 111 h 116"/>
                <a:gd name="T46" fmla="*/ 8 w 76"/>
                <a:gd name="T47" fmla="*/ 106 h 116"/>
                <a:gd name="T48" fmla="*/ 15 w 76"/>
                <a:gd name="T49" fmla="*/ 97 h 116"/>
                <a:gd name="T50" fmla="*/ 24 w 76"/>
                <a:gd name="T51" fmla="*/ 86 h 116"/>
                <a:gd name="T52" fmla="*/ 32 w 76"/>
                <a:gd name="T53" fmla="*/ 77 h 116"/>
                <a:gd name="T54" fmla="*/ 38 w 76"/>
                <a:gd name="T55" fmla="*/ 68 h 116"/>
                <a:gd name="T56" fmla="*/ 44 w 76"/>
                <a:gd name="T57" fmla="*/ 61 h 116"/>
                <a:gd name="T58" fmla="*/ 47 w 76"/>
                <a:gd name="T59" fmla="*/ 53 h 116"/>
                <a:gd name="T60" fmla="*/ 53 w 76"/>
                <a:gd name="T61" fmla="*/ 44 h 116"/>
                <a:gd name="T62" fmla="*/ 58 w 76"/>
                <a:gd name="T63" fmla="*/ 33 h 116"/>
                <a:gd name="T64" fmla="*/ 63 w 76"/>
                <a:gd name="T65" fmla="*/ 21 h 116"/>
                <a:gd name="T66" fmla="*/ 68 w 76"/>
                <a:gd name="T67" fmla="*/ 10 h 116"/>
                <a:gd name="T68" fmla="*/ 71 w 76"/>
                <a:gd name="T69" fmla="*/ 4 h 116"/>
                <a:gd name="T70" fmla="*/ 72 w 76"/>
                <a:gd name="T71" fmla="*/ 1 h 116"/>
                <a:gd name="T72" fmla="*/ 74 w 76"/>
                <a:gd name="T7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" h="116">
                  <a:moveTo>
                    <a:pt x="74" y="0"/>
                  </a:moveTo>
                  <a:lnTo>
                    <a:pt x="75" y="0"/>
                  </a:lnTo>
                  <a:lnTo>
                    <a:pt x="76" y="1"/>
                  </a:lnTo>
                  <a:lnTo>
                    <a:pt x="76" y="2"/>
                  </a:lnTo>
                  <a:lnTo>
                    <a:pt x="75" y="5"/>
                  </a:lnTo>
                  <a:lnTo>
                    <a:pt x="71" y="13"/>
                  </a:lnTo>
                  <a:lnTo>
                    <a:pt x="67" y="22"/>
                  </a:lnTo>
                  <a:lnTo>
                    <a:pt x="61" y="34"/>
                  </a:lnTo>
                  <a:lnTo>
                    <a:pt x="55" y="46"/>
                  </a:lnTo>
                  <a:lnTo>
                    <a:pt x="50" y="56"/>
                  </a:lnTo>
                  <a:lnTo>
                    <a:pt x="46" y="63"/>
                  </a:lnTo>
                  <a:lnTo>
                    <a:pt x="41" y="69"/>
                  </a:lnTo>
                  <a:lnTo>
                    <a:pt x="34" y="78"/>
                  </a:lnTo>
                  <a:lnTo>
                    <a:pt x="27" y="89"/>
                  </a:lnTo>
                  <a:lnTo>
                    <a:pt x="17" y="99"/>
                  </a:lnTo>
                  <a:lnTo>
                    <a:pt x="11" y="107"/>
                  </a:lnTo>
                  <a:lnTo>
                    <a:pt x="6" y="114"/>
                  </a:lnTo>
                  <a:lnTo>
                    <a:pt x="3" y="116"/>
                  </a:lnTo>
                  <a:lnTo>
                    <a:pt x="2" y="116"/>
                  </a:lnTo>
                  <a:lnTo>
                    <a:pt x="0" y="116"/>
                  </a:lnTo>
                  <a:lnTo>
                    <a:pt x="0" y="115"/>
                  </a:lnTo>
                  <a:lnTo>
                    <a:pt x="0" y="114"/>
                  </a:lnTo>
                  <a:lnTo>
                    <a:pt x="3" y="111"/>
                  </a:lnTo>
                  <a:lnTo>
                    <a:pt x="8" y="106"/>
                  </a:lnTo>
                  <a:lnTo>
                    <a:pt x="15" y="97"/>
                  </a:lnTo>
                  <a:lnTo>
                    <a:pt x="24" y="86"/>
                  </a:lnTo>
                  <a:lnTo>
                    <a:pt x="32" y="77"/>
                  </a:lnTo>
                  <a:lnTo>
                    <a:pt x="38" y="68"/>
                  </a:lnTo>
                  <a:lnTo>
                    <a:pt x="44" y="61"/>
                  </a:lnTo>
                  <a:lnTo>
                    <a:pt x="47" y="53"/>
                  </a:lnTo>
                  <a:lnTo>
                    <a:pt x="53" y="44"/>
                  </a:lnTo>
                  <a:lnTo>
                    <a:pt x="58" y="33"/>
                  </a:lnTo>
                  <a:lnTo>
                    <a:pt x="63" y="21"/>
                  </a:lnTo>
                  <a:lnTo>
                    <a:pt x="68" y="10"/>
                  </a:lnTo>
                  <a:lnTo>
                    <a:pt x="71" y="4"/>
                  </a:lnTo>
                  <a:lnTo>
                    <a:pt x="72" y="1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100"/>
            <p:cNvSpPr>
              <a:spLocks noEditPoints="1"/>
            </p:cNvSpPr>
            <p:nvPr/>
          </p:nvSpPr>
          <p:spPr bwMode="auto">
            <a:xfrm>
              <a:off x="7991476" y="5100638"/>
              <a:ext cx="125413" cy="190500"/>
            </a:xfrm>
            <a:custGeom>
              <a:avLst/>
              <a:gdLst>
                <a:gd name="T0" fmla="*/ 75 w 79"/>
                <a:gd name="T1" fmla="*/ 2 h 120"/>
                <a:gd name="T2" fmla="*/ 71 w 79"/>
                <a:gd name="T3" fmla="*/ 13 h 120"/>
                <a:gd name="T4" fmla="*/ 60 w 79"/>
                <a:gd name="T5" fmla="*/ 35 h 120"/>
                <a:gd name="T6" fmla="*/ 50 w 79"/>
                <a:gd name="T7" fmla="*/ 56 h 120"/>
                <a:gd name="T8" fmla="*/ 41 w 79"/>
                <a:gd name="T9" fmla="*/ 69 h 120"/>
                <a:gd name="T10" fmla="*/ 26 w 79"/>
                <a:gd name="T11" fmla="*/ 87 h 120"/>
                <a:gd name="T12" fmla="*/ 11 w 79"/>
                <a:gd name="T13" fmla="*/ 107 h 120"/>
                <a:gd name="T14" fmla="*/ 3 w 79"/>
                <a:gd name="T15" fmla="*/ 116 h 120"/>
                <a:gd name="T16" fmla="*/ 3 w 79"/>
                <a:gd name="T17" fmla="*/ 116 h 120"/>
                <a:gd name="T18" fmla="*/ 3 w 79"/>
                <a:gd name="T19" fmla="*/ 116 h 120"/>
                <a:gd name="T20" fmla="*/ 5 w 79"/>
                <a:gd name="T21" fmla="*/ 113 h 120"/>
                <a:gd name="T22" fmla="*/ 17 w 79"/>
                <a:gd name="T23" fmla="*/ 99 h 120"/>
                <a:gd name="T24" fmla="*/ 34 w 79"/>
                <a:gd name="T25" fmla="*/ 79 h 120"/>
                <a:gd name="T26" fmla="*/ 46 w 79"/>
                <a:gd name="T27" fmla="*/ 64 h 120"/>
                <a:gd name="T28" fmla="*/ 55 w 79"/>
                <a:gd name="T29" fmla="*/ 47 h 120"/>
                <a:gd name="T30" fmla="*/ 67 w 79"/>
                <a:gd name="T31" fmla="*/ 23 h 120"/>
                <a:gd name="T32" fmla="*/ 75 w 79"/>
                <a:gd name="T33" fmla="*/ 6 h 120"/>
                <a:gd name="T34" fmla="*/ 76 w 79"/>
                <a:gd name="T35" fmla="*/ 2 h 120"/>
                <a:gd name="T36" fmla="*/ 76 w 79"/>
                <a:gd name="T37" fmla="*/ 2 h 120"/>
                <a:gd name="T38" fmla="*/ 77 w 79"/>
                <a:gd name="T39" fmla="*/ 0 h 120"/>
                <a:gd name="T40" fmla="*/ 79 w 79"/>
                <a:gd name="T41" fmla="*/ 2 h 120"/>
                <a:gd name="T42" fmla="*/ 77 w 79"/>
                <a:gd name="T43" fmla="*/ 7 h 120"/>
                <a:gd name="T44" fmla="*/ 69 w 79"/>
                <a:gd name="T45" fmla="*/ 24 h 120"/>
                <a:gd name="T46" fmla="*/ 58 w 79"/>
                <a:gd name="T47" fmla="*/ 48 h 120"/>
                <a:gd name="T48" fmla="*/ 48 w 79"/>
                <a:gd name="T49" fmla="*/ 65 h 120"/>
                <a:gd name="T50" fmla="*/ 37 w 79"/>
                <a:gd name="T51" fmla="*/ 81 h 120"/>
                <a:gd name="T52" fmla="*/ 21 w 79"/>
                <a:gd name="T53" fmla="*/ 100 h 120"/>
                <a:gd name="T54" fmla="*/ 8 w 79"/>
                <a:gd name="T55" fmla="*/ 115 h 120"/>
                <a:gd name="T56" fmla="*/ 5 w 79"/>
                <a:gd name="T57" fmla="*/ 119 h 120"/>
                <a:gd name="T58" fmla="*/ 3 w 79"/>
                <a:gd name="T59" fmla="*/ 120 h 120"/>
                <a:gd name="T60" fmla="*/ 0 w 79"/>
                <a:gd name="T61" fmla="*/ 117 h 120"/>
                <a:gd name="T62" fmla="*/ 0 w 79"/>
                <a:gd name="T63" fmla="*/ 115 h 120"/>
                <a:gd name="T64" fmla="*/ 0 w 79"/>
                <a:gd name="T65" fmla="*/ 113 h 120"/>
                <a:gd name="T66" fmla="*/ 3 w 79"/>
                <a:gd name="T67" fmla="*/ 112 h 120"/>
                <a:gd name="T68" fmla="*/ 7 w 79"/>
                <a:gd name="T69" fmla="*/ 107 h 120"/>
                <a:gd name="T70" fmla="*/ 14 w 79"/>
                <a:gd name="T71" fmla="*/ 98 h 120"/>
                <a:gd name="T72" fmla="*/ 29 w 79"/>
                <a:gd name="T73" fmla="*/ 79 h 120"/>
                <a:gd name="T74" fmla="*/ 43 w 79"/>
                <a:gd name="T75" fmla="*/ 61 h 120"/>
                <a:gd name="T76" fmla="*/ 51 w 79"/>
                <a:gd name="T77" fmla="*/ 44 h 120"/>
                <a:gd name="T78" fmla="*/ 63 w 79"/>
                <a:gd name="T79" fmla="*/ 22 h 120"/>
                <a:gd name="T80" fmla="*/ 71 w 79"/>
                <a:gd name="T81" fmla="*/ 3 h 120"/>
                <a:gd name="T82" fmla="*/ 73 w 79"/>
                <a:gd name="T83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9" h="120">
                  <a:moveTo>
                    <a:pt x="76" y="2"/>
                  </a:moveTo>
                  <a:lnTo>
                    <a:pt x="75" y="2"/>
                  </a:lnTo>
                  <a:lnTo>
                    <a:pt x="73" y="5"/>
                  </a:lnTo>
                  <a:lnTo>
                    <a:pt x="71" y="13"/>
                  </a:lnTo>
                  <a:lnTo>
                    <a:pt x="66" y="23"/>
                  </a:lnTo>
                  <a:lnTo>
                    <a:pt x="60" y="35"/>
                  </a:lnTo>
                  <a:lnTo>
                    <a:pt x="55" y="45"/>
                  </a:lnTo>
                  <a:lnTo>
                    <a:pt x="50" y="56"/>
                  </a:lnTo>
                  <a:lnTo>
                    <a:pt x="46" y="62"/>
                  </a:lnTo>
                  <a:lnTo>
                    <a:pt x="41" y="69"/>
                  </a:lnTo>
                  <a:lnTo>
                    <a:pt x="34" y="78"/>
                  </a:lnTo>
                  <a:lnTo>
                    <a:pt x="26" y="87"/>
                  </a:lnTo>
                  <a:lnTo>
                    <a:pt x="18" y="98"/>
                  </a:lnTo>
                  <a:lnTo>
                    <a:pt x="11" y="107"/>
                  </a:lnTo>
                  <a:lnTo>
                    <a:pt x="5" y="112"/>
                  </a:lnTo>
                  <a:lnTo>
                    <a:pt x="3" y="116"/>
                  </a:lnTo>
                  <a:lnTo>
                    <a:pt x="3" y="116"/>
                  </a:lnTo>
                  <a:lnTo>
                    <a:pt x="3" y="116"/>
                  </a:lnTo>
                  <a:lnTo>
                    <a:pt x="3" y="116"/>
                  </a:lnTo>
                  <a:lnTo>
                    <a:pt x="3" y="116"/>
                  </a:lnTo>
                  <a:lnTo>
                    <a:pt x="3" y="116"/>
                  </a:lnTo>
                  <a:lnTo>
                    <a:pt x="5" y="113"/>
                  </a:lnTo>
                  <a:lnTo>
                    <a:pt x="11" y="108"/>
                  </a:lnTo>
                  <a:lnTo>
                    <a:pt x="17" y="99"/>
                  </a:lnTo>
                  <a:lnTo>
                    <a:pt x="26" y="89"/>
                  </a:lnTo>
                  <a:lnTo>
                    <a:pt x="34" y="79"/>
                  </a:lnTo>
                  <a:lnTo>
                    <a:pt x="41" y="70"/>
                  </a:lnTo>
                  <a:lnTo>
                    <a:pt x="46" y="64"/>
                  </a:lnTo>
                  <a:lnTo>
                    <a:pt x="50" y="56"/>
                  </a:lnTo>
                  <a:lnTo>
                    <a:pt x="55" y="47"/>
                  </a:lnTo>
                  <a:lnTo>
                    <a:pt x="60" y="35"/>
                  </a:lnTo>
                  <a:lnTo>
                    <a:pt x="67" y="23"/>
                  </a:lnTo>
                  <a:lnTo>
                    <a:pt x="71" y="13"/>
                  </a:lnTo>
                  <a:lnTo>
                    <a:pt x="75" y="6"/>
                  </a:lnTo>
                  <a:lnTo>
                    <a:pt x="76" y="3"/>
                  </a:lnTo>
                  <a:lnTo>
                    <a:pt x="76" y="2"/>
                  </a:lnTo>
                  <a:lnTo>
                    <a:pt x="76" y="2"/>
                  </a:lnTo>
                  <a:lnTo>
                    <a:pt x="76" y="2"/>
                  </a:lnTo>
                  <a:close/>
                  <a:moveTo>
                    <a:pt x="76" y="0"/>
                  </a:moveTo>
                  <a:lnTo>
                    <a:pt x="77" y="0"/>
                  </a:lnTo>
                  <a:lnTo>
                    <a:pt x="79" y="1"/>
                  </a:lnTo>
                  <a:lnTo>
                    <a:pt x="79" y="2"/>
                  </a:lnTo>
                  <a:lnTo>
                    <a:pt x="79" y="5"/>
                  </a:lnTo>
                  <a:lnTo>
                    <a:pt x="77" y="7"/>
                  </a:lnTo>
                  <a:lnTo>
                    <a:pt x="73" y="14"/>
                  </a:lnTo>
                  <a:lnTo>
                    <a:pt x="69" y="24"/>
                  </a:lnTo>
                  <a:lnTo>
                    <a:pt x="63" y="36"/>
                  </a:lnTo>
                  <a:lnTo>
                    <a:pt x="58" y="48"/>
                  </a:lnTo>
                  <a:lnTo>
                    <a:pt x="52" y="57"/>
                  </a:lnTo>
                  <a:lnTo>
                    <a:pt x="48" y="65"/>
                  </a:lnTo>
                  <a:lnTo>
                    <a:pt x="43" y="72"/>
                  </a:lnTo>
                  <a:lnTo>
                    <a:pt x="37" y="81"/>
                  </a:lnTo>
                  <a:lnTo>
                    <a:pt x="29" y="90"/>
                  </a:lnTo>
                  <a:lnTo>
                    <a:pt x="21" y="100"/>
                  </a:lnTo>
                  <a:lnTo>
                    <a:pt x="14" y="108"/>
                  </a:lnTo>
                  <a:lnTo>
                    <a:pt x="8" y="115"/>
                  </a:lnTo>
                  <a:lnTo>
                    <a:pt x="5" y="119"/>
                  </a:lnTo>
                  <a:lnTo>
                    <a:pt x="5" y="119"/>
                  </a:lnTo>
                  <a:lnTo>
                    <a:pt x="4" y="119"/>
                  </a:lnTo>
                  <a:lnTo>
                    <a:pt x="3" y="120"/>
                  </a:lnTo>
                  <a:lnTo>
                    <a:pt x="1" y="119"/>
                  </a:lnTo>
                  <a:lnTo>
                    <a:pt x="0" y="117"/>
                  </a:lnTo>
                  <a:lnTo>
                    <a:pt x="0" y="116"/>
                  </a:lnTo>
                  <a:lnTo>
                    <a:pt x="0" y="115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1" y="113"/>
                  </a:lnTo>
                  <a:lnTo>
                    <a:pt x="3" y="112"/>
                  </a:lnTo>
                  <a:lnTo>
                    <a:pt x="4" y="109"/>
                  </a:lnTo>
                  <a:lnTo>
                    <a:pt x="7" y="107"/>
                  </a:lnTo>
                  <a:lnTo>
                    <a:pt x="11" y="103"/>
                  </a:lnTo>
                  <a:lnTo>
                    <a:pt x="14" y="98"/>
                  </a:lnTo>
                  <a:lnTo>
                    <a:pt x="18" y="91"/>
                  </a:lnTo>
                  <a:lnTo>
                    <a:pt x="29" y="79"/>
                  </a:lnTo>
                  <a:lnTo>
                    <a:pt x="37" y="69"/>
                  </a:lnTo>
                  <a:lnTo>
                    <a:pt x="43" y="61"/>
                  </a:lnTo>
                  <a:lnTo>
                    <a:pt x="47" y="54"/>
                  </a:lnTo>
                  <a:lnTo>
                    <a:pt x="51" y="44"/>
                  </a:lnTo>
                  <a:lnTo>
                    <a:pt x="58" y="34"/>
                  </a:lnTo>
                  <a:lnTo>
                    <a:pt x="63" y="22"/>
                  </a:lnTo>
                  <a:lnTo>
                    <a:pt x="68" y="11"/>
                  </a:lnTo>
                  <a:lnTo>
                    <a:pt x="71" y="3"/>
                  </a:lnTo>
                  <a:lnTo>
                    <a:pt x="72" y="1"/>
                  </a:lnTo>
                  <a:lnTo>
                    <a:pt x="73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101"/>
            <p:cNvSpPr/>
            <p:nvPr/>
          </p:nvSpPr>
          <p:spPr bwMode="auto">
            <a:xfrm>
              <a:off x="8099426" y="5084763"/>
              <a:ext cx="14288" cy="26988"/>
            </a:xfrm>
            <a:custGeom>
              <a:avLst/>
              <a:gdLst>
                <a:gd name="T0" fmla="*/ 1 w 9"/>
                <a:gd name="T1" fmla="*/ 0 h 17"/>
                <a:gd name="T2" fmla="*/ 3 w 9"/>
                <a:gd name="T3" fmla="*/ 0 h 17"/>
                <a:gd name="T4" fmla="*/ 4 w 9"/>
                <a:gd name="T5" fmla="*/ 2 h 17"/>
                <a:gd name="T6" fmla="*/ 9 w 9"/>
                <a:gd name="T7" fmla="*/ 15 h 17"/>
                <a:gd name="T8" fmla="*/ 9 w 9"/>
                <a:gd name="T9" fmla="*/ 16 h 17"/>
                <a:gd name="T10" fmla="*/ 8 w 9"/>
                <a:gd name="T11" fmla="*/ 17 h 17"/>
                <a:gd name="T12" fmla="*/ 8 w 9"/>
                <a:gd name="T13" fmla="*/ 17 h 17"/>
                <a:gd name="T14" fmla="*/ 7 w 9"/>
                <a:gd name="T15" fmla="*/ 17 h 17"/>
                <a:gd name="T16" fmla="*/ 5 w 9"/>
                <a:gd name="T17" fmla="*/ 16 h 17"/>
                <a:gd name="T18" fmla="*/ 0 w 9"/>
                <a:gd name="T19" fmla="*/ 3 h 17"/>
                <a:gd name="T20" fmla="*/ 0 w 9"/>
                <a:gd name="T21" fmla="*/ 2 h 17"/>
                <a:gd name="T22" fmla="*/ 1 w 9"/>
                <a:gd name="T2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17">
                  <a:moveTo>
                    <a:pt x="1" y="0"/>
                  </a:moveTo>
                  <a:lnTo>
                    <a:pt x="3" y="0"/>
                  </a:lnTo>
                  <a:lnTo>
                    <a:pt x="4" y="2"/>
                  </a:lnTo>
                  <a:lnTo>
                    <a:pt x="9" y="15"/>
                  </a:lnTo>
                  <a:lnTo>
                    <a:pt x="9" y="16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7" y="17"/>
                  </a:lnTo>
                  <a:lnTo>
                    <a:pt x="5" y="16"/>
                  </a:lnTo>
                  <a:lnTo>
                    <a:pt x="0" y="3"/>
                  </a:lnTo>
                  <a:lnTo>
                    <a:pt x="0" y="2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2102"/>
            <p:cNvSpPr>
              <a:spLocks noEditPoints="1"/>
            </p:cNvSpPr>
            <p:nvPr/>
          </p:nvSpPr>
          <p:spPr bwMode="auto">
            <a:xfrm>
              <a:off x="8097838" y="5083175"/>
              <a:ext cx="19050" cy="31750"/>
            </a:xfrm>
            <a:custGeom>
              <a:avLst/>
              <a:gdLst>
                <a:gd name="T0" fmla="*/ 2 w 12"/>
                <a:gd name="T1" fmla="*/ 3 h 20"/>
                <a:gd name="T2" fmla="*/ 2 w 12"/>
                <a:gd name="T3" fmla="*/ 3 h 20"/>
                <a:gd name="T4" fmla="*/ 2 w 12"/>
                <a:gd name="T5" fmla="*/ 3 h 20"/>
                <a:gd name="T6" fmla="*/ 8 w 12"/>
                <a:gd name="T7" fmla="*/ 17 h 20"/>
                <a:gd name="T8" fmla="*/ 8 w 12"/>
                <a:gd name="T9" fmla="*/ 17 h 20"/>
                <a:gd name="T10" fmla="*/ 9 w 12"/>
                <a:gd name="T11" fmla="*/ 17 h 20"/>
                <a:gd name="T12" fmla="*/ 9 w 12"/>
                <a:gd name="T13" fmla="*/ 17 h 20"/>
                <a:gd name="T14" fmla="*/ 9 w 12"/>
                <a:gd name="T15" fmla="*/ 17 h 20"/>
                <a:gd name="T16" fmla="*/ 9 w 12"/>
                <a:gd name="T17" fmla="*/ 16 h 20"/>
                <a:gd name="T18" fmla="*/ 4 w 12"/>
                <a:gd name="T19" fmla="*/ 3 h 20"/>
                <a:gd name="T20" fmla="*/ 4 w 12"/>
                <a:gd name="T21" fmla="*/ 3 h 20"/>
                <a:gd name="T22" fmla="*/ 2 w 12"/>
                <a:gd name="T23" fmla="*/ 3 h 20"/>
                <a:gd name="T24" fmla="*/ 4 w 12"/>
                <a:gd name="T25" fmla="*/ 0 h 20"/>
                <a:gd name="T26" fmla="*/ 5 w 12"/>
                <a:gd name="T27" fmla="*/ 0 h 20"/>
                <a:gd name="T28" fmla="*/ 6 w 12"/>
                <a:gd name="T29" fmla="*/ 1 h 20"/>
                <a:gd name="T30" fmla="*/ 12 w 12"/>
                <a:gd name="T31" fmla="*/ 16 h 20"/>
                <a:gd name="T32" fmla="*/ 12 w 12"/>
                <a:gd name="T33" fmla="*/ 17 h 20"/>
                <a:gd name="T34" fmla="*/ 12 w 12"/>
                <a:gd name="T35" fmla="*/ 18 h 20"/>
                <a:gd name="T36" fmla="*/ 9 w 12"/>
                <a:gd name="T37" fmla="*/ 20 h 20"/>
                <a:gd name="T38" fmla="*/ 9 w 12"/>
                <a:gd name="T39" fmla="*/ 20 h 20"/>
                <a:gd name="T40" fmla="*/ 6 w 12"/>
                <a:gd name="T41" fmla="*/ 20 h 20"/>
                <a:gd name="T42" fmla="*/ 5 w 12"/>
                <a:gd name="T43" fmla="*/ 17 h 20"/>
                <a:gd name="T44" fmla="*/ 0 w 12"/>
                <a:gd name="T45" fmla="*/ 4 h 20"/>
                <a:gd name="T46" fmla="*/ 0 w 12"/>
                <a:gd name="T47" fmla="*/ 3 h 20"/>
                <a:gd name="T48" fmla="*/ 0 w 12"/>
                <a:gd name="T49" fmla="*/ 1 h 20"/>
                <a:gd name="T50" fmla="*/ 2 w 12"/>
                <a:gd name="T51" fmla="*/ 0 h 20"/>
                <a:gd name="T52" fmla="*/ 4 w 12"/>
                <a:gd name="T5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" h="20">
                  <a:moveTo>
                    <a:pt x="2" y="3"/>
                  </a:moveTo>
                  <a:lnTo>
                    <a:pt x="2" y="3"/>
                  </a:lnTo>
                  <a:lnTo>
                    <a:pt x="2" y="3"/>
                  </a:lnTo>
                  <a:lnTo>
                    <a:pt x="8" y="17"/>
                  </a:lnTo>
                  <a:lnTo>
                    <a:pt x="8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7"/>
                  </a:lnTo>
                  <a:lnTo>
                    <a:pt x="9" y="16"/>
                  </a:lnTo>
                  <a:lnTo>
                    <a:pt x="4" y="3"/>
                  </a:lnTo>
                  <a:lnTo>
                    <a:pt x="4" y="3"/>
                  </a:lnTo>
                  <a:lnTo>
                    <a:pt x="2" y="3"/>
                  </a:lnTo>
                  <a:close/>
                  <a:moveTo>
                    <a:pt x="4" y="0"/>
                  </a:moveTo>
                  <a:lnTo>
                    <a:pt x="5" y="0"/>
                  </a:lnTo>
                  <a:lnTo>
                    <a:pt x="6" y="1"/>
                  </a:lnTo>
                  <a:lnTo>
                    <a:pt x="12" y="16"/>
                  </a:lnTo>
                  <a:lnTo>
                    <a:pt x="12" y="17"/>
                  </a:lnTo>
                  <a:lnTo>
                    <a:pt x="12" y="18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6" y="20"/>
                  </a:lnTo>
                  <a:lnTo>
                    <a:pt x="5" y="17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1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2103"/>
            <p:cNvSpPr/>
            <p:nvPr/>
          </p:nvSpPr>
          <p:spPr bwMode="auto">
            <a:xfrm>
              <a:off x="8107363" y="5089525"/>
              <a:ext cx="20638" cy="19050"/>
            </a:xfrm>
            <a:custGeom>
              <a:avLst/>
              <a:gdLst>
                <a:gd name="T0" fmla="*/ 12 w 13"/>
                <a:gd name="T1" fmla="*/ 0 h 12"/>
                <a:gd name="T2" fmla="*/ 13 w 13"/>
                <a:gd name="T3" fmla="*/ 1 h 12"/>
                <a:gd name="T4" fmla="*/ 13 w 13"/>
                <a:gd name="T5" fmla="*/ 3 h 12"/>
                <a:gd name="T6" fmla="*/ 13 w 13"/>
                <a:gd name="T7" fmla="*/ 4 h 12"/>
                <a:gd name="T8" fmla="*/ 3 w 13"/>
                <a:gd name="T9" fmla="*/ 10 h 12"/>
                <a:gd name="T10" fmla="*/ 3 w 13"/>
                <a:gd name="T11" fmla="*/ 12 h 12"/>
                <a:gd name="T12" fmla="*/ 0 w 13"/>
                <a:gd name="T13" fmla="*/ 10 h 12"/>
                <a:gd name="T14" fmla="*/ 0 w 13"/>
                <a:gd name="T15" fmla="*/ 9 h 12"/>
                <a:gd name="T16" fmla="*/ 2 w 13"/>
                <a:gd name="T17" fmla="*/ 8 h 12"/>
                <a:gd name="T18" fmla="*/ 11 w 13"/>
                <a:gd name="T19" fmla="*/ 1 h 12"/>
                <a:gd name="T20" fmla="*/ 12 w 13"/>
                <a:gd name="T2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12">
                  <a:moveTo>
                    <a:pt x="12" y="0"/>
                  </a:moveTo>
                  <a:lnTo>
                    <a:pt x="13" y="1"/>
                  </a:lnTo>
                  <a:lnTo>
                    <a:pt x="13" y="3"/>
                  </a:lnTo>
                  <a:lnTo>
                    <a:pt x="13" y="4"/>
                  </a:lnTo>
                  <a:lnTo>
                    <a:pt x="3" y="10"/>
                  </a:lnTo>
                  <a:lnTo>
                    <a:pt x="3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2" y="8"/>
                  </a:lnTo>
                  <a:lnTo>
                    <a:pt x="11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2104"/>
            <p:cNvSpPr>
              <a:spLocks noEditPoints="1"/>
            </p:cNvSpPr>
            <p:nvPr/>
          </p:nvSpPr>
          <p:spPr bwMode="auto">
            <a:xfrm>
              <a:off x="8105776" y="5087938"/>
              <a:ext cx="25400" cy="22225"/>
            </a:xfrm>
            <a:custGeom>
              <a:avLst/>
              <a:gdLst>
                <a:gd name="T0" fmla="*/ 13 w 16"/>
                <a:gd name="T1" fmla="*/ 2 h 14"/>
                <a:gd name="T2" fmla="*/ 13 w 16"/>
                <a:gd name="T3" fmla="*/ 2 h 14"/>
                <a:gd name="T4" fmla="*/ 3 w 16"/>
                <a:gd name="T5" fmla="*/ 10 h 14"/>
                <a:gd name="T6" fmla="*/ 3 w 16"/>
                <a:gd name="T7" fmla="*/ 10 h 14"/>
                <a:gd name="T8" fmla="*/ 3 w 16"/>
                <a:gd name="T9" fmla="*/ 11 h 14"/>
                <a:gd name="T10" fmla="*/ 4 w 16"/>
                <a:gd name="T11" fmla="*/ 11 h 14"/>
                <a:gd name="T12" fmla="*/ 4 w 16"/>
                <a:gd name="T13" fmla="*/ 11 h 14"/>
                <a:gd name="T14" fmla="*/ 13 w 16"/>
                <a:gd name="T15" fmla="*/ 4 h 14"/>
                <a:gd name="T16" fmla="*/ 13 w 16"/>
                <a:gd name="T17" fmla="*/ 4 h 14"/>
                <a:gd name="T18" fmla="*/ 13 w 16"/>
                <a:gd name="T19" fmla="*/ 4 h 14"/>
                <a:gd name="T20" fmla="*/ 13 w 16"/>
                <a:gd name="T21" fmla="*/ 2 h 14"/>
                <a:gd name="T22" fmla="*/ 13 w 16"/>
                <a:gd name="T23" fmla="*/ 0 h 14"/>
                <a:gd name="T24" fmla="*/ 14 w 16"/>
                <a:gd name="T25" fmla="*/ 0 h 14"/>
                <a:gd name="T26" fmla="*/ 16 w 16"/>
                <a:gd name="T27" fmla="*/ 1 h 14"/>
                <a:gd name="T28" fmla="*/ 16 w 16"/>
                <a:gd name="T29" fmla="*/ 4 h 14"/>
                <a:gd name="T30" fmla="*/ 16 w 16"/>
                <a:gd name="T31" fmla="*/ 5 h 14"/>
                <a:gd name="T32" fmla="*/ 14 w 16"/>
                <a:gd name="T33" fmla="*/ 6 h 14"/>
                <a:gd name="T34" fmla="*/ 5 w 16"/>
                <a:gd name="T35" fmla="*/ 13 h 14"/>
                <a:gd name="T36" fmla="*/ 4 w 16"/>
                <a:gd name="T37" fmla="*/ 14 h 14"/>
                <a:gd name="T38" fmla="*/ 4 w 16"/>
                <a:gd name="T39" fmla="*/ 14 h 14"/>
                <a:gd name="T40" fmla="*/ 1 w 16"/>
                <a:gd name="T41" fmla="*/ 14 h 14"/>
                <a:gd name="T42" fmla="*/ 0 w 16"/>
                <a:gd name="T43" fmla="*/ 13 h 14"/>
                <a:gd name="T44" fmla="*/ 0 w 16"/>
                <a:gd name="T45" fmla="*/ 10 h 14"/>
                <a:gd name="T46" fmla="*/ 0 w 16"/>
                <a:gd name="T47" fmla="*/ 9 h 14"/>
                <a:gd name="T48" fmla="*/ 1 w 16"/>
                <a:gd name="T49" fmla="*/ 8 h 14"/>
                <a:gd name="T50" fmla="*/ 11 w 16"/>
                <a:gd name="T51" fmla="*/ 1 h 14"/>
                <a:gd name="T52" fmla="*/ 13 w 16"/>
                <a:gd name="T5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" h="14">
                  <a:moveTo>
                    <a:pt x="13" y="2"/>
                  </a:moveTo>
                  <a:lnTo>
                    <a:pt x="13" y="2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3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4"/>
                  </a:lnTo>
                  <a:lnTo>
                    <a:pt x="13" y="2"/>
                  </a:lnTo>
                  <a:close/>
                  <a:moveTo>
                    <a:pt x="13" y="0"/>
                  </a:moveTo>
                  <a:lnTo>
                    <a:pt x="14" y="0"/>
                  </a:lnTo>
                  <a:lnTo>
                    <a:pt x="16" y="1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4" y="6"/>
                  </a:lnTo>
                  <a:lnTo>
                    <a:pt x="5" y="13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1" y="14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9"/>
                  </a:lnTo>
                  <a:lnTo>
                    <a:pt x="1" y="8"/>
                  </a:lnTo>
                  <a:lnTo>
                    <a:pt x="11" y="1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2105"/>
            <p:cNvSpPr/>
            <p:nvPr/>
          </p:nvSpPr>
          <p:spPr bwMode="auto">
            <a:xfrm>
              <a:off x="8110538" y="5076825"/>
              <a:ext cx="9525" cy="28575"/>
            </a:xfrm>
            <a:custGeom>
              <a:avLst/>
              <a:gdLst>
                <a:gd name="T0" fmla="*/ 5 w 6"/>
                <a:gd name="T1" fmla="*/ 0 h 18"/>
                <a:gd name="T2" fmla="*/ 6 w 6"/>
                <a:gd name="T3" fmla="*/ 0 h 18"/>
                <a:gd name="T4" fmla="*/ 6 w 6"/>
                <a:gd name="T5" fmla="*/ 1 h 18"/>
                <a:gd name="T6" fmla="*/ 4 w 6"/>
                <a:gd name="T7" fmla="*/ 17 h 18"/>
                <a:gd name="T8" fmla="*/ 4 w 6"/>
                <a:gd name="T9" fmla="*/ 18 h 18"/>
                <a:gd name="T10" fmla="*/ 2 w 6"/>
                <a:gd name="T11" fmla="*/ 18 h 18"/>
                <a:gd name="T12" fmla="*/ 1 w 6"/>
                <a:gd name="T13" fmla="*/ 18 h 18"/>
                <a:gd name="T14" fmla="*/ 0 w 6"/>
                <a:gd name="T15" fmla="*/ 17 h 18"/>
                <a:gd name="T16" fmla="*/ 0 w 6"/>
                <a:gd name="T17" fmla="*/ 16 h 18"/>
                <a:gd name="T18" fmla="*/ 4 w 6"/>
                <a:gd name="T19" fmla="*/ 1 h 18"/>
                <a:gd name="T20" fmla="*/ 4 w 6"/>
                <a:gd name="T21" fmla="*/ 0 h 18"/>
                <a:gd name="T22" fmla="*/ 5 w 6"/>
                <a:gd name="T2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8">
                  <a:moveTo>
                    <a:pt x="5" y="0"/>
                  </a:moveTo>
                  <a:lnTo>
                    <a:pt x="6" y="0"/>
                  </a:lnTo>
                  <a:lnTo>
                    <a:pt x="6" y="1"/>
                  </a:lnTo>
                  <a:lnTo>
                    <a:pt x="4" y="17"/>
                  </a:lnTo>
                  <a:lnTo>
                    <a:pt x="4" y="18"/>
                  </a:lnTo>
                  <a:lnTo>
                    <a:pt x="2" y="18"/>
                  </a:lnTo>
                  <a:lnTo>
                    <a:pt x="1" y="18"/>
                  </a:lnTo>
                  <a:lnTo>
                    <a:pt x="0" y="17"/>
                  </a:lnTo>
                  <a:lnTo>
                    <a:pt x="0" y="16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2106"/>
            <p:cNvSpPr>
              <a:spLocks noEditPoints="1"/>
            </p:cNvSpPr>
            <p:nvPr/>
          </p:nvSpPr>
          <p:spPr bwMode="auto">
            <a:xfrm>
              <a:off x="8107363" y="5075238"/>
              <a:ext cx="17463" cy="33338"/>
            </a:xfrm>
            <a:custGeom>
              <a:avLst/>
              <a:gdLst>
                <a:gd name="T0" fmla="*/ 7 w 11"/>
                <a:gd name="T1" fmla="*/ 2 h 21"/>
                <a:gd name="T2" fmla="*/ 7 w 11"/>
                <a:gd name="T3" fmla="*/ 2 h 21"/>
                <a:gd name="T4" fmla="*/ 3 w 11"/>
                <a:gd name="T5" fmla="*/ 18 h 21"/>
                <a:gd name="T6" fmla="*/ 4 w 11"/>
                <a:gd name="T7" fmla="*/ 18 h 21"/>
                <a:gd name="T8" fmla="*/ 4 w 11"/>
                <a:gd name="T9" fmla="*/ 18 h 21"/>
                <a:gd name="T10" fmla="*/ 4 w 11"/>
                <a:gd name="T11" fmla="*/ 18 h 21"/>
                <a:gd name="T12" fmla="*/ 7 w 11"/>
                <a:gd name="T13" fmla="*/ 2 h 21"/>
                <a:gd name="T14" fmla="*/ 7 w 11"/>
                <a:gd name="T15" fmla="*/ 2 h 21"/>
                <a:gd name="T16" fmla="*/ 7 w 11"/>
                <a:gd name="T17" fmla="*/ 2 h 21"/>
                <a:gd name="T18" fmla="*/ 7 w 11"/>
                <a:gd name="T19" fmla="*/ 0 h 21"/>
                <a:gd name="T20" fmla="*/ 8 w 11"/>
                <a:gd name="T21" fmla="*/ 0 h 21"/>
                <a:gd name="T22" fmla="*/ 10 w 11"/>
                <a:gd name="T23" fmla="*/ 1 h 21"/>
                <a:gd name="T24" fmla="*/ 11 w 11"/>
                <a:gd name="T25" fmla="*/ 2 h 21"/>
                <a:gd name="T26" fmla="*/ 11 w 11"/>
                <a:gd name="T27" fmla="*/ 4 h 21"/>
                <a:gd name="T28" fmla="*/ 7 w 11"/>
                <a:gd name="T29" fmla="*/ 18 h 21"/>
                <a:gd name="T30" fmla="*/ 6 w 11"/>
                <a:gd name="T31" fmla="*/ 19 h 21"/>
                <a:gd name="T32" fmla="*/ 4 w 11"/>
                <a:gd name="T33" fmla="*/ 21 h 21"/>
                <a:gd name="T34" fmla="*/ 3 w 11"/>
                <a:gd name="T35" fmla="*/ 21 h 21"/>
                <a:gd name="T36" fmla="*/ 2 w 11"/>
                <a:gd name="T37" fmla="*/ 19 h 21"/>
                <a:gd name="T38" fmla="*/ 0 w 11"/>
                <a:gd name="T39" fmla="*/ 18 h 21"/>
                <a:gd name="T40" fmla="*/ 0 w 11"/>
                <a:gd name="T41" fmla="*/ 17 h 21"/>
                <a:gd name="T42" fmla="*/ 4 w 11"/>
                <a:gd name="T43" fmla="*/ 2 h 21"/>
                <a:gd name="T44" fmla="*/ 4 w 11"/>
                <a:gd name="T45" fmla="*/ 0 h 21"/>
                <a:gd name="T46" fmla="*/ 7 w 11"/>
                <a:gd name="T4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" h="21">
                  <a:moveTo>
                    <a:pt x="7" y="2"/>
                  </a:moveTo>
                  <a:lnTo>
                    <a:pt x="7" y="2"/>
                  </a:lnTo>
                  <a:lnTo>
                    <a:pt x="3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7" y="2"/>
                  </a:lnTo>
                  <a:lnTo>
                    <a:pt x="7" y="2"/>
                  </a:lnTo>
                  <a:lnTo>
                    <a:pt x="7" y="2"/>
                  </a:lnTo>
                  <a:close/>
                  <a:moveTo>
                    <a:pt x="7" y="0"/>
                  </a:moveTo>
                  <a:lnTo>
                    <a:pt x="8" y="0"/>
                  </a:lnTo>
                  <a:lnTo>
                    <a:pt x="10" y="1"/>
                  </a:lnTo>
                  <a:lnTo>
                    <a:pt x="11" y="2"/>
                  </a:lnTo>
                  <a:lnTo>
                    <a:pt x="11" y="4"/>
                  </a:lnTo>
                  <a:lnTo>
                    <a:pt x="7" y="18"/>
                  </a:lnTo>
                  <a:lnTo>
                    <a:pt x="6" y="19"/>
                  </a:lnTo>
                  <a:lnTo>
                    <a:pt x="4" y="21"/>
                  </a:lnTo>
                  <a:lnTo>
                    <a:pt x="3" y="21"/>
                  </a:lnTo>
                  <a:lnTo>
                    <a:pt x="2" y="19"/>
                  </a:lnTo>
                  <a:lnTo>
                    <a:pt x="0" y="18"/>
                  </a:lnTo>
                  <a:lnTo>
                    <a:pt x="0" y="17"/>
                  </a:lnTo>
                  <a:lnTo>
                    <a:pt x="4" y="2"/>
                  </a:lnTo>
                  <a:lnTo>
                    <a:pt x="4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107"/>
            <p:cNvSpPr/>
            <p:nvPr/>
          </p:nvSpPr>
          <p:spPr bwMode="auto">
            <a:xfrm>
              <a:off x="7935913" y="5454650"/>
              <a:ext cx="28575" cy="254000"/>
            </a:xfrm>
            <a:custGeom>
              <a:avLst/>
              <a:gdLst>
                <a:gd name="T0" fmla="*/ 8 w 18"/>
                <a:gd name="T1" fmla="*/ 0 h 160"/>
                <a:gd name="T2" fmla="*/ 9 w 18"/>
                <a:gd name="T3" fmla="*/ 0 h 160"/>
                <a:gd name="T4" fmla="*/ 10 w 18"/>
                <a:gd name="T5" fmla="*/ 2 h 160"/>
                <a:gd name="T6" fmla="*/ 18 w 18"/>
                <a:gd name="T7" fmla="*/ 160 h 160"/>
                <a:gd name="T8" fmla="*/ 1 w 18"/>
                <a:gd name="T9" fmla="*/ 160 h 160"/>
                <a:gd name="T10" fmla="*/ 0 w 18"/>
                <a:gd name="T11" fmla="*/ 160 h 160"/>
                <a:gd name="T12" fmla="*/ 0 w 18"/>
                <a:gd name="T13" fmla="*/ 159 h 160"/>
                <a:gd name="T14" fmla="*/ 0 w 18"/>
                <a:gd name="T15" fmla="*/ 157 h 160"/>
                <a:gd name="T16" fmla="*/ 1 w 18"/>
                <a:gd name="T17" fmla="*/ 156 h 160"/>
                <a:gd name="T18" fmla="*/ 14 w 18"/>
                <a:gd name="T19" fmla="*/ 156 h 160"/>
                <a:gd name="T20" fmla="*/ 6 w 18"/>
                <a:gd name="T21" fmla="*/ 2 h 160"/>
                <a:gd name="T22" fmla="*/ 6 w 18"/>
                <a:gd name="T23" fmla="*/ 0 h 160"/>
                <a:gd name="T24" fmla="*/ 8 w 18"/>
                <a:gd name="T25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160">
                  <a:moveTo>
                    <a:pt x="8" y="0"/>
                  </a:moveTo>
                  <a:lnTo>
                    <a:pt x="9" y="0"/>
                  </a:lnTo>
                  <a:lnTo>
                    <a:pt x="10" y="2"/>
                  </a:lnTo>
                  <a:lnTo>
                    <a:pt x="18" y="160"/>
                  </a:lnTo>
                  <a:lnTo>
                    <a:pt x="1" y="160"/>
                  </a:lnTo>
                  <a:lnTo>
                    <a:pt x="0" y="160"/>
                  </a:lnTo>
                  <a:lnTo>
                    <a:pt x="0" y="159"/>
                  </a:lnTo>
                  <a:lnTo>
                    <a:pt x="0" y="157"/>
                  </a:lnTo>
                  <a:lnTo>
                    <a:pt x="1" y="156"/>
                  </a:lnTo>
                  <a:lnTo>
                    <a:pt x="14" y="156"/>
                  </a:lnTo>
                  <a:lnTo>
                    <a:pt x="6" y="2"/>
                  </a:lnTo>
                  <a:lnTo>
                    <a:pt x="6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2108"/>
            <p:cNvSpPr>
              <a:spLocks noEditPoints="1"/>
            </p:cNvSpPr>
            <p:nvPr/>
          </p:nvSpPr>
          <p:spPr bwMode="auto">
            <a:xfrm>
              <a:off x="7932738" y="5451475"/>
              <a:ext cx="33338" cy="258763"/>
            </a:xfrm>
            <a:custGeom>
              <a:avLst/>
              <a:gdLst>
                <a:gd name="T0" fmla="*/ 10 w 21"/>
                <a:gd name="T1" fmla="*/ 4 h 163"/>
                <a:gd name="T2" fmla="*/ 10 w 21"/>
                <a:gd name="T3" fmla="*/ 4 h 163"/>
                <a:gd name="T4" fmla="*/ 10 w 21"/>
                <a:gd name="T5" fmla="*/ 4 h 163"/>
                <a:gd name="T6" fmla="*/ 10 w 21"/>
                <a:gd name="T7" fmla="*/ 8 h 163"/>
                <a:gd name="T8" fmla="*/ 10 w 21"/>
                <a:gd name="T9" fmla="*/ 8 h 163"/>
                <a:gd name="T10" fmla="*/ 17 w 21"/>
                <a:gd name="T11" fmla="*/ 159 h 163"/>
                <a:gd name="T12" fmla="*/ 3 w 21"/>
                <a:gd name="T13" fmla="*/ 159 h 163"/>
                <a:gd name="T14" fmla="*/ 3 w 21"/>
                <a:gd name="T15" fmla="*/ 161 h 163"/>
                <a:gd name="T16" fmla="*/ 3 w 21"/>
                <a:gd name="T17" fmla="*/ 161 h 163"/>
                <a:gd name="T18" fmla="*/ 19 w 21"/>
                <a:gd name="T19" fmla="*/ 161 h 163"/>
                <a:gd name="T20" fmla="*/ 10 w 21"/>
                <a:gd name="T21" fmla="*/ 4 h 163"/>
                <a:gd name="T22" fmla="*/ 10 w 21"/>
                <a:gd name="T23" fmla="*/ 4 h 163"/>
                <a:gd name="T24" fmla="*/ 10 w 21"/>
                <a:gd name="T25" fmla="*/ 4 h 163"/>
                <a:gd name="T26" fmla="*/ 7 w 21"/>
                <a:gd name="T27" fmla="*/ 0 h 163"/>
                <a:gd name="T28" fmla="*/ 8 w 21"/>
                <a:gd name="T29" fmla="*/ 1 h 163"/>
                <a:gd name="T30" fmla="*/ 10 w 21"/>
                <a:gd name="T31" fmla="*/ 1 h 163"/>
                <a:gd name="T32" fmla="*/ 10 w 21"/>
                <a:gd name="T33" fmla="*/ 1 h 163"/>
                <a:gd name="T34" fmla="*/ 12 w 21"/>
                <a:gd name="T35" fmla="*/ 1 h 163"/>
                <a:gd name="T36" fmla="*/ 13 w 21"/>
                <a:gd name="T37" fmla="*/ 4 h 163"/>
                <a:gd name="T38" fmla="*/ 21 w 21"/>
                <a:gd name="T39" fmla="*/ 163 h 163"/>
                <a:gd name="T40" fmla="*/ 3 w 21"/>
                <a:gd name="T41" fmla="*/ 163 h 163"/>
                <a:gd name="T42" fmla="*/ 2 w 21"/>
                <a:gd name="T43" fmla="*/ 163 h 163"/>
                <a:gd name="T44" fmla="*/ 0 w 21"/>
                <a:gd name="T45" fmla="*/ 162 h 163"/>
                <a:gd name="T46" fmla="*/ 0 w 21"/>
                <a:gd name="T47" fmla="*/ 161 h 163"/>
                <a:gd name="T48" fmla="*/ 0 w 21"/>
                <a:gd name="T49" fmla="*/ 158 h 163"/>
                <a:gd name="T50" fmla="*/ 2 w 21"/>
                <a:gd name="T51" fmla="*/ 157 h 163"/>
                <a:gd name="T52" fmla="*/ 3 w 21"/>
                <a:gd name="T53" fmla="*/ 157 h 163"/>
                <a:gd name="T54" fmla="*/ 15 w 21"/>
                <a:gd name="T55" fmla="*/ 157 h 163"/>
                <a:gd name="T56" fmla="*/ 7 w 21"/>
                <a:gd name="T57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1" h="163">
                  <a:moveTo>
                    <a:pt x="10" y="4"/>
                  </a:moveTo>
                  <a:lnTo>
                    <a:pt x="10" y="4"/>
                  </a:lnTo>
                  <a:lnTo>
                    <a:pt x="10" y="4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7" y="159"/>
                  </a:lnTo>
                  <a:lnTo>
                    <a:pt x="3" y="159"/>
                  </a:lnTo>
                  <a:lnTo>
                    <a:pt x="3" y="161"/>
                  </a:lnTo>
                  <a:lnTo>
                    <a:pt x="3" y="161"/>
                  </a:lnTo>
                  <a:lnTo>
                    <a:pt x="19" y="161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close/>
                  <a:moveTo>
                    <a:pt x="7" y="0"/>
                  </a:moveTo>
                  <a:lnTo>
                    <a:pt x="8" y="1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2" y="1"/>
                  </a:lnTo>
                  <a:lnTo>
                    <a:pt x="13" y="4"/>
                  </a:lnTo>
                  <a:lnTo>
                    <a:pt x="21" y="163"/>
                  </a:lnTo>
                  <a:lnTo>
                    <a:pt x="3" y="163"/>
                  </a:lnTo>
                  <a:lnTo>
                    <a:pt x="2" y="163"/>
                  </a:lnTo>
                  <a:lnTo>
                    <a:pt x="0" y="162"/>
                  </a:lnTo>
                  <a:lnTo>
                    <a:pt x="0" y="161"/>
                  </a:lnTo>
                  <a:lnTo>
                    <a:pt x="0" y="158"/>
                  </a:lnTo>
                  <a:lnTo>
                    <a:pt x="2" y="157"/>
                  </a:lnTo>
                  <a:lnTo>
                    <a:pt x="3" y="157"/>
                  </a:lnTo>
                  <a:lnTo>
                    <a:pt x="15" y="157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2109"/>
            <p:cNvSpPr/>
            <p:nvPr/>
          </p:nvSpPr>
          <p:spPr bwMode="auto">
            <a:xfrm>
              <a:off x="7966076" y="5454650"/>
              <a:ext cx="42863" cy="252413"/>
            </a:xfrm>
            <a:custGeom>
              <a:avLst/>
              <a:gdLst>
                <a:gd name="T0" fmla="*/ 2 w 27"/>
                <a:gd name="T1" fmla="*/ 0 h 159"/>
                <a:gd name="T2" fmla="*/ 3 w 27"/>
                <a:gd name="T3" fmla="*/ 0 h 159"/>
                <a:gd name="T4" fmla="*/ 4 w 27"/>
                <a:gd name="T5" fmla="*/ 2 h 159"/>
                <a:gd name="T6" fmla="*/ 4 w 27"/>
                <a:gd name="T7" fmla="*/ 7 h 159"/>
                <a:gd name="T8" fmla="*/ 4 w 27"/>
                <a:gd name="T9" fmla="*/ 19 h 159"/>
                <a:gd name="T10" fmla="*/ 4 w 27"/>
                <a:gd name="T11" fmla="*/ 37 h 159"/>
                <a:gd name="T12" fmla="*/ 6 w 27"/>
                <a:gd name="T13" fmla="*/ 59 h 159"/>
                <a:gd name="T14" fmla="*/ 7 w 27"/>
                <a:gd name="T15" fmla="*/ 82 h 159"/>
                <a:gd name="T16" fmla="*/ 7 w 27"/>
                <a:gd name="T17" fmla="*/ 105 h 159"/>
                <a:gd name="T18" fmla="*/ 8 w 27"/>
                <a:gd name="T19" fmla="*/ 126 h 159"/>
                <a:gd name="T20" fmla="*/ 10 w 27"/>
                <a:gd name="T21" fmla="*/ 138 h 159"/>
                <a:gd name="T22" fmla="*/ 11 w 27"/>
                <a:gd name="T23" fmla="*/ 147 h 159"/>
                <a:gd name="T24" fmla="*/ 11 w 27"/>
                <a:gd name="T25" fmla="*/ 152 h 159"/>
                <a:gd name="T26" fmla="*/ 13 w 27"/>
                <a:gd name="T27" fmla="*/ 154 h 159"/>
                <a:gd name="T28" fmla="*/ 17 w 27"/>
                <a:gd name="T29" fmla="*/ 154 h 159"/>
                <a:gd name="T30" fmla="*/ 21 w 27"/>
                <a:gd name="T31" fmla="*/ 155 h 159"/>
                <a:gd name="T32" fmla="*/ 24 w 27"/>
                <a:gd name="T33" fmla="*/ 155 h 159"/>
                <a:gd name="T34" fmla="*/ 25 w 27"/>
                <a:gd name="T35" fmla="*/ 155 h 159"/>
                <a:gd name="T36" fmla="*/ 27 w 27"/>
                <a:gd name="T37" fmla="*/ 155 h 159"/>
                <a:gd name="T38" fmla="*/ 27 w 27"/>
                <a:gd name="T39" fmla="*/ 156 h 159"/>
                <a:gd name="T40" fmla="*/ 27 w 27"/>
                <a:gd name="T41" fmla="*/ 157 h 159"/>
                <a:gd name="T42" fmla="*/ 25 w 27"/>
                <a:gd name="T43" fmla="*/ 157 h 159"/>
                <a:gd name="T44" fmla="*/ 24 w 27"/>
                <a:gd name="T45" fmla="*/ 159 h 159"/>
                <a:gd name="T46" fmla="*/ 24 w 27"/>
                <a:gd name="T47" fmla="*/ 159 h 159"/>
                <a:gd name="T48" fmla="*/ 21 w 27"/>
                <a:gd name="T49" fmla="*/ 157 h 159"/>
                <a:gd name="T50" fmla="*/ 19 w 27"/>
                <a:gd name="T51" fmla="*/ 157 h 159"/>
                <a:gd name="T52" fmla="*/ 15 w 27"/>
                <a:gd name="T53" fmla="*/ 157 h 159"/>
                <a:gd name="T54" fmla="*/ 11 w 27"/>
                <a:gd name="T55" fmla="*/ 156 h 159"/>
                <a:gd name="T56" fmla="*/ 8 w 27"/>
                <a:gd name="T57" fmla="*/ 155 h 159"/>
                <a:gd name="T58" fmla="*/ 8 w 27"/>
                <a:gd name="T59" fmla="*/ 152 h 159"/>
                <a:gd name="T60" fmla="*/ 7 w 27"/>
                <a:gd name="T61" fmla="*/ 151 h 159"/>
                <a:gd name="T62" fmla="*/ 7 w 27"/>
                <a:gd name="T63" fmla="*/ 148 h 159"/>
                <a:gd name="T64" fmla="*/ 7 w 27"/>
                <a:gd name="T65" fmla="*/ 146 h 159"/>
                <a:gd name="T66" fmla="*/ 6 w 27"/>
                <a:gd name="T67" fmla="*/ 138 h 159"/>
                <a:gd name="T68" fmla="*/ 6 w 27"/>
                <a:gd name="T69" fmla="*/ 127 h 159"/>
                <a:gd name="T70" fmla="*/ 4 w 27"/>
                <a:gd name="T71" fmla="*/ 104 h 159"/>
                <a:gd name="T72" fmla="*/ 3 w 27"/>
                <a:gd name="T73" fmla="*/ 76 h 159"/>
                <a:gd name="T74" fmla="*/ 2 w 27"/>
                <a:gd name="T75" fmla="*/ 54 h 159"/>
                <a:gd name="T76" fmla="*/ 2 w 27"/>
                <a:gd name="T77" fmla="*/ 34 h 159"/>
                <a:gd name="T78" fmla="*/ 0 w 27"/>
                <a:gd name="T79" fmla="*/ 17 h 159"/>
                <a:gd name="T80" fmla="*/ 0 w 27"/>
                <a:gd name="T81" fmla="*/ 6 h 159"/>
                <a:gd name="T82" fmla="*/ 0 w 27"/>
                <a:gd name="T83" fmla="*/ 2 h 159"/>
                <a:gd name="T84" fmla="*/ 0 w 27"/>
                <a:gd name="T85" fmla="*/ 2 h 159"/>
                <a:gd name="T86" fmla="*/ 0 w 27"/>
                <a:gd name="T87" fmla="*/ 0 h 159"/>
                <a:gd name="T88" fmla="*/ 2 w 27"/>
                <a:gd name="T8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7" h="159">
                  <a:moveTo>
                    <a:pt x="2" y="0"/>
                  </a:moveTo>
                  <a:lnTo>
                    <a:pt x="3" y="0"/>
                  </a:lnTo>
                  <a:lnTo>
                    <a:pt x="4" y="2"/>
                  </a:lnTo>
                  <a:lnTo>
                    <a:pt x="4" y="7"/>
                  </a:lnTo>
                  <a:lnTo>
                    <a:pt x="4" y="19"/>
                  </a:lnTo>
                  <a:lnTo>
                    <a:pt x="4" y="37"/>
                  </a:lnTo>
                  <a:lnTo>
                    <a:pt x="6" y="59"/>
                  </a:lnTo>
                  <a:lnTo>
                    <a:pt x="7" y="82"/>
                  </a:lnTo>
                  <a:lnTo>
                    <a:pt x="7" y="105"/>
                  </a:lnTo>
                  <a:lnTo>
                    <a:pt x="8" y="126"/>
                  </a:lnTo>
                  <a:lnTo>
                    <a:pt x="10" y="138"/>
                  </a:lnTo>
                  <a:lnTo>
                    <a:pt x="11" y="147"/>
                  </a:lnTo>
                  <a:lnTo>
                    <a:pt x="11" y="152"/>
                  </a:lnTo>
                  <a:lnTo>
                    <a:pt x="13" y="154"/>
                  </a:lnTo>
                  <a:lnTo>
                    <a:pt x="17" y="154"/>
                  </a:lnTo>
                  <a:lnTo>
                    <a:pt x="21" y="155"/>
                  </a:lnTo>
                  <a:lnTo>
                    <a:pt x="24" y="155"/>
                  </a:lnTo>
                  <a:lnTo>
                    <a:pt x="25" y="155"/>
                  </a:lnTo>
                  <a:lnTo>
                    <a:pt x="27" y="155"/>
                  </a:lnTo>
                  <a:lnTo>
                    <a:pt x="27" y="156"/>
                  </a:lnTo>
                  <a:lnTo>
                    <a:pt x="27" y="157"/>
                  </a:lnTo>
                  <a:lnTo>
                    <a:pt x="25" y="157"/>
                  </a:lnTo>
                  <a:lnTo>
                    <a:pt x="24" y="159"/>
                  </a:lnTo>
                  <a:lnTo>
                    <a:pt x="24" y="159"/>
                  </a:lnTo>
                  <a:lnTo>
                    <a:pt x="21" y="157"/>
                  </a:lnTo>
                  <a:lnTo>
                    <a:pt x="19" y="157"/>
                  </a:lnTo>
                  <a:lnTo>
                    <a:pt x="15" y="157"/>
                  </a:lnTo>
                  <a:lnTo>
                    <a:pt x="11" y="156"/>
                  </a:lnTo>
                  <a:lnTo>
                    <a:pt x="8" y="155"/>
                  </a:lnTo>
                  <a:lnTo>
                    <a:pt x="8" y="152"/>
                  </a:lnTo>
                  <a:lnTo>
                    <a:pt x="7" y="151"/>
                  </a:lnTo>
                  <a:lnTo>
                    <a:pt x="7" y="148"/>
                  </a:lnTo>
                  <a:lnTo>
                    <a:pt x="7" y="146"/>
                  </a:lnTo>
                  <a:lnTo>
                    <a:pt x="6" y="138"/>
                  </a:lnTo>
                  <a:lnTo>
                    <a:pt x="6" y="127"/>
                  </a:lnTo>
                  <a:lnTo>
                    <a:pt x="4" y="104"/>
                  </a:lnTo>
                  <a:lnTo>
                    <a:pt x="3" y="76"/>
                  </a:lnTo>
                  <a:lnTo>
                    <a:pt x="2" y="54"/>
                  </a:lnTo>
                  <a:lnTo>
                    <a:pt x="2" y="34"/>
                  </a:lnTo>
                  <a:lnTo>
                    <a:pt x="0" y="17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2110"/>
            <p:cNvSpPr>
              <a:spLocks noEditPoints="1"/>
            </p:cNvSpPr>
            <p:nvPr/>
          </p:nvSpPr>
          <p:spPr bwMode="auto">
            <a:xfrm>
              <a:off x="7964488" y="5453063"/>
              <a:ext cx="46038" cy="255588"/>
            </a:xfrm>
            <a:custGeom>
              <a:avLst/>
              <a:gdLst>
                <a:gd name="T0" fmla="*/ 3 w 29"/>
                <a:gd name="T1" fmla="*/ 3 h 161"/>
                <a:gd name="T2" fmla="*/ 3 w 29"/>
                <a:gd name="T3" fmla="*/ 5 h 161"/>
                <a:gd name="T4" fmla="*/ 4 w 29"/>
                <a:gd name="T5" fmla="*/ 33 h 161"/>
                <a:gd name="T6" fmla="*/ 5 w 29"/>
                <a:gd name="T7" fmla="*/ 77 h 161"/>
                <a:gd name="T8" fmla="*/ 8 w 29"/>
                <a:gd name="T9" fmla="*/ 128 h 161"/>
                <a:gd name="T10" fmla="*/ 9 w 29"/>
                <a:gd name="T11" fmla="*/ 147 h 161"/>
                <a:gd name="T12" fmla="*/ 9 w 29"/>
                <a:gd name="T13" fmla="*/ 152 h 161"/>
                <a:gd name="T14" fmla="*/ 11 w 29"/>
                <a:gd name="T15" fmla="*/ 153 h 161"/>
                <a:gd name="T16" fmla="*/ 14 w 29"/>
                <a:gd name="T17" fmla="*/ 156 h 161"/>
                <a:gd name="T18" fmla="*/ 22 w 29"/>
                <a:gd name="T19" fmla="*/ 157 h 161"/>
                <a:gd name="T20" fmla="*/ 26 w 29"/>
                <a:gd name="T21" fmla="*/ 157 h 161"/>
                <a:gd name="T22" fmla="*/ 26 w 29"/>
                <a:gd name="T23" fmla="*/ 157 h 161"/>
                <a:gd name="T24" fmla="*/ 25 w 29"/>
                <a:gd name="T25" fmla="*/ 157 h 161"/>
                <a:gd name="T26" fmla="*/ 24 w 29"/>
                <a:gd name="T27" fmla="*/ 157 h 161"/>
                <a:gd name="T28" fmla="*/ 17 w 29"/>
                <a:gd name="T29" fmla="*/ 156 h 161"/>
                <a:gd name="T30" fmla="*/ 11 w 29"/>
                <a:gd name="T31" fmla="*/ 155 h 161"/>
                <a:gd name="T32" fmla="*/ 11 w 29"/>
                <a:gd name="T33" fmla="*/ 153 h 161"/>
                <a:gd name="T34" fmla="*/ 9 w 29"/>
                <a:gd name="T35" fmla="*/ 148 h 161"/>
                <a:gd name="T36" fmla="*/ 9 w 29"/>
                <a:gd name="T37" fmla="*/ 136 h 161"/>
                <a:gd name="T38" fmla="*/ 7 w 29"/>
                <a:gd name="T39" fmla="*/ 106 h 161"/>
                <a:gd name="T40" fmla="*/ 5 w 29"/>
                <a:gd name="T41" fmla="*/ 62 h 161"/>
                <a:gd name="T42" fmla="*/ 4 w 29"/>
                <a:gd name="T43" fmla="*/ 21 h 161"/>
                <a:gd name="T44" fmla="*/ 4 w 29"/>
                <a:gd name="T45" fmla="*/ 3 h 161"/>
                <a:gd name="T46" fmla="*/ 4 w 29"/>
                <a:gd name="T47" fmla="*/ 3 h 161"/>
                <a:gd name="T48" fmla="*/ 3 w 29"/>
                <a:gd name="T49" fmla="*/ 3 h 161"/>
                <a:gd name="T50" fmla="*/ 3 w 29"/>
                <a:gd name="T51" fmla="*/ 0 h 161"/>
                <a:gd name="T52" fmla="*/ 5 w 29"/>
                <a:gd name="T53" fmla="*/ 0 h 161"/>
                <a:gd name="T54" fmla="*/ 7 w 29"/>
                <a:gd name="T55" fmla="*/ 3 h 161"/>
                <a:gd name="T56" fmla="*/ 7 w 29"/>
                <a:gd name="T57" fmla="*/ 20 h 161"/>
                <a:gd name="T58" fmla="*/ 8 w 29"/>
                <a:gd name="T59" fmla="*/ 60 h 161"/>
                <a:gd name="T60" fmla="*/ 11 w 29"/>
                <a:gd name="T61" fmla="*/ 106 h 161"/>
                <a:gd name="T62" fmla="*/ 12 w 29"/>
                <a:gd name="T63" fmla="*/ 136 h 161"/>
                <a:gd name="T64" fmla="*/ 13 w 29"/>
                <a:gd name="T65" fmla="*/ 148 h 161"/>
                <a:gd name="T66" fmla="*/ 13 w 29"/>
                <a:gd name="T67" fmla="*/ 152 h 161"/>
                <a:gd name="T68" fmla="*/ 18 w 29"/>
                <a:gd name="T69" fmla="*/ 153 h 161"/>
                <a:gd name="T70" fmla="*/ 24 w 29"/>
                <a:gd name="T71" fmla="*/ 155 h 161"/>
                <a:gd name="T72" fmla="*/ 26 w 29"/>
                <a:gd name="T73" fmla="*/ 155 h 161"/>
                <a:gd name="T74" fmla="*/ 28 w 29"/>
                <a:gd name="T75" fmla="*/ 155 h 161"/>
                <a:gd name="T76" fmla="*/ 29 w 29"/>
                <a:gd name="T77" fmla="*/ 157 h 161"/>
                <a:gd name="T78" fmla="*/ 29 w 29"/>
                <a:gd name="T79" fmla="*/ 158 h 161"/>
                <a:gd name="T80" fmla="*/ 26 w 29"/>
                <a:gd name="T81" fmla="*/ 161 h 161"/>
                <a:gd name="T82" fmla="*/ 25 w 29"/>
                <a:gd name="T83" fmla="*/ 161 h 161"/>
                <a:gd name="T84" fmla="*/ 20 w 29"/>
                <a:gd name="T85" fmla="*/ 160 h 161"/>
                <a:gd name="T86" fmla="*/ 12 w 29"/>
                <a:gd name="T87" fmla="*/ 158 h 161"/>
                <a:gd name="T88" fmla="*/ 9 w 29"/>
                <a:gd name="T89" fmla="*/ 156 h 161"/>
                <a:gd name="T90" fmla="*/ 7 w 29"/>
                <a:gd name="T91" fmla="*/ 155 h 161"/>
                <a:gd name="T92" fmla="*/ 7 w 29"/>
                <a:gd name="T93" fmla="*/ 149 h 161"/>
                <a:gd name="T94" fmla="*/ 5 w 29"/>
                <a:gd name="T95" fmla="*/ 139 h 161"/>
                <a:gd name="T96" fmla="*/ 3 w 29"/>
                <a:gd name="T97" fmla="*/ 105 h 161"/>
                <a:gd name="T98" fmla="*/ 1 w 29"/>
                <a:gd name="T99" fmla="*/ 55 h 161"/>
                <a:gd name="T100" fmla="*/ 0 w 29"/>
                <a:gd name="T101" fmla="*/ 18 h 161"/>
                <a:gd name="T102" fmla="*/ 0 w 29"/>
                <a:gd name="T103" fmla="*/ 3 h 161"/>
                <a:gd name="T104" fmla="*/ 0 w 29"/>
                <a:gd name="T105" fmla="*/ 1 h 161"/>
                <a:gd name="T106" fmla="*/ 3 w 29"/>
                <a:gd name="T107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161">
                  <a:moveTo>
                    <a:pt x="3" y="3"/>
                  </a:moveTo>
                  <a:lnTo>
                    <a:pt x="3" y="3"/>
                  </a:lnTo>
                  <a:lnTo>
                    <a:pt x="3" y="5"/>
                  </a:lnTo>
                  <a:lnTo>
                    <a:pt x="3" y="5"/>
                  </a:lnTo>
                  <a:lnTo>
                    <a:pt x="3" y="16"/>
                  </a:lnTo>
                  <a:lnTo>
                    <a:pt x="4" y="33"/>
                  </a:lnTo>
                  <a:lnTo>
                    <a:pt x="4" y="54"/>
                  </a:lnTo>
                  <a:lnTo>
                    <a:pt x="5" y="77"/>
                  </a:lnTo>
                  <a:lnTo>
                    <a:pt x="7" y="105"/>
                  </a:lnTo>
                  <a:lnTo>
                    <a:pt x="8" y="128"/>
                  </a:lnTo>
                  <a:lnTo>
                    <a:pt x="8" y="139"/>
                  </a:lnTo>
                  <a:lnTo>
                    <a:pt x="9" y="147"/>
                  </a:lnTo>
                  <a:lnTo>
                    <a:pt x="9" y="149"/>
                  </a:lnTo>
                  <a:lnTo>
                    <a:pt x="9" y="152"/>
                  </a:lnTo>
                  <a:lnTo>
                    <a:pt x="11" y="153"/>
                  </a:lnTo>
                  <a:lnTo>
                    <a:pt x="11" y="153"/>
                  </a:lnTo>
                  <a:lnTo>
                    <a:pt x="11" y="155"/>
                  </a:lnTo>
                  <a:lnTo>
                    <a:pt x="14" y="156"/>
                  </a:lnTo>
                  <a:lnTo>
                    <a:pt x="18" y="157"/>
                  </a:lnTo>
                  <a:lnTo>
                    <a:pt x="22" y="157"/>
                  </a:lnTo>
                  <a:lnTo>
                    <a:pt x="25" y="157"/>
                  </a:lnTo>
                  <a:lnTo>
                    <a:pt x="26" y="157"/>
                  </a:lnTo>
                  <a:lnTo>
                    <a:pt x="26" y="157"/>
                  </a:lnTo>
                  <a:lnTo>
                    <a:pt x="26" y="157"/>
                  </a:lnTo>
                  <a:lnTo>
                    <a:pt x="25" y="157"/>
                  </a:lnTo>
                  <a:lnTo>
                    <a:pt x="25" y="157"/>
                  </a:lnTo>
                  <a:lnTo>
                    <a:pt x="25" y="157"/>
                  </a:lnTo>
                  <a:lnTo>
                    <a:pt x="24" y="157"/>
                  </a:lnTo>
                  <a:lnTo>
                    <a:pt x="21" y="157"/>
                  </a:lnTo>
                  <a:lnTo>
                    <a:pt x="17" y="156"/>
                  </a:lnTo>
                  <a:lnTo>
                    <a:pt x="14" y="156"/>
                  </a:lnTo>
                  <a:lnTo>
                    <a:pt x="11" y="155"/>
                  </a:lnTo>
                  <a:lnTo>
                    <a:pt x="11" y="153"/>
                  </a:lnTo>
                  <a:lnTo>
                    <a:pt x="11" y="153"/>
                  </a:lnTo>
                  <a:lnTo>
                    <a:pt x="11" y="152"/>
                  </a:lnTo>
                  <a:lnTo>
                    <a:pt x="9" y="148"/>
                  </a:lnTo>
                  <a:lnTo>
                    <a:pt x="9" y="144"/>
                  </a:lnTo>
                  <a:lnTo>
                    <a:pt x="9" y="136"/>
                  </a:lnTo>
                  <a:lnTo>
                    <a:pt x="8" y="127"/>
                  </a:lnTo>
                  <a:lnTo>
                    <a:pt x="7" y="106"/>
                  </a:lnTo>
                  <a:lnTo>
                    <a:pt x="5" y="84"/>
                  </a:lnTo>
                  <a:lnTo>
                    <a:pt x="5" y="62"/>
                  </a:lnTo>
                  <a:lnTo>
                    <a:pt x="4" y="39"/>
                  </a:lnTo>
                  <a:lnTo>
                    <a:pt x="4" y="21"/>
                  </a:lnTo>
                  <a:lnTo>
                    <a:pt x="4" y="9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3" y="3"/>
                  </a:lnTo>
                  <a:lnTo>
                    <a:pt x="3" y="3"/>
                  </a:lnTo>
                  <a:close/>
                  <a:moveTo>
                    <a:pt x="3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1"/>
                  </a:lnTo>
                  <a:lnTo>
                    <a:pt x="7" y="3"/>
                  </a:lnTo>
                  <a:lnTo>
                    <a:pt x="7" y="8"/>
                  </a:lnTo>
                  <a:lnTo>
                    <a:pt x="7" y="20"/>
                  </a:lnTo>
                  <a:lnTo>
                    <a:pt x="8" y="38"/>
                  </a:lnTo>
                  <a:lnTo>
                    <a:pt x="8" y="60"/>
                  </a:lnTo>
                  <a:lnTo>
                    <a:pt x="9" y="83"/>
                  </a:lnTo>
                  <a:lnTo>
                    <a:pt x="11" y="106"/>
                  </a:lnTo>
                  <a:lnTo>
                    <a:pt x="11" y="127"/>
                  </a:lnTo>
                  <a:lnTo>
                    <a:pt x="12" y="136"/>
                  </a:lnTo>
                  <a:lnTo>
                    <a:pt x="12" y="144"/>
                  </a:lnTo>
                  <a:lnTo>
                    <a:pt x="13" y="148"/>
                  </a:lnTo>
                  <a:lnTo>
                    <a:pt x="13" y="151"/>
                  </a:lnTo>
                  <a:lnTo>
                    <a:pt x="13" y="152"/>
                  </a:lnTo>
                  <a:lnTo>
                    <a:pt x="16" y="153"/>
                  </a:lnTo>
                  <a:lnTo>
                    <a:pt x="18" y="153"/>
                  </a:lnTo>
                  <a:lnTo>
                    <a:pt x="21" y="153"/>
                  </a:lnTo>
                  <a:lnTo>
                    <a:pt x="24" y="155"/>
                  </a:lnTo>
                  <a:lnTo>
                    <a:pt x="25" y="155"/>
                  </a:lnTo>
                  <a:lnTo>
                    <a:pt x="26" y="155"/>
                  </a:lnTo>
                  <a:lnTo>
                    <a:pt x="26" y="155"/>
                  </a:lnTo>
                  <a:lnTo>
                    <a:pt x="28" y="155"/>
                  </a:lnTo>
                  <a:lnTo>
                    <a:pt x="29" y="156"/>
                  </a:lnTo>
                  <a:lnTo>
                    <a:pt x="29" y="157"/>
                  </a:lnTo>
                  <a:lnTo>
                    <a:pt x="29" y="157"/>
                  </a:lnTo>
                  <a:lnTo>
                    <a:pt x="29" y="158"/>
                  </a:lnTo>
                  <a:lnTo>
                    <a:pt x="28" y="160"/>
                  </a:lnTo>
                  <a:lnTo>
                    <a:pt x="26" y="161"/>
                  </a:lnTo>
                  <a:lnTo>
                    <a:pt x="25" y="161"/>
                  </a:lnTo>
                  <a:lnTo>
                    <a:pt x="25" y="161"/>
                  </a:lnTo>
                  <a:lnTo>
                    <a:pt x="22" y="161"/>
                  </a:lnTo>
                  <a:lnTo>
                    <a:pt x="20" y="160"/>
                  </a:lnTo>
                  <a:lnTo>
                    <a:pt x="16" y="160"/>
                  </a:lnTo>
                  <a:lnTo>
                    <a:pt x="12" y="158"/>
                  </a:lnTo>
                  <a:lnTo>
                    <a:pt x="8" y="157"/>
                  </a:lnTo>
                  <a:lnTo>
                    <a:pt x="9" y="156"/>
                  </a:lnTo>
                  <a:lnTo>
                    <a:pt x="8" y="156"/>
                  </a:lnTo>
                  <a:lnTo>
                    <a:pt x="7" y="155"/>
                  </a:lnTo>
                  <a:lnTo>
                    <a:pt x="7" y="152"/>
                  </a:lnTo>
                  <a:lnTo>
                    <a:pt x="7" y="149"/>
                  </a:lnTo>
                  <a:lnTo>
                    <a:pt x="5" y="147"/>
                  </a:lnTo>
                  <a:lnTo>
                    <a:pt x="5" y="139"/>
                  </a:lnTo>
                  <a:lnTo>
                    <a:pt x="4" y="128"/>
                  </a:lnTo>
                  <a:lnTo>
                    <a:pt x="3" y="105"/>
                  </a:lnTo>
                  <a:lnTo>
                    <a:pt x="1" y="77"/>
                  </a:lnTo>
                  <a:lnTo>
                    <a:pt x="1" y="55"/>
                  </a:lnTo>
                  <a:lnTo>
                    <a:pt x="0" y="35"/>
                  </a:lnTo>
                  <a:lnTo>
                    <a:pt x="0" y="18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accent1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890673" y="381720"/>
            <a:ext cx="3974552" cy="3437850"/>
            <a:chOff x="3911482" y="-2787"/>
            <a:chExt cx="3974552" cy="3437850"/>
          </a:xfrm>
        </p:grpSpPr>
        <p:sp>
          <p:nvSpPr>
            <p:cNvPr id="43" name="任意多边形 42"/>
            <p:cNvSpPr/>
            <p:nvPr/>
          </p:nvSpPr>
          <p:spPr>
            <a:xfrm>
              <a:off x="4646980" y="1477817"/>
              <a:ext cx="3239054" cy="1957246"/>
            </a:xfrm>
            <a:custGeom>
              <a:avLst/>
              <a:gdLst>
                <a:gd name="connsiteX0" fmla="*/ 923636 w 1177653"/>
                <a:gd name="connsiteY0" fmla="*/ 2743200 h 2743200"/>
                <a:gd name="connsiteX1" fmla="*/ 1145309 w 1177653"/>
                <a:gd name="connsiteY1" fmla="*/ 2059709 h 2743200"/>
                <a:gd name="connsiteX2" fmla="*/ 304800 w 1177653"/>
                <a:gd name="connsiteY2" fmla="*/ 1283854 h 2743200"/>
                <a:gd name="connsiteX3" fmla="*/ 0 w 1177653"/>
                <a:gd name="connsiteY3" fmla="*/ 0 h 2743200"/>
                <a:gd name="connsiteX0-1" fmla="*/ 2504693 w 2520240"/>
                <a:gd name="connsiteY0-2" fmla="*/ 1536971 h 2061354"/>
                <a:gd name="connsiteX1-3" fmla="*/ 1145309 w 2520240"/>
                <a:gd name="connsiteY1-4" fmla="*/ 2059709 h 2061354"/>
                <a:gd name="connsiteX2-5" fmla="*/ 304800 w 2520240"/>
                <a:gd name="connsiteY2-6" fmla="*/ 1283854 h 2061354"/>
                <a:gd name="connsiteX3-7" fmla="*/ 0 w 2520240"/>
                <a:gd name="connsiteY3-8" fmla="*/ 0 h 206135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520240" h="2061354">
                  <a:moveTo>
                    <a:pt x="2504693" y="1536971"/>
                  </a:moveTo>
                  <a:cubicBezTo>
                    <a:pt x="2667099" y="1316837"/>
                    <a:pt x="1511958" y="2101895"/>
                    <a:pt x="1145309" y="2059709"/>
                  </a:cubicBezTo>
                  <a:cubicBezTo>
                    <a:pt x="778660" y="2017523"/>
                    <a:pt x="495685" y="1627139"/>
                    <a:pt x="304800" y="1283854"/>
                  </a:cubicBezTo>
                  <a:cubicBezTo>
                    <a:pt x="113915" y="940569"/>
                    <a:pt x="56957" y="470284"/>
                    <a:pt x="0" y="0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3911482" y="-2787"/>
              <a:ext cx="1372734" cy="1612327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  <a:endParaRPr lang="zh-CN" altLang="en-US" sz="6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135837" y="269855"/>
            <a:ext cx="2753753" cy="3130591"/>
            <a:chOff x="5156646" y="-114652"/>
            <a:chExt cx="2753753" cy="3130591"/>
          </a:xfrm>
        </p:grpSpPr>
        <p:sp>
          <p:nvSpPr>
            <p:cNvPr id="46" name="任意多边形 45"/>
            <p:cNvSpPr/>
            <p:nvPr/>
          </p:nvSpPr>
          <p:spPr>
            <a:xfrm>
              <a:off x="5594968" y="1452280"/>
              <a:ext cx="2315431" cy="1563659"/>
            </a:xfrm>
            <a:custGeom>
              <a:avLst/>
              <a:gdLst>
                <a:gd name="connsiteX0" fmla="*/ 665968 w 916650"/>
                <a:gd name="connsiteY0" fmla="*/ 2955636 h 2955636"/>
                <a:gd name="connsiteX1" fmla="*/ 906113 w 916650"/>
                <a:gd name="connsiteY1" fmla="*/ 2484582 h 2955636"/>
                <a:gd name="connsiteX2" fmla="*/ 786040 w 916650"/>
                <a:gd name="connsiteY2" fmla="*/ 1828800 h 2955636"/>
                <a:gd name="connsiteX3" fmla="*/ 28659 w 916650"/>
                <a:gd name="connsiteY3" fmla="*/ 905163 h 2955636"/>
                <a:gd name="connsiteX4" fmla="*/ 231859 w 916650"/>
                <a:gd name="connsiteY4" fmla="*/ 0 h 2955636"/>
                <a:gd name="connsiteX0-1" fmla="*/ 2877372 w 2882391"/>
                <a:gd name="connsiteY0-2" fmla="*/ 1638981 h 2486255"/>
                <a:gd name="connsiteX1-3" fmla="*/ 906113 w 2882391"/>
                <a:gd name="connsiteY1-4" fmla="*/ 2484582 h 2486255"/>
                <a:gd name="connsiteX2-5" fmla="*/ 786040 w 2882391"/>
                <a:gd name="connsiteY2-6" fmla="*/ 1828800 h 2486255"/>
                <a:gd name="connsiteX3-7" fmla="*/ 28659 w 2882391"/>
                <a:gd name="connsiteY3-8" fmla="*/ 905163 h 2486255"/>
                <a:gd name="connsiteX4-9" fmla="*/ 231859 w 2882391"/>
                <a:gd name="connsiteY4-10" fmla="*/ 0 h 2486255"/>
                <a:gd name="connsiteX0-11" fmla="*/ 2877372 w 2891950"/>
                <a:gd name="connsiteY0-12" fmla="*/ 1638981 h 1838333"/>
                <a:gd name="connsiteX1-13" fmla="*/ 2100779 w 2891950"/>
                <a:gd name="connsiteY1-14" fmla="*/ 1400278 h 1838333"/>
                <a:gd name="connsiteX2-15" fmla="*/ 786040 w 2891950"/>
                <a:gd name="connsiteY2-16" fmla="*/ 1828800 h 1838333"/>
                <a:gd name="connsiteX3-17" fmla="*/ 28659 w 2891950"/>
                <a:gd name="connsiteY3-18" fmla="*/ 905163 h 1838333"/>
                <a:gd name="connsiteX4-19" fmla="*/ 231859 w 2891950"/>
                <a:gd name="connsiteY4-20" fmla="*/ 0 h 1838333"/>
                <a:gd name="connsiteX0-21" fmla="*/ 2868299 w 2883411"/>
                <a:gd name="connsiteY0-22" fmla="*/ 1638981 h 1638981"/>
                <a:gd name="connsiteX1-23" fmla="*/ 2091706 w 2883411"/>
                <a:gd name="connsiteY1-24" fmla="*/ 1400278 h 1638981"/>
                <a:gd name="connsiteX2-25" fmla="*/ 637166 w 2883411"/>
                <a:gd name="connsiteY2-26" fmla="*/ 1489956 h 1638981"/>
                <a:gd name="connsiteX3-27" fmla="*/ 19586 w 2883411"/>
                <a:gd name="connsiteY3-28" fmla="*/ 905163 h 1638981"/>
                <a:gd name="connsiteX4-29" fmla="*/ 222786 w 2883411"/>
                <a:gd name="connsiteY4-30" fmla="*/ 0 h 163898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883411" h="1638981">
                  <a:moveTo>
                    <a:pt x="2868299" y="1638981"/>
                  </a:moveTo>
                  <a:cubicBezTo>
                    <a:pt x="2978365" y="1497357"/>
                    <a:pt x="2463562" y="1425116"/>
                    <a:pt x="2091706" y="1400278"/>
                  </a:cubicBezTo>
                  <a:cubicBezTo>
                    <a:pt x="1719851" y="1375441"/>
                    <a:pt x="982519" y="1572475"/>
                    <a:pt x="637166" y="1489956"/>
                  </a:cubicBezTo>
                  <a:cubicBezTo>
                    <a:pt x="291813" y="1407437"/>
                    <a:pt x="88649" y="1153489"/>
                    <a:pt x="19586" y="905163"/>
                  </a:cubicBezTo>
                  <a:cubicBezTo>
                    <a:pt x="-49477" y="656837"/>
                    <a:pt x="75004" y="300181"/>
                    <a:pt x="222786" y="0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7" name="椭圆 46"/>
            <p:cNvSpPr/>
            <p:nvPr/>
          </p:nvSpPr>
          <p:spPr>
            <a:xfrm rot="444192">
              <a:off x="5156646" y="-114652"/>
              <a:ext cx="1372734" cy="1612327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H</a:t>
              </a:r>
              <a:endPara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181725" y="499499"/>
            <a:ext cx="1734828" cy="2855917"/>
            <a:chOff x="6202534" y="114992"/>
            <a:chExt cx="1734828" cy="2855917"/>
          </a:xfrm>
        </p:grpSpPr>
        <p:sp>
          <p:nvSpPr>
            <p:cNvPr id="49" name="任意多边形 48"/>
            <p:cNvSpPr/>
            <p:nvPr/>
          </p:nvSpPr>
          <p:spPr>
            <a:xfrm>
              <a:off x="7049356" y="1357744"/>
              <a:ext cx="888006" cy="1613165"/>
            </a:xfrm>
            <a:custGeom>
              <a:avLst/>
              <a:gdLst>
                <a:gd name="connsiteX0" fmla="*/ 71990 w 842245"/>
                <a:gd name="connsiteY0" fmla="*/ 2937164 h 2937164"/>
                <a:gd name="connsiteX1" fmla="*/ 71990 w 842245"/>
                <a:gd name="connsiteY1" fmla="*/ 2438400 h 2937164"/>
                <a:gd name="connsiteX2" fmla="*/ 820135 w 842245"/>
                <a:gd name="connsiteY2" fmla="*/ 1034473 h 2937164"/>
                <a:gd name="connsiteX3" fmla="*/ 570753 w 842245"/>
                <a:gd name="connsiteY3" fmla="*/ 0 h 2937164"/>
                <a:gd name="connsiteX0-1" fmla="*/ 3882319 w 3882319"/>
                <a:gd name="connsiteY0-2" fmla="*/ 2726966 h 2726966"/>
                <a:gd name="connsiteX1-3" fmla="*/ 124809 w 3882319"/>
                <a:gd name="connsiteY1-4" fmla="*/ 2438400 h 2726966"/>
                <a:gd name="connsiteX2-5" fmla="*/ 872954 w 3882319"/>
                <a:gd name="connsiteY2-6" fmla="*/ 1034473 h 2726966"/>
                <a:gd name="connsiteX3-7" fmla="*/ 623572 w 3882319"/>
                <a:gd name="connsiteY3-8" fmla="*/ 0 h 2726966"/>
                <a:gd name="connsiteX0-9" fmla="*/ 3258746 w 3258746"/>
                <a:gd name="connsiteY0-10" fmla="*/ 2726966 h 2726966"/>
                <a:gd name="connsiteX1-11" fmla="*/ 1010158 w 3258746"/>
                <a:gd name="connsiteY1-12" fmla="*/ 2260541 h 2726966"/>
                <a:gd name="connsiteX2-13" fmla="*/ 249381 w 3258746"/>
                <a:gd name="connsiteY2-14" fmla="*/ 1034473 h 2726966"/>
                <a:gd name="connsiteX3-15" fmla="*/ -1 w 3258746"/>
                <a:gd name="connsiteY3-16" fmla="*/ 0 h 2726966"/>
                <a:gd name="connsiteX0-17" fmla="*/ 2844533 w 2844533"/>
                <a:gd name="connsiteY0-18" fmla="*/ 2823980 h 2823980"/>
                <a:gd name="connsiteX1-19" fmla="*/ 1010158 w 2844533"/>
                <a:gd name="connsiteY1-20" fmla="*/ 2260541 h 2823980"/>
                <a:gd name="connsiteX2-21" fmla="*/ 249381 w 2844533"/>
                <a:gd name="connsiteY2-22" fmla="*/ 1034473 h 2823980"/>
                <a:gd name="connsiteX3-23" fmla="*/ -1 w 2844533"/>
                <a:gd name="connsiteY3-24" fmla="*/ 0 h 28239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844533" h="2823980">
                  <a:moveTo>
                    <a:pt x="2844533" y="2823980"/>
                  </a:moveTo>
                  <a:cubicBezTo>
                    <a:pt x="2782187" y="2733155"/>
                    <a:pt x="1442683" y="2558792"/>
                    <a:pt x="1010158" y="2260541"/>
                  </a:cubicBezTo>
                  <a:cubicBezTo>
                    <a:pt x="577633" y="1962290"/>
                    <a:pt x="417741" y="1411230"/>
                    <a:pt x="249381" y="1034473"/>
                  </a:cubicBezTo>
                  <a:cubicBezTo>
                    <a:pt x="81021" y="657716"/>
                    <a:pt x="166253" y="314036"/>
                    <a:pt x="-1" y="0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 rot="20875152">
              <a:off x="6202534" y="114992"/>
              <a:ext cx="1372734" cy="1612327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R</a:t>
              </a:r>
              <a:endPara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 rot="1181140">
            <a:off x="8225437" y="220832"/>
            <a:ext cx="1372734" cy="3172388"/>
            <a:chOff x="6202534" y="114992"/>
            <a:chExt cx="1372734" cy="3172388"/>
          </a:xfrm>
        </p:grpSpPr>
        <p:sp>
          <p:nvSpPr>
            <p:cNvPr id="53" name="任意多边形 52"/>
            <p:cNvSpPr/>
            <p:nvPr/>
          </p:nvSpPr>
          <p:spPr>
            <a:xfrm>
              <a:off x="6932994" y="1357746"/>
              <a:ext cx="437154" cy="1929634"/>
            </a:xfrm>
            <a:custGeom>
              <a:avLst/>
              <a:gdLst>
                <a:gd name="connsiteX0" fmla="*/ 71990 w 842245"/>
                <a:gd name="connsiteY0" fmla="*/ 2937164 h 2937164"/>
                <a:gd name="connsiteX1" fmla="*/ 71990 w 842245"/>
                <a:gd name="connsiteY1" fmla="*/ 2438400 h 2937164"/>
                <a:gd name="connsiteX2" fmla="*/ 820135 w 842245"/>
                <a:gd name="connsiteY2" fmla="*/ 1034473 h 2937164"/>
                <a:gd name="connsiteX3" fmla="*/ 570753 w 842245"/>
                <a:gd name="connsiteY3" fmla="*/ 0 h 2937164"/>
                <a:gd name="connsiteX0-1" fmla="*/ 3882319 w 3882319"/>
                <a:gd name="connsiteY0-2" fmla="*/ 2726966 h 2726966"/>
                <a:gd name="connsiteX1-3" fmla="*/ 124809 w 3882319"/>
                <a:gd name="connsiteY1-4" fmla="*/ 2438400 h 2726966"/>
                <a:gd name="connsiteX2-5" fmla="*/ 872954 w 3882319"/>
                <a:gd name="connsiteY2-6" fmla="*/ 1034473 h 2726966"/>
                <a:gd name="connsiteX3-7" fmla="*/ 623572 w 3882319"/>
                <a:gd name="connsiteY3-8" fmla="*/ 0 h 2726966"/>
                <a:gd name="connsiteX0-9" fmla="*/ 3258746 w 3258746"/>
                <a:gd name="connsiteY0-10" fmla="*/ 2726966 h 2726966"/>
                <a:gd name="connsiteX1-11" fmla="*/ 1010158 w 3258746"/>
                <a:gd name="connsiteY1-12" fmla="*/ 2260541 h 2726966"/>
                <a:gd name="connsiteX2-13" fmla="*/ 249381 w 3258746"/>
                <a:gd name="connsiteY2-14" fmla="*/ 1034473 h 2726966"/>
                <a:gd name="connsiteX3-15" fmla="*/ -1 w 3258746"/>
                <a:gd name="connsiteY3-16" fmla="*/ 0 h 2726966"/>
                <a:gd name="connsiteX0-17" fmla="*/ 2844533 w 2844533"/>
                <a:gd name="connsiteY0-18" fmla="*/ 2823980 h 2823980"/>
                <a:gd name="connsiteX1-19" fmla="*/ 1010158 w 2844533"/>
                <a:gd name="connsiteY1-20" fmla="*/ 2260541 h 2823980"/>
                <a:gd name="connsiteX2-21" fmla="*/ 249381 w 2844533"/>
                <a:gd name="connsiteY2-22" fmla="*/ 1034473 h 2823980"/>
                <a:gd name="connsiteX3-23" fmla="*/ -1 w 2844533"/>
                <a:gd name="connsiteY3-24" fmla="*/ 0 h 28239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844533" h="2823980">
                  <a:moveTo>
                    <a:pt x="2844533" y="2823980"/>
                  </a:moveTo>
                  <a:cubicBezTo>
                    <a:pt x="2782187" y="2733155"/>
                    <a:pt x="1442683" y="2558792"/>
                    <a:pt x="1010158" y="2260541"/>
                  </a:cubicBezTo>
                  <a:cubicBezTo>
                    <a:pt x="577633" y="1962290"/>
                    <a:pt x="417741" y="1411230"/>
                    <a:pt x="249381" y="1034473"/>
                  </a:cubicBezTo>
                  <a:cubicBezTo>
                    <a:pt x="81021" y="657716"/>
                    <a:pt x="166253" y="314036"/>
                    <a:pt x="-1" y="0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 rot="20875152">
              <a:off x="6202534" y="114992"/>
              <a:ext cx="1372734" cy="1612327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E</a:t>
              </a:r>
              <a:endPara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915910" y="308364"/>
            <a:ext cx="2343649" cy="2898140"/>
            <a:chOff x="5231619" y="114992"/>
            <a:chExt cx="2343649" cy="2898140"/>
          </a:xfrm>
        </p:grpSpPr>
        <p:sp>
          <p:nvSpPr>
            <p:cNvPr id="51" name="任意多边形 50"/>
            <p:cNvSpPr/>
            <p:nvPr/>
          </p:nvSpPr>
          <p:spPr>
            <a:xfrm flipH="1">
              <a:off x="5231619" y="1357687"/>
              <a:ext cx="1818005" cy="1655445"/>
            </a:xfrm>
            <a:custGeom>
              <a:avLst/>
              <a:gdLst>
                <a:gd name="connsiteX0" fmla="*/ 71990 w 842245"/>
                <a:gd name="connsiteY0" fmla="*/ 2937164 h 2937164"/>
                <a:gd name="connsiteX1" fmla="*/ 71990 w 842245"/>
                <a:gd name="connsiteY1" fmla="*/ 2438400 h 2937164"/>
                <a:gd name="connsiteX2" fmla="*/ 820135 w 842245"/>
                <a:gd name="connsiteY2" fmla="*/ 1034473 h 2937164"/>
                <a:gd name="connsiteX3" fmla="*/ 570753 w 842245"/>
                <a:gd name="connsiteY3" fmla="*/ 0 h 2937164"/>
                <a:gd name="connsiteX0-1" fmla="*/ 3882319 w 3882319"/>
                <a:gd name="connsiteY0-2" fmla="*/ 2726966 h 2726966"/>
                <a:gd name="connsiteX1-3" fmla="*/ 124809 w 3882319"/>
                <a:gd name="connsiteY1-4" fmla="*/ 2438400 h 2726966"/>
                <a:gd name="connsiteX2-5" fmla="*/ 872954 w 3882319"/>
                <a:gd name="connsiteY2-6" fmla="*/ 1034473 h 2726966"/>
                <a:gd name="connsiteX3-7" fmla="*/ 623572 w 3882319"/>
                <a:gd name="connsiteY3-8" fmla="*/ 0 h 2726966"/>
                <a:gd name="connsiteX0-9" fmla="*/ 3258746 w 3258746"/>
                <a:gd name="connsiteY0-10" fmla="*/ 2726966 h 2726966"/>
                <a:gd name="connsiteX1-11" fmla="*/ 1010158 w 3258746"/>
                <a:gd name="connsiteY1-12" fmla="*/ 2260541 h 2726966"/>
                <a:gd name="connsiteX2-13" fmla="*/ 249381 w 3258746"/>
                <a:gd name="connsiteY2-14" fmla="*/ 1034473 h 2726966"/>
                <a:gd name="connsiteX3-15" fmla="*/ -1 w 3258746"/>
                <a:gd name="connsiteY3-16" fmla="*/ 0 h 2726966"/>
                <a:gd name="connsiteX0-17" fmla="*/ 2844533 w 2844533"/>
                <a:gd name="connsiteY0-18" fmla="*/ 2823980 h 2823980"/>
                <a:gd name="connsiteX1-19" fmla="*/ 1010158 w 2844533"/>
                <a:gd name="connsiteY1-20" fmla="*/ 2260541 h 2823980"/>
                <a:gd name="connsiteX2-21" fmla="*/ 249381 w 2844533"/>
                <a:gd name="connsiteY2-22" fmla="*/ 1034473 h 2823980"/>
                <a:gd name="connsiteX3-23" fmla="*/ -1 w 2844533"/>
                <a:gd name="connsiteY3-24" fmla="*/ 0 h 28239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844533" h="2823980">
                  <a:moveTo>
                    <a:pt x="2844533" y="2823980"/>
                  </a:moveTo>
                  <a:cubicBezTo>
                    <a:pt x="2782187" y="2733155"/>
                    <a:pt x="1442683" y="2558792"/>
                    <a:pt x="1010158" y="2260541"/>
                  </a:cubicBezTo>
                  <a:cubicBezTo>
                    <a:pt x="577633" y="1962290"/>
                    <a:pt x="417741" y="1411230"/>
                    <a:pt x="249381" y="1034473"/>
                  </a:cubicBezTo>
                  <a:cubicBezTo>
                    <a:pt x="81021" y="657716"/>
                    <a:pt x="166253" y="314036"/>
                    <a:pt x="-1" y="0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 rot="20875152">
              <a:off x="6202534" y="114992"/>
              <a:ext cx="1372734" cy="1612327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altLang="zh-CN" sz="6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E</a:t>
              </a:r>
              <a:endPara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3" name="文本框 92"/>
          <p:cNvSpPr txBox="1"/>
          <p:nvPr/>
        </p:nvSpPr>
        <p:spPr>
          <a:xfrm>
            <a:off x="1010629" y="3759591"/>
            <a:ext cx="5389947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4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百变职场生活</a:t>
            </a:r>
            <a:endParaRPr lang="zh-CN" sz="4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 flipH="1">
            <a:off x="31750" y="507365"/>
            <a:ext cx="7574915" cy="553720"/>
            <a:chOff x="1176211" y="58078"/>
            <a:chExt cx="7322189" cy="760095"/>
          </a:xfrm>
        </p:grpSpPr>
        <p:sp>
          <p:nvSpPr>
            <p:cNvPr id="3" name="任意多边形 2"/>
            <p:cNvSpPr/>
            <p:nvPr/>
          </p:nvSpPr>
          <p:spPr>
            <a:xfrm>
              <a:off x="1176211" y="330036"/>
              <a:ext cx="7322189" cy="476803"/>
            </a:xfrm>
            <a:custGeom>
              <a:avLst/>
              <a:gdLst>
                <a:gd name="connsiteX0" fmla="*/ 0 w 4830618"/>
                <a:gd name="connsiteY0" fmla="*/ 299543 h 476676"/>
                <a:gd name="connsiteX1" fmla="*/ 2650836 w 4830618"/>
                <a:gd name="connsiteY1" fmla="*/ 475034 h 476676"/>
                <a:gd name="connsiteX2" fmla="*/ 3796145 w 4830618"/>
                <a:gd name="connsiteY2" fmla="*/ 207180 h 476676"/>
                <a:gd name="connsiteX3" fmla="*/ 3398982 w 4830618"/>
                <a:gd name="connsiteY3" fmla="*/ 3980 h 476676"/>
                <a:gd name="connsiteX4" fmla="*/ 3574473 w 4830618"/>
                <a:gd name="connsiteY4" fmla="*/ 391907 h 476676"/>
                <a:gd name="connsiteX5" fmla="*/ 4830618 w 4830618"/>
                <a:gd name="connsiteY5" fmla="*/ 225652 h 476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30618" h="476676">
                  <a:moveTo>
                    <a:pt x="0" y="299543"/>
                  </a:moveTo>
                  <a:cubicBezTo>
                    <a:pt x="1009072" y="394985"/>
                    <a:pt x="2018145" y="490428"/>
                    <a:pt x="2650836" y="475034"/>
                  </a:cubicBezTo>
                  <a:cubicBezTo>
                    <a:pt x="3283527" y="459640"/>
                    <a:pt x="3671454" y="285689"/>
                    <a:pt x="3796145" y="207180"/>
                  </a:cubicBezTo>
                  <a:cubicBezTo>
                    <a:pt x="3920836" y="128671"/>
                    <a:pt x="3435927" y="-26808"/>
                    <a:pt x="3398982" y="3980"/>
                  </a:cubicBezTo>
                  <a:cubicBezTo>
                    <a:pt x="3362037" y="34768"/>
                    <a:pt x="3335867" y="354962"/>
                    <a:pt x="3574473" y="391907"/>
                  </a:cubicBezTo>
                  <a:cubicBezTo>
                    <a:pt x="3813079" y="428852"/>
                    <a:pt x="4321848" y="327252"/>
                    <a:pt x="4830618" y="225652"/>
                  </a:cubicBez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21305128">
              <a:off x="7051076" y="58078"/>
              <a:ext cx="1337535" cy="760095"/>
            </a:xfrm>
            <a:prstGeom prst="ellipse">
              <a:avLst/>
            </a:prstGeom>
            <a:blipFill>
              <a:blip r:embed="rId1" cstate="email"/>
              <a:stretch>
                <a:fillRect/>
              </a:stretch>
            </a:blip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THREE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535949" y="242396"/>
            <a:ext cx="607060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啃老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年，闭关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年，电影上映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38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天破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47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 descr="微信图片_201909301451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3215" y="8890"/>
            <a:ext cx="4236720" cy="685927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00355" y="1511935"/>
            <a:ext cx="7408545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2008</a:t>
            </a:r>
            <a:r>
              <a:rPr lang="zh-CN" altLang="en-US" sz="2800"/>
              <a:t>年，</a:t>
            </a:r>
            <a:r>
              <a:rPr lang="en-US" altLang="zh-CN" sz="2800"/>
              <a:t>29</a:t>
            </a:r>
            <a:r>
              <a:rPr lang="zh-CN" altLang="en-US" sz="2800"/>
              <a:t>岁，《打，打个大西瓜》三十余个奖项，豆瓣评分</a:t>
            </a:r>
            <a:r>
              <a:rPr lang="en-US" altLang="zh-CN" sz="2800"/>
              <a:t>8.7</a:t>
            </a:r>
            <a:r>
              <a:rPr lang="zh-CN" altLang="en-US" sz="2800"/>
              <a:t>（</a:t>
            </a:r>
            <a:r>
              <a:rPr lang="en-US" altLang="zh-CN" sz="2800"/>
              <a:t>2019.9</a:t>
            </a:r>
            <a:r>
              <a:rPr lang="zh-CN" altLang="en-US" sz="2800"/>
              <a:t>）</a:t>
            </a:r>
            <a:endParaRPr lang="zh-CN" altLang="en-US" sz="2800"/>
          </a:p>
          <a:p>
            <a:endParaRPr lang="zh-CN" altLang="en-US" sz="2800"/>
          </a:p>
          <a:p>
            <a:r>
              <a:rPr lang="en-US" altLang="zh-CN" sz="2800"/>
              <a:t>2019</a:t>
            </a:r>
            <a:r>
              <a:rPr lang="zh-CN" altLang="en-US" sz="2800"/>
              <a:t>年，</a:t>
            </a:r>
            <a:r>
              <a:rPr lang="en-US" altLang="zh-CN" sz="2800"/>
              <a:t>40</a:t>
            </a:r>
            <a:r>
              <a:rPr lang="zh-CN" altLang="en-US" sz="2800"/>
              <a:t>岁，《哪吒</a:t>
            </a:r>
            <a:r>
              <a:rPr lang="en-US" altLang="zh-CN" sz="2800"/>
              <a:t>·</a:t>
            </a:r>
            <a:r>
              <a:rPr lang="zh-CN" altLang="en-US" sz="2800"/>
              <a:t>魔童降世》主人公一百多个版本，</a:t>
            </a:r>
            <a:r>
              <a:rPr lang="zh-CN" altLang="en-US" sz="2800">
                <a:sym typeface="+mn-ea"/>
              </a:rPr>
              <a:t>豆瓣评分</a:t>
            </a:r>
            <a:r>
              <a:rPr lang="en-US" altLang="zh-CN" sz="2800">
                <a:sym typeface="+mn-ea"/>
              </a:rPr>
              <a:t>8.6</a:t>
            </a:r>
            <a:r>
              <a:rPr lang="zh-CN" altLang="en-US" sz="2800">
                <a:sym typeface="+mn-ea"/>
              </a:rPr>
              <a:t>（</a:t>
            </a:r>
            <a:r>
              <a:rPr lang="en-US" altLang="zh-CN" sz="2800">
                <a:sym typeface="+mn-ea"/>
              </a:rPr>
              <a:t>2019.9</a:t>
            </a:r>
            <a:r>
              <a:rPr lang="zh-CN" altLang="en-US" sz="2800">
                <a:sym typeface="+mn-ea"/>
              </a:rPr>
              <a:t>），内地票房排行第二</a:t>
            </a:r>
            <a:r>
              <a:rPr lang="en-US" altLang="zh-CN" sz="2800">
                <a:sym typeface="+mn-ea"/>
              </a:rPr>
              <a:t>49.5</a:t>
            </a:r>
            <a:r>
              <a:rPr lang="zh-CN" altLang="en-US" sz="2800">
                <a:sym typeface="+mn-ea"/>
              </a:rPr>
              <a:t>余亿</a:t>
            </a:r>
            <a:endParaRPr lang="zh-CN" altLang="en-US" sz="2800"/>
          </a:p>
          <a:p>
            <a:endParaRPr lang="zh-CN" sz="2800"/>
          </a:p>
        </p:txBody>
      </p:sp>
      <p:sp>
        <p:nvSpPr>
          <p:cNvPr id="8" name="文本框 7"/>
          <p:cNvSpPr txBox="1"/>
          <p:nvPr/>
        </p:nvSpPr>
        <p:spPr>
          <a:xfrm>
            <a:off x="200025" y="4306570"/>
            <a:ext cx="774319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ym typeface="+mn-ea"/>
              </a:rPr>
              <a:t>父母医生，希望饺子也成为医生，高中三年专心备考，考上华西医科大学药学院</a:t>
            </a:r>
            <a:endParaRPr lang="zh-CN" altLang="en-US" sz="2800"/>
          </a:p>
        </p:txBody>
      </p:sp>
      <p:sp>
        <p:nvSpPr>
          <p:cNvPr id="10" name="文本框 9"/>
          <p:cNvSpPr txBox="1"/>
          <p:nvPr/>
        </p:nvSpPr>
        <p:spPr>
          <a:xfrm>
            <a:off x="3037840" y="5849620"/>
            <a:ext cx="12509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视频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451225" y="470535"/>
            <a:ext cx="6599555" cy="133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500" b="1">
                <a:solidFill>
                  <a:schemeClr val="accent1"/>
                </a:solidFill>
              </a:rPr>
              <a:t>“学如弓弩，才如箭镞”</a:t>
            </a:r>
            <a:endParaRPr lang="zh-CN" altLang="en-US" sz="4500"/>
          </a:p>
          <a:p>
            <a:r>
              <a:rPr lang="zh-CN" altLang="en-US" sz="3600"/>
              <a:t>　</a:t>
            </a:r>
            <a:r>
              <a:rPr lang="zh-CN" altLang="en-US" sz="2800"/>
              <a:t>　</a:t>
            </a:r>
            <a:endParaRPr lang="zh-CN" altLang="en-US" sz="2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31870" y="1459230"/>
            <a:ext cx="5405755" cy="53733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-972488" y="4879472"/>
            <a:ext cx="13421688" cy="1798166"/>
            <a:chOff x="-972488" y="5570290"/>
            <a:chExt cx="13421688" cy="1107347"/>
          </a:xfrm>
        </p:grpSpPr>
        <p:sp>
          <p:nvSpPr>
            <p:cNvPr id="5" name="任意多边形 4"/>
            <p:cNvSpPr/>
            <p:nvPr/>
          </p:nvSpPr>
          <p:spPr>
            <a:xfrm>
              <a:off x="0" y="5570290"/>
              <a:ext cx="12197593" cy="285226"/>
            </a:xfrm>
            <a:custGeom>
              <a:avLst/>
              <a:gdLst>
                <a:gd name="connsiteX0" fmla="*/ 0 w 12197593"/>
                <a:gd name="connsiteY0" fmla="*/ 33556 h 285226"/>
                <a:gd name="connsiteX1" fmla="*/ 6040073 w 12197593"/>
                <a:gd name="connsiteY1" fmla="*/ 0 h 285226"/>
                <a:gd name="connsiteX2" fmla="*/ 11081857 w 12197593"/>
                <a:gd name="connsiteY2" fmla="*/ 159391 h 285226"/>
                <a:gd name="connsiteX3" fmla="*/ 12197593 w 12197593"/>
                <a:gd name="connsiteY3" fmla="*/ 285226 h 28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7593" h="285226">
                  <a:moveTo>
                    <a:pt x="0" y="33556"/>
                  </a:moveTo>
                  <a:lnTo>
                    <a:pt x="6040073" y="0"/>
                  </a:lnTo>
                  <a:cubicBezTo>
                    <a:pt x="7887049" y="20972"/>
                    <a:pt x="10055604" y="111853"/>
                    <a:pt x="11081857" y="159391"/>
                  </a:cubicBezTo>
                  <a:cubicBezTo>
                    <a:pt x="12108110" y="206929"/>
                    <a:pt x="12152851" y="246077"/>
                    <a:pt x="12197593" y="285226"/>
                  </a:cubicBezTo>
                </a:path>
              </a:pathLst>
            </a:custGeom>
            <a:noFill/>
            <a:ln w="1905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-972488" y="5591478"/>
              <a:ext cx="13421688" cy="1086159"/>
            </a:xfrm>
            <a:custGeom>
              <a:avLst/>
              <a:gdLst>
                <a:gd name="connsiteX0" fmla="*/ 947321 w 13421688"/>
                <a:gd name="connsiteY0" fmla="*/ 456984 h 1086159"/>
                <a:gd name="connsiteX1" fmla="*/ 4512642 w 13421688"/>
                <a:gd name="connsiteY1" fmla="*/ 465373 h 1086159"/>
                <a:gd name="connsiteX2" fmla="*/ 13279138 w 13421688"/>
                <a:gd name="connsiteY2" fmla="*/ 524096 h 1086159"/>
                <a:gd name="connsiteX3" fmla="*/ 620150 w 13421688"/>
                <a:gd name="connsiteY3" fmla="*/ 817711 h 1086159"/>
                <a:gd name="connsiteX4" fmla="*/ 3136848 w 13421688"/>
                <a:gd name="connsiteY4" fmla="*/ 79480 h 1086159"/>
                <a:gd name="connsiteX5" fmla="*/ 13413361 w 13421688"/>
                <a:gd name="connsiteY5" fmla="*/ 45924 h 1086159"/>
                <a:gd name="connsiteX6" fmla="*/ 5024371 w 13421688"/>
                <a:gd name="connsiteY6" fmla="*/ 305983 h 1086159"/>
                <a:gd name="connsiteX7" fmla="*/ 645317 w 13421688"/>
                <a:gd name="connsiteY7" fmla="*/ 247260 h 1086159"/>
                <a:gd name="connsiteX8" fmla="*/ 3606631 w 13421688"/>
                <a:gd name="connsiteY8" fmla="*/ 775766 h 1086159"/>
                <a:gd name="connsiteX9" fmla="*/ 13287527 w 13421688"/>
                <a:gd name="connsiteY9" fmla="*/ 691876 h 1086159"/>
                <a:gd name="connsiteX10" fmla="*/ 1207380 w 13421688"/>
                <a:gd name="connsiteY10" fmla="*/ 1086159 h 1086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421688" h="1086159">
                  <a:moveTo>
                    <a:pt x="947321" y="456984"/>
                  </a:moveTo>
                  <a:lnTo>
                    <a:pt x="4512642" y="465373"/>
                  </a:lnTo>
                  <a:lnTo>
                    <a:pt x="13279138" y="524096"/>
                  </a:lnTo>
                  <a:cubicBezTo>
                    <a:pt x="12630389" y="582819"/>
                    <a:pt x="2310532" y="891814"/>
                    <a:pt x="620150" y="817711"/>
                  </a:cubicBezTo>
                  <a:cubicBezTo>
                    <a:pt x="-1070232" y="743608"/>
                    <a:pt x="1004646" y="208111"/>
                    <a:pt x="3136848" y="79480"/>
                  </a:cubicBezTo>
                  <a:cubicBezTo>
                    <a:pt x="5269050" y="-49151"/>
                    <a:pt x="13098774" y="8174"/>
                    <a:pt x="13413361" y="45924"/>
                  </a:cubicBezTo>
                  <a:cubicBezTo>
                    <a:pt x="13727948" y="83674"/>
                    <a:pt x="5024371" y="305983"/>
                    <a:pt x="5024371" y="305983"/>
                  </a:cubicBezTo>
                  <a:cubicBezTo>
                    <a:pt x="2896364" y="339539"/>
                    <a:pt x="881607" y="168963"/>
                    <a:pt x="645317" y="247260"/>
                  </a:cubicBezTo>
                  <a:cubicBezTo>
                    <a:pt x="409027" y="325557"/>
                    <a:pt x="1499596" y="701663"/>
                    <a:pt x="3606631" y="775766"/>
                  </a:cubicBezTo>
                  <a:cubicBezTo>
                    <a:pt x="5713666" y="849869"/>
                    <a:pt x="13687402" y="640144"/>
                    <a:pt x="13287527" y="691876"/>
                  </a:cubicBezTo>
                  <a:cubicBezTo>
                    <a:pt x="12887652" y="743608"/>
                    <a:pt x="7047516" y="914883"/>
                    <a:pt x="1207380" y="1086159"/>
                  </a:cubicBezTo>
                </a:path>
              </a:pathLst>
            </a:custGeom>
            <a:noFill/>
            <a:ln w="1905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10178041" y="489771"/>
            <a:ext cx="1078817" cy="971560"/>
          </a:xfrm>
          <a:custGeom>
            <a:avLst/>
            <a:gdLst>
              <a:gd name="connsiteX0" fmla="*/ 0 w 1078817"/>
              <a:gd name="connsiteY0" fmla="*/ 484450 h 971560"/>
              <a:gd name="connsiteX1" fmla="*/ 1034041 w 1078817"/>
              <a:gd name="connsiteY1" fmla="*/ 14431 h 971560"/>
              <a:gd name="connsiteX2" fmla="*/ 794759 w 1078817"/>
              <a:gd name="connsiteY2" fmla="*/ 971560 h 97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8817" h="971560">
                <a:moveTo>
                  <a:pt x="0" y="484450"/>
                </a:moveTo>
                <a:cubicBezTo>
                  <a:pt x="450790" y="208848"/>
                  <a:pt x="901581" y="-66754"/>
                  <a:pt x="1034041" y="14431"/>
                </a:cubicBezTo>
                <a:cubicBezTo>
                  <a:pt x="1166501" y="95616"/>
                  <a:pt x="980630" y="533588"/>
                  <a:pt x="794759" y="971560"/>
                </a:cubicBezTo>
              </a:path>
            </a:pathLst>
          </a:cu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 rot="20815269" flipH="1">
            <a:off x="3865254" y="3063565"/>
            <a:ext cx="1728275" cy="3179452"/>
            <a:chOff x="7272338" y="3021013"/>
            <a:chExt cx="296863" cy="479426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1" name="Freeform 1674"/>
            <p:cNvSpPr>
              <a:spLocks noEditPoints="1"/>
            </p:cNvSpPr>
            <p:nvPr/>
          </p:nvSpPr>
          <p:spPr bwMode="auto">
            <a:xfrm>
              <a:off x="7283451" y="3057526"/>
              <a:ext cx="147638" cy="138113"/>
            </a:xfrm>
            <a:custGeom>
              <a:avLst/>
              <a:gdLst>
                <a:gd name="T0" fmla="*/ 47 w 93"/>
                <a:gd name="T1" fmla="*/ 2 h 87"/>
                <a:gd name="T2" fmla="*/ 30 w 93"/>
                <a:gd name="T3" fmla="*/ 6 h 87"/>
                <a:gd name="T4" fmla="*/ 15 w 93"/>
                <a:gd name="T5" fmla="*/ 15 h 87"/>
                <a:gd name="T6" fmla="*/ 6 w 93"/>
                <a:gd name="T7" fmla="*/ 28 h 87"/>
                <a:gd name="T8" fmla="*/ 4 w 93"/>
                <a:gd name="T9" fmla="*/ 44 h 87"/>
                <a:gd name="T10" fmla="*/ 6 w 93"/>
                <a:gd name="T11" fmla="*/ 60 h 87"/>
                <a:gd name="T12" fmla="*/ 15 w 93"/>
                <a:gd name="T13" fmla="*/ 73 h 87"/>
                <a:gd name="T14" fmla="*/ 30 w 93"/>
                <a:gd name="T15" fmla="*/ 82 h 87"/>
                <a:gd name="T16" fmla="*/ 47 w 93"/>
                <a:gd name="T17" fmla="*/ 85 h 87"/>
                <a:gd name="T18" fmla="*/ 62 w 93"/>
                <a:gd name="T19" fmla="*/ 82 h 87"/>
                <a:gd name="T20" fmla="*/ 77 w 93"/>
                <a:gd name="T21" fmla="*/ 73 h 87"/>
                <a:gd name="T22" fmla="*/ 86 w 93"/>
                <a:gd name="T23" fmla="*/ 60 h 87"/>
                <a:gd name="T24" fmla="*/ 89 w 93"/>
                <a:gd name="T25" fmla="*/ 44 h 87"/>
                <a:gd name="T26" fmla="*/ 86 w 93"/>
                <a:gd name="T27" fmla="*/ 28 h 87"/>
                <a:gd name="T28" fmla="*/ 77 w 93"/>
                <a:gd name="T29" fmla="*/ 15 h 87"/>
                <a:gd name="T30" fmla="*/ 62 w 93"/>
                <a:gd name="T31" fmla="*/ 6 h 87"/>
                <a:gd name="T32" fmla="*/ 47 w 93"/>
                <a:gd name="T33" fmla="*/ 2 h 87"/>
                <a:gd name="T34" fmla="*/ 47 w 93"/>
                <a:gd name="T35" fmla="*/ 0 h 87"/>
                <a:gd name="T36" fmla="*/ 64 w 93"/>
                <a:gd name="T37" fmla="*/ 4 h 87"/>
                <a:gd name="T38" fmla="*/ 78 w 93"/>
                <a:gd name="T39" fmla="*/ 13 h 87"/>
                <a:gd name="T40" fmla="*/ 89 w 93"/>
                <a:gd name="T41" fmla="*/ 27 h 87"/>
                <a:gd name="T42" fmla="*/ 93 w 93"/>
                <a:gd name="T43" fmla="*/ 44 h 87"/>
                <a:gd name="T44" fmla="*/ 89 w 93"/>
                <a:gd name="T45" fmla="*/ 61 h 87"/>
                <a:gd name="T46" fmla="*/ 78 w 93"/>
                <a:gd name="T47" fmla="*/ 76 h 87"/>
                <a:gd name="T48" fmla="*/ 64 w 93"/>
                <a:gd name="T49" fmla="*/ 85 h 87"/>
                <a:gd name="T50" fmla="*/ 47 w 93"/>
                <a:gd name="T51" fmla="*/ 87 h 87"/>
                <a:gd name="T52" fmla="*/ 28 w 93"/>
                <a:gd name="T53" fmla="*/ 85 h 87"/>
                <a:gd name="T54" fmla="*/ 14 w 93"/>
                <a:gd name="T55" fmla="*/ 76 h 87"/>
                <a:gd name="T56" fmla="*/ 4 w 93"/>
                <a:gd name="T57" fmla="*/ 61 h 87"/>
                <a:gd name="T58" fmla="*/ 0 w 93"/>
                <a:gd name="T59" fmla="*/ 44 h 87"/>
                <a:gd name="T60" fmla="*/ 4 w 93"/>
                <a:gd name="T61" fmla="*/ 27 h 87"/>
                <a:gd name="T62" fmla="*/ 14 w 93"/>
                <a:gd name="T63" fmla="*/ 13 h 87"/>
                <a:gd name="T64" fmla="*/ 28 w 93"/>
                <a:gd name="T65" fmla="*/ 4 h 87"/>
                <a:gd name="T66" fmla="*/ 47 w 93"/>
                <a:gd name="T6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3" h="87">
                  <a:moveTo>
                    <a:pt x="47" y="2"/>
                  </a:moveTo>
                  <a:lnTo>
                    <a:pt x="30" y="6"/>
                  </a:lnTo>
                  <a:lnTo>
                    <a:pt x="15" y="15"/>
                  </a:lnTo>
                  <a:lnTo>
                    <a:pt x="6" y="28"/>
                  </a:lnTo>
                  <a:lnTo>
                    <a:pt x="4" y="44"/>
                  </a:lnTo>
                  <a:lnTo>
                    <a:pt x="6" y="60"/>
                  </a:lnTo>
                  <a:lnTo>
                    <a:pt x="15" y="73"/>
                  </a:lnTo>
                  <a:lnTo>
                    <a:pt x="30" y="82"/>
                  </a:lnTo>
                  <a:lnTo>
                    <a:pt x="47" y="85"/>
                  </a:lnTo>
                  <a:lnTo>
                    <a:pt x="62" y="82"/>
                  </a:lnTo>
                  <a:lnTo>
                    <a:pt x="77" y="73"/>
                  </a:lnTo>
                  <a:lnTo>
                    <a:pt x="86" y="60"/>
                  </a:lnTo>
                  <a:lnTo>
                    <a:pt x="89" y="44"/>
                  </a:lnTo>
                  <a:lnTo>
                    <a:pt x="86" y="28"/>
                  </a:lnTo>
                  <a:lnTo>
                    <a:pt x="77" y="15"/>
                  </a:lnTo>
                  <a:lnTo>
                    <a:pt x="62" y="6"/>
                  </a:lnTo>
                  <a:lnTo>
                    <a:pt x="47" y="2"/>
                  </a:lnTo>
                  <a:close/>
                  <a:moveTo>
                    <a:pt x="47" y="0"/>
                  </a:moveTo>
                  <a:lnTo>
                    <a:pt x="64" y="4"/>
                  </a:lnTo>
                  <a:lnTo>
                    <a:pt x="78" y="13"/>
                  </a:lnTo>
                  <a:lnTo>
                    <a:pt x="89" y="27"/>
                  </a:lnTo>
                  <a:lnTo>
                    <a:pt x="93" y="44"/>
                  </a:lnTo>
                  <a:lnTo>
                    <a:pt x="89" y="61"/>
                  </a:lnTo>
                  <a:lnTo>
                    <a:pt x="78" y="76"/>
                  </a:lnTo>
                  <a:lnTo>
                    <a:pt x="64" y="85"/>
                  </a:lnTo>
                  <a:lnTo>
                    <a:pt x="47" y="87"/>
                  </a:lnTo>
                  <a:lnTo>
                    <a:pt x="28" y="85"/>
                  </a:lnTo>
                  <a:lnTo>
                    <a:pt x="14" y="76"/>
                  </a:lnTo>
                  <a:lnTo>
                    <a:pt x="4" y="61"/>
                  </a:lnTo>
                  <a:lnTo>
                    <a:pt x="0" y="44"/>
                  </a:lnTo>
                  <a:lnTo>
                    <a:pt x="4" y="27"/>
                  </a:lnTo>
                  <a:lnTo>
                    <a:pt x="14" y="13"/>
                  </a:lnTo>
                  <a:lnTo>
                    <a:pt x="28" y="4"/>
                  </a:lnTo>
                  <a:lnTo>
                    <a:pt x="4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675"/>
            <p:cNvSpPr>
              <a:spLocks noEditPoints="1"/>
            </p:cNvSpPr>
            <p:nvPr/>
          </p:nvSpPr>
          <p:spPr bwMode="auto">
            <a:xfrm>
              <a:off x="7280276" y="3054351"/>
              <a:ext cx="152400" cy="146050"/>
            </a:xfrm>
            <a:custGeom>
              <a:avLst/>
              <a:gdLst>
                <a:gd name="T0" fmla="*/ 4 w 96"/>
                <a:gd name="T1" fmla="*/ 46 h 92"/>
                <a:gd name="T2" fmla="*/ 7 w 96"/>
                <a:gd name="T3" fmla="*/ 63 h 92"/>
                <a:gd name="T4" fmla="*/ 8 w 96"/>
                <a:gd name="T5" fmla="*/ 63 h 92"/>
                <a:gd name="T6" fmla="*/ 6 w 96"/>
                <a:gd name="T7" fmla="*/ 46 h 92"/>
                <a:gd name="T8" fmla="*/ 17 w 96"/>
                <a:gd name="T9" fmla="*/ 15 h 92"/>
                <a:gd name="T10" fmla="*/ 4 w 96"/>
                <a:gd name="T11" fmla="*/ 46 h 92"/>
                <a:gd name="T12" fmla="*/ 17 w 96"/>
                <a:gd name="T13" fmla="*/ 15 h 92"/>
                <a:gd name="T14" fmla="*/ 85 w 96"/>
                <a:gd name="T15" fmla="*/ 23 h 92"/>
                <a:gd name="T16" fmla="*/ 92 w 96"/>
                <a:gd name="T17" fmla="*/ 46 h 92"/>
                <a:gd name="T18" fmla="*/ 85 w 96"/>
                <a:gd name="T19" fmla="*/ 68 h 92"/>
                <a:gd name="T20" fmla="*/ 85 w 96"/>
                <a:gd name="T21" fmla="*/ 68 h 92"/>
                <a:gd name="T22" fmla="*/ 92 w 96"/>
                <a:gd name="T23" fmla="*/ 46 h 92"/>
                <a:gd name="T24" fmla="*/ 85 w 96"/>
                <a:gd name="T25" fmla="*/ 23 h 92"/>
                <a:gd name="T26" fmla="*/ 49 w 96"/>
                <a:gd name="T27" fmla="*/ 7 h 92"/>
                <a:gd name="T28" fmla="*/ 19 w 96"/>
                <a:gd name="T29" fmla="*/ 19 h 92"/>
                <a:gd name="T30" fmla="*/ 7 w 96"/>
                <a:gd name="T31" fmla="*/ 46 h 92"/>
                <a:gd name="T32" fmla="*/ 19 w 96"/>
                <a:gd name="T33" fmla="*/ 74 h 92"/>
                <a:gd name="T34" fmla="*/ 47 w 96"/>
                <a:gd name="T35" fmla="*/ 85 h 92"/>
                <a:gd name="T36" fmla="*/ 78 w 96"/>
                <a:gd name="T37" fmla="*/ 74 h 92"/>
                <a:gd name="T38" fmla="*/ 89 w 96"/>
                <a:gd name="T39" fmla="*/ 46 h 92"/>
                <a:gd name="T40" fmla="*/ 78 w 96"/>
                <a:gd name="T41" fmla="*/ 19 h 92"/>
                <a:gd name="T42" fmla="*/ 49 w 96"/>
                <a:gd name="T43" fmla="*/ 7 h 92"/>
                <a:gd name="T44" fmla="*/ 45 w 96"/>
                <a:gd name="T45" fmla="*/ 3 h 92"/>
                <a:gd name="T46" fmla="*/ 49 w 96"/>
                <a:gd name="T47" fmla="*/ 3 h 92"/>
                <a:gd name="T48" fmla="*/ 49 w 96"/>
                <a:gd name="T49" fmla="*/ 3 h 92"/>
                <a:gd name="T50" fmla="*/ 67 w 96"/>
                <a:gd name="T51" fmla="*/ 4 h 92"/>
                <a:gd name="T52" fmla="*/ 92 w 96"/>
                <a:gd name="T53" fmla="*/ 28 h 92"/>
                <a:gd name="T54" fmla="*/ 92 w 96"/>
                <a:gd name="T55" fmla="*/ 63 h 92"/>
                <a:gd name="T56" fmla="*/ 67 w 96"/>
                <a:gd name="T57" fmla="*/ 88 h 92"/>
                <a:gd name="T58" fmla="*/ 29 w 96"/>
                <a:gd name="T59" fmla="*/ 88 h 92"/>
                <a:gd name="T60" fmla="*/ 4 w 96"/>
                <a:gd name="T61" fmla="*/ 63 h 92"/>
                <a:gd name="T62" fmla="*/ 0 w 96"/>
                <a:gd name="T63" fmla="*/ 46 h 92"/>
                <a:gd name="T64" fmla="*/ 15 w 96"/>
                <a:gd name="T65" fmla="*/ 13 h 92"/>
                <a:gd name="T66" fmla="*/ 49 w 96"/>
                <a:gd name="T6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6" h="92">
                  <a:moveTo>
                    <a:pt x="4" y="46"/>
                  </a:moveTo>
                  <a:lnTo>
                    <a:pt x="4" y="46"/>
                  </a:lnTo>
                  <a:lnTo>
                    <a:pt x="4" y="46"/>
                  </a:lnTo>
                  <a:lnTo>
                    <a:pt x="7" y="63"/>
                  </a:lnTo>
                  <a:lnTo>
                    <a:pt x="17" y="76"/>
                  </a:lnTo>
                  <a:lnTo>
                    <a:pt x="8" y="63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4" y="46"/>
                  </a:lnTo>
                  <a:close/>
                  <a:moveTo>
                    <a:pt x="17" y="15"/>
                  </a:moveTo>
                  <a:lnTo>
                    <a:pt x="8" y="29"/>
                  </a:lnTo>
                  <a:lnTo>
                    <a:pt x="4" y="46"/>
                  </a:lnTo>
                  <a:lnTo>
                    <a:pt x="8" y="29"/>
                  </a:lnTo>
                  <a:lnTo>
                    <a:pt x="17" y="15"/>
                  </a:lnTo>
                  <a:close/>
                  <a:moveTo>
                    <a:pt x="76" y="13"/>
                  </a:moveTo>
                  <a:lnTo>
                    <a:pt x="85" y="23"/>
                  </a:lnTo>
                  <a:lnTo>
                    <a:pt x="91" y="33"/>
                  </a:lnTo>
                  <a:lnTo>
                    <a:pt x="92" y="46"/>
                  </a:lnTo>
                  <a:lnTo>
                    <a:pt x="91" y="58"/>
                  </a:lnTo>
                  <a:lnTo>
                    <a:pt x="85" y="68"/>
                  </a:lnTo>
                  <a:lnTo>
                    <a:pt x="78" y="78"/>
                  </a:lnTo>
                  <a:lnTo>
                    <a:pt x="85" y="68"/>
                  </a:lnTo>
                  <a:lnTo>
                    <a:pt x="91" y="58"/>
                  </a:lnTo>
                  <a:lnTo>
                    <a:pt x="92" y="46"/>
                  </a:lnTo>
                  <a:lnTo>
                    <a:pt x="91" y="33"/>
                  </a:lnTo>
                  <a:lnTo>
                    <a:pt x="85" y="23"/>
                  </a:lnTo>
                  <a:lnTo>
                    <a:pt x="76" y="13"/>
                  </a:lnTo>
                  <a:close/>
                  <a:moveTo>
                    <a:pt x="49" y="7"/>
                  </a:moveTo>
                  <a:lnTo>
                    <a:pt x="32" y="10"/>
                  </a:lnTo>
                  <a:lnTo>
                    <a:pt x="19" y="19"/>
                  </a:lnTo>
                  <a:lnTo>
                    <a:pt x="11" y="30"/>
                  </a:lnTo>
                  <a:lnTo>
                    <a:pt x="7" y="46"/>
                  </a:lnTo>
                  <a:lnTo>
                    <a:pt x="11" y="61"/>
                  </a:lnTo>
                  <a:lnTo>
                    <a:pt x="19" y="74"/>
                  </a:lnTo>
                  <a:lnTo>
                    <a:pt x="32" y="83"/>
                  </a:lnTo>
                  <a:lnTo>
                    <a:pt x="47" y="85"/>
                  </a:lnTo>
                  <a:lnTo>
                    <a:pt x="64" y="83"/>
                  </a:lnTo>
                  <a:lnTo>
                    <a:pt x="78" y="74"/>
                  </a:lnTo>
                  <a:lnTo>
                    <a:pt x="85" y="61"/>
                  </a:lnTo>
                  <a:lnTo>
                    <a:pt x="89" y="46"/>
                  </a:lnTo>
                  <a:lnTo>
                    <a:pt x="85" y="30"/>
                  </a:lnTo>
                  <a:lnTo>
                    <a:pt x="78" y="19"/>
                  </a:lnTo>
                  <a:lnTo>
                    <a:pt x="64" y="10"/>
                  </a:lnTo>
                  <a:lnTo>
                    <a:pt x="49" y="7"/>
                  </a:lnTo>
                  <a:close/>
                  <a:moveTo>
                    <a:pt x="49" y="3"/>
                  </a:moveTo>
                  <a:lnTo>
                    <a:pt x="45" y="3"/>
                  </a:lnTo>
                  <a:lnTo>
                    <a:pt x="47" y="3"/>
                  </a:lnTo>
                  <a:lnTo>
                    <a:pt x="49" y="3"/>
                  </a:lnTo>
                  <a:lnTo>
                    <a:pt x="51" y="3"/>
                  </a:lnTo>
                  <a:lnTo>
                    <a:pt x="49" y="3"/>
                  </a:lnTo>
                  <a:close/>
                  <a:moveTo>
                    <a:pt x="49" y="0"/>
                  </a:moveTo>
                  <a:lnTo>
                    <a:pt x="67" y="4"/>
                  </a:lnTo>
                  <a:lnTo>
                    <a:pt x="81" y="13"/>
                  </a:lnTo>
                  <a:lnTo>
                    <a:pt x="92" y="28"/>
                  </a:lnTo>
                  <a:lnTo>
                    <a:pt x="96" y="46"/>
                  </a:lnTo>
                  <a:lnTo>
                    <a:pt x="92" y="63"/>
                  </a:lnTo>
                  <a:lnTo>
                    <a:pt x="81" y="78"/>
                  </a:lnTo>
                  <a:lnTo>
                    <a:pt x="67" y="88"/>
                  </a:lnTo>
                  <a:lnTo>
                    <a:pt x="47" y="92"/>
                  </a:lnTo>
                  <a:lnTo>
                    <a:pt x="29" y="88"/>
                  </a:lnTo>
                  <a:lnTo>
                    <a:pt x="15" y="78"/>
                  </a:lnTo>
                  <a:lnTo>
                    <a:pt x="4" y="63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4" y="28"/>
                  </a:lnTo>
                  <a:lnTo>
                    <a:pt x="15" y="13"/>
                  </a:lnTo>
                  <a:lnTo>
                    <a:pt x="29" y="4"/>
                  </a:lnTo>
                  <a:lnTo>
                    <a:pt x="4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676"/>
            <p:cNvSpPr/>
            <p:nvPr/>
          </p:nvSpPr>
          <p:spPr bwMode="auto">
            <a:xfrm>
              <a:off x="7307263" y="3125788"/>
              <a:ext cx="11113" cy="9525"/>
            </a:xfrm>
            <a:custGeom>
              <a:avLst/>
              <a:gdLst>
                <a:gd name="T0" fmla="*/ 6 w 7"/>
                <a:gd name="T1" fmla="*/ 0 h 6"/>
                <a:gd name="T2" fmla="*/ 7 w 7"/>
                <a:gd name="T3" fmla="*/ 2 h 6"/>
                <a:gd name="T4" fmla="*/ 3 w 7"/>
                <a:gd name="T5" fmla="*/ 6 h 6"/>
                <a:gd name="T6" fmla="*/ 0 w 7"/>
                <a:gd name="T7" fmla="*/ 4 h 6"/>
                <a:gd name="T8" fmla="*/ 6 w 7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6" y="0"/>
                  </a:moveTo>
                  <a:lnTo>
                    <a:pt x="7" y="2"/>
                  </a:lnTo>
                  <a:lnTo>
                    <a:pt x="3" y="6"/>
                  </a:lnTo>
                  <a:lnTo>
                    <a:pt x="0" y="4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677"/>
            <p:cNvSpPr/>
            <p:nvPr/>
          </p:nvSpPr>
          <p:spPr bwMode="auto">
            <a:xfrm>
              <a:off x="7305676" y="3121026"/>
              <a:ext cx="15875" cy="17463"/>
            </a:xfrm>
            <a:custGeom>
              <a:avLst/>
              <a:gdLst>
                <a:gd name="T0" fmla="*/ 7 w 10"/>
                <a:gd name="T1" fmla="*/ 0 h 11"/>
                <a:gd name="T2" fmla="*/ 10 w 10"/>
                <a:gd name="T3" fmla="*/ 5 h 11"/>
                <a:gd name="T4" fmla="*/ 4 w 10"/>
                <a:gd name="T5" fmla="*/ 11 h 11"/>
                <a:gd name="T6" fmla="*/ 1 w 10"/>
                <a:gd name="T7" fmla="*/ 8 h 11"/>
                <a:gd name="T8" fmla="*/ 0 w 10"/>
                <a:gd name="T9" fmla="*/ 7 h 11"/>
                <a:gd name="T10" fmla="*/ 7 w 10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1">
                  <a:moveTo>
                    <a:pt x="7" y="0"/>
                  </a:moveTo>
                  <a:lnTo>
                    <a:pt x="10" y="5"/>
                  </a:lnTo>
                  <a:lnTo>
                    <a:pt x="4" y="11"/>
                  </a:lnTo>
                  <a:lnTo>
                    <a:pt x="1" y="8"/>
                  </a:lnTo>
                  <a:lnTo>
                    <a:pt x="0" y="7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678"/>
            <p:cNvSpPr/>
            <p:nvPr/>
          </p:nvSpPr>
          <p:spPr bwMode="auto">
            <a:xfrm>
              <a:off x="7364413" y="3105151"/>
              <a:ext cx="6350" cy="3175"/>
            </a:xfrm>
            <a:custGeom>
              <a:avLst/>
              <a:gdLst>
                <a:gd name="T0" fmla="*/ 2 w 4"/>
                <a:gd name="T1" fmla="*/ 0 h 2"/>
                <a:gd name="T2" fmla="*/ 4 w 4"/>
                <a:gd name="T3" fmla="*/ 2 h 2"/>
                <a:gd name="T4" fmla="*/ 0 w 4"/>
                <a:gd name="T5" fmla="*/ 2 h 2"/>
                <a:gd name="T6" fmla="*/ 0 w 4"/>
                <a:gd name="T7" fmla="*/ 0 h 2"/>
                <a:gd name="T8" fmla="*/ 2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lnTo>
                    <a:pt x="4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679"/>
            <p:cNvSpPr>
              <a:spLocks noEditPoints="1"/>
            </p:cNvSpPr>
            <p:nvPr/>
          </p:nvSpPr>
          <p:spPr bwMode="auto">
            <a:xfrm>
              <a:off x="7359651" y="3100388"/>
              <a:ext cx="12700" cy="12700"/>
            </a:xfrm>
            <a:custGeom>
              <a:avLst/>
              <a:gdLst>
                <a:gd name="T0" fmla="*/ 4 w 8"/>
                <a:gd name="T1" fmla="*/ 4 h 8"/>
                <a:gd name="T2" fmla="*/ 4 w 8"/>
                <a:gd name="T3" fmla="*/ 4 h 8"/>
                <a:gd name="T4" fmla="*/ 4 w 8"/>
                <a:gd name="T5" fmla="*/ 4 h 8"/>
                <a:gd name="T6" fmla="*/ 4 w 8"/>
                <a:gd name="T7" fmla="*/ 4 h 8"/>
                <a:gd name="T8" fmla="*/ 7 w 8"/>
                <a:gd name="T9" fmla="*/ 0 h 8"/>
                <a:gd name="T10" fmla="*/ 8 w 8"/>
                <a:gd name="T11" fmla="*/ 7 h 8"/>
                <a:gd name="T12" fmla="*/ 1 w 8"/>
                <a:gd name="T13" fmla="*/ 8 h 8"/>
                <a:gd name="T14" fmla="*/ 1 w 8"/>
                <a:gd name="T15" fmla="*/ 7 h 8"/>
                <a:gd name="T16" fmla="*/ 0 w 8"/>
                <a:gd name="T17" fmla="*/ 3 h 8"/>
                <a:gd name="T18" fmla="*/ 0 w 8"/>
                <a:gd name="T19" fmla="*/ 1 h 8"/>
                <a:gd name="T20" fmla="*/ 7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4" y="4"/>
                  </a:move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close/>
                  <a:moveTo>
                    <a:pt x="7" y="0"/>
                  </a:moveTo>
                  <a:lnTo>
                    <a:pt x="8" y="7"/>
                  </a:lnTo>
                  <a:lnTo>
                    <a:pt x="1" y="8"/>
                  </a:lnTo>
                  <a:lnTo>
                    <a:pt x="1" y="7"/>
                  </a:lnTo>
                  <a:lnTo>
                    <a:pt x="0" y="3"/>
                  </a:lnTo>
                  <a:lnTo>
                    <a:pt x="0" y="1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Rectangle 1680"/>
            <p:cNvSpPr>
              <a:spLocks noChangeArrowheads="1"/>
            </p:cNvSpPr>
            <p:nvPr/>
          </p:nvSpPr>
          <p:spPr bwMode="auto">
            <a:xfrm>
              <a:off x="7377113" y="3113088"/>
              <a:ext cx="9525" cy="6350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681"/>
            <p:cNvSpPr>
              <a:spLocks noEditPoints="1"/>
            </p:cNvSpPr>
            <p:nvPr/>
          </p:nvSpPr>
          <p:spPr bwMode="auto">
            <a:xfrm>
              <a:off x="7372351" y="3111501"/>
              <a:ext cx="15875" cy="9525"/>
            </a:xfrm>
            <a:custGeom>
              <a:avLst/>
              <a:gdLst>
                <a:gd name="T0" fmla="*/ 4 w 10"/>
                <a:gd name="T1" fmla="*/ 2 h 6"/>
                <a:gd name="T2" fmla="*/ 4 w 10"/>
                <a:gd name="T3" fmla="*/ 2 h 6"/>
                <a:gd name="T4" fmla="*/ 6 w 10"/>
                <a:gd name="T5" fmla="*/ 2 h 6"/>
                <a:gd name="T6" fmla="*/ 6 w 10"/>
                <a:gd name="T7" fmla="*/ 2 h 6"/>
                <a:gd name="T8" fmla="*/ 4 w 10"/>
                <a:gd name="T9" fmla="*/ 2 h 6"/>
                <a:gd name="T10" fmla="*/ 0 w 10"/>
                <a:gd name="T11" fmla="*/ 0 h 6"/>
                <a:gd name="T12" fmla="*/ 10 w 10"/>
                <a:gd name="T13" fmla="*/ 0 h 6"/>
                <a:gd name="T14" fmla="*/ 10 w 10"/>
                <a:gd name="T15" fmla="*/ 6 h 6"/>
                <a:gd name="T16" fmla="*/ 0 w 10"/>
                <a:gd name="T17" fmla="*/ 6 h 6"/>
                <a:gd name="T18" fmla="*/ 0 w 10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6">
                  <a:moveTo>
                    <a:pt x="4" y="2"/>
                  </a:moveTo>
                  <a:lnTo>
                    <a:pt x="4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2"/>
                  </a:lnTo>
                  <a:close/>
                  <a:moveTo>
                    <a:pt x="0" y="0"/>
                  </a:moveTo>
                  <a:lnTo>
                    <a:pt x="10" y="0"/>
                  </a:lnTo>
                  <a:lnTo>
                    <a:pt x="10" y="6"/>
                  </a:lnTo>
                  <a:lnTo>
                    <a:pt x="0" y="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682"/>
            <p:cNvSpPr/>
            <p:nvPr/>
          </p:nvSpPr>
          <p:spPr bwMode="auto">
            <a:xfrm>
              <a:off x="7313613" y="3114676"/>
              <a:ext cx="71438" cy="52388"/>
            </a:xfrm>
            <a:custGeom>
              <a:avLst/>
              <a:gdLst>
                <a:gd name="T0" fmla="*/ 43 w 45"/>
                <a:gd name="T1" fmla="*/ 0 h 33"/>
                <a:gd name="T2" fmla="*/ 45 w 45"/>
                <a:gd name="T3" fmla="*/ 2 h 33"/>
                <a:gd name="T4" fmla="*/ 45 w 45"/>
                <a:gd name="T5" fmla="*/ 3 h 33"/>
                <a:gd name="T6" fmla="*/ 45 w 45"/>
                <a:gd name="T7" fmla="*/ 6 h 33"/>
                <a:gd name="T8" fmla="*/ 45 w 45"/>
                <a:gd name="T9" fmla="*/ 9 h 33"/>
                <a:gd name="T10" fmla="*/ 45 w 45"/>
                <a:gd name="T11" fmla="*/ 13 h 33"/>
                <a:gd name="T12" fmla="*/ 43 w 45"/>
                <a:gd name="T13" fmla="*/ 17 h 33"/>
                <a:gd name="T14" fmla="*/ 42 w 45"/>
                <a:gd name="T15" fmla="*/ 21 h 33"/>
                <a:gd name="T16" fmla="*/ 40 w 45"/>
                <a:gd name="T17" fmla="*/ 25 h 33"/>
                <a:gd name="T18" fmla="*/ 36 w 45"/>
                <a:gd name="T19" fmla="*/ 29 h 33"/>
                <a:gd name="T20" fmla="*/ 30 w 45"/>
                <a:gd name="T21" fmla="*/ 30 h 33"/>
                <a:gd name="T22" fmla="*/ 24 w 45"/>
                <a:gd name="T23" fmla="*/ 32 h 33"/>
                <a:gd name="T24" fmla="*/ 17 w 45"/>
                <a:gd name="T25" fmla="*/ 33 h 33"/>
                <a:gd name="T26" fmla="*/ 12 w 45"/>
                <a:gd name="T27" fmla="*/ 32 h 33"/>
                <a:gd name="T28" fmla="*/ 8 w 45"/>
                <a:gd name="T29" fmla="*/ 32 h 33"/>
                <a:gd name="T30" fmla="*/ 4 w 45"/>
                <a:gd name="T31" fmla="*/ 32 h 33"/>
                <a:gd name="T32" fmla="*/ 3 w 45"/>
                <a:gd name="T33" fmla="*/ 30 h 33"/>
                <a:gd name="T34" fmla="*/ 2 w 45"/>
                <a:gd name="T35" fmla="*/ 30 h 33"/>
                <a:gd name="T36" fmla="*/ 0 w 45"/>
                <a:gd name="T37" fmla="*/ 30 h 33"/>
                <a:gd name="T38" fmla="*/ 0 w 45"/>
                <a:gd name="T39" fmla="*/ 25 h 33"/>
                <a:gd name="T40" fmla="*/ 4 w 45"/>
                <a:gd name="T41" fmla="*/ 25 h 33"/>
                <a:gd name="T42" fmla="*/ 4 w 45"/>
                <a:gd name="T43" fmla="*/ 28 h 33"/>
                <a:gd name="T44" fmla="*/ 7 w 45"/>
                <a:gd name="T45" fmla="*/ 29 h 33"/>
                <a:gd name="T46" fmla="*/ 12 w 45"/>
                <a:gd name="T47" fmla="*/ 29 h 33"/>
                <a:gd name="T48" fmla="*/ 17 w 45"/>
                <a:gd name="T49" fmla="*/ 29 h 33"/>
                <a:gd name="T50" fmla="*/ 24 w 45"/>
                <a:gd name="T51" fmla="*/ 29 h 33"/>
                <a:gd name="T52" fmla="*/ 29 w 45"/>
                <a:gd name="T53" fmla="*/ 28 h 33"/>
                <a:gd name="T54" fmla="*/ 34 w 45"/>
                <a:gd name="T55" fmla="*/ 25 h 33"/>
                <a:gd name="T56" fmla="*/ 37 w 45"/>
                <a:gd name="T57" fmla="*/ 24 h 33"/>
                <a:gd name="T58" fmla="*/ 40 w 45"/>
                <a:gd name="T59" fmla="*/ 20 h 33"/>
                <a:gd name="T60" fmla="*/ 41 w 45"/>
                <a:gd name="T61" fmla="*/ 17 h 33"/>
                <a:gd name="T62" fmla="*/ 42 w 45"/>
                <a:gd name="T63" fmla="*/ 13 h 33"/>
                <a:gd name="T64" fmla="*/ 42 w 45"/>
                <a:gd name="T65" fmla="*/ 9 h 33"/>
                <a:gd name="T66" fmla="*/ 42 w 45"/>
                <a:gd name="T67" fmla="*/ 7 h 33"/>
                <a:gd name="T68" fmla="*/ 42 w 45"/>
                <a:gd name="T69" fmla="*/ 4 h 33"/>
                <a:gd name="T70" fmla="*/ 41 w 45"/>
                <a:gd name="T71" fmla="*/ 2 h 33"/>
                <a:gd name="T72" fmla="*/ 41 w 45"/>
                <a:gd name="T73" fmla="*/ 2 h 33"/>
                <a:gd name="T74" fmla="*/ 43 w 45"/>
                <a:gd name="T7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5" h="33">
                  <a:moveTo>
                    <a:pt x="43" y="0"/>
                  </a:moveTo>
                  <a:lnTo>
                    <a:pt x="45" y="2"/>
                  </a:lnTo>
                  <a:lnTo>
                    <a:pt x="45" y="3"/>
                  </a:lnTo>
                  <a:lnTo>
                    <a:pt x="45" y="6"/>
                  </a:lnTo>
                  <a:lnTo>
                    <a:pt x="45" y="9"/>
                  </a:lnTo>
                  <a:lnTo>
                    <a:pt x="45" y="13"/>
                  </a:lnTo>
                  <a:lnTo>
                    <a:pt x="43" y="17"/>
                  </a:lnTo>
                  <a:lnTo>
                    <a:pt x="42" y="21"/>
                  </a:lnTo>
                  <a:lnTo>
                    <a:pt x="40" y="25"/>
                  </a:lnTo>
                  <a:lnTo>
                    <a:pt x="36" y="29"/>
                  </a:lnTo>
                  <a:lnTo>
                    <a:pt x="30" y="30"/>
                  </a:lnTo>
                  <a:lnTo>
                    <a:pt x="24" y="32"/>
                  </a:lnTo>
                  <a:lnTo>
                    <a:pt x="17" y="33"/>
                  </a:lnTo>
                  <a:lnTo>
                    <a:pt x="12" y="32"/>
                  </a:lnTo>
                  <a:lnTo>
                    <a:pt x="8" y="32"/>
                  </a:lnTo>
                  <a:lnTo>
                    <a:pt x="4" y="32"/>
                  </a:lnTo>
                  <a:lnTo>
                    <a:pt x="3" y="30"/>
                  </a:lnTo>
                  <a:lnTo>
                    <a:pt x="2" y="30"/>
                  </a:lnTo>
                  <a:lnTo>
                    <a:pt x="0" y="30"/>
                  </a:lnTo>
                  <a:lnTo>
                    <a:pt x="0" y="25"/>
                  </a:lnTo>
                  <a:lnTo>
                    <a:pt x="4" y="25"/>
                  </a:lnTo>
                  <a:lnTo>
                    <a:pt x="4" y="28"/>
                  </a:lnTo>
                  <a:lnTo>
                    <a:pt x="7" y="29"/>
                  </a:lnTo>
                  <a:lnTo>
                    <a:pt x="12" y="29"/>
                  </a:lnTo>
                  <a:lnTo>
                    <a:pt x="17" y="29"/>
                  </a:lnTo>
                  <a:lnTo>
                    <a:pt x="24" y="29"/>
                  </a:lnTo>
                  <a:lnTo>
                    <a:pt x="29" y="28"/>
                  </a:lnTo>
                  <a:lnTo>
                    <a:pt x="34" y="25"/>
                  </a:lnTo>
                  <a:lnTo>
                    <a:pt x="37" y="24"/>
                  </a:lnTo>
                  <a:lnTo>
                    <a:pt x="40" y="20"/>
                  </a:lnTo>
                  <a:lnTo>
                    <a:pt x="41" y="17"/>
                  </a:lnTo>
                  <a:lnTo>
                    <a:pt x="42" y="13"/>
                  </a:lnTo>
                  <a:lnTo>
                    <a:pt x="42" y="9"/>
                  </a:lnTo>
                  <a:lnTo>
                    <a:pt x="42" y="7"/>
                  </a:lnTo>
                  <a:lnTo>
                    <a:pt x="42" y="4"/>
                  </a:lnTo>
                  <a:lnTo>
                    <a:pt x="41" y="2"/>
                  </a:lnTo>
                  <a:lnTo>
                    <a:pt x="41" y="2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683"/>
            <p:cNvSpPr>
              <a:spLocks noEditPoints="1"/>
            </p:cNvSpPr>
            <p:nvPr/>
          </p:nvSpPr>
          <p:spPr bwMode="auto">
            <a:xfrm>
              <a:off x="7312026" y="3113088"/>
              <a:ext cx="74613" cy="55563"/>
            </a:xfrm>
            <a:custGeom>
              <a:avLst/>
              <a:gdLst>
                <a:gd name="T0" fmla="*/ 9 w 47"/>
                <a:gd name="T1" fmla="*/ 31 h 35"/>
                <a:gd name="T2" fmla="*/ 8 w 47"/>
                <a:gd name="T3" fmla="*/ 31 h 35"/>
                <a:gd name="T4" fmla="*/ 5 w 47"/>
                <a:gd name="T5" fmla="*/ 30 h 35"/>
                <a:gd name="T6" fmla="*/ 4 w 47"/>
                <a:gd name="T7" fmla="*/ 30 h 35"/>
                <a:gd name="T8" fmla="*/ 35 w 47"/>
                <a:gd name="T9" fmla="*/ 29 h 35"/>
                <a:gd name="T10" fmla="*/ 25 w 47"/>
                <a:gd name="T11" fmla="*/ 31 h 35"/>
                <a:gd name="T12" fmla="*/ 25 w 47"/>
                <a:gd name="T13" fmla="*/ 31 h 35"/>
                <a:gd name="T14" fmla="*/ 35 w 47"/>
                <a:gd name="T15" fmla="*/ 29 h 35"/>
                <a:gd name="T16" fmla="*/ 44 w 47"/>
                <a:gd name="T17" fmla="*/ 7 h 35"/>
                <a:gd name="T18" fmla="*/ 44 w 47"/>
                <a:gd name="T19" fmla="*/ 10 h 35"/>
                <a:gd name="T20" fmla="*/ 44 w 47"/>
                <a:gd name="T21" fmla="*/ 7 h 35"/>
                <a:gd name="T22" fmla="*/ 44 w 47"/>
                <a:gd name="T23" fmla="*/ 4 h 35"/>
                <a:gd name="T24" fmla="*/ 44 w 47"/>
                <a:gd name="T25" fmla="*/ 4 h 35"/>
                <a:gd name="T26" fmla="*/ 47 w 47"/>
                <a:gd name="T27" fmla="*/ 1 h 35"/>
                <a:gd name="T28" fmla="*/ 47 w 47"/>
                <a:gd name="T29" fmla="*/ 4 h 35"/>
                <a:gd name="T30" fmla="*/ 47 w 47"/>
                <a:gd name="T31" fmla="*/ 10 h 35"/>
                <a:gd name="T32" fmla="*/ 47 w 47"/>
                <a:gd name="T33" fmla="*/ 14 h 35"/>
                <a:gd name="T34" fmla="*/ 46 w 47"/>
                <a:gd name="T35" fmla="*/ 21 h 35"/>
                <a:gd name="T36" fmla="*/ 41 w 47"/>
                <a:gd name="T37" fmla="*/ 28 h 35"/>
                <a:gd name="T38" fmla="*/ 31 w 47"/>
                <a:gd name="T39" fmla="*/ 34 h 35"/>
                <a:gd name="T40" fmla="*/ 18 w 47"/>
                <a:gd name="T41" fmla="*/ 35 h 35"/>
                <a:gd name="T42" fmla="*/ 9 w 47"/>
                <a:gd name="T43" fmla="*/ 34 h 35"/>
                <a:gd name="T44" fmla="*/ 3 w 47"/>
                <a:gd name="T45" fmla="*/ 34 h 35"/>
                <a:gd name="T46" fmla="*/ 3 w 47"/>
                <a:gd name="T47" fmla="*/ 31 h 35"/>
                <a:gd name="T48" fmla="*/ 0 w 47"/>
                <a:gd name="T49" fmla="*/ 33 h 35"/>
                <a:gd name="T50" fmla="*/ 6 w 47"/>
                <a:gd name="T51" fmla="*/ 25 h 35"/>
                <a:gd name="T52" fmla="*/ 9 w 47"/>
                <a:gd name="T53" fmla="*/ 29 h 35"/>
                <a:gd name="T54" fmla="*/ 18 w 47"/>
                <a:gd name="T55" fmla="*/ 29 h 35"/>
                <a:gd name="T56" fmla="*/ 30 w 47"/>
                <a:gd name="T57" fmla="*/ 28 h 35"/>
                <a:gd name="T58" fmla="*/ 38 w 47"/>
                <a:gd name="T59" fmla="*/ 24 h 35"/>
                <a:gd name="T60" fmla="*/ 41 w 47"/>
                <a:gd name="T61" fmla="*/ 17 h 35"/>
                <a:gd name="T62" fmla="*/ 42 w 47"/>
                <a:gd name="T63" fmla="*/ 10 h 35"/>
                <a:gd name="T64" fmla="*/ 42 w 47"/>
                <a:gd name="T65" fmla="*/ 8 h 35"/>
                <a:gd name="T66" fmla="*/ 41 w 47"/>
                <a:gd name="T67" fmla="*/ 3 h 35"/>
                <a:gd name="T68" fmla="*/ 41 w 47"/>
                <a:gd name="T69" fmla="*/ 3 h 35"/>
                <a:gd name="T70" fmla="*/ 41 w 47"/>
                <a:gd name="T71" fmla="*/ 1 h 35"/>
                <a:gd name="T72" fmla="*/ 46 w 47"/>
                <a:gd name="T7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7" h="35">
                  <a:moveTo>
                    <a:pt x="8" y="31"/>
                  </a:moveTo>
                  <a:lnTo>
                    <a:pt x="9" y="31"/>
                  </a:lnTo>
                  <a:lnTo>
                    <a:pt x="9" y="31"/>
                  </a:lnTo>
                  <a:lnTo>
                    <a:pt x="8" y="31"/>
                  </a:lnTo>
                  <a:close/>
                  <a:moveTo>
                    <a:pt x="4" y="30"/>
                  </a:moveTo>
                  <a:lnTo>
                    <a:pt x="5" y="30"/>
                  </a:lnTo>
                  <a:lnTo>
                    <a:pt x="6" y="31"/>
                  </a:lnTo>
                  <a:lnTo>
                    <a:pt x="4" y="30"/>
                  </a:lnTo>
                  <a:close/>
                  <a:moveTo>
                    <a:pt x="39" y="26"/>
                  </a:moveTo>
                  <a:lnTo>
                    <a:pt x="35" y="29"/>
                  </a:lnTo>
                  <a:lnTo>
                    <a:pt x="30" y="30"/>
                  </a:lnTo>
                  <a:lnTo>
                    <a:pt x="25" y="31"/>
                  </a:lnTo>
                  <a:lnTo>
                    <a:pt x="18" y="31"/>
                  </a:lnTo>
                  <a:lnTo>
                    <a:pt x="25" y="31"/>
                  </a:lnTo>
                  <a:lnTo>
                    <a:pt x="30" y="30"/>
                  </a:lnTo>
                  <a:lnTo>
                    <a:pt x="35" y="29"/>
                  </a:lnTo>
                  <a:lnTo>
                    <a:pt x="39" y="26"/>
                  </a:lnTo>
                  <a:close/>
                  <a:moveTo>
                    <a:pt x="44" y="7"/>
                  </a:move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7"/>
                  </a:lnTo>
                  <a:close/>
                  <a:moveTo>
                    <a:pt x="44" y="4"/>
                  </a:move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close/>
                  <a:moveTo>
                    <a:pt x="46" y="0"/>
                  </a:moveTo>
                  <a:lnTo>
                    <a:pt x="47" y="1"/>
                  </a:lnTo>
                  <a:lnTo>
                    <a:pt x="47" y="1"/>
                  </a:lnTo>
                  <a:lnTo>
                    <a:pt x="47" y="4"/>
                  </a:lnTo>
                  <a:lnTo>
                    <a:pt x="47" y="7"/>
                  </a:lnTo>
                  <a:lnTo>
                    <a:pt x="47" y="10"/>
                  </a:lnTo>
                  <a:lnTo>
                    <a:pt x="47" y="10"/>
                  </a:lnTo>
                  <a:lnTo>
                    <a:pt x="47" y="14"/>
                  </a:lnTo>
                  <a:lnTo>
                    <a:pt x="47" y="17"/>
                  </a:lnTo>
                  <a:lnTo>
                    <a:pt x="46" y="21"/>
                  </a:lnTo>
                  <a:lnTo>
                    <a:pt x="44" y="25"/>
                  </a:lnTo>
                  <a:lnTo>
                    <a:pt x="41" y="28"/>
                  </a:lnTo>
                  <a:lnTo>
                    <a:pt x="38" y="31"/>
                  </a:lnTo>
                  <a:lnTo>
                    <a:pt x="31" y="34"/>
                  </a:lnTo>
                  <a:lnTo>
                    <a:pt x="25" y="34"/>
                  </a:lnTo>
                  <a:lnTo>
                    <a:pt x="18" y="35"/>
                  </a:lnTo>
                  <a:lnTo>
                    <a:pt x="13" y="35"/>
                  </a:lnTo>
                  <a:lnTo>
                    <a:pt x="9" y="34"/>
                  </a:lnTo>
                  <a:lnTo>
                    <a:pt x="5" y="34"/>
                  </a:lnTo>
                  <a:lnTo>
                    <a:pt x="3" y="34"/>
                  </a:lnTo>
                  <a:lnTo>
                    <a:pt x="3" y="33"/>
                  </a:lnTo>
                  <a:lnTo>
                    <a:pt x="3" y="31"/>
                  </a:lnTo>
                  <a:lnTo>
                    <a:pt x="3" y="33"/>
                  </a:lnTo>
                  <a:lnTo>
                    <a:pt x="0" y="33"/>
                  </a:lnTo>
                  <a:lnTo>
                    <a:pt x="0" y="25"/>
                  </a:lnTo>
                  <a:lnTo>
                    <a:pt x="6" y="25"/>
                  </a:lnTo>
                  <a:lnTo>
                    <a:pt x="6" y="28"/>
                  </a:lnTo>
                  <a:lnTo>
                    <a:pt x="9" y="29"/>
                  </a:lnTo>
                  <a:lnTo>
                    <a:pt x="13" y="29"/>
                  </a:lnTo>
                  <a:lnTo>
                    <a:pt x="18" y="29"/>
                  </a:lnTo>
                  <a:lnTo>
                    <a:pt x="23" y="29"/>
                  </a:lnTo>
                  <a:lnTo>
                    <a:pt x="30" y="28"/>
                  </a:lnTo>
                  <a:lnTo>
                    <a:pt x="34" y="25"/>
                  </a:lnTo>
                  <a:lnTo>
                    <a:pt x="38" y="24"/>
                  </a:lnTo>
                  <a:lnTo>
                    <a:pt x="39" y="21"/>
                  </a:lnTo>
                  <a:lnTo>
                    <a:pt x="41" y="17"/>
                  </a:lnTo>
                  <a:lnTo>
                    <a:pt x="42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8"/>
                  </a:lnTo>
                  <a:lnTo>
                    <a:pt x="41" y="5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1" y="3"/>
                  </a:lnTo>
                  <a:lnTo>
                    <a:pt x="41" y="1"/>
                  </a:lnTo>
                  <a:lnTo>
                    <a:pt x="41" y="1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684"/>
            <p:cNvSpPr/>
            <p:nvPr/>
          </p:nvSpPr>
          <p:spPr bwMode="auto">
            <a:xfrm>
              <a:off x="7273926" y="3025776"/>
              <a:ext cx="39688" cy="49213"/>
            </a:xfrm>
            <a:custGeom>
              <a:avLst/>
              <a:gdLst>
                <a:gd name="T0" fmla="*/ 6 w 25"/>
                <a:gd name="T1" fmla="*/ 0 h 31"/>
                <a:gd name="T2" fmla="*/ 10 w 25"/>
                <a:gd name="T3" fmla="*/ 1 h 31"/>
                <a:gd name="T4" fmla="*/ 12 w 25"/>
                <a:gd name="T5" fmla="*/ 3 h 31"/>
                <a:gd name="T6" fmla="*/ 13 w 25"/>
                <a:gd name="T7" fmla="*/ 4 h 31"/>
                <a:gd name="T8" fmla="*/ 15 w 25"/>
                <a:gd name="T9" fmla="*/ 5 h 31"/>
                <a:gd name="T10" fmla="*/ 15 w 25"/>
                <a:gd name="T11" fmla="*/ 5 h 31"/>
                <a:gd name="T12" fmla="*/ 12 w 25"/>
                <a:gd name="T13" fmla="*/ 7 h 31"/>
                <a:gd name="T14" fmla="*/ 12 w 25"/>
                <a:gd name="T15" fmla="*/ 7 h 31"/>
                <a:gd name="T16" fmla="*/ 11 w 25"/>
                <a:gd name="T17" fmla="*/ 5 h 31"/>
                <a:gd name="T18" fmla="*/ 10 w 25"/>
                <a:gd name="T19" fmla="*/ 4 h 31"/>
                <a:gd name="T20" fmla="*/ 8 w 25"/>
                <a:gd name="T21" fmla="*/ 4 h 31"/>
                <a:gd name="T22" fmla="*/ 6 w 25"/>
                <a:gd name="T23" fmla="*/ 3 h 31"/>
                <a:gd name="T24" fmla="*/ 6 w 25"/>
                <a:gd name="T25" fmla="*/ 3 h 31"/>
                <a:gd name="T26" fmla="*/ 4 w 25"/>
                <a:gd name="T27" fmla="*/ 4 h 31"/>
                <a:gd name="T28" fmla="*/ 3 w 25"/>
                <a:gd name="T29" fmla="*/ 4 h 31"/>
                <a:gd name="T30" fmla="*/ 3 w 25"/>
                <a:gd name="T31" fmla="*/ 5 h 31"/>
                <a:gd name="T32" fmla="*/ 3 w 25"/>
                <a:gd name="T33" fmla="*/ 7 h 31"/>
                <a:gd name="T34" fmla="*/ 3 w 25"/>
                <a:gd name="T35" fmla="*/ 9 h 31"/>
                <a:gd name="T36" fmla="*/ 3 w 25"/>
                <a:gd name="T37" fmla="*/ 9 h 31"/>
                <a:gd name="T38" fmla="*/ 3 w 25"/>
                <a:gd name="T39" fmla="*/ 11 h 31"/>
                <a:gd name="T40" fmla="*/ 4 w 25"/>
                <a:gd name="T41" fmla="*/ 12 h 31"/>
                <a:gd name="T42" fmla="*/ 7 w 25"/>
                <a:gd name="T43" fmla="*/ 14 h 31"/>
                <a:gd name="T44" fmla="*/ 10 w 25"/>
                <a:gd name="T45" fmla="*/ 17 h 31"/>
                <a:gd name="T46" fmla="*/ 15 w 25"/>
                <a:gd name="T47" fmla="*/ 21 h 31"/>
                <a:gd name="T48" fmla="*/ 17 w 25"/>
                <a:gd name="T49" fmla="*/ 24 h 31"/>
                <a:gd name="T50" fmla="*/ 21 w 25"/>
                <a:gd name="T51" fmla="*/ 25 h 31"/>
                <a:gd name="T52" fmla="*/ 24 w 25"/>
                <a:gd name="T53" fmla="*/ 28 h 31"/>
                <a:gd name="T54" fmla="*/ 25 w 25"/>
                <a:gd name="T55" fmla="*/ 29 h 31"/>
                <a:gd name="T56" fmla="*/ 25 w 25"/>
                <a:gd name="T57" fmla="*/ 29 h 31"/>
                <a:gd name="T58" fmla="*/ 25 w 25"/>
                <a:gd name="T59" fmla="*/ 29 h 31"/>
                <a:gd name="T60" fmla="*/ 24 w 25"/>
                <a:gd name="T61" fmla="*/ 31 h 31"/>
                <a:gd name="T62" fmla="*/ 24 w 25"/>
                <a:gd name="T63" fmla="*/ 31 h 31"/>
                <a:gd name="T64" fmla="*/ 23 w 25"/>
                <a:gd name="T65" fmla="*/ 30 h 31"/>
                <a:gd name="T66" fmla="*/ 20 w 25"/>
                <a:gd name="T67" fmla="*/ 29 h 31"/>
                <a:gd name="T68" fmla="*/ 16 w 25"/>
                <a:gd name="T69" fmla="*/ 26 h 31"/>
                <a:gd name="T70" fmla="*/ 13 w 25"/>
                <a:gd name="T71" fmla="*/ 24 h 31"/>
                <a:gd name="T72" fmla="*/ 11 w 25"/>
                <a:gd name="T73" fmla="*/ 21 h 31"/>
                <a:gd name="T74" fmla="*/ 7 w 25"/>
                <a:gd name="T75" fmla="*/ 18 h 31"/>
                <a:gd name="T76" fmla="*/ 4 w 25"/>
                <a:gd name="T77" fmla="*/ 16 h 31"/>
                <a:gd name="T78" fmla="*/ 2 w 25"/>
                <a:gd name="T79" fmla="*/ 13 h 31"/>
                <a:gd name="T80" fmla="*/ 0 w 25"/>
                <a:gd name="T81" fmla="*/ 12 h 31"/>
                <a:gd name="T82" fmla="*/ 0 w 25"/>
                <a:gd name="T83" fmla="*/ 9 h 31"/>
                <a:gd name="T84" fmla="*/ 0 w 25"/>
                <a:gd name="T85" fmla="*/ 8 h 31"/>
                <a:gd name="T86" fmla="*/ 0 w 25"/>
                <a:gd name="T87" fmla="*/ 7 h 31"/>
                <a:gd name="T88" fmla="*/ 0 w 25"/>
                <a:gd name="T89" fmla="*/ 5 h 31"/>
                <a:gd name="T90" fmla="*/ 0 w 25"/>
                <a:gd name="T91" fmla="*/ 4 h 31"/>
                <a:gd name="T92" fmla="*/ 0 w 25"/>
                <a:gd name="T93" fmla="*/ 1 h 31"/>
                <a:gd name="T94" fmla="*/ 2 w 25"/>
                <a:gd name="T95" fmla="*/ 1 h 31"/>
                <a:gd name="T96" fmla="*/ 3 w 25"/>
                <a:gd name="T97" fmla="*/ 0 h 31"/>
                <a:gd name="T98" fmla="*/ 6 w 25"/>
                <a:gd name="T99" fmla="*/ 0 h 31"/>
                <a:gd name="T100" fmla="*/ 6 w 25"/>
                <a:gd name="T10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" h="31">
                  <a:moveTo>
                    <a:pt x="6" y="0"/>
                  </a:moveTo>
                  <a:lnTo>
                    <a:pt x="10" y="1"/>
                  </a:lnTo>
                  <a:lnTo>
                    <a:pt x="12" y="3"/>
                  </a:lnTo>
                  <a:lnTo>
                    <a:pt x="13" y="4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1" y="5"/>
                  </a:lnTo>
                  <a:lnTo>
                    <a:pt x="10" y="4"/>
                  </a:lnTo>
                  <a:lnTo>
                    <a:pt x="8" y="4"/>
                  </a:lnTo>
                  <a:lnTo>
                    <a:pt x="6" y="3"/>
                  </a:lnTo>
                  <a:lnTo>
                    <a:pt x="6" y="3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9"/>
                  </a:lnTo>
                  <a:lnTo>
                    <a:pt x="3" y="9"/>
                  </a:lnTo>
                  <a:lnTo>
                    <a:pt x="3" y="11"/>
                  </a:lnTo>
                  <a:lnTo>
                    <a:pt x="4" y="12"/>
                  </a:lnTo>
                  <a:lnTo>
                    <a:pt x="7" y="14"/>
                  </a:lnTo>
                  <a:lnTo>
                    <a:pt x="10" y="17"/>
                  </a:lnTo>
                  <a:lnTo>
                    <a:pt x="15" y="21"/>
                  </a:lnTo>
                  <a:lnTo>
                    <a:pt x="17" y="24"/>
                  </a:lnTo>
                  <a:lnTo>
                    <a:pt x="21" y="25"/>
                  </a:lnTo>
                  <a:lnTo>
                    <a:pt x="24" y="28"/>
                  </a:lnTo>
                  <a:lnTo>
                    <a:pt x="25" y="29"/>
                  </a:lnTo>
                  <a:lnTo>
                    <a:pt x="25" y="29"/>
                  </a:lnTo>
                  <a:lnTo>
                    <a:pt x="25" y="29"/>
                  </a:lnTo>
                  <a:lnTo>
                    <a:pt x="24" y="31"/>
                  </a:lnTo>
                  <a:lnTo>
                    <a:pt x="24" y="31"/>
                  </a:lnTo>
                  <a:lnTo>
                    <a:pt x="23" y="30"/>
                  </a:lnTo>
                  <a:lnTo>
                    <a:pt x="20" y="29"/>
                  </a:lnTo>
                  <a:lnTo>
                    <a:pt x="16" y="26"/>
                  </a:lnTo>
                  <a:lnTo>
                    <a:pt x="13" y="24"/>
                  </a:lnTo>
                  <a:lnTo>
                    <a:pt x="11" y="21"/>
                  </a:lnTo>
                  <a:lnTo>
                    <a:pt x="7" y="18"/>
                  </a:lnTo>
                  <a:lnTo>
                    <a:pt x="4" y="16"/>
                  </a:lnTo>
                  <a:lnTo>
                    <a:pt x="2" y="13"/>
                  </a:lnTo>
                  <a:lnTo>
                    <a:pt x="0" y="12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1"/>
                  </a:lnTo>
                  <a:lnTo>
                    <a:pt x="2" y="1"/>
                  </a:ln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685"/>
            <p:cNvSpPr>
              <a:spLocks noEditPoints="1"/>
            </p:cNvSpPr>
            <p:nvPr/>
          </p:nvSpPr>
          <p:spPr bwMode="auto">
            <a:xfrm>
              <a:off x="7272338" y="3024188"/>
              <a:ext cx="47625" cy="55563"/>
            </a:xfrm>
            <a:custGeom>
              <a:avLst/>
              <a:gdLst>
                <a:gd name="T0" fmla="*/ 14 w 30"/>
                <a:gd name="T1" fmla="*/ 23 h 35"/>
                <a:gd name="T2" fmla="*/ 14 w 30"/>
                <a:gd name="T3" fmla="*/ 23 h 35"/>
                <a:gd name="T4" fmla="*/ 11 w 30"/>
                <a:gd name="T5" fmla="*/ 19 h 35"/>
                <a:gd name="T6" fmla="*/ 11 w 30"/>
                <a:gd name="T7" fmla="*/ 19 h 35"/>
                <a:gd name="T8" fmla="*/ 7 w 30"/>
                <a:gd name="T9" fmla="*/ 15 h 35"/>
                <a:gd name="T10" fmla="*/ 7 w 30"/>
                <a:gd name="T11" fmla="*/ 15 h 35"/>
                <a:gd name="T12" fmla="*/ 3 w 30"/>
                <a:gd name="T13" fmla="*/ 8 h 35"/>
                <a:gd name="T14" fmla="*/ 3 w 30"/>
                <a:gd name="T15" fmla="*/ 8 h 35"/>
                <a:gd name="T16" fmla="*/ 13 w 30"/>
                <a:gd name="T17" fmla="*/ 5 h 35"/>
                <a:gd name="T18" fmla="*/ 13 w 30"/>
                <a:gd name="T19" fmla="*/ 6 h 35"/>
                <a:gd name="T20" fmla="*/ 3 w 30"/>
                <a:gd name="T21" fmla="*/ 5 h 35"/>
                <a:gd name="T22" fmla="*/ 3 w 30"/>
                <a:gd name="T23" fmla="*/ 8 h 35"/>
                <a:gd name="T24" fmla="*/ 3 w 30"/>
                <a:gd name="T25" fmla="*/ 6 h 35"/>
                <a:gd name="T26" fmla="*/ 3 w 30"/>
                <a:gd name="T27" fmla="*/ 5 h 35"/>
                <a:gd name="T28" fmla="*/ 11 w 30"/>
                <a:gd name="T29" fmla="*/ 0 h 35"/>
                <a:gd name="T30" fmla="*/ 16 w 30"/>
                <a:gd name="T31" fmla="*/ 4 h 35"/>
                <a:gd name="T32" fmla="*/ 17 w 30"/>
                <a:gd name="T33" fmla="*/ 6 h 35"/>
                <a:gd name="T34" fmla="*/ 13 w 30"/>
                <a:gd name="T35" fmla="*/ 9 h 35"/>
                <a:gd name="T36" fmla="*/ 12 w 30"/>
                <a:gd name="T37" fmla="*/ 9 h 35"/>
                <a:gd name="T38" fmla="*/ 12 w 30"/>
                <a:gd name="T39" fmla="*/ 9 h 35"/>
                <a:gd name="T40" fmla="*/ 12 w 30"/>
                <a:gd name="T41" fmla="*/ 8 h 35"/>
                <a:gd name="T42" fmla="*/ 9 w 30"/>
                <a:gd name="T43" fmla="*/ 6 h 35"/>
                <a:gd name="T44" fmla="*/ 7 w 30"/>
                <a:gd name="T45" fmla="*/ 6 h 35"/>
                <a:gd name="T46" fmla="*/ 7 w 30"/>
                <a:gd name="T47" fmla="*/ 8 h 35"/>
                <a:gd name="T48" fmla="*/ 7 w 30"/>
                <a:gd name="T49" fmla="*/ 9 h 35"/>
                <a:gd name="T50" fmla="*/ 5 w 30"/>
                <a:gd name="T51" fmla="*/ 10 h 35"/>
                <a:gd name="T52" fmla="*/ 8 w 30"/>
                <a:gd name="T53" fmla="*/ 13 h 35"/>
                <a:gd name="T54" fmla="*/ 12 w 30"/>
                <a:gd name="T55" fmla="*/ 17 h 35"/>
                <a:gd name="T56" fmla="*/ 20 w 30"/>
                <a:gd name="T57" fmla="*/ 23 h 35"/>
                <a:gd name="T58" fmla="*/ 26 w 30"/>
                <a:gd name="T59" fmla="*/ 27 h 35"/>
                <a:gd name="T60" fmla="*/ 30 w 30"/>
                <a:gd name="T61" fmla="*/ 29 h 35"/>
                <a:gd name="T62" fmla="*/ 24 w 30"/>
                <a:gd name="T63" fmla="*/ 34 h 35"/>
                <a:gd name="T64" fmla="*/ 24 w 30"/>
                <a:gd name="T65" fmla="*/ 34 h 35"/>
                <a:gd name="T66" fmla="*/ 20 w 30"/>
                <a:gd name="T67" fmla="*/ 31 h 35"/>
                <a:gd name="T68" fmla="*/ 12 w 30"/>
                <a:gd name="T69" fmla="*/ 26 h 35"/>
                <a:gd name="T70" fmla="*/ 4 w 30"/>
                <a:gd name="T71" fmla="*/ 18 h 35"/>
                <a:gd name="T72" fmla="*/ 4 w 30"/>
                <a:gd name="T73" fmla="*/ 18 h 35"/>
                <a:gd name="T74" fmla="*/ 0 w 30"/>
                <a:gd name="T75" fmla="*/ 13 h 35"/>
                <a:gd name="T76" fmla="*/ 0 w 30"/>
                <a:gd name="T77" fmla="*/ 9 h 35"/>
                <a:gd name="T78" fmla="*/ 0 w 30"/>
                <a:gd name="T79" fmla="*/ 8 h 35"/>
                <a:gd name="T80" fmla="*/ 0 w 30"/>
                <a:gd name="T81" fmla="*/ 5 h 35"/>
                <a:gd name="T82" fmla="*/ 0 w 30"/>
                <a:gd name="T83" fmla="*/ 2 h 35"/>
                <a:gd name="T84" fmla="*/ 4 w 30"/>
                <a:gd name="T85" fmla="*/ 0 h 35"/>
                <a:gd name="T86" fmla="*/ 7 w 30"/>
                <a:gd name="T8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0" h="35">
                  <a:moveTo>
                    <a:pt x="14" y="23"/>
                  </a:moveTo>
                  <a:lnTo>
                    <a:pt x="14" y="23"/>
                  </a:lnTo>
                  <a:lnTo>
                    <a:pt x="20" y="26"/>
                  </a:lnTo>
                  <a:lnTo>
                    <a:pt x="14" y="23"/>
                  </a:lnTo>
                  <a:close/>
                  <a:moveTo>
                    <a:pt x="11" y="19"/>
                  </a:moveTo>
                  <a:lnTo>
                    <a:pt x="11" y="19"/>
                  </a:lnTo>
                  <a:lnTo>
                    <a:pt x="12" y="21"/>
                  </a:lnTo>
                  <a:lnTo>
                    <a:pt x="11" y="19"/>
                  </a:lnTo>
                  <a:close/>
                  <a:moveTo>
                    <a:pt x="4" y="14"/>
                  </a:moveTo>
                  <a:lnTo>
                    <a:pt x="7" y="15"/>
                  </a:lnTo>
                  <a:lnTo>
                    <a:pt x="8" y="17"/>
                  </a:lnTo>
                  <a:lnTo>
                    <a:pt x="7" y="15"/>
                  </a:lnTo>
                  <a:lnTo>
                    <a:pt x="4" y="14"/>
                  </a:lnTo>
                  <a:close/>
                  <a:moveTo>
                    <a:pt x="3" y="8"/>
                  </a:moveTo>
                  <a:lnTo>
                    <a:pt x="3" y="8"/>
                  </a:lnTo>
                  <a:lnTo>
                    <a:pt x="3" y="8"/>
                  </a:lnTo>
                  <a:lnTo>
                    <a:pt x="3" y="8"/>
                  </a:lnTo>
                  <a:close/>
                  <a:moveTo>
                    <a:pt x="13" y="5"/>
                  </a:moveTo>
                  <a:lnTo>
                    <a:pt x="13" y="6"/>
                  </a:lnTo>
                  <a:lnTo>
                    <a:pt x="13" y="6"/>
                  </a:lnTo>
                  <a:lnTo>
                    <a:pt x="13" y="5"/>
                  </a:lnTo>
                  <a:close/>
                  <a:moveTo>
                    <a:pt x="3" y="5"/>
                  </a:moveTo>
                  <a:lnTo>
                    <a:pt x="3" y="6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6"/>
                  </a:lnTo>
                  <a:lnTo>
                    <a:pt x="3" y="5"/>
                  </a:lnTo>
                  <a:lnTo>
                    <a:pt x="3" y="5"/>
                  </a:lnTo>
                  <a:close/>
                  <a:moveTo>
                    <a:pt x="7" y="0"/>
                  </a:moveTo>
                  <a:lnTo>
                    <a:pt x="11" y="0"/>
                  </a:lnTo>
                  <a:lnTo>
                    <a:pt x="14" y="2"/>
                  </a:lnTo>
                  <a:lnTo>
                    <a:pt x="16" y="4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2" y="9"/>
                  </a:lnTo>
                  <a:lnTo>
                    <a:pt x="12" y="8"/>
                  </a:lnTo>
                  <a:lnTo>
                    <a:pt x="11" y="8"/>
                  </a:lnTo>
                  <a:lnTo>
                    <a:pt x="9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5" y="6"/>
                  </a:lnTo>
                  <a:lnTo>
                    <a:pt x="7" y="8"/>
                  </a:lnTo>
                  <a:lnTo>
                    <a:pt x="7" y="9"/>
                  </a:lnTo>
                  <a:lnTo>
                    <a:pt x="7" y="9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7" y="12"/>
                  </a:lnTo>
                  <a:lnTo>
                    <a:pt x="8" y="13"/>
                  </a:lnTo>
                  <a:lnTo>
                    <a:pt x="8" y="14"/>
                  </a:lnTo>
                  <a:lnTo>
                    <a:pt x="12" y="17"/>
                  </a:lnTo>
                  <a:lnTo>
                    <a:pt x="16" y="21"/>
                  </a:lnTo>
                  <a:lnTo>
                    <a:pt x="20" y="23"/>
                  </a:lnTo>
                  <a:lnTo>
                    <a:pt x="24" y="26"/>
                  </a:lnTo>
                  <a:lnTo>
                    <a:pt x="26" y="27"/>
                  </a:lnTo>
                  <a:lnTo>
                    <a:pt x="28" y="29"/>
                  </a:lnTo>
                  <a:lnTo>
                    <a:pt x="30" y="29"/>
                  </a:lnTo>
                  <a:lnTo>
                    <a:pt x="25" y="35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32"/>
                  </a:lnTo>
                  <a:lnTo>
                    <a:pt x="20" y="31"/>
                  </a:lnTo>
                  <a:lnTo>
                    <a:pt x="17" y="29"/>
                  </a:lnTo>
                  <a:lnTo>
                    <a:pt x="12" y="26"/>
                  </a:lnTo>
                  <a:lnTo>
                    <a:pt x="8" y="22"/>
                  </a:lnTo>
                  <a:lnTo>
                    <a:pt x="4" y="18"/>
                  </a:lnTo>
                  <a:lnTo>
                    <a:pt x="5" y="17"/>
                  </a:lnTo>
                  <a:lnTo>
                    <a:pt x="4" y="18"/>
                  </a:lnTo>
                  <a:lnTo>
                    <a:pt x="1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2"/>
                  </a:lnTo>
                  <a:lnTo>
                    <a:pt x="1" y="1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686"/>
            <p:cNvSpPr/>
            <p:nvPr/>
          </p:nvSpPr>
          <p:spPr bwMode="auto">
            <a:xfrm>
              <a:off x="7307263" y="3024188"/>
              <a:ext cx="20638" cy="36513"/>
            </a:xfrm>
            <a:custGeom>
              <a:avLst/>
              <a:gdLst>
                <a:gd name="T0" fmla="*/ 3 w 13"/>
                <a:gd name="T1" fmla="*/ 0 h 23"/>
                <a:gd name="T2" fmla="*/ 4 w 13"/>
                <a:gd name="T3" fmla="*/ 1 h 23"/>
                <a:gd name="T4" fmla="*/ 7 w 13"/>
                <a:gd name="T5" fmla="*/ 1 h 23"/>
                <a:gd name="T6" fmla="*/ 9 w 13"/>
                <a:gd name="T7" fmla="*/ 4 h 23"/>
                <a:gd name="T8" fmla="*/ 12 w 13"/>
                <a:gd name="T9" fmla="*/ 5 h 23"/>
                <a:gd name="T10" fmla="*/ 12 w 13"/>
                <a:gd name="T11" fmla="*/ 8 h 23"/>
                <a:gd name="T12" fmla="*/ 13 w 13"/>
                <a:gd name="T13" fmla="*/ 9 h 23"/>
                <a:gd name="T14" fmla="*/ 13 w 13"/>
                <a:gd name="T15" fmla="*/ 12 h 23"/>
                <a:gd name="T16" fmla="*/ 13 w 13"/>
                <a:gd name="T17" fmla="*/ 13 h 23"/>
                <a:gd name="T18" fmla="*/ 9 w 13"/>
                <a:gd name="T19" fmla="*/ 12 h 23"/>
                <a:gd name="T20" fmla="*/ 9 w 13"/>
                <a:gd name="T21" fmla="*/ 12 h 23"/>
                <a:gd name="T22" fmla="*/ 9 w 13"/>
                <a:gd name="T23" fmla="*/ 10 h 23"/>
                <a:gd name="T24" fmla="*/ 9 w 13"/>
                <a:gd name="T25" fmla="*/ 8 h 23"/>
                <a:gd name="T26" fmla="*/ 8 w 13"/>
                <a:gd name="T27" fmla="*/ 6 h 23"/>
                <a:gd name="T28" fmla="*/ 6 w 13"/>
                <a:gd name="T29" fmla="*/ 4 h 23"/>
                <a:gd name="T30" fmla="*/ 4 w 13"/>
                <a:gd name="T31" fmla="*/ 4 h 23"/>
                <a:gd name="T32" fmla="*/ 3 w 13"/>
                <a:gd name="T33" fmla="*/ 4 h 23"/>
                <a:gd name="T34" fmla="*/ 3 w 13"/>
                <a:gd name="T35" fmla="*/ 4 h 23"/>
                <a:gd name="T36" fmla="*/ 3 w 13"/>
                <a:gd name="T37" fmla="*/ 5 h 23"/>
                <a:gd name="T38" fmla="*/ 3 w 13"/>
                <a:gd name="T39" fmla="*/ 8 h 23"/>
                <a:gd name="T40" fmla="*/ 3 w 13"/>
                <a:gd name="T41" fmla="*/ 12 h 23"/>
                <a:gd name="T42" fmla="*/ 4 w 13"/>
                <a:gd name="T43" fmla="*/ 14 h 23"/>
                <a:gd name="T44" fmla="*/ 6 w 13"/>
                <a:gd name="T45" fmla="*/ 17 h 23"/>
                <a:gd name="T46" fmla="*/ 8 w 13"/>
                <a:gd name="T47" fmla="*/ 18 h 23"/>
                <a:gd name="T48" fmla="*/ 9 w 13"/>
                <a:gd name="T49" fmla="*/ 19 h 23"/>
                <a:gd name="T50" fmla="*/ 12 w 13"/>
                <a:gd name="T51" fmla="*/ 21 h 23"/>
                <a:gd name="T52" fmla="*/ 12 w 13"/>
                <a:gd name="T53" fmla="*/ 21 h 23"/>
                <a:gd name="T54" fmla="*/ 12 w 13"/>
                <a:gd name="T55" fmla="*/ 21 h 23"/>
                <a:gd name="T56" fmla="*/ 11 w 13"/>
                <a:gd name="T57" fmla="*/ 23 h 23"/>
                <a:gd name="T58" fmla="*/ 11 w 13"/>
                <a:gd name="T59" fmla="*/ 23 h 23"/>
                <a:gd name="T60" fmla="*/ 8 w 13"/>
                <a:gd name="T61" fmla="*/ 23 h 23"/>
                <a:gd name="T62" fmla="*/ 6 w 13"/>
                <a:gd name="T63" fmla="*/ 21 h 23"/>
                <a:gd name="T64" fmla="*/ 3 w 13"/>
                <a:gd name="T65" fmla="*/ 19 h 23"/>
                <a:gd name="T66" fmla="*/ 2 w 13"/>
                <a:gd name="T67" fmla="*/ 15 h 23"/>
                <a:gd name="T68" fmla="*/ 0 w 13"/>
                <a:gd name="T69" fmla="*/ 12 h 23"/>
                <a:gd name="T70" fmla="*/ 0 w 13"/>
                <a:gd name="T71" fmla="*/ 8 h 23"/>
                <a:gd name="T72" fmla="*/ 0 w 13"/>
                <a:gd name="T73" fmla="*/ 4 h 23"/>
                <a:gd name="T74" fmla="*/ 0 w 13"/>
                <a:gd name="T75" fmla="*/ 2 h 23"/>
                <a:gd name="T76" fmla="*/ 0 w 13"/>
                <a:gd name="T77" fmla="*/ 1 h 23"/>
                <a:gd name="T78" fmla="*/ 2 w 13"/>
                <a:gd name="T79" fmla="*/ 1 h 23"/>
                <a:gd name="T80" fmla="*/ 3 w 13"/>
                <a:gd name="T8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" h="23">
                  <a:moveTo>
                    <a:pt x="3" y="0"/>
                  </a:moveTo>
                  <a:lnTo>
                    <a:pt x="4" y="1"/>
                  </a:lnTo>
                  <a:lnTo>
                    <a:pt x="7" y="1"/>
                  </a:lnTo>
                  <a:lnTo>
                    <a:pt x="9" y="4"/>
                  </a:lnTo>
                  <a:lnTo>
                    <a:pt x="12" y="5"/>
                  </a:lnTo>
                  <a:lnTo>
                    <a:pt x="12" y="8"/>
                  </a:lnTo>
                  <a:lnTo>
                    <a:pt x="13" y="9"/>
                  </a:lnTo>
                  <a:lnTo>
                    <a:pt x="13" y="12"/>
                  </a:lnTo>
                  <a:lnTo>
                    <a:pt x="13" y="13"/>
                  </a:lnTo>
                  <a:lnTo>
                    <a:pt x="9" y="12"/>
                  </a:lnTo>
                  <a:lnTo>
                    <a:pt x="9" y="12"/>
                  </a:lnTo>
                  <a:lnTo>
                    <a:pt x="9" y="10"/>
                  </a:lnTo>
                  <a:lnTo>
                    <a:pt x="9" y="8"/>
                  </a:lnTo>
                  <a:lnTo>
                    <a:pt x="8" y="6"/>
                  </a:lnTo>
                  <a:lnTo>
                    <a:pt x="6" y="4"/>
                  </a:lnTo>
                  <a:lnTo>
                    <a:pt x="4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8"/>
                  </a:lnTo>
                  <a:lnTo>
                    <a:pt x="3" y="12"/>
                  </a:lnTo>
                  <a:lnTo>
                    <a:pt x="4" y="14"/>
                  </a:lnTo>
                  <a:lnTo>
                    <a:pt x="6" y="17"/>
                  </a:lnTo>
                  <a:lnTo>
                    <a:pt x="8" y="18"/>
                  </a:lnTo>
                  <a:lnTo>
                    <a:pt x="9" y="19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8" y="23"/>
                  </a:lnTo>
                  <a:lnTo>
                    <a:pt x="6" y="21"/>
                  </a:lnTo>
                  <a:lnTo>
                    <a:pt x="3" y="19"/>
                  </a:lnTo>
                  <a:lnTo>
                    <a:pt x="2" y="15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1"/>
                  </a:lnTo>
                  <a:lnTo>
                    <a:pt x="2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687"/>
            <p:cNvSpPr>
              <a:spLocks noEditPoints="1"/>
            </p:cNvSpPr>
            <p:nvPr/>
          </p:nvSpPr>
          <p:spPr bwMode="auto">
            <a:xfrm>
              <a:off x="7304088" y="3021013"/>
              <a:ext cx="26988" cy="46038"/>
            </a:xfrm>
            <a:custGeom>
              <a:avLst/>
              <a:gdLst>
                <a:gd name="T0" fmla="*/ 9 w 17"/>
                <a:gd name="T1" fmla="*/ 21 h 29"/>
                <a:gd name="T2" fmla="*/ 9 w 17"/>
                <a:gd name="T3" fmla="*/ 21 h 29"/>
                <a:gd name="T4" fmla="*/ 8 w 17"/>
                <a:gd name="T5" fmla="*/ 4 h 29"/>
                <a:gd name="T6" fmla="*/ 11 w 17"/>
                <a:gd name="T7" fmla="*/ 7 h 29"/>
                <a:gd name="T8" fmla="*/ 13 w 17"/>
                <a:gd name="T9" fmla="*/ 11 h 29"/>
                <a:gd name="T10" fmla="*/ 11 w 17"/>
                <a:gd name="T11" fmla="*/ 7 h 29"/>
                <a:gd name="T12" fmla="*/ 8 w 17"/>
                <a:gd name="T13" fmla="*/ 4 h 29"/>
                <a:gd name="T14" fmla="*/ 5 w 17"/>
                <a:gd name="T15" fmla="*/ 0 h 29"/>
                <a:gd name="T16" fmla="*/ 9 w 17"/>
                <a:gd name="T17" fmla="*/ 2 h 29"/>
                <a:gd name="T18" fmla="*/ 14 w 17"/>
                <a:gd name="T19" fmla="*/ 6 h 29"/>
                <a:gd name="T20" fmla="*/ 17 w 17"/>
                <a:gd name="T21" fmla="*/ 11 h 29"/>
                <a:gd name="T22" fmla="*/ 17 w 17"/>
                <a:gd name="T23" fmla="*/ 14 h 29"/>
                <a:gd name="T24" fmla="*/ 17 w 17"/>
                <a:gd name="T25" fmla="*/ 14 h 29"/>
                <a:gd name="T26" fmla="*/ 17 w 17"/>
                <a:gd name="T27" fmla="*/ 15 h 29"/>
                <a:gd name="T28" fmla="*/ 15 w 17"/>
                <a:gd name="T29" fmla="*/ 16 h 29"/>
                <a:gd name="T30" fmla="*/ 11 w 17"/>
                <a:gd name="T31" fmla="*/ 15 h 29"/>
                <a:gd name="T32" fmla="*/ 10 w 17"/>
                <a:gd name="T33" fmla="*/ 14 h 29"/>
                <a:gd name="T34" fmla="*/ 10 w 17"/>
                <a:gd name="T35" fmla="*/ 14 h 29"/>
                <a:gd name="T36" fmla="*/ 10 w 17"/>
                <a:gd name="T37" fmla="*/ 11 h 29"/>
                <a:gd name="T38" fmla="*/ 6 w 17"/>
                <a:gd name="T39" fmla="*/ 7 h 29"/>
                <a:gd name="T40" fmla="*/ 6 w 17"/>
                <a:gd name="T41" fmla="*/ 10 h 29"/>
                <a:gd name="T42" fmla="*/ 8 w 17"/>
                <a:gd name="T43" fmla="*/ 16 h 29"/>
                <a:gd name="T44" fmla="*/ 11 w 17"/>
                <a:gd name="T45" fmla="*/ 20 h 29"/>
                <a:gd name="T46" fmla="*/ 14 w 17"/>
                <a:gd name="T47" fmla="*/ 21 h 29"/>
                <a:gd name="T48" fmla="*/ 14 w 17"/>
                <a:gd name="T49" fmla="*/ 29 h 29"/>
                <a:gd name="T50" fmla="*/ 11 w 17"/>
                <a:gd name="T51" fmla="*/ 27 h 29"/>
                <a:gd name="T52" fmla="*/ 9 w 17"/>
                <a:gd name="T53" fmla="*/ 25 h 29"/>
                <a:gd name="T54" fmla="*/ 5 w 17"/>
                <a:gd name="T55" fmla="*/ 23 h 29"/>
                <a:gd name="T56" fmla="*/ 1 w 17"/>
                <a:gd name="T57" fmla="*/ 17 h 29"/>
                <a:gd name="T58" fmla="*/ 2 w 17"/>
                <a:gd name="T59" fmla="*/ 14 h 29"/>
                <a:gd name="T60" fmla="*/ 1 w 17"/>
                <a:gd name="T61" fmla="*/ 10 h 29"/>
                <a:gd name="T62" fmla="*/ 0 w 17"/>
                <a:gd name="T63" fmla="*/ 4 h 29"/>
                <a:gd name="T64" fmla="*/ 2 w 17"/>
                <a:gd name="T6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" h="29">
                  <a:moveTo>
                    <a:pt x="6" y="20"/>
                  </a:moveTo>
                  <a:lnTo>
                    <a:pt x="9" y="21"/>
                  </a:lnTo>
                  <a:lnTo>
                    <a:pt x="11" y="23"/>
                  </a:lnTo>
                  <a:lnTo>
                    <a:pt x="9" y="21"/>
                  </a:lnTo>
                  <a:lnTo>
                    <a:pt x="6" y="20"/>
                  </a:lnTo>
                  <a:close/>
                  <a:moveTo>
                    <a:pt x="8" y="4"/>
                  </a:moveTo>
                  <a:lnTo>
                    <a:pt x="8" y="4"/>
                  </a:lnTo>
                  <a:lnTo>
                    <a:pt x="11" y="7"/>
                  </a:lnTo>
                  <a:lnTo>
                    <a:pt x="13" y="8"/>
                  </a:lnTo>
                  <a:lnTo>
                    <a:pt x="13" y="11"/>
                  </a:lnTo>
                  <a:lnTo>
                    <a:pt x="13" y="8"/>
                  </a:lnTo>
                  <a:lnTo>
                    <a:pt x="11" y="7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5" y="0"/>
                  </a:moveTo>
                  <a:lnTo>
                    <a:pt x="5" y="0"/>
                  </a:lnTo>
                  <a:lnTo>
                    <a:pt x="8" y="0"/>
                  </a:lnTo>
                  <a:lnTo>
                    <a:pt x="9" y="2"/>
                  </a:lnTo>
                  <a:lnTo>
                    <a:pt x="13" y="4"/>
                  </a:lnTo>
                  <a:lnTo>
                    <a:pt x="14" y="6"/>
                  </a:lnTo>
                  <a:lnTo>
                    <a:pt x="15" y="8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7" y="16"/>
                  </a:lnTo>
                  <a:lnTo>
                    <a:pt x="15" y="16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1"/>
                  </a:lnTo>
                  <a:lnTo>
                    <a:pt x="9" y="10"/>
                  </a:lnTo>
                  <a:lnTo>
                    <a:pt x="6" y="7"/>
                  </a:lnTo>
                  <a:lnTo>
                    <a:pt x="6" y="7"/>
                  </a:lnTo>
                  <a:lnTo>
                    <a:pt x="6" y="10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9" y="17"/>
                  </a:lnTo>
                  <a:lnTo>
                    <a:pt x="11" y="20"/>
                  </a:lnTo>
                  <a:lnTo>
                    <a:pt x="13" y="21"/>
                  </a:lnTo>
                  <a:lnTo>
                    <a:pt x="14" y="21"/>
                  </a:lnTo>
                  <a:lnTo>
                    <a:pt x="17" y="21"/>
                  </a:lnTo>
                  <a:lnTo>
                    <a:pt x="14" y="29"/>
                  </a:lnTo>
                  <a:lnTo>
                    <a:pt x="13" y="27"/>
                  </a:lnTo>
                  <a:lnTo>
                    <a:pt x="11" y="27"/>
                  </a:lnTo>
                  <a:lnTo>
                    <a:pt x="11" y="27"/>
                  </a:lnTo>
                  <a:lnTo>
                    <a:pt x="9" y="25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4" y="20"/>
                  </a:lnTo>
                  <a:lnTo>
                    <a:pt x="1" y="17"/>
                  </a:lnTo>
                  <a:lnTo>
                    <a:pt x="1" y="14"/>
                  </a:lnTo>
                  <a:lnTo>
                    <a:pt x="2" y="14"/>
                  </a:lnTo>
                  <a:lnTo>
                    <a:pt x="1" y="14"/>
                  </a:lnTo>
                  <a:lnTo>
                    <a:pt x="1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3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688"/>
            <p:cNvSpPr/>
            <p:nvPr/>
          </p:nvSpPr>
          <p:spPr bwMode="auto">
            <a:xfrm>
              <a:off x="7388226" y="3186113"/>
              <a:ext cx="9525" cy="9525"/>
            </a:xfrm>
            <a:custGeom>
              <a:avLst/>
              <a:gdLst>
                <a:gd name="T0" fmla="*/ 3 w 6"/>
                <a:gd name="T1" fmla="*/ 0 h 6"/>
                <a:gd name="T2" fmla="*/ 6 w 6"/>
                <a:gd name="T3" fmla="*/ 5 h 6"/>
                <a:gd name="T4" fmla="*/ 3 w 6"/>
                <a:gd name="T5" fmla="*/ 6 h 6"/>
                <a:gd name="T6" fmla="*/ 0 w 6"/>
                <a:gd name="T7" fmla="*/ 1 h 6"/>
                <a:gd name="T8" fmla="*/ 3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lnTo>
                    <a:pt x="6" y="5"/>
                  </a:lnTo>
                  <a:lnTo>
                    <a:pt x="3" y="6"/>
                  </a:lnTo>
                  <a:lnTo>
                    <a:pt x="0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689"/>
            <p:cNvSpPr>
              <a:spLocks noEditPoints="1"/>
            </p:cNvSpPr>
            <p:nvPr/>
          </p:nvSpPr>
          <p:spPr bwMode="auto">
            <a:xfrm>
              <a:off x="7385051" y="3181351"/>
              <a:ext cx="15875" cy="17463"/>
            </a:xfrm>
            <a:custGeom>
              <a:avLst/>
              <a:gdLst>
                <a:gd name="T0" fmla="*/ 4 w 10"/>
                <a:gd name="T1" fmla="*/ 4 h 11"/>
                <a:gd name="T2" fmla="*/ 4 w 10"/>
                <a:gd name="T3" fmla="*/ 4 h 11"/>
                <a:gd name="T4" fmla="*/ 5 w 10"/>
                <a:gd name="T5" fmla="*/ 7 h 11"/>
                <a:gd name="T6" fmla="*/ 4 w 10"/>
                <a:gd name="T7" fmla="*/ 4 h 11"/>
                <a:gd name="T8" fmla="*/ 6 w 10"/>
                <a:gd name="T9" fmla="*/ 0 h 11"/>
                <a:gd name="T10" fmla="*/ 10 w 10"/>
                <a:gd name="T11" fmla="*/ 8 h 11"/>
                <a:gd name="T12" fmla="*/ 4 w 10"/>
                <a:gd name="T13" fmla="*/ 11 h 11"/>
                <a:gd name="T14" fmla="*/ 1 w 10"/>
                <a:gd name="T15" fmla="*/ 4 h 11"/>
                <a:gd name="T16" fmla="*/ 0 w 10"/>
                <a:gd name="T17" fmla="*/ 3 h 11"/>
                <a:gd name="T18" fmla="*/ 6 w 10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1">
                  <a:moveTo>
                    <a:pt x="4" y="4"/>
                  </a:moveTo>
                  <a:lnTo>
                    <a:pt x="4" y="4"/>
                  </a:lnTo>
                  <a:lnTo>
                    <a:pt x="5" y="7"/>
                  </a:lnTo>
                  <a:lnTo>
                    <a:pt x="4" y="4"/>
                  </a:lnTo>
                  <a:close/>
                  <a:moveTo>
                    <a:pt x="6" y="0"/>
                  </a:moveTo>
                  <a:lnTo>
                    <a:pt x="10" y="8"/>
                  </a:lnTo>
                  <a:lnTo>
                    <a:pt x="4" y="11"/>
                  </a:lnTo>
                  <a:lnTo>
                    <a:pt x="1" y="4"/>
                  </a:lnTo>
                  <a:lnTo>
                    <a:pt x="0" y="3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690"/>
            <p:cNvSpPr>
              <a:spLocks noEditPoints="1"/>
            </p:cNvSpPr>
            <p:nvPr/>
          </p:nvSpPr>
          <p:spPr bwMode="auto">
            <a:xfrm>
              <a:off x="7372351" y="3187701"/>
              <a:ext cx="119063" cy="139700"/>
            </a:xfrm>
            <a:custGeom>
              <a:avLst/>
              <a:gdLst>
                <a:gd name="T0" fmla="*/ 26 w 75"/>
                <a:gd name="T1" fmla="*/ 3 h 88"/>
                <a:gd name="T2" fmla="*/ 21 w 75"/>
                <a:gd name="T3" fmla="*/ 3 h 88"/>
                <a:gd name="T4" fmla="*/ 16 w 75"/>
                <a:gd name="T5" fmla="*/ 5 h 88"/>
                <a:gd name="T6" fmla="*/ 9 w 75"/>
                <a:gd name="T7" fmla="*/ 11 h 88"/>
                <a:gd name="T8" fmla="*/ 5 w 75"/>
                <a:gd name="T9" fmla="*/ 20 h 88"/>
                <a:gd name="T10" fmla="*/ 4 w 75"/>
                <a:gd name="T11" fmla="*/ 30 h 88"/>
                <a:gd name="T12" fmla="*/ 5 w 75"/>
                <a:gd name="T13" fmla="*/ 43 h 88"/>
                <a:gd name="T14" fmla="*/ 9 w 75"/>
                <a:gd name="T15" fmla="*/ 56 h 88"/>
                <a:gd name="T16" fmla="*/ 17 w 75"/>
                <a:gd name="T17" fmla="*/ 68 h 88"/>
                <a:gd name="T18" fmla="*/ 29 w 75"/>
                <a:gd name="T19" fmla="*/ 77 h 88"/>
                <a:gd name="T20" fmla="*/ 40 w 75"/>
                <a:gd name="T21" fmla="*/ 83 h 88"/>
                <a:gd name="T22" fmla="*/ 54 w 75"/>
                <a:gd name="T23" fmla="*/ 85 h 88"/>
                <a:gd name="T24" fmla="*/ 58 w 75"/>
                <a:gd name="T25" fmla="*/ 85 h 88"/>
                <a:gd name="T26" fmla="*/ 61 w 75"/>
                <a:gd name="T27" fmla="*/ 84 h 88"/>
                <a:gd name="T28" fmla="*/ 64 w 75"/>
                <a:gd name="T29" fmla="*/ 81 h 88"/>
                <a:gd name="T30" fmla="*/ 67 w 75"/>
                <a:gd name="T31" fmla="*/ 79 h 88"/>
                <a:gd name="T32" fmla="*/ 69 w 75"/>
                <a:gd name="T33" fmla="*/ 73 h 88"/>
                <a:gd name="T34" fmla="*/ 71 w 75"/>
                <a:gd name="T35" fmla="*/ 68 h 88"/>
                <a:gd name="T36" fmla="*/ 71 w 75"/>
                <a:gd name="T37" fmla="*/ 63 h 88"/>
                <a:gd name="T38" fmla="*/ 68 w 75"/>
                <a:gd name="T39" fmla="*/ 47 h 88"/>
                <a:gd name="T40" fmla="*/ 61 w 75"/>
                <a:gd name="T41" fmla="*/ 29 h 88"/>
                <a:gd name="T42" fmla="*/ 55 w 75"/>
                <a:gd name="T43" fmla="*/ 17 h 88"/>
                <a:gd name="T44" fmla="*/ 46 w 75"/>
                <a:gd name="T45" fmla="*/ 9 h 88"/>
                <a:gd name="T46" fmla="*/ 37 w 75"/>
                <a:gd name="T47" fmla="*/ 4 h 88"/>
                <a:gd name="T48" fmla="*/ 26 w 75"/>
                <a:gd name="T49" fmla="*/ 3 h 88"/>
                <a:gd name="T50" fmla="*/ 26 w 75"/>
                <a:gd name="T51" fmla="*/ 0 h 88"/>
                <a:gd name="T52" fmla="*/ 37 w 75"/>
                <a:gd name="T53" fmla="*/ 1 h 88"/>
                <a:gd name="T54" fmla="*/ 48 w 75"/>
                <a:gd name="T55" fmla="*/ 7 h 88"/>
                <a:gd name="T56" fmla="*/ 58 w 75"/>
                <a:gd name="T57" fmla="*/ 15 h 88"/>
                <a:gd name="T58" fmla="*/ 64 w 75"/>
                <a:gd name="T59" fmla="*/ 28 h 88"/>
                <a:gd name="T60" fmla="*/ 72 w 75"/>
                <a:gd name="T61" fmla="*/ 46 h 88"/>
                <a:gd name="T62" fmla="*/ 75 w 75"/>
                <a:gd name="T63" fmla="*/ 63 h 88"/>
                <a:gd name="T64" fmla="*/ 72 w 75"/>
                <a:gd name="T65" fmla="*/ 75 h 88"/>
                <a:gd name="T66" fmla="*/ 65 w 75"/>
                <a:gd name="T67" fmla="*/ 84 h 88"/>
                <a:gd name="T68" fmla="*/ 63 w 75"/>
                <a:gd name="T69" fmla="*/ 87 h 88"/>
                <a:gd name="T70" fmla="*/ 58 w 75"/>
                <a:gd name="T71" fmla="*/ 88 h 88"/>
                <a:gd name="T72" fmla="*/ 54 w 75"/>
                <a:gd name="T73" fmla="*/ 88 h 88"/>
                <a:gd name="T74" fmla="*/ 40 w 75"/>
                <a:gd name="T75" fmla="*/ 85 h 88"/>
                <a:gd name="T76" fmla="*/ 27 w 75"/>
                <a:gd name="T77" fmla="*/ 80 h 88"/>
                <a:gd name="T78" fmla="*/ 16 w 75"/>
                <a:gd name="T79" fmla="*/ 70 h 88"/>
                <a:gd name="T80" fmla="*/ 6 w 75"/>
                <a:gd name="T81" fmla="*/ 58 h 88"/>
                <a:gd name="T82" fmla="*/ 1 w 75"/>
                <a:gd name="T83" fmla="*/ 43 h 88"/>
                <a:gd name="T84" fmla="*/ 0 w 75"/>
                <a:gd name="T85" fmla="*/ 30 h 88"/>
                <a:gd name="T86" fmla="*/ 3 w 75"/>
                <a:gd name="T87" fmla="*/ 18 h 88"/>
                <a:gd name="T88" fmla="*/ 6 w 75"/>
                <a:gd name="T89" fmla="*/ 8 h 88"/>
                <a:gd name="T90" fmla="*/ 14 w 75"/>
                <a:gd name="T91" fmla="*/ 1 h 88"/>
                <a:gd name="T92" fmla="*/ 21 w 75"/>
                <a:gd name="T93" fmla="*/ 0 h 88"/>
                <a:gd name="T94" fmla="*/ 26 w 75"/>
                <a:gd name="T9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5" h="88">
                  <a:moveTo>
                    <a:pt x="26" y="3"/>
                  </a:moveTo>
                  <a:lnTo>
                    <a:pt x="21" y="3"/>
                  </a:lnTo>
                  <a:lnTo>
                    <a:pt x="16" y="5"/>
                  </a:lnTo>
                  <a:lnTo>
                    <a:pt x="9" y="11"/>
                  </a:lnTo>
                  <a:lnTo>
                    <a:pt x="5" y="20"/>
                  </a:lnTo>
                  <a:lnTo>
                    <a:pt x="4" y="30"/>
                  </a:lnTo>
                  <a:lnTo>
                    <a:pt x="5" y="43"/>
                  </a:lnTo>
                  <a:lnTo>
                    <a:pt x="9" y="56"/>
                  </a:lnTo>
                  <a:lnTo>
                    <a:pt x="17" y="68"/>
                  </a:lnTo>
                  <a:lnTo>
                    <a:pt x="29" y="77"/>
                  </a:lnTo>
                  <a:lnTo>
                    <a:pt x="40" y="83"/>
                  </a:lnTo>
                  <a:lnTo>
                    <a:pt x="54" y="85"/>
                  </a:lnTo>
                  <a:lnTo>
                    <a:pt x="58" y="85"/>
                  </a:lnTo>
                  <a:lnTo>
                    <a:pt x="61" y="84"/>
                  </a:lnTo>
                  <a:lnTo>
                    <a:pt x="64" y="81"/>
                  </a:lnTo>
                  <a:lnTo>
                    <a:pt x="67" y="79"/>
                  </a:lnTo>
                  <a:lnTo>
                    <a:pt x="69" y="73"/>
                  </a:lnTo>
                  <a:lnTo>
                    <a:pt x="71" y="68"/>
                  </a:lnTo>
                  <a:lnTo>
                    <a:pt x="71" y="63"/>
                  </a:lnTo>
                  <a:lnTo>
                    <a:pt x="68" y="47"/>
                  </a:lnTo>
                  <a:lnTo>
                    <a:pt x="61" y="29"/>
                  </a:lnTo>
                  <a:lnTo>
                    <a:pt x="55" y="17"/>
                  </a:lnTo>
                  <a:lnTo>
                    <a:pt x="46" y="9"/>
                  </a:lnTo>
                  <a:lnTo>
                    <a:pt x="37" y="4"/>
                  </a:lnTo>
                  <a:lnTo>
                    <a:pt x="26" y="3"/>
                  </a:lnTo>
                  <a:close/>
                  <a:moveTo>
                    <a:pt x="26" y="0"/>
                  </a:moveTo>
                  <a:lnTo>
                    <a:pt x="37" y="1"/>
                  </a:lnTo>
                  <a:lnTo>
                    <a:pt x="48" y="7"/>
                  </a:lnTo>
                  <a:lnTo>
                    <a:pt x="58" y="15"/>
                  </a:lnTo>
                  <a:lnTo>
                    <a:pt x="64" y="28"/>
                  </a:lnTo>
                  <a:lnTo>
                    <a:pt x="72" y="46"/>
                  </a:lnTo>
                  <a:lnTo>
                    <a:pt x="75" y="63"/>
                  </a:lnTo>
                  <a:lnTo>
                    <a:pt x="72" y="75"/>
                  </a:lnTo>
                  <a:lnTo>
                    <a:pt x="65" y="84"/>
                  </a:lnTo>
                  <a:lnTo>
                    <a:pt x="63" y="87"/>
                  </a:lnTo>
                  <a:lnTo>
                    <a:pt x="58" y="88"/>
                  </a:lnTo>
                  <a:lnTo>
                    <a:pt x="54" y="88"/>
                  </a:lnTo>
                  <a:lnTo>
                    <a:pt x="40" y="85"/>
                  </a:lnTo>
                  <a:lnTo>
                    <a:pt x="27" y="80"/>
                  </a:lnTo>
                  <a:lnTo>
                    <a:pt x="16" y="70"/>
                  </a:lnTo>
                  <a:lnTo>
                    <a:pt x="6" y="58"/>
                  </a:lnTo>
                  <a:lnTo>
                    <a:pt x="1" y="43"/>
                  </a:lnTo>
                  <a:lnTo>
                    <a:pt x="0" y="30"/>
                  </a:lnTo>
                  <a:lnTo>
                    <a:pt x="3" y="18"/>
                  </a:lnTo>
                  <a:lnTo>
                    <a:pt x="6" y="8"/>
                  </a:lnTo>
                  <a:lnTo>
                    <a:pt x="14" y="1"/>
                  </a:lnTo>
                  <a:lnTo>
                    <a:pt x="21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1691"/>
            <p:cNvSpPr>
              <a:spLocks noEditPoints="1"/>
            </p:cNvSpPr>
            <p:nvPr/>
          </p:nvSpPr>
          <p:spPr bwMode="auto">
            <a:xfrm>
              <a:off x="7370763" y="3184526"/>
              <a:ext cx="122238" cy="144463"/>
            </a:xfrm>
            <a:custGeom>
              <a:avLst/>
              <a:gdLst>
                <a:gd name="T0" fmla="*/ 62 w 77"/>
                <a:gd name="T1" fmla="*/ 87 h 91"/>
                <a:gd name="T2" fmla="*/ 55 w 77"/>
                <a:gd name="T3" fmla="*/ 89 h 91"/>
                <a:gd name="T4" fmla="*/ 59 w 77"/>
                <a:gd name="T5" fmla="*/ 89 h 91"/>
                <a:gd name="T6" fmla="*/ 66 w 77"/>
                <a:gd name="T7" fmla="*/ 85 h 91"/>
                <a:gd name="T8" fmla="*/ 17 w 77"/>
                <a:gd name="T9" fmla="*/ 70 h 91"/>
                <a:gd name="T10" fmla="*/ 28 w 77"/>
                <a:gd name="T11" fmla="*/ 79 h 91"/>
                <a:gd name="T12" fmla="*/ 52 w 77"/>
                <a:gd name="T13" fmla="*/ 89 h 91"/>
                <a:gd name="T14" fmla="*/ 28 w 77"/>
                <a:gd name="T15" fmla="*/ 79 h 91"/>
                <a:gd name="T16" fmla="*/ 5 w 77"/>
                <a:gd name="T17" fmla="*/ 48 h 91"/>
                <a:gd name="T18" fmla="*/ 9 w 77"/>
                <a:gd name="T19" fmla="*/ 58 h 91"/>
                <a:gd name="T20" fmla="*/ 9 w 77"/>
                <a:gd name="T21" fmla="*/ 58 h 91"/>
                <a:gd name="T22" fmla="*/ 65 w 77"/>
                <a:gd name="T23" fmla="*/ 31 h 91"/>
                <a:gd name="T24" fmla="*/ 73 w 77"/>
                <a:gd name="T25" fmla="*/ 65 h 91"/>
                <a:gd name="T26" fmla="*/ 73 w 77"/>
                <a:gd name="T27" fmla="*/ 65 h 91"/>
                <a:gd name="T28" fmla="*/ 65 w 77"/>
                <a:gd name="T29" fmla="*/ 31 h 91"/>
                <a:gd name="T30" fmla="*/ 4 w 77"/>
                <a:gd name="T31" fmla="*/ 23 h 91"/>
                <a:gd name="T32" fmla="*/ 2 w 77"/>
                <a:gd name="T33" fmla="*/ 32 h 91"/>
                <a:gd name="T34" fmla="*/ 4 w 77"/>
                <a:gd name="T35" fmla="*/ 39 h 91"/>
                <a:gd name="T36" fmla="*/ 4 w 77"/>
                <a:gd name="T37" fmla="*/ 23 h 91"/>
                <a:gd name="T38" fmla="*/ 5 w 77"/>
                <a:gd name="T39" fmla="*/ 20 h 91"/>
                <a:gd name="T40" fmla="*/ 9 w 77"/>
                <a:gd name="T41" fmla="*/ 13 h 91"/>
                <a:gd name="T42" fmla="*/ 27 w 77"/>
                <a:gd name="T43" fmla="*/ 6 h 91"/>
                <a:gd name="T44" fmla="*/ 18 w 77"/>
                <a:gd name="T45" fmla="*/ 9 h 91"/>
                <a:gd name="T46" fmla="*/ 7 w 77"/>
                <a:gd name="T47" fmla="*/ 22 h 91"/>
                <a:gd name="T48" fmla="*/ 7 w 77"/>
                <a:gd name="T49" fmla="*/ 45 h 91"/>
                <a:gd name="T50" fmla="*/ 19 w 77"/>
                <a:gd name="T51" fmla="*/ 69 h 91"/>
                <a:gd name="T52" fmla="*/ 43 w 77"/>
                <a:gd name="T53" fmla="*/ 83 h 91"/>
                <a:gd name="T54" fmla="*/ 55 w 77"/>
                <a:gd name="T55" fmla="*/ 86 h 91"/>
                <a:gd name="T56" fmla="*/ 61 w 77"/>
                <a:gd name="T57" fmla="*/ 85 h 91"/>
                <a:gd name="T58" fmla="*/ 66 w 77"/>
                <a:gd name="T59" fmla="*/ 79 h 91"/>
                <a:gd name="T60" fmla="*/ 70 w 77"/>
                <a:gd name="T61" fmla="*/ 70 h 91"/>
                <a:gd name="T62" fmla="*/ 70 w 77"/>
                <a:gd name="T63" fmla="*/ 65 h 91"/>
                <a:gd name="T64" fmla="*/ 61 w 77"/>
                <a:gd name="T65" fmla="*/ 32 h 91"/>
                <a:gd name="T66" fmla="*/ 52 w 77"/>
                <a:gd name="T67" fmla="*/ 17 h 91"/>
                <a:gd name="T68" fmla="*/ 27 w 77"/>
                <a:gd name="T69" fmla="*/ 6 h 91"/>
                <a:gd name="T70" fmla="*/ 27 w 77"/>
                <a:gd name="T71" fmla="*/ 6 h 91"/>
                <a:gd name="T72" fmla="*/ 28 w 77"/>
                <a:gd name="T73" fmla="*/ 5 h 91"/>
                <a:gd name="T74" fmla="*/ 28 w 77"/>
                <a:gd name="T75" fmla="*/ 6 h 91"/>
                <a:gd name="T76" fmla="*/ 28 w 77"/>
                <a:gd name="T77" fmla="*/ 3 h 91"/>
                <a:gd name="T78" fmla="*/ 41 w 77"/>
                <a:gd name="T79" fmla="*/ 6 h 91"/>
                <a:gd name="T80" fmla="*/ 64 w 77"/>
                <a:gd name="T81" fmla="*/ 28 h 91"/>
                <a:gd name="T82" fmla="*/ 41 w 77"/>
                <a:gd name="T83" fmla="*/ 6 h 91"/>
                <a:gd name="T84" fmla="*/ 27 w 77"/>
                <a:gd name="T85" fmla="*/ 3 h 91"/>
                <a:gd name="T86" fmla="*/ 17 w 77"/>
                <a:gd name="T87" fmla="*/ 5 h 91"/>
                <a:gd name="T88" fmla="*/ 9 w 77"/>
                <a:gd name="T89" fmla="*/ 11 h 91"/>
                <a:gd name="T90" fmla="*/ 22 w 77"/>
                <a:gd name="T91" fmla="*/ 3 h 91"/>
                <a:gd name="T92" fmla="*/ 27 w 77"/>
                <a:gd name="T93" fmla="*/ 0 h 91"/>
                <a:gd name="T94" fmla="*/ 49 w 77"/>
                <a:gd name="T95" fmla="*/ 7 h 91"/>
                <a:gd name="T96" fmla="*/ 66 w 77"/>
                <a:gd name="T97" fmla="*/ 27 h 91"/>
                <a:gd name="T98" fmla="*/ 68 w 77"/>
                <a:gd name="T99" fmla="*/ 28 h 91"/>
                <a:gd name="T100" fmla="*/ 68 w 77"/>
                <a:gd name="T101" fmla="*/ 30 h 91"/>
                <a:gd name="T102" fmla="*/ 77 w 77"/>
                <a:gd name="T103" fmla="*/ 65 h 91"/>
                <a:gd name="T104" fmla="*/ 74 w 77"/>
                <a:gd name="T105" fmla="*/ 77 h 91"/>
                <a:gd name="T106" fmla="*/ 64 w 77"/>
                <a:gd name="T107" fmla="*/ 90 h 91"/>
                <a:gd name="T108" fmla="*/ 55 w 77"/>
                <a:gd name="T109" fmla="*/ 91 h 91"/>
                <a:gd name="T110" fmla="*/ 27 w 77"/>
                <a:gd name="T111" fmla="*/ 83 h 91"/>
                <a:gd name="T112" fmla="*/ 6 w 77"/>
                <a:gd name="T113" fmla="*/ 60 h 91"/>
                <a:gd name="T114" fmla="*/ 6 w 77"/>
                <a:gd name="T115" fmla="*/ 60 h 91"/>
                <a:gd name="T116" fmla="*/ 0 w 77"/>
                <a:gd name="T117" fmla="*/ 32 h 91"/>
                <a:gd name="T118" fmla="*/ 1 w 77"/>
                <a:gd name="T119" fmla="*/ 20 h 91"/>
                <a:gd name="T120" fmla="*/ 15 w 77"/>
                <a:gd name="T121" fmla="*/ 2 h 91"/>
                <a:gd name="T122" fmla="*/ 27 w 77"/>
                <a:gd name="T123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7" h="91">
                  <a:moveTo>
                    <a:pt x="66" y="85"/>
                  </a:moveTo>
                  <a:lnTo>
                    <a:pt x="62" y="87"/>
                  </a:lnTo>
                  <a:lnTo>
                    <a:pt x="59" y="89"/>
                  </a:lnTo>
                  <a:lnTo>
                    <a:pt x="55" y="89"/>
                  </a:lnTo>
                  <a:lnTo>
                    <a:pt x="55" y="89"/>
                  </a:lnTo>
                  <a:lnTo>
                    <a:pt x="59" y="89"/>
                  </a:lnTo>
                  <a:lnTo>
                    <a:pt x="62" y="87"/>
                  </a:lnTo>
                  <a:lnTo>
                    <a:pt x="66" y="85"/>
                  </a:lnTo>
                  <a:lnTo>
                    <a:pt x="66" y="85"/>
                  </a:lnTo>
                  <a:close/>
                  <a:moveTo>
                    <a:pt x="17" y="70"/>
                  </a:moveTo>
                  <a:lnTo>
                    <a:pt x="17" y="70"/>
                  </a:lnTo>
                  <a:lnTo>
                    <a:pt x="28" y="79"/>
                  </a:lnTo>
                  <a:lnTo>
                    <a:pt x="40" y="86"/>
                  </a:lnTo>
                  <a:lnTo>
                    <a:pt x="52" y="89"/>
                  </a:lnTo>
                  <a:lnTo>
                    <a:pt x="40" y="86"/>
                  </a:lnTo>
                  <a:lnTo>
                    <a:pt x="28" y="79"/>
                  </a:lnTo>
                  <a:lnTo>
                    <a:pt x="17" y="70"/>
                  </a:lnTo>
                  <a:close/>
                  <a:moveTo>
                    <a:pt x="5" y="48"/>
                  </a:moveTo>
                  <a:lnTo>
                    <a:pt x="9" y="58"/>
                  </a:lnTo>
                  <a:lnTo>
                    <a:pt x="9" y="58"/>
                  </a:lnTo>
                  <a:lnTo>
                    <a:pt x="17" y="70"/>
                  </a:lnTo>
                  <a:lnTo>
                    <a:pt x="9" y="58"/>
                  </a:lnTo>
                  <a:lnTo>
                    <a:pt x="5" y="48"/>
                  </a:lnTo>
                  <a:close/>
                  <a:moveTo>
                    <a:pt x="65" y="31"/>
                  </a:moveTo>
                  <a:lnTo>
                    <a:pt x="72" y="49"/>
                  </a:lnTo>
                  <a:lnTo>
                    <a:pt x="73" y="65"/>
                  </a:lnTo>
                  <a:lnTo>
                    <a:pt x="73" y="65"/>
                  </a:lnTo>
                  <a:lnTo>
                    <a:pt x="73" y="65"/>
                  </a:lnTo>
                  <a:lnTo>
                    <a:pt x="72" y="49"/>
                  </a:lnTo>
                  <a:lnTo>
                    <a:pt x="65" y="31"/>
                  </a:lnTo>
                  <a:lnTo>
                    <a:pt x="65" y="31"/>
                  </a:lnTo>
                  <a:close/>
                  <a:moveTo>
                    <a:pt x="4" y="23"/>
                  </a:moveTo>
                  <a:lnTo>
                    <a:pt x="2" y="3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4" y="39"/>
                  </a:lnTo>
                  <a:lnTo>
                    <a:pt x="2" y="32"/>
                  </a:lnTo>
                  <a:lnTo>
                    <a:pt x="4" y="23"/>
                  </a:lnTo>
                  <a:close/>
                  <a:moveTo>
                    <a:pt x="9" y="13"/>
                  </a:moveTo>
                  <a:lnTo>
                    <a:pt x="5" y="20"/>
                  </a:lnTo>
                  <a:lnTo>
                    <a:pt x="5" y="20"/>
                  </a:lnTo>
                  <a:lnTo>
                    <a:pt x="9" y="13"/>
                  </a:lnTo>
                  <a:close/>
                  <a:moveTo>
                    <a:pt x="27" y="6"/>
                  </a:moveTo>
                  <a:lnTo>
                    <a:pt x="27" y="6"/>
                  </a:lnTo>
                  <a:lnTo>
                    <a:pt x="22" y="7"/>
                  </a:lnTo>
                  <a:lnTo>
                    <a:pt x="18" y="9"/>
                  </a:lnTo>
                  <a:lnTo>
                    <a:pt x="11" y="14"/>
                  </a:lnTo>
                  <a:lnTo>
                    <a:pt x="7" y="22"/>
                  </a:lnTo>
                  <a:lnTo>
                    <a:pt x="6" y="32"/>
                  </a:lnTo>
                  <a:lnTo>
                    <a:pt x="7" y="45"/>
                  </a:lnTo>
                  <a:lnTo>
                    <a:pt x="11" y="57"/>
                  </a:lnTo>
                  <a:lnTo>
                    <a:pt x="19" y="69"/>
                  </a:lnTo>
                  <a:lnTo>
                    <a:pt x="30" y="78"/>
                  </a:lnTo>
                  <a:lnTo>
                    <a:pt x="43" y="83"/>
                  </a:lnTo>
                  <a:lnTo>
                    <a:pt x="53" y="86"/>
                  </a:lnTo>
                  <a:lnTo>
                    <a:pt x="55" y="86"/>
                  </a:lnTo>
                  <a:lnTo>
                    <a:pt x="59" y="85"/>
                  </a:lnTo>
                  <a:lnTo>
                    <a:pt x="61" y="85"/>
                  </a:lnTo>
                  <a:lnTo>
                    <a:pt x="64" y="82"/>
                  </a:lnTo>
                  <a:lnTo>
                    <a:pt x="66" y="79"/>
                  </a:lnTo>
                  <a:lnTo>
                    <a:pt x="69" y="75"/>
                  </a:lnTo>
                  <a:lnTo>
                    <a:pt x="70" y="70"/>
                  </a:lnTo>
                  <a:lnTo>
                    <a:pt x="70" y="65"/>
                  </a:lnTo>
                  <a:lnTo>
                    <a:pt x="70" y="65"/>
                  </a:lnTo>
                  <a:lnTo>
                    <a:pt x="68" y="49"/>
                  </a:lnTo>
                  <a:lnTo>
                    <a:pt x="61" y="32"/>
                  </a:lnTo>
                  <a:lnTo>
                    <a:pt x="61" y="31"/>
                  </a:lnTo>
                  <a:lnTo>
                    <a:pt x="52" y="17"/>
                  </a:lnTo>
                  <a:lnTo>
                    <a:pt x="40" y="9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27" y="6"/>
                  </a:lnTo>
                  <a:close/>
                  <a:moveTo>
                    <a:pt x="28" y="3"/>
                  </a:moveTo>
                  <a:lnTo>
                    <a:pt x="28" y="5"/>
                  </a:lnTo>
                  <a:lnTo>
                    <a:pt x="28" y="5"/>
                  </a:lnTo>
                  <a:lnTo>
                    <a:pt x="28" y="6"/>
                  </a:lnTo>
                  <a:lnTo>
                    <a:pt x="28" y="5"/>
                  </a:lnTo>
                  <a:lnTo>
                    <a:pt x="28" y="3"/>
                  </a:lnTo>
                  <a:close/>
                  <a:moveTo>
                    <a:pt x="28" y="3"/>
                  </a:moveTo>
                  <a:lnTo>
                    <a:pt x="41" y="6"/>
                  </a:lnTo>
                  <a:lnTo>
                    <a:pt x="53" y="14"/>
                  </a:lnTo>
                  <a:lnTo>
                    <a:pt x="64" y="28"/>
                  </a:lnTo>
                  <a:lnTo>
                    <a:pt x="53" y="14"/>
                  </a:lnTo>
                  <a:lnTo>
                    <a:pt x="41" y="6"/>
                  </a:lnTo>
                  <a:lnTo>
                    <a:pt x="28" y="3"/>
                  </a:lnTo>
                  <a:close/>
                  <a:moveTo>
                    <a:pt x="27" y="3"/>
                  </a:moveTo>
                  <a:lnTo>
                    <a:pt x="22" y="3"/>
                  </a:lnTo>
                  <a:lnTo>
                    <a:pt x="17" y="5"/>
                  </a:lnTo>
                  <a:lnTo>
                    <a:pt x="9" y="11"/>
                  </a:lnTo>
                  <a:lnTo>
                    <a:pt x="9" y="11"/>
                  </a:lnTo>
                  <a:lnTo>
                    <a:pt x="17" y="5"/>
                  </a:lnTo>
                  <a:lnTo>
                    <a:pt x="22" y="3"/>
                  </a:lnTo>
                  <a:lnTo>
                    <a:pt x="27" y="3"/>
                  </a:lnTo>
                  <a:close/>
                  <a:moveTo>
                    <a:pt x="27" y="0"/>
                  </a:moveTo>
                  <a:lnTo>
                    <a:pt x="39" y="2"/>
                  </a:lnTo>
                  <a:lnTo>
                    <a:pt x="49" y="7"/>
                  </a:lnTo>
                  <a:lnTo>
                    <a:pt x="59" y="15"/>
                  </a:lnTo>
                  <a:lnTo>
                    <a:pt x="66" y="27"/>
                  </a:lnTo>
                  <a:lnTo>
                    <a:pt x="66" y="27"/>
                  </a:lnTo>
                  <a:lnTo>
                    <a:pt x="68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74" y="48"/>
                  </a:lnTo>
                  <a:lnTo>
                    <a:pt x="77" y="65"/>
                  </a:lnTo>
                  <a:lnTo>
                    <a:pt x="77" y="65"/>
                  </a:lnTo>
                  <a:lnTo>
                    <a:pt x="74" y="77"/>
                  </a:lnTo>
                  <a:lnTo>
                    <a:pt x="68" y="87"/>
                  </a:lnTo>
                  <a:lnTo>
                    <a:pt x="64" y="90"/>
                  </a:lnTo>
                  <a:lnTo>
                    <a:pt x="59" y="91"/>
                  </a:lnTo>
                  <a:lnTo>
                    <a:pt x="55" y="91"/>
                  </a:lnTo>
                  <a:lnTo>
                    <a:pt x="40" y="90"/>
                  </a:lnTo>
                  <a:lnTo>
                    <a:pt x="27" y="83"/>
                  </a:lnTo>
                  <a:lnTo>
                    <a:pt x="15" y="73"/>
                  </a:lnTo>
                  <a:lnTo>
                    <a:pt x="6" y="60"/>
                  </a:lnTo>
                  <a:lnTo>
                    <a:pt x="7" y="60"/>
                  </a:lnTo>
                  <a:lnTo>
                    <a:pt x="6" y="60"/>
                  </a:lnTo>
                  <a:lnTo>
                    <a:pt x="1" y="47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" y="20"/>
                  </a:lnTo>
                  <a:lnTo>
                    <a:pt x="6" y="10"/>
                  </a:lnTo>
                  <a:lnTo>
                    <a:pt x="15" y="2"/>
                  </a:lnTo>
                  <a:lnTo>
                    <a:pt x="21" y="1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692"/>
            <p:cNvSpPr/>
            <p:nvPr/>
          </p:nvSpPr>
          <p:spPr bwMode="auto">
            <a:xfrm>
              <a:off x="7380288" y="3187701"/>
              <a:ext cx="33338" cy="28575"/>
            </a:xfrm>
            <a:custGeom>
              <a:avLst/>
              <a:gdLst>
                <a:gd name="T0" fmla="*/ 9 w 21"/>
                <a:gd name="T1" fmla="*/ 0 h 18"/>
                <a:gd name="T2" fmla="*/ 16 w 21"/>
                <a:gd name="T3" fmla="*/ 7 h 18"/>
                <a:gd name="T4" fmla="*/ 18 w 21"/>
                <a:gd name="T5" fmla="*/ 0 h 18"/>
                <a:gd name="T6" fmla="*/ 21 w 21"/>
                <a:gd name="T7" fmla="*/ 1 h 18"/>
                <a:gd name="T8" fmla="*/ 17 w 21"/>
                <a:gd name="T9" fmla="*/ 13 h 18"/>
                <a:gd name="T10" fmla="*/ 12 w 21"/>
                <a:gd name="T11" fmla="*/ 7 h 18"/>
                <a:gd name="T12" fmla="*/ 8 w 21"/>
                <a:gd name="T13" fmla="*/ 18 h 18"/>
                <a:gd name="T14" fmla="*/ 0 w 21"/>
                <a:gd name="T15" fmla="*/ 16 h 18"/>
                <a:gd name="T16" fmla="*/ 1 w 21"/>
                <a:gd name="T17" fmla="*/ 12 h 18"/>
                <a:gd name="T18" fmla="*/ 5 w 21"/>
                <a:gd name="T19" fmla="*/ 15 h 18"/>
                <a:gd name="T20" fmla="*/ 9 w 21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8">
                  <a:moveTo>
                    <a:pt x="9" y="0"/>
                  </a:moveTo>
                  <a:lnTo>
                    <a:pt x="16" y="7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17" y="13"/>
                  </a:lnTo>
                  <a:lnTo>
                    <a:pt x="12" y="7"/>
                  </a:lnTo>
                  <a:lnTo>
                    <a:pt x="8" y="18"/>
                  </a:lnTo>
                  <a:lnTo>
                    <a:pt x="0" y="16"/>
                  </a:lnTo>
                  <a:lnTo>
                    <a:pt x="1" y="12"/>
                  </a:lnTo>
                  <a:lnTo>
                    <a:pt x="5" y="15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693"/>
            <p:cNvSpPr>
              <a:spLocks noEditPoints="1"/>
            </p:cNvSpPr>
            <p:nvPr/>
          </p:nvSpPr>
          <p:spPr bwMode="auto">
            <a:xfrm>
              <a:off x="7377113" y="3184526"/>
              <a:ext cx="41275" cy="36513"/>
            </a:xfrm>
            <a:custGeom>
              <a:avLst/>
              <a:gdLst>
                <a:gd name="T0" fmla="*/ 22 w 26"/>
                <a:gd name="T1" fmla="*/ 5 h 23"/>
                <a:gd name="T2" fmla="*/ 19 w 26"/>
                <a:gd name="T3" fmla="*/ 13 h 23"/>
                <a:gd name="T4" fmla="*/ 19 w 26"/>
                <a:gd name="T5" fmla="*/ 13 h 23"/>
                <a:gd name="T6" fmla="*/ 22 w 26"/>
                <a:gd name="T7" fmla="*/ 5 h 23"/>
                <a:gd name="T8" fmla="*/ 11 w 26"/>
                <a:gd name="T9" fmla="*/ 0 h 23"/>
                <a:gd name="T10" fmla="*/ 18 w 26"/>
                <a:gd name="T11" fmla="*/ 6 h 23"/>
                <a:gd name="T12" fmla="*/ 19 w 26"/>
                <a:gd name="T13" fmla="*/ 1 h 23"/>
                <a:gd name="T14" fmla="*/ 26 w 26"/>
                <a:gd name="T15" fmla="*/ 2 h 23"/>
                <a:gd name="T16" fmla="*/ 20 w 26"/>
                <a:gd name="T17" fmla="*/ 18 h 23"/>
                <a:gd name="T18" fmla="*/ 14 w 26"/>
                <a:gd name="T19" fmla="*/ 11 h 23"/>
                <a:gd name="T20" fmla="*/ 11 w 26"/>
                <a:gd name="T21" fmla="*/ 23 h 23"/>
                <a:gd name="T22" fmla="*/ 1 w 26"/>
                <a:gd name="T23" fmla="*/ 19 h 23"/>
                <a:gd name="T24" fmla="*/ 0 w 26"/>
                <a:gd name="T25" fmla="*/ 18 h 23"/>
                <a:gd name="T26" fmla="*/ 2 w 26"/>
                <a:gd name="T27" fmla="*/ 13 h 23"/>
                <a:gd name="T28" fmla="*/ 6 w 26"/>
                <a:gd name="T29" fmla="*/ 14 h 23"/>
                <a:gd name="T30" fmla="*/ 11 w 26"/>
                <a:gd name="T3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" h="23">
                  <a:moveTo>
                    <a:pt x="22" y="5"/>
                  </a:moveTo>
                  <a:lnTo>
                    <a:pt x="19" y="13"/>
                  </a:lnTo>
                  <a:lnTo>
                    <a:pt x="19" y="13"/>
                  </a:lnTo>
                  <a:lnTo>
                    <a:pt x="22" y="5"/>
                  </a:lnTo>
                  <a:close/>
                  <a:moveTo>
                    <a:pt x="11" y="0"/>
                  </a:moveTo>
                  <a:lnTo>
                    <a:pt x="18" y="6"/>
                  </a:lnTo>
                  <a:lnTo>
                    <a:pt x="19" y="1"/>
                  </a:lnTo>
                  <a:lnTo>
                    <a:pt x="26" y="2"/>
                  </a:lnTo>
                  <a:lnTo>
                    <a:pt x="20" y="18"/>
                  </a:lnTo>
                  <a:lnTo>
                    <a:pt x="14" y="11"/>
                  </a:lnTo>
                  <a:lnTo>
                    <a:pt x="11" y="23"/>
                  </a:lnTo>
                  <a:lnTo>
                    <a:pt x="1" y="19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6" y="14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694"/>
            <p:cNvSpPr>
              <a:spLocks noEditPoints="1"/>
            </p:cNvSpPr>
            <p:nvPr/>
          </p:nvSpPr>
          <p:spPr bwMode="auto">
            <a:xfrm>
              <a:off x="7392988" y="3194051"/>
              <a:ext cx="55563" cy="98425"/>
            </a:xfrm>
            <a:custGeom>
              <a:avLst/>
              <a:gdLst>
                <a:gd name="T0" fmla="*/ 8 w 35"/>
                <a:gd name="T1" fmla="*/ 13 h 62"/>
                <a:gd name="T2" fmla="*/ 22 w 35"/>
                <a:gd name="T3" fmla="*/ 52 h 62"/>
                <a:gd name="T4" fmla="*/ 31 w 35"/>
                <a:gd name="T5" fmla="*/ 56 h 62"/>
                <a:gd name="T6" fmla="*/ 31 w 35"/>
                <a:gd name="T7" fmla="*/ 49 h 62"/>
                <a:gd name="T8" fmla="*/ 8 w 35"/>
                <a:gd name="T9" fmla="*/ 13 h 62"/>
                <a:gd name="T10" fmla="*/ 4 w 35"/>
                <a:gd name="T11" fmla="*/ 0 h 62"/>
                <a:gd name="T12" fmla="*/ 35 w 35"/>
                <a:gd name="T13" fmla="*/ 47 h 62"/>
                <a:gd name="T14" fmla="*/ 35 w 35"/>
                <a:gd name="T15" fmla="*/ 62 h 62"/>
                <a:gd name="T16" fmla="*/ 21 w 35"/>
                <a:gd name="T17" fmla="*/ 55 h 62"/>
                <a:gd name="T18" fmla="*/ 20 w 35"/>
                <a:gd name="T19" fmla="*/ 55 h 62"/>
                <a:gd name="T20" fmla="*/ 0 w 35"/>
                <a:gd name="T21" fmla="*/ 1 h 62"/>
                <a:gd name="T22" fmla="*/ 4 w 35"/>
                <a:gd name="T2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62">
                  <a:moveTo>
                    <a:pt x="8" y="13"/>
                  </a:moveTo>
                  <a:lnTo>
                    <a:pt x="22" y="52"/>
                  </a:lnTo>
                  <a:lnTo>
                    <a:pt x="31" y="56"/>
                  </a:lnTo>
                  <a:lnTo>
                    <a:pt x="31" y="49"/>
                  </a:lnTo>
                  <a:lnTo>
                    <a:pt x="8" y="13"/>
                  </a:lnTo>
                  <a:close/>
                  <a:moveTo>
                    <a:pt x="4" y="0"/>
                  </a:moveTo>
                  <a:lnTo>
                    <a:pt x="35" y="47"/>
                  </a:lnTo>
                  <a:lnTo>
                    <a:pt x="35" y="62"/>
                  </a:lnTo>
                  <a:lnTo>
                    <a:pt x="21" y="55"/>
                  </a:lnTo>
                  <a:lnTo>
                    <a:pt x="20" y="55"/>
                  </a:lnTo>
                  <a:lnTo>
                    <a:pt x="0" y="1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1695"/>
            <p:cNvSpPr>
              <a:spLocks noEditPoints="1"/>
            </p:cNvSpPr>
            <p:nvPr/>
          </p:nvSpPr>
          <p:spPr bwMode="auto">
            <a:xfrm>
              <a:off x="7391401" y="3192463"/>
              <a:ext cx="60325" cy="103188"/>
            </a:xfrm>
            <a:custGeom>
              <a:avLst/>
              <a:gdLst>
                <a:gd name="T0" fmla="*/ 15 w 38"/>
                <a:gd name="T1" fmla="*/ 26 h 65"/>
                <a:gd name="T2" fmla="*/ 25 w 38"/>
                <a:gd name="T3" fmla="*/ 52 h 65"/>
                <a:gd name="T4" fmla="*/ 31 w 38"/>
                <a:gd name="T5" fmla="*/ 55 h 65"/>
                <a:gd name="T6" fmla="*/ 31 w 38"/>
                <a:gd name="T7" fmla="*/ 51 h 65"/>
                <a:gd name="T8" fmla="*/ 15 w 38"/>
                <a:gd name="T9" fmla="*/ 26 h 65"/>
                <a:gd name="T10" fmla="*/ 15 w 38"/>
                <a:gd name="T11" fmla="*/ 21 h 65"/>
                <a:gd name="T12" fmla="*/ 35 w 38"/>
                <a:gd name="T13" fmla="*/ 50 h 65"/>
                <a:gd name="T14" fmla="*/ 35 w 38"/>
                <a:gd name="T15" fmla="*/ 50 h 65"/>
                <a:gd name="T16" fmla="*/ 15 w 38"/>
                <a:gd name="T17" fmla="*/ 21 h 65"/>
                <a:gd name="T18" fmla="*/ 4 w 38"/>
                <a:gd name="T19" fmla="*/ 4 h 65"/>
                <a:gd name="T20" fmla="*/ 4 w 38"/>
                <a:gd name="T21" fmla="*/ 4 h 65"/>
                <a:gd name="T22" fmla="*/ 21 w 38"/>
                <a:gd name="T23" fmla="*/ 50 h 65"/>
                <a:gd name="T24" fmla="*/ 8 w 38"/>
                <a:gd name="T25" fmla="*/ 14 h 65"/>
                <a:gd name="T26" fmla="*/ 10 w 38"/>
                <a:gd name="T27" fmla="*/ 13 h 65"/>
                <a:gd name="T28" fmla="*/ 4 w 38"/>
                <a:gd name="T29" fmla="*/ 4 h 65"/>
                <a:gd name="T30" fmla="*/ 5 w 38"/>
                <a:gd name="T31" fmla="*/ 0 h 65"/>
                <a:gd name="T32" fmla="*/ 38 w 38"/>
                <a:gd name="T33" fmla="*/ 48 h 65"/>
                <a:gd name="T34" fmla="*/ 38 w 38"/>
                <a:gd name="T35" fmla="*/ 65 h 65"/>
                <a:gd name="T36" fmla="*/ 21 w 38"/>
                <a:gd name="T37" fmla="*/ 57 h 65"/>
                <a:gd name="T38" fmla="*/ 21 w 38"/>
                <a:gd name="T39" fmla="*/ 57 h 65"/>
                <a:gd name="T40" fmla="*/ 19 w 38"/>
                <a:gd name="T41" fmla="*/ 57 h 65"/>
                <a:gd name="T42" fmla="*/ 19 w 38"/>
                <a:gd name="T43" fmla="*/ 57 h 65"/>
                <a:gd name="T44" fmla="*/ 19 w 38"/>
                <a:gd name="T45" fmla="*/ 57 h 65"/>
                <a:gd name="T46" fmla="*/ 19 w 38"/>
                <a:gd name="T47" fmla="*/ 56 h 65"/>
                <a:gd name="T48" fmla="*/ 0 w 38"/>
                <a:gd name="T49" fmla="*/ 2 h 65"/>
                <a:gd name="T50" fmla="*/ 5 w 38"/>
                <a:gd name="T5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8" h="65">
                  <a:moveTo>
                    <a:pt x="15" y="26"/>
                  </a:moveTo>
                  <a:lnTo>
                    <a:pt x="25" y="52"/>
                  </a:lnTo>
                  <a:lnTo>
                    <a:pt x="31" y="55"/>
                  </a:lnTo>
                  <a:lnTo>
                    <a:pt x="31" y="51"/>
                  </a:lnTo>
                  <a:lnTo>
                    <a:pt x="15" y="26"/>
                  </a:lnTo>
                  <a:close/>
                  <a:moveTo>
                    <a:pt x="15" y="21"/>
                  </a:moveTo>
                  <a:lnTo>
                    <a:pt x="35" y="50"/>
                  </a:lnTo>
                  <a:lnTo>
                    <a:pt x="35" y="50"/>
                  </a:lnTo>
                  <a:lnTo>
                    <a:pt x="15" y="21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21" y="50"/>
                  </a:lnTo>
                  <a:lnTo>
                    <a:pt x="8" y="14"/>
                  </a:lnTo>
                  <a:lnTo>
                    <a:pt x="10" y="13"/>
                  </a:lnTo>
                  <a:lnTo>
                    <a:pt x="4" y="4"/>
                  </a:lnTo>
                  <a:close/>
                  <a:moveTo>
                    <a:pt x="5" y="0"/>
                  </a:moveTo>
                  <a:lnTo>
                    <a:pt x="38" y="48"/>
                  </a:lnTo>
                  <a:lnTo>
                    <a:pt x="38" y="65"/>
                  </a:lnTo>
                  <a:lnTo>
                    <a:pt x="21" y="57"/>
                  </a:lnTo>
                  <a:lnTo>
                    <a:pt x="21" y="57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7"/>
                  </a:lnTo>
                  <a:lnTo>
                    <a:pt x="19" y="56"/>
                  </a:lnTo>
                  <a:lnTo>
                    <a:pt x="0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696"/>
            <p:cNvSpPr/>
            <p:nvPr/>
          </p:nvSpPr>
          <p:spPr bwMode="auto">
            <a:xfrm>
              <a:off x="7316788" y="3216276"/>
              <a:ext cx="63500" cy="127000"/>
            </a:xfrm>
            <a:custGeom>
              <a:avLst/>
              <a:gdLst>
                <a:gd name="T0" fmla="*/ 38 w 40"/>
                <a:gd name="T1" fmla="*/ 0 h 80"/>
                <a:gd name="T2" fmla="*/ 38 w 40"/>
                <a:gd name="T3" fmla="*/ 0 h 80"/>
                <a:gd name="T4" fmla="*/ 40 w 40"/>
                <a:gd name="T5" fmla="*/ 2 h 80"/>
                <a:gd name="T6" fmla="*/ 39 w 40"/>
                <a:gd name="T7" fmla="*/ 4 h 80"/>
                <a:gd name="T8" fmla="*/ 35 w 40"/>
                <a:gd name="T9" fmla="*/ 11 h 80"/>
                <a:gd name="T10" fmla="*/ 31 w 40"/>
                <a:gd name="T11" fmla="*/ 21 h 80"/>
                <a:gd name="T12" fmla="*/ 26 w 40"/>
                <a:gd name="T13" fmla="*/ 33 h 80"/>
                <a:gd name="T14" fmla="*/ 20 w 40"/>
                <a:gd name="T15" fmla="*/ 46 h 80"/>
                <a:gd name="T16" fmla="*/ 14 w 40"/>
                <a:gd name="T17" fmla="*/ 57 h 80"/>
                <a:gd name="T18" fmla="*/ 11 w 40"/>
                <a:gd name="T19" fmla="*/ 63 h 80"/>
                <a:gd name="T20" fmla="*/ 9 w 40"/>
                <a:gd name="T21" fmla="*/ 67 h 80"/>
                <a:gd name="T22" fmla="*/ 6 w 40"/>
                <a:gd name="T23" fmla="*/ 70 h 80"/>
                <a:gd name="T24" fmla="*/ 3 w 40"/>
                <a:gd name="T25" fmla="*/ 72 h 80"/>
                <a:gd name="T26" fmla="*/ 2 w 40"/>
                <a:gd name="T27" fmla="*/ 75 h 80"/>
                <a:gd name="T28" fmla="*/ 2 w 40"/>
                <a:gd name="T29" fmla="*/ 78 h 80"/>
                <a:gd name="T30" fmla="*/ 2 w 40"/>
                <a:gd name="T31" fmla="*/ 80 h 80"/>
                <a:gd name="T32" fmla="*/ 2 w 40"/>
                <a:gd name="T33" fmla="*/ 80 h 80"/>
                <a:gd name="T34" fmla="*/ 0 w 40"/>
                <a:gd name="T35" fmla="*/ 80 h 80"/>
                <a:gd name="T36" fmla="*/ 0 w 40"/>
                <a:gd name="T37" fmla="*/ 80 h 80"/>
                <a:gd name="T38" fmla="*/ 0 w 40"/>
                <a:gd name="T39" fmla="*/ 79 h 80"/>
                <a:gd name="T40" fmla="*/ 0 w 40"/>
                <a:gd name="T41" fmla="*/ 76 h 80"/>
                <a:gd name="T42" fmla="*/ 1 w 40"/>
                <a:gd name="T43" fmla="*/ 72 h 80"/>
                <a:gd name="T44" fmla="*/ 2 w 40"/>
                <a:gd name="T45" fmla="*/ 70 h 80"/>
                <a:gd name="T46" fmla="*/ 5 w 40"/>
                <a:gd name="T47" fmla="*/ 67 h 80"/>
                <a:gd name="T48" fmla="*/ 6 w 40"/>
                <a:gd name="T49" fmla="*/ 66 h 80"/>
                <a:gd name="T50" fmla="*/ 7 w 40"/>
                <a:gd name="T51" fmla="*/ 63 h 80"/>
                <a:gd name="T52" fmla="*/ 10 w 40"/>
                <a:gd name="T53" fmla="*/ 61 h 80"/>
                <a:gd name="T54" fmla="*/ 11 w 40"/>
                <a:gd name="T55" fmla="*/ 55 h 80"/>
                <a:gd name="T56" fmla="*/ 17 w 40"/>
                <a:gd name="T57" fmla="*/ 45 h 80"/>
                <a:gd name="T58" fmla="*/ 23 w 40"/>
                <a:gd name="T59" fmla="*/ 32 h 80"/>
                <a:gd name="T60" fmla="*/ 28 w 40"/>
                <a:gd name="T61" fmla="*/ 20 h 80"/>
                <a:gd name="T62" fmla="*/ 32 w 40"/>
                <a:gd name="T63" fmla="*/ 10 h 80"/>
                <a:gd name="T64" fmla="*/ 36 w 40"/>
                <a:gd name="T65" fmla="*/ 3 h 80"/>
                <a:gd name="T66" fmla="*/ 38 w 40"/>
                <a:gd name="T6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0" h="80">
                  <a:moveTo>
                    <a:pt x="38" y="0"/>
                  </a:moveTo>
                  <a:lnTo>
                    <a:pt x="38" y="0"/>
                  </a:lnTo>
                  <a:lnTo>
                    <a:pt x="40" y="2"/>
                  </a:lnTo>
                  <a:lnTo>
                    <a:pt x="39" y="4"/>
                  </a:lnTo>
                  <a:lnTo>
                    <a:pt x="35" y="11"/>
                  </a:lnTo>
                  <a:lnTo>
                    <a:pt x="31" y="21"/>
                  </a:lnTo>
                  <a:lnTo>
                    <a:pt x="26" y="33"/>
                  </a:lnTo>
                  <a:lnTo>
                    <a:pt x="20" y="46"/>
                  </a:lnTo>
                  <a:lnTo>
                    <a:pt x="14" y="57"/>
                  </a:lnTo>
                  <a:lnTo>
                    <a:pt x="11" y="63"/>
                  </a:lnTo>
                  <a:lnTo>
                    <a:pt x="9" y="67"/>
                  </a:lnTo>
                  <a:lnTo>
                    <a:pt x="6" y="70"/>
                  </a:lnTo>
                  <a:lnTo>
                    <a:pt x="3" y="72"/>
                  </a:lnTo>
                  <a:lnTo>
                    <a:pt x="2" y="75"/>
                  </a:lnTo>
                  <a:lnTo>
                    <a:pt x="2" y="78"/>
                  </a:lnTo>
                  <a:lnTo>
                    <a:pt x="2" y="80"/>
                  </a:lnTo>
                  <a:lnTo>
                    <a:pt x="2" y="80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79"/>
                  </a:lnTo>
                  <a:lnTo>
                    <a:pt x="0" y="76"/>
                  </a:lnTo>
                  <a:lnTo>
                    <a:pt x="1" y="72"/>
                  </a:lnTo>
                  <a:lnTo>
                    <a:pt x="2" y="70"/>
                  </a:lnTo>
                  <a:lnTo>
                    <a:pt x="5" y="67"/>
                  </a:lnTo>
                  <a:lnTo>
                    <a:pt x="6" y="66"/>
                  </a:lnTo>
                  <a:lnTo>
                    <a:pt x="7" y="63"/>
                  </a:lnTo>
                  <a:lnTo>
                    <a:pt x="10" y="61"/>
                  </a:lnTo>
                  <a:lnTo>
                    <a:pt x="11" y="55"/>
                  </a:lnTo>
                  <a:lnTo>
                    <a:pt x="17" y="45"/>
                  </a:lnTo>
                  <a:lnTo>
                    <a:pt x="23" y="32"/>
                  </a:lnTo>
                  <a:lnTo>
                    <a:pt x="28" y="20"/>
                  </a:lnTo>
                  <a:lnTo>
                    <a:pt x="32" y="10"/>
                  </a:lnTo>
                  <a:lnTo>
                    <a:pt x="36" y="3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697"/>
            <p:cNvSpPr>
              <a:spLocks noEditPoints="1"/>
            </p:cNvSpPr>
            <p:nvPr/>
          </p:nvSpPr>
          <p:spPr bwMode="auto">
            <a:xfrm>
              <a:off x="7312026" y="3214688"/>
              <a:ext cx="73025" cy="133350"/>
            </a:xfrm>
            <a:custGeom>
              <a:avLst/>
              <a:gdLst>
                <a:gd name="T0" fmla="*/ 9 w 46"/>
                <a:gd name="T1" fmla="*/ 70 h 84"/>
                <a:gd name="T2" fmla="*/ 8 w 46"/>
                <a:gd name="T3" fmla="*/ 71 h 84"/>
                <a:gd name="T4" fmla="*/ 9 w 46"/>
                <a:gd name="T5" fmla="*/ 70 h 84"/>
                <a:gd name="T6" fmla="*/ 12 w 46"/>
                <a:gd name="T7" fmla="*/ 66 h 84"/>
                <a:gd name="T8" fmla="*/ 12 w 46"/>
                <a:gd name="T9" fmla="*/ 67 h 84"/>
                <a:gd name="T10" fmla="*/ 41 w 46"/>
                <a:gd name="T11" fmla="*/ 3 h 84"/>
                <a:gd name="T12" fmla="*/ 38 w 46"/>
                <a:gd name="T13" fmla="*/ 9 h 84"/>
                <a:gd name="T14" fmla="*/ 38 w 46"/>
                <a:gd name="T15" fmla="*/ 8 h 84"/>
                <a:gd name="T16" fmla="*/ 41 w 46"/>
                <a:gd name="T17" fmla="*/ 3 h 84"/>
                <a:gd name="T18" fmla="*/ 41 w 46"/>
                <a:gd name="T19" fmla="*/ 0 h 84"/>
                <a:gd name="T20" fmla="*/ 44 w 46"/>
                <a:gd name="T21" fmla="*/ 3 h 84"/>
                <a:gd name="T22" fmla="*/ 43 w 46"/>
                <a:gd name="T23" fmla="*/ 4 h 84"/>
                <a:gd name="T24" fmla="*/ 42 w 46"/>
                <a:gd name="T25" fmla="*/ 9 h 84"/>
                <a:gd name="T26" fmla="*/ 38 w 46"/>
                <a:gd name="T27" fmla="*/ 18 h 84"/>
                <a:gd name="T28" fmla="*/ 27 w 46"/>
                <a:gd name="T29" fmla="*/ 42 h 84"/>
                <a:gd name="T30" fmla="*/ 16 w 46"/>
                <a:gd name="T31" fmla="*/ 64 h 84"/>
                <a:gd name="T32" fmla="*/ 10 w 46"/>
                <a:gd name="T33" fmla="*/ 72 h 84"/>
                <a:gd name="T34" fmla="*/ 8 w 46"/>
                <a:gd name="T35" fmla="*/ 76 h 84"/>
                <a:gd name="T36" fmla="*/ 6 w 46"/>
                <a:gd name="T37" fmla="*/ 81 h 84"/>
                <a:gd name="T38" fmla="*/ 0 w 46"/>
                <a:gd name="T39" fmla="*/ 84 h 84"/>
                <a:gd name="T40" fmla="*/ 0 w 46"/>
                <a:gd name="T41" fmla="*/ 81 h 84"/>
                <a:gd name="T42" fmla="*/ 1 w 46"/>
                <a:gd name="T43" fmla="*/ 81 h 84"/>
                <a:gd name="T44" fmla="*/ 0 w 46"/>
                <a:gd name="T45" fmla="*/ 79 h 84"/>
                <a:gd name="T46" fmla="*/ 1 w 46"/>
                <a:gd name="T47" fmla="*/ 73 h 84"/>
                <a:gd name="T48" fmla="*/ 6 w 46"/>
                <a:gd name="T49" fmla="*/ 67 h 84"/>
                <a:gd name="T50" fmla="*/ 6 w 46"/>
                <a:gd name="T51" fmla="*/ 67 h 84"/>
                <a:gd name="T52" fmla="*/ 9 w 46"/>
                <a:gd name="T53" fmla="*/ 64 h 84"/>
                <a:gd name="T54" fmla="*/ 13 w 46"/>
                <a:gd name="T55" fmla="*/ 56 h 84"/>
                <a:gd name="T56" fmla="*/ 25 w 46"/>
                <a:gd name="T57" fmla="*/ 33 h 84"/>
                <a:gd name="T58" fmla="*/ 34 w 46"/>
                <a:gd name="T59" fmla="*/ 12 h 84"/>
                <a:gd name="T60" fmla="*/ 39 w 46"/>
                <a:gd name="T61" fmla="*/ 0 h 84"/>
                <a:gd name="T62" fmla="*/ 39 w 46"/>
                <a:gd name="T63" fmla="*/ 0 h 84"/>
                <a:gd name="T64" fmla="*/ 41 w 46"/>
                <a:gd name="T65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" h="84">
                  <a:moveTo>
                    <a:pt x="9" y="70"/>
                  </a:moveTo>
                  <a:lnTo>
                    <a:pt x="9" y="70"/>
                  </a:lnTo>
                  <a:lnTo>
                    <a:pt x="9" y="70"/>
                  </a:lnTo>
                  <a:lnTo>
                    <a:pt x="8" y="71"/>
                  </a:lnTo>
                  <a:lnTo>
                    <a:pt x="9" y="70"/>
                  </a:lnTo>
                  <a:lnTo>
                    <a:pt x="9" y="70"/>
                  </a:lnTo>
                  <a:close/>
                  <a:moveTo>
                    <a:pt x="13" y="63"/>
                  </a:moveTo>
                  <a:lnTo>
                    <a:pt x="12" y="66"/>
                  </a:lnTo>
                  <a:lnTo>
                    <a:pt x="10" y="67"/>
                  </a:lnTo>
                  <a:lnTo>
                    <a:pt x="12" y="67"/>
                  </a:lnTo>
                  <a:lnTo>
                    <a:pt x="13" y="63"/>
                  </a:lnTo>
                  <a:close/>
                  <a:moveTo>
                    <a:pt x="41" y="3"/>
                  </a:moveTo>
                  <a:lnTo>
                    <a:pt x="39" y="5"/>
                  </a:lnTo>
                  <a:lnTo>
                    <a:pt x="38" y="9"/>
                  </a:lnTo>
                  <a:lnTo>
                    <a:pt x="37" y="13"/>
                  </a:lnTo>
                  <a:lnTo>
                    <a:pt x="38" y="8"/>
                  </a:lnTo>
                  <a:lnTo>
                    <a:pt x="39" y="5"/>
                  </a:lnTo>
                  <a:lnTo>
                    <a:pt x="41" y="3"/>
                  </a:lnTo>
                  <a:lnTo>
                    <a:pt x="41" y="3"/>
                  </a:lnTo>
                  <a:close/>
                  <a:moveTo>
                    <a:pt x="41" y="0"/>
                  </a:moveTo>
                  <a:lnTo>
                    <a:pt x="46" y="1"/>
                  </a:lnTo>
                  <a:lnTo>
                    <a:pt x="44" y="3"/>
                  </a:lnTo>
                  <a:lnTo>
                    <a:pt x="44" y="3"/>
                  </a:lnTo>
                  <a:lnTo>
                    <a:pt x="43" y="4"/>
                  </a:lnTo>
                  <a:lnTo>
                    <a:pt x="43" y="7"/>
                  </a:lnTo>
                  <a:lnTo>
                    <a:pt x="42" y="9"/>
                  </a:lnTo>
                  <a:lnTo>
                    <a:pt x="41" y="13"/>
                  </a:lnTo>
                  <a:lnTo>
                    <a:pt x="38" y="18"/>
                  </a:lnTo>
                  <a:lnTo>
                    <a:pt x="35" y="24"/>
                  </a:lnTo>
                  <a:lnTo>
                    <a:pt x="27" y="42"/>
                  </a:lnTo>
                  <a:lnTo>
                    <a:pt x="18" y="59"/>
                  </a:lnTo>
                  <a:lnTo>
                    <a:pt x="16" y="64"/>
                  </a:lnTo>
                  <a:lnTo>
                    <a:pt x="13" y="70"/>
                  </a:lnTo>
                  <a:lnTo>
                    <a:pt x="10" y="72"/>
                  </a:lnTo>
                  <a:lnTo>
                    <a:pt x="9" y="73"/>
                  </a:lnTo>
                  <a:lnTo>
                    <a:pt x="8" y="76"/>
                  </a:lnTo>
                  <a:lnTo>
                    <a:pt x="6" y="79"/>
                  </a:lnTo>
                  <a:lnTo>
                    <a:pt x="6" y="81"/>
                  </a:lnTo>
                  <a:lnTo>
                    <a:pt x="9" y="83"/>
                  </a:lnTo>
                  <a:lnTo>
                    <a:pt x="0" y="84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1" y="81"/>
                  </a:lnTo>
                  <a:lnTo>
                    <a:pt x="0" y="81"/>
                  </a:lnTo>
                  <a:lnTo>
                    <a:pt x="0" y="79"/>
                  </a:lnTo>
                  <a:lnTo>
                    <a:pt x="1" y="76"/>
                  </a:lnTo>
                  <a:lnTo>
                    <a:pt x="1" y="73"/>
                  </a:lnTo>
                  <a:lnTo>
                    <a:pt x="4" y="70"/>
                  </a:lnTo>
                  <a:lnTo>
                    <a:pt x="6" y="67"/>
                  </a:lnTo>
                  <a:lnTo>
                    <a:pt x="6" y="67"/>
                  </a:lnTo>
                  <a:lnTo>
                    <a:pt x="6" y="67"/>
                  </a:lnTo>
                  <a:lnTo>
                    <a:pt x="8" y="67"/>
                  </a:lnTo>
                  <a:lnTo>
                    <a:pt x="9" y="64"/>
                  </a:lnTo>
                  <a:lnTo>
                    <a:pt x="10" y="60"/>
                  </a:lnTo>
                  <a:lnTo>
                    <a:pt x="13" y="56"/>
                  </a:lnTo>
                  <a:lnTo>
                    <a:pt x="18" y="45"/>
                  </a:lnTo>
                  <a:lnTo>
                    <a:pt x="25" y="33"/>
                  </a:lnTo>
                  <a:lnTo>
                    <a:pt x="30" y="21"/>
                  </a:lnTo>
                  <a:lnTo>
                    <a:pt x="34" y="12"/>
                  </a:lnTo>
                  <a:lnTo>
                    <a:pt x="37" y="4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1" y="1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Rectangle 1698"/>
            <p:cNvSpPr>
              <a:spLocks noChangeArrowheads="1"/>
            </p:cNvSpPr>
            <p:nvPr/>
          </p:nvSpPr>
          <p:spPr bwMode="auto">
            <a:xfrm>
              <a:off x="7310438" y="3322638"/>
              <a:ext cx="15875" cy="4763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1699"/>
            <p:cNvSpPr>
              <a:spLocks noChangeArrowheads="1"/>
            </p:cNvSpPr>
            <p:nvPr/>
          </p:nvSpPr>
          <p:spPr bwMode="auto">
            <a:xfrm>
              <a:off x="7307263" y="3321051"/>
              <a:ext cx="20638" cy="7938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700"/>
            <p:cNvSpPr>
              <a:spLocks noEditPoints="1"/>
            </p:cNvSpPr>
            <p:nvPr/>
          </p:nvSpPr>
          <p:spPr bwMode="auto">
            <a:xfrm>
              <a:off x="7434263" y="3192463"/>
              <a:ext cx="125413" cy="63500"/>
            </a:xfrm>
            <a:custGeom>
              <a:avLst/>
              <a:gdLst>
                <a:gd name="T0" fmla="*/ 0 w 79"/>
                <a:gd name="T1" fmla="*/ 2 h 40"/>
                <a:gd name="T2" fmla="*/ 0 w 79"/>
                <a:gd name="T3" fmla="*/ 2 h 40"/>
                <a:gd name="T4" fmla="*/ 0 w 79"/>
                <a:gd name="T5" fmla="*/ 2 h 40"/>
                <a:gd name="T6" fmla="*/ 0 w 79"/>
                <a:gd name="T7" fmla="*/ 2 h 40"/>
                <a:gd name="T8" fmla="*/ 0 w 79"/>
                <a:gd name="T9" fmla="*/ 0 h 40"/>
                <a:gd name="T10" fmla="*/ 4 w 79"/>
                <a:gd name="T11" fmla="*/ 0 h 40"/>
                <a:gd name="T12" fmla="*/ 11 w 79"/>
                <a:gd name="T13" fmla="*/ 2 h 40"/>
                <a:gd name="T14" fmla="*/ 21 w 79"/>
                <a:gd name="T15" fmla="*/ 8 h 40"/>
                <a:gd name="T16" fmla="*/ 34 w 79"/>
                <a:gd name="T17" fmla="*/ 12 h 40"/>
                <a:gd name="T18" fmla="*/ 47 w 79"/>
                <a:gd name="T19" fmla="*/ 17 h 40"/>
                <a:gd name="T20" fmla="*/ 59 w 79"/>
                <a:gd name="T21" fmla="*/ 22 h 40"/>
                <a:gd name="T22" fmla="*/ 66 w 79"/>
                <a:gd name="T23" fmla="*/ 26 h 40"/>
                <a:gd name="T24" fmla="*/ 70 w 79"/>
                <a:gd name="T25" fmla="*/ 29 h 40"/>
                <a:gd name="T26" fmla="*/ 73 w 79"/>
                <a:gd name="T27" fmla="*/ 31 h 40"/>
                <a:gd name="T28" fmla="*/ 79 w 79"/>
                <a:gd name="T29" fmla="*/ 39 h 40"/>
                <a:gd name="T30" fmla="*/ 76 w 79"/>
                <a:gd name="T31" fmla="*/ 40 h 40"/>
                <a:gd name="T32" fmla="*/ 71 w 79"/>
                <a:gd name="T33" fmla="*/ 32 h 40"/>
                <a:gd name="T34" fmla="*/ 70 w 79"/>
                <a:gd name="T35" fmla="*/ 31 h 40"/>
                <a:gd name="T36" fmla="*/ 66 w 79"/>
                <a:gd name="T37" fmla="*/ 30 h 40"/>
                <a:gd name="T38" fmla="*/ 62 w 79"/>
                <a:gd name="T39" fmla="*/ 27 h 40"/>
                <a:gd name="T40" fmla="*/ 58 w 79"/>
                <a:gd name="T41" fmla="*/ 25 h 40"/>
                <a:gd name="T42" fmla="*/ 46 w 79"/>
                <a:gd name="T43" fmla="*/ 19 h 40"/>
                <a:gd name="T44" fmla="*/ 33 w 79"/>
                <a:gd name="T45" fmla="*/ 14 h 40"/>
                <a:gd name="T46" fmla="*/ 21 w 79"/>
                <a:gd name="T47" fmla="*/ 10 h 40"/>
                <a:gd name="T48" fmla="*/ 11 w 79"/>
                <a:gd name="T49" fmla="*/ 6 h 40"/>
                <a:gd name="T50" fmla="*/ 3 w 79"/>
                <a:gd name="T51" fmla="*/ 4 h 40"/>
                <a:gd name="T52" fmla="*/ 0 w 79"/>
                <a:gd name="T53" fmla="*/ 2 h 40"/>
                <a:gd name="T54" fmla="*/ 0 w 79"/>
                <a:gd name="T5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9" h="40"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0"/>
                  </a:moveTo>
                  <a:lnTo>
                    <a:pt x="4" y="0"/>
                  </a:lnTo>
                  <a:lnTo>
                    <a:pt x="11" y="2"/>
                  </a:lnTo>
                  <a:lnTo>
                    <a:pt x="21" y="8"/>
                  </a:lnTo>
                  <a:lnTo>
                    <a:pt x="34" y="12"/>
                  </a:lnTo>
                  <a:lnTo>
                    <a:pt x="47" y="17"/>
                  </a:lnTo>
                  <a:lnTo>
                    <a:pt x="59" y="22"/>
                  </a:lnTo>
                  <a:lnTo>
                    <a:pt x="66" y="26"/>
                  </a:lnTo>
                  <a:lnTo>
                    <a:pt x="70" y="29"/>
                  </a:lnTo>
                  <a:lnTo>
                    <a:pt x="73" y="31"/>
                  </a:lnTo>
                  <a:lnTo>
                    <a:pt x="79" y="39"/>
                  </a:lnTo>
                  <a:lnTo>
                    <a:pt x="76" y="40"/>
                  </a:lnTo>
                  <a:lnTo>
                    <a:pt x="71" y="32"/>
                  </a:lnTo>
                  <a:lnTo>
                    <a:pt x="70" y="31"/>
                  </a:lnTo>
                  <a:lnTo>
                    <a:pt x="66" y="30"/>
                  </a:lnTo>
                  <a:lnTo>
                    <a:pt x="62" y="27"/>
                  </a:lnTo>
                  <a:lnTo>
                    <a:pt x="58" y="25"/>
                  </a:lnTo>
                  <a:lnTo>
                    <a:pt x="46" y="19"/>
                  </a:lnTo>
                  <a:lnTo>
                    <a:pt x="33" y="14"/>
                  </a:lnTo>
                  <a:lnTo>
                    <a:pt x="21" y="10"/>
                  </a:lnTo>
                  <a:lnTo>
                    <a:pt x="11" y="6"/>
                  </a:lnTo>
                  <a:lnTo>
                    <a:pt x="3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701"/>
            <p:cNvSpPr>
              <a:spLocks noEditPoints="1"/>
            </p:cNvSpPr>
            <p:nvPr/>
          </p:nvSpPr>
          <p:spPr bwMode="auto">
            <a:xfrm>
              <a:off x="7431088" y="3187701"/>
              <a:ext cx="131763" cy="73025"/>
            </a:xfrm>
            <a:custGeom>
              <a:avLst/>
              <a:gdLst>
                <a:gd name="T0" fmla="*/ 79 w 83"/>
                <a:gd name="T1" fmla="*/ 41 h 46"/>
                <a:gd name="T2" fmla="*/ 77 w 83"/>
                <a:gd name="T3" fmla="*/ 38 h 46"/>
                <a:gd name="T4" fmla="*/ 74 w 83"/>
                <a:gd name="T5" fmla="*/ 34 h 46"/>
                <a:gd name="T6" fmla="*/ 72 w 83"/>
                <a:gd name="T7" fmla="*/ 33 h 46"/>
                <a:gd name="T8" fmla="*/ 70 w 83"/>
                <a:gd name="T9" fmla="*/ 32 h 46"/>
                <a:gd name="T10" fmla="*/ 69 w 83"/>
                <a:gd name="T11" fmla="*/ 32 h 46"/>
                <a:gd name="T12" fmla="*/ 65 w 83"/>
                <a:gd name="T13" fmla="*/ 29 h 46"/>
                <a:gd name="T14" fmla="*/ 65 w 83"/>
                <a:gd name="T15" fmla="*/ 29 h 46"/>
                <a:gd name="T16" fmla="*/ 41 w 83"/>
                <a:gd name="T17" fmla="*/ 18 h 46"/>
                <a:gd name="T18" fmla="*/ 44 w 83"/>
                <a:gd name="T19" fmla="*/ 20 h 46"/>
                <a:gd name="T20" fmla="*/ 24 w 83"/>
                <a:gd name="T21" fmla="*/ 12 h 46"/>
                <a:gd name="T22" fmla="*/ 32 w 83"/>
                <a:gd name="T23" fmla="*/ 15 h 46"/>
                <a:gd name="T24" fmla="*/ 11 w 83"/>
                <a:gd name="T25" fmla="*/ 7 h 46"/>
                <a:gd name="T26" fmla="*/ 19 w 83"/>
                <a:gd name="T27" fmla="*/ 11 h 46"/>
                <a:gd name="T28" fmla="*/ 3 w 83"/>
                <a:gd name="T29" fmla="*/ 4 h 46"/>
                <a:gd name="T30" fmla="*/ 10 w 83"/>
                <a:gd name="T31" fmla="*/ 7 h 46"/>
                <a:gd name="T32" fmla="*/ 3 w 83"/>
                <a:gd name="T33" fmla="*/ 4 h 46"/>
                <a:gd name="T34" fmla="*/ 3 w 83"/>
                <a:gd name="T35" fmla="*/ 1 h 46"/>
                <a:gd name="T36" fmla="*/ 3 w 83"/>
                <a:gd name="T37" fmla="*/ 1 h 46"/>
                <a:gd name="T38" fmla="*/ 3 w 83"/>
                <a:gd name="T39" fmla="*/ 1 h 46"/>
                <a:gd name="T40" fmla="*/ 5 w 83"/>
                <a:gd name="T41" fmla="*/ 1 h 46"/>
                <a:gd name="T42" fmla="*/ 9 w 83"/>
                <a:gd name="T43" fmla="*/ 3 h 46"/>
                <a:gd name="T44" fmla="*/ 19 w 83"/>
                <a:gd name="T45" fmla="*/ 7 h 46"/>
                <a:gd name="T46" fmla="*/ 43 w 83"/>
                <a:gd name="T47" fmla="*/ 16 h 46"/>
                <a:gd name="T48" fmla="*/ 68 w 83"/>
                <a:gd name="T49" fmla="*/ 28 h 46"/>
                <a:gd name="T50" fmla="*/ 77 w 83"/>
                <a:gd name="T51" fmla="*/ 33 h 46"/>
                <a:gd name="T52" fmla="*/ 78 w 83"/>
                <a:gd name="T53" fmla="*/ 46 h 46"/>
                <a:gd name="T54" fmla="*/ 73 w 83"/>
                <a:gd name="T55" fmla="*/ 35 h 46"/>
                <a:gd name="T56" fmla="*/ 70 w 83"/>
                <a:gd name="T57" fmla="*/ 35 h 46"/>
                <a:gd name="T58" fmla="*/ 66 w 83"/>
                <a:gd name="T59" fmla="*/ 33 h 46"/>
                <a:gd name="T60" fmla="*/ 58 w 83"/>
                <a:gd name="T61" fmla="*/ 29 h 46"/>
                <a:gd name="T62" fmla="*/ 35 w 83"/>
                <a:gd name="T63" fmla="*/ 20 h 46"/>
                <a:gd name="T64" fmla="*/ 10 w 83"/>
                <a:gd name="T65" fmla="*/ 11 h 46"/>
                <a:gd name="T66" fmla="*/ 3 w 83"/>
                <a:gd name="T67" fmla="*/ 9 h 46"/>
                <a:gd name="T68" fmla="*/ 0 w 83"/>
                <a:gd name="T6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3" h="46">
                  <a:moveTo>
                    <a:pt x="77" y="38"/>
                  </a:moveTo>
                  <a:lnTo>
                    <a:pt x="79" y="41"/>
                  </a:lnTo>
                  <a:lnTo>
                    <a:pt x="79" y="41"/>
                  </a:lnTo>
                  <a:lnTo>
                    <a:pt x="77" y="38"/>
                  </a:lnTo>
                  <a:close/>
                  <a:moveTo>
                    <a:pt x="72" y="33"/>
                  </a:moveTo>
                  <a:lnTo>
                    <a:pt x="74" y="34"/>
                  </a:lnTo>
                  <a:lnTo>
                    <a:pt x="72" y="33"/>
                  </a:lnTo>
                  <a:lnTo>
                    <a:pt x="72" y="33"/>
                  </a:lnTo>
                  <a:close/>
                  <a:moveTo>
                    <a:pt x="69" y="32"/>
                  </a:moveTo>
                  <a:lnTo>
                    <a:pt x="70" y="32"/>
                  </a:lnTo>
                  <a:lnTo>
                    <a:pt x="69" y="32"/>
                  </a:lnTo>
                  <a:lnTo>
                    <a:pt x="69" y="32"/>
                  </a:lnTo>
                  <a:close/>
                  <a:moveTo>
                    <a:pt x="60" y="26"/>
                  </a:moveTo>
                  <a:lnTo>
                    <a:pt x="65" y="29"/>
                  </a:lnTo>
                  <a:lnTo>
                    <a:pt x="68" y="30"/>
                  </a:lnTo>
                  <a:lnTo>
                    <a:pt x="65" y="29"/>
                  </a:lnTo>
                  <a:lnTo>
                    <a:pt x="60" y="26"/>
                  </a:lnTo>
                  <a:close/>
                  <a:moveTo>
                    <a:pt x="41" y="18"/>
                  </a:moveTo>
                  <a:lnTo>
                    <a:pt x="45" y="20"/>
                  </a:lnTo>
                  <a:lnTo>
                    <a:pt x="44" y="20"/>
                  </a:lnTo>
                  <a:lnTo>
                    <a:pt x="41" y="18"/>
                  </a:lnTo>
                  <a:close/>
                  <a:moveTo>
                    <a:pt x="24" y="12"/>
                  </a:moveTo>
                  <a:lnTo>
                    <a:pt x="34" y="16"/>
                  </a:lnTo>
                  <a:lnTo>
                    <a:pt x="32" y="15"/>
                  </a:lnTo>
                  <a:lnTo>
                    <a:pt x="24" y="12"/>
                  </a:lnTo>
                  <a:close/>
                  <a:moveTo>
                    <a:pt x="11" y="7"/>
                  </a:moveTo>
                  <a:lnTo>
                    <a:pt x="21" y="11"/>
                  </a:lnTo>
                  <a:lnTo>
                    <a:pt x="19" y="11"/>
                  </a:lnTo>
                  <a:lnTo>
                    <a:pt x="11" y="7"/>
                  </a:lnTo>
                  <a:close/>
                  <a:moveTo>
                    <a:pt x="3" y="4"/>
                  </a:moveTo>
                  <a:lnTo>
                    <a:pt x="3" y="4"/>
                  </a:lnTo>
                  <a:lnTo>
                    <a:pt x="10" y="7"/>
                  </a:lnTo>
                  <a:lnTo>
                    <a:pt x="10" y="7"/>
                  </a:lnTo>
                  <a:lnTo>
                    <a:pt x="3" y="4"/>
                  </a:lnTo>
                  <a:close/>
                  <a:moveTo>
                    <a:pt x="3" y="1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3" y="1"/>
                  </a:lnTo>
                  <a:close/>
                  <a:moveTo>
                    <a:pt x="2" y="0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5" y="1"/>
                  </a:lnTo>
                  <a:lnTo>
                    <a:pt x="6" y="1"/>
                  </a:lnTo>
                  <a:lnTo>
                    <a:pt x="9" y="3"/>
                  </a:lnTo>
                  <a:lnTo>
                    <a:pt x="14" y="4"/>
                  </a:lnTo>
                  <a:lnTo>
                    <a:pt x="19" y="7"/>
                  </a:lnTo>
                  <a:lnTo>
                    <a:pt x="24" y="8"/>
                  </a:lnTo>
                  <a:lnTo>
                    <a:pt x="43" y="16"/>
                  </a:lnTo>
                  <a:lnTo>
                    <a:pt x="61" y="24"/>
                  </a:lnTo>
                  <a:lnTo>
                    <a:pt x="68" y="28"/>
                  </a:lnTo>
                  <a:lnTo>
                    <a:pt x="73" y="30"/>
                  </a:lnTo>
                  <a:lnTo>
                    <a:pt x="77" y="33"/>
                  </a:lnTo>
                  <a:lnTo>
                    <a:pt x="83" y="42"/>
                  </a:lnTo>
                  <a:lnTo>
                    <a:pt x="78" y="46"/>
                  </a:lnTo>
                  <a:lnTo>
                    <a:pt x="72" y="37"/>
                  </a:lnTo>
                  <a:lnTo>
                    <a:pt x="73" y="35"/>
                  </a:lnTo>
                  <a:lnTo>
                    <a:pt x="72" y="37"/>
                  </a:lnTo>
                  <a:lnTo>
                    <a:pt x="70" y="35"/>
                  </a:lnTo>
                  <a:lnTo>
                    <a:pt x="69" y="34"/>
                  </a:lnTo>
                  <a:lnTo>
                    <a:pt x="66" y="33"/>
                  </a:lnTo>
                  <a:lnTo>
                    <a:pt x="62" y="32"/>
                  </a:lnTo>
                  <a:lnTo>
                    <a:pt x="58" y="29"/>
                  </a:lnTo>
                  <a:lnTo>
                    <a:pt x="47" y="25"/>
                  </a:lnTo>
                  <a:lnTo>
                    <a:pt x="35" y="20"/>
                  </a:lnTo>
                  <a:lnTo>
                    <a:pt x="22" y="15"/>
                  </a:lnTo>
                  <a:lnTo>
                    <a:pt x="10" y="11"/>
                  </a:lnTo>
                  <a:lnTo>
                    <a:pt x="3" y="8"/>
                  </a:lnTo>
                  <a:lnTo>
                    <a:pt x="3" y="9"/>
                  </a:lnTo>
                  <a:lnTo>
                    <a:pt x="1" y="7"/>
                  </a:lnTo>
                  <a:lnTo>
                    <a:pt x="0" y="7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702"/>
            <p:cNvSpPr/>
            <p:nvPr/>
          </p:nvSpPr>
          <p:spPr bwMode="auto">
            <a:xfrm>
              <a:off x="7550151" y="3232151"/>
              <a:ext cx="17463" cy="9525"/>
            </a:xfrm>
            <a:custGeom>
              <a:avLst/>
              <a:gdLst>
                <a:gd name="T0" fmla="*/ 11 w 11"/>
                <a:gd name="T1" fmla="*/ 0 h 6"/>
                <a:gd name="T2" fmla="*/ 11 w 11"/>
                <a:gd name="T3" fmla="*/ 4 h 6"/>
                <a:gd name="T4" fmla="*/ 11 w 11"/>
                <a:gd name="T5" fmla="*/ 4 h 6"/>
                <a:gd name="T6" fmla="*/ 10 w 11"/>
                <a:gd name="T7" fmla="*/ 4 h 6"/>
                <a:gd name="T8" fmla="*/ 7 w 11"/>
                <a:gd name="T9" fmla="*/ 4 h 6"/>
                <a:gd name="T10" fmla="*/ 6 w 11"/>
                <a:gd name="T11" fmla="*/ 5 h 6"/>
                <a:gd name="T12" fmla="*/ 4 w 11"/>
                <a:gd name="T13" fmla="*/ 6 h 6"/>
                <a:gd name="T14" fmla="*/ 3 w 11"/>
                <a:gd name="T15" fmla="*/ 6 h 6"/>
                <a:gd name="T16" fmla="*/ 0 w 11"/>
                <a:gd name="T17" fmla="*/ 6 h 6"/>
                <a:gd name="T18" fmla="*/ 2 w 11"/>
                <a:gd name="T19" fmla="*/ 4 h 6"/>
                <a:gd name="T20" fmla="*/ 3 w 11"/>
                <a:gd name="T21" fmla="*/ 2 h 6"/>
                <a:gd name="T22" fmla="*/ 4 w 11"/>
                <a:gd name="T23" fmla="*/ 2 h 6"/>
                <a:gd name="T24" fmla="*/ 6 w 11"/>
                <a:gd name="T25" fmla="*/ 1 h 6"/>
                <a:gd name="T26" fmla="*/ 8 w 11"/>
                <a:gd name="T27" fmla="*/ 1 h 6"/>
                <a:gd name="T28" fmla="*/ 10 w 11"/>
                <a:gd name="T29" fmla="*/ 1 h 6"/>
                <a:gd name="T30" fmla="*/ 11 w 11"/>
                <a:gd name="T3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6">
                  <a:moveTo>
                    <a:pt x="11" y="0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6" y="5"/>
                  </a:lnTo>
                  <a:lnTo>
                    <a:pt x="4" y="6"/>
                  </a:lnTo>
                  <a:lnTo>
                    <a:pt x="3" y="6"/>
                  </a:lnTo>
                  <a:lnTo>
                    <a:pt x="0" y="6"/>
                  </a:lnTo>
                  <a:lnTo>
                    <a:pt x="2" y="4"/>
                  </a:lnTo>
                  <a:lnTo>
                    <a:pt x="3" y="2"/>
                  </a:lnTo>
                  <a:lnTo>
                    <a:pt x="4" y="2"/>
                  </a:lnTo>
                  <a:lnTo>
                    <a:pt x="6" y="1"/>
                  </a:lnTo>
                  <a:lnTo>
                    <a:pt x="8" y="1"/>
                  </a:lnTo>
                  <a:lnTo>
                    <a:pt x="10" y="1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703"/>
            <p:cNvSpPr>
              <a:spLocks noEditPoints="1"/>
            </p:cNvSpPr>
            <p:nvPr/>
          </p:nvSpPr>
          <p:spPr bwMode="auto">
            <a:xfrm>
              <a:off x="7546976" y="3228976"/>
              <a:ext cx="22225" cy="17463"/>
            </a:xfrm>
            <a:custGeom>
              <a:avLst/>
              <a:gdLst>
                <a:gd name="T0" fmla="*/ 10 w 14"/>
                <a:gd name="T1" fmla="*/ 4 h 11"/>
                <a:gd name="T2" fmla="*/ 9 w 14"/>
                <a:gd name="T3" fmla="*/ 4 h 11"/>
                <a:gd name="T4" fmla="*/ 9 w 14"/>
                <a:gd name="T5" fmla="*/ 4 h 11"/>
                <a:gd name="T6" fmla="*/ 9 w 14"/>
                <a:gd name="T7" fmla="*/ 4 h 11"/>
                <a:gd name="T8" fmla="*/ 10 w 14"/>
                <a:gd name="T9" fmla="*/ 4 h 11"/>
                <a:gd name="T10" fmla="*/ 14 w 14"/>
                <a:gd name="T11" fmla="*/ 0 h 11"/>
                <a:gd name="T12" fmla="*/ 14 w 14"/>
                <a:gd name="T13" fmla="*/ 2 h 11"/>
                <a:gd name="T14" fmla="*/ 14 w 14"/>
                <a:gd name="T15" fmla="*/ 6 h 11"/>
                <a:gd name="T16" fmla="*/ 14 w 14"/>
                <a:gd name="T17" fmla="*/ 6 h 11"/>
                <a:gd name="T18" fmla="*/ 14 w 14"/>
                <a:gd name="T19" fmla="*/ 7 h 11"/>
                <a:gd name="T20" fmla="*/ 14 w 14"/>
                <a:gd name="T21" fmla="*/ 7 h 11"/>
                <a:gd name="T22" fmla="*/ 14 w 14"/>
                <a:gd name="T23" fmla="*/ 7 h 11"/>
                <a:gd name="T24" fmla="*/ 13 w 14"/>
                <a:gd name="T25" fmla="*/ 7 h 11"/>
                <a:gd name="T26" fmla="*/ 13 w 14"/>
                <a:gd name="T27" fmla="*/ 7 h 11"/>
                <a:gd name="T28" fmla="*/ 13 w 14"/>
                <a:gd name="T29" fmla="*/ 7 h 11"/>
                <a:gd name="T30" fmla="*/ 13 w 14"/>
                <a:gd name="T31" fmla="*/ 7 h 11"/>
                <a:gd name="T32" fmla="*/ 13 w 14"/>
                <a:gd name="T33" fmla="*/ 7 h 11"/>
                <a:gd name="T34" fmla="*/ 12 w 14"/>
                <a:gd name="T35" fmla="*/ 7 h 11"/>
                <a:gd name="T36" fmla="*/ 9 w 14"/>
                <a:gd name="T37" fmla="*/ 8 h 11"/>
                <a:gd name="T38" fmla="*/ 8 w 14"/>
                <a:gd name="T39" fmla="*/ 8 h 11"/>
                <a:gd name="T40" fmla="*/ 9 w 14"/>
                <a:gd name="T41" fmla="*/ 11 h 11"/>
                <a:gd name="T42" fmla="*/ 5 w 14"/>
                <a:gd name="T43" fmla="*/ 9 h 11"/>
                <a:gd name="T44" fmla="*/ 2 w 14"/>
                <a:gd name="T45" fmla="*/ 9 h 11"/>
                <a:gd name="T46" fmla="*/ 0 w 14"/>
                <a:gd name="T47" fmla="*/ 9 h 11"/>
                <a:gd name="T48" fmla="*/ 1 w 14"/>
                <a:gd name="T49" fmla="*/ 7 h 11"/>
                <a:gd name="T50" fmla="*/ 2 w 14"/>
                <a:gd name="T51" fmla="*/ 6 h 11"/>
                <a:gd name="T52" fmla="*/ 4 w 14"/>
                <a:gd name="T53" fmla="*/ 3 h 11"/>
                <a:gd name="T54" fmla="*/ 6 w 14"/>
                <a:gd name="T55" fmla="*/ 3 h 11"/>
                <a:gd name="T56" fmla="*/ 8 w 14"/>
                <a:gd name="T57" fmla="*/ 2 h 11"/>
                <a:gd name="T58" fmla="*/ 10 w 14"/>
                <a:gd name="T59" fmla="*/ 2 h 11"/>
                <a:gd name="T60" fmla="*/ 12 w 14"/>
                <a:gd name="T61" fmla="*/ 0 h 11"/>
                <a:gd name="T62" fmla="*/ 13 w 14"/>
                <a:gd name="T63" fmla="*/ 0 h 11"/>
                <a:gd name="T64" fmla="*/ 14 w 14"/>
                <a:gd name="T6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" h="11">
                  <a:moveTo>
                    <a:pt x="10" y="4"/>
                  </a:moveTo>
                  <a:lnTo>
                    <a:pt x="9" y="4"/>
                  </a:lnTo>
                  <a:lnTo>
                    <a:pt x="9" y="4"/>
                  </a:lnTo>
                  <a:lnTo>
                    <a:pt x="9" y="4"/>
                  </a:lnTo>
                  <a:lnTo>
                    <a:pt x="10" y="4"/>
                  </a:lnTo>
                  <a:close/>
                  <a:moveTo>
                    <a:pt x="14" y="0"/>
                  </a:moveTo>
                  <a:lnTo>
                    <a:pt x="14" y="2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12" y="7"/>
                  </a:lnTo>
                  <a:lnTo>
                    <a:pt x="9" y="8"/>
                  </a:lnTo>
                  <a:lnTo>
                    <a:pt x="8" y="8"/>
                  </a:lnTo>
                  <a:lnTo>
                    <a:pt x="9" y="11"/>
                  </a:lnTo>
                  <a:lnTo>
                    <a:pt x="5" y="9"/>
                  </a:lnTo>
                  <a:lnTo>
                    <a:pt x="2" y="9"/>
                  </a:lnTo>
                  <a:lnTo>
                    <a:pt x="0" y="9"/>
                  </a:lnTo>
                  <a:lnTo>
                    <a:pt x="1" y="7"/>
                  </a:lnTo>
                  <a:lnTo>
                    <a:pt x="2" y="6"/>
                  </a:lnTo>
                  <a:lnTo>
                    <a:pt x="4" y="3"/>
                  </a:lnTo>
                  <a:lnTo>
                    <a:pt x="6" y="3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3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704"/>
            <p:cNvSpPr/>
            <p:nvPr/>
          </p:nvSpPr>
          <p:spPr bwMode="auto">
            <a:xfrm>
              <a:off x="7412038" y="3325813"/>
              <a:ext cx="36513" cy="169863"/>
            </a:xfrm>
            <a:custGeom>
              <a:avLst/>
              <a:gdLst>
                <a:gd name="T0" fmla="*/ 19 w 23"/>
                <a:gd name="T1" fmla="*/ 0 h 107"/>
                <a:gd name="T2" fmla="*/ 23 w 23"/>
                <a:gd name="T3" fmla="*/ 0 h 107"/>
                <a:gd name="T4" fmla="*/ 4 w 23"/>
                <a:gd name="T5" fmla="*/ 62 h 107"/>
                <a:gd name="T6" fmla="*/ 23 w 23"/>
                <a:gd name="T7" fmla="*/ 104 h 107"/>
                <a:gd name="T8" fmla="*/ 12 w 23"/>
                <a:gd name="T9" fmla="*/ 107 h 107"/>
                <a:gd name="T10" fmla="*/ 12 w 23"/>
                <a:gd name="T11" fmla="*/ 104 h 107"/>
                <a:gd name="T12" fmla="*/ 19 w 23"/>
                <a:gd name="T13" fmla="*/ 102 h 107"/>
                <a:gd name="T14" fmla="*/ 0 w 23"/>
                <a:gd name="T15" fmla="*/ 62 h 107"/>
                <a:gd name="T16" fmla="*/ 19 w 23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07">
                  <a:moveTo>
                    <a:pt x="19" y="0"/>
                  </a:moveTo>
                  <a:lnTo>
                    <a:pt x="23" y="0"/>
                  </a:lnTo>
                  <a:lnTo>
                    <a:pt x="4" y="62"/>
                  </a:lnTo>
                  <a:lnTo>
                    <a:pt x="23" y="104"/>
                  </a:lnTo>
                  <a:lnTo>
                    <a:pt x="12" y="107"/>
                  </a:lnTo>
                  <a:lnTo>
                    <a:pt x="12" y="104"/>
                  </a:lnTo>
                  <a:lnTo>
                    <a:pt x="19" y="102"/>
                  </a:lnTo>
                  <a:lnTo>
                    <a:pt x="0" y="62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705"/>
            <p:cNvSpPr>
              <a:spLocks noEditPoints="1"/>
            </p:cNvSpPr>
            <p:nvPr/>
          </p:nvSpPr>
          <p:spPr bwMode="auto">
            <a:xfrm>
              <a:off x="7408863" y="3321051"/>
              <a:ext cx="44450" cy="179388"/>
            </a:xfrm>
            <a:custGeom>
              <a:avLst/>
              <a:gdLst>
                <a:gd name="T0" fmla="*/ 23 w 28"/>
                <a:gd name="T1" fmla="*/ 4 h 113"/>
                <a:gd name="T2" fmla="*/ 4 w 28"/>
                <a:gd name="T3" fmla="*/ 65 h 113"/>
                <a:gd name="T4" fmla="*/ 24 w 28"/>
                <a:gd name="T5" fmla="*/ 106 h 113"/>
                <a:gd name="T6" fmla="*/ 15 w 28"/>
                <a:gd name="T7" fmla="*/ 109 h 113"/>
                <a:gd name="T8" fmla="*/ 24 w 28"/>
                <a:gd name="T9" fmla="*/ 106 h 113"/>
                <a:gd name="T10" fmla="*/ 4 w 28"/>
                <a:gd name="T11" fmla="*/ 65 h 113"/>
                <a:gd name="T12" fmla="*/ 23 w 28"/>
                <a:gd name="T13" fmla="*/ 4 h 113"/>
                <a:gd name="T14" fmla="*/ 23 w 28"/>
                <a:gd name="T15" fmla="*/ 4 h 113"/>
                <a:gd name="T16" fmla="*/ 21 w 28"/>
                <a:gd name="T17" fmla="*/ 0 h 113"/>
                <a:gd name="T18" fmla="*/ 27 w 28"/>
                <a:gd name="T19" fmla="*/ 3 h 113"/>
                <a:gd name="T20" fmla="*/ 7 w 28"/>
                <a:gd name="T21" fmla="*/ 65 h 113"/>
                <a:gd name="T22" fmla="*/ 28 w 28"/>
                <a:gd name="T23" fmla="*/ 109 h 113"/>
                <a:gd name="T24" fmla="*/ 14 w 28"/>
                <a:gd name="T25" fmla="*/ 113 h 113"/>
                <a:gd name="T26" fmla="*/ 12 w 28"/>
                <a:gd name="T27" fmla="*/ 111 h 113"/>
                <a:gd name="T28" fmla="*/ 12 w 28"/>
                <a:gd name="T29" fmla="*/ 107 h 113"/>
                <a:gd name="T30" fmla="*/ 11 w 28"/>
                <a:gd name="T31" fmla="*/ 106 h 113"/>
                <a:gd name="T32" fmla="*/ 19 w 28"/>
                <a:gd name="T33" fmla="*/ 105 h 113"/>
                <a:gd name="T34" fmla="*/ 0 w 28"/>
                <a:gd name="T35" fmla="*/ 65 h 113"/>
                <a:gd name="T36" fmla="*/ 21 w 28"/>
                <a:gd name="T3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113">
                  <a:moveTo>
                    <a:pt x="23" y="4"/>
                  </a:moveTo>
                  <a:lnTo>
                    <a:pt x="4" y="65"/>
                  </a:lnTo>
                  <a:lnTo>
                    <a:pt x="24" y="106"/>
                  </a:lnTo>
                  <a:lnTo>
                    <a:pt x="15" y="109"/>
                  </a:lnTo>
                  <a:lnTo>
                    <a:pt x="24" y="106"/>
                  </a:lnTo>
                  <a:lnTo>
                    <a:pt x="4" y="65"/>
                  </a:lnTo>
                  <a:lnTo>
                    <a:pt x="23" y="4"/>
                  </a:lnTo>
                  <a:lnTo>
                    <a:pt x="23" y="4"/>
                  </a:lnTo>
                  <a:close/>
                  <a:moveTo>
                    <a:pt x="21" y="0"/>
                  </a:moveTo>
                  <a:lnTo>
                    <a:pt x="27" y="3"/>
                  </a:lnTo>
                  <a:lnTo>
                    <a:pt x="7" y="65"/>
                  </a:lnTo>
                  <a:lnTo>
                    <a:pt x="28" y="109"/>
                  </a:lnTo>
                  <a:lnTo>
                    <a:pt x="14" y="113"/>
                  </a:lnTo>
                  <a:lnTo>
                    <a:pt x="12" y="111"/>
                  </a:lnTo>
                  <a:lnTo>
                    <a:pt x="12" y="107"/>
                  </a:lnTo>
                  <a:lnTo>
                    <a:pt x="11" y="106"/>
                  </a:lnTo>
                  <a:lnTo>
                    <a:pt x="19" y="105"/>
                  </a:lnTo>
                  <a:lnTo>
                    <a:pt x="0" y="65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706"/>
            <p:cNvSpPr/>
            <p:nvPr/>
          </p:nvSpPr>
          <p:spPr bwMode="auto">
            <a:xfrm>
              <a:off x="7466013" y="3322638"/>
              <a:ext cx="39688" cy="168275"/>
            </a:xfrm>
            <a:custGeom>
              <a:avLst/>
              <a:gdLst>
                <a:gd name="T0" fmla="*/ 0 w 25"/>
                <a:gd name="T1" fmla="*/ 0 h 106"/>
                <a:gd name="T2" fmla="*/ 2 w 25"/>
                <a:gd name="T3" fmla="*/ 0 h 106"/>
                <a:gd name="T4" fmla="*/ 2 w 25"/>
                <a:gd name="T5" fmla="*/ 64 h 106"/>
                <a:gd name="T6" fmla="*/ 25 w 25"/>
                <a:gd name="T7" fmla="*/ 100 h 106"/>
                <a:gd name="T8" fmla="*/ 12 w 25"/>
                <a:gd name="T9" fmla="*/ 106 h 106"/>
                <a:gd name="T10" fmla="*/ 10 w 25"/>
                <a:gd name="T11" fmla="*/ 104 h 106"/>
                <a:gd name="T12" fmla="*/ 19 w 25"/>
                <a:gd name="T13" fmla="*/ 98 h 106"/>
                <a:gd name="T14" fmla="*/ 0 w 25"/>
                <a:gd name="T15" fmla="*/ 66 h 106"/>
                <a:gd name="T16" fmla="*/ 0 w 25"/>
                <a:gd name="T1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6">
                  <a:moveTo>
                    <a:pt x="0" y="0"/>
                  </a:moveTo>
                  <a:lnTo>
                    <a:pt x="2" y="0"/>
                  </a:lnTo>
                  <a:lnTo>
                    <a:pt x="2" y="64"/>
                  </a:lnTo>
                  <a:lnTo>
                    <a:pt x="25" y="100"/>
                  </a:lnTo>
                  <a:lnTo>
                    <a:pt x="12" y="106"/>
                  </a:lnTo>
                  <a:lnTo>
                    <a:pt x="10" y="104"/>
                  </a:lnTo>
                  <a:lnTo>
                    <a:pt x="19" y="98"/>
                  </a:lnTo>
                  <a:lnTo>
                    <a:pt x="0" y="6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707"/>
            <p:cNvSpPr>
              <a:spLocks noEditPoints="1"/>
            </p:cNvSpPr>
            <p:nvPr/>
          </p:nvSpPr>
          <p:spPr bwMode="auto">
            <a:xfrm>
              <a:off x="7464426" y="3321051"/>
              <a:ext cx="42863" cy="173038"/>
            </a:xfrm>
            <a:custGeom>
              <a:avLst/>
              <a:gdLst>
                <a:gd name="T0" fmla="*/ 23 w 27"/>
                <a:gd name="T1" fmla="*/ 101 h 109"/>
                <a:gd name="T2" fmla="*/ 14 w 27"/>
                <a:gd name="T3" fmla="*/ 105 h 109"/>
                <a:gd name="T4" fmla="*/ 14 w 27"/>
                <a:gd name="T5" fmla="*/ 105 h 109"/>
                <a:gd name="T6" fmla="*/ 23 w 27"/>
                <a:gd name="T7" fmla="*/ 101 h 109"/>
                <a:gd name="T8" fmla="*/ 23 w 27"/>
                <a:gd name="T9" fmla="*/ 101 h 109"/>
                <a:gd name="T10" fmla="*/ 0 w 27"/>
                <a:gd name="T11" fmla="*/ 0 h 109"/>
                <a:gd name="T12" fmla="*/ 5 w 27"/>
                <a:gd name="T13" fmla="*/ 0 h 109"/>
                <a:gd name="T14" fmla="*/ 5 w 27"/>
                <a:gd name="T15" fmla="*/ 65 h 109"/>
                <a:gd name="T16" fmla="*/ 27 w 27"/>
                <a:gd name="T17" fmla="*/ 102 h 109"/>
                <a:gd name="T18" fmla="*/ 13 w 27"/>
                <a:gd name="T19" fmla="*/ 109 h 109"/>
                <a:gd name="T20" fmla="*/ 10 w 27"/>
                <a:gd name="T21" fmla="*/ 105 h 109"/>
                <a:gd name="T22" fmla="*/ 10 w 27"/>
                <a:gd name="T23" fmla="*/ 103 h 109"/>
                <a:gd name="T24" fmla="*/ 19 w 27"/>
                <a:gd name="T25" fmla="*/ 99 h 109"/>
                <a:gd name="T26" fmla="*/ 0 w 27"/>
                <a:gd name="T27" fmla="*/ 67 h 109"/>
                <a:gd name="T28" fmla="*/ 0 w 27"/>
                <a:gd name="T2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109">
                  <a:moveTo>
                    <a:pt x="23" y="101"/>
                  </a:moveTo>
                  <a:lnTo>
                    <a:pt x="14" y="105"/>
                  </a:lnTo>
                  <a:lnTo>
                    <a:pt x="14" y="105"/>
                  </a:lnTo>
                  <a:lnTo>
                    <a:pt x="23" y="101"/>
                  </a:lnTo>
                  <a:lnTo>
                    <a:pt x="23" y="101"/>
                  </a:lnTo>
                  <a:close/>
                  <a:moveTo>
                    <a:pt x="0" y="0"/>
                  </a:moveTo>
                  <a:lnTo>
                    <a:pt x="5" y="0"/>
                  </a:lnTo>
                  <a:lnTo>
                    <a:pt x="5" y="65"/>
                  </a:lnTo>
                  <a:lnTo>
                    <a:pt x="27" y="102"/>
                  </a:lnTo>
                  <a:lnTo>
                    <a:pt x="13" y="109"/>
                  </a:lnTo>
                  <a:lnTo>
                    <a:pt x="10" y="105"/>
                  </a:lnTo>
                  <a:lnTo>
                    <a:pt x="10" y="103"/>
                  </a:lnTo>
                  <a:lnTo>
                    <a:pt x="19" y="99"/>
                  </a:lnTo>
                  <a:lnTo>
                    <a:pt x="0" y="6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6385560" y="2975777"/>
            <a:ext cx="2150881" cy="3326751"/>
            <a:chOff x="6875463" y="580231"/>
            <a:chExt cx="407988" cy="63103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1" name="Freeform 2221"/>
            <p:cNvSpPr/>
            <p:nvPr/>
          </p:nvSpPr>
          <p:spPr bwMode="auto">
            <a:xfrm>
              <a:off x="7105651" y="619125"/>
              <a:ext cx="168275" cy="173038"/>
            </a:xfrm>
            <a:custGeom>
              <a:avLst/>
              <a:gdLst>
                <a:gd name="T0" fmla="*/ 105 w 106"/>
                <a:gd name="T1" fmla="*/ 0 h 109"/>
                <a:gd name="T2" fmla="*/ 105 w 106"/>
                <a:gd name="T3" fmla="*/ 1 h 109"/>
                <a:gd name="T4" fmla="*/ 106 w 106"/>
                <a:gd name="T5" fmla="*/ 1 h 109"/>
                <a:gd name="T6" fmla="*/ 106 w 106"/>
                <a:gd name="T7" fmla="*/ 3 h 109"/>
                <a:gd name="T8" fmla="*/ 91 w 106"/>
                <a:gd name="T9" fmla="*/ 22 h 109"/>
                <a:gd name="T10" fmla="*/ 3 w 106"/>
                <a:gd name="T11" fmla="*/ 109 h 109"/>
                <a:gd name="T12" fmla="*/ 2 w 106"/>
                <a:gd name="T13" fmla="*/ 109 h 109"/>
                <a:gd name="T14" fmla="*/ 0 w 106"/>
                <a:gd name="T15" fmla="*/ 109 h 109"/>
                <a:gd name="T16" fmla="*/ 0 w 106"/>
                <a:gd name="T17" fmla="*/ 107 h 109"/>
                <a:gd name="T18" fmla="*/ 0 w 106"/>
                <a:gd name="T19" fmla="*/ 106 h 109"/>
                <a:gd name="T20" fmla="*/ 88 w 106"/>
                <a:gd name="T21" fmla="*/ 20 h 109"/>
                <a:gd name="T22" fmla="*/ 104 w 106"/>
                <a:gd name="T23" fmla="*/ 1 h 109"/>
                <a:gd name="T24" fmla="*/ 104 w 106"/>
                <a:gd name="T25" fmla="*/ 1 h 109"/>
                <a:gd name="T26" fmla="*/ 105 w 106"/>
                <a:gd name="T2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09">
                  <a:moveTo>
                    <a:pt x="105" y="0"/>
                  </a:moveTo>
                  <a:lnTo>
                    <a:pt x="105" y="1"/>
                  </a:lnTo>
                  <a:lnTo>
                    <a:pt x="106" y="1"/>
                  </a:lnTo>
                  <a:lnTo>
                    <a:pt x="106" y="3"/>
                  </a:lnTo>
                  <a:lnTo>
                    <a:pt x="91" y="22"/>
                  </a:lnTo>
                  <a:lnTo>
                    <a:pt x="3" y="109"/>
                  </a:lnTo>
                  <a:lnTo>
                    <a:pt x="2" y="109"/>
                  </a:lnTo>
                  <a:lnTo>
                    <a:pt x="0" y="109"/>
                  </a:lnTo>
                  <a:lnTo>
                    <a:pt x="0" y="107"/>
                  </a:lnTo>
                  <a:lnTo>
                    <a:pt x="0" y="106"/>
                  </a:lnTo>
                  <a:lnTo>
                    <a:pt x="88" y="20"/>
                  </a:lnTo>
                  <a:lnTo>
                    <a:pt x="104" y="1"/>
                  </a:lnTo>
                  <a:lnTo>
                    <a:pt x="104" y="1"/>
                  </a:lnTo>
                  <a:lnTo>
                    <a:pt x="10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2222"/>
            <p:cNvSpPr/>
            <p:nvPr/>
          </p:nvSpPr>
          <p:spPr bwMode="auto">
            <a:xfrm>
              <a:off x="7102476" y="612775"/>
              <a:ext cx="174625" cy="180975"/>
            </a:xfrm>
            <a:custGeom>
              <a:avLst/>
              <a:gdLst>
                <a:gd name="T0" fmla="*/ 107 w 110"/>
                <a:gd name="T1" fmla="*/ 0 h 114"/>
                <a:gd name="T2" fmla="*/ 107 w 110"/>
                <a:gd name="T3" fmla="*/ 3 h 114"/>
                <a:gd name="T4" fmla="*/ 108 w 110"/>
                <a:gd name="T5" fmla="*/ 4 h 114"/>
                <a:gd name="T6" fmla="*/ 110 w 110"/>
                <a:gd name="T7" fmla="*/ 5 h 114"/>
                <a:gd name="T8" fmla="*/ 110 w 110"/>
                <a:gd name="T9" fmla="*/ 7 h 114"/>
                <a:gd name="T10" fmla="*/ 108 w 110"/>
                <a:gd name="T11" fmla="*/ 8 h 114"/>
                <a:gd name="T12" fmla="*/ 94 w 110"/>
                <a:gd name="T13" fmla="*/ 28 h 114"/>
                <a:gd name="T14" fmla="*/ 5 w 110"/>
                <a:gd name="T15" fmla="*/ 114 h 114"/>
                <a:gd name="T16" fmla="*/ 5 w 110"/>
                <a:gd name="T17" fmla="*/ 114 h 114"/>
                <a:gd name="T18" fmla="*/ 4 w 110"/>
                <a:gd name="T19" fmla="*/ 114 h 114"/>
                <a:gd name="T20" fmla="*/ 4 w 110"/>
                <a:gd name="T21" fmla="*/ 114 h 114"/>
                <a:gd name="T22" fmla="*/ 2 w 110"/>
                <a:gd name="T23" fmla="*/ 114 h 114"/>
                <a:gd name="T24" fmla="*/ 1 w 110"/>
                <a:gd name="T25" fmla="*/ 114 h 114"/>
                <a:gd name="T26" fmla="*/ 2 w 110"/>
                <a:gd name="T27" fmla="*/ 113 h 114"/>
                <a:gd name="T28" fmla="*/ 1 w 110"/>
                <a:gd name="T29" fmla="*/ 114 h 114"/>
                <a:gd name="T30" fmla="*/ 1 w 110"/>
                <a:gd name="T31" fmla="*/ 113 h 114"/>
                <a:gd name="T32" fmla="*/ 0 w 110"/>
                <a:gd name="T33" fmla="*/ 111 h 114"/>
                <a:gd name="T34" fmla="*/ 1 w 110"/>
                <a:gd name="T35" fmla="*/ 110 h 114"/>
                <a:gd name="T36" fmla="*/ 1 w 110"/>
                <a:gd name="T37" fmla="*/ 109 h 114"/>
                <a:gd name="T38" fmla="*/ 89 w 110"/>
                <a:gd name="T39" fmla="*/ 24 h 114"/>
                <a:gd name="T40" fmla="*/ 107 w 110"/>
                <a:gd name="T41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0" h="114">
                  <a:moveTo>
                    <a:pt x="107" y="0"/>
                  </a:moveTo>
                  <a:lnTo>
                    <a:pt x="107" y="3"/>
                  </a:lnTo>
                  <a:lnTo>
                    <a:pt x="108" y="4"/>
                  </a:lnTo>
                  <a:lnTo>
                    <a:pt x="110" y="5"/>
                  </a:lnTo>
                  <a:lnTo>
                    <a:pt x="110" y="7"/>
                  </a:lnTo>
                  <a:lnTo>
                    <a:pt x="108" y="8"/>
                  </a:lnTo>
                  <a:lnTo>
                    <a:pt x="94" y="28"/>
                  </a:lnTo>
                  <a:lnTo>
                    <a:pt x="5" y="114"/>
                  </a:lnTo>
                  <a:lnTo>
                    <a:pt x="5" y="114"/>
                  </a:lnTo>
                  <a:lnTo>
                    <a:pt x="4" y="114"/>
                  </a:lnTo>
                  <a:lnTo>
                    <a:pt x="4" y="114"/>
                  </a:lnTo>
                  <a:lnTo>
                    <a:pt x="2" y="114"/>
                  </a:lnTo>
                  <a:lnTo>
                    <a:pt x="1" y="114"/>
                  </a:lnTo>
                  <a:lnTo>
                    <a:pt x="2" y="113"/>
                  </a:lnTo>
                  <a:lnTo>
                    <a:pt x="1" y="114"/>
                  </a:lnTo>
                  <a:lnTo>
                    <a:pt x="1" y="113"/>
                  </a:lnTo>
                  <a:lnTo>
                    <a:pt x="0" y="111"/>
                  </a:lnTo>
                  <a:lnTo>
                    <a:pt x="1" y="110"/>
                  </a:lnTo>
                  <a:lnTo>
                    <a:pt x="1" y="109"/>
                  </a:lnTo>
                  <a:lnTo>
                    <a:pt x="89" y="24"/>
                  </a:lnTo>
                  <a:lnTo>
                    <a:pt x="10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2223"/>
            <p:cNvSpPr/>
            <p:nvPr/>
          </p:nvSpPr>
          <p:spPr bwMode="auto">
            <a:xfrm>
              <a:off x="7246938" y="631825"/>
              <a:ext cx="31750" cy="20638"/>
            </a:xfrm>
            <a:custGeom>
              <a:avLst/>
              <a:gdLst>
                <a:gd name="T0" fmla="*/ 19 w 20"/>
                <a:gd name="T1" fmla="*/ 0 h 13"/>
                <a:gd name="T2" fmla="*/ 20 w 20"/>
                <a:gd name="T3" fmla="*/ 1 h 13"/>
                <a:gd name="T4" fmla="*/ 20 w 20"/>
                <a:gd name="T5" fmla="*/ 3 h 13"/>
                <a:gd name="T6" fmla="*/ 20 w 20"/>
                <a:gd name="T7" fmla="*/ 3 h 13"/>
                <a:gd name="T8" fmla="*/ 12 w 20"/>
                <a:gd name="T9" fmla="*/ 8 h 13"/>
                <a:gd name="T10" fmla="*/ 19 w 20"/>
                <a:gd name="T11" fmla="*/ 5 h 13"/>
                <a:gd name="T12" fmla="*/ 19 w 20"/>
                <a:gd name="T13" fmla="*/ 5 h 13"/>
                <a:gd name="T14" fmla="*/ 20 w 20"/>
                <a:gd name="T15" fmla="*/ 5 h 13"/>
                <a:gd name="T16" fmla="*/ 20 w 20"/>
                <a:gd name="T17" fmla="*/ 7 h 13"/>
                <a:gd name="T18" fmla="*/ 20 w 20"/>
                <a:gd name="T19" fmla="*/ 8 h 13"/>
                <a:gd name="T20" fmla="*/ 19 w 20"/>
                <a:gd name="T21" fmla="*/ 8 h 13"/>
                <a:gd name="T22" fmla="*/ 2 w 20"/>
                <a:gd name="T23" fmla="*/ 13 h 13"/>
                <a:gd name="T24" fmla="*/ 0 w 20"/>
                <a:gd name="T25" fmla="*/ 10 h 13"/>
                <a:gd name="T26" fmla="*/ 17 w 20"/>
                <a:gd name="T27" fmla="*/ 0 h 13"/>
                <a:gd name="T28" fmla="*/ 19 w 20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13">
                  <a:moveTo>
                    <a:pt x="19" y="0"/>
                  </a:moveTo>
                  <a:lnTo>
                    <a:pt x="20" y="1"/>
                  </a:lnTo>
                  <a:lnTo>
                    <a:pt x="20" y="3"/>
                  </a:lnTo>
                  <a:lnTo>
                    <a:pt x="20" y="3"/>
                  </a:lnTo>
                  <a:lnTo>
                    <a:pt x="12" y="8"/>
                  </a:lnTo>
                  <a:lnTo>
                    <a:pt x="19" y="5"/>
                  </a:lnTo>
                  <a:lnTo>
                    <a:pt x="19" y="5"/>
                  </a:lnTo>
                  <a:lnTo>
                    <a:pt x="20" y="5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9" y="8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17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2224"/>
            <p:cNvSpPr>
              <a:spLocks noEditPoints="1"/>
            </p:cNvSpPr>
            <p:nvPr/>
          </p:nvSpPr>
          <p:spPr bwMode="auto">
            <a:xfrm>
              <a:off x="7245351" y="630238"/>
              <a:ext cx="34925" cy="26988"/>
            </a:xfrm>
            <a:custGeom>
              <a:avLst/>
              <a:gdLst>
                <a:gd name="T0" fmla="*/ 12 w 22"/>
                <a:gd name="T1" fmla="*/ 8 h 17"/>
                <a:gd name="T2" fmla="*/ 4 w 22"/>
                <a:gd name="T3" fmla="*/ 13 h 17"/>
                <a:gd name="T4" fmla="*/ 4 w 22"/>
                <a:gd name="T5" fmla="*/ 13 h 17"/>
                <a:gd name="T6" fmla="*/ 13 w 22"/>
                <a:gd name="T7" fmla="*/ 10 h 17"/>
                <a:gd name="T8" fmla="*/ 12 w 22"/>
                <a:gd name="T9" fmla="*/ 8 h 17"/>
                <a:gd name="T10" fmla="*/ 20 w 22"/>
                <a:gd name="T11" fmla="*/ 0 h 17"/>
                <a:gd name="T12" fmla="*/ 21 w 22"/>
                <a:gd name="T13" fmla="*/ 0 h 17"/>
                <a:gd name="T14" fmla="*/ 22 w 22"/>
                <a:gd name="T15" fmla="*/ 1 h 17"/>
                <a:gd name="T16" fmla="*/ 22 w 22"/>
                <a:gd name="T17" fmla="*/ 2 h 17"/>
                <a:gd name="T18" fmla="*/ 22 w 22"/>
                <a:gd name="T19" fmla="*/ 4 h 17"/>
                <a:gd name="T20" fmla="*/ 21 w 22"/>
                <a:gd name="T21" fmla="*/ 5 h 17"/>
                <a:gd name="T22" fmla="*/ 21 w 22"/>
                <a:gd name="T23" fmla="*/ 5 h 17"/>
                <a:gd name="T24" fmla="*/ 22 w 22"/>
                <a:gd name="T25" fmla="*/ 8 h 17"/>
                <a:gd name="T26" fmla="*/ 22 w 22"/>
                <a:gd name="T27" fmla="*/ 8 h 17"/>
                <a:gd name="T28" fmla="*/ 22 w 22"/>
                <a:gd name="T29" fmla="*/ 10 h 17"/>
                <a:gd name="T30" fmla="*/ 21 w 22"/>
                <a:gd name="T31" fmla="*/ 10 h 17"/>
                <a:gd name="T32" fmla="*/ 1 w 22"/>
                <a:gd name="T33" fmla="*/ 17 h 17"/>
                <a:gd name="T34" fmla="*/ 1 w 22"/>
                <a:gd name="T35" fmla="*/ 15 h 17"/>
                <a:gd name="T36" fmla="*/ 0 w 22"/>
                <a:gd name="T37" fmla="*/ 13 h 17"/>
                <a:gd name="T38" fmla="*/ 0 w 22"/>
                <a:gd name="T39" fmla="*/ 11 h 17"/>
                <a:gd name="T40" fmla="*/ 18 w 22"/>
                <a:gd name="T41" fmla="*/ 0 h 17"/>
                <a:gd name="T42" fmla="*/ 20 w 22"/>
                <a:gd name="T4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" h="17">
                  <a:moveTo>
                    <a:pt x="12" y="8"/>
                  </a:moveTo>
                  <a:lnTo>
                    <a:pt x="4" y="13"/>
                  </a:lnTo>
                  <a:lnTo>
                    <a:pt x="4" y="13"/>
                  </a:lnTo>
                  <a:lnTo>
                    <a:pt x="13" y="10"/>
                  </a:lnTo>
                  <a:lnTo>
                    <a:pt x="12" y="8"/>
                  </a:lnTo>
                  <a:close/>
                  <a:moveTo>
                    <a:pt x="20" y="0"/>
                  </a:moveTo>
                  <a:lnTo>
                    <a:pt x="21" y="0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10"/>
                  </a:lnTo>
                  <a:lnTo>
                    <a:pt x="21" y="10"/>
                  </a:lnTo>
                  <a:lnTo>
                    <a:pt x="1" y="17"/>
                  </a:lnTo>
                  <a:lnTo>
                    <a:pt x="1" y="15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18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2225"/>
            <p:cNvSpPr/>
            <p:nvPr/>
          </p:nvSpPr>
          <p:spPr bwMode="auto">
            <a:xfrm>
              <a:off x="7246938" y="647700"/>
              <a:ext cx="33338" cy="6350"/>
            </a:xfrm>
            <a:custGeom>
              <a:avLst/>
              <a:gdLst>
                <a:gd name="T0" fmla="*/ 20 w 21"/>
                <a:gd name="T1" fmla="*/ 0 h 4"/>
                <a:gd name="T2" fmla="*/ 21 w 21"/>
                <a:gd name="T3" fmla="*/ 0 h 4"/>
                <a:gd name="T4" fmla="*/ 21 w 21"/>
                <a:gd name="T5" fmla="*/ 2 h 4"/>
                <a:gd name="T6" fmla="*/ 21 w 21"/>
                <a:gd name="T7" fmla="*/ 3 h 4"/>
                <a:gd name="T8" fmla="*/ 20 w 21"/>
                <a:gd name="T9" fmla="*/ 3 h 4"/>
                <a:gd name="T10" fmla="*/ 2 w 21"/>
                <a:gd name="T11" fmla="*/ 4 h 4"/>
                <a:gd name="T12" fmla="*/ 2 w 21"/>
                <a:gd name="T13" fmla="*/ 4 h 4"/>
                <a:gd name="T14" fmla="*/ 0 w 21"/>
                <a:gd name="T15" fmla="*/ 4 h 4"/>
                <a:gd name="T16" fmla="*/ 0 w 21"/>
                <a:gd name="T17" fmla="*/ 3 h 4"/>
                <a:gd name="T18" fmla="*/ 0 w 21"/>
                <a:gd name="T19" fmla="*/ 2 h 4"/>
                <a:gd name="T20" fmla="*/ 2 w 21"/>
                <a:gd name="T21" fmla="*/ 2 h 4"/>
                <a:gd name="T22" fmla="*/ 20 w 21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4">
                  <a:moveTo>
                    <a:pt x="20" y="0"/>
                  </a:moveTo>
                  <a:lnTo>
                    <a:pt x="21" y="0"/>
                  </a:lnTo>
                  <a:lnTo>
                    <a:pt x="21" y="2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2226"/>
            <p:cNvSpPr>
              <a:spLocks noEditPoints="1"/>
            </p:cNvSpPr>
            <p:nvPr/>
          </p:nvSpPr>
          <p:spPr bwMode="auto">
            <a:xfrm>
              <a:off x="7245351" y="646113"/>
              <a:ext cx="38100" cy="11113"/>
            </a:xfrm>
            <a:custGeom>
              <a:avLst/>
              <a:gdLst>
                <a:gd name="T0" fmla="*/ 3 w 24"/>
                <a:gd name="T1" fmla="*/ 4 h 7"/>
                <a:gd name="T2" fmla="*/ 1 w 24"/>
                <a:gd name="T3" fmla="*/ 4 h 7"/>
                <a:gd name="T4" fmla="*/ 3 w 24"/>
                <a:gd name="T5" fmla="*/ 4 h 7"/>
                <a:gd name="T6" fmla="*/ 3 w 24"/>
                <a:gd name="T7" fmla="*/ 4 h 7"/>
                <a:gd name="T8" fmla="*/ 3 w 24"/>
                <a:gd name="T9" fmla="*/ 4 h 7"/>
                <a:gd name="T10" fmla="*/ 21 w 24"/>
                <a:gd name="T11" fmla="*/ 0 h 7"/>
                <a:gd name="T12" fmla="*/ 24 w 24"/>
                <a:gd name="T13" fmla="*/ 0 h 7"/>
                <a:gd name="T14" fmla="*/ 24 w 24"/>
                <a:gd name="T15" fmla="*/ 3 h 7"/>
                <a:gd name="T16" fmla="*/ 24 w 24"/>
                <a:gd name="T17" fmla="*/ 3 h 7"/>
                <a:gd name="T18" fmla="*/ 24 w 24"/>
                <a:gd name="T19" fmla="*/ 5 h 7"/>
                <a:gd name="T20" fmla="*/ 21 w 24"/>
                <a:gd name="T21" fmla="*/ 5 h 7"/>
                <a:gd name="T22" fmla="*/ 3 w 24"/>
                <a:gd name="T23" fmla="*/ 7 h 7"/>
                <a:gd name="T24" fmla="*/ 3 w 24"/>
                <a:gd name="T25" fmla="*/ 7 h 7"/>
                <a:gd name="T26" fmla="*/ 0 w 24"/>
                <a:gd name="T27" fmla="*/ 7 h 7"/>
                <a:gd name="T28" fmla="*/ 0 w 24"/>
                <a:gd name="T29" fmla="*/ 4 h 7"/>
                <a:gd name="T30" fmla="*/ 0 w 24"/>
                <a:gd name="T31" fmla="*/ 4 h 7"/>
                <a:gd name="T32" fmla="*/ 0 w 24"/>
                <a:gd name="T33" fmla="*/ 4 h 7"/>
                <a:gd name="T34" fmla="*/ 0 w 24"/>
                <a:gd name="T35" fmla="*/ 1 h 7"/>
                <a:gd name="T36" fmla="*/ 3 w 24"/>
                <a:gd name="T37" fmla="*/ 1 h 7"/>
                <a:gd name="T38" fmla="*/ 21 w 24"/>
                <a:gd name="T39" fmla="*/ 0 h 7"/>
                <a:gd name="T40" fmla="*/ 21 w 24"/>
                <a:gd name="T4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7">
                  <a:moveTo>
                    <a:pt x="3" y="4"/>
                  </a:moveTo>
                  <a:lnTo>
                    <a:pt x="1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close/>
                  <a:moveTo>
                    <a:pt x="21" y="0"/>
                  </a:moveTo>
                  <a:lnTo>
                    <a:pt x="24" y="0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4" y="5"/>
                  </a:lnTo>
                  <a:lnTo>
                    <a:pt x="21" y="5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1"/>
                  </a:lnTo>
                  <a:lnTo>
                    <a:pt x="3" y="1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2227"/>
            <p:cNvSpPr/>
            <p:nvPr/>
          </p:nvSpPr>
          <p:spPr bwMode="auto">
            <a:xfrm>
              <a:off x="6880226" y="623888"/>
              <a:ext cx="150813" cy="176213"/>
            </a:xfrm>
            <a:custGeom>
              <a:avLst/>
              <a:gdLst>
                <a:gd name="T0" fmla="*/ 1 w 95"/>
                <a:gd name="T1" fmla="*/ 0 h 111"/>
                <a:gd name="T2" fmla="*/ 17 w 95"/>
                <a:gd name="T3" fmla="*/ 5 h 111"/>
                <a:gd name="T4" fmla="*/ 17 w 95"/>
                <a:gd name="T5" fmla="*/ 6 h 111"/>
                <a:gd name="T6" fmla="*/ 19 w 95"/>
                <a:gd name="T7" fmla="*/ 8 h 111"/>
                <a:gd name="T8" fmla="*/ 23 w 95"/>
                <a:gd name="T9" fmla="*/ 15 h 111"/>
                <a:gd name="T10" fmla="*/ 31 w 95"/>
                <a:gd name="T11" fmla="*/ 25 h 111"/>
                <a:gd name="T12" fmla="*/ 39 w 95"/>
                <a:gd name="T13" fmla="*/ 38 h 111"/>
                <a:gd name="T14" fmla="*/ 49 w 95"/>
                <a:gd name="T15" fmla="*/ 51 h 111"/>
                <a:gd name="T16" fmla="*/ 60 w 95"/>
                <a:gd name="T17" fmla="*/ 65 h 111"/>
                <a:gd name="T18" fmla="*/ 70 w 95"/>
                <a:gd name="T19" fmla="*/ 78 h 111"/>
                <a:gd name="T20" fmla="*/ 79 w 95"/>
                <a:gd name="T21" fmla="*/ 91 h 111"/>
                <a:gd name="T22" fmla="*/ 83 w 95"/>
                <a:gd name="T23" fmla="*/ 95 h 111"/>
                <a:gd name="T24" fmla="*/ 86 w 95"/>
                <a:gd name="T25" fmla="*/ 99 h 111"/>
                <a:gd name="T26" fmla="*/ 89 w 95"/>
                <a:gd name="T27" fmla="*/ 103 h 111"/>
                <a:gd name="T28" fmla="*/ 91 w 95"/>
                <a:gd name="T29" fmla="*/ 106 h 111"/>
                <a:gd name="T30" fmla="*/ 93 w 95"/>
                <a:gd name="T31" fmla="*/ 107 h 111"/>
                <a:gd name="T32" fmla="*/ 94 w 95"/>
                <a:gd name="T33" fmla="*/ 108 h 111"/>
                <a:gd name="T34" fmla="*/ 94 w 95"/>
                <a:gd name="T35" fmla="*/ 108 h 111"/>
                <a:gd name="T36" fmla="*/ 95 w 95"/>
                <a:gd name="T37" fmla="*/ 110 h 111"/>
                <a:gd name="T38" fmla="*/ 95 w 95"/>
                <a:gd name="T39" fmla="*/ 110 h 111"/>
                <a:gd name="T40" fmla="*/ 95 w 95"/>
                <a:gd name="T41" fmla="*/ 111 h 111"/>
                <a:gd name="T42" fmla="*/ 94 w 95"/>
                <a:gd name="T43" fmla="*/ 111 h 111"/>
                <a:gd name="T44" fmla="*/ 94 w 95"/>
                <a:gd name="T45" fmla="*/ 111 h 111"/>
                <a:gd name="T46" fmla="*/ 91 w 95"/>
                <a:gd name="T47" fmla="*/ 111 h 111"/>
                <a:gd name="T48" fmla="*/ 90 w 95"/>
                <a:gd name="T49" fmla="*/ 108 h 111"/>
                <a:gd name="T50" fmla="*/ 87 w 95"/>
                <a:gd name="T51" fmla="*/ 106 h 111"/>
                <a:gd name="T52" fmla="*/ 85 w 95"/>
                <a:gd name="T53" fmla="*/ 103 h 111"/>
                <a:gd name="T54" fmla="*/ 82 w 95"/>
                <a:gd name="T55" fmla="*/ 99 h 111"/>
                <a:gd name="T56" fmla="*/ 78 w 95"/>
                <a:gd name="T57" fmla="*/ 94 h 111"/>
                <a:gd name="T58" fmla="*/ 65 w 95"/>
                <a:gd name="T59" fmla="*/ 77 h 111"/>
                <a:gd name="T60" fmla="*/ 52 w 95"/>
                <a:gd name="T61" fmla="*/ 59 h 111"/>
                <a:gd name="T62" fmla="*/ 41 w 95"/>
                <a:gd name="T63" fmla="*/ 44 h 111"/>
                <a:gd name="T64" fmla="*/ 31 w 95"/>
                <a:gd name="T65" fmla="*/ 31 h 111"/>
                <a:gd name="T66" fmla="*/ 23 w 95"/>
                <a:gd name="T67" fmla="*/ 21 h 111"/>
                <a:gd name="T68" fmla="*/ 18 w 95"/>
                <a:gd name="T69" fmla="*/ 12 h 111"/>
                <a:gd name="T70" fmla="*/ 15 w 95"/>
                <a:gd name="T71" fmla="*/ 8 h 111"/>
                <a:gd name="T72" fmla="*/ 0 w 95"/>
                <a:gd name="T73" fmla="*/ 2 h 111"/>
                <a:gd name="T74" fmla="*/ 0 w 95"/>
                <a:gd name="T75" fmla="*/ 1 h 111"/>
                <a:gd name="T76" fmla="*/ 0 w 95"/>
                <a:gd name="T77" fmla="*/ 1 h 111"/>
                <a:gd name="T78" fmla="*/ 0 w 95"/>
                <a:gd name="T79" fmla="*/ 0 h 111"/>
                <a:gd name="T80" fmla="*/ 1 w 95"/>
                <a:gd name="T81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111">
                  <a:moveTo>
                    <a:pt x="1" y="0"/>
                  </a:moveTo>
                  <a:lnTo>
                    <a:pt x="17" y="5"/>
                  </a:lnTo>
                  <a:lnTo>
                    <a:pt x="17" y="6"/>
                  </a:lnTo>
                  <a:lnTo>
                    <a:pt x="19" y="8"/>
                  </a:lnTo>
                  <a:lnTo>
                    <a:pt x="23" y="15"/>
                  </a:lnTo>
                  <a:lnTo>
                    <a:pt x="31" y="25"/>
                  </a:lnTo>
                  <a:lnTo>
                    <a:pt x="39" y="38"/>
                  </a:lnTo>
                  <a:lnTo>
                    <a:pt x="49" y="51"/>
                  </a:lnTo>
                  <a:lnTo>
                    <a:pt x="60" y="65"/>
                  </a:lnTo>
                  <a:lnTo>
                    <a:pt x="70" y="78"/>
                  </a:lnTo>
                  <a:lnTo>
                    <a:pt x="79" y="91"/>
                  </a:lnTo>
                  <a:lnTo>
                    <a:pt x="83" y="95"/>
                  </a:lnTo>
                  <a:lnTo>
                    <a:pt x="86" y="99"/>
                  </a:lnTo>
                  <a:lnTo>
                    <a:pt x="89" y="103"/>
                  </a:lnTo>
                  <a:lnTo>
                    <a:pt x="91" y="106"/>
                  </a:lnTo>
                  <a:lnTo>
                    <a:pt x="93" y="107"/>
                  </a:lnTo>
                  <a:lnTo>
                    <a:pt x="94" y="108"/>
                  </a:lnTo>
                  <a:lnTo>
                    <a:pt x="94" y="108"/>
                  </a:lnTo>
                  <a:lnTo>
                    <a:pt x="95" y="110"/>
                  </a:lnTo>
                  <a:lnTo>
                    <a:pt x="95" y="110"/>
                  </a:lnTo>
                  <a:lnTo>
                    <a:pt x="95" y="111"/>
                  </a:lnTo>
                  <a:lnTo>
                    <a:pt x="94" y="111"/>
                  </a:lnTo>
                  <a:lnTo>
                    <a:pt x="94" y="111"/>
                  </a:lnTo>
                  <a:lnTo>
                    <a:pt x="91" y="111"/>
                  </a:lnTo>
                  <a:lnTo>
                    <a:pt x="90" y="108"/>
                  </a:lnTo>
                  <a:lnTo>
                    <a:pt x="87" y="106"/>
                  </a:lnTo>
                  <a:lnTo>
                    <a:pt x="85" y="103"/>
                  </a:lnTo>
                  <a:lnTo>
                    <a:pt x="82" y="99"/>
                  </a:lnTo>
                  <a:lnTo>
                    <a:pt x="78" y="94"/>
                  </a:lnTo>
                  <a:lnTo>
                    <a:pt x="65" y="77"/>
                  </a:lnTo>
                  <a:lnTo>
                    <a:pt x="52" y="59"/>
                  </a:lnTo>
                  <a:lnTo>
                    <a:pt x="41" y="44"/>
                  </a:lnTo>
                  <a:lnTo>
                    <a:pt x="31" y="31"/>
                  </a:lnTo>
                  <a:lnTo>
                    <a:pt x="23" y="21"/>
                  </a:lnTo>
                  <a:lnTo>
                    <a:pt x="18" y="12"/>
                  </a:lnTo>
                  <a:lnTo>
                    <a:pt x="15" y="8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2228"/>
            <p:cNvSpPr/>
            <p:nvPr/>
          </p:nvSpPr>
          <p:spPr bwMode="auto">
            <a:xfrm>
              <a:off x="6875463" y="620713"/>
              <a:ext cx="157163" cy="184150"/>
            </a:xfrm>
            <a:custGeom>
              <a:avLst/>
              <a:gdLst>
                <a:gd name="T0" fmla="*/ 4 w 99"/>
                <a:gd name="T1" fmla="*/ 0 h 116"/>
                <a:gd name="T2" fmla="*/ 4 w 99"/>
                <a:gd name="T3" fmla="*/ 0 h 116"/>
                <a:gd name="T4" fmla="*/ 21 w 99"/>
                <a:gd name="T5" fmla="*/ 6 h 116"/>
                <a:gd name="T6" fmla="*/ 21 w 99"/>
                <a:gd name="T7" fmla="*/ 7 h 116"/>
                <a:gd name="T8" fmla="*/ 21 w 99"/>
                <a:gd name="T9" fmla="*/ 7 h 116"/>
                <a:gd name="T10" fmla="*/ 22 w 99"/>
                <a:gd name="T11" fmla="*/ 10 h 116"/>
                <a:gd name="T12" fmla="*/ 27 w 99"/>
                <a:gd name="T13" fmla="*/ 16 h 116"/>
                <a:gd name="T14" fmla="*/ 35 w 99"/>
                <a:gd name="T15" fmla="*/ 27 h 116"/>
                <a:gd name="T16" fmla="*/ 43 w 99"/>
                <a:gd name="T17" fmla="*/ 38 h 116"/>
                <a:gd name="T18" fmla="*/ 54 w 99"/>
                <a:gd name="T19" fmla="*/ 51 h 116"/>
                <a:gd name="T20" fmla="*/ 64 w 99"/>
                <a:gd name="T21" fmla="*/ 66 h 116"/>
                <a:gd name="T22" fmla="*/ 75 w 99"/>
                <a:gd name="T23" fmla="*/ 80 h 116"/>
                <a:gd name="T24" fmla="*/ 84 w 99"/>
                <a:gd name="T25" fmla="*/ 92 h 116"/>
                <a:gd name="T26" fmla="*/ 88 w 99"/>
                <a:gd name="T27" fmla="*/ 97 h 116"/>
                <a:gd name="T28" fmla="*/ 90 w 99"/>
                <a:gd name="T29" fmla="*/ 101 h 116"/>
                <a:gd name="T30" fmla="*/ 93 w 99"/>
                <a:gd name="T31" fmla="*/ 105 h 116"/>
                <a:gd name="T32" fmla="*/ 96 w 99"/>
                <a:gd name="T33" fmla="*/ 108 h 116"/>
                <a:gd name="T34" fmla="*/ 97 w 99"/>
                <a:gd name="T35" fmla="*/ 109 h 116"/>
                <a:gd name="T36" fmla="*/ 98 w 99"/>
                <a:gd name="T37" fmla="*/ 109 h 116"/>
                <a:gd name="T38" fmla="*/ 98 w 99"/>
                <a:gd name="T39" fmla="*/ 109 h 116"/>
                <a:gd name="T40" fmla="*/ 99 w 99"/>
                <a:gd name="T41" fmla="*/ 110 h 116"/>
                <a:gd name="T42" fmla="*/ 99 w 99"/>
                <a:gd name="T43" fmla="*/ 110 h 116"/>
                <a:gd name="T44" fmla="*/ 99 w 99"/>
                <a:gd name="T45" fmla="*/ 112 h 116"/>
                <a:gd name="T46" fmla="*/ 99 w 99"/>
                <a:gd name="T47" fmla="*/ 113 h 116"/>
                <a:gd name="T48" fmla="*/ 98 w 99"/>
                <a:gd name="T49" fmla="*/ 114 h 116"/>
                <a:gd name="T50" fmla="*/ 97 w 99"/>
                <a:gd name="T51" fmla="*/ 116 h 116"/>
                <a:gd name="T52" fmla="*/ 96 w 99"/>
                <a:gd name="T53" fmla="*/ 114 h 116"/>
                <a:gd name="T54" fmla="*/ 97 w 99"/>
                <a:gd name="T55" fmla="*/ 113 h 116"/>
                <a:gd name="T56" fmla="*/ 96 w 99"/>
                <a:gd name="T57" fmla="*/ 114 h 116"/>
                <a:gd name="T58" fmla="*/ 94 w 99"/>
                <a:gd name="T59" fmla="*/ 113 h 116"/>
                <a:gd name="T60" fmla="*/ 92 w 99"/>
                <a:gd name="T61" fmla="*/ 112 h 116"/>
                <a:gd name="T62" fmla="*/ 89 w 99"/>
                <a:gd name="T63" fmla="*/ 109 h 116"/>
                <a:gd name="T64" fmla="*/ 86 w 99"/>
                <a:gd name="T65" fmla="*/ 105 h 116"/>
                <a:gd name="T66" fmla="*/ 84 w 99"/>
                <a:gd name="T67" fmla="*/ 101 h 116"/>
                <a:gd name="T68" fmla="*/ 80 w 99"/>
                <a:gd name="T69" fmla="*/ 97 h 116"/>
                <a:gd name="T70" fmla="*/ 67 w 99"/>
                <a:gd name="T71" fmla="*/ 80 h 116"/>
                <a:gd name="T72" fmla="*/ 54 w 99"/>
                <a:gd name="T73" fmla="*/ 62 h 116"/>
                <a:gd name="T74" fmla="*/ 43 w 99"/>
                <a:gd name="T75" fmla="*/ 48 h 116"/>
                <a:gd name="T76" fmla="*/ 34 w 99"/>
                <a:gd name="T77" fmla="*/ 34 h 116"/>
                <a:gd name="T78" fmla="*/ 26 w 99"/>
                <a:gd name="T79" fmla="*/ 24 h 116"/>
                <a:gd name="T80" fmla="*/ 20 w 99"/>
                <a:gd name="T81" fmla="*/ 16 h 116"/>
                <a:gd name="T82" fmla="*/ 17 w 99"/>
                <a:gd name="T83" fmla="*/ 11 h 116"/>
                <a:gd name="T84" fmla="*/ 3 w 99"/>
                <a:gd name="T85" fmla="*/ 6 h 116"/>
                <a:gd name="T86" fmla="*/ 1 w 99"/>
                <a:gd name="T87" fmla="*/ 4 h 116"/>
                <a:gd name="T88" fmla="*/ 0 w 99"/>
                <a:gd name="T89" fmla="*/ 3 h 116"/>
                <a:gd name="T90" fmla="*/ 0 w 99"/>
                <a:gd name="T91" fmla="*/ 2 h 116"/>
                <a:gd name="T92" fmla="*/ 1 w 99"/>
                <a:gd name="T93" fmla="*/ 0 h 116"/>
                <a:gd name="T94" fmla="*/ 4 w 99"/>
                <a:gd name="T9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9" h="116">
                  <a:moveTo>
                    <a:pt x="4" y="0"/>
                  </a:moveTo>
                  <a:lnTo>
                    <a:pt x="4" y="0"/>
                  </a:lnTo>
                  <a:lnTo>
                    <a:pt x="21" y="6"/>
                  </a:lnTo>
                  <a:lnTo>
                    <a:pt x="21" y="7"/>
                  </a:lnTo>
                  <a:lnTo>
                    <a:pt x="21" y="7"/>
                  </a:lnTo>
                  <a:lnTo>
                    <a:pt x="22" y="10"/>
                  </a:lnTo>
                  <a:lnTo>
                    <a:pt x="27" y="16"/>
                  </a:lnTo>
                  <a:lnTo>
                    <a:pt x="35" y="27"/>
                  </a:lnTo>
                  <a:lnTo>
                    <a:pt x="43" y="38"/>
                  </a:lnTo>
                  <a:lnTo>
                    <a:pt x="54" y="51"/>
                  </a:lnTo>
                  <a:lnTo>
                    <a:pt x="64" y="66"/>
                  </a:lnTo>
                  <a:lnTo>
                    <a:pt x="75" y="80"/>
                  </a:lnTo>
                  <a:lnTo>
                    <a:pt x="84" y="92"/>
                  </a:lnTo>
                  <a:lnTo>
                    <a:pt x="88" y="97"/>
                  </a:lnTo>
                  <a:lnTo>
                    <a:pt x="90" y="101"/>
                  </a:lnTo>
                  <a:lnTo>
                    <a:pt x="93" y="105"/>
                  </a:lnTo>
                  <a:lnTo>
                    <a:pt x="96" y="108"/>
                  </a:lnTo>
                  <a:lnTo>
                    <a:pt x="97" y="109"/>
                  </a:lnTo>
                  <a:lnTo>
                    <a:pt x="98" y="109"/>
                  </a:lnTo>
                  <a:lnTo>
                    <a:pt x="98" y="109"/>
                  </a:lnTo>
                  <a:lnTo>
                    <a:pt x="99" y="110"/>
                  </a:lnTo>
                  <a:lnTo>
                    <a:pt x="99" y="110"/>
                  </a:lnTo>
                  <a:lnTo>
                    <a:pt x="99" y="112"/>
                  </a:lnTo>
                  <a:lnTo>
                    <a:pt x="99" y="113"/>
                  </a:lnTo>
                  <a:lnTo>
                    <a:pt x="98" y="114"/>
                  </a:lnTo>
                  <a:lnTo>
                    <a:pt x="97" y="116"/>
                  </a:lnTo>
                  <a:lnTo>
                    <a:pt x="96" y="114"/>
                  </a:lnTo>
                  <a:lnTo>
                    <a:pt x="97" y="113"/>
                  </a:lnTo>
                  <a:lnTo>
                    <a:pt x="96" y="114"/>
                  </a:lnTo>
                  <a:lnTo>
                    <a:pt x="94" y="113"/>
                  </a:lnTo>
                  <a:lnTo>
                    <a:pt x="92" y="112"/>
                  </a:lnTo>
                  <a:lnTo>
                    <a:pt x="89" y="109"/>
                  </a:lnTo>
                  <a:lnTo>
                    <a:pt x="86" y="105"/>
                  </a:lnTo>
                  <a:lnTo>
                    <a:pt x="84" y="101"/>
                  </a:lnTo>
                  <a:lnTo>
                    <a:pt x="80" y="97"/>
                  </a:lnTo>
                  <a:lnTo>
                    <a:pt x="67" y="80"/>
                  </a:lnTo>
                  <a:lnTo>
                    <a:pt x="54" y="62"/>
                  </a:lnTo>
                  <a:lnTo>
                    <a:pt x="43" y="48"/>
                  </a:lnTo>
                  <a:lnTo>
                    <a:pt x="34" y="34"/>
                  </a:lnTo>
                  <a:lnTo>
                    <a:pt x="26" y="24"/>
                  </a:lnTo>
                  <a:lnTo>
                    <a:pt x="20" y="16"/>
                  </a:lnTo>
                  <a:lnTo>
                    <a:pt x="17" y="11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0" y="2"/>
                  </a:lnTo>
                  <a:lnTo>
                    <a:pt x="1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2229"/>
            <p:cNvSpPr/>
            <p:nvPr/>
          </p:nvSpPr>
          <p:spPr bwMode="auto">
            <a:xfrm>
              <a:off x="6889751" y="609600"/>
              <a:ext cx="17463" cy="33338"/>
            </a:xfrm>
            <a:custGeom>
              <a:avLst/>
              <a:gdLst>
                <a:gd name="T0" fmla="*/ 9 w 11"/>
                <a:gd name="T1" fmla="*/ 0 h 21"/>
                <a:gd name="T2" fmla="*/ 11 w 11"/>
                <a:gd name="T3" fmla="*/ 0 h 21"/>
                <a:gd name="T4" fmla="*/ 11 w 11"/>
                <a:gd name="T5" fmla="*/ 1 h 21"/>
                <a:gd name="T6" fmla="*/ 11 w 11"/>
                <a:gd name="T7" fmla="*/ 21 h 21"/>
                <a:gd name="T8" fmla="*/ 0 w 11"/>
                <a:gd name="T9" fmla="*/ 6 h 21"/>
                <a:gd name="T10" fmla="*/ 0 w 11"/>
                <a:gd name="T11" fmla="*/ 6 h 21"/>
                <a:gd name="T12" fmla="*/ 0 w 11"/>
                <a:gd name="T13" fmla="*/ 5 h 21"/>
                <a:gd name="T14" fmla="*/ 1 w 11"/>
                <a:gd name="T15" fmla="*/ 3 h 21"/>
                <a:gd name="T16" fmla="*/ 1 w 11"/>
                <a:gd name="T17" fmla="*/ 3 h 21"/>
                <a:gd name="T18" fmla="*/ 3 w 11"/>
                <a:gd name="T19" fmla="*/ 5 h 21"/>
                <a:gd name="T20" fmla="*/ 8 w 11"/>
                <a:gd name="T21" fmla="*/ 11 h 21"/>
                <a:gd name="T22" fmla="*/ 8 w 11"/>
                <a:gd name="T23" fmla="*/ 1 h 21"/>
                <a:gd name="T24" fmla="*/ 9 w 11"/>
                <a:gd name="T25" fmla="*/ 0 h 21"/>
                <a:gd name="T26" fmla="*/ 9 w 11"/>
                <a:gd name="T2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" h="21">
                  <a:moveTo>
                    <a:pt x="9" y="0"/>
                  </a:moveTo>
                  <a:lnTo>
                    <a:pt x="11" y="0"/>
                  </a:lnTo>
                  <a:lnTo>
                    <a:pt x="11" y="1"/>
                  </a:lnTo>
                  <a:lnTo>
                    <a:pt x="11" y="21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1" y="3"/>
                  </a:lnTo>
                  <a:lnTo>
                    <a:pt x="1" y="3"/>
                  </a:lnTo>
                  <a:lnTo>
                    <a:pt x="3" y="5"/>
                  </a:lnTo>
                  <a:lnTo>
                    <a:pt x="8" y="11"/>
                  </a:lnTo>
                  <a:lnTo>
                    <a:pt x="8" y="1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2230"/>
            <p:cNvSpPr/>
            <p:nvPr/>
          </p:nvSpPr>
          <p:spPr bwMode="auto">
            <a:xfrm>
              <a:off x="6886576" y="606425"/>
              <a:ext cx="23813" cy="41275"/>
            </a:xfrm>
            <a:custGeom>
              <a:avLst/>
              <a:gdLst>
                <a:gd name="T0" fmla="*/ 11 w 15"/>
                <a:gd name="T1" fmla="*/ 0 h 26"/>
                <a:gd name="T2" fmla="*/ 14 w 15"/>
                <a:gd name="T3" fmla="*/ 2 h 26"/>
                <a:gd name="T4" fmla="*/ 15 w 15"/>
                <a:gd name="T5" fmla="*/ 3 h 26"/>
                <a:gd name="T6" fmla="*/ 15 w 15"/>
                <a:gd name="T7" fmla="*/ 26 h 26"/>
                <a:gd name="T8" fmla="*/ 1 w 15"/>
                <a:gd name="T9" fmla="*/ 9 h 26"/>
                <a:gd name="T10" fmla="*/ 0 w 15"/>
                <a:gd name="T11" fmla="*/ 7 h 26"/>
                <a:gd name="T12" fmla="*/ 1 w 15"/>
                <a:gd name="T13" fmla="*/ 7 h 26"/>
                <a:gd name="T14" fmla="*/ 2 w 15"/>
                <a:gd name="T15" fmla="*/ 4 h 26"/>
                <a:gd name="T16" fmla="*/ 3 w 15"/>
                <a:gd name="T17" fmla="*/ 4 h 26"/>
                <a:gd name="T18" fmla="*/ 5 w 15"/>
                <a:gd name="T19" fmla="*/ 4 h 26"/>
                <a:gd name="T20" fmla="*/ 6 w 15"/>
                <a:gd name="T21" fmla="*/ 5 h 26"/>
                <a:gd name="T22" fmla="*/ 9 w 15"/>
                <a:gd name="T23" fmla="*/ 8 h 26"/>
                <a:gd name="T24" fmla="*/ 9 w 15"/>
                <a:gd name="T25" fmla="*/ 3 h 26"/>
                <a:gd name="T26" fmla="*/ 10 w 15"/>
                <a:gd name="T27" fmla="*/ 2 h 26"/>
                <a:gd name="T28" fmla="*/ 11 w 15"/>
                <a:gd name="T2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26">
                  <a:moveTo>
                    <a:pt x="11" y="0"/>
                  </a:moveTo>
                  <a:lnTo>
                    <a:pt x="14" y="2"/>
                  </a:lnTo>
                  <a:lnTo>
                    <a:pt x="15" y="3"/>
                  </a:lnTo>
                  <a:lnTo>
                    <a:pt x="15" y="26"/>
                  </a:lnTo>
                  <a:lnTo>
                    <a:pt x="1" y="9"/>
                  </a:lnTo>
                  <a:lnTo>
                    <a:pt x="0" y="7"/>
                  </a:lnTo>
                  <a:lnTo>
                    <a:pt x="1" y="7"/>
                  </a:lnTo>
                  <a:lnTo>
                    <a:pt x="2" y="4"/>
                  </a:lnTo>
                  <a:lnTo>
                    <a:pt x="3" y="4"/>
                  </a:lnTo>
                  <a:lnTo>
                    <a:pt x="5" y="4"/>
                  </a:lnTo>
                  <a:lnTo>
                    <a:pt x="6" y="5"/>
                  </a:lnTo>
                  <a:lnTo>
                    <a:pt x="9" y="8"/>
                  </a:lnTo>
                  <a:lnTo>
                    <a:pt x="9" y="3"/>
                  </a:lnTo>
                  <a:lnTo>
                    <a:pt x="10" y="2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2231"/>
            <p:cNvSpPr/>
            <p:nvPr/>
          </p:nvSpPr>
          <p:spPr bwMode="auto">
            <a:xfrm>
              <a:off x="6883401" y="620713"/>
              <a:ext cx="23813" cy="11113"/>
            </a:xfrm>
            <a:custGeom>
              <a:avLst/>
              <a:gdLst>
                <a:gd name="T0" fmla="*/ 2 w 15"/>
                <a:gd name="T1" fmla="*/ 0 h 7"/>
                <a:gd name="T2" fmla="*/ 15 w 15"/>
                <a:gd name="T3" fmla="*/ 4 h 7"/>
                <a:gd name="T4" fmla="*/ 15 w 15"/>
                <a:gd name="T5" fmla="*/ 6 h 7"/>
                <a:gd name="T6" fmla="*/ 15 w 15"/>
                <a:gd name="T7" fmla="*/ 7 h 7"/>
                <a:gd name="T8" fmla="*/ 15 w 15"/>
                <a:gd name="T9" fmla="*/ 7 h 7"/>
                <a:gd name="T10" fmla="*/ 13 w 15"/>
                <a:gd name="T11" fmla="*/ 7 h 7"/>
                <a:gd name="T12" fmla="*/ 13 w 15"/>
                <a:gd name="T13" fmla="*/ 7 h 7"/>
                <a:gd name="T14" fmla="*/ 2 w 15"/>
                <a:gd name="T15" fmla="*/ 3 h 7"/>
                <a:gd name="T16" fmla="*/ 0 w 15"/>
                <a:gd name="T17" fmla="*/ 2 h 7"/>
                <a:gd name="T18" fmla="*/ 0 w 15"/>
                <a:gd name="T19" fmla="*/ 0 h 7"/>
                <a:gd name="T20" fmla="*/ 0 w 15"/>
                <a:gd name="T21" fmla="*/ 0 h 7"/>
                <a:gd name="T22" fmla="*/ 2 w 15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7">
                  <a:moveTo>
                    <a:pt x="2" y="0"/>
                  </a:moveTo>
                  <a:lnTo>
                    <a:pt x="15" y="4"/>
                  </a:lnTo>
                  <a:lnTo>
                    <a:pt x="15" y="6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3" y="7"/>
                  </a:lnTo>
                  <a:lnTo>
                    <a:pt x="13" y="7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2232"/>
            <p:cNvSpPr/>
            <p:nvPr/>
          </p:nvSpPr>
          <p:spPr bwMode="auto">
            <a:xfrm>
              <a:off x="6881813" y="617538"/>
              <a:ext cx="28575" cy="19050"/>
            </a:xfrm>
            <a:custGeom>
              <a:avLst/>
              <a:gdLst>
                <a:gd name="T0" fmla="*/ 3 w 18"/>
                <a:gd name="T1" fmla="*/ 0 h 12"/>
                <a:gd name="T2" fmla="*/ 4 w 18"/>
                <a:gd name="T3" fmla="*/ 0 h 12"/>
                <a:gd name="T4" fmla="*/ 16 w 18"/>
                <a:gd name="T5" fmla="*/ 5 h 12"/>
                <a:gd name="T6" fmla="*/ 17 w 18"/>
                <a:gd name="T7" fmla="*/ 6 h 12"/>
                <a:gd name="T8" fmla="*/ 18 w 18"/>
                <a:gd name="T9" fmla="*/ 8 h 12"/>
                <a:gd name="T10" fmla="*/ 17 w 18"/>
                <a:gd name="T11" fmla="*/ 9 h 12"/>
                <a:gd name="T12" fmla="*/ 17 w 18"/>
                <a:gd name="T13" fmla="*/ 10 h 12"/>
                <a:gd name="T14" fmla="*/ 14 w 18"/>
                <a:gd name="T15" fmla="*/ 12 h 12"/>
                <a:gd name="T16" fmla="*/ 13 w 18"/>
                <a:gd name="T17" fmla="*/ 10 h 12"/>
                <a:gd name="T18" fmla="*/ 14 w 18"/>
                <a:gd name="T19" fmla="*/ 9 h 12"/>
                <a:gd name="T20" fmla="*/ 13 w 18"/>
                <a:gd name="T21" fmla="*/ 10 h 12"/>
                <a:gd name="T22" fmla="*/ 1 w 18"/>
                <a:gd name="T23" fmla="*/ 6 h 12"/>
                <a:gd name="T24" fmla="*/ 0 w 18"/>
                <a:gd name="T25" fmla="*/ 5 h 12"/>
                <a:gd name="T26" fmla="*/ 0 w 18"/>
                <a:gd name="T27" fmla="*/ 4 h 12"/>
                <a:gd name="T28" fmla="*/ 0 w 18"/>
                <a:gd name="T29" fmla="*/ 2 h 12"/>
                <a:gd name="T30" fmla="*/ 1 w 18"/>
                <a:gd name="T31" fmla="*/ 1 h 12"/>
                <a:gd name="T32" fmla="*/ 3 w 18"/>
                <a:gd name="T3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2">
                  <a:moveTo>
                    <a:pt x="3" y="0"/>
                  </a:moveTo>
                  <a:lnTo>
                    <a:pt x="4" y="0"/>
                  </a:lnTo>
                  <a:lnTo>
                    <a:pt x="16" y="5"/>
                  </a:lnTo>
                  <a:lnTo>
                    <a:pt x="17" y="6"/>
                  </a:lnTo>
                  <a:lnTo>
                    <a:pt x="18" y="8"/>
                  </a:lnTo>
                  <a:lnTo>
                    <a:pt x="17" y="9"/>
                  </a:lnTo>
                  <a:lnTo>
                    <a:pt x="17" y="10"/>
                  </a:lnTo>
                  <a:lnTo>
                    <a:pt x="14" y="12"/>
                  </a:lnTo>
                  <a:lnTo>
                    <a:pt x="13" y="10"/>
                  </a:lnTo>
                  <a:lnTo>
                    <a:pt x="14" y="9"/>
                  </a:lnTo>
                  <a:lnTo>
                    <a:pt x="13" y="10"/>
                  </a:lnTo>
                  <a:lnTo>
                    <a:pt x="1" y="6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2"/>
                  </a:lnTo>
                  <a:lnTo>
                    <a:pt x="1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2233"/>
            <p:cNvSpPr>
              <a:spLocks noEditPoints="1"/>
            </p:cNvSpPr>
            <p:nvPr/>
          </p:nvSpPr>
          <p:spPr bwMode="auto">
            <a:xfrm>
              <a:off x="7010401" y="784225"/>
              <a:ext cx="122238" cy="201613"/>
            </a:xfrm>
            <a:custGeom>
              <a:avLst/>
              <a:gdLst>
                <a:gd name="T0" fmla="*/ 35 w 77"/>
                <a:gd name="T1" fmla="*/ 2 h 127"/>
                <a:gd name="T2" fmla="*/ 24 w 77"/>
                <a:gd name="T3" fmla="*/ 5 h 127"/>
                <a:gd name="T4" fmla="*/ 14 w 77"/>
                <a:gd name="T5" fmla="*/ 10 h 127"/>
                <a:gd name="T6" fmla="*/ 8 w 77"/>
                <a:gd name="T7" fmla="*/ 20 h 127"/>
                <a:gd name="T8" fmla="*/ 4 w 77"/>
                <a:gd name="T9" fmla="*/ 34 h 127"/>
                <a:gd name="T10" fmla="*/ 3 w 77"/>
                <a:gd name="T11" fmla="*/ 52 h 127"/>
                <a:gd name="T12" fmla="*/ 4 w 77"/>
                <a:gd name="T13" fmla="*/ 69 h 127"/>
                <a:gd name="T14" fmla="*/ 7 w 77"/>
                <a:gd name="T15" fmla="*/ 86 h 127"/>
                <a:gd name="T16" fmla="*/ 12 w 77"/>
                <a:gd name="T17" fmla="*/ 100 h 127"/>
                <a:gd name="T18" fmla="*/ 18 w 77"/>
                <a:gd name="T19" fmla="*/ 113 h 127"/>
                <a:gd name="T20" fmla="*/ 26 w 77"/>
                <a:gd name="T21" fmla="*/ 121 h 127"/>
                <a:gd name="T22" fmla="*/ 35 w 77"/>
                <a:gd name="T23" fmla="*/ 124 h 127"/>
                <a:gd name="T24" fmla="*/ 45 w 77"/>
                <a:gd name="T25" fmla="*/ 120 h 127"/>
                <a:gd name="T26" fmla="*/ 54 w 77"/>
                <a:gd name="T27" fmla="*/ 109 h 127"/>
                <a:gd name="T28" fmla="*/ 63 w 77"/>
                <a:gd name="T29" fmla="*/ 95 h 127"/>
                <a:gd name="T30" fmla="*/ 69 w 77"/>
                <a:gd name="T31" fmla="*/ 78 h 127"/>
                <a:gd name="T32" fmla="*/ 73 w 77"/>
                <a:gd name="T33" fmla="*/ 60 h 127"/>
                <a:gd name="T34" fmla="*/ 75 w 77"/>
                <a:gd name="T35" fmla="*/ 41 h 127"/>
                <a:gd name="T36" fmla="*/ 73 w 77"/>
                <a:gd name="T37" fmla="*/ 27 h 127"/>
                <a:gd name="T38" fmla="*/ 69 w 77"/>
                <a:gd name="T39" fmla="*/ 17 h 127"/>
                <a:gd name="T40" fmla="*/ 63 w 77"/>
                <a:gd name="T41" fmla="*/ 9 h 127"/>
                <a:gd name="T42" fmla="*/ 55 w 77"/>
                <a:gd name="T43" fmla="*/ 5 h 127"/>
                <a:gd name="T44" fmla="*/ 46 w 77"/>
                <a:gd name="T45" fmla="*/ 3 h 127"/>
                <a:gd name="T46" fmla="*/ 35 w 77"/>
                <a:gd name="T47" fmla="*/ 2 h 127"/>
                <a:gd name="T48" fmla="*/ 35 w 77"/>
                <a:gd name="T49" fmla="*/ 0 h 127"/>
                <a:gd name="T50" fmla="*/ 46 w 77"/>
                <a:gd name="T51" fmla="*/ 0 h 127"/>
                <a:gd name="T52" fmla="*/ 56 w 77"/>
                <a:gd name="T53" fmla="*/ 2 h 127"/>
                <a:gd name="T54" fmla="*/ 64 w 77"/>
                <a:gd name="T55" fmla="*/ 7 h 127"/>
                <a:gd name="T56" fmla="*/ 72 w 77"/>
                <a:gd name="T57" fmla="*/ 15 h 127"/>
                <a:gd name="T58" fmla="*/ 76 w 77"/>
                <a:gd name="T59" fmla="*/ 26 h 127"/>
                <a:gd name="T60" fmla="*/ 77 w 77"/>
                <a:gd name="T61" fmla="*/ 41 h 127"/>
                <a:gd name="T62" fmla="*/ 76 w 77"/>
                <a:gd name="T63" fmla="*/ 60 h 127"/>
                <a:gd name="T64" fmla="*/ 72 w 77"/>
                <a:gd name="T65" fmla="*/ 78 h 127"/>
                <a:gd name="T66" fmla="*/ 66 w 77"/>
                <a:gd name="T67" fmla="*/ 96 h 127"/>
                <a:gd name="T68" fmla="*/ 56 w 77"/>
                <a:gd name="T69" fmla="*/ 112 h 127"/>
                <a:gd name="T70" fmla="*/ 46 w 77"/>
                <a:gd name="T71" fmla="*/ 123 h 127"/>
                <a:gd name="T72" fmla="*/ 35 w 77"/>
                <a:gd name="T73" fmla="*/ 127 h 127"/>
                <a:gd name="T74" fmla="*/ 24 w 77"/>
                <a:gd name="T75" fmla="*/ 123 h 127"/>
                <a:gd name="T76" fmla="*/ 16 w 77"/>
                <a:gd name="T77" fmla="*/ 115 h 127"/>
                <a:gd name="T78" fmla="*/ 9 w 77"/>
                <a:gd name="T79" fmla="*/ 102 h 127"/>
                <a:gd name="T80" fmla="*/ 3 w 77"/>
                <a:gd name="T81" fmla="*/ 78 h 127"/>
                <a:gd name="T82" fmla="*/ 0 w 77"/>
                <a:gd name="T83" fmla="*/ 52 h 127"/>
                <a:gd name="T84" fmla="*/ 1 w 77"/>
                <a:gd name="T85" fmla="*/ 36 h 127"/>
                <a:gd name="T86" fmla="*/ 4 w 77"/>
                <a:gd name="T87" fmla="*/ 23 h 127"/>
                <a:gd name="T88" fmla="*/ 9 w 77"/>
                <a:gd name="T89" fmla="*/ 13 h 127"/>
                <a:gd name="T90" fmla="*/ 16 w 77"/>
                <a:gd name="T91" fmla="*/ 5 h 127"/>
                <a:gd name="T92" fmla="*/ 25 w 77"/>
                <a:gd name="T93" fmla="*/ 1 h 127"/>
                <a:gd name="T94" fmla="*/ 35 w 77"/>
                <a:gd name="T95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7" h="127">
                  <a:moveTo>
                    <a:pt x="35" y="2"/>
                  </a:moveTo>
                  <a:lnTo>
                    <a:pt x="24" y="5"/>
                  </a:lnTo>
                  <a:lnTo>
                    <a:pt x="14" y="10"/>
                  </a:lnTo>
                  <a:lnTo>
                    <a:pt x="8" y="20"/>
                  </a:lnTo>
                  <a:lnTo>
                    <a:pt x="4" y="34"/>
                  </a:lnTo>
                  <a:lnTo>
                    <a:pt x="3" y="52"/>
                  </a:lnTo>
                  <a:lnTo>
                    <a:pt x="4" y="69"/>
                  </a:lnTo>
                  <a:lnTo>
                    <a:pt x="7" y="86"/>
                  </a:lnTo>
                  <a:lnTo>
                    <a:pt x="12" y="100"/>
                  </a:lnTo>
                  <a:lnTo>
                    <a:pt x="18" y="113"/>
                  </a:lnTo>
                  <a:lnTo>
                    <a:pt x="26" y="121"/>
                  </a:lnTo>
                  <a:lnTo>
                    <a:pt x="35" y="124"/>
                  </a:lnTo>
                  <a:lnTo>
                    <a:pt x="45" y="120"/>
                  </a:lnTo>
                  <a:lnTo>
                    <a:pt x="54" y="109"/>
                  </a:lnTo>
                  <a:lnTo>
                    <a:pt x="63" y="95"/>
                  </a:lnTo>
                  <a:lnTo>
                    <a:pt x="69" y="78"/>
                  </a:lnTo>
                  <a:lnTo>
                    <a:pt x="73" y="60"/>
                  </a:lnTo>
                  <a:lnTo>
                    <a:pt x="75" y="41"/>
                  </a:lnTo>
                  <a:lnTo>
                    <a:pt x="73" y="27"/>
                  </a:lnTo>
                  <a:lnTo>
                    <a:pt x="69" y="17"/>
                  </a:lnTo>
                  <a:lnTo>
                    <a:pt x="63" y="9"/>
                  </a:lnTo>
                  <a:lnTo>
                    <a:pt x="55" y="5"/>
                  </a:lnTo>
                  <a:lnTo>
                    <a:pt x="46" y="3"/>
                  </a:lnTo>
                  <a:lnTo>
                    <a:pt x="35" y="2"/>
                  </a:lnTo>
                  <a:close/>
                  <a:moveTo>
                    <a:pt x="35" y="0"/>
                  </a:moveTo>
                  <a:lnTo>
                    <a:pt x="46" y="0"/>
                  </a:lnTo>
                  <a:lnTo>
                    <a:pt x="56" y="2"/>
                  </a:lnTo>
                  <a:lnTo>
                    <a:pt x="64" y="7"/>
                  </a:lnTo>
                  <a:lnTo>
                    <a:pt x="72" y="15"/>
                  </a:lnTo>
                  <a:lnTo>
                    <a:pt x="76" y="26"/>
                  </a:lnTo>
                  <a:lnTo>
                    <a:pt x="77" y="41"/>
                  </a:lnTo>
                  <a:lnTo>
                    <a:pt x="76" y="60"/>
                  </a:lnTo>
                  <a:lnTo>
                    <a:pt x="72" y="78"/>
                  </a:lnTo>
                  <a:lnTo>
                    <a:pt x="66" y="96"/>
                  </a:lnTo>
                  <a:lnTo>
                    <a:pt x="56" y="112"/>
                  </a:lnTo>
                  <a:lnTo>
                    <a:pt x="46" y="123"/>
                  </a:lnTo>
                  <a:lnTo>
                    <a:pt x="35" y="127"/>
                  </a:lnTo>
                  <a:lnTo>
                    <a:pt x="24" y="123"/>
                  </a:lnTo>
                  <a:lnTo>
                    <a:pt x="16" y="115"/>
                  </a:lnTo>
                  <a:lnTo>
                    <a:pt x="9" y="102"/>
                  </a:lnTo>
                  <a:lnTo>
                    <a:pt x="3" y="78"/>
                  </a:lnTo>
                  <a:lnTo>
                    <a:pt x="0" y="52"/>
                  </a:lnTo>
                  <a:lnTo>
                    <a:pt x="1" y="36"/>
                  </a:lnTo>
                  <a:lnTo>
                    <a:pt x="4" y="23"/>
                  </a:lnTo>
                  <a:lnTo>
                    <a:pt x="9" y="13"/>
                  </a:lnTo>
                  <a:lnTo>
                    <a:pt x="16" y="5"/>
                  </a:lnTo>
                  <a:lnTo>
                    <a:pt x="25" y="1"/>
                  </a:lnTo>
                  <a:lnTo>
                    <a:pt x="3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2234"/>
            <p:cNvSpPr>
              <a:spLocks noEditPoints="1"/>
            </p:cNvSpPr>
            <p:nvPr/>
          </p:nvSpPr>
          <p:spPr bwMode="auto">
            <a:xfrm>
              <a:off x="7008813" y="781050"/>
              <a:ext cx="128588" cy="206375"/>
            </a:xfrm>
            <a:custGeom>
              <a:avLst/>
              <a:gdLst>
                <a:gd name="T0" fmla="*/ 36 w 81"/>
                <a:gd name="T1" fmla="*/ 5 h 130"/>
                <a:gd name="T2" fmla="*/ 25 w 81"/>
                <a:gd name="T3" fmla="*/ 8 h 130"/>
                <a:gd name="T4" fmla="*/ 17 w 81"/>
                <a:gd name="T5" fmla="*/ 13 h 130"/>
                <a:gd name="T6" fmla="*/ 10 w 81"/>
                <a:gd name="T7" fmla="*/ 22 h 130"/>
                <a:gd name="T8" fmla="*/ 6 w 81"/>
                <a:gd name="T9" fmla="*/ 36 h 130"/>
                <a:gd name="T10" fmla="*/ 5 w 81"/>
                <a:gd name="T11" fmla="*/ 54 h 130"/>
                <a:gd name="T12" fmla="*/ 5 w 81"/>
                <a:gd name="T13" fmla="*/ 54 h 130"/>
                <a:gd name="T14" fmla="*/ 6 w 81"/>
                <a:gd name="T15" fmla="*/ 71 h 130"/>
                <a:gd name="T16" fmla="*/ 9 w 81"/>
                <a:gd name="T17" fmla="*/ 88 h 130"/>
                <a:gd name="T18" fmla="*/ 14 w 81"/>
                <a:gd name="T19" fmla="*/ 102 h 130"/>
                <a:gd name="T20" fmla="*/ 19 w 81"/>
                <a:gd name="T21" fmla="*/ 114 h 130"/>
                <a:gd name="T22" fmla="*/ 27 w 81"/>
                <a:gd name="T23" fmla="*/ 122 h 130"/>
                <a:gd name="T24" fmla="*/ 35 w 81"/>
                <a:gd name="T25" fmla="*/ 125 h 130"/>
                <a:gd name="T26" fmla="*/ 36 w 81"/>
                <a:gd name="T27" fmla="*/ 125 h 130"/>
                <a:gd name="T28" fmla="*/ 36 w 81"/>
                <a:gd name="T29" fmla="*/ 125 h 130"/>
                <a:gd name="T30" fmla="*/ 44 w 81"/>
                <a:gd name="T31" fmla="*/ 121 h 130"/>
                <a:gd name="T32" fmla="*/ 53 w 81"/>
                <a:gd name="T33" fmla="*/ 111 h 130"/>
                <a:gd name="T34" fmla="*/ 63 w 81"/>
                <a:gd name="T35" fmla="*/ 97 h 130"/>
                <a:gd name="T36" fmla="*/ 64 w 81"/>
                <a:gd name="T37" fmla="*/ 97 h 130"/>
                <a:gd name="T38" fmla="*/ 63 w 81"/>
                <a:gd name="T39" fmla="*/ 97 h 130"/>
                <a:gd name="T40" fmla="*/ 69 w 81"/>
                <a:gd name="T41" fmla="*/ 79 h 130"/>
                <a:gd name="T42" fmla="*/ 73 w 81"/>
                <a:gd name="T43" fmla="*/ 60 h 130"/>
                <a:gd name="T44" fmla="*/ 74 w 81"/>
                <a:gd name="T45" fmla="*/ 43 h 130"/>
                <a:gd name="T46" fmla="*/ 74 w 81"/>
                <a:gd name="T47" fmla="*/ 43 h 130"/>
                <a:gd name="T48" fmla="*/ 74 w 81"/>
                <a:gd name="T49" fmla="*/ 43 h 130"/>
                <a:gd name="T50" fmla="*/ 73 w 81"/>
                <a:gd name="T51" fmla="*/ 29 h 130"/>
                <a:gd name="T52" fmla="*/ 69 w 81"/>
                <a:gd name="T53" fmla="*/ 19 h 130"/>
                <a:gd name="T54" fmla="*/ 63 w 81"/>
                <a:gd name="T55" fmla="*/ 12 h 130"/>
                <a:gd name="T56" fmla="*/ 51 w 81"/>
                <a:gd name="T57" fmla="*/ 7 h 130"/>
                <a:gd name="T58" fmla="*/ 36 w 81"/>
                <a:gd name="T59" fmla="*/ 5 h 130"/>
                <a:gd name="T60" fmla="*/ 35 w 81"/>
                <a:gd name="T61" fmla="*/ 0 h 130"/>
                <a:gd name="T62" fmla="*/ 36 w 81"/>
                <a:gd name="T63" fmla="*/ 0 h 130"/>
                <a:gd name="T64" fmla="*/ 47 w 81"/>
                <a:gd name="T65" fmla="*/ 0 h 130"/>
                <a:gd name="T66" fmla="*/ 57 w 81"/>
                <a:gd name="T67" fmla="*/ 3 h 130"/>
                <a:gd name="T68" fmla="*/ 67 w 81"/>
                <a:gd name="T69" fmla="*/ 8 h 130"/>
                <a:gd name="T70" fmla="*/ 74 w 81"/>
                <a:gd name="T71" fmla="*/ 16 h 130"/>
                <a:gd name="T72" fmla="*/ 78 w 81"/>
                <a:gd name="T73" fmla="*/ 28 h 130"/>
                <a:gd name="T74" fmla="*/ 81 w 81"/>
                <a:gd name="T75" fmla="*/ 43 h 130"/>
                <a:gd name="T76" fmla="*/ 81 w 81"/>
                <a:gd name="T77" fmla="*/ 43 h 130"/>
                <a:gd name="T78" fmla="*/ 78 w 81"/>
                <a:gd name="T79" fmla="*/ 62 h 130"/>
                <a:gd name="T80" fmla="*/ 74 w 81"/>
                <a:gd name="T81" fmla="*/ 81 h 130"/>
                <a:gd name="T82" fmla="*/ 68 w 81"/>
                <a:gd name="T83" fmla="*/ 100 h 130"/>
                <a:gd name="T84" fmla="*/ 61 w 81"/>
                <a:gd name="T85" fmla="*/ 111 h 130"/>
                <a:gd name="T86" fmla="*/ 53 w 81"/>
                <a:gd name="T87" fmla="*/ 121 h 130"/>
                <a:gd name="T88" fmla="*/ 46 w 81"/>
                <a:gd name="T89" fmla="*/ 127 h 130"/>
                <a:gd name="T90" fmla="*/ 36 w 81"/>
                <a:gd name="T91" fmla="*/ 130 h 130"/>
                <a:gd name="T92" fmla="*/ 25 w 81"/>
                <a:gd name="T93" fmla="*/ 126 h 130"/>
                <a:gd name="T94" fmla="*/ 15 w 81"/>
                <a:gd name="T95" fmla="*/ 118 h 130"/>
                <a:gd name="T96" fmla="*/ 8 w 81"/>
                <a:gd name="T97" fmla="*/ 105 h 130"/>
                <a:gd name="T98" fmla="*/ 1 w 81"/>
                <a:gd name="T99" fmla="*/ 80 h 130"/>
                <a:gd name="T100" fmla="*/ 0 w 81"/>
                <a:gd name="T101" fmla="*/ 54 h 130"/>
                <a:gd name="T102" fmla="*/ 0 w 81"/>
                <a:gd name="T103" fmla="*/ 38 h 130"/>
                <a:gd name="T104" fmla="*/ 4 w 81"/>
                <a:gd name="T105" fmla="*/ 25 h 130"/>
                <a:gd name="T106" fmla="*/ 9 w 81"/>
                <a:gd name="T107" fmla="*/ 13 h 130"/>
                <a:gd name="T108" fmla="*/ 15 w 81"/>
                <a:gd name="T109" fmla="*/ 7 h 130"/>
                <a:gd name="T110" fmla="*/ 25 w 81"/>
                <a:gd name="T111" fmla="*/ 2 h 130"/>
                <a:gd name="T112" fmla="*/ 35 w 81"/>
                <a:gd name="T113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30">
                  <a:moveTo>
                    <a:pt x="36" y="5"/>
                  </a:moveTo>
                  <a:lnTo>
                    <a:pt x="25" y="8"/>
                  </a:lnTo>
                  <a:lnTo>
                    <a:pt x="17" y="13"/>
                  </a:lnTo>
                  <a:lnTo>
                    <a:pt x="10" y="22"/>
                  </a:lnTo>
                  <a:lnTo>
                    <a:pt x="6" y="36"/>
                  </a:lnTo>
                  <a:lnTo>
                    <a:pt x="5" y="54"/>
                  </a:lnTo>
                  <a:lnTo>
                    <a:pt x="5" y="54"/>
                  </a:lnTo>
                  <a:lnTo>
                    <a:pt x="6" y="71"/>
                  </a:lnTo>
                  <a:lnTo>
                    <a:pt x="9" y="88"/>
                  </a:lnTo>
                  <a:lnTo>
                    <a:pt x="14" y="102"/>
                  </a:lnTo>
                  <a:lnTo>
                    <a:pt x="19" y="114"/>
                  </a:lnTo>
                  <a:lnTo>
                    <a:pt x="27" y="122"/>
                  </a:lnTo>
                  <a:lnTo>
                    <a:pt x="35" y="125"/>
                  </a:lnTo>
                  <a:lnTo>
                    <a:pt x="36" y="125"/>
                  </a:lnTo>
                  <a:lnTo>
                    <a:pt x="36" y="125"/>
                  </a:lnTo>
                  <a:lnTo>
                    <a:pt x="44" y="121"/>
                  </a:lnTo>
                  <a:lnTo>
                    <a:pt x="53" y="111"/>
                  </a:lnTo>
                  <a:lnTo>
                    <a:pt x="63" y="97"/>
                  </a:lnTo>
                  <a:lnTo>
                    <a:pt x="64" y="97"/>
                  </a:lnTo>
                  <a:lnTo>
                    <a:pt x="63" y="97"/>
                  </a:lnTo>
                  <a:lnTo>
                    <a:pt x="69" y="79"/>
                  </a:lnTo>
                  <a:lnTo>
                    <a:pt x="73" y="60"/>
                  </a:lnTo>
                  <a:lnTo>
                    <a:pt x="74" y="43"/>
                  </a:lnTo>
                  <a:lnTo>
                    <a:pt x="74" y="43"/>
                  </a:lnTo>
                  <a:lnTo>
                    <a:pt x="74" y="43"/>
                  </a:lnTo>
                  <a:lnTo>
                    <a:pt x="73" y="29"/>
                  </a:lnTo>
                  <a:lnTo>
                    <a:pt x="69" y="19"/>
                  </a:lnTo>
                  <a:lnTo>
                    <a:pt x="63" y="12"/>
                  </a:lnTo>
                  <a:lnTo>
                    <a:pt x="51" y="7"/>
                  </a:lnTo>
                  <a:lnTo>
                    <a:pt x="36" y="5"/>
                  </a:lnTo>
                  <a:close/>
                  <a:moveTo>
                    <a:pt x="35" y="0"/>
                  </a:moveTo>
                  <a:lnTo>
                    <a:pt x="36" y="0"/>
                  </a:lnTo>
                  <a:lnTo>
                    <a:pt x="47" y="0"/>
                  </a:lnTo>
                  <a:lnTo>
                    <a:pt x="57" y="3"/>
                  </a:lnTo>
                  <a:lnTo>
                    <a:pt x="67" y="8"/>
                  </a:lnTo>
                  <a:lnTo>
                    <a:pt x="74" y="16"/>
                  </a:lnTo>
                  <a:lnTo>
                    <a:pt x="78" y="28"/>
                  </a:lnTo>
                  <a:lnTo>
                    <a:pt x="81" y="43"/>
                  </a:lnTo>
                  <a:lnTo>
                    <a:pt x="81" y="43"/>
                  </a:lnTo>
                  <a:lnTo>
                    <a:pt x="78" y="62"/>
                  </a:lnTo>
                  <a:lnTo>
                    <a:pt x="74" y="81"/>
                  </a:lnTo>
                  <a:lnTo>
                    <a:pt x="68" y="100"/>
                  </a:lnTo>
                  <a:lnTo>
                    <a:pt x="61" y="111"/>
                  </a:lnTo>
                  <a:lnTo>
                    <a:pt x="53" y="121"/>
                  </a:lnTo>
                  <a:lnTo>
                    <a:pt x="46" y="127"/>
                  </a:lnTo>
                  <a:lnTo>
                    <a:pt x="36" y="130"/>
                  </a:lnTo>
                  <a:lnTo>
                    <a:pt x="25" y="126"/>
                  </a:lnTo>
                  <a:lnTo>
                    <a:pt x="15" y="118"/>
                  </a:lnTo>
                  <a:lnTo>
                    <a:pt x="8" y="105"/>
                  </a:lnTo>
                  <a:lnTo>
                    <a:pt x="1" y="80"/>
                  </a:lnTo>
                  <a:lnTo>
                    <a:pt x="0" y="54"/>
                  </a:lnTo>
                  <a:lnTo>
                    <a:pt x="0" y="38"/>
                  </a:lnTo>
                  <a:lnTo>
                    <a:pt x="4" y="25"/>
                  </a:lnTo>
                  <a:lnTo>
                    <a:pt x="9" y="13"/>
                  </a:lnTo>
                  <a:lnTo>
                    <a:pt x="15" y="7"/>
                  </a:lnTo>
                  <a:lnTo>
                    <a:pt x="25" y="2"/>
                  </a:lnTo>
                  <a:lnTo>
                    <a:pt x="3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2239"/>
            <p:cNvSpPr>
              <a:spLocks noEditPoints="1"/>
            </p:cNvSpPr>
            <p:nvPr/>
          </p:nvSpPr>
          <p:spPr bwMode="auto">
            <a:xfrm>
              <a:off x="7045326" y="788988"/>
              <a:ext cx="42863" cy="152400"/>
            </a:xfrm>
            <a:custGeom>
              <a:avLst/>
              <a:gdLst>
                <a:gd name="T0" fmla="*/ 15 w 27"/>
                <a:gd name="T1" fmla="*/ 10 h 96"/>
                <a:gd name="T2" fmla="*/ 3 w 27"/>
                <a:gd name="T3" fmla="*/ 74 h 96"/>
                <a:gd name="T4" fmla="*/ 15 w 27"/>
                <a:gd name="T5" fmla="*/ 89 h 96"/>
                <a:gd name="T6" fmla="*/ 23 w 27"/>
                <a:gd name="T7" fmla="*/ 71 h 96"/>
                <a:gd name="T8" fmla="*/ 15 w 27"/>
                <a:gd name="T9" fmla="*/ 10 h 96"/>
                <a:gd name="T10" fmla="*/ 13 w 27"/>
                <a:gd name="T11" fmla="*/ 0 h 96"/>
                <a:gd name="T12" fmla="*/ 16 w 27"/>
                <a:gd name="T13" fmla="*/ 0 h 96"/>
                <a:gd name="T14" fmla="*/ 27 w 27"/>
                <a:gd name="T15" fmla="*/ 71 h 96"/>
                <a:gd name="T16" fmla="*/ 15 w 27"/>
                <a:gd name="T17" fmla="*/ 96 h 96"/>
                <a:gd name="T18" fmla="*/ 0 w 27"/>
                <a:gd name="T19" fmla="*/ 75 h 96"/>
                <a:gd name="T20" fmla="*/ 0 w 27"/>
                <a:gd name="T21" fmla="*/ 75 h 96"/>
                <a:gd name="T22" fmla="*/ 13 w 27"/>
                <a:gd name="T23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96">
                  <a:moveTo>
                    <a:pt x="15" y="10"/>
                  </a:moveTo>
                  <a:lnTo>
                    <a:pt x="3" y="74"/>
                  </a:lnTo>
                  <a:lnTo>
                    <a:pt x="15" y="89"/>
                  </a:lnTo>
                  <a:lnTo>
                    <a:pt x="23" y="71"/>
                  </a:lnTo>
                  <a:lnTo>
                    <a:pt x="15" y="10"/>
                  </a:lnTo>
                  <a:close/>
                  <a:moveTo>
                    <a:pt x="13" y="0"/>
                  </a:moveTo>
                  <a:lnTo>
                    <a:pt x="16" y="0"/>
                  </a:lnTo>
                  <a:lnTo>
                    <a:pt x="27" y="71"/>
                  </a:lnTo>
                  <a:lnTo>
                    <a:pt x="15" y="96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2240"/>
            <p:cNvSpPr>
              <a:spLocks noEditPoints="1"/>
            </p:cNvSpPr>
            <p:nvPr/>
          </p:nvSpPr>
          <p:spPr bwMode="auto">
            <a:xfrm>
              <a:off x="7042151" y="787400"/>
              <a:ext cx="47625" cy="158750"/>
            </a:xfrm>
            <a:custGeom>
              <a:avLst/>
              <a:gdLst>
                <a:gd name="T0" fmla="*/ 17 w 30"/>
                <a:gd name="T1" fmla="*/ 21 h 100"/>
                <a:gd name="T2" fmla="*/ 6 w 30"/>
                <a:gd name="T3" fmla="*/ 75 h 100"/>
                <a:gd name="T4" fmla="*/ 17 w 30"/>
                <a:gd name="T5" fmla="*/ 88 h 100"/>
                <a:gd name="T6" fmla="*/ 23 w 30"/>
                <a:gd name="T7" fmla="*/ 72 h 100"/>
                <a:gd name="T8" fmla="*/ 17 w 30"/>
                <a:gd name="T9" fmla="*/ 21 h 100"/>
                <a:gd name="T10" fmla="*/ 17 w 30"/>
                <a:gd name="T11" fmla="*/ 3 h 100"/>
                <a:gd name="T12" fmla="*/ 15 w 30"/>
                <a:gd name="T13" fmla="*/ 11 h 100"/>
                <a:gd name="T14" fmla="*/ 18 w 30"/>
                <a:gd name="T15" fmla="*/ 11 h 100"/>
                <a:gd name="T16" fmla="*/ 17 w 30"/>
                <a:gd name="T17" fmla="*/ 3 h 100"/>
                <a:gd name="T18" fmla="*/ 17 w 30"/>
                <a:gd name="T19" fmla="*/ 3 h 100"/>
                <a:gd name="T20" fmla="*/ 14 w 30"/>
                <a:gd name="T21" fmla="*/ 0 h 100"/>
                <a:gd name="T22" fmla="*/ 19 w 30"/>
                <a:gd name="T23" fmla="*/ 0 h 100"/>
                <a:gd name="T24" fmla="*/ 30 w 30"/>
                <a:gd name="T25" fmla="*/ 73 h 100"/>
                <a:gd name="T26" fmla="*/ 17 w 30"/>
                <a:gd name="T27" fmla="*/ 100 h 100"/>
                <a:gd name="T28" fmla="*/ 1 w 30"/>
                <a:gd name="T29" fmla="*/ 77 h 100"/>
                <a:gd name="T30" fmla="*/ 2 w 30"/>
                <a:gd name="T31" fmla="*/ 76 h 100"/>
                <a:gd name="T32" fmla="*/ 1 w 30"/>
                <a:gd name="T33" fmla="*/ 77 h 100"/>
                <a:gd name="T34" fmla="*/ 0 w 30"/>
                <a:gd name="T35" fmla="*/ 76 h 100"/>
                <a:gd name="T36" fmla="*/ 14 w 30"/>
                <a:gd name="T37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100">
                  <a:moveTo>
                    <a:pt x="17" y="21"/>
                  </a:moveTo>
                  <a:lnTo>
                    <a:pt x="6" y="75"/>
                  </a:lnTo>
                  <a:lnTo>
                    <a:pt x="17" y="88"/>
                  </a:lnTo>
                  <a:lnTo>
                    <a:pt x="23" y="72"/>
                  </a:lnTo>
                  <a:lnTo>
                    <a:pt x="17" y="21"/>
                  </a:lnTo>
                  <a:close/>
                  <a:moveTo>
                    <a:pt x="17" y="3"/>
                  </a:moveTo>
                  <a:lnTo>
                    <a:pt x="15" y="11"/>
                  </a:lnTo>
                  <a:lnTo>
                    <a:pt x="18" y="11"/>
                  </a:lnTo>
                  <a:lnTo>
                    <a:pt x="17" y="3"/>
                  </a:lnTo>
                  <a:lnTo>
                    <a:pt x="17" y="3"/>
                  </a:lnTo>
                  <a:close/>
                  <a:moveTo>
                    <a:pt x="14" y="0"/>
                  </a:moveTo>
                  <a:lnTo>
                    <a:pt x="19" y="0"/>
                  </a:lnTo>
                  <a:lnTo>
                    <a:pt x="30" y="73"/>
                  </a:lnTo>
                  <a:lnTo>
                    <a:pt x="17" y="100"/>
                  </a:lnTo>
                  <a:lnTo>
                    <a:pt x="1" y="77"/>
                  </a:lnTo>
                  <a:lnTo>
                    <a:pt x="2" y="76"/>
                  </a:lnTo>
                  <a:lnTo>
                    <a:pt x="1" y="77"/>
                  </a:lnTo>
                  <a:lnTo>
                    <a:pt x="0" y="7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2241"/>
            <p:cNvSpPr/>
            <p:nvPr/>
          </p:nvSpPr>
          <p:spPr bwMode="auto">
            <a:xfrm>
              <a:off x="7035801" y="981075"/>
              <a:ext cx="39688" cy="227013"/>
            </a:xfrm>
            <a:custGeom>
              <a:avLst/>
              <a:gdLst>
                <a:gd name="T0" fmla="*/ 12 w 25"/>
                <a:gd name="T1" fmla="*/ 0 h 143"/>
                <a:gd name="T2" fmla="*/ 13 w 25"/>
                <a:gd name="T3" fmla="*/ 0 h 143"/>
                <a:gd name="T4" fmla="*/ 13 w 25"/>
                <a:gd name="T5" fmla="*/ 1 h 143"/>
                <a:gd name="T6" fmla="*/ 25 w 25"/>
                <a:gd name="T7" fmla="*/ 133 h 143"/>
                <a:gd name="T8" fmla="*/ 25 w 25"/>
                <a:gd name="T9" fmla="*/ 135 h 143"/>
                <a:gd name="T10" fmla="*/ 25 w 25"/>
                <a:gd name="T11" fmla="*/ 135 h 143"/>
                <a:gd name="T12" fmla="*/ 23 w 25"/>
                <a:gd name="T13" fmla="*/ 136 h 143"/>
                <a:gd name="T14" fmla="*/ 22 w 25"/>
                <a:gd name="T15" fmla="*/ 139 h 143"/>
                <a:gd name="T16" fmla="*/ 21 w 25"/>
                <a:gd name="T17" fmla="*/ 140 h 143"/>
                <a:gd name="T18" fmla="*/ 19 w 25"/>
                <a:gd name="T19" fmla="*/ 143 h 143"/>
                <a:gd name="T20" fmla="*/ 17 w 25"/>
                <a:gd name="T21" fmla="*/ 143 h 143"/>
                <a:gd name="T22" fmla="*/ 13 w 25"/>
                <a:gd name="T23" fmla="*/ 143 h 143"/>
                <a:gd name="T24" fmla="*/ 10 w 25"/>
                <a:gd name="T25" fmla="*/ 143 h 143"/>
                <a:gd name="T26" fmla="*/ 6 w 25"/>
                <a:gd name="T27" fmla="*/ 143 h 143"/>
                <a:gd name="T28" fmla="*/ 4 w 25"/>
                <a:gd name="T29" fmla="*/ 143 h 143"/>
                <a:gd name="T30" fmla="*/ 1 w 25"/>
                <a:gd name="T31" fmla="*/ 143 h 143"/>
                <a:gd name="T32" fmla="*/ 1 w 25"/>
                <a:gd name="T33" fmla="*/ 143 h 143"/>
                <a:gd name="T34" fmla="*/ 0 w 25"/>
                <a:gd name="T35" fmla="*/ 141 h 143"/>
                <a:gd name="T36" fmla="*/ 0 w 25"/>
                <a:gd name="T37" fmla="*/ 141 h 143"/>
                <a:gd name="T38" fmla="*/ 0 w 25"/>
                <a:gd name="T39" fmla="*/ 140 h 143"/>
                <a:gd name="T40" fmla="*/ 1 w 25"/>
                <a:gd name="T41" fmla="*/ 140 h 143"/>
                <a:gd name="T42" fmla="*/ 2 w 25"/>
                <a:gd name="T43" fmla="*/ 140 h 143"/>
                <a:gd name="T44" fmla="*/ 4 w 25"/>
                <a:gd name="T45" fmla="*/ 140 h 143"/>
                <a:gd name="T46" fmla="*/ 6 w 25"/>
                <a:gd name="T47" fmla="*/ 140 h 143"/>
                <a:gd name="T48" fmla="*/ 10 w 25"/>
                <a:gd name="T49" fmla="*/ 140 h 143"/>
                <a:gd name="T50" fmla="*/ 13 w 25"/>
                <a:gd name="T51" fmla="*/ 140 h 143"/>
                <a:gd name="T52" fmla="*/ 17 w 25"/>
                <a:gd name="T53" fmla="*/ 140 h 143"/>
                <a:gd name="T54" fmla="*/ 18 w 25"/>
                <a:gd name="T55" fmla="*/ 140 h 143"/>
                <a:gd name="T56" fmla="*/ 18 w 25"/>
                <a:gd name="T57" fmla="*/ 140 h 143"/>
                <a:gd name="T58" fmla="*/ 19 w 25"/>
                <a:gd name="T59" fmla="*/ 139 h 143"/>
                <a:gd name="T60" fmla="*/ 21 w 25"/>
                <a:gd name="T61" fmla="*/ 136 h 143"/>
                <a:gd name="T62" fmla="*/ 21 w 25"/>
                <a:gd name="T63" fmla="*/ 135 h 143"/>
                <a:gd name="T64" fmla="*/ 22 w 25"/>
                <a:gd name="T65" fmla="*/ 133 h 143"/>
                <a:gd name="T66" fmla="*/ 10 w 25"/>
                <a:gd name="T67" fmla="*/ 1 h 143"/>
                <a:gd name="T68" fmla="*/ 10 w 25"/>
                <a:gd name="T69" fmla="*/ 1 h 143"/>
                <a:gd name="T70" fmla="*/ 10 w 25"/>
                <a:gd name="T71" fmla="*/ 0 h 143"/>
                <a:gd name="T72" fmla="*/ 12 w 25"/>
                <a:gd name="T73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" h="143">
                  <a:moveTo>
                    <a:pt x="12" y="0"/>
                  </a:moveTo>
                  <a:lnTo>
                    <a:pt x="13" y="0"/>
                  </a:lnTo>
                  <a:lnTo>
                    <a:pt x="13" y="1"/>
                  </a:lnTo>
                  <a:lnTo>
                    <a:pt x="25" y="133"/>
                  </a:lnTo>
                  <a:lnTo>
                    <a:pt x="25" y="135"/>
                  </a:lnTo>
                  <a:lnTo>
                    <a:pt x="25" y="135"/>
                  </a:lnTo>
                  <a:lnTo>
                    <a:pt x="23" y="136"/>
                  </a:lnTo>
                  <a:lnTo>
                    <a:pt x="22" y="139"/>
                  </a:lnTo>
                  <a:lnTo>
                    <a:pt x="21" y="140"/>
                  </a:lnTo>
                  <a:lnTo>
                    <a:pt x="19" y="143"/>
                  </a:lnTo>
                  <a:lnTo>
                    <a:pt x="17" y="143"/>
                  </a:lnTo>
                  <a:lnTo>
                    <a:pt x="13" y="143"/>
                  </a:lnTo>
                  <a:lnTo>
                    <a:pt x="10" y="143"/>
                  </a:lnTo>
                  <a:lnTo>
                    <a:pt x="6" y="143"/>
                  </a:lnTo>
                  <a:lnTo>
                    <a:pt x="4" y="143"/>
                  </a:lnTo>
                  <a:lnTo>
                    <a:pt x="1" y="143"/>
                  </a:lnTo>
                  <a:lnTo>
                    <a:pt x="1" y="143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0" y="140"/>
                  </a:lnTo>
                  <a:lnTo>
                    <a:pt x="1" y="140"/>
                  </a:lnTo>
                  <a:lnTo>
                    <a:pt x="2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10" y="140"/>
                  </a:lnTo>
                  <a:lnTo>
                    <a:pt x="13" y="140"/>
                  </a:lnTo>
                  <a:lnTo>
                    <a:pt x="17" y="140"/>
                  </a:lnTo>
                  <a:lnTo>
                    <a:pt x="18" y="140"/>
                  </a:lnTo>
                  <a:lnTo>
                    <a:pt x="18" y="140"/>
                  </a:lnTo>
                  <a:lnTo>
                    <a:pt x="19" y="139"/>
                  </a:lnTo>
                  <a:lnTo>
                    <a:pt x="21" y="136"/>
                  </a:lnTo>
                  <a:lnTo>
                    <a:pt x="21" y="135"/>
                  </a:lnTo>
                  <a:lnTo>
                    <a:pt x="22" y="133"/>
                  </a:lnTo>
                  <a:lnTo>
                    <a:pt x="10" y="1"/>
                  </a:lnTo>
                  <a:lnTo>
                    <a:pt x="10" y="1"/>
                  </a:lnTo>
                  <a:lnTo>
                    <a:pt x="10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2242"/>
            <p:cNvSpPr>
              <a:spLocks noEditPoints="1"/>
            </p:cNvSpPr>
            <p:nvPr/>
          </p:nvSpPr>
          <p:spPr bwMode="auto">
            <a:xfrm>
              <a:off x="7032626" y="979488"/>
              <a:ext cx="44450" cy="230188"/>
            </a:xfrm>
            <a:custGeom>
              <a:avLst/>
              <a:gdLst>
                <a:gd name="T0" fmla="*/ 20 w 28"/>
                <a:gd name="T1" fmla="*/ 141 h 145"/>
                <a:gd name="T2" fmla="*/ 20 w 28"/>
                <a:gd name="T3" fmla="*/ 142 h 145"/>
                <a:gd name="T4" fmla="*/ 20 w 28"/>
                <a:gd name="T5" fmla="*/ 142 h 145"/>
                <a:gd name="T6" fmla="*/ 21 w 28"/>
                <a:gd name="T7" fmla="*/ 142 h 145"/>
                <a:gd name="T8" fmla="*/ 20 w 28"/>
                <a:gd name="T9" fmla="*/ 141 h 145"/>
                <a:gd name="T10" fmla="*/ 14 w 28"/>
                <a:gd name="T11" fmla="*/ 2 h 145"/>
                <a:gd name="T12" fmla="*/ 14 w 28"/>
                <a:gd name="T13" fmla="*/ 2 h 145"/>
                <a:gd name="T14" fmla="*/ 14 w 28"/>
                <a:gd name="T15" fmla="*/ 2 h 145"/>
                <a:gd name="T16" fmla="*/ 14 w 28"/>
                <a:gd name="T17" fmla="*/ 2 h 145"/>
                <a:gd name="T18" fmla="*/ 14 w 28"/>
                <a:gd name="T19" fmla="*/ 0 h 145"/>
                <a:gd name="T20" fmla="*/ 15 w 28"/>
                <a:gd name="T21" fmla="*/ 0 h 145"/>
                <a:gd name="T22" fmla="*/ 16 w 28"/>
                <a:gd name="T23" fmla="*/ 2 h 145"/>
                <a:gd name="T24" fmla="*/ 28 w 28"/>
                <a:gd name="T25" fmla="*/ 136 h 145"/>
                <a:gd name="T26" fmla="*/ 28 w 28"/>
                <a:gd name="T27" fmla="*/ 136 h 145"/>
                <a:gd name="T28" fmla="*/ 28 w 28"/>
                <a:gd name="T29" fmla="*/ 136 h 145"/>
                <a:gd name="T30" fmla="*/ 28 w 28"/>
                <a:gd name="T31" fmla="*/ 136 h 145"/>
                <a:gd name="T32" fmla="*/ 27 w 28"/>
                <a:gd name="T33" fmla="*/ 137 h 145"/>
                <a:gd name="T34" fmla="*/ 27 w 28"/>
                <a:gd name="T35" fmla="*/ 140 h 145"/>
                <a:gd name="T36" fmla="*/ 25 w 28"/>
                <a:gd name="T37" fmla="*/ 142 h 145"/>
                <a:gd name="T38" fmla="*/ 23 w 28"/>
                <a:gd name="T39" fmla="*/ 145 h 145"/>
                <a:gd name="T40" fmla="*/ 19 w 28"/>
                <a:gd name="T41" fmla="*/ 145 h 145"/>
                <a:gd name="T42" fmla="*/ 15 w 28"/>
                <a:gd name="T43" fmla="*/ 145 h 145"/>
                <a:gd name="T44" fmla="*/ 11 w 28"/>
                <a:gd name="T45" fmla="*/ 145 h 145"/>
                <a:gd name="T46" fmla="*/ 7 w 28"/>
                <a:gd name="T47" fmla="*/ 145 h 145"/>
                <a:gd name="T48" fmla="*/ 4 w 28"/>
                <a:gd name="T49" fmla="*/ 145 h 145"/>
                <a:gd name="T50" fmla="*/ 3 w 28"/>
                <a:gd name="T51" fmla="*/ 145 h 145"/>
                <a:gd name="T52" fmla="*/ 3 w 28"/>
                <a:gd name="T53" fmla="*/ 144 h 145"/>
                <a:gd name="T54" fmla="*/ 3 w 28"/>
                <a:gd name="T55" fmla="*/ 144 h 145"/>
                <a:gd name="T56" fmla="*/ 3 w 28"/>
                <a:gd name="T57" fmla="*/ 145 h 145"/>
                <a:gd name="T58" fmla="*/ 0 w 28"/>
                <a:gd name="T59" fmla="*/ 144 h 145"/>
                <a:gd name="T60" fmla="*/ 0 w 28"/>
                <a:gd name="T61" fmla="*/ 142 h 145"/>
                <a:gd name="T62" fmla="*/ 0 w 28"/>
                <a:gd name="T63" fmla="*/ 141 h 145"/>
                <a:gd name="T64" fmla="*/ 0 w 28"/>
                <a:gd name="T65" fmla="*/ 140 h 145"/>
                <a:gd name="T66" fmla="*/ 3 w 28"/>
                <a:gd name="T67" fmla="*/ 138 h 145"/>
                <a:gd name="T68" fmla="*/ 3 w 28"/>
                <a:gd name="T69" fmla="*/ 138 h 145"/>
                <a:gd name="T70" fmla="*/ 3 w 28"/>
                <a:gd name="T71" fmla="*/ 138 h 145"/>
                <a:gd name="T72" fmla="*/ 6 w 28"/>
                <a:gd name="T73" fmla="*/ 138 h 145"/>
                <a:gd name="T74" fmla="*/ 8 w 28"/>
                <a:gd name="T75" fmla="*/ 140 h 145"/>
                <a:gd name="T76" fmla="*/ 12 w 28"/>
                <a:gd name="T77" fmla="*/ 140 h 145"/>
                <a:gd name="T78" fmla="*/ 15 w 28"/>
                <a:gd name="T79" fmla="*/ 140 h 145"/>
                <a:gd name="T80" fmla="*/ 16 w 28"/>
                <a:gd name="T81" fmla="*/ 140 h 145"/>
                <a:gd name="T82" fmla="*/ 18 w 28"/>
                <a:gd name="T83" fmla="*/ 140 h 145"/>
                <a:gd name="T84" fmla="*/ 19 w 28"/>
                <a:gd name="T85" fmla="*/ 140 h 145"/>
                <a:gd name="T86" fmla="*/ 20 w 28"/>
                <a:gd name="T87" fmla="*/ 138 h 145"/>
                <a:gd name="T88" fmla="*/ 21 w 28"/>
                <a:gd name="T89" fmla="*/ 137 h 145"/>
                <a:gd name="T90" fmla="*/ 21 w 28"/>
                <a:gd name="T91" fmla="*/ 134 h 145"/>
                <a:gd name="T92" fmla="*/ 10 w 28"/>
                <a:gd name="T93" fmla="*/ 1 h 145"/>
                <a:gd name="T94" fmla="*/ 11 w 28"/>
                <a:gd name="T95" fmla="*/ 1 h 145"/>
                <a:gd name="T96" fmla="*/ 12 w 28"/>
                <a:gd name="T97" fmla="*/ 0 h 145"/>
                <a:gd name="T98" fmla="*/ 14 w 28"/>
                <a:gd name="T99" fmla="*/ 0 h 145"/>
                <a:gd name="T100" fmla="*/ 14 w 28"/>
                <a:gd name="T10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" h="145">
                  <a:moveTo>
                    <a:pt x="20" y="141"/>
                  </a:moveTo>
                  <a:lnTo>
                    <a:pt x="20" y="142"/>
                  </a:lnTo>
                  <a:lnTo>
                    <a:pt x="20" y="142"/>
                  </a:lnTo>
                  <a:lnTo>
                    <a:pt x="21" y="142"/>
                  </a:lnTo>
                  <a:lnTo>
                    <a:pt x="20" y="141"/>
                  </a:lnTo>
                  <a:close/>
                  <a:moveTo>
                    <a:pt x="14" y="2"/>
                  </a:move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close/>
                  <a:moveTo>
                    <a:pt x="14" y="0"/>
                  </a:moveTo>
                  <a:lnTo>
                    <a:pt x="15" y="0"/>
                  </a:lnTo>
                  <a:lnTo>
                    <a:pt x="16" y="2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8" y="136"/>
                  </a:lnTo>
                  <a:lnTo>
                    <a:pt x="27" y="137"/>
                  </a:lnTo>
                  <a:lnTo>
                    <a:pt x="27" y="140"/>
                  </a:lnTo>
                  <a:lnTo>
                    <a:pt x="25" y="142"/>
                  </a:lnTo>
                  <a:lnTo>
                    <a:pt x="23" y="145"/>
                  </a:lnTo>
                  <a:lnTo>
                    <a:pt x="19" y="145"/>
                  </a:lnTo>
                  <a:lnTo>
                    <a:pt x="15" y="145"/>
                  </a:lnTo>
                  <a:lnTo>
                    <a:pt x="11" y="145"/>
                  </a:lnTo>
                  <a:lnTo>
                    <a:pt x="7" y="145"/>
                  </a:lnTo>
                  <a:lnTo>
                    <a:pt x="4" y="145"/>
                  </a:lnTo>
                  <a:lnTo>
                    <a:pt x="3" y="145"/>
                  </a:lnTo>
                  <a:lnTo>
                    <a:pt x="3" y="144"/>
                  </a:lnTo>
                  <a:lnTo>
                    <a:pt x="3" y="144"/>
                  </a:lnTo>
                  <a:lnTo>
                    <a:pt x="3" y="145"/>
                  </a:lnTo>
                  <a:lnTo>
                    <a:pt x="0" y="144"/>
                  </a:lnTo>
                  <a:lnTo>
                    <a:pt x="0" y="142"/>
                  </a:lnTo>
                  <a:lnTo>
                    <a:pt x="0" y="141"/>
                  </a:lnTo>
                  <a:lnTo>
                    <a:pt x="0" y="140"/>
                  </a:lnTo>
                  <a:lnTo>
                    <a:pt x="3" y="138"/>
                  </a:lnTo>
                  <a:lnTo>
                    <a:pt x="3" y="138"/>
                  </a:lnTo>
                  <a:lnTo>
                    <a:pt x="3" y="138"/>
                  </a:lnTo>
                  <a:lnTo>
                    <a:pt x="6" y="138"/>
                  </a:lnTo>
                  <a:lnTo>
                    <a:pt x="8" y="140"/>
                  </a:lnTo>
                  <a:lnTo>
                    <a:pt x="12" y="140"/>
                  </a:lnTo>
                  <a:lnTo>
                    <a:pt x="15" y="140"/>
                  </a:lnTo>
                  <a:lnTo>
                    <a:pt x="16" y="140"/>
                  </a:lnTo>
                  <a:lnTo>
                    <a:pt x="18" y="140"/>
                  </a:lnTo>
                  <a:lnTo>
                    <a:pt x="19" y="140"/>
                  </a:lnTo>
                  <a:lnTo>
                    <a:pt x="20" y="138"/>
                  </a:lnTo>
                  <a:lnTo>
                    <a:pt x="21" y="137"/>
                  </a:lnTo>
                  <a:lnTo>
                    <a:pt x="21" y="134"/>
                  </a:lnTo>
                  <a:lnTo>
                    <a:pt x="10" y="1"/>
                  </a:lnTo>
                  <a:lnTo>
                    <a:pt x="11" y="1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2243"/>
            <p:cNvSpPr/>
            <p:nvPr/>
          </p:nvSpPr>
          <p:spPr bwMode="auto">
            <a:xfrm>
              <a:off x="7081838" y="973138"/>
              <a:ext cx="42863" cy="234950"/>
            </a:xfrm>
            <a:custGeom>
              <a:avLst/>
              <a:gdLst>
                <a:gd name="T0" fmla="*/ 1 w 27"/>
                <a:gd name="T1" fmla="*/ 0 h 148"/>
                <a:gd name="T2" fmla="*/ 2 w 27"/>
                <a:gd name="T3" fmla="*/ 1 h 148"/>
                <a:gd name="T4" fmla="*/ 2 w 27"/>
                <a:gd name="T5" fmla="*/ 1 h 148"/>
                <a:gd name="T6" fmla="*/ 6 w 27"/>
                <a:gd name="T7" fmla="*/ 141 h 148"/>
                <a:gd name="T8" fmla="*/ 6 w 27"/>
                <a:gd name="T9" fmla="*/ 142 h 148"/>
                <a:gd name="T10" fmla="*/ 6 w 27"/>
                <a:gd name="T11" fmla="*/ 144 h 148"/>
                <a:gd name="T12" fmla="*/ 7 w 27"/>
                <a:gd name="T13" fmla="*/ 145 h 148"/>
                <a:gd name="T14" fmla="*/ 9 w 27"/>
                <a:gd name="T15" fmla="*/ 145 h 148"/>
                <a:gd name="T16" fmla="*/ 10 w 27"/>
                <a:gd name="T17" fmla="*/ 145 h 148"/>
                <a:gd name="T18" fmla="*/ 14 w 27"/>
                <a:gd name="T19" fmla="*/ 145 h 148"/>
                <a:gd name="T20" fmla="*/ 18 w 27"/>
                <a:gd name="T21" fmla="*/ 145 h 148"/>
                <a:gd name="T22" fmla="*/ 22 w 27"/>
                <a:gd name="T23" fmla="*/ 145 h 148"/>
                <a:gd name="T24" fmla="*/ 24 w 27"/>
                <a:gd name="T25" fmla="*/ 145 h 148"/>
                <a:gd name="T26" fmla="*/ 26 w 27"/>
                <a:gd name="T27" fmla="*/ 145 h 148"/>
                <a:gd name="T28" fmla="*/ 27 w 27"/>
                <a:gd name="T29" fmla="*/ 145 h 148"/>
                <a:gd name="T30" fmla="*/ 27 w 27"/>
                <a:gd name="T31" fmla="*/ 146 h 148"/>
                <a:gd name="T32" fmla="*/ 27 w 27"/>
                <a:gd name="T33" fmla="*/ 148 h 148"/>
                <a:gd name="T34" fmla="*/ 26 w 27"/>
                <a:gd name="T35" fmla="*/ 148 h 148"/>
                <a:gd name="T36" fmla="*/ 24 w 27"/>
                <a:gd name="T37" fmla="*/ 148 h 148"/>
                <a:gd name="T38" fmla="*/ 22 w 27"/>
                <a:gd name="T39" fmla="*/ 148 h 148"/>
                <a:gd name="T40" fmla="*/ 18 w 27"/>
                <a:gd name="T41" fmla="*/ 148 h 148"/>
                <a:gd name="T42" fmla="*/ 14 w 27"/>
                <a:gd name="T43" fmla="*/ 148 h 148"/>
                <a:gd name="T44" fmla="*/ 10 w 27"/>
                <a:gd name="T45" fmla="*/ 148 h 148"/>
                <a:gd name="T46" fmla="*/ 7 w 27"/>
                <a:gd name="T47" fmla="*/ 148 h 148"/>
                <a:gd name="T48" fmla="*/ 6 w 27"/>
                <a:gd name="T49" fmla="*/ 146 h 148"/>
                <a:gd name="T50" fmla="*/ 4 w 27"/>
                <a:gd name="T51" fmla="*/ 145 h 148"/>
                <a:gd name="T52" fmla="*/ 4 w 27"/>
                <a:gd name="T53" fmla="*/ 144 h 148"/>
                <a:gd name="T54" fmla="*/ 4 w 27"/>
                <a:gd name="T55" fmla="*/ 142 h 148"/>
                <a:gd name="T56" fmla="*/ 4 w 27"/>
                <a:gd name="T57" fmla="*/ 141 h 148"/>
                <a:gd name="T58" fmla="*/ 0 w 27"/>
                <a:gd name="T59" fmla="*/ 1 h 148"/>
                <a:gd name="T60" fmla="*/ 1 w 27"/>
                <a:gd name="T61" fmla="*/ 1 h 148"/>
                <a:gd name="T62" fmla="*/ 1 w 27"/>
                <a:gd name="T6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" h="148">
                  <a:moveTo>
                    <a:pt x="1" y="0"/>
                  </a:moveTo>
                  <a:lnTo>
                    <a:pt x="2" y="1"/>
                  </a:lnTo>
                  <a:lnTo>
                    <a:pt x="2" y="1"/>
                  </a:lnTo>
                  <a:lnTo>
                    <a:pt x="6" y="141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7" y="145"/>
                  </a:lnTo>
                  <a:lnTo>
                    <a:pt x="9" y="145"/>
                  </a:lnTo>
                  <a:lnTo>
                    <a:pt x="10" y="145"/>
                  </a:lnTo>
                  <a:lnTo>
                    <a:pt x="14" y="145"/>
                  </a:lnTo>
                  <a:lnTo>
                    <a:pt x="18" y="145"/>
                  </a:lnTo>
                  <a:lnTo>
                    <a:pt x="22" y="145"/>
                  </a:lnTo>
                  <a:lnTo>
                    <a:pt x="24" y="145"/>
                  </a:lnTo>
                  <a:lnTo>
                    <a:pt x="26" y="145"/>
                  </a:lnTo>
                  <a:lnTo>
                    <a:pt x="27" y="145"/>
                  </a:lnTo>
                  <a:lnTo>
                    <a:pt x="27" y="146"/>
                  </a:lnTo>
                  <a:lnTo>
                    <a:pt x="27" y="148"/>
                  </a:lnTo>
                  <a:lnTo>
                    <a:pt x="26" y="148"/>
                  </a:lnTo>
                  <a:lnTo>
                    <a:pt x="24" y="148"/>
                  </a:lnTo>
                  <a:lnTo>
                    <a:pt x="22" y="148"/>
                  </a:lnTo>
                  <a:lnTo>
                    <a:pt x="18" y="148"/>
                  </a:lnTo>
                  <a:lnTo>
                    <a:pt x="14" y="148"/>
                  </a:lnTo>
                  <a:lnTo>
                    <a:pt x="10" y="148"/>
                  </a:lnTo>
                  <a:lnTo>
                    <a:pt x="7" y="148"/>
                  </a:lnTo>
                  <a:lnTo>
                    <a:pt x="6" y="146"/>
                  </a:lnTo>
                  <a:lnTo>
                    <a:pt x="4" y="145"/>
                  </a:lnTo>
                  <a:lnTo>
                    <a:pt x="4" y="144"/>
                  </a:lnTo>
                  <a:lnTo>
                    <a:pt x="4" y="142"/>
                  </a:lnTo>
                  <a:lnTo>
                    <a:pt x="4" y="141"/>
                  </a:ln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2244"/>
            <p:cNvSpPr>
              <a:spLocks noEditPoints="1"/>
            </p:cNvSpPr>
            <p:nvPr/>
          </p:nvSpPr>
          <p:spPr bwMode="auto">
            <a:xfrm>
              <a:off x="7078663" y="969963"/>
              <a:ext cx="47625" cy="241300"/>
            </a:xfrm>
            <a:custGeom>
              <a:avLst/>
              <a:gdLst>
                <a:gd name="T0" fmla="*/ 28 w 30"/>
                <a:gd name="T1" fmla="*/ 147 h 152"/>
                <a:gd name="T2" fmla="*/ 28 w 30"/>
                <a:gd name="T3" fmla="*/ 148 h 152"/>
                <a:gd name="T4" fmla="*/ 28 w 30"/>
                <a:gd name="T5" fmla="*/ 148 h 152"/>
                <a:gd name="T6" fmla="*/ 28 w 30"/>
                <a:gd name="T7" fmla="*/ 148 h 152"/>
                <a:gd name="T8" fmla="*/ 28 w 30"/>
                <a:gd name="T9" fmla="*/ 148 h 152"/>
                <a:gd name="T10" fmla="*/ 28 w 30"/>
                <a:gd name="T11" fmla="*/ 148 h 152"/>
                <a:gd name="T12" fmla="*/ 28 w 30"/>
                <a:gd name="T13" fmla="*/ 148 h 152"/>
                <a:gd name="T14" fmla="*/ 28 w 30"/>
                <a:gd name="T15" fmla="*/ 147 h 152"/>
                <a:gd name="T16" fmla="*/ 6 w 30"/>
                <a:gd name="T17" fmla="*/ 142 h 152"/>
                <a:gd name="T18" fmla="*/ 6 w 30"/>
                <a:gd name="T19" fmla="*/ 142 h 152"/>
                <a:gd name="T20" fmla="*/ 6 w 30"/>
                <a:gd name="T21" fmla="*/ 142 h 152"/>
                <a:gd name="T22" fmla="*/ 6 w 30"/>
                <a:gd name="T23" fmla="*/ 142 h 152"/>
                <a:gd name="T24" fmla="*/ 6 w 30"/>
                <a:gd name="T25" fmla="*/ 142 h 152"/>
                <a:gd name="T26" fmla="*/ 6 w 30"/>
                <a:gd name="T27" fmla="*/ 142 h 152"/>
                <a:gd name="T28" fmla="*/ 3 w 30"/>
                <a:gd name="T29" fmla="*/ 0 h 152"/>
                <a:gd name="T30" fmla="*/ 3 w 30"/>
                <a:gd name="T31" fmla="*/ 0 h 152"/>
                <a:gd name="T32" fmla="*/ 3 w 30"/>
                <a:gd name="T33" fmla="*/ 0 h 152"/>
                <a:gd name="T34" fmla="*/ 6 w 30"/>
                <a:gd name="T35" fmla="*/ 2 h 152"/>
                <a:gd name="T36" fmla="*/ 7 w 30"/>
                <a:gd name="T37" fmla="*/ 3 h 152"/>
                <a:gd name="T38" fmla="*/ 9 w 30"/>
                <a:gd name="T39" fmla="*/ 143 h 152"/>
                <a:gd name="T40" fmla="*/ 9 w 30"/>
                <a:gd name="T41" fmla="*/ 143 h 152"/>
                <a:gd name="T42" fmla="*/ 9 w 30"/>
                <a:gd name="T43" fmla="*/ 143 h 152"/>
                <a:gd name="T44" fmla="*/ 9 w 30"/>
                <a:gd name="T45" fmla="*/ 144 h 152"/>
                <a:gd name="T46" fmla="*/ 9 w 30"/>
                <a:gd name="T47" fmla="*/ 144 h 152"/>
                <a:gd name="T48" fmla="*/ 11 w 30"/>
                <a:gd name="T49" fmla="*/ 146 h 152"/>
                <a:gd name="T50" fmla="*/ 11 w 30"/>
                <a:gd name="T51" fmla="*/ 146 h 152"/>
                <a:gd name="T52" fmla="*/ 12 w 30"/>
                <a:gd name="T53" fmla="*/ 146 h 152"/>
                <a:gd name="T54" fmla="*/ 16 w 30"/>
                <a:gd name="T55" fmla="*/ 146 h 152"/>
                <a:gd name="T56" fmla="*/ 16 w 30"/>
                <a:gd name="T57" fmla="*/ 146 h 152"/>
                <a:gd name="T58" fmla="*/ 20 w 30"/>
                <a:gd name="T59" fmla="*/ 146 h 152"/>
                <a:gd name="T60" fmla="*/ 24 w 30"/>
                <a:gd name="T61" fmla="*/ 146 h 152"/>
                <a:gd name="T62" fmla="*/ 26 w 30"/>
                <a:gd name="T63" fmla="*/ 146 h 152"/>
                <a:gd name="T64" fmla="*/ 28 w 30"/>
                <a:gd name="T65" fmla="*/ 146 h 152"/>
                <a:gd name="T66" fmla="*/ 28 w 30"/>
                <a:gd name="T67" fmla="*/ 146 h 152"/>
                <a:gd name="T68" fmla="*/ 29 w 30"/>
                <a:gd name="T69" fmla="*/ 147 h 152"/>
                <a:gd name="T70" fmla="*/ 30 w 30"/>
                <a:gd name="T71" fmla="*/ 148 h 152"/>
                <a:gd name="T72" fmla="*/ 30 w 30"/>
                <a:gd name="T73" fmla="*/ 148 h 152"/>
                <a:gd name="T74" fmla="*/ 29 w 30"/>
                <a:gd name="T75" fmla="*/ 151 h 152"/>
                <a:gd name="T76" fmla="*/ 28 w 30"/>
                <a:gd name="T77" fmla="*/ 151 h 152"/>
                <a:gd name="T78" fmla="*/ 26 w 30"/>
                <a:gd name="T79" fmla="*/ 151 h 152"/>
                <a:gd name="T80" fmla="*/ 24 w 30"/>
                <a:gd name="T81" fmla="*/ 152 h 152"/>
                <a:gd name="T82" fmla="*/ 20 w 30"/>
                <a:gd name="T83" fmla="*/ 152 h 152"/>
                <a:gd name="T84" fmla="*/ 16 w 30"/>
                <a:gd name="T85" fmla="*/ 152 h 152"/>
                <a:gd name="T86" fmla="*/ 12 w 30"/>
                <a:gd name="T87" fmla="*/ 152 h 152"/>
                <a:gd name="T88" fmla="*/ 9 w 30"/>
                <a:gd name="T89" fmla="*/ 151 h 152"/>
                <a:gd name="T90" fmla="*/ 9 w 30"/>
                <a:gd name="T91" fmla="*/ 150 h 152"/>
                <a:gd name="T92" fmla="*/ 9 w 30"/>
                <a:gd name="T93" fmla="*/ 151 h 152"/>
                <a:gd name="T94" fmla="*/ 7 w 30"/>
                <a:gd name="T95" fmla="*/ 151 h 152"/>
                <a:gd name="T96" fmla="*/ 6 w 30"/>
                <a:gd name="T97" fmla="*/ 148 h 152"/>
                <a:gd name="T98" fmla="*/ 4 w 30"/>
                <a:gd name="T99" fmla="*/ 147 h 152"/>
                <a:gd name="T100" fmla="*/ 4 w 30"/>
                <a:gd name="T101" fmla="*/ 146 h 152"/>
                <a:gd name="T102" fmla="*/ 4 w 30"/>
                <a:gd name="T103" fmla="*/ 144 h 152"/>
                <a:gd name="T104" fmla="*/ 4 w 30"/>
                <a:gd name="T105" fmla="*/ 143 h 152"/>
                <a:gd name="T106" fmla="*/ 4 w 30"/>
                <a:gd name="T107" fmla="*/ 143 h 152"/>
                <a:gd name="T108" fmla="*/ 4 w 30"/>
                <a:gd name="T109" fmla="*/ 143 h 152"/>
                <a:gd name="T110" fmla="*/ 4 w 30"/>
                <a:gd name="T111" fmla="*/ 143 h 152"/>
                <a:gd name="T112" fmla="*/ 0 w 30"/>
                <a:gd name="T113" fmla="*/ 4 h 152"/>
                <a:gd name="T114" fmla="*/ 0 w 30"/>
                <a:gd name="T115" fmla="*/ 3 h 152"/>
                <a:gd name="T116" fmla="*/ 2 w 30"/>
                <a:gd name="T117" fmla="*/ 2 h 152"/>
                <a:gd name="T118" fmla="*/ 3 w 30"/>
                <a:gd name="T11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0" h="152">
                  <a:moveTo>
                    <a:pt x="28" y="147"/>
                  </a:moveTo>
                  <a:lnTo>
                    <a:pt x="28" y="148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8" y="147"/>
                  </a:lnTo>
                  <a:close/>
                  <a:moveTo>
                    <a:pt x="6" y="142"/>
                  </a:moveTo>
                  <a:lnTo>
                    <a:pt x="6" y="142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6" y="142"/>
                  </a:lnTo>
                  <a:close/>
                  <a:moveTo>
                    <a:pt x="3" y="0"/>
                  </a:moveTo>
                  <a:lnTo>
                    <a:pt x="3" y="0"/>
                  </a:lnTo>
                  <a:lnTo>
                    <a:pt x="3" y="0"/>
                  </a:lnTo>
                  <a:lnTo>
                    <a:pt x="6" y="2"/>
                  </a:lnTo>
                  <a:lnTo>
                    <a:pt x="7" y="3"/>
                  </a:lnTo>
                  <a:lnTo>
                    <a:pt x="9" y="143"/>
                  </a:lnTo>
                  <a:lnTo>
                    <a:pt x="9" y="143"/>
                  </a:lnTo>
                  <a:lnTo>
                    <a:pt x="9" y="143"/>
                  </a:lnTo>
                  <a:lnTo>
                    <a:pt x="9" y="144"/>
                  </a:lnTo>
                  <a:lnTo>
                    <a:pt x="9" y="144"/>
                  </a:lnTo>
                  <a:lnTo>
                    <a:pt x="11" y="146"/>
                  </a:lnTo>
                  <a:lnTo>
                    <a:pt x="11" y="146"/>
                  </a:lnTo>
                  <a:lnTo>
                    <a:pt x="12" y="146"/>
                  </a:lnTo>
                  <a:lnTo>
                    <a:pt x="16" y="146"/>
                  </a:lnTo>
                  <a:lnTo>
                    <a:pt x="16" y="146"/>
                  </a:lnTo>
                  <a:lnTo>
                    <a:pt x="20" y="146"/>
                  </a:lnTo>
                  <a:lnTo>
                    <a:pt x="24" y="146"/>
                  </a:lnTo>
                  <a:lnTo>
                    <a:pt x="26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29" y="147"/>
                  </a:lnTo>
                  <a:lnTo>
                    <a:pt x="30" y="148"/>
                  </a:lnTo>
                  <a:lnTo>
                    <a:pt x="30" y="148"/>
                  </a:lnTo>
                  <a:lnTo>
                    <a:pt x="29" y="151"/>
                  </a:lnTo>
                  <a:lnTo>
                    <a:pt x="28" y="151"/>
                  </a:lnTo>
                  <a:lnTo>
                    <a:pt x="26" y="151"/>
                  </a:lnTo>
                  <a:lnTo>
                    <a:pt x="24" y="152"/>
                  </a:lnTo>
                  <a:lnTo>
                    <a:pt x="20" y="152"/>
                  </a:lnTo>
                  <a:lnTo>
                    <a:pt x="16" y="152"/>
                  </a:lnTo>
                  <a:lnTo>
                    <a:pt x="12" y="152"/>
                  </a:lnTo>
                  <a:lnTo>
                    <a:pt x="9" y="151"/>
                  </a:lnTo>
                  <a:lnTo>
                    <a:pt x="9" y="150"/>
                  </a:lnTo>
                  <a:lnTo>
                    <a:pt x="9" y="151"/>
                  </a:lnTo>
                  <a:lnTo>
                    <a:pt x="7" y="151"/>
                  </a:lnTo>
                  <a:lnTo>
                    <a:pt x="6" y="148"/>
                  </a:lnTo>
                  <a:lnTo>
                    <a:pt x="4" y="147"/>
                  </a:lnTo>
                  <a:lnTo>
                    <a:pt x="4" y="146"/>
                  </a:lnTo>
                  <a:lnTo>
                    <a:pt x="4" y="144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4" y="143"/>
                  </a:lnTo>
                  <a:lnTo>
                    <a:pt x="0" y="4"/>
                  </a:lnTo>
                  <a:lnTo>
                    <a:pt x="0" y="3"/>
                  </a:lnTo>
                  <a:lnTo>
                    <a:pt x="2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24" name="组合 123"/>
            <p:cNvGrpSpPr/>
            <p:nvPr/>
          </p:nvGrpSpPr>
          <p:grpSpPr>
            <a:xfrm>
              <a:off x="6994526" y="580231"/>
              <a:ext cx="152400" cy="207963"/>
              <a:chOff x="7733288" y="755650"/>
              <a:chExt cx="152400" cy="207963"/>
            </a:xfrm>
            <a:grpFill/>
          </p:grpSpPr>
          <p:sp>
            <p:nvSpPr>
              <p:cNvPr id="107" name="Freeform 2208"/>
              <p:cNvSpPr>
                <a:spLocks noEditPoints="1"/>
              </p:cNvSpPr>
              <p:nvPr/>
            </p:nvSpPr>
            <p:spPr bwMode="auto">
              <a:xfrm>
                <a:off x="7734876" y="758825"/>
                <a:ext cx="146050" cy="168275"/>
              </a:xfrm>
              <a:custGeom>
                <a:avLst/>
                <a:gdLst>
                  <a:gd name="T0" fmla="*/ 46 w 92"/>
                  <a:gd name="T1" fmla="*/ 3 h 106"/>
                  <a:gd name="T2" fmla="*/ 30 w 92"/>
                  <a:gd name="T3" fmla="*/ 7 h 106"/>
                  <a:gd name="T4" fmla="*/ 16 w 92"/>
                  <a:gd name="T5" fmla="*/ 17 h 106"/>
                  <a:gd name="T6" fmla="*/ 7 w 92"/>
                  <a:gd name="T7" fmla="*/ 33 h 106"/>
                  <a:gd name="T8" fmla="*/ 4 w 92"/>
                  <a:gd name="T9" fmla="*/ 53 h 106"/>
                  <a:gd name="T10" fmla="*/ 7 w 92"/>
                  <a:gd name="T11" fmla="*/ 72 h 106"/>
                  <a:gd name="T12" fmla="*/ 16 w 92"/>
                  <a:gd name="T13" fmla="*/ 88 h 106"/>
                  <a:gd name="T14" fmla="*/ 30 w 92"/>
                  <a:gd name="T15" fmla="*/ 98 h 106"/>
                  <a:gd name="T16" fmla="*/ 46 w 92"/>
                  <a:gd name="T17" fmla="*/ 102 h 106"/>
                  <a:gd name="T18" fmla="*/ 63 w 92"/>
                  <a:gd name="T19" fmla="*/ 98 h 106"/>
                  <a:gd name="T20" fmla="*/ 78 w 92"/>
                  <a:gd name="T21" fmla="*/ 88 h 106"/>
                  <a:gd name="T22" fmla="*/ 87 w 92"/>
                  <a:gd name="T23" fmla="*/ 72 h 106"/>
                  <a:gd name="T24" fmla="*/ 89 w 92"/>
                  <a:gd name="T25" fmla="*/ 53 h 106"/>
                  <a:gd name="T26" fmla="*/ 87 w 92"/>
                  <a:gd name="T27" fmla="*/ 33 h 106"/>
                  <a:gd name="T28" fmla="*/ 78 w 92"/>
                  <a:gd name="T29" fmla="*/ 17 h 106"/>
                  <a:gd name="T30" fmla="*/ 63 w 92"/>
                  <a:gd name="T31" fmla="*/ 7 h 106"/>
                  <a:gd name="T32" fmla="*/ 46 w 92"/>
                  <a:gd name="T33" fmla="*/ 3 h 106"/>
                  <a:gd name="T34" fmla="*/ 46 w 92"/>
                  <a:gd name="T35" fmla="*/ 0 h 106"/>
                  <a:gd name="T36" fmla="*/ 62 w 92"/>
                  <a:gd name="T37" fmla="*/ 3 h 106"/>
                  <a:gd name="T38" fmla="*/ 74 w 92"/>
                  <a:gd name="T39" fmla="*/ 9 h 106"/>
                  <a:gd name="T40" fmla="*/ 84 w 92"/>
                  <a:gd name="T41" fmla="*/ 21 h 106"/>
                  <a:gd name="T42" fmla="*/ 91 w 92"/>
                  <a:gd name="T43" fmla="*/ 36 h 106"/>
                  <a:gd name="T44" fmla="*/ 92 w 92"/>
                  <a:gd name="T45" fmla="*/ 53 h 106"/>
                  <a:gd name="T46" fmla="*/ 91 w 92"/>
                  <a:gd name="T47" fmla="*/ 70 h 106"/>
                  <a:gd name="T48" fmla="*/ 84 w 92"/>
                  <a:gd name="T49" fmla="*/ 84 h 106"/>
                  <a:gd name="T50" fmla="*/ 74 w 92"/>
                  <a:gd name="T51" fmla="*/ 96 h 106"/>
                  <a:gd name="T52" fmla="*/ 62 w 92"/>
                  <a:gd name="T53" fmla="*/ 102 h 106"/>
                  <a:gd name="T54" fmla="*/ 46 w 92"/>
                  <a:gd name="T55" fmla="*/ 106 h 106"/>
                  <a:gd name="T56" fmla="*/ 32 w 92"/>
                  <a:gd name="T57" fmla="*/ 102 h 106"/>
                  <a:gd name="T58" fmla="*/ 20 w 92"/>
                  <a:gd name="T59" fmla="*/ 96 h 106"/>
                  <a:gd name="T60" fmla="*/ 9 w 92"/>
                  <a:gd name="T61" fmla="*/ 84 h 106"/>
                  <a:gd name="T62" fmla="*/ 3 w 92"/>
                  <a:gd name="T63" fmla="*/ 70 h 106"/>
                  <a:gd name="T64" fmla="*/ 0 w 92"/>
                  <a:gd name="T65" fmla="*/ 53 h 106"/>
                  <a:gd name="T66" fmla="*/ 3 w 92"/>
                  <a:gd name="T67" fmla="*/ 36 h 106"/>
                  <a:gd name="T68" fmla="*/ 9 w 92"/>
                  <a:gd name="T69" fmla="*/ 21 h 106"/>
                  <a:gd name="T70" fmla="*/ 20 w 92"/>
                  <a:gd name="T71" fmla="*/ 9 h 106"/>
                  <a:gd name="T72" fmla="*/ 32 w 92"/>
                  <a:gd name="T73" fmla="*/ 3 h 106"/>
                  <a:gd name="T74" fmla="*/ 46 w 92"/>
                  <a:gd name="T7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2" h="106">
                    <a:moveTo>
                      <a:pt x="46" y="3"/>
                    </a:moveTo>
                    <a:lnTo>
                      <a:pt x="30" y="7"/>
                    </a:lnTo>
                    <a:lnTo>
                      <a:pt x="16" y="17"/>
                    </a:lnTo>
                    <a:lnTo>
                      <a:pt x="7" y="33"/>
                    </a:lnTo>
                    <a:lnTo>
                      <a:pt x="4" y="53"/>
                    </a:lnTo>
                    <a:lnTo>
                      <a:pt x="7" y="72"/>
                    </a:lnTo>
                    <a:lnTo>
                      <a:pt x="16" y="88"/>
                    </a:lnTo>
                    <a:lnTo>
                      <a:pt x="30" y="98"/>
                    </a:lnTo>
                    <a:lnTo>
                      <a:pt x="46" y="102"/>
                    </a:lnTo>
                    <a:lnTo>
                      <a:pt x="63" y="98"/>
                    </a:lnTo>
                    <a:lnTo>
                      <a:pt x="78" y="88"/>
                    </a:lnTo>
                    <a:lnTo>
                      <a:pt x="87" y="72"/>
                    </a:lnTo>
                    <a:lnTo>
                      <a:pt x="89" y="53"/>
                    </a:lnTo>
                    <a:lnTo>
                      <a:pt x="87" y="33"/>
                    </a:lnTo>
                    <a:lnTo>
                      <a:pt x="78" y="17"/>
                    </a:lnTo>
                    <a:lnTo>
                      <a:pt x="63" y="7"/>
                    </a:lnTo>
                    <a:lnTo>
                      <a:pt x="46" y="3"/>
                    </a:lnTo>
                    <a:close/>
                    <a:moveTo>
                      <a:pt x="46" y="0"/>
                    </a:moveTo>
                    <a:lnTo>
                      <a:pt x="62" y="3"/>
                    </a:lnTo>
                    <a:lnTo>
                      <a:pt x="74" y="9"/>
                    </a:lnTo>
                    <a:lnTo>
                      <a:pt x="84" y="21"/>
                    </a:lnTo>
                    <a:lnTo>
                      <a:pt x="91" y="36"/>
                    </a:lnTo>
                    <a:lnTo>
                      <a:pt x="92" y="53"/>
                    </a:lnTo>
                    <a:lnTo>
                      <a:pt x="91" y="70"/>
                    </a:lnTo>
                    <a:lnTo>
                      <a:pt x="84" y="84"/>
                    </a:lnTo>
                    <a:lnTo>
                      <a:pt x="74" y="96"/>
                    </a:lnTo>
                    <a:lnTo>
                      <a:pt x="62" y="102"/>
                    </a:lnTo>
                    <a:lnTo>
                      <a:pt x="46" y="106"/>
                    </a:lnTo>
                    <a:lnTo>
                      <a:pt x="32" y="102"/>
                    </a:lnTo>
                    <a:lnTo>
                      <a:pt x="20" y="96"/>
                    </a:lnTo>
                    <a:lnTo>
                      <a:pt x="9" y="84"/>
                    </a:lnTo>
                    <a:lnTo>
                      <a:pt x="3" y="70"/>
                    </a:lnTo>
                    <a:lnTo>
                      <a:pt x="0" y="53"/>
                    </a:lnTo>
                    <a:lnTo>
                      <a:pt x="3" y="36"/>
                    </a:lnTo>
                    <a:lnTo>
                      <a:pt x="9" y="21"/>
                    </a:lnTo>
                    <a:lnTo>
                      <a:pt x="20" y="9"/>
                    </a:lnTo>
                    <a:lnTo>
                      <a:pt x="32" y="3"/>
                    </a:lnTo>
                    <a:lnTo>
                      <a:pt x="46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8" name="Freeform 2209"/>
              <p:cNvSpPr>
                <a:spLocks noEditPoints="1"/>
              </p:cNvSpPr>
              <p:nvPr/>
            </p:nvSpPr>
            <p:spPr bwMode="auto">
              <a:xfrm>
                <a:off x="7733288" y="755650"/>
                <a:ext cx="152400" cy="174625"/>
              </a:xfrm>
              <a:custGeom>
                <a:avLst/>
                <a:gdLst>
                  <a:gd name="T0" fmla="*/ 47 w 96"/>
                  <a:gd name="T1" fmla="*/ 6 h 110"/>
                  <a:gd name="T2" fmla="*/ 31 w 96"/>
                  <a:gd name="T3" fmla="*/ 10 h 110"/>
                  <a:gd name="T4" fmla="*/ 18 w 96"/>
                  <a:gd name="T5" fmla="*/ 21 h 110"/>
                  <a:gd name="T6" fmla="*/ 9 w 96"/>
                  <a:gd name="T7" fmla="*/ 36 h 110"/>
                  <a:gd name="T8" fmla="*/ 7 w 96"/>
                  <a:gd name="T9" fmla="*/ 55 h 110"/>
                  <a:gd name="T10" fmla="*/ 9 w 96"/>
                  <a:gd name="T11" fmla="*/ 74 h 110"/>
                  <a:gd name="T12" fmla="*/ 18 w 96"/>
                  <a:gd name="T13" fmla="*/ 89 h 110"/>
                  <a:gd name="T14" fmla="*/ 31 w 96"/>
                  <a:gd name="T15" fmla="*/ 99 h 110"/>
                  <a:gd name="T16" fmla="*/ 47 w 96"/>
                  <a:gd name="T17" fmla="*/ 103 h 110"/>
                  <a:gd name="T18" fmla="*/ 64 w 96"/>
                  <a:gd name="T19" fmla="*/ 99 h 110"/>
                  <a:gd name="T20" fmla="*/ 77 w 96"/>
                  <a:gd name="T21" fmla="*/ 89 h 110"/>
                  <a:gd name="T22" fmla="*/ 86 w 96"/>
                  <a:gd name="T23" fmla="*/ 74 h 110"/>
                  <a:gd name="T24" fmla="*/ 89 w 96"/>
                  <a:gd name="T25" fmla="*/ 55 h 110"/>
                  <a:gd name="T26" fmla="*/ 86 w 96"/>
                  <a:gd name="T27" fmla="*/ 36 h 110"/>
                  <a:gd name="T28" fmla="*/ 77 w 96"/>
                  <a:gd name="T29" fmla="*/ 21 h 110"/>
                  <a:gd name="T30" fmla="*/ 64 w 96"/>
                  <a:gd name="T31" fmla="*/ 10 h 110"/>
                  <a:gd name="T32" fmla="*/ 47 w 96"/>
                  <a:gd name="T33" fmla="*/ 6 h 110"/>
                  <a:gd name="T34" fmla="*/ 47 w 96"/>
                  <a:gd name="T35" fmla="*/ 0 h 110"/>
                  <a:gd name="T36" fmla="*/ 63 w 96"/>
                  <a:gd name="T37" fmla="*/ 4 h 110"/>
                  <a:gd name="T38" fmla="*/ 76 w 96"/>
                  <a:gd name="T39" fmla="*/ 11 h 110"/>
                  <a:gd name="T40" fmla="*/ 86 w 96"/>
                  <a:gd name="T41" fmla="*/ 23 h 110"/>
                  <a:gd name="T42" fmla="*/ 93 w 96"/>
                  <a:gd name="T43" fmla="*/ 38 h 110"/>
                  <a:gd name="T44" fmla="*/ 96 w 96"/>
                  <a:gd name="T45" fmla="*/ 55 h 110"/>
                  <a:gd name="T46" fmla="*/ 93 w 96"/>
                  <a:gd name="T47" fmla="*/ 72 h 110"/>
                  <a:gd name="T48" fmla="*/ 86 w 96"/>
                  <a:gd name="T49" fmla="*/ 87 h 110"/>
                  <a:gd name="T50" fmla="*/ 76 w 96"/>
                  <a:gd name="T51" fmla="*/ 99 h 110"/>
                  <a:gd name="T52" fmla="*/ 63 w 96"/>
                  <a:gd name="T53" fmla="*/ 107 h 110"/>
                  <a:gd name="T54" fmla="*/ 47 w 96"/>
                  <a:gd name="T55" fmla="*/ 110 h 110"/>
                  <a:gd name="T56" fmla="*/ 33 w 96"/>
                  <a:gd name="T57" fmla="*/ 107 h 110"/>
                  <a:gd name="T58" fmla="*/ 20 w 96"/>
                  <a:gd name="T59" fmla="*/ 99 h 110"/>
                  <a:gd name="T60" fmla="*/ 9 w 96"/>
                  <a:gd name="T61" fmla="*/ 87 h 110"/>
                  <a:gd name="T62" fmla="*/ 3 w 96"/>
                  <a:gd name="T63" fmla="*/ 72 h 110"/>
                  <a:gd name="T64" fmla="*/ 0 w 96"/>
                  <a:gd name="T65" fmla="*/ 55 h 110"/>
                  <a:gd name="T66" fmla="*/ 1 w 96"/>
                  <a:gd name="T67" fmla="*/ 55 h 110"/>
                  <a:gd name="T68" fmla="*/ 0 w 96"/>
                  <a:gd name="T69" fmla="*/ 55 h 110"/>
                  <a:gd name="T70" fmla="*/ 3 w 96"/>
                  <a:gd name="T71" fmla="*/ 38 h 110"/>
                  <a:gd name="T72" fmla="*/ 9 w 96"/>
                  <a:gd name="T73" fmla="*/ 23 h 110"/>
                  <a:gd name="T74" fmla="*/ 20 w 96"/>
                  <a:gd name="T75" fmla="*/ 11 h 110"/>
                  <a:gd name="T76" fmla="*/ 33 w 96"/>
                  <a:gd name="T77" fmla="*/ 4 h 110"/>
                  <a:gd name="T78" fmla="*/ 47 w 96"/>
                  <a:gd name="T7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6" h="110">
                    <a:moveTo>
                      <a:pt x="47" y="6"/>
                    </a:moveTo>
                    <a:lnTo>
                      <a:pt x="31" y="10"/>
                    </a:lnTo>
                    <a:lnTo>
                      <a:pt x="18" y="21"/>
                    </a:lnTo>
                    <a:lnTo>
                      <a:pt x="9" y="36"/>
                    </a:lnTo>
                    <a:lnTo>
                      <a:pt x="7" y="55"/>
                    </a:lnTo>
                    <a:lnTo>
                      <a:pt x="9" y="74"/>
                    </a:lnTo>
                    <a:lnTo>
                      <a:pt x="18" y="89"/>
                    </a:lnTo>
                    <a:lnTo>
                      <a:pt x="31" y="99"/>
                    </a:lnTo>
                    <a:lnTo>
                      <a:pt x="47" y="103"/>
                    </a:lnTo>
                    <a:lnTo>
                      <a:pt x="64" y="99"/>
                    </a:lnTo>
                    <a:lnTo>
                      <a:pt x="77" y="89"/>
                    </a:lnTo>
                    <a:lnTo>
                      <a:pt x="86" y="74"/>
                    </a:lnTo>
                    <a:lnTo>
                      <a:pt x="89" y="55"/>
                    </a:lnTo>
                    <a:lnTo>
                      <a:pt x="86" y="36"/>
                    </a:lnTo>
                    <a:lnTo>
                      <a:pt x="77" y="21"/>
                    </a:lnTo>
                    <a:lnTo>
                      <a:pt x="64" y="10"/>
                    </a:lnTo>
                    <a:lnTo>
                      <a:pt x="47" y="6"/>
                    </a:lnTo>
                    <a:close/>
                    <a:moveTo>
                      <a:pt x="47" y="0"/>
                    </a:moveTo>
                    <a:lnTo>
                      <a:pt x="63" y="4"/>
                    </a:lnTo>
                    <a:lnTo>
                      <a:pt x="76" y="11"/>
                    </a:lnTo>
                    <a:lnTo>
                      <a:pt x="86" y="23"/>
                    </a:lnTo>
                    <a:lnTo>
                      <a:pt x="93" y="38"/>
                    </a:lnTo>
                    <a:lnTo>
                      <a:pt x="96" y="55"/>
                    </a:lnTo>
                    <a:lnTo>
                      <a:pt x="93" y="72"/>
                    </a:lnTo>
                    <a:lnTo>
                      <a:pt x="86" y="87"/>
                    </a:lnTo>
                    <a:lnTo>
                      <a:pt x="76" y="99"/>
                    </a:lnTo>
                    <a:lnTo>
                      <a:pt x="63" y="107"/>
                    </a:lnTo>
                    <a:lnTo>
                      <a:pt x="47" y="110"/>
                    </a:lnTo>
                    <a:lnTo>
                      <a:pt x="33" y="107"/>
                    </a:lnTo>
                    <a:lnTo>
                      <a:pt x="20" y="99"/>
                    </a:lnTo>
                    <a:lnTo>
                      <a:pt x="9" y="87"/>
                    </a:lnTo>
                    <a:lnTo>
                      <a:pt x="3" y="72"/>
                    </a:lnTo>
                    <a:lnTo>
                      <a:pt x="0" y="55"/>
                    </a:lnTo>
                    <a:lnTo>
                      <a:pt x="1" y="55"/>
                    </a:lnTo>
                    <a:lnTo>
                      <a:pt x="0" y="55"/>
                    </a:lnTo>
                    <a:lnTo>
                      <a:pt x="3" y="38"/>
                    </a:lnTo>
                    <a:lnTo>
                      <a:pt x="9" y="23"/>
                    </a:lnTo>
                    <a:lnTo>
                      <a:pt x="20" y="11"/>
                    </a:lnTo>
                    <a:lnTo>
                      <a:pt x="33" y="4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9" name="Freeform 2210"/>
              <p:cNvSpPr/>
              <p:nvPr/>
            </p:nvSpPr>
            <p:spPr bwMode="auto">
              <a:xfrm>
                <a:off x="7787263" y="790575"/>
                <a:ext cx="7938" cy="4763"/>
              </a:xfrm>
              <a:custGeom>
                <a:avLst/>
                <a:gdLst>
                  <a:gd name="T0" fmla="*/ 1 w 5"/>
                  <a:gd name="T1" fmla="*/ 0 h 3"/>
                  <a:gd name="T2" fmla="*/ 4 w 5"/>
                  <a:gd name="T3" fmla="*/ 0 h 3"/>
                  <a:gd name="T4" fmla="*/ 4 w 5"/>
                  <a:gd name="T5" fmla="*/ 0 h 3"/>
                  <a:gd name="T6" fmla="*/ 5 w 5"/>
                  <a:gd name="T7" fmla="*/ 1 h 3"/>
                  <a:gd name="T8" fmla="*/ 4 w 5"/>
                  <a:gd name="T9" fmla="*/ 3 h 3"/>
                  <a:gd name="T10" fmla="*/ 4 w 5"/>
                  <a:gd name="T11" fmla="*/ 3 h 3"/>
                  <a:gd name="T12" fmla="*/ 1 w 5"/>
                  <a:gd name="T13" fmla="*/ 3 h 3"/>
                  <a:gd name="T14" fmla="*/ 0 w 5"/>
                  <a:gd name="T15" fmla="*/ 3 h 3"/>
                  <a:gd name="T16" fmla="*/ 0 w 5"/>
                  <a:gd name="T17" fmla="*/ 1 h 3"/>
                  <a:gd name="T18" fmla="*/ 0 w 5"/>
                  <a:gd name="T19" fmla="*/ 0 h 3"/>
                  <a:gd name="T20" fmla="*/ 1 w 5"/>
                  <a:gd name="T2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" h="3">
                    <a:moveTo>
                      <a:pt x="1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1" y="3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2211"/>
              <p:cNvSpPr/>
              <p:nvPr/>
            </p:nvSpPr>
            <p:spPr bwMode="auto">
              <a:xfrm>
                <a:off x="7782501" y="788988"/>
                <a:ext cx="15875" cy="7938"/>
              </a:xfrm>
              <a:custGeom>
                <a:avLst/>
                <a:gdLst>
                  <a:gd name="T0" fmla="*/ 4 w 10"/>
                  <a:gd name="T1" fmla="*/ 0 h 5"/>
                  <a:gd name="T2" fmla="*/ 7 w 10"/>
                  <a:gd name="T3" fmla="*/ 0 h 5"/>
                  <a:gd name="T4" fmla="*/ 8 w 10"/>
                  <a:gd name="T5" fmla="*/ 0 h 5"/>
                  <a:gd name="T6" fmla="*/ 10 w 10"/>
                  <a:gd name="T7" fmla="*/ 2 h 5"/>
                  <a:gd name="T8" fmla="*/ 8 w 10"/>
                  <a:gd name="T9" fmla="*/ 5 h 5"/>
                  <a:gd name="T10" fmla="*/ 7 w 10"/>
                  <a:gd name="T11" fmla="*/ 5 h 5"/>
                  <a:gd name="T12" fmla="*/ 4 w 10"/>
                  <a:gd name="T13" fmla="*/ 5 h 5"/>
                  <a:gd name="T14" fmla="*/ 2 w 10"/>
                  <a:gd name="T15" fmla="*/ 5 h 5"/>
                  <a:gd name="T16" fmla="*/ 0 w 10"/>
                  <a:gd name="T17" fmla="*/ 2 h 5"/>
                  <a:gd name="T18" fmla="*/ 2 w 10"/>
                  <a:gd name="T19" fmla="*/ 0 h 5"/>
                  <a:gd name="T20" fmla="*/ 4 w 10"/>
                  <a:gd name="T2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5">
                    <a:moveTo>
                      <a:pt x="4" y="0"/>
                    </a:moveTo>
                    <a:lnTo>
                      <a:pt x="7" y="0"/>
                    </a:lnTo>
                    <a:lnTo>
                      <a:pt x="8" y="0"/>
                    </a:lnTo>
                    <a:lnTo>
                      <a:pt x="10" y="2"/>
                    </a:lnTo>
                    <a:lnTo>
                      <a:pt x="8" y="5"/>
                    </a:lnTo>
                    <a:lnTo>
                      <a:pt x="7" y="5"/>
                    </a:lnTo>
                    <a:lnTo>
                      <a:pt x="4" y="5"/>
                    </a:lnTo>
                    <a:lnTo>
                      <a:pt x="2" y="5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1" name="Freeform 2212"/>
              <p:cNvSpPr/>
              <p:nvPr/>
            </p:nvSpPr>
            <p:spPr bwMode="auto">
              <a:xfrm>
                <a:off x="7825363" y="784225"/>
                <a:ext cx="11113" cy="6350"/>
              </a:xfrm>
              <a:custGeom>
                <a:avLst/>
                <a:gdLst>
                  <a:gd name="T0" fmla="*/ 5 w 7"/>
                  <a:gd name="T1" fmla="*/ 0 h 4"/>
                  <a:gd name="T2" fmla="*/ 6 w 7"/>
                  <a:gd name="T3" fmla="*/ 0 h 4"/>
                  <a:gd name="T4" fmla="*/ 7 w 7"/>
                  <a:gd name="T5" fmla="*/ 0 h 4"/>
                  <a:gd name="T6" fmla="*/ 6 w 7"/>
                  <a:gd name="T7" fmla="*/ 1 h 4"/>
                  <a:gd name="T8" fmla="*/ 6 w 7"/>
                  <a:gd name="T9" fmla="*/ 3 h 4"/>
                  <a:gd name="T10" fmla="*/ 2 w 7"/>
                  <a:gd name="T11" fmla="*/ 4 h 4"/>
                  <a:gd name="T12" fmla="*/ 1 w 7"/>
                  <a:gd name="T13" fmla="*/ 4 h 4"/>
                  <a:gd name="T14" fmla="*/ 1 w 7"/>
                  <a:gd name="T15" fmla="*/ 4 h 4"/>
                  <a:gd name="T16" fmla="*/ 0 w 7"/>
                  <a:gd name="T17" fmla="*/ 3 h 4"/>
                  <a:gd name="T18" fmla="*/ 0 w 7"/>
                  <a:gd name="T19" fmla="*/ 1 h 4"/>
                  <a:gd name="T20" fmla="*/ 1 w 7"/>
                  <a:gd name="T21" fmla="*/ 1 h 4"/>
                  <a:gd name="T22" fmla="*/ 5 w 7"/>
                  <a:gd name="T2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" h="4">
                    <a:moveTo>
                      <a:pt x="5" y="0"/>
                    </a:moveTo>
                    <a:lnTo>
                      <a:pt x="6" y="0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2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2" name="Freeform 2213"/>
              <p:cNvSpPr>
                <a:spLocks noEditPoints="1"/>
              </p:cNvSpPr>
              <p:nvPr/>
            </p:nvSpPr>
            <p:spPr bwMode="auto">
              <a:xfrm>
                <a:off x="7822188" y="779463"/>
                <a:ext cx="17463" cy="12700"/>
              </a:xfrm>
              <a:custGeom>
                <a:avLst/>
                <a:gdLst>
                  <a:gd name="T0" fmla="*/ 3 w 11"/>
                  <a:gd name="T1" fmla="*/ 6 h 8"/>
                  <a:gd name="T2" fmla="*/ 2 w 11"/>
                  <a:gd name="T3" fmla="*/ 6 h 8"/>
                  <a:gd name="T4" fmla="*/ 3 w 11"/>
                  <a:gd name="T5" fmla="*/ 6 h 8"/>
                  <a:gd name="T6" fmla="*/ 3 w 11"/>
                  <a:gd name="T7" fmla="*/ 6 h 8"/>
                  <a:gd name="T8" fmla="*/ 3 w 11"/>
                  <a:gd name="T9" fmla="*/ 6 h 8"/>
                  <a:gd name="T10" fmla="*/ 7 w 11"/>
                  <a:gd name="T11" fmla="*/ 0 h 8"/>
                  <a:gd name="T12" fmla="*/ 9 w 11"/>
                  <a:gd name="T13" fmla="*/ 2 h 8"/>
                  <a:gd name="T14" fmla="*/ 11 w 11"/>
                  <a:gd name="T15" fmla="*/ 3 h 8"/>
                  <a:gd name="T16" fmla="*/ 11 w 11"/>
                  <a:gd name="T17" fmla="*/ 4 h 8"/>
                  <a:gd name="T18" fmla="*/ 9 w 11"/>
                  <a:gd name="T19" fmla="*/ 6 h 8"/>
                  <a:gd name="T20" fmla="*/ 8 w 11"/>
                  <a:gd name="T21" fmla="*/ 7 h 8"/>
                  <a:gd name="T22" fmla="*/ 4 w 11"/>
                  <a:gd name="T23" fmla="*/ 8 h 8"/>
                  <a:gd name="T24" fmla="*/ 3 w 11"/>
                  <a:gd name="T25" fmla="*/ 8 h 8"/>
                  <a:gd name="T26" fmla="*/ 2 w 11"/>
                  <a:gd name="T27" fmla="*/ 8 h 8"/>
                  <a:gd name="T28" fmla="*/ 0 w 11"/>
                  <a:gd name="T29" fmla="*/ 7 h 8"/>
                  <a:gd name="T30" fmla="*/ 0 w 11"/>
                  <a:gd name="T31" fmla="*/ 7 h 8"/>
                  <a:gd name="T32" fmla="*/ 0 w 11"/>
                  <a:gd name="T33" fmla="*/ 6 h 8"/>
                  <a:gd name="T34" fmla="*/ 0 w 11"/>
                  <a:gd name="T35" fmla="*/ 4 h 8"/>
                  <a:gd name="T36" fmla="*/ 3 w 11"/>
                  <a:gd name="T37" fmla="*/ 3 h 8"/>
                  <a:gd name="T38" fmla="*/ 7 w 11"/>
                  <a:gd name="T39" fmla="*/ 2 h 8"/>
                  <a:gd name="T40" fmla="*/ 7 w 11"/>
                  <a:gd name="T4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" h="8">
                    <a:moveTo>
                      <a:pt x="3" y="6"/>
                    </a:moveTo>
                    <a:lnTo>
                      <a:pt x="2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3" y="6"/>
                    </a:lnTo>
                    <a:close/>
                    <a:moveTo>
                      <a:pt x="7" y="0"/>
                    </a:moveTo>
                    <a:lnTo>
                      <a:pt x="9" y="2"/>
                    </a:lnTo>
                    <a:lnTo>
                      <a:pt x="11" y="3"/>
                    </a:lnTo>
                    <a:lnTo>
                      <a:pt x="11" y="4"/>
                    </a:lnTo>
                    <a:lnTo>
                      <a:pt x="9" y="6"/>
                    </a:lnTo>
                    <a:lnTo>
                      <a:pt x="8" y="7"/>
                    </a:lnTo>
                    <a:lnTo>
                      <a:pt x="4" y="8"/>
                    </a:lnTo>
                    <a:lnTo>
                      <a:pt x="3" y="8"/>
                    </a:lnTo>
                    <a:lnTo>
                      <a:pt x="2" y="8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3" y="3"/>
                    </a:lnTo>
                    <a:lnTo>
                      <a:pt x="7" y="2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3" name="Freeform 2214"/>
              <p:cNvSpPr/>
              <p:nvPr/>
            </p:nvSpPr>
            <p:spPr bwMode="auto">
              <a:xfrm>
                <a:off x="7760276" y="819150"/>
                <a:ext cx="100013" cy="44450"/>
              </a:xfrm>
              <a:custGeom>
                <a:avLst/>
                <a:gdLst>
                  <a:gd name="T0" fmla="*/ 60 w 63"/>
                  <a:gd name="T1" fmla="*/ 0 h 28"/>
                  <a:gd name="T2" fmla="*/ 62 w 63"/>
                  <a:gd name="T3" fmla="*/ 2 h 28"/>
                  <a:gd name="T4" fmla="*/ 63 w 63"/>
                  <a:gd name="T5" fmla="*/ 2 h 28"/>
                  <a:gd name="T6" fmla="*/ 62 w 63"/>
                  <a:gd name="T7" fmla="*/ 3 h 28"/>
                  <a:gd name="T8" fmla="*/ 60 w 63"/>
                  <a:gd name="T9" fmla="*/ 5 h 28"/>
                  <a:gd name="T10" fmla="*/ 55 w 63"/>
                  <a:gd name="T11" fmla="*/ 12 h 28"/>
                  <a:gd name="T12" fmla="*/ 47 w 63"/>
                  <a:gd name="T13" fmla="*/ 19 h 28"/>
                  <a:gd name="T14" fmla="*/ 39 w 63"/>
                  <a:gd name="T15" fmla="*/ 25 h 28"/>
                  <a:gd name="T16" fmla="*/ 30 w 63"/>
                  <a:gd name="T17" fmla="*/ 28 h 28"/>
                  <a:gd name="T18" fmla="*/ 30 w 63"/>
                  <a:gd name="T19" fmla="*/ 28 h 28"/>
                  <a:gd name="T20" fmla="*/ 22 w 63"/>
                  <a:gd name="T21" fmla="*/ 26 h 28"/>
                  <a:gd name="T22" fmla="*/ 14 w 63"/>
                  <a:gd name="T23" fmla="*/ 24 h 28"/>
                  <a:gd name="T24" fmla="*/ 8 w 63"/>
                  <a:gd name="T25" fmla="*/ 20 h 28"/>
                  <a:gd name="T26" fmla="*/ 3 w 63"/>
                  <a:gd name="T27" fmla="*/ 17 h 28"/>
                  <a:gd name="T28" fmla="*/ 1 w 63"/>
                  <a:gd name="T29" fmla="*/ 16 h 28"/>
                  <a:gd name="T30" fmla="*/ 1 w 63"/>
                  <a:gd name="T31" fmla="*/ 16 h 28"/>
                  <a:gd name="T32" fmla="*/ 0 w 63"/>
                  <a:gd name="T33" fmla="*/ 15 h 28"/>
                  <a:gd name="T34" fmla="*/ 1 w 63"/>
                  <a:gd name="T35" fmla="*/ 13 h 28"/>
                  <a:gd name="T36" fmla="*/ 1 w 63"/>
                  <a:gd name="T37" fmla="*/ 13 h 28"/>
                  <a:gd name="T38" fmla="*/ 3 w 63"/>
                  <a:gd name="T39" fmla="*/ 13 h 28"/>
                  <a:gd name="T40" fmla="*/ 3 w 63"/>
                  <a:gd name="T41" fmla="*/ 13 h 28"/>
                  <a:gd name="T42" fmla="*/ 4 w 63"/>
                  <a:gd name="T43" fmla="*/ 15 h 28"/>
                  <a:gd name="T44" fmla="*/ 7 w 63"/>
                  <a:gd name="T45" fmla="*/ 16 h 28"/>
                  <a:gd name="T46" fmla="*/ 9 w 63"/>
                  <a:gd name="T47" fmla="*/ 17 h 28"/>
                  <a:gd name="T48" fmla="*/ 12 w 63"/>
                  <a:gd name="T49" fmla="*/ 20 h 28"/>
                  <a:gd name="T50" fmla="*/ 17 w 63"/>
                  <a:gd name="T51" fmla="*/ 21 h 28"/>
                  <a:gd name="T52" fmla="*/ 21 w 63"/>
                  <a:gd name="T53" fmla="*/ 24 h 28"/>
                  <a:gd name="T54" fmla="*/ 26 w 63"/>
                  <a:gd name="T55" fmla="*/ 25 h 28"/>
                  <a:gd name="T56" fmla="*/ 30 w 63"/>
                  <a:gd name="T57" fmla="*/ 25 h 28"/>
                  <a:gd name="T58" fmla="*/ 30 w 63"/>
                  <a:gd name="T59" fmla="*/ 25 h 28"/>
                  <a:gd name="T60" fmla="*/ 34 w 63"/>
                  <a:gd name="T61" fmla="*/ 25 h 28"/>
                  <a:gd name="T62" fmla="*/ 38 w 63"/>
                  <a:gd name="T63" fmla="*/ 22 h 28"/>
                  <a:gd name="T64" fmla="*/ 42 w 63"/>
                  <a:gd name="T65" fmla="*/ 20 h 28"/>
                  <a:gd name="T66" fmla="*/ 46 w 63"/>
                  <a:gd name="T67" fmla="*/ 17 h 28"/>
                  <a:gd name="T68" fmla="*/ 48 w 63"/>
                  <a:gd name="T69" fmla="*/ 13 h 28"/>
                  <a:gd name="T70" fmla="*/ 52 w 63"/>
                  <a:gd name="T71" fmla="*/ 9 h 28"/>
                  <a:gd name="T72" fmla="*/ 55 w 63"/>
                  <a:gd name="T73" fmla="*/ 7 h 28"/>
                  <a:gd name="T74" fmla="*/ 58 w 63"/>
                  <a:gd name="T75" fmla="*/ 4 h 28"/>
                  <a:gd name="T76" fmla="*/ 59 w 63"/>
                  <a:gd name="T77" fmla="*/ 2 h 28"/>
                  <a:gd name="T78" fmla="*/ 60 w 63"/>
                  <a:gd name="T79" fmla="*/ 2 h 28"/>
                  <a:gd name="T80" fmla="*/ 60 w 63"/>
                  <a:gd name="T8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3" h="28">
                    <a:moveTo>
                      <a:pt x="60" y="0"/>
                    </a:moveTo>
                    <a:lnTo>
                      <a:pt x="62" y="2"/>
                    </a:lnTo>
                    <a:lnTo>
                      <a:pt x="63" y="2"/>
                    </a:lnTo>
                    <a:lnTo>
                      <a:pt x="62" y="3"/>
                    </a:lnTo>
                    <a:lnTo>
                      <a:pt x="60" y="5"/>
                    </a:lnTo>
                    <a:lnTo>
                      <a:pt x="55" y="12"/>
                    </a:lnTo>
                    <a:lnTo>
                      <a:pt x="47" y="19"/>
                    </a:lnTo>
                    <a:lnTo>
                      <a:pt x="39" y="25"/>
                    </a:lnTo>
                    <a:lnTo>
                      <a:pt x="30" y="28"/>
                    </a:lnTo>
                    <a:lnTo>
                      <a:pt x="30" y="28"/>
                    </a:lnTo>
                    <a:lnTo>
                      <a:pt x="22" y="26"/>
                    </a:lnTo>
                    <a:lnTo>
                      <a:pt x="14" y="24"/>
                    </a:lnTo>
                    <a:lnTo>
                      <a:pt x="8" y="20"/>
                    </a:lnTo>
                    <a:lnTo>
                      <a:pt x="3" y="17"/>
                    </a:lnTo>
                    <a:lnTo>
                      <a:pt x="1" y="16"/>
                    </a:lnTo>
                    <a:lnTo>
                      <a:pt x="1" y="16"/>
                    </a:lnTo>
                    <a:lnTo>
                      <a:pt x="0" y="15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3" y="13"/>
                    </a:lnTo>
                    <a:lnTo>
                      <a:pt x="3" y="13"/>
                    </a:lnTo>
                    <a:lnTo>
                      <a:pt x="4" y="15"/>
                    </a:lnTo>
                    <a:lnTo>
                      <a:pt x="7" y="16"/>
                    </a:lnTo>
                    <a:lnTo>
                      <a:pt x="9" y="17"/>
                    </a:lnTo>
                    <a:lnTo>
                      <a:pt x="12" y="20"/>
                    </a:lnTo>
                    <a:lnTo>
                      <a:pt x="17" y="21"/>
                    </a:lnTo>
                    <a:lnTo>
                      <a:pt x="21" y="24"/>
                    </a:lnTo>
                    <a:lnTo>
                      <a:pt x="26" y="25"/>
                    </a:lnTo>
                    <a:lnTo>
                      <a:pt x="30" y="25"/>
                    </a:lnTo>
                    <a:lnTo>
                      <a:pt x="30" y="25"/>
                    </a:lnTo>
                    <a:lnTo>
                      <a:pt x="34" y="25"/>
                    </a:lnTo>
                    <a:lnTo>
                      <a:pt x="38" y="22"/>
                    </a:lnTo>
                    <a:lnTo>
                      <a:pt x="42" y="20"/>
                    </a:lnTo>
                    <a:lnTo>
                      <a:pt x="46" y="17"/>
                    </a:lnTo>
                    <a:lnTo>
                      <a:pt x="48" y="13"/>
                    </a:lnTo>
                    <a:lnTo>
                      <a:pt x="52" y="9"/>
                    </a:lnTo>
                    <a:lnTo>
                      <a:pt x="55" y="7"/>
                    </a:lnTo>
                    <a:lnTo>
                      <a:pt x="58" y="4"/>
                    </a:lnTo>
                    <a:lnTo>
                      <a:pt x="59" y="2"/>
                    </a:lnTo>
                    <a:lnTo>
                      <a:pt x="60" y="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4" name="Freeform 2216"/>
              <p:cNvSpPr/>
              <p:nvPr/>
            </p:nvSpPr>
            <p:spPr bwMode="auto">
              <a:xfrm>
                <a:off x="7758688" y="817563"/>
                <a:ext cx="103188" cy="49213"/>
              </a:xfrm>
              <a:custGeom>
                <a:avLst/>
                <a:gdLst>
                  <a:gd name="T0" fmla="*/ 63 w 65"/>
                  <a:gd name="T1" fmla="*/ 0 h 31"/>
                  <a:gd name="T2" fmla="*/ 64 w 65"/>
                  <a:gd name="T3" fmla="*/ 1 h 31"/>
                  <a:gd name="T4" fmla="*/ 65 w 65"/>
                  <a:gd name="T5" fmla="*/ 3 h 31"/>
                  <a:gd name="T6" fmla="*/ 65 w 65"/>
                  <a:gd name="T7" fmla="*/ 4 h 31"/>
                  <a:gd name="T8" fmla="*/ 64 w 65"/>
                  <a:gd name="T9" fmla="*/ 5 h 31"/>
                  <a:gd name="T10" fmla="*/ 64 w 65"/>
                  <a:gd name="T11" fmla="*/ 5 h 31"/>
                  <a:gd name="T12" fmla="*/ 64 w 65"/>
                  <a:gd name="T13" fmla="*/ 5 h 31"/>
                  <a:gd name="T14" fmla="*/ 64 w 65"/>
                  <a:gd name="T15" fmla="*/ 6 h 31"/>
                  <a:gd name="T16" fmla="*/ 63 w 65"/>
                  <a:gd name="T17" fmla="*/ 8 h 31"/>
                  <a:gd name="T18" fmla="*/ 61 w 65"/>
                  <a:gd name="T19" fmla="*/ 9 h 31"/>
                  <a:gd name="T20" fmla="*/ 57 w 65"/>
                  <a:gd name="T21" fmla="*/ 13 h 31"/>
                  <a:gd name="T22" fmla="*/ 53 w 65"/>
                  <a:gd name="T23" fmla="*/ 17 h 31"/>
                  <a:gd name="T24" fmla="*/ 43 w 65"/>
                  <a:gd name="T25" fmla="*/ 26 h 31"/>
                  <a:gd name="T26" fmla="*/ 32 w 65"/>
                  <a:gd name="T27" fmla="*/ 31 h 31"/>
                  <a:gd name="T28" fmla="*/ 31 w 65"/>
                  <a:gd name="T29" fmla="*/ 31 h 31"/>
                  <a:gd name="T30" fmla="*/ 21 w 65"/>
                  <a:gd name="T31" fmla="*/ 29 h 31"/>
                  <a:gd name="T32" fmla="*/ 10 w 65"/>
                  <a:gd name="T33" fmla="*/ 25 h 31"/>
                  <a:gd name="T34" fmla="*/ 4 w 65"/>
                  <a:gd name="T35" fmla="*/ 20 h 31"/>
                  <a:gd name="T36" fmla="*/ 4 w 65"/>
                  <a:gd name="T37" fmla="*/ 20 h 31"/>
                  <a:gd name="T38" fmla="*/ 1 w 65"/>
                  <a:gd name="T39" fmla="*/ 18 h 31"/>
                  <a:gd name="T40" fmla="*/ 0 w 65"/>
                  <a:gd name="T41" fmla="*/ 17 h 31"/>
                  <a:gd name="T42" fmla="*/ 0 w 65"/>
                  <a:gd name="T43" fmla="*/ 16 h 31"/>
                  <a:gd name="T44" fmla="*/ 1 w 65"/>
                  <a:gd name="T45" fmla="*/ 14 h 31"/>
                  <a:gd name="T46" fmla="*/ 1 w 65"/>
                  <a:gd name="T47" fmla="*/ 13 h 31"/>
                  <a:gd name="T48" fmla="*/ 2 w 65"/>
                  <a:gd name="T49" fmla="*/ 13 h 31"/>
                  <a:gd name="T50" fmla="*/ 5 w 65"/>
                  <a:gd name="T51" fmla="*/ 13 h 31"/>
                  <a:gd name="T52" fmla="*/ 5 w 65"/>
                  <a:gd name="T53" fmla="*/ 13 h 31"/>
                  <a:gd name="T54" fmla="*/ 5 w 65"/>
                  <a:gd name="T55" fmla="*/ 13 h 31"/>
                  <a:gd name="T56" fmla="*/ 5 w 65"/>
                  <a:gd name="T57" fmla="*/ 13 h 31"/>
                  <a:gd name="T58" fmla="*/ 5 w 65"/>
                  <a:gd name="T59" fmla="*/ 13 h 31"/>
                  <a:gd name="T60" fmla="*/ 5 w 65"/>
                  <a:gd name="T61" fmla="*/ 13 h 31"/>
                  <a:gd name="T62" fmla="*/ 5 w 65"/>
                  <a:gd name="T63" fmla="*/ 13 h 31"/>
                  <a:gd name="T64" fmla="*/ 5 w 65"/>
                  <a:gd name="T65" fmla="*/ 13 h 31"/>
                  <a:gd name="T66" fmla="*/ 5 w 65"/>
                  <a:gd name="T67" fmla="*/ 14 h 31"/>
                  <a:gd name="T68" fmla="*/ 8 w 65"/>
                  <a:gd name="T69" fmla="*/ 16 h 31"/>
                  <a:gd name="T70" fmla="*/ 10 w 65"/>
                  <a:gd name="T71" fmla="*/ 17 h 31"/>
                  <a:gd name="T72" fmla="*/ 14 w 65"/>
                  <a:gd name="T73" fmla="*/ 20 h 31"/>
                  <a:gd name="T74" fmla="*/ 18 w 65"/>
                  <a:gd name="T75" fmla="*/ 21 h 31"/>
                  <a:gd name="T76" fmla="*/ 22 w 65"/>
                  <a:gd name="T77" fmla="*/ 23 h 31"/>
                  <a:gd name="T78" fmla="*/ 27 w 65"/>
                  <a:gd name="T79" fmla="*/ 25 h 31"/>
                  <a:gd name="T80" fmla="*/ 31 w 65"/>
                  <a:gd name="T81" fmla="*/ 25 h 31"/>
                  <a:gd name="T82" fmla="*/ 31 w 65"/>
                  <a:gd name="T83" fmla="*/ 25 h 31"/>
                  <a:gd name="T84" fmla="*/ 31 w 65"/>
                  <a:gd name="T85" fmla="*/ 25 h 31"/>
                  <a:gd name="T86" fmla="*/ 34 w 65"/>
                  <a:gd name="T87" fmla="*/ 25 h 31"/>
                  <a:gd name="T88" fmla="*/ 38 w 65"/>
                  <a:gd name="T89" fmla="*/ 22 h 31"/>
                  <a:gd name="T90" fmla="*/ 42 w 65"/>
                  <a:gd name="T91" fmla="*/ 20 h 31"/>
                  <a:gd name="T92" fmla="*/ 46 w 65"/>
                  <a:gd name="T93" fmla="*/ 17 h 31"/>
                  <a:gd name="T94" fmla="*/ 49 w 65"/>
                  <a:gd name="T95" fmla="*/ 13 h 31"/>
                  <a:gd name="T96" fmla="*/ 52 w 65"/>
                  <a:gd name="T97" fmla="*/ 9 h 31"/>
                  <a:gd name="T98" fmla="*/ 55 w 65"/>
                  <a:gd name="T99" fmla="*/ 6 h 31"/>
                  <a:gd name="T100" fmla="*/ 57 w 65"/>
                  <a:gd name="T101" fmla="*/ 4 h 31"/>
                  <a:gd name="T102" fmla="*/ 59 w 65"/>
                  <a:gd name="T103" fmla="*/ 3 h 31"/>
                  <a:gd name="T104" fmla="*/ 60 w 65"/>
                  <a:gd name="T105" fmla="*/ 1 h 31"/>
                  <a:gd name="T106" fmla="*/ 61 w 65"/>
                  <a:gd name="T107" fmla="*/ 1 h 31"/>
                  <a:gd name="T108" fmla="*/ 63 w 65"/>
                  <a:gd name="T10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65" h="31">
                    <a:moveTo>
                      <a:pt x="63" y="0"/>
                    </a:moveTo>
                    <a:lnTo>
                      <a:pt x="64" y="1"/>
                    </a:lnTo>
                    <a:lnTo>
                      <a:pt x="65" y="3"/>
                    </a:lnTo>
                    <a:lnTo>
                      <a:pt x="65" y="4"/>
                    </a:lnTo>
                    <a:lnTo>
                      <a:pt x="64" y="5"/>
                    </a:lnTo>
                    <a:lnTo>
                      <a:pt x="64" y="5"/>
                    </a:lnTo>
                    <a:lnTo>
                      <a:pt x="64" y="5"/>
                    </a:lnTo>
                    <a:lnTo>
                      <a:pt x="64" y="6"/>
                    </a:lnTo>
                    <a:lnTo>
                      <a:pt x="63" y="8"/>
                    </a:lnTo>
                    <a:lnTo>
                      <a:pt x="61" y="9"/>
                    </a:lnTo>
                    <a:lnTo>
                      <a:pt x="57" y="13"/>
                    </a:lnTo>
                    <a:lnTo>
                      <a:pt x="53" y="17"/>
                    </a:lnTo>
                    <a:lnTo>
                      <a:pt x="43" y="26"/>
                    </a:lnTo>
                    <a:lnTo>
                      <a:pt x="32" y="31"/>
                    </a:lnTo>
                    <a:lnTo>
                      <a:pt x="31" y="31"/>
                    </a:lnTo>
                    <a:lnTo>
                      <a:pt x="21" y="29"/>
                    </a:lnTo>
                    <a:lnTo>
                      <a:pt x="10" y="25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1" y="18"/>
                    </a:lnTo>
                    <a:lnTo>
                      <a:pt x="0" y="17"/>
                    </a:lnTo>
                    <a:lnTo>
                      <a:pt x="0" y="16"/>
                    </a:lnTo>
                    <a:lnTo>
                      <a:pt x="1" y="14"/>
                    </a:lnTo>
                    <a:lnTo>
                      <a:pt x="1" y="13"/>
                    </a:lnTo>
                    <a:lnTo>
                      <a:pt x="2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3"/>
                    </a:lnTo>
                    <a:lnTo>
                      <a:pt x="5" y="14"/>
                    </a:lnTo>
                    <a:lnTo>
                      <a:pt x="8" y="16"/>
                    </a:lnTo>
                    <a:lnTo>
                      <a:pt x="10" y="17"/>
                    </a:lnTo>
                    <a:lnTo>
                      <a:pt x="14" y="20"/>
                    </a:lnTo>
                    <a:lnTo>
                      <a:pt x="18" y="21"/>
                    </a:lnTo>
                    <a:lnTo>
                      <a:pt x="22" y="23"/>
                    </a:lnTo>
                    <a:lnTo>
                      <a:pt x="27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4" y="25"/>
                    </a:lnTo>
                    <a:lnTo>
                      <a:pt x="38" y="22"/>
                    </a:lnTo>
                    <a:lnTo>
                      <a:pt x="42" y="20"/>
                    </a:lnTo>
                    <a:lnTo>
                      <a:pt x="46" y="17"/>
                    </a:lnTo>
                    <a:lnTo>
                      <a:pt x="49" y="13"/>
                    </a:lnTo>
                    <a:lnTo>
                      <a:pt x="52" y="9"/>
                    </a:lnTo>
                    <a:lnTo>
                      <a:pt x="55" y="6"/>
                    </a:lnTo>
                    <a:lnTo>
                      <a:pt x="57" y="4"/>
                    </a:lnTo>
                    <a:lnTo>
                      <a:pt x="59" y="3"/>
                    </a:lnTo>
                    <a:lnTo>
                      <a:pt x="60" y="1"/>
                    </a:lnTo>
                    <a:lnTo>
                      <a:pt x="61" y="1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5" name="Freeform 2217"/>
              <p:cNvSpPr/>
              <p:nvPr/>
            </p:nvSpPr>
            <p:spPr bwMode="auto">
              <a:xfrm>
                <a:off x="7849176" y="815975"/>
                <a:ext cx="17463" cy="11113"/>
              </a:xfrm>
              <a:custGeom>
                <a:avLst/>
                <a:gdLst>
                  <a:gd name="T0" fmla="*/ 2 w 11"/>
                  <a:gd name="T1" fmla="*/ 0 h 7"/>
                  <a:gd name="T2" fmla="*/ 4 w 11"/>
                  <a:gd name="T3" fmla="*/ 1 h 7"/>
                  <a:gd name="T4" fmla="*/ 7 w 11"/>
                  <a:gd name="T5" fmla="*/ 2 h 7"/>
                  <a:gd name="T6" fmla="*/ 8 w 11"/>
                  <a:gd name="T7" fmla="*/ 4 h 7"/>
                  <a:gd name="T8" fmla="*/ 9 w 11"/>
                  <a:gd name="T9" fmla="*/ 5 h 7"/>
                  <a:gd name="T10" fmla="*/ 11 w 11"/>
                  <a:gd name="T11" fmla="*/ 5 h 7"/>
                  <a:gd name="T12" fmla="*/ 11 w 11"/>
                  <a:gd name="T13" fmla="*/ 5 h 7"/>
                  <a:gd name="T14" fmla="*/ 11 w 11"/>
                  <a:gd name="T15" fmla="*/ 6 h 7"/>
                  <a:gd name="T16" fmla="*/ 9 w 11"/>
                  <a:gd name="T17" fmla="*/ 7 h 7"/>
                  <a:gd name="T18" fmla="*/ 8 w 11"/>
                  <a:gd name="T19" fmla="*/ 7 h 7"/>
                  <a:gd name="T20" fmla="*/ 8 w 11"/>
                  <a:gd name="T21" fmla="*/ 6 h 7"/>
                  <a:gd name="T22" fmla="*/ 7 w 11"/>
                  <a:gd name="T23" fmla="*/ 6 h 7"/>
                  <a:gd name="T24" fmla="*/ 4 w 11"/>
                  <a:gd name="T25" fmla="*/ 5 h 7"/>
                  <a:gd name="T26" fmla="*/ 3 w 11"/>
                  <a:gd name="T27" fmla="*/ 4 h 7"/>
                  <a:gd name="T28" fmla="*/ 2 w 11"/>
                  <a:gd name="T29" fmla="*/ 4 h 7"/>
                  <a:gd name="T30" fmla="*/ 2 w 11"/>
                  <a:gd name="T31" fmla="*/ 4 h 7"/>
                  <a:gd name="T32" fmla="*/ 0 w 11"/>
                  <a:gd name="T33" fmla="*/ 2 h 7"/>
                  <a:gd name="T34" fmla="*/ 0 w 11"/>
                  <a:gd name="T35" fmla="*/ 2 h 7"/>
                  <a:gd name="T36" fmla="*/ 0 w 11"/>
                  <a:gd name="T37" fmla="*/ 1 h 7"/>
                  <a:gd name="T38" fmla="*/ 2 w 11"/>
                  <a:gd name="T3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" h="7">
                    <a:moveTo>
                      <a:pt x="2" y="0"/>
                    </a:moveTo>
                    <a:lnTo>
                      <a:pt x="4" y="1"/>
                    </a:lnTo>
                    <a:lnTo>
                      <a:pt x="7" y="2"/>
                    </a:lnTo>
                    <a:lnTo>
                      <a:pt x="8" y="4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1" y="5"/>
                    </a:lnTo>
                    <a:lnTo>
                      <a:pt x="11" y="6"/>
                    </a:lnTo>
                    <a:lnTo>
                      <a:pt x="9" y="7"/>
                    </a:lnTo>
                    <a:lnTo>
                      <a:pt x="8" y="7"/>
                    </a:lnTo>
                    <a:lnTo>
                      <a:pt x="8" y="6"/>
                    </a:lnTo>
                    <a:lnTo>
                      <a:pt x="7" y="6"/>
                    </a:lnTo>
                    <a:lnTo>
                      <a:pt x="4" y="5"/>
                    </a:lnTo>
                    <a:lnTo>
                      <a:pt x="3" y="4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6" name="Freeform 2218"/>
              <p:cNvSpPr/>
              <p:nvPr/>
            </p:nvSpPr>
            <p:spPr bwMode="auto">
              <a:xfrm>
                <a:off x="7846001" y="812800"/>
                <a:ext cx="22225" cy="17463"/>
              </a:xfrm>
              <a:custGeom>
                <a:avLst/>
                <a:gdLst>
                  <a:gd name="T0" fmla="*/ 4 w 14"/>
                  <a:gd name="T1" fmla="*/ 0 h 11"/>
                  <a:gd name="T2" fmla="*/ 6 w 14"/>
                  <a:gd name="T3" fmla="*/ 2 h 11"/>
                  <a:gd name="T4" fmla="*/ 9 w 14"/>
                  <a:gd name="T5" fmla="*/ 3 h 11"/>
                  <a:gd name="T6" fmla="*/ 10 w 14"/>
                  <a:gd name="T7" fmla="*/ 4 h 11"/>
                  <a:gd name="T8" fmla="*/ 11 w 14"/>
                  <a:gd name="T9" fmla="*/ 4 h 11"/>
                  <a:gd name="T10" fmla="*/ 13 w 14"/>
                  <a:gd name="T11" fmla="*/ 6 h 11"/>
                  <a:gd name="T12" fmla="*/ 13 w 14"/>
                  <a:gd name="T13" fmla="*/ 6 h 11"/>
                  <a:gd name="T14" fmla="*/ 13 w 14"/>
                  <a:gd name="T15" fmla="*/ 6 h 11"/>
                  <a:gd name="T16" fmla="*/ 13 w 14"/>
                  <a:gd name="T17" fmla="*/ 6 h 11"/>
                  <a:gd name="T18" fmla="*/ 13 w 14"/>
                  <a:gd name="T19" fmla="*/ 6 h 11"/>
                  <a:gd name="T20" fmla="*/ 13 w 14"/>
                  <a:gd name="T21" fmla="*/ 6 h 11"/>
                  <a:gd name="T22" fmla="*/ 13 w 14"/>
                  <a:gd name="T23" fmla="*/ 6 h 11"/>
                  <a:gd name="T24" fmla="*/ 14 w 14"/>
                  <a:gd name="T25" fmla="*/ 7 h 11"/>
                  <a:gd name="T26" fmla="*/ 14 w 14"/>
                  <a:gd name="T27" fmla="*/ 8 h 11"/>
                  <a:gd name="T28" fmla="*/ 14 w 14"/>
                  <a:gd name="T29" fmla="*/ 9 h 11"/>
                  <a:gd name="T30" fmla="*/ 13 w 14"/>
                  <a:gd name="T31" fmla="*/ 11 h 11"/>
                  <a:gd name="T32" fmla="*/ 11 w 14"/>
                  <a:gd name="T33" fmla="*/ 11 h 11"/>
                  <a:gd name="T34" fmla="*/ 11 w 14"/>
                  <a:gd name="T35" fmla="*/ 11 h 11"/>
                  <a:gd name="T36" fmla="*/ 10 w 14"/>
                  <a:gd name="T37" fmla="*/ 11 h 11"/>
                  <a:gd name="T38" fmla="*/ 10 w 14"/>
                  <a:gd name="T39" fmla="*/ 11 h 11"/>
                  <a:gd name="T40" fmla="*/ 10 w 14"/>
                  <a:gd name="T41" fmla="*/ 11 h 11"/>
                  <a:gd name="T42" fmla="*/ 10 w 14"/>
                  <a:gd name="T43" fmla="*/ 11 h 11"/>
                  <a:gd name="T44" fmla="*/ 10 w 14"/>
                  <a:gd name="T45" fmla="*/ 11 h 11"/>
                  <a:gd name="T46" fmla="*/ 10 w 14"/>
                  <a:gd name="T47" fmla="*/ 11 h 11"/>
                  <a:gd name="T48" fmla="*/ 10 w 14"/>
                  <a:gd name="T49" fmla="*/ 11 h 11"/>
                  <a:gd name="T50" fmla="*/ 10 w 14"/>
                  <a:gd name="T51" fmla="*/ 11 h 11"/>
                  <a:gd name="T52" fmla="*/ 9 w 14"/>
                  <a:gd name="T53" fmla="*/ 9 h 11"/>
                  <a:gd name="T54" fmla="*/ 6 w 14"/>
                  <a:gd name="T55" fmla="*/ 8 h 11"/>
                  <a:gd name="T56" fmla="*/ 5 w 14"/>
                  <a:gd name="T57" fmla="*/ 8 h 11"/>
                  <a:gd name="T58" fmla="*/ 4 w 14"/>
                  <a:gd name="T59" fmla="*/ 7 h 11"/>
                  <a:gd name="T60" fmla="*/ 2 w 14"/>
                  <a:gd name="T61" fmla="*/ 7 h 11"/>
                  <a:gd name="T62" fmla="*/ 1 w 14"/>
                  <a:gd name="T63" fmla="*/ 6 h 11"/>
                  <a:gd name="T64" fmla="*/ 0 w 14"/>
                  <a:gd name="T65" fmla="*/ 4 h 11"/>
                  <a:gd name="T66" fmla="*/ 1 w 14"/>
                  <a:gd name="T67" fmla="*/ 2 h 11"/>
                  <a:gd name="T68" fmla="*/ 2 w 14"/>
                  <a:gd name="T69" fmla="*/ 2 h 11"/>
                  <a:gd name="T70" fmla="*/ 4 w 14"/>
                  <a:gd name="T7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" h="11">
                    <a:moveTo>
                      <a:pt x="4" y="0"/>
                    </a:moveTo>
                    <a:lnTo>
                      <a:pt x="6" y="2"/>
                    </a:lnTo>
                    <a:lnTo>
                      <a:pt x="9" y="3"/>
                    </a:lnTo>
                    <a:lnTo>
                      <a:pt x="10" y="4"/>
                    </a:lnTo>
                    <a:lnTo>
                      <a:pt x="11" y="4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3" y="6"/>
                    </a:lnTo>
                    <a:lnTo>
                      <a:pt x="14" y="7"/>
                    </a:lnTo>
                    <a:lnTo>
                      <a:pt x="14" y="8"/>
                    </a:lnTo>
                    <a:lnTo>
                      <a:pt x="14" y="9"/>
                    </a:lnTo>
                    <a:lnTo>
                      <a:pt x="13" y="11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10" y="11"/>
                    </a:lnTo>
                    <a:lnTo>
                      <a:pt x="9" y="9"/>
                    </a:lnTo>
                    <a:lnTo>
                      <a:pt x="6" y="8"/>
                    </a:lnTo>
                    <a:lnTo>
                      <a:pt x="5" y="8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1" y="6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2" y="2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7" name="Freeform 2219"/>
              <p:cNvSpPr/>
              <p:nvPr/>
            </p:nvSpPr>
            <p:spPr bwMode="auto">
              <a:xfrm>
                <a:off x="7753926" y="836613"/>
                <a:ext cx="14288" cy="9525"/>
              </a:xfrm>
              <a:custGeom>
                <a:avLst/>
                <a:gdLst>
                  <a:gd name="T0" fmla="*/ 7 w 9"/>
                  <a:gd name="T1" fmla="*/ 0 h 6"/>
                  <a:gd name="T2" fmla="*/ 8 w 9"/>
                  <a:gd name="T3" fmla="*/ 0 h 6"/>
                  <a:gd name="T4" fmla="*/ 9 w 9"/>
                  <a:gd name="T5" fmla="*/ 1 h 6"/>
                  <a:gd name="T6" fmla="*/ 9 w 9"/>
                  <a:gd name="T7" fmla="*/ 2 h 6"/>
                  <a:gd name="T8" fmla="*/ 8 w 9"/>
                  <a:gd name="T9" fmla="*/ 2 h 6"/>
                  <a:gd name="T10" fmla="*/ 8 w 9"/>
                  <a:gd name="T11" fmla="*/ 4 h 6"/>
                  <a:gd name="T12" fmla="*/ 7 w 9"/>
                  <a:gd name="T13" fmla="*/ 4 h 6"/>
                  <a:gd name="T14" fmla="*/ 5 w 9"/>
                  <a:gd name="T15" fmla="*/ 5 h 6"/>
                  <a:gd name="T16" fmla="*/ 4 w 9"/>
                  <a:gd name="T17" fmla="*/ 6 h 6"/>
                  <a:gd name="T18" fmla="*/ 3 w 9"/>
                  <a:gd name="T19" fmla="*/ 6 h 6"/>
                  <a:gd name="T20" fmla="*/ 3 w 9"/>
                  <a:gd name="T21" fmla="*/ 6 h 6"/>
                  <a:gd name="T22" fmla="*/ 1 w 9"/>
                  <a:gd name="T23" fmla="*/ 6 h 6"/>
                  <a:gd name="T24" fmla="*/ 0 w 9"/>
                  <a:gd name="T25" fmla="*/ 6 h 6"/>
                  <a:gd name="T26" fmla="*/ 0 w 9"/>
                  <a:gd name="T27" fmla="*/ 5 h 6"/>
                  <a:gd name="T28" fmla="*/ 0 w 9"/>
                  <a:gd name="T29" fmla="*/ 4 h 6"/>
                  <a:gd name="T30" fmla="*/ 1 w 9"/>
                  <a:gd name="T31" fmla="*/ 4 h 6"/>
                  <a:gd name="T32" fmla="*/ 3 w 9"/>
                  <a:gd name="T33" fmla="*/ 2 h 6"/>
                  <a:gd name="T34" fmla="*/ 4 w 9"/>
                  <a:gd name="T35" fmla="*/ 2 h 6"/>
                  <a:gd name="T36" fmla="*/ 5 w 9"/>
                  <a:gd name="T37" fmla="*/ 1 h 6"/>
                  <a:gd name="T38" fmla="*/ 7 w 9"/>
                  <a:gd name="T3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" h="6">
                    <a:moveTo>
                      <a:pt x="7" y="0"/>
                    </a:moveTo>
                    <a:lnTo>
                      <a:pt x="8" y="0"/>
                    </a:lnTo>
                    <a:lnTo>
                      <a:pt x="9" y="1"/>
                    </a:lnTo>
                    <a:lnTo>
                      <a:pt x="9" y="2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7" y="4"/>
                    </a:lnTo>
                    <a:lnTo>
                      <a:pt x="5" y="5"/>
                    </a:lnTo>
                    <a:lnTo>
                      <a:pt x="4" y="6"/>
                    </a:lnTo>
                    <a:lnTo>
                      <a:pt x="3" y="6"/>
                    </a:lnTo>
                    <a:lnTo>
                      <a:pt x="3" y="6"/>
                    </a:lnTo>
                    <a:lnTo>
                      <a:pt x="1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5" y="1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8" name="Freeform 2220"/>
              <p:cNvSpPr/>
              <p:nvPr/>
            </p:nvSpPr>
            <p:spPr bwMode="auto">
              <a:xfrm>
                <a:off x="7752338" y="833438"/>
                <a:ext cx="19050" cy="17463"/>
              </a:xfrm>
              <a:custGeom>
                <a:avLst/>
                <a:gdLst>
                  <a:gd name="T0" fmla="*/ 9 w 12"/>
                  <a:gd name="T1" fmla="*/ 0 h 11"/>
                  <a:gd name="T2" fmla="*/ 10 w 12"/>
                  <a:gd name="T3" fmla="*/ 0 h 11"/>
                  <a:gd name="T4" fmla="*/ 12 w 12"/>
                  <a:gd name="T5" fmla="*/ 3 h 11"/>
                  <a:gd name="T6" fmla="*/ 12 w 12"/>
                  <a:gd name="T7" fmla="*/ 3 h 11"/>
                  <a:gd name="T8" fmla="*/ 12 w 12"/>
                  <a:gd name="T9" fmla="*/ 6 h 11"/>
                  <a:gd name="T10" fmla="*/ 10 w 12"/>
                  <a:gd name="T11" fmla="*/ 6 h 11"/>
                  <a:gd name="T12" fmla="*/ 9 w 12"/>
                  <a:gd name="T13" fmla="*/ 6 h 11"/>
                  <a:gd name="T14" fmla="*/ 9 w 12"/>
                  <a:gd name="T15" fmla="*/ 7 h 11"/>
                  <a:gd name="T16" fmla="*/ 6 w 12"/>
                  <a:gd name="T17" fmla="*/ 8 h 11"/>
                  <a:gd name="T18" fmla="*/ 5 w 12"/>
                  <a:gd name="T19" fmla="*/ 10 h 11"/>
                  <a:gd name="T20" fmla="*/ 5 w 12"/>
                  <a:gd name="T21" fmla="*/ 10 h 11"/>
                  <a:gd name="T22" fmla="*/ 4 w 12"/>
                  <a:gd name="T23" fmla="*/ 10 h 11"/>
                  <a:gd name="T24" fmla="*/ 2 w 12"/>
                  <a:gd name="T25" fmla="*/ 11 h 11"/>
                  <a:gd name="T26" fmla="*/ 1 w 12"/>
                  <a:gd name="T27" fmla="*/ 10 h 11"/>
                  <a:gd name="T28" fmla="*/ 0 w 12"/>
                  <a:gd name="T29" fmla="*/ 10 h 11"/>
                  <a:gd name="T30" fmla="*/ 0 w 12"/>
                  <a:gd name="T31" fmla="*/ 7 h 11"/>
                  <a:gd name="T32" fmla="*/ 0 w 12"/>
                  <a:gd name="T33" fmla="*/ 6 h 11"/>
                  <a:gd name="T34" fmla="*/ 1 w 12"/>
                  <a:gd name="T35" fmla="*/ 4 h 11"/>
                  <a:gd name="T36" fmla="*/ 1 w 12"/>
                  <a:gd name="T37" fmla="*/ 4 h 11"/>
                  <a:gd name="T38" fmla="*/ 1 w 12"/>
                  <a:gd name="T39" fmla="*/ 4 h 11"/>
                  <a:gd name="T40" fmla="*/ 1 w 12"/>
                  <a:gd name="T41" fmla="*/ 4 h 11"/>
                  <a:gd name="T42" fmla="*/ 1 w 12"/>
                  <a:gd name="T43" fmla="*/ 4 h 11"/>
                  <a:gd name="T44" fmla="*/ 4 w 12"/>
                  <a:gd name="T45" fmla="*/ 3 h 11"/>
                  <a:gd name="T46" fmla="*/ 6 w 12"/>
                  <a:gd name="T47" fmla="*/ 2 h 11"/>
                  <a:gd name="T48" fmla="*/ 8 w 12"/>
                  <a:gd name="T49" fmla="*/ 0 h 11"/>
                  <a:gd name="T50" fmla="*/ 9 w 12"/>
                  <a:gd name="T5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" h="11">
                    <a:moveTo>
                      <a:pt x="9" y="0"/>
                    </a:moveTo>
                    <a:lnTo>
                      <a:pt x="10" y="0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12" y="6"/>
                    </a:lnTo>
                    <a:lnTo>
                      <a:pt x="10" y="6"/>
                    </a:lnTo>
                    <a:lnTo>
                      <a:pt x="9" y="6"/>
                    </a:lnTo>
                    <a:lnTo>
                      <a:pt x="9" y="7"/>
                    </a:lnTo>
                    <a:lnTo>
                      <a:pt x="6" y="8"/>
                    </a:lnTo>
                    <a:lnTo>
                      <a:pt x="5" y="10"/>
                    </a:lnTo>
                    <a:lnTo>
                      <a:pt x="5" y="10"/>
                    </a:lnTo>
                    <a:lnTo>
                      <a:pt x="4" y="10"/>
                    </a:lnTo>
                    <a:lnTo>
                      <a:pt x="2" y="11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0" y="6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4" y="3"/>
                    </a:lnTo>
                    <a:lnTo>
                      <a:pt x="6" y="2"/>
                    </a:lnTo>
                    <a:lnTo>
                      <a:pt x="8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0" name="Freeform 2235"/>
              <p:cNvSpPr/>
              <p:nvPr/>
            </p:nvSpPr>
            <p:spPr bwMode="auto">
              <a:xfrm>
                <a:off x="7788851" y="933450"/>
                <a:ext cx="53975" cy="25400"/>
              </a:xfrm>
              <a:custGeom>
                <a:avLst/>
                <a:gdLst>
                  <a:gd name="T0" fmla="*/ 15 w 34"/>
                  <a:gd name="T1" fmla="*/ 0 h 16"/>
                  <a:gd name="T2" fmla="*/ 25 w 34"/>
                  <a:gd name="T3" fmla="*/ 12 h 16"/>
                  <a:gd name="T4" fmla="*/ 32 w 34"/>
                  <a:gd name="T5" fmla="*/ 4 h 16"/>
                  <a:gd name="T6" fmla="*/ 32 w 34"/>
                  <a:gd name="T7" fmla="*/ 4 h 16"/>
                  <a:gd name="T8" fmla="*/ 33 w 34"/>
                  <a:gd name="T9" fmla="*/ 4 h 16"/>
                  <a:gd name="T10" fmla="*/ 34 w 34"/>
                  <a:gd name="T11" fmla="*/ 5 h 16"/>
                  <a:gd name="T12" fmla="*/ 33 w 34"/>
                  <a:gd name="T13" fmla="*/ 7 h 16"/>
                  <a:gd name="T14" fmla="*/ 25 w 34"/>
                  <a:gd name="T15" fmla="*/ 16 h 16"/>
                  <a:gd name="T16" fmla="*/ 15 w 34"/>
                  <a:gd name="T17" fmla="*/ 5 h 16"/>
                  <a:gd name="T18" fmla="*/ 7 w 34"/>
                  <a:gd name="T19" fmla="*/ 15 h 16"/>
                  <a:gd name="T20" fmla="*/ 0 w 34"/>
                  <a:gd name="T21" fmla="*/ 7 h 16"/>
                  <a:gd name="T22" fmla="*/ 0 w 34"/>
                  <a:gd name="T23" fmla="*/ 7 h 16"/>
                  <a:gd name="T24" fmla="*/ 0 w 34"/>
                  <a:gd name="T25" fmla="*/ 5 h 16"/>
                  <a:gd name="T26" fmla="*/ 0 w 34"/>
                  <a:gd name="T27" fmla="*/ 4 h 16"/>
                  <a:gd name="T28" fmla="*/ 2 w 34"/>
                  <a:gd name="T29" fmla="*/ 4 h 16"/>
                  <a:gd name="T30" fmla="*/ 3 w 34"/>
                  <a:gd name="T31" fmla="*/ 4 h 16"/>
                  <a:gd name="T32" fmla="*/ 7 w 34"/>
                  <a:gd name="T33" fmla="*/ 11 h 16"/>
                  <a:gd name="T34" fmla="*/ 15 w 34"/>
                  <a:gd name="T3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16">
                    <a:moveTo>
                      <a:pt x="15" y="0"/>
                    </a:moveTo>
                    <a:lnTo>
                      <a:pt x="25" y="12"/>
                    </a:lnTo>
                    <a:lnTo>
                      <a:pt x="32" y="4"/>
                    </a:lnTo>
                    <a:lnTo>
                      <a:pt x="32" y="4"/>
                    </a:lnTo>
                    <a:lnTo>
                      <a:pt x="33" y="4"/>
                    </a:lnTo>
                    <a:lnTo>
                      <a:pt x="34" y="5"/>
                    </a:lnTo>
                    <a:lnTo>
                      <a:pt x="33" y="7"/>
                    </a:lnTo>
                    <a:lnTo>
                      <a:pt x="25" y="16"/>
                    </a:lnTo>
                    <a:lnTo>
                      <a:pt x="15" y="5"/>
                    </a:lnTo>
                    <a:lnTo>
                      <a:pt x="7" y="15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3" y="4"/>
                    </a:lnTo>
                    <a:lnTo>
                      <a:pt x="7" y="11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1" name="Freeform 2236"/>
              <p:cNvSpPr/>
              <p:nvPr/>
            </p:nvSpPr>
            <p:spPr bwMode="auto">
              <a:xfrm>
                <a:off x="7785676" y="930275"/>
                <a:ext cx="60325" cy="33338"/>
              </a:xfrm>
              <a:custGeom>
                <a:avLst/>
                <a:gdLst>
                  <a:gd name="T0" fmla="*/ 17 w 38"/>
                  <a:gd name="T1" fmla="*/ 0 h 21"/>
                  <a:gd name="T2" fmla="*/ 27 w 38"/>
                  <a:gd name="T3" fmla="*/ 11 h 21"/>
                  <a:gd name="T4" fmla="*/ 32 w 38"/>
                  <a:gd name="T5" fmla="*/ 5 h 21"/>
                  <a:gd name="T6" fmla="*/ 34 w 38"/>
                  <a:gd name="T7" fmla="*/ 5 h 21"/>
                  <a:gd name="T8" fmla="*/ 34 w 38"/>
                  <a:gd name="T9" fmla="*/ 5 h 21"/>
                  <a:gd name="T10" fmla="*/ 36 w 38"/>
                  <a:gd name="T11" fmla="*/ 5 h 21"/>
                  <a:gd name="T12" fmla="*/ 38 w 38"/>
                  <a:gd name="T13" fmla="*/ 6 h 21"/>
                  <a:gd name="T14" fmla="*/ 38 w 38"/>
                  <a:gd name="T15" fmla="*/ 7 h 21"/>
                  <a:gd name="T16" fmla="*/ 36 w 38"/>
                  <a:gd name="T17" fmla="*/ 9 h 21"/>
                  <a:gd name="T18" fmla="*/ 27 w 38"/>
                  <a:gd name="T19" fmla="*/ 21 h 21"/>
                  <a:gd name="T20" fmla="*/ 17 w 38"/>
                  <a:gd name="T21" fmla="*/ 10 h 21"/>
                  <a:gd name="T22" fmla="*/ 9 w 38"/>
                  <a:gd name="T23" fmla="*/ 19 h 21"/>
                  <a:gd name="T24" fmla="*/ 0 w 38"/>
                  <a:gd name="T25" fmla="*/ 6 h 21"/>
                  <a:gd name="T26" fmla="*/ 1 w 38"/>
                  <a:gd name="T27" fmla="*/ 6 h 21"/>
                  <a:gd name="T28" fmla="*/ 1 w 38"/>
                  <a:gd name="T29" fmla="*/ 5 h 21"/>
                  <a:gd name="T30" fmla="*/ 4 w 38"/>
                  <a:gd name="T31" fmla="*/ 5 h 21"/>
                  <a:gd name="T32" fmla="*/ 5 w 38"/>
                  <a:gd name="T33" fmla="*/ 5 h 21"/>
                  <a:gd name="T34" fmla="*/ 6 w 38"/>
                  <a:gd name="T35" fmla="*/ 6 h 21"/>
                  <a:gd name="T36" fmla="*/ 9 w 38"/>
                  <a:gd name="T37" fmla="*/ 10 h 21"/>
                  <a:gd name="T38" fmla="*/ 17 w 38"/>
                  <a:gd name="T3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" h="21">
                    <a:moveTo>
                      <a:pt x="17" y="0"/>
                    </a:moveTo>
                    <a:lnTo>
                      <a:pt x="27" y="11"/>
                    </a:lnTo>
                    <a:lnTo>
                      <a:pt x="32" y="5"/>
                    </a:lnTo>
                    <a:lnTo>
                      <a:pt x="34" y="5"/>
                    </a:lnTo>
                    <a:lnTo>
                      <a:pt x="34" y="5"/>
                    </a:lnTo>
                    <a:lnTo>
                      <a:pt x="36" y="5"/>
                    </a:lnTo>
                    <a:lnTo>
                      <a:pt x="38" y="6"/>
                    </a:lnTo>
                    <a:lnTo>
                      <a:pt x="38" y="7"/>
                    </a:lnTo>
                    <a:lnTo>
                      <a:pt x="36" y="9"/>
                    </a:lnTo>
                    <a:lnTo>
                      <a:pt x="27" y="21"/>
                    </a:lnTo>
                    <a:lnTo>
                      <a:pt x="17" y="10"/>
                    </a:lnTo>
                    <a:lnTo>
                      <a:pt x="9" y="19"/>
                    </a:lnTo>
                    <a:lnTo>
                      <a:pt x="0" y="6"/>
                    </a:lnTo>
                    <a:lnTo>
                      <a:pt x="1" y="6"/>
                    </a:lnTo>
                    <a:lnTo>
                      <a:pt x="1" y="5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6" y="6"/>
                    </a:lnTo>
                    <a:lnTo>
                      <a:pt x="9" y="1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2" name="Freeform 2237"/>
              <p:cNvSpPr/>
              <p:nvPr/>
            </p:nvSpPr>
            <p:spPr bwMode="auto">
              <a:xfrm>
                <a:off x="7809488" y="920750"/>
                <a:ext cx="4763" cy="19050"/>
              </a:xfrm>
              <a:custGeom>
                <a:avLst/>
                <a:gdLst>
                  <a:gd name="T0" fmla="*/ 2 w 3"/>
                  <a:gd name="T1" fmla="*/ 0 h 12"/>
                  <a:gd name="T2" fmla="*/ 3 w 3"/>
                  <a:gd name="T3" fmla="*/ 2 h 12"/>
                  <a:gd name="T4" fmla="*/ 3 w 3"/>
                  <a:gd name="T5" fmla="*/ 2 h 12"/>
                  <a:gd name="T6" fmla="*/ 3 w 3"/>
                  <a:gd name="T7" fmla="*/ 11 h 12"/>
                  <a:gd name="T8" fmla="*/ 3 w 3"/>
                  <a:gd name="T9" fmla="*/ 12 h 12"/>
                  <a:gd name="T10" fmla="*/ 2 w 3"/>
                  <a:gd name="T11" fmla="*/ 12 h 12"/>
                  <a:gd name="T12" fmla="*/ 2 w 3"/>
                  <a:gd name="T13" fmla="*/ 12 h 12"/>
                  <a:gd name="T14" fmla="*/ 2 w 3"/>
                  <a:gd name="T15" fmla="*/ 12 h 12"/>
                  <a:gd name="T16" fmla="*/ 0 w 3"/>
                  <a:gd name="T17" fmla="*/ 11 h 12"/>
                  <a:gd name="T18" fmla="*/ 0 w 3"/>
                  <a:gd name="T19" fmla="*/ 2 h 12"/>
                  <a:gd name="T20" fmla="*/ 0 w 3"/>
                  <a:gd name="T21" fmla="*/ 2 h 12"/>
                  <a:gd name="T22" fmla="*/ 2 w 3"/>
                  <a:gd name="T2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12">
                    <a:moveTo>
                      <a:pt x="2" y="0"/>
                    </a:moveTo>
                    <a:lnTo>
                      <a:pt x="3" y="2"/>
                    </a:lnTo>
                    <a:lnTo>
                      <a:pt x="3" y="2"/>
                    </a:lnTo>
                    <a:lnTo>
                      <a:pt x="3" y="11"/>
                    </a:lnTo>
                    <a:lnTo>
                      <a:pt x="3" y="12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0" y="11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3" name="Freeform 2238"/>
              <p:cNvSpPr/>
              <p:nvPr/>
            </p:nvSpPr>
            <p:spPr bwMode="auto">
              <a:xfrm>
                <a:off x="7807901" y="919163"/>
                <a:ext cx="11113" cy="22225"/>
              </a:xfrm>
              <a:custGeom>
                <a:avLst/>
                <a:gdLst>
                  <a:gd name="T0" fmla="*/ 3 w 7"/>
                  <a:gd name="T1" fmla="*/ 0 h 14"/>
                  <a:gd name="T2" fmla="*/ 5 w 7"/>
                  <a:gd name="T3" fmla="*/ 1 h 14"/>
                  <a:gd name="T4" fmla="*/ 5 w 7"/>
                  <a:gd name="T5" fmla="*/ 3 h 14"/>
                  <a:gd name="T6" fmla="*/ 7 w 7"/>
                  <a:gd name="T7" fmla="*/ 12 h 14"/>
                  <a:gd name="T8" fmla="*/ 7 w 7"/>
                  <a:gd name="T9" fmla="*/ 12 h 14"/>
                  <a:gd name="T10" fmla="*/ 5 w 7"/>
                  <a:gd name="T11" fmla="*/ 14 h 14"/>
                  <a:gd name="T12" fmla="*/ 3 w 7"/>
                  <a:gd name="T13" fmla="*/ 14 h 14"/>
                  <a:gd name="T14" fmla="*/ 3 w 7"/>
                  <a:gd name="T15" fmla="*/ 14 h 14"/>
                  <a:gd name="T16" fmla="*/ 1 w 7"/>
                  <a:gd name="T17" fmla="*/ 14 h 14"/>
                  <a:gd name="T18" fmla="*/ 0 w 7"/>
                  <a:gd name="T19" fmla="*/ 12 h 14"/>
                  <a:gd name="T20" fmla="*/ 1 w 7"/>
                  <a:gd name="T21" fmla="*/ 12 h 14"/>
                  <a:gd name="T22" fmla="*/ 0 w 7"/>
                  <a:gd name="T23" fmla="*/ 12 h 14"/>
                  <a:gd name="T24" fmla="*/ 0 w 7"/>
                  <a:gd name="T25" fmla="*/ 4 h 14"/>
                  <a:gd name="T26" fmla="*/ 0 w 7"/>
                  <a:gd name="T27" fmla="*/ 3 h 14"/>
                  <a:gd name="T28" fmla="*/ 0 w 7"/>
                  <a:gd name="T29" fmla="*/ 1 h 14"/>
                  <a:gd name="T30" fmla="*/ 3 w 7"/>
                  <a:gd name="T31" fmla="*/ 0 h 14"/>
                  <a:gd name="T32" fmla="*/ 3 w 7"/>
                  <a:gd name="T3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" h="14">
                    <a:moveTo>
                      <a:pt x="3" y="0"/>
                    </a:moveTo>
                    <a:lnTo>
                      <a:pt x="5" y="1"/>
                    </a:lnTo>
                    <a:lnTo>
                      <a:pt x="5" y="3"/>
                    </a:lnTo>
                    <a:lnTo>
                      <a:pt x="7" y="12"/>
                    </a:lnTo>
                    <a:lnTo>
                      <a:pt x="7" y="12"/>
                    </a:lnTo>
                    <a:lnTo>
                      <a:pt x="5" y="14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1" y="14"/>
                    </a:lnTo>
                    <a:lnTo>
                      <a:pt x="0" y="12"/>
                    </a:lnTo>
                    <a:lnTo>
                      <a:pt x="1" y="12"/>
                    </a:lnTo>
                    <a:lnTo>
                      <a:pt x="0" y="12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72" name="组合 171"/>
          <p:cNvGrpSpPr/>
          <p:nvPr/>
        </p:nvGrpSpPr>
        <p:grpSpPr>
          <a:xfrm>
            <a:off x="9467700" y="1909149"/>
            <a:ext cx="1964804" cy="2760551"/>
            <a:chOff x="8515351" y="1557338"/>
            <a:chExt cx="317500" cy="44608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30" name="Freeform 3103"/>
            <p:cNvSpPr>
              <a:spLocks noEditPoints="1"/>
            </p:cNvSpPr>
            <p:nvPr/>
          </p:nvSpPr>
          <p:spPr bwMode="auto">
            <a:xfrm>
              <a:off x="8601076" y="1558926"/>
              <a:ext cx="127000" cy="139700"/>
            </a:xfrm>
            <a:custGeom>
              <a:avLst/>
              <a:gdLst>
                <a:gd name="T0" fmla="*/ 39 w 80"/>
                <a:gd name="T1" fmla="*/ 2 h 88"/>
                <a:gd name="T2" fmla="*/ 25 w 80"/>
                <a:gd name="T3" fmla="*/ 6 h 88"/>
                <a:gd name="T4" fmla="*/ 13 w 80"/>
                <a:gd name="T5" fmla="*/ 14 h 88"/>
                <a:gd name="T6" fmla="*/ 5 w 80"/>
                <a:gd name="T7" fmla="*/ 27 h 88"/>
                <a:gd name="T8" fmla="*/ 2 w 80"/>
                <a:gd name="T9" fmla="*/ 44 h 88"/>
                <a:gd name="T10" fmla="*/ 5 w 80"/>
                <a:gd name="T11" fmla="*/ 60 h 88"/>
                <a:gd name="T12" fmla="*/ 13 w 80"/>
                <a:gd name="T13" fmla="*/ 73 h 88"/>
                <a:gd name="T14" fmla="*/ 25 w 80"/>
                <a:gd name="T15" fmla="*/ 81 h 88"/>
                <a:gd name="T16" fmla="*/ 39 w 80"/>
                <a:gd name="T17" fmla="*/ 85 h 88"/>
                <a:gd name="T18" fmla="*/ 53 w 80"/>
                <a:gd name="T19" fmla="*/ 81 h 88"/>
                <a:gd name="T20" fmla="*/ 65 w 80"/>
                <a:gd name="T21" fmla="*/ 73 h 88"/>
                <a:gd name="T22" fmla="*/ 73 w 80"/>
                <a:gd name="T23" fmla="*/ 60 h 88"/>
                <a:gd name="T24" fmla="*/ 77 w 80"/>
                <a:gd name="T25" fmla="*/ 44 h 88"/>
                <a:gd name="T26" fmla="*/ 73 w 80"/>
                <a:gd name="T27" fmla="*/ 27 h 88"/>
                <a:gd name="T28" fmla="*/ 65 w 80"/>
                <a:gd name="T29" fmla="*/ 14 h 88"/>
                <a:gd name="T30" fmla="*/ 53 w 80"/>
                <a:gd name="T31" fmla="*/ 6 h 88"/>
                <a:gd name="T32" fmla="*/ 39 w 80"/>
                <a:gd name="T33" fmla="*/ 2 h 88"/>
                <a:gd name="T34" fmla="*/ 39 w 80"/>
                <a:gd name="T35" fmla="*/ 0 h 88"/>
                <a:gd name="T36" fmla="*/ 55 w 80"/>
                <a:gd name="T37" fmla="*/ 2 h 88"/>
                <a:gd name="T38" fmla="*/ 68 w 80"/>
                <a:gd name="T39" fmla="*/ 13 h 88"/>
                <a:gd name="T40" fmla="*/ 77 w 80"/>
                <a:gd name="T41" fmla="*/ 26 h 88"/>
                <a:gd name="T42" fmla="*/ 80 w 80"/>
                <a:gd name="T43" fmla="*/ 44 h 88"/>
                <a:gd name="T44" fmla="*/ 77 w 80"/>
                <a:gd name="T45" fmla="*/ 61 h 88"/>
                <a:gd name="T46" fmla="*/ 68 w 80"/>
                <a:gd name="T47" fmla="*/ 74 h 88"/>
                <a:gd name="T48" fmla="*/ 55 w 80"/>
                <a:gd name="T49" fmla="*/ 85 h 88"/>
                <a:gd name="T50" fmla="*/ 39 w 80"/>
                <a:gd name="T51" fmla="*/ 88 h 88"/>
                <a:gd name="T52" fmla="*/ 23 w 80"/>
                <a:gd name="T53" fmla="*/ 85 h 88"/>
                <a:gd name="T54" fmla="*/ 11 w 80"/>
                <a:gd name="T55" fmla="*/ 74 h 88"/>
                <a:gd name="T56" fmla="*/ 2 w 80"/>
                <a:gd name="T57" fmla="*/ 61 h 88"/>
                <a:gd name="T58" fmla="*/ 0 w 80"/>
                <a:gd name="T59" fmla="*/ 44 h 88"/>
                <a:gd name="T60" fmla="*/ 2 w 80"/>
                <a:gd name="T61" fmla="*/ 26 h 88"/>
                <a:gd name="T62" fmla="*/ 11 w 80"/>
                <a:gd name="T63" fmla="*/ 13 h 88"/>
                <a:gd name="T64" fmla="*/ 23 w 80"/>
                <a:gd name="T65" fmla="*/ 2 h 88"/>
                <a:gd name="T66" fmla="*/ 39 w 80"/>
                <a:gd name="T6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0" h="88">
                  <a:moveTo>
                    <a:pt x="39" y="2"/>
                  </a:moveTo>
                  <a:lnTo>
                    <a:pt x="25" y="6"/>
                  </a:lnTo>
                  <a:lnTo>
                    <a:pt x="13" y="14"/>
                  </a:lnTo>
                  <a:lnTo>
                    <a:pt x="5" y="27"/>
                  </a:lnTo>
                  <a:lnTo>
                    <a:pt x="2" y="44"/>
                  </a:lnTo>
                  <a:lnTo>
                    <a:pt x="5" y="60"/>
                  </a:lnTo>
                  <a:lnTo>
                    <a:pt x="13" y="73"/>
                  </a:lnTo>
                  <a:lnTo>
                    <a:pt x="25" y="81"/>
                  </a:lnTo>
                  <a:lnTo>
                    <a:pt x="39" y="85"/>
                  </a:lnTo>
                  <a:lnTo>
                    <a:pt x="53" y="81"/>
                  </a:lnTo>
                  <a:lnTo>
                    <a:pt x="65" y="73"/>
                  </a:lnTo>
                  <a:lnTo>
                    <a:pt x="73" y="60"/>
                  </a:lnTo>
                  <a:lnTo>
                    <a:pt x="77" y="44"/>
                  </a:lnTo>
                  <a:lnTo>
                    <a:pt x="73" y="27"/>
                  </a:lnTo>
                  <a:lnTo>
                    <a:pt x="65" y="14"/>
                  </a:lnTo>
                  <a:lnTo>
                    <a:pt x="53" y="6"/>
                  </a:lnTo>
                  <a:lnTo>
                    <a:pt x="39" y="2"/>
                  </a:lnTo>
                  <a:close/>
                  <a:moveTo>
                    <a:pt x="39" y="0"/>
                  </a:moveTo>
                  <a:lnTo>
                    <a:pt x="55" y="2"/>
                  </a:lnTo>
                  <a:lnTo>
                    <a:pt x="68" y="13"/>
                  </a:lnTo>
                  <a:lnTo>
                    <a:pt x="77" y="26"/>
                  </a:lnTo>
                  <a:lnTo>
                    <a:pt x="80" y="44"/>
                  </a:lnTo>
                  <a:lnTo>
                    <a:pt x="77" y="61"/>
                  </a:lnTo>
                  <a:lnTo>
                    <a:pt x="68" y="74"/>
                  </a:lnTo>
                  <a:lnTo>
                    <a:pt x="55" y="85"/>
                  </a:lnTo>
                  <a:lnTo>
                    <a:pt x="39" y="88"/>
                  </a:lnTo>
                  <a:lnTo>
                    <a:pt x="23" y="85"/>
                  </a:lnTo>
                  <a:lnTo>
                    <a:pt x="11" y="74"/>
                  </a:lnTo>
                  <a:lnTo>
                    <a:pt x="2" y="61"/>
                  </a:lnTo>
                  <a:lnTo>
                    <a:pt x="0" y="44"/>
                  </a:lnTo>
                  <a:lnTo>
                    <a:pt x="2" y="26"/>
                  </a:lnTo>
                  <a:lnTo>
                    <a:pt x="11" y="13"/>
                  </a:lnTo>
                  <a:lnTo>
                    <a:pt x="23" y="2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3104"/>
            <p:cNvSpPr>
              <a:spLocks noEditPoints="1"/>
            </p:cNvSpPr>
            <p:nvPr/>
          </p:nvSpPr>
          <p:spPr bwMode="auto">
            <a:xfrm>
              <a:off x="8596313" y="1557338"/>
              <a:ext cx="133350" cy="142875"/>
            </a:xfrm>
            <a:custGeom>
              <a:avLst/>
              <a:gdLst>
                <a:gd name="T0" fmla="*/ 72 w 84"/>
                <a:gd name="T1" fmla="*/ 72 h 90"/>
                <a:gd name="T2" fmla="*/ 64 w 84"/>
                <a:gd name="T3" fmla="*/ 79 h 90"/>
                <a:gd name="T4" fmla="*/ 54 w 84"/>
                <a:gd name="T5" fmla="*/ 86 h 90"/>
                <a:gd name="T6" fmla="*/ 42 w 84"/>
                <a:gd name="T7" fmla="*/ 87 h 90"/>
                <a:gd name="T8" fmla="*/ 26 w 84"/>
                <a:gd name="T9" fmla="*/ 83 h 90"/>
                <a:gd name="T10" fmla="*/ 13 w 84"/>
                <a:gd name="T11" fmla="*/ 73 h 90"/>
                <a:gd name="T12" fmla="*/ 26 w 84"/>
                <a:gd name="T13" fmla="*/ 83 h 90"/>
                <a:gd name="T14" fmla="*/ 42 w 84"/>
                <a:gd name="T15" fmla="*/ 87 h 90"/>
                <a:gd name="T16" fmla="*/ 54 w 84"/>
                <a:gd name="T17" fmla="*/ 86 h 90"/>
                <a:gd name="T18" fmla="*/ 64 w 84"/>
                <a:gd name="T19" fmla="*/ 79 h 90"/>
                <a:gd name="T20" fmla="*/ 72 w 84"/>
                <a:gd name="T21" fmla="*/ 72 h 90"/>
                <a:gd name="T22" fmla="*/ 81 w 84"/>
                <a:gd name="T23" fmla="*/ 39 h 90"/>
                <a:gd name="T24" fmla="*/ 81 w 84"/>
                <a:gd name="T25" fmla="*/ 45 h 90"/>
                <a:gd name="T26" fmla="*/ 81 w 84"/>
                <a:gd name="T27" fmla="*/ 51 h 90"/>
                <a:gd name="T28" fmla="*/ 81 w 84"/>
                <a:gd name="T29" fmla="*/ 45 h 90"/>
                <a:gd name="T30" fmla="*/ 81 w 84"/>
                <a:gd name="T31" fmla="*/ 39 h 90"/>
                <a:gd name="T32" fmla="*/ 42 w 84"/>
                <a:gd name="T33" fmla="*/ 5 h 90"/>
                <a:gd name="T34" fmla="*/ 29 w 84"/>
                <a:gd name="T35" fmla="*/ 9 h 90"/>
                <a:gd name="T36" fmla="*/ 17 w 84"/>
                <a:gd name="T37" fmla="*/ 17 h 90"/>
                <a:gd name="T38" fmla="*/ 9 w 84"/>
                <a:gd name="T39" fmla="*/ 30 h 90"/>
                <a:gd name="T40" fmla="*/ 7 w 84"/>
                <a:gd name="T41" fmla="*/ 45 h 90"/>
                <a:gd name="T42" fmla="*/ 9 w 84"/>
                <a:gd name="T43" fmla="*/ 60 h 90"/>
                <a:gd name="T44" fmla="*/ 17 w 84"/>
                <a:gd name="T45" fmla="*/ 73 h 90"/>
                <a:gd name="T46" fmla="*/ 29 w 84"/>
                <a:gd name="T47" fmla="*/ 81 h 90"/>
                <a:gd name="T48" fmla="*/ 42 w 84"/>
                <a:gd name="T49" fmla="*/ 85 h 90"/>
                <a:gd name="T50" fmla="*/ 56 w 84"/>
                <a:gd name="T51" fmla="*/ 81 h 90"/>
                <a:gd name="T52" fmla="*/ 67 w 84"/>
                <a:gd name="T53" fmla="*/ 73 h 90"/>
                <a:gd name="T54" fmla="*/ 75 w 84"/>
                <a:gd name="T55" fmla="*/ 60 h 90"/>
                <a:gd name="T56" fmla="*/ 77 w 84"/>
                <a:gd name="T57" fmla="*/ 45 h 90"/>
                <a:gd name="T58" fmla="*/ 75 w 84"/>
                <a:gd name="T59" fmla="*/ 30 h 90"/>
                <a:gd name="T60" fmla="*/ 67 w 84"/>
                <a:gd name="T61" fmla="*/ 17 h 90"/>
                <a:gd name="T62" fmla="*/ 56 w 84"/>
                <a:gd name="T63" fmla="*/ 9 h 90"/>
                <a:gd name="T64" fmla="*/ 42 w 84"/>
                <a:gd name="T65" fmla="*/ 5 h 90"/>
                <a:gd name="T66" fmla="*/ 42 w 84"/>
                <a:gd name="T67" fmla="*/ 2 h 90"/>
                <a:gd name="T68" fmla="*/ 26 w 84"/>
                <a:gd name="T69" fmla="*/ 6 h 90"/>
                <a:gd name="T70" fmla="*/ 14 w 84"/>
                <a:gd name="T71" fmla="*/ 17 h 90"/>
                <a:gd name="T72" fmla="*/ 26 w 84"/>
                <a:gd name="T73" fmla="*/ 6 h 90"/>
                <a:gd name="T74" fmla="*/ 42 w 84"/>
                <a:gd name="T75" fmla="*/ 2 h 90"/>
                <a:gd name="T76" fmla="*/ 54 w 84"/>
                <a:gd name="T77" fmla="*/ 3 h 90"/>
                <a:gd name="T78" fmla="*/ 64 w 84"/>
                <a:gd name="T79" fmla="*/ 10 h 90"/>
                <a:gd name="T80" fmla="*/ 72 w 84"/>
                <a:gd name="T81" fmla="*/ 18 h 90"/>
                <a:gd name="T82" fmla="*/ 64 w 84"/>
                <a:gd name="T83" fmla="*/ 10 h 90"/>
                <a:gd name="T84" fmla="*/ 54 w 84"/>
                <a:gd name="T85" fmla="*/ 3 h 90"/>
                <a:gd name="T86" fmla="*/ 42 w 84"/>
                <a:gd name="T87" fmla="*/ 2 h 90"/>
                <a:gd name="T88" fmla="*/ 42 w 84"/>
                <a:gd name="T89" fmla="*/ 0 h 90"/>
                <a:gd name="T90" fmla="*/ 59 w 84"/>
                <a:gd name="T91" fmla="*/ 2 h 90"/>
                <a:gd name="T92" fmla="*/ 72 w 84"/>
                <a:gd name="T93" fmla="*/ 13 h 90"/>
                <a:gd name="T94" fmla="*/ 81 w 84"/>
                <a:gd name="T95" fmla="*/ 27 h 90"/>
                <a:gd name="T96" fmla="*/ 84 w 84"/>
                <a:gd name="T97" fmla="*/ 45 h 90"/>
                <a:gd name="T98" fmla="*/ 81 w 84"/>
                <a:gd name="T99" fmla="*/ 62 h 90"/>
                <a:gd name="T100" fmla="*/ 72 w 84"/>
                <a:gd name="T101" fmla="*/ 77 h 90"/>
                <a:gd name="T102" fmla="*/ 59 w 84"/>
                <a:gd name="T103" fmla="*/ 87 h 90"/>
                <a:gd name="T104" fmla="*/ 42 w 84"/>
                <a:gd name="T105" fmla="*/ 90 h 90"/>
                <a:gd name="T106" fmla="*/ 26 w 84"/>
                <a:gd name="T107" fmla="*/ 87 h 90"/>
                <a:gd name="T108" fmla="*/ 13 w 84"/>
                <a:gd name="T109" fmla="*/ 77 h 90"/>
                <a:gd name="T110" fmla="*/ 4 w 84"/>
                <a:gd name="T111" fmla="*/ 62 h 90"/>
                <a:gd name="T112" fmla="*/ 0 w 84"/>
                <a:gd name="T113" fmla="*/ 45 h 90"/>
                <a:gd name="T114" fmla="*/ 3 w 84"/>
                <a:gd name="T115" fmla="*/ 45 h 90"/>
                <a:gd name="T116" fmla="*/ 0 w 84"/>
                <a:gd name="T117" fmla="*/ 45 h 90"/>
                <a:gd name="T118" fmla="*/ 4 w 84"/>
                <a:gd name="T119" fmla="*/ 27 h 90"/>
                <a:gd name="T120" fmla="*/ 13 w 84"/>
                <a:gd name="T121" fmla="*/ 13 h 90"/>
                <a:gd name="T122" fmla="*/ 26 w 84"/>
                <a:gd name="T123" fmla="*/ 2 h 90"/>
                <a:gd name="T124" fmla="*/ 42 w 84"/>
                <a:gd name="T12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0">
                  <a:moveTo>
                    <a:pt x="72" y="72"/>
                  </a:moveTo>
                  <a:lnTo>
                    <a:pt x="64" y="79"/>
                  </a:lnTo>
                  <a:lnTo>
                    <a:pt x="54" y="86"/>
                  </a:lnTo>
                  <a:lnTo>
                    <a:pt x="42" y="87"/>
                  </a:lnTo>
                  <a:lnTo>
                    <a:pt x="26" y="83"/>
                  </a:lnTo>
                  <a:lnTo>
                    <a:pt x="13" y="73"/>
                  </a:lnTo>
                  <a:lnTo>
                    <a:pt x="26" y="83"/>
                  </a:lnTo>
                  <a:lnTo>
                    <a:pt x="42" y="87"/>
                  </a:lnTo>
                  <a:lnTo>
                    <a:pt x="54" y="86"/>
                  </a:lnTo>
                  <a:lnTo>
                    <a:pt x="64" y="79"/>
                  </a:lnTo>
                  <a:lnTo>
                    <a:pt x="72" y="72"/>
                  </a:lnTo>
                  <a:close/>
                  <a:moveTo>
                    <a:pt x="81" y="39"/>
                  </a:moveTo>
                  <a:lnTo>
                    <a:pt x="81" y="45"/>
                  </a:lnTo>
                  <a:lnTo>
                    <a:pt x="81" y="51"/>
                  </a:lnTo>
                  <a:lnTo>
                    <a:pt x="81" y="45"/>
                  </a:lnTo>
                  <a:lnTo>
                    <a:pt x="81" y="39"/>
                  </a:lnTo>
                  <a:close/>
                  <a:moveTo>
                    <a:pt x="42" y="5"/>
                  </a:moveTo>
                  <a:lnTo>
                    <a:pt x="29" y="9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7" y="45"/>
                  </a:lnTo>
                  <a:lnTo>
                    <a:pt x="9" y="60"/>
                  </a:lnTo>
                  <a:lnTo>
                    <a:pt x="17" y="73"/>
                  </a:lnTo>
                  <a:lnTo>
                    <a:pt x="29" y="81"/>
                  </a:lnTo>
                  <a:lnTo>
                    <a:pt x="42" y="85"/>
                  </a:lnTo>
                  <a:lnTo>
                    <a:pt x="56" y="81"/>
                  </a:lnTo>
                  <a:lnTo>
                    <a:pt x="67" y="73"/>
                  </a:lnTo>
                  <a:lnTo>
                    <a:pt x="75" y="60"/>
                  </a:lnTo>
                  <a:lnTo>
                    <a:pt x="77" y="45"/>
                  </a:lnTo>
                  <a:lnTo>
                    <a:pt x="75" y="30"/>
                  </a:lnTo>
                  <a:lnTo>
                    <a:pt x="67" y="17"/>
                  </a:lnTo>
                  <a:lnTo>
                    <a:pt x="56" y="9"/>
                  </a:lnTo>
                  <a:lnTo>
                    <a:pt x="42" y="5"/>
                  </a:lnTo>
                  <a:close/>
                  <a:moveTo>
                    <a:pt x="42" y="2"/>
                  </a:moveTo>
                  <a:lnTo>
                    <a:pt x="26" y="6"/>
                  </a:lnTo>
                  <a:lnTo>
                    <a:pt x="14" y="17"/>
                  </a:lnTo>
                  <a:lnTo>
                    <a:pt x="26" y="6"/>
                  </a:lnTo>
                  <a:lnTo>
                    <a:pt x="42" y="2"/>
                  </a:lnTo>
                  <a:lnTo>
                    <a:pt x="54" y="3"/>
                  </a:lnTo>
                  <a:lnTo>
                    <a:pt x="64" y="10"/>
                  </a:lnTo>
                  <a:lnTo>
                    <a:pt x="72" y="18"/>
                  </a:lnTo>
                  <a:lnTo>
                    <a:pt x="64" y="10"/>
                  </a:lnTo>
                  <a:lnTo>
                    <a:pt x="54" y="3"/>
                  </a:lnTo>
                  <a:lnTo>
                    <a:pt x="42" y="2"/>
                  </a:lnTo>
                  <a:close/>
                  <a:moveTo>
                    <a:pt x="42" y="0"/>
                  </a:moveTo>
                  <a:lnTo>
                    <a:pt x="59" y="2"/>
                  </a:lnTo>
                  <a:lnTo>
                    <a:pt x="72" y="13"/>
                  </a:lnTo>
                  <a:lnTo>
                    <a:pt x="81" y="27"/>
                  </a:lnTo>
                  <a:lnTo>
                    <a:pt x="84" y="45"/>
                  </a:lnTo>
                  <a:lnTo>
                    <a:pt x="81" y="62"/>
                  </a:lnTo>
                  <a:lnTo>
                    <a:pt x="72" y="77"/>
                  </a:lnTo>
                  <a:lnTo>
                    <a:pt x="59" y="87"/>
                  </a:lnTo>
                  <a:lnTo>
                    <a:pt x="42" y="90"/>
                  </a:lnTo>
                  <a:lnTo>
                    <a:pt x="26" y="87"/>
                  </a:lnTo>
                  <a:lnTo>
                    <a:pt x="13" y="77"/>
                  </a:lnTo>
                  <a:lnTo>
                    <a:pt x="4" y="62"/>
                  </a:lnTo>
                  <a:lnTo>
                    <a:pt x="0" y="45"/>
                  </a:lnTo>
                  <a:lnTo>
                    <a:pt x="3" y="45"/>
                  </a:lnTo>
                  <a:lnTo>
                    <a:pt x="0" y="45"/>
                  </a:lnTo>
                  <a:lnTo>
                    <a:pt x="4" y="27"/>
                  </a:lnTo>
                  <a:lnTo>
                    <a:pt x="13" y="13"/>
                  </a:lnTo>
                  <a:lnTo>
                    <a:pt x="26" y="2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Rectangle 3105"/>
            <p:cNvSpPr>
              <a:spLocks noChangeArrowheads="1"/>
            </p:cNvSpPr>
            <p:nvPr/>
          </p:nvSpPr>
          <p:spPr bwMode="auto">
            <a:xfrm>
              <a:off x="8631238" y="1598613"/>
              <a:ext cx="4763" cy="3175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Rectangle 3106"/>
            <p:cNvSpPr>
              <a:spLocks noChangeArrowheads="1"/>
            </p:cNvSpPr>
            <p:nvPr/>
          </p:nvSpPr>
          <p:spPr bwMode="auto">
            <a:xfrm>
              <a:off x="8629651" y="1595438"/>
              <a:ext cx="7938" cy="9525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3107"/>
            <p:cNvSpPr/>
            <p:nvPr/>
          </p:nvSpPr>
          <p:spPr bwMode="auto">
            <a:xfrm>
              <a:off x="8672513" y="1595438"/>
              <a:ext cx="6350" cy="6350"/>
            </a:xfrm>
            <a:custGeom>
              <a:avLst/>
              <a:gdLst>
                <a:gd name="T0" fmla="*/ 4 w 4"/>
                <a:gd name="T1" fmla="*/ 0 h 4"/>
                <a:gd name="T2" fmla="*/ 4 w 4"/>
                <a:gd name="T3" fmla="*/ 3 h 4"/>
                <a:gd name="T4" fmla="*/ 0 w 4"/>
                <a:gd name="T5" fmla="*/ 4 h 4"/>
                <a:gd name="T6" fmla="*/ 0 w 4"/>
                <a:gd name="T7" fmla="*/ 2 h 4"/>
                <a:gd name="T8" fmla="*/ 4 w 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4" y="3"/>
                  </a:lnTo>
                  <a:lnTo>
                    <a:pt x="0" y="4"/>
                  </a:lnTo>
                  <a:lnTo>
                    <a:pt x="0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3108"/>
            <p:cNvSpPr>
              <a:spLocks noEditPoints="1"/>
            </p:cNvSpPr>
            <p:nvPr/>
          </p:nvSpPr>
          <p:spPr bwMode="auto">
            <a:xfrm>
              <a:off x="8669338" y="1593851"/>
              <a:ext cx="14288" cy="12700"/>
            </a:xfrm>
            <a:custGeom>
              <a:avLst/>
              <a:gdLst>
                <a:gd name="T0" fmla="*/ 5 w 9"/>
                <a:gd name="T1" fmla="*/ 4 h 8"/>
                <a:gd name="T2" fmla="*/ 4 w 9"/>
                <a:gd name="T3" fmla="*/ 4 h 8"/>
                <a:gd name="T4" fmla="*/ 5 w 9"/>
                <a:gd name="T5" fmla="*/ 4 h 8"/>
                <a:gd name="T6" fmla="*/ 5 w 9"/>
                <a:gd name="T7" fmla="*/ 4 h 8"/>
                <a:gd name="T8" fmla="*/ 8 w 9"/>
                <a:gd name="T9" fmla="*/ 0 h 8"/>
                <a:gd name="T10" fmla="*/ 9 w 9"/>
                <a:gd name="T11" fmla="*/ 5 h 8"/>
                <a:gd name="T12" fmla="*/ 1 w 9"/>
                <a:gd name="T13" fmla="*/ 8 h 8"/>
                <a:gd name="T14" fmla="*/ 1 w 9"/>
                <a:gd name="T15" fmla="*/ 7 h 8"/>
                <a:gd name="T16" fmla="*/ 0 w 9"/>
                <a:gd name="T17" fmla="*/ 3 h 8"/>
                <a:gd name="T18" fmla="*/ 0 w 9"/>
                <a:gd name="T19" fmla="*/ 1 h 8"/>
                <a:gd name="T20" fmla="*/ 8 w 9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8">
                  <a:moveTo>
                    <a:pt x="5" y="4"/>
                  </a:moveTo>
                  <a:lnTo>
                    <a:pt x="4" y="4"/>
                  </a:lnTo>
                  <a:lnTo>
                    <a:pt x="5" y="4"/>
                  </a:lnTo>
                  <a:lnTo>
                    <a:pt x="5" y="4"/>
                  </a:lnTo>
                  <a:close/>
                  <a:moveTo>
                    <a:pt x="8" y="0"/>
                  </a:moveTo>
                  <a:lnTo>
                    <a:pt x="9" y="5"/>
                  </a:lnTo>
                  <a:lnTo>
                    <a:pt x="1" y="8"/>
                  </a:lnTo>
                  <a:lnTo>
                    <a:pt x="1" y="7"/>
                  </a:lnTo>
                  <a:lnTo>
                    <a:pt x="0" y="3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3109"/>
            <p:cNvSpPr/>
            <p:nvPr/>
          </p:nvSpPr>
          <p:spPr bwMode="auto">
            <a:xfrm>
              <a:off x="8624888" y="1628776"/>
              <a:ext cx="63500" cy="39688"/>
            </a:xfrm>
            <a:custGeom>
              <a:avLst/>
              <a:gdLst>
                <a:gd name="T0" fmla="*/ 37 w 40"/>
                <a:gd name="T1" fmla="*/ 0 h 25"/>
                <a:gd name="T2" fmla="*/ 40 w 40"/>
                <a:gd name="T3" fmla="*/ 2 h 25"/>
                <a:gd name="T4" fmla="*/ 38 w 40"/>
                <a:gd name="T5" fmla="*/ 4 h 25"/>
                <a:gd name="T6" fmla="*/ 36 w 40"/>
                <a:gd name="T7" fmla="*/ 12 h 25"/>
                <a:gd name="T8" fmla="*/ 30 w 40"/>
                <a:gd name="T9" fmla="*/ 20 h 25"/>
                <a:gd name="T10" fmla="*/ 23 w 40"/>
                <a:gd name="T11" fmla="*/ 25 h 25"/>
                <a:gd name="T12" fmla="*/ 20 w 40"/>
                <a:gd name="T13" fmla="*/ 25 h 25"/>
                <a:gd name="T14" fmla="*/ 15 w 40"/>
                <a:gd name="T15" fmla="*/ 25 h 25"/>
                <a:gd name="T16" fmla="*/ 11 w 40"/>
                <a:gd name="T17" fmla="*/ 23 h 25"/>
                <a:gd name="T18" fmla="*/ 7 w 40"/>
                <a:gd name="T19" fmla="*/ 20 h 25"/>
                <a:gd name="T20" fmla="*/ 4 w 40"/>
                <a:gd name="T21" fmla="*/ 17 h 25"/>
                <a:gd name="T22" fmla="*/ 2 w 40"/>
                <a:gd name="T23" fmla="*/ 15 h 25"/>
                <a:gd name="T24" fmla="*/ 0 w 40"/>
                <a:gd name="T25" fmla="*/ 13 h 25"/>
                <a:gd name="T26" fmla="*/ 0 w 40"/>
                <a:gd name="T27" fmla="*/ 12 h 25"/>
                <a:gd name="T28" fmla="*/ 3 w 40"/>
                <a:gd name="T29" fmla="*/ 11 h 25"/>
                <a:gd name="T30" fmla="*/ 3 w 40"/>
                <a:gd name="T31" fmla="*/ 11 h 25"/>
                <a:gd name="T32" fmla="*/ 4 w 40"/>
                <a:gd name="T33" fmla="*/ 12 h 25"/>
                <a:gd name="T34" fmla="*/ 6 w 40"/>
                <a:gd name="T35" fmla="*/ 15 h 25"/>
                <a:gd name="T36" fmla="*/ 8 w 40"/>
                <a:gd name="T37" fmla="*/ 16 h 25"/>
                <a:gd name="T38" fmla="*/ 11 w 40"/>
                <a:gd name="T39" fmla="*/ 20 h 25"/>
                <a:gd name="T40" fmla="*/ 15 w 40"/>
                <a:gd name="T41" fmla="*/ 21 h 25"/>
                <a:gd name="T42" fmla="*/ 20 w 40"/>
                <a:gd name="T43" fmla="*/ 23 h 25"/>
                <a:gd name="T44" fmla="*/ 23 w 40"/>
                <a:gd name="T45" fmla="*/ 23 h 25"/>
                <a:gd name="T46" fmla="*/ 25 w 40"/>
                <a:gd name="T47" fmla="*/ 20 h 25"/>
                <a:gd name="T48" fmla="*/ 29 w 40"/>
                <a:gd name="T49" fmla="*/ 17 h 25"/>
                <a:gd name="T50" fmla="*/ 30 w 40"/>
                <a:gd name="T51" fmla="*/ 15 h 25"/>
                <a:gd name="T52" fmla="*/ 33 w 40"/>
                <a:gd name="T53" fmla="*/ 11 h 25"/>
                <a:gd name="T54" fmla="*/ 34 w 40"/>
                <a:gd name="T55" fmla="*/ 7 h 25"/>
                <a:gd name="T56" fmla="*/ 36 w 40"/>
                <a:gd name="T57" fmla="*/ 3 h 25"/>
                <a:gd name="T58" fmla="*/ 37 w 40"/>
                <a:gd name="T59" fmla="*/ 2 h 25"/>
                <a:gd name="T60" fmla="*/ 37 w 40"/>
                <a:gd name="T6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0" h="25">
                  <a:moveTo>
                    <a:pt x="37" y="0"/>
                  </a:moveTo>
                  <a:lnTo>
                    <a:pt x="40" y="2"/>
                  </a:lnTo>
                  <a:lnTo>
                    <a:pt x="38" y="4"/>
                  </a:lnTo>
                  <a:lnTo>
                    <a:pt x="36" y="12"/>
                  </a:lnTo>
                  <a:lnTo>
                    <a:pt x="30" y="20"/>
                  </a:lnTo>
                  <a:lnTo>
                    <a:pt x="23" y="25"/>
                  </a:lnTo>
                  <a:lnTo>
                    <a:pt x="20" y="25"/>
                  </a:lnTo>
                  <a:lnTo>
                    <a:pt x="15" y="25"/>
                  </a:lnTo>
                  <a:lnTo>
                    <a:pt x="11" y="23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2" y="15"/>
                  </a:lnTo>
                  <a:lnTo>
                    <a:pt x="0" y="13"/>
                  </a:lnTo>
                  <a:lnTo>
                    <a:pt x="0" y="12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4" y="12"/>
                  </a:lnTo>
                  <a:lnTo>
                    <a:pt x="6" y="15"/>
                  </a:lnTo>
                  <a:lnTo>
                    <a:pt x="8" y="16"/>
                  </a:lnTo>
                  <a:lnTo>
                    <a:pt x="11" y="20"/>
                  </a:lnTo>
                  <a:lnTo>
                    <a:pt x="15" y="21"/>
                  </a:lnTo>
                  <a:lnTo>
                    <a:pt x="20" y="23"/>
                  </a:lnTo>
                  <a:lnTo>
                    <a:pt x="23" y="23"/>
                  </a:lnTo>
                  <a:lnTo>
                    <a:pt x="25" y="20"/>
                  </a:lnTo>
                  <a:lnTo>
                    <a:pt x="29" y="17"/>
                  </a:lnTo>
                  <a:lnTo>
                    <a:pt x="30" y="15"/>
                  </a:lnTo>
                  <a:lnTo>
                    <a:pt x="33" y="11"/>
                  </a:lnTo>
                  <a:lnTo>
                    <a:pt x="34" y="7"/>
                  </a:lnTo>
                  <a:lnTo>
                    <a:pt x="36" y="3"/>
                  </a:lnTo>
                  <a:lnTo>
                    <a:pt x="37" y="2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3110"/>
            <p:cNvSpPr>
              <a:spLocks noEditPoints="1"/>
            </p:cNvSpPr>
            <p:nvPr/>
          </p:nvSpPr>
          <p:spPr bwMode="auto">
            <a:xfrm>
              <a:off x="8621713" y="1627188"/>
              <a:ext cx="74613" cy="44450"/>
            </a:xfrm>
            <a:custGeom>
              <a:avLst/>
              <a:gdLst>
                <a:gd name="T0" fmla="*/ 22 w 47"/>
                <a:gd name="T1" fmla="*/ 25 h 28"/>
                <a:gd name="T2" fmla="*/ 22 w 47"/>
                <a:gd name="T3" fmla="*/ 25 h 28"/>
                <a:gd name="T4" fmla="*/ 9 w 47"/>
                <a:gd name="T5" fmla="*/ 18 h 28"/>
                <a:gd name="T6" fmla="*/ 13 w 47"/>
                <a:gd name="T7" fmla="*/ 22 h 28"/>
                <a:gd name="T8" fmla="*/ 5 w 47"/>
                <a:gd name="T9" fmla="*/ 14 h 28"/>
                <a:gd name="T10" fmla="*/ 8 w 47"/>
                <a:gd name="T11" fmla="*/ 17 h 28"/>
                <a:gd name="T12" fmla="*/ 5 w 47"/>
                <a:gd name="T13" fmla="*/ 14 h 28"/>
                <a:gd name="T14" fmla="*/ 36 w 47"/>
                <a:gd name="T15" fmla="*/ 12 h 28"/>
                <a:gd name="T16" fmla="*/ 32 w 47"/>
                <a:gd name="T17" fmla="*/ 18 h 28"/>
                <a:gd name="T18" fmla="*/ 36 w 47"/>
                <a:gd name="T19" fmla="*/ 12 h 28"/>
                <a:gd name="T20" fmla="*/ 38 w 47"/>
                <a:gd name="T21" fmla="*/ 0 h 28"/>
                <a:gd name="T22" fmla="*/ 43 w 47"/>
                <a:gd name="T23" fmla="*/ 3 h 28"/>
                <a:gd name="T24" fmla="*/ 42 w 47"/>
                <a:gd name="T25" fmla="*/ 5 h 28"/>
                <a:gd name="T26" fmla="*/ 39 w 47"/>
                <a:gd name="T27" fmla="*/ 13 h 28"/>
                <a:gd name="T28" fmla="*/ 35 w 47"/>
                <a:gd name="T29" fmla="*/ 20 h 28"/>
                <a:gd name="T30" fmla="*/ 30 w 47"/>
                <a:gd name="T31" fmla="*/ 26 h 28"/>
                <a:gd name="T32" fmla="*/ 22 w 47"/>
                <a:gd name="T33" fmla="*/ 28 h 28"/>
                <a:gd name="T34" fmla="*/ 13 w 47"/>
                <a:gd name="T35" fmla="*/ 25 h 28"/>
                <a:gd name="T36" fmla="*/ 6 w 47"/>
                <a:gd name="T37" fmla="*/ 20 h 28"/>
                <a:gd name="T38" fmla="*/ 1 w 47"/>
                <a:gd name="T39" fmla="*/ 16 h 28"/>
                <a:gd name="T40" fmla="*/ 1 w 47"/>
                <a:gd name="T41" fmla="*/ 14 h 28"/>
                <a:gd name="T42" fmla="*/ 4 w 47"/>
                <a:gd name="T43" fmla="*/ 9 h 28"/>
                <a:gd name="T44" fmla="*/ 5 w 47"/>
                <a:gd name="T45" fmla="*/ 10 h 28"/>
                <a:gd name="T46" fmla="*/ 5 w 47"/>
                <a:gd name="T47" fmla="*/ 10 h 28"/>
                <a:gd name="T48" fmla="*/ 5 w 47"/>
                <a:gd name="T49" fmla="*/ 10 h 28"/>
                <a:gd name="T50" fmla="*/ 6 w 47"/>
                <a:gd name="T51" fmla="*/ 10 h 28"/>
                <a:gd name="T52" fmla="*/ 8 w 47"/>
                <a:gd name="T53" fmla="*/ 12 h 28"/>
                <a:gd name="T54" fmla="*/ 10 w 47"/>
                <a:gd name="T55" fmla="*/ 16 h 28"/>
                <a:gd name="T56" fmla="*/ 18 w 47"/>
                <a:gd name="T57" fmla="*/ 21 h 28"/>
                <a:gd name="T58" fmla="*/ 22 w 47"/>
                <a:gd name="T59" fmla="*/ 22 h 28"/>
                <a:gd name="T60" fmla="*/ 27 w 47"/>
                <a:gd name="T61" fmla="*/ 20 h 28"/>
                <a:gd name="T62" fmla="*/ 31 w 47"/>
                <a:gd name="T63" fmla="*/ 14 h 28"/>
                <a:gd name="T64" fmla="*/ 35 w 47"/>
                <a:gd name="T65" fmla="*/ 7 h 28"/>
                <a:gd name="T66" fmla="*/ 36 w 47"/>
                <a:gd name="T67" fmla="*/ 1 h 28"/>
                <a:gd name="T68" fmla="*/ 38 w 47"/>
                <a:gd name="T69" fmla="*/ 1 h 28"/>
                <a:gd name="T70" fmla="*/ 38 w 47"/>
                <a:gd name="T7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" h="28">
                  <a:moveTo>
                    <a:pt x="23" y="25"/>
                  </a:moveTo>
                  <a:lnTo>
                    <a:pt x="22" y="25"/>
                  </a:lnTo>
                  <a:lnTo>
                    <a:pt x="22" y="25"/>
                  </a:lnTo>
                  <a:lnTo>
                    <a:pt x="22" y="25"/>
                  </a:lnTo>
                  <a:lnTo>
                    <a:pt x="23" y="25"/>
                  </a:lnTo>
                  <a:close/>
                  <a:moveTo>
                    <a:pt x="9" y="18"/>
                  </a:moveTo>
                  <a:lnTo>
                    <a:pt x="9" y="18"/>
                  </a:lnTo>
                  <a:lnTo>
                    <a:pt x="13" y="22"/>
                  </a:lnTo>
                  <a:lnTo>
                    <a:pt x="9" y="18"/>
                  </a:lnTo>
                  <a:close/>
                  <a:moveTo>
                    <a:pt x="5" y="14"/>
                  </a:moveTo>
                  <a:lnTo>
                    <a:pt x="6" y="17"/>
                  </a:lnTo>
                  <a:lnTo>
                    <a:pt x="8" y="17"/>
                  </a:lnTo>
                  <a:lnTo>
                    <a:pt x="6" y="17"/>
                  </a:lnTo>
                  <a:lnTo>
                    <a:pt x="5" y="14"/>
                  </a:lnTo>
                  <a:close/>
                  <a:moveTo>
                    <a:pt x="38" y="8"/>
                  </a:moveTo>
                  <a:lnTo>
                    <a:pt x="36" y="12"/>
                  </a:lnTo>
                  <a:lnTo>
                    <a:pt x="35" y="16"/>
                  </a:lnTo>
                  <a:lnTo>
                    <a:pt x="32" y="18"/>
                  </a:lnTo>
                  <a:lnTo>
                    <a:pt x="35" y="16"/>
                  </a:lnTo>
                  <a:lnTo>
                    <a:pt x="36" y="12"/>
                  </a:lnTo>
                  <a:lnTo>
                    <a:pt x="38" y="8"/>
                  </a:lnTo>
                  <a:close/>
                  <a:moveTo>
                    <a:pt x="38" y="0"/>
                  </a:moveTo>
                  <a:lnTo>
                    <a:pt x="47" y="1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5"/>
                  </a:lnTo>
                  <a:lnTo>
                    <a:pt x="42" y="9"/>
                  </a:lnTo>
                  <a:lnTo>
                    <a:pt x="39" y="13"/>
                  </a:lnTo>
                  <a:lnTo>
                    <a:pt x="38" y="17"/>
                  </a:lnTo>
                  <a:lnTo>
                    <a:pt x="35" y="20"/>
                  </a:lnTo>
                  <a:lnTo>
                    <a:pt x="32" y="24"/>
                  </a:lnTo>
                  <a:lnTo>
                    <a:pt x="30" y="26"/>
                  </a:lnTo>
                  <a:lnTo>
                    <a:pt x="26" y="28"/>
                  </a:lnTo>
                  <a:lnTo>
                    <a:pt x="22" y="28"/>
                  </a:lnTo>
                  <a:lnTo>
                    <a:pt x="17" y="28"/>
                  </a:lnTo>
                  <a:lnTo>
                    <a:pt x="13" y="25"/>
                  </a:lnTo>
                  <a:lnTo>
                    <a:pt x="9" y="24"/>
                  </a:lnTo>
                  <a:lnTo>
                    <a:pt x="6" y="20"/>
                  </a:lnTo>
                  <a:lnTo>
                    <a:pt x="4" y="17"/>
                  </a:lnTo>
                  <a:lnTo>
                    <a:pt x="1" y="16"/>
                  </a:lnTo>
                  <a:lnTo>
                    <a:pt x="1" y="14"/>
                  </a:lnTo>
                  <a:lnTo>
                    <a:pt x="1" y="14"/>
                  </a:lnTo>
                  <a:lnTo>
                    <a:pt x="0" y="13"/>
                  </a:lnTo>
                  <a:lnTo>
                    <a:pt x="4" y="9"/>
                  </a:lnTo>
                  <a:lnTo>
                    <a:pt x="5" y="9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2"/>
                  </a:lnTo>
                  <a:lnTo>
                    <a:pt x="9" y="14"/>
                  </a:lnTo>
                  <a:lnTo>
                    <a:pt x="10" y="16"/>
                  </a:lnTo>
                  <a:lnTo>
                    <a:pt x="14" y="20"/>
                  </a:lnTo>
                  <a:lnTo>
                    <a:pt x="18" y="21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3" y="21"/>
                  </a:lnTo>
                  <a:lnTo>
                    <a:pt x="27" y="20"/>
                  </a:lnTo>
                  <a:lnTo>
                    <a:pt x="30" y="18"/>
                  </a:lnTo>
                  <a:lnTo>
                    <a:pt x="31" y="14"/>
                  </a:lnTo>
                  <a:lnTo>
                    <a:pt x="34" y="10"/>
                  </a:lnTo>
                  <a:lnTo>
                    <a:pt x="35" y="7"/>
                  </a:lnTo>
                  <a:lnTo>
                    <a:pt x="36" y="4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3111"/>
            <p:cNvSpPr/>
            <p:nvPr/>
          </p:nvSpPr>
          <p:spPr bwMode="auto">
            <a:xfrm>
              <a:off x="8678863" y="1627188"/>
              <a:ext cx="11113" cy="7938"/>
            </a:xfrm>
            <a:custGeom>
              <a:avLst/>
              <a:gdLst>
                <a:gd name="T0" fmla="*/ 0 w 7"/>
                <a:gd name="T1" fmla="*/ 0 h 5"/>
                <a:gd name="T2" fmla="*/ 7 w 7"/>
                <a:gd name="T3" fmla="*/ 1 h 5"/>
                <a:gd name="T4" fmla="*/ 6 w 7"/>
                <a:gd name="T5" fmla="*/ 5 h 5"/>
                <a:gd name="T6" fmla="*/ 0 w 7"/>
                <a:gd name="T7" fmla="*/ 4 h 5"/>
                <a:gd name="T8" fmla="*/ 0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7" y="1"/>
                  </a:lnTo>
                  <a:lnTo>
                    <a:pt x="6" y="5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3112"/>
            <p:cNvSpPr>
              <a:spLocks noEditPoints="1"/>
            </p:cNvSpPr>
            <p:nvPr/>
          </p:nvSpPr>
          <p:spPr bwMode="auto">
            <a:xfrm>
              <a:off x="8675688" y="1625601"/>
              <a:ext cx="15875" cy="12700"/>
            </a:xfrm>
            <a:custGeom>
              <a:avLst/>
              <a:gdLst>
                <a:gd name="T0" fmla="*/ 5 w 10"/>
                <a:gd name="T1" fmla="*/ 4 h 8"/>
                <a:gd name="T2" fmla="*/ 6 w 10"/>
                <a:gd name="T3" fmla="*/ 4 h 8"/>
                <a:gd name="T4" fmla="*/ 6 w 10"/>
                <a:gd name="T5" fmla="*/ 4 h 8"/>
                <a:gd name="T6" fmla="*/ 5 w 10"/>
                <a:gd name="T7" fmla="*/ 4 h 8"/>
                <a:gd name="T8" fmla="*/ 1 w 10"/>
                <a:gd name="T9" fmla="*/ 0 h 8"/>
                <a:gd name="T10" fmla="*/ 10 w 10"/>
                <a:gd name="T11" fmla="*/ 2 h 8"/>
                <a:gd name="T12" fmla="*/ 9 w 10"/>
                <a:gd name="T13" fmla="*/ 8 h 8"/>
                <a:gd name="T14" fmla="*/ 1 w 10"/>
                <a:gd name="T15" fmla="*/ 6 h 8"/>
                <a:gd name="T16" fmla="*/ 0 w 10"/>
                <a:gd name="T17" fmla="*/ 5 h 8"/>
                <a:gd name="T18" fmla="*/ 1 w 10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8">
                  <a:moveTo>
                    <a:pt x="5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5" y="4"/>
                  </a:lnTo>
                  <a:close/>
                  <a:moveTo>
                    <a:pt x="1" y="0"/>
                  </a:moveTo>
                  <a:lnTo>
                    <a:pt x="10" y="2"/>
                  </a:lnTo>
                  <a:lnTo>
                    <a:pt x="9" y="8"/>
                  </a:lnTo>
                  <a:lnTo>
                    <a:pt x="1" y="6"/>
                  </a:lnTo>
                  <a:lnTo>
                    <a:pt x="0" y="5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0" name="Freeform 3113"/>
            <p:cNvSpPr/>
            <p:nvPr/>
          </p:nvSpPr>
          <p:spPr bwMode="auto">
            <a:xfrm>
              <a:off x="8618538" y="1641476"/>
              <a:ext cx="12700" cy="7938"/>
            </a:xfrm>
            <a:custGeom>
              <a:avLst/>
              <a:gdLst>
                <a:gd name="T0" fmla="*/ 6 w 8"/>
                <a:gd name="T1" fmla="*/ 0 h 5"/>
                <a:gd name="T2" fmla="*/ 8 w 8"/>
                <a:gd name="T3" fmla="*/ 3 h 5"/>
                <a:gd name="T4" fmla="*/ 3 w 8"/>
                <a:gd name="T5" fmla="*/ 5 h 5"/>
                <a:gd name="T6" fmla="*/ 0 w 8"/>
                <a:gd name="T7" fmla="*/ 3 h 5"/>
                <a:gd name="T8" fmla="*/ 6 w 8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5">
                  <a:moveTo>
                    <a:pt x="6" y="0"/>
                  </a:moveTo>
                  <a:lnTo>
                    <a:pt x="8" y="3"/>
                  </a:lnTo>
                  <a:lnTo>
                    <a:pt x="3" y="5"/>
                  </a:lnTo>
                  <a:lnTo>
                    <a:pt x="0" y="3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1" name="Freeform 3114"/>
            <p:cNvSpPr/>
            <p:nvPr/>
          </p:nvSpPr>
          <p:spPr bwMode="auto">
            <a:xfrm>
              <a:off x="8616951" y="1638301"/>
              <a:ext cx="17463" cy="15875"/>
            </a:xfrm>
            <a:custGeom>
              <a:avLst/>
              <a:gdLst>
                <a:gd name="T0" fmla="*/ 8 w 11"/>
                <a:gd name="T1" fmla="*/ 0 h 10"/>
                <a:gd name="T2" fmla="*/ 11 w 11"/>
                <a:gd name="T3" fmla="*/ 5 h 10"/>
                <a:gd name="T4" fmla="*/ 3 w 11"/>
                <a:gd name="T5" fmla="*/ 10 h 10"/>
                <a:gd name="T6" fmla="*/ 0 w 11"/>
                <a:gd name="T7" fmla="*/ 6 h 10"/>
                <a:gd name="T8" fmla="*/ 0 w 11"/>
                <a:gd name="T9" fmla="*/ 5 h 10"/>
                <a:gd name="T10" fmla="*/ 8 w 11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0">
                  <a:moveTo>
                    <a:pt x="8" y="0"/>
                  </a:moveTo>
                  <a:lnTo>
                    <a:pt x="11" y="5"/>
                  </a:lnTo>
                  <a:lnTo>
                    <a:pt x="3" y="10"/>
                  </a:lnTo>
                  <a:lnTo>
                    <a:pt x="0" y="6"/>
                  </a:lnTo>
                  <a:lnTo>
                    <a:pt x="0" y="5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2" name="Rectangle 3115"/>
            <p:cNvSpPr>
              <a:spLocks noChangeArrowheads="1"/>
            </p:cNvSpPr>
            <p:nvPr/>
          </p:nvSpPr>
          <p:spPr bwMode="auto">
            <a:xfrm>
              <a:off x="8667751" y="1698626"/>
              <a:ext cx="3175" cy="9525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3" name="Rectangle 3116"/>
            <p:cNvSpPr>
              <a:spLocks noChangeArrowheads="1"/>
            </p:cNvSpPr>
            <p:nvPr/>
          </p:nvSpPr>
          <p:spPr bwMode="auto">
            <a:xfrm>
              <a:off x="8664576" y="1695451"/>
              <a:ext cx="7938" cy="14288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4" name="Freeform 3117"/>
            <p:cNvSpPr/>
            <p:nvPr/>
          </p:nvSpPr>
          <p:spPr bwMode="auto">
            <a:xfrm>
              <a:off x="8651876" y="1706563"/>
              <a:ext cx="36513" cy="14288"/>
            </a:xfrm>
            <a:custGeom>
              <a:avLst/>
              <a:gdLst>
                <a:gd name="T0" fmla="*/ 20 w 23"/>
                <a:gd name="T1" fmla="*/ 0 h 9"/>
                <a:gd name="T2" fmla="*/ 23 w 23"/>
                <a:gd name="T3" fmla="*/ 0 h 9"/>
                <a:gd name="T4" fmla="*/ 23 w 23"/>
                <a:gd name="T5" fmla="*/ 0 h 9"/>
                <a:gd name="T6" fmla="*/ 23 w 23"/>
                <a:gd name="T7" fmla="*/ 2 h 9"/>
                <a:gd name="T8" fmla="*/ 21 w 23"/>
                <a:gd name="T9" fmla="*/ 4 h 9"/>
                <a:gd name="T10" fmla="*/ 20 w 23"/>
                <a:gd name="T11" fmla="*/ 6 h 9"/>
                <a:gd name="T12" fmla="*/ 17 w 23"/>
                <a:gd name="T13" fmla="*/ 9 h 9"/>
                <a:gd name="T14" fmla="*/ 16 w 23"/>
                <a:gd name="T15" fmla="*/ 9 h 9"/>
                <a:gd name="T16" fmla="*/ 13 w 23"/>
                <a:gd name="T17" fmla="*/ 8 h 9"/>
                <a:gd name="T18" fmla="*/ 12 w 23"/>
                <a:gd name="T19" fmla="*/ 6 h 9"/>
                <a:gd name="T20" fmla="*/ 11 w 23"/>
                <a:gd name="T21" fmla="*/ 9 h 9"/>
                <a:gd name="T22" fmla="*/ 7 w 23"/>
                <a:gd name="T23" fmla="*/ 9 h 9"/>
                <a:gd name="T24" fmla="*/ 7 w 23"/>
                <a:gd name="T25" fmla="*/ 9 h 9"/>
                <a:gd name="T26" fmla="*/ 6 w 23"/>
                <a:gd name="T27" fmla="*/ 9 h 9"/>
                <a:gd name="T28" fmla="*/ 4 w 23"/>
                <a:gd name="T29" fmla="*/ 9 h 9"/>
                <a:gd name="T30" fmla="*/ 3 w 23"/>
                <a:gd name="T31" fmla="*/ 8 h 9"/>
                <a:gd name="T32" fmla="*/ 2 w 23"/>
                <a:gd name="T33" fmla="*/ 6 h 9"/>
                <a:gd name="T34" fmla="*/ 2 w 23"/>
                <a:gd name="T35" fmla="*/ 4 h 9"/>
                <a:gd name="T36" fmla="*/ 0 w 23"/>
                <a:gd name="T37" fmla="*/ 2 h 9"/>
                <a:gd name="T38" fmla="*/ 0 w 23"/>
                <a:gd name="T39" fmla="*/ 1 h 9"/>
                <a:gd name="T40" fmla="*/ 2 w 23"/>
                <a:gd name="T41" fmla="*/ 0 h 9"/>
                <a:gd name="T42" fmla="*/ 2 w 23"/>
                <a:gd name="T43" fmla="*/ 0 h 9"/>
                <a:gd name="T44" fmla="*/ 4 w 23"/>
                <a:gd name="T45" fmla="*/ 1 h 9"/>
                <a:gd name="T46" fmla="*/ 4 w 23"/>
                <a:gd name="T47" fmla="*/ 1 h 9"/>
                <a:gd name="T48" fmla="*/ 4 w 23"/>
                <a:gd name="T49" fmla="*/ 2 h 9"/>
                <a:gd name="T50" fmla="*/ 4 w 23"/>
                <a:gd name="T51" fmla="*/ 4 h 9"/>
                <a:gd name="T52" fmla="*/ 4 w 23"/>
                <a:gd name="T53" fmla="*/ 5 h 9"/>
                <a:gd name="T54" fmla="*/ 6 w 23"/>
                <a:gd name="T55" fmla="*/ 6 h 9"/>
                <a:gd name="T56" fmla="*/ 7 w 23"/>
                <a:gd name="T57" fmla="*/ 6 h 9"/>
                <a:gd name="T58" fmla="*/ 7 w 23"/>
                <a:gd name="T59" fmla="*/ 6 h 9"/>
                <a:gd name="T60" fmla="*/ 10 w 23"/>
                <a:gd name="T61" fmla="*/ 6 h 9"/>
                <a:gd name="T62" fmla="*/ 10 w 23"/>
                <a:gd name="T63" fmla="*/ 5 h 9"/>
                <a:gd name="T64" fmla="*/ 10 w 23"/>
                <a:gd name="T65" fmla="*/ 4 h 9"/>
                <a:gd name="T66" fmla="*/ 10 w 23"/>
                <a:gd name="T67" fmla="*/ 4 h 9"/>
                <a:gd name="T68" fmla="*/ 10 w 23"/>
                <a:gd name="T69" fmla="*/ 2 h 9"/>
                <a:gd name="T70" fmla="*/ 10 w 23"/>
                <a:gd name="T71" fmla="*/ 2 h 9"/>
                <a:gd name="T72" fmla="*/ 10 w 23"/>
                <a:gd name="T73" fmla="*/ 2 h 9"/>
                <a:gd name="T74" fmla="*/ 12 w 23"/>
                <a:gd name="T75" fmla="*/ 1 h 9"/>
                <a:gd name="T76" fmla="*/ 12 w 23"/>
                <a:gd name="T77" fmla="*/ 1 h 9"/>
                <a:gd name="T78" fmla="*/ 12 w 23"/>
                <a:gd name="T79" fmla="*/ 1 h 9"/>
                <a:gd name="T80" fmla="*/ 12 w 23"/>
                <a:gd name="T81" fmla="*/ 2 h 9"/>
                <a:gd name="T82" fmla="*/ 13 w 23"/>
                <a:gd name="T83" fmla="*/ 4 h 9"/>
                <a:gd name="T84" fmla="*/ 15 w 23"/>
                <a:gd name="T85" fmla="*/ 5 h 9"/>
                <a:gd name="T86" fmla="*/ 16 w 23"/>
                <a:gd name="T87" fmla="*/ 5 h 9"/>
                <a:gd name="T88" fmla="*/ 17 w 23"/>
                <a:gd name="T89" fmla="*/ 5 h 9"/>
                <a:gd name="T90" fmla="*/ 19 w 23"/>
                <a:gd name="T91" fmla="*/ 4 h 9"/>
                <a:gd name="T92" fmla="*/ 19 w 23"/>
                <a:gd name="T93" fmla="*/ 2 h 9"/>
                <a:gd name="T94" fmla="*/ 20 w 23"/>
                <a:gd name="T95" fmla="*/ 0 h 9"/>
                <a:gd name="T96" fmla="*/ 20 w 23"/>
                <a:gd name="T9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" h="9">
                  <a:moveTo>
                    <a:pt x="20" y="0"/>
                  </a:moveTo>
                  <a:lnTo>
                    <a:pt x="23" y="0"/>
                  </a:lnTo>
                  <a:lnTo>
                    <a:pt x="23" y="0"/>
                  </a:lnTo>
                  <a:lnTo>
                    <a:pt x="23" y="2"/>
                  </a:lnTo>
                  <a:lnTo>
                    <a:pt x="21" y="4"/>
                  </a:lnTo>
                  <a:lnTo>
                    <a:pt x="20" y="6"/>
                  </a:lnTo>
                  <a:lnTo>
                    <a:pt x="17" y="9"/>
                  </a:lnTo>
                  <a:lnTo>
                    <a:pt x="16" y="9"/>
                  </a:lnTo>
                  <a:lnTo>
                    <a:pt x="13" y="8"/>
                  </a:lnTo>
                  <a:lnTo>
                    <a:pt x="12" y="6"/>
                  </a:lnTo>
                  <a:lnTo>
                    <a:pt x="11" y="9"/>
                  </a:lnTo>
                  <a:lnTo>
                    <a:pt x="7" y="9"/>
                  </a:lnTo>
                  <a:lnTo>
                    <a:pt x="7" y="9"/>
                  </a:lnTo>
                  <a:lnTo>
                    <a:pt x="6" y="9"/>
                  </a:lnTo>
                  <a:lnTo>
                    <a:pt x="4" y="9"/>
                  </a:lnTo>
                  <a:lnTo>
                    <a:pt x="3" y="8"/>
                  </a:lnTo>
                  <a:lnTo>
                    <a:pt x="2" y="6"/>
                  </a:lnTo>
                  <a:lnTo>
                    <a:pt x="2" y="4"/>
                  </a:lnTo>
                  <a:lnTo>
                    <a:pt x="0" y="2"/>
                  </a:lnTo>
                  <a:lnTo>
                    <a:pt x="0" y="1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6"/>
                  </a:lnTo>
                  <a:lnTo>
                    <a:pt x="10" y="6"/>
                  </a:lnTo>
                  <a:lnTo>
                    <a:pt x="10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2" y="1"/>
                  </a:lnTo>
                  <a:lnTo>
                    <a:pt x="12" y="1"/>
                  </a:lnTo>
                  <a:lnTo>
                    <a:pt x="12" y="1"/>
                  </a:lnTo>
                  <a:lnTo>
                    <a:pt x="12" y="2"/>
                  </a:lnTo>
                  <a:lnTo>
                    <a:pt x="13" y="4"/>
                  </a:lnTo>
                  <a:lnTo>
                    <a:pt x="15" y="5"/>
                  </a:lnTo>
                  <a:lnTo>
                    <a:pt x="16" y="5"/>
                  </a:lnTo>
                  <a:lnTo>
                    <a:pt x="17" y="5"/>
                  </a:lnTo>
                  <a:lnTo>
                    <a:pt x="19" y="4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Freeform 3118"/>
            <p:cNvSpPr>
              <a:spLocks noEditPoints="1"/>
            </p:cNvSpPr>
            <p:nvPr/>
          </p:nvSpPr>
          <p:spPr bwMode="auto">
            <a:xfrm>
              <a:off x="8650288" y="1703388"/>
              <a:ext cx="39688" cy="22225"/>
            </a:xfrm>
            <a:custGeom>
              <a:avLst/>
              <a:gdLst>
                <a:gd name="T0" fmla="*/ 8 w 25"/>
                <a:gd name="T1" fmla="*/ 10 h 14"/>
                <a:gd name="T2" fmla="*/ 8 w 25"/>
                <a:gd name="T3" fmla="*/ 10 h 14"/>
                <a:gd name="T4" fmla="*/ 8 w 25"/>
                <a:gd name="T5" fmla="*/ 10 h 14"/>
                <a:gd name="T6" fmla="*/ 11 w 25"/>
                <a:gd name="T7" fmla="*/ 10 h 14"/>
                <a:gd name="T8" fmla="*/ 17 w 25"/>
                <a:gd name="T9" fmla="*/ 10 h 14"/>
                <a:gd name="T10" fmla="*/ 18 w 25"/>
                <a:gd name="T11" fmla="*/ 8 h 14"/>
                <a:gd name="T12" fmla="*/ 3 w 25"/>
                <a:gd name="T13" fmla="*/ 8 h 14"/>
                <a:gd name="T14" fmla="*/ 4 w 25"/>
                <a:gd name="T15" fmla="*/ 8 h 14"/>
                <a:gd name="T16" fmla="*/ 9 w 25"/>
                <a:gd name="T17" fmla="*/ 6 h 14"/>
                <a:gd name="T18" fmla="*/ 11 w 25"/>
                <a:gd name="T19" fmla="*/ 6 h 14"/>
                <a:gd name="T20" fmla="*/ 13 w 25"/>
                <a:gd name="T21" fmla="*/ 6 h 14"/>
                <a:gd name="T22" fmla="*/ 12 w 25"/>
                <a:gd name="T23" fmla="*/ 6 h 14"/>
                <a:gd name="T24" fmla="*/ 12 w 25"/>
                <a:gd name="T25" fmla="*/ 7 h 14"/>
                <a:gd name="T26" fmla="*/ 13 w 25"/>
                <a:gd name="T27" fmla="*/ 7 h 14"/>
                <a:gd name="T28" fmla="*/ 14 w 25"/>
                <a:gd name="T29" fmla="*/ 8 h 14"/>
                <a:gd name="T30" fmla="*/ 13 w 25"/>
                <a:gd name="T31" fmla="*/ 6 h 14"/>
                <a:gd name="T32" fmla="*/ 9 w 25"/>
                <a:gd name="T33" fmla="*/ 6 h 14"/>
                <a:gd name="T34" fmla="*/ 11 w 25"/>
                <a:gd name="T35" fmla="*/ 6 h 14"/>
                <a:gd name="T36" fmla="*/ 24 w 25"/>
                <a:gd name="T37" fmla="*/ 2 h 14"/>
                <a:gd name="T38" fmla="*/ 25 w 25"/>
                <a:gd name="T39" fmla="*/ 2 h 14"/>
                <a:gd name="T40" fmla="*/ 24 w 25"/>
                <a:gd name="T41" fmla="*/ 2 h 14"/>
                <a:gd name="T42" fmla="*/ 24 w 25"/>
                <a:gd name="T43" fmla="*/ 0 h 14"/>
                <a:gd name="T44" fmla="*/ 25 w 25"/>
                <a:gd name="T45" fmla="*/ 2 h 14"/>
                <a:gd name="T46" fmla="*/ 25 w 25"/>
                <a:gd name="T47" fmla="*/ 3 h 14"/>
                <a:gd name="T48" fmla="*/ 24 w 25"/>
                <a:gd name="T49" fmla="*/ 8 h 14"/>
                <a:gd name="T50" fmla="*/ 20 w 25"/>
                <a:gd name="T51" fmla="*/ 12 h 14"/>
                <a:gd name="T52" fmla="*/ 14 w 25"/>
                <a:gd name="T53" fmla="*/ 12 h 14"/>
                <a:gd name="T54" fmla="*/ 12 w 25"/>
                <a:gd name="T55" fmla="*/ 12 h 14"/>
                <a:gd name="T56" fmla="*/ 8 w 25"/>
                <a:gd name="T57" fmla="*/ 14 h 14"/>
                <a:gd name="T58" fmla="*/ 4 w 25"/>
                <a:gd name="T59" fmla="*/ 12 h 14"/>
                <a:gd name="T60" fmla="*/ 1 w 25"/>
                <a:gd name="T61" fmla="*/ 10 h 14"/>
                <a:gd name="T62" fmla="*/ 0 w 25"/>
                <a:gd name="T63" fmla="*/ 4 h 14"/>
                <a:gd name="T64" fmla="*/ 0 w 25"/>
                <a:gd name="T65" fmla="*/ 2 h 14"/>
                <a:gd name="T66" fmla="*/ 3 w 25"/>
                <a:gd name="T67" fmla="*/ 0 h 14"/>
                <a:gd name="T68" fmla="*/ 7 w 25"/>
                <a:gd name="T69" fmla="*/ 3 h 14"/>
                <a:gd name="T70" fmla="*/ 7 w 25"/>
                <a:gd name="T71" fmla="*/ 4 h 14"/>
                <a:gd name="T72" fmla="*/ 7 w 25"/>
                <a:gd name="T73" fmla="*/ 4 h 14"/>
                <a:gd name="T74" fmla="*/ 7 w 25"/>
                <a:gd name="T75" fmla="*/ 6 h 14"/>
                <a:gd name="T76" fmla="*/ 7 w 25"/>
                <a:gd name="T77" fmla="*/ 7 h 14"/>
                <a:gd name="T78" fmla="*/ 8 w 25"/>
                <a:gd name="T79" fmla="*/ 7 h 14"/>
                <a:gd name="T80" fmla="*/ 9 w 25"/>
                <a:gd name="T81" fmla="*/ 6 h 14"/>
                <a:gd name="T82" fmla="*/ 8 w 25"/>
                <a:gd name="T83" fmla="*/ 4 h 14"/>
                <a:gd name="T84" fmla="*/ 14 w 25"/>
                <a:gd name="T85" fmla="*/ 3 h 14"/>
                <a:gd name="T86" fmla="*/ 14 w 25"/>
                <a:gd name="T87" fmla="*/ 3 h 14"/>
                <a:gd name="T88" fmla="*/ 14 w 25"/>
                <a:gd name="T89" fmla="*/ 3 h 14"/>
                <a:gd name="T90" fmla="*/ 17 w 25"/>
                <a:gd name="T91" fmla="*/ 6 h 14"/>
                <a:gd name="T92" fmla="*/ 17 w 25"/>
                <a:gd name="T93" fmla="*/ 6 h 14"/>
                <a:gd name="T94" fmla="*/ 18 w 25"/>
                <a:gd name="T95" fmla="*/ 4 h 14"/>
                <a:gd name="T96" fmla="*/ 20 w 25"/>
                <a:gd name="T97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" h="14">
                  <a:moveTo>
                    <a:pt x="8" y="10"/>
                  </a:move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close/>
                  <a:moveTo>
                    <a:pt x="11" y="10"/>
                  </a:moveTo>
                  <a:lnTo>
                    <a:pt x="8" y="10"/>
                  </a:lnTo>
                  <a:lnTo>
                    <a:pt x="8" y="10"/>
                  </a:lnTo>
                  <a:lnTo>
                    <a:pt x="11" y="10"/>
                  </a:lnTo>
                  <a:close/>
                  <a:moveTo>
                    <a:pt x="18" y="8"/>
                  </a:moveTo>
                  <a:lnTo>
                    <a:pt x="17" y="10"/>
                  </a:lnTo>
                  <a:lnTo>
                    <a:pt x="18" y="8"/>
                  </a:lnTo>
                  <a:lnTo>
                    <a:pt x="18" y="8"/>
                  </a:lnTo>
                  <a:close/>
                  <a:moveTo>
                    <a:pt x="4" y="8"/>
                  </a:moveTo>
                  <a:lnTo>
                    <a:pt x="3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8"/>
                  </a:lnTo>
                  <a:close/>
                  <a:moveTo>
                    <a:pt x="9" y="6"/>
                  </a:moveTo>
                  <a:lnTo>
                    <a:pt x="11" y="7"/>
                  </a:lnTo>
                  <a:lnTo>
                    <a:pt x="11" y="6"/>
                  </a:lnTo>
                  <a:lnTo>
                    <a:pt x="9" y="6"/>
                  </a:lnTo>
                  <a:close/>
                  <a:moveTo>
                    <a:pt x="13" y="6"/>
                  </a:moveTo>
                  <a:lnTo>
                    <a:pt x="12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3" y="7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3" y="7"/>
                  </a:lnTo>
                  <a:lnTo>
                    <a:pt x="13" y="6"/>
                  </a:lnTo>
                  <a:close/>
                  <a:moveTo>
                    <a:pt x="11" y="6"/>
                  </a:moveTo>
                  <a:lnTo>
                    <a:pt x="9" y="6"/>
                  </a:lnTo>
                  <a:lnTo>
                    <a:pt x="9" y="6"/>
                  </a:lnTo>
                  <a:lnTo>
                    <a:pt x="11" y="6"/>
                  </a:lnTo>
                  <a:lnTo>
                    <a:pt x="11" y="6"/>
                  </a:lnTo>
                  <a:close/>
                  <a:moveTo>
                    <a:pt x="24" y="2"/>
                  </a:moveTo>
                  <a:lnTo>
                    <a:pt x="25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4" y="2"/>
                  </a:lnTo>
                  <a:close/>
                  <a:moveTo>
                    <a:pt x="20" y="0"/>
                  </a:moveTo>
                  <a:lnTo>
                    <a:pt x="24" y="0"/>
                  </a:lnTo>
                  <a:lnTo>
                    <a:pt x="24" y="2"/>
                  </a:lnTo>
                  <a:lnTo>
                    <a:pt x="25" y="2"/>
                  </a:lnTo>
                  <a:lnTo>
                    <a:pt x="25" y="2"/>
                  </a:lnTo>
                  <a:lnTo>
                    <a:pt x="25" y="3"/>
                  </a:lnTo>
                  <a:lnTo>
                    <a:pt x="25" y="6"/>
                  </a:lnTo>
                  <a:lnTo>
                    <a:pt x="24" y="8"/>
                  </a:lnTo>
                  <a:lnTo>
                    <a:pt x="22" y="10"/>
                  </a:lnTo>
                  <a:lnTo>
                    <a:pt x="20" y="12"/>
                  </a:lnTo>
                  <a:lnTo>
                    <a:pt x="17" y="12"/>
                  </a:lnTo>
                  <a:lnTo>
                    <a:pt x="14" y="12"/>
                  </a:lnTo>
                  <a:lnTo>
                    <a:pt x="13" y="11"/>
                  </a:lnTo>
                  <a:lnTo>
                    <a:pt x="12" y="12"/>
                  </a:lnTo>
                  <a:lnTo>
                    <a:pt x="9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4" y="12"/>
                  </a:lnTo>
                  <a:lnTo>
                    <a:pt x="3" y="11"/>
                  </a:lnTo>
                  <a:lnTo>
                    <a:pt x="1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2"/>
                  </a:lnTo>
                  <a:lnTo>
                    <a:pt x="3" y="2"/>
                  </a:lnTo>
                  <a:lnTo>
                    <a:pt x="3" y="0"/>
                  </a:lnTo>
                  <a:lnTo>
                    <a:pt x="7" y="2"/>
                  </a:lnTo>
                  <a:lnTo>
                    <a:pt x="7" y="3"/>
                  </a:lnTo>
                  <a:lnTo>
                    <a:pt x="7" y="3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6"/>
                  </a:lnTo>
                  <a:lnTo>
                    <a:pt x="8" y="4"/>
                  </a:lnTo>
                  <a:lnTo>
                    <a:pt x="14" y="2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4" y="3"/>
                  </a:lnTo>
                  <a:lnTo>
                    <a:pt x="16" y="4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6" name="Freeform 3119"/>
            <p:cNvSpPr>
              <a:spLocks noEditPoints="1"/>
            </p:cNvSpPr>
            <p:nvPr/>
          </p:nvSpPr>
          <p:spPr bwMode="auto">
            <a:xfrm>
              <a:off x="8669338" y="1714501"/>
              <a:ext cx="26988" cy="88900"/>
            </a:xfrm>
            <a:custGeom>
              <a:avLst/>
              <a:gdLst>
                <a:gd name="T0" fmla="*/ 4 w 17"/>
                <a:gd name="T1" fmla="*/ 9 h 56"/>
                <a:gd name="T2" fmla="*/ 2 w 17"/>
                <a:gd name="T3" fmla="*/ 42 h 56"/>
                <a:gd name="T4" fmla="*/ 9 w 17"/>
                <a:gd name="T5" fmla="*/ 50 h 56"/>
                <a:gd name="T6" fmla="*/ 14 w 17"/>
                <a:gd name="T7" fmla="*/ 37 h 56"/>
                <a:gd name="T8" fmla="*/ 4 w 17"/>
                <a:gd name="T9" fmla="*/ 9 h 56"/>
                <a:gd name="T10" fmla="*/ 4 w 17"/>
                <a:gd name="T11" fmla="*/ 0 h 56"/>
                <a:gd name="T12" fmla="*/ 17 w 17"/>
                <a:gd name="T13" fmla="*/ 37 h 56"/>
                <a:gd name="T14" fmla="*/ 10 w 17"/>
                <a:gd name="T15" fmla="*/ 56 h 56"/>
                <a:gd name="T16" fmla="*/ 0 w 17"/>
                <a:gd name="T17" fmla="*/ 43 h 56"/>
                <a:gd name="T18" fmla="*/ 0 w 17"/>
                <a:gd name="T19" fmla="*/ 43 h 56"/>
                <a:gd name="T20" fmla="*/ 1 w 17"/>
                <a:gd name="T21" fmla="*/ 0 h 56"/>
                <a:gd name="T22" fmla="*/ 4 w 17"/>
                <a:gd name="T2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" h="56">
                  <a:moveTo>
                    <a:pt x="4" y="9"/>
                  </a:moveTo>
                  <a:lnTo>
                    <a:pt x="2" y="42"/>
                  </a:lnTo>
                  <a:lnTo>
                    <a:pt x="9" y="50"/>
                  </a:lnTo>
                  <a:lnTo>
                    <a:pt x="14" y="37"/>
                  </a:lnTo>
                  <a:lnTo>
                    <a:pt x="4" y="9"/>
                  </a:lnTo>
                  <a:close/>
                  <a:moveTo>
                    <a:pt x="4" y="0"/>
                  </a:moveTo>
                  <a:lnTo>
                    <a:pt x="17" y="37"/>
                  </a:lnTo>
                  <a:lnTo>
                    <a:pt x="10" y="56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1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Freeform 3120"/>
            <p:cNvSpPr>
              <a:spLocks noEditPoints="1"/>
            </p:cNvSpPr>
            <p:nvPr/>
          </p:nvSpPr>
          <p:spPr bwMode="auto">
            <a:xfrm>
              <a:off x="8664576" y="1712913"/>
              <a:ext cx="33338" cy="95250"/>
            </a:xfrm>
            <a:custGeom>
              <a:avLst/>
              <a:gdLst>
                <a:gd name="T0" fmla="*/ 4 w 21"/>
                <a:gd name="T1" fmla="*/ 44 h 60"/>
                <a:gd name="T2" fmla="*/ 4 w 21"/>
                <a:gd name="T3" fmla="*/ 44 h 60"/>
                <a:gd name="T4" fmla="*/ 8 w 21"/>
                <a:gd name="T5" fmla="*/ 48 h 60"/>
                <a:gd name="T6" fmla="*/ 4 w 21"/>
                <a:gd name="T7" fmla="*/ 44 h 60"/>
                <a:gd name="T8" fmla="*/ 19 w 21"/>
                <a:gd name="T9" fmla="*/ 38 h 60"/>
                <a:gd name="T10" fmla="*/ 13 w 21"/>
                <a:gd name="T11" fmla="*/ 52 h 60"/>
                <a:gd name="T12" fmla="*/ 12 w 21"/>
                <a:gd name="T13" fmla="*/ 55 h 60"/>
                <a:gd name="T14" fmla="*/ 12 w 21"/>
                <a:gd name="T15" fmla="*/ 55 h 60"/>
                <a:gd name="T16" fmla="*/ 19 w 21"/>
                <a:gd name="T17" fmla="*/ 38 h 60"/>
                <a:gd name="T18" fmla="*/ 19 w 21"/>
                <a:gd name="T19" fmla="*/ 38 h 60"/>
                <a:gd name="T20" fmla="*/ 8 w 21"/>
                <a:gd name="T21" fmla="*/ 18 h 60"/>
                <a:gd name="T22" fmla="*/ 7 w 21"/>
                <a:gd name="T23" fmla="*/ 43 h 60"/>
                <a:gd name="T24" fmla="*/ 12 w 21"/>
                <a:gd name="T25" fmla="*/ 48 h 60"/>
                <a:gd name="T26" fmla="*/ 15 w 21"/>
                <a:gd name="T27" fmla="*/ 38 h 60"/>
                <a:gd name="T28" fmla="*/ 8 w 21"/>
                <a:gd name="T29" fmla="*/ 18 h 60"/>
                <a:gd name="T30" fmla="*/ 5 w 21"/>
                <a:gd name="T31" fmla="*/ 2 h 60"/>
                <a:gd name="T32" fmla="*/ 5 w 21"/>
                <a:gd name="T33" fmla="*/ 2 h 60"/>
                <a:gd name="T34" fmla="*/ 5 w 21"/>
                <a:gd name="T35" fmla="*/ 10 h 60"/>
                <a:gd name="T36" fmla="*/ 8 w 21"/>
                <a:gd name="T37" fmla="*/ 9 h 60"/>
                <a:gd name="T38" fmla="*/ 5 w 21"/>
                <a:gd name="T39" fmla="*/ 2 h 60"/>
                <a:gd name="T40" fmla="*/ 8 w 21"/>
                <a:gd name="T41" fmla="*/ 0 h 60"/>
                <a:gd name="T42" fmla="*/ 21 w 21"/>
                <a:gd name="T43" fmla="*/ 38 h 60"/>
                <a:gd name="T44" fmla="*/ 13 w 21"/>
                <a:gd name="T45" fmla="*/ 60 h 60"/>
                <a:gd name="T46" fmla="*/ 2 w 21"/>
                <a:gd name="T47" fmla="*/ 47 h 60"/>
                <a:gd name="T48" fmla="*/ 0 w 21"/>
                <a:gd name="T49" fmla="*/ 47 h 60"/>
                <a:gd name="T50" fmla="*/ 2 w 21"/>
                <a:gd name="T51" fmla="*/ 0 h 60"/>
                <a:gd name="T52" fmla="*/ 8 w 21"/>
                <a:gd name="T5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1" h="60">
                  <a:moveTo>
                    <a:pt x="4" y="44"/>
                  </a:moveTo>
                  <a:lnTo>
                    <a:pt x="4" y="44"/>
                  </a:lnTo>
                  <a:lnTo>
                    <a:pt x="8" y="48"/>
                  </a:lnTo>
                  <a:lnTo>
                    <a:pt x="4" y="44"/>
                  </a:lnTo>
                  <a:close/>
                  <a:moveTo>
                    <a:pt x="19" y="38"/>
                  </a:moveTo>
                  <a:lnTo>
                    <a:pt x="13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9" y="38"/>
                  </a:lnTo>
                  <a:lnTo>
                    <a:pt x="19" y="38"/>
                  </a:lnTo>
                  <a:close/>
                  <a:moveTo>
                    <a:pt x="8" y="18"/>
                  </a:moveTo>
                  <a:lnTo>
                    <a:pt x="7" y="43"/>
                  </a:lnTo>
                  <a:lnTo>
                    <a:pt x="12" y="48"/>
                  </a:lnTo>
                  <a:lnTo>
                    <a:pt x="15" y="38"/>
                  </a:lnTo>
                  <a:lnTo>
                    <a:pt x="8" y="18"/>
                  </a:lnTo>
                  <a:close/>
                  <a:moveTo>
                    <a:pt x="5" y="2"/>
                  </a:moveTo>
                  <a:lnTo>
                    <a:pt x="5" y="2"/>
                  </a:lnTo>
                  <a:lnTo>
                    <a:pt x="5" y="10"/>
                  </a:lnTo>
                  <a:lnTo>
                    <a:pt x="8" y="9"/>
                  </a:lnTo>
                  <a:lnTo>
                    <a:pt x="5" y="2"/>
                  </a:lnTo>
                  <a:close/>
                  <a:moveTo>
                    <a:pt x="8" y="0"/>
                  </a:moveTo>
                  <a:lnTo>
                    <a:pt x="21" y="38"/>
                  </a:lnTo>
                  <a:lnTo>
                    <a:pt x="13" y="60"/>
                  </a:lnTo>
                  <a:lnTo>
                    <a:pt x="2" y="47"/>
                  </a:lnTo>
                  <a:lnTo>
                    <a:pt x="0" y="47"/>
                  </a:lnTo>
                  <a:lnTo>
                    <a:pt x="2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3121"/>
            <p:cNvSpPr/>
            <p:nvPr/>
          </p:nvSpPr>
          <p:spPr bwMode="auto">
            <a:xfrm>
              <a:off x="8689976" y="1600201"/>
              <a:ext cx="136525" cy="106363"/>
            </a:xfrm>
            <a:custGeom>
              <a:avLst/>
              <a:gdLst>
                <a:gd name="T0" fmla="*/ 82 w 86"/>
                <a:gd name="T1" fmla="*/ 0 h 67"/>
                <a:gd name="T2" fmla="*/ 86 w 86"/>
                <a:gd name="T3" fmla="*/ 0 h 67"/>
                <a:gd name="T4" fmla="*/ 86 w 86"/>
                <a:gd name="T5" fmla="*/ 4 h 67"/>
                <a:gd name="T6" fmla="*/ 82 w 86"/>
                <a:gd name="T7" fmla="*/ 3 h 67"/>
                <a:gd name="T8" fmla="*/ 77 w 86"/>
                <a:gd name="T9" fmla="*/ 4 h 67"/>
                <a:gd name="T10" fmla="*/ 71 w 86"/>
                <a:gd name="T11" fmla="*/ 7 h 67"/>
                <a:gd name="T12" fmla="*/ 63 w 86"/>
                <a:gd name="T13" fmla="*/ 10 h 67"/>
                <a:gd name="T14" fmla="*/ 51 w 86"/>
                <a:gd name="T15" fmla="*/ 17 h 67"/>
                <a:gd name="T16" fmla="*/ 33 w 86"/>
                <a:gd name="T17" fmla="*/ 31 h 67"/>
                <a:gd name="T18" fmla="*/ 18 w 86"/>
                <a:gd name="T19" fmla="*/ 47 h 67"/>
                <a:gd name="T20" fmla="*/ 13 w 86"/>
                <a:gd name="T21" fmla="*/ 52 h 67"/>
                <a:gd name="T22" fmla="*/ 9 w 86"/>
                <a:gd name="T23" fmla="*/ 58 h 67"/>
                <a:gd name="T24" fmla="*/ 7 w 86"/>
                <a:gd name="T25" fmla="*/ 62 h 67"/>
                <a:gd name="T26" fmla="*/ 4 w 86"/>
                <a:gd name="T27" fmla="*/ 64 h 67"/>
                <a:gd name="T28" fmla="*/ 3 w 86"/>
                <a:gd name="T29" fmla="*/ 67 h 67"/>
                <a:gd name="T30" fmla="*/ 3 w 86"/>
                <a:gd name="T31" fmla="*/ 67 h 67"/>
                <a:gd name="T32" fmla="*/ 0 w 86"/>
                <a:gd name="T33" fmla="*/ 65 h 67"/>
                <a:gd name="T34" fmla="*/ 1 w 86"/>
                <a:gd name="T35" fmla="*/ 63 h 67"/>
                <a:gd name="T36" fmla="*/ 7 w 86"/>
                <a:gd name="T37" fmla="*/ 55 h 67"/>
                <a:gd name="T38" fmla="*/ 16 w 86"/>
                <a:gd name="T39" fmla="*/ 46 h 67"/>
                <a:gd name="T40" fmla="*/ 26 w 86"/>
                <a:gd name="T41" fmla="*/ 34 h 67"/>
                <a:gd name="T42" fmla="*/ 37 w 86"/>
                <a:gd name="T43" fmla="*/ 24 h 67"/>
                <a:gd name="T44" fmla="*/ 48 w 86"/>
                <a:gd name="T45" fmla="*/ 14 h 67"/>
                <a:gd name="T46" fmla="*/ 62 w 86"/>
                <a:gd name="T47" fmla="*/ 8 h 67"/>
                <a:gd name="T48" fmla="*/ 69 w 86"/>
                <a:gd name="T49" fmla="*/ 4 h 67"/>
                <a:gd name="T50" fmla="*/ 76 w 86"/>
                <a:gd name="T51" fmla="*/ 1 h 67"/>
                <a:gd name="T52" fmla="*/ 82 w 86"/>
                <a:gd name="T5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6" h="67">
                  <a:moveTo>
                    <a:pt x="82" y="0"/>
                  </a:moveTo>
                  <a:lnTo>
                    <a:pt x="86" y="0"/>
                  </a:lnTo>
                  <a:lnTo>
                    <a:pt x="86" y="4"/>
                  </a:lnTo>
                  <a:lnTo>
                    <a:pt x="82" y="3"/>
                  </a:lnTo>
                  <a:lnTo>
                    <a:pt x="77" y="4"/>
                  </a:lnTo>
                  <a:lnTo>
                    <a:pt x="71" y="7"/>
                  </a:lnTo>
                  <a:lnTo>
                    <a:pt x="63" y="10"/>
                  </a:lnTo>
                  <a:lnTo>
                    <a:pt x="51" y="17"/>
                  </a:lnTo>
                  <a:lnTo>
                    <a:pt x="33" y="31"/>
                  </a:lnTo>
                  <a:lnTo>
                    <a:pt x="18" y="47"/>
                  </a:lnTo>
                  <a:lnTo>
                    <a:pt x="13" y="52"/>
                  </a:lnTo>
                  <a:lnTo>
                    <a:pt x="9" y="58"/>
                  </a:lnTo>
                  <a:lnTo>
                    <a:pt x="7" y="62"/>
                  </a:lnTo>
                  <a:lnTo>
                    <a:pt x="4" y="64"/>
                  </a:lnTo>
                  <a:lnTo>
                    <a:pt x="3" y="67"/>
                  </a:lnTo>
                  <a:lnTo>
                    <a:pt x="3" y="67"/>
                  </a:lnTo>
                  <a:lnTo>
                    <a:pt x="0" y="65"/>
                  </a:lnTo>
                  <a:lnTo>
                    <a:pt x="1" y="63"/>
                  </a:lnTo>
                  <a:lnTo>
                    <a:pt x="7" y="55"/>
                  </a:lnTo>
                  <a:lnTo>
                    <a:pt x="16" y="46"/>
                  </a:lnTo>
                  <a:lnTo>
                    <a:pt x="26" y="34"/>
                  </a:lnTo>
                  <a:lnTo>
                    <a:pt x="37" y="24"/>
                  </a:lnTo>
                  <a:lnTo>
                    <a:pt x="48" y="14"/>
                  </a:lnTo>
                  <a:lnTo>
                    <a:pt x="62" y="8"/>
                  </a:lnTo>
                  <a:lnTo>
                    <a:pt x="69" y="4"/>
                  </a:lnTo>
                  <a:lnTo>
                    <a:pt x="76" y="1"/>
                  </a:lnTo>
                  <a:lnTo>
                    <a:pt x="8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9" name="Freeform 3122"/>
            <p:cNvSpPr>
              <a:spLocks noEditPoints="1"/>
            </p:cNvSpPr>
            <p:nvPr/>
          </p:nvSpPr>
          <p:spPr bwMode="auto">
            <a:xfrm>
              <a:off x="8685213" y="1598613"/>
              <a:ext cx="144463" cy="111125"/>
            </a:xfrm>
            <a:custGeom>
              <a:avLst/>
              <a:gdLst>
                <a:gd name="T0" fmla="*/ 57 w 91"/>
                <a:gd name="T1" fmla="*/ 15 h 70"/>
                <a:gd name="T2" fmla="*/ 53 w 91"/>
                <a:gd name="T3" fmla="*/ 17 h 70"/>
                <a:gd name="T4" fmla="*/ 50 w 91"/>
                <a:gd name="T5" fmla="*/ 18 h 70"/>
                <a:gd name="T6" fmla="*/ 53 w 91"/>
                <a:gd name="T7" fmla="*/ 17 h 70"/>
                <a:gd name="T8" fmla="*/ 57 w 91"/>
                <a:gd name="T9" fmla="*/ 15 h 70"/>
                <a:gd name="T10" fmla="*/ 85 w 91"/>
                <a:gd name="T11" fmla="*/ 0 h 70"/>
                <a:gd name="T12" fmla="*/ 89 w 91"/>
                <a:gd name="T13" fmla="*/ 0 h 70"/>
                <a:gd name="T14" fmla="*/ 91 w 91"/>
                <a:gd name="T15" fmla="*/ 0 h 70"/>
                <a:gd name="T16" fmla="*/ 91 w 91"/>
                <a:gd name="T17" fmla="*/ 6 h 70"/>
                <a:gd name="T18" fmla="*/ 89 w 91"/>
                <a:gd name="T19" fmla="*/ 6 h 70"/>
                <a:gd name="T20" fmla="*/ 85 w 91"/>
                <a:gd name="T21" fmla="*/ 6 h 70"/>
                <a:gd name="T22" fmla="*/ 85 w 91"/>
                <a:gd name="T23" fmla="*/ 6 h 70"/>
                <a:gd name="T24" fmla="*/ 80 w 91"/>
                <a:gd name="T25" fmla="*/ 6 h 70"/>
                <a:gd name="T26" fmla="*/ 75 w 91"/>
                <a:gd name="T27" fmla="*/ 9 h 70"/>
                <a:gd name="T28" fmla="*/ 66 w 91"/>
                <a:gd name="T29" fmla="*/ 13 h 70"/>
                <a:gd name="T30" fmla="*/ 54 w 91"/>
                <a:gd name="T31" fmla="*/ 19 h 70"/>
                <a:gd name="T32" fmla="*/ 44 w 91"/>
                <a:gd name="T33" fmla="*/ 28 h 70"/>
                <a:gd name="T34" fmla="*/ 32 w 91"/>
                <a:gd name="T35" fmla="*/ 39 h 70"/>
                <a:gd name="T36" fmla="*/ 21 w 91"/>
                <a:gd name="T37" fmla="*/ 49 h 70"/>
                <a:gd name="T38" fmla="*/ 17 w 91"/>
                <a:gd name="T39" fmla="*/ 55 h 70"/>
                <a:gd name="T40" fmla="*/ 13 w 91"/>
                <a:gd name="T41" fmla="*/ 60 h 70"/>
                <a:gd name="T42" fmla="*/ 11 w 91"/>
                <a:gd name="T43" fmla="*/ 64 h 70"/>
                <a:gd name="T44" fmla="*/ 8 w 91"/>
                <a:gd name="T45" fmla="*/ 66 h 70"/>
                <a:gd name="T46" fmla="*/ 7 w 91"/>
                <a:gd name="T47" fmla="*/ 69 h 70"/>
                <a:gd name="T48" fmla="*/ 7 w 91"/>
                <a:gd name="T49" fmla="*/ 69 h 70"/>
                <a:gd name="T50" fmla="*/ 6 w 91"/>
                <a:gd name="T51" fmla="*/ 69 h 70"/>
                <a:gd name="T52" fmla="*/ 6 w 91"/>
                <a:gd name="T53" fmla="*/ 70 h 70"/>
                <a:gd name="T54" fmla="*/ 2 w 91"/>
                <a:gd name="T55" fmla="*/ 68 h 70"/>
                <a:gd name="T56" fmla="*/ 0 w 91"/>
                <a:gd name="T57" fmla="*/ 66 h 70"/>
                <a:gd name="T58" fmla="*/ 2 w 91"/>
                <a:gd name="T59" fmla="*/ 65 h 70"/>
                <a:gd name="T60" fmla="*/ 2 w 91"/>
                <a:gd name="T61" fmla="*/ 65 h 70"/>
                <a:gd name="T62" fmla="*/ 3 w 91"/>
                <a:gd name="T63" fmla="*/ 64 h 70"/>
                <a:gd name="T64" fmla="*/ 4 w 91"/>
                <a:gd name="T65" fmla="*/ 63 h 70"/>
                <a:gd name="T66" fmla="*/ 6 w 91"/>
                <a:gd name="T67" fmla="*/ 60 h 70"/>
                <a:gd name="T68" fmla="*/ 8 w 91"/>
                <a:gd name="T69" fmla="*/ 56 h 70"/>
                <a:gd name="T70" fmla="*/ 12 w 91"/>
                <a:gd name="T71" fmla="*/ 51 h 70"/>
                <a:gd name="T72" fmla="*/ 17 w 91"/>
                <a:gd name="T73" fmla="*/ 46 h 70"/>
                <a:gd name="T74" fmla="*/ 33 w 91"/>
                <a:gd name="T75" fmla="*/ 28 h 70"/>
                <a:gd name="T76" fmla="*/ 51 w 91"/>
                <a:gd name="T77" fmla="*/ 14 h 70"/>
                <a:gd name="T78" fmla="*/ 63 w 91"/>
                <a:gd name="T79" fmla="*/ 8 h 70"/>
                <a:gd name="T80" fmla="*/ 72 w 91"/>
                <a:gd name="T81" fmla="*/ 2 h 70"/>
                <a:gd name="T82" fmla="*/ 79 w 91"/>
                <a:gd name="T83" fmla="*/ 1 h 70"/>
                <a:gd name="T84" fmla="*/ 85 w 91"/>
                <a:gd name="T85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1" h="70">
                  <a:moveTo>
                    <a:pt x="57" y="15"/>
                  </a:moveTo>
                  <a:lnTo>
                    <a:pt x="53" y="17"/>
                  </a:lnTo>
                  <a:lnTo>
                    <a:pt x="50" y="18"/>
                  </a:lnTo>
                  <a:lnTo>
                    <a:pt x="53" y="17"/>
                  </a:lnTo>
                  <a:lnTo>
                    <a:pt x="57" y="15"/>
                  </a:lnTo>
                  <a:close/>
                  <a:moveTo>
                    <a:pt x="85" y="0"/>
                  </a:moveTo>
                  <a:lnTo>
                    <a:pt x="89" y="0"/>
                  </a:lnTo>
                  <a:lnTo>
                    <a:pt x="91" y="0"/>
                  </a:lnTo>
                  <a:lnTo>
                    <a:pt x="91" y="6"/>
                  </a:lnTo>
                  <a:lnTo>
                    <a:pt x="89" y="6"/>
                  </a:lnTo>
                  <a:lnTo>
                    <a:pt x="85" y="6"/>
                  </a:lnTo>
                  <a:lnTo>
                    <a:pt x="85" y="6"/>
                  </a:lnTo>
                  <a:lnTo>
                    <a:pt x="80" y="6"/>
                  </a:lnTo>
                  <a:lnTo>
                    <a:pt x="75" y="9"/>
                  </a:lnTo>
                  <a:lnTo>
                    <a:pt x="66" y="13"/>
                  </a:lnTo>
                  <a:lnTo>
                    <a:pt x="54" y="19"/>
                  </a:lnTo>
                  <a:lnTo>
                    <a:pt x="44" y="28"/>
                  </a:lnTo>
                  <a:lnTo>
                    <a:pt x="32" y="39"/>
                  </a:lnTo>
                  <a:lnTo>
                    <a:pt x="21" y="49"/>
                  </a:lnTo>
                  <a:lnTo>
                    <a:pt x="17" y="55"/>
                  </a:lnTo>
                  <a:lnTo>
                    <a:pt x="13" y="60"/>
                  </a:lnTo>
                  <a:lnTo>
                    <a:pt x="11" y="64"/>
                  </a:lnTo>
                  <a:lnTo>
                    <a:pt x="8" y="66"/>
                  </a:lnTo>
                  <a:lnTo>
                    <a:pt x="7" y="69"/>
                  </a:lnTo>
                  <a:lnTo>
                    <a:pt x="7" y="69"/>
                  </a:lnTo>
                  <a:lnTo>
                    <a:pt x="6" y="69"/>
                  </a:lnTo>
                  <a:lnTo>
                    <a:pt x="6" y="70"/>
                  </a:lnTo>
                  <a:lnTo>
                    <a:pt x="2" y="68"/>
                  </a:lnTo>
                  <a:lnTo>
                    <a:pt x="0" y="66"/>
                  </a:lnTo>
                  <a:lnTo>
                    <a:pt x="2" y="65"/>
                  </a:lnTo>
                  <a:lnTo>
                    <a:pt x="2" y="65"/>
                  </a:lnTo>
                  <a:lnTo>
                    <a:pt x="3" y="64"/>
                  </a:lnTo>
                  <a:lnTo>
                    <a:pt x="4" y="63"/>
                  </a:lnTo>
                  <a:lnTo>
                    <a:pt x="6" y="60"/>
                  </a:lnTo>
                  <a:lnTo>
                    <a:pt x="8" y="56"/>
                  </a:lnTo>
                  <a:lnTo>
                    <a:pt x="12" y="51"/>
                  </a:lnTo>
                  <a:lnTo>
                    <a:pt x="17" y="46"/>
                  </a:lnTo>
                  <a:lnTo>
                    <a:pt x="33" y="28"/>
                  </a:lnTo>
                  <a:lnTo>
                    <a:pt x="51" y="14"/>
                  </a:lnTo>
                  <a:lnTo>
                    <a:pt x="63" y="8"/>
                  </a:lnTo>
                  <a:lnTo>
                    <a:pt x="72" y="2"/>
                  </a:lnTo>
                  <a:lnTo>
                    <a:pt x="79" y="1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3123"/>
            <p:cNvSpPr/>
            <p:nvPr/>
          </p:nvSpPr>
          <p:spPr bwMode="auto">
            <a:xfrm>
              <a:off x="8809038" y="1589088"/>
              <a:ext cx="14288" cy="17463"/>
            </a:xfrm>
            <a:custGeom>
              <a:avLst/>
              <a:gdLst>
                <a:gd name="T0" fmla="*/ 7 w 9"/>
                <a:gd name="T1" fmla="*/ 0 h 11"/>
                <a:gd name="T2" fmla="*/ 9 w 9"/>
                <a:gd name="T3" fmla="*/ 3 h 11"/>
                <a:gd name="T4" fmla="*/ 2 w 9"/>
                <a:gd name="T5" fmla="*/ 11 h 11"/>
                <a:gd name="T6" fmla="*/ 0 w 9"/>
                <a:gd name="T7" fmla="*/ 8 h 11"/>
                <a:gd name="T8" fmla="*/ 7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7" y="0"/>
                  </a:moveTo>
                  <a:lnTo>
                    <a:pt x="9" y="3"/>
                  </a:lnTo>
                  <a:lnTo>
                    <a:pt x="2" y="11"/>
                  </a:lnTo>
                  <a:lnTo>
                    <a:pt x="0" y="8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1" name="Freeform 3124"/>
            <p:cNvSpPr/>
            <p:nvPr/>
          </p:nvSpPr>
          <p:spPr bwMode="auto">
            <a:xfrm>
              <a:off x="8804276" y="1587501"/>
              <a:ext cx="22225" cy="23813"/>
            </a:xfrm>
            <a:custGeom>
              <a:avLst/>
              <a:gdLst>
                <a:gd name="T0" fmla="*/ 10 w 14"/>
                <a:gd name="T1" fmla="*/ 0 h 15"/>
                <a:gd name="T2" fmla="*/ 14 w 14"/>
                <a:gd name="T3" fmla="*/ 4 h 15"/>
                <a:gd name="T4" fmla="*/ 5 w 14"/>
                <a:gd name="T5" fmla="*/ 15 h 15"/>
                <a:gd name="T6" fmla="*/ 1 w 14"/>
                <a:gd name="T7" fmla="*/ 11 h 15"/>
                <a:gd name="T8" fmla="*/ 0 w 14"/>
                <a:gd name="T9" fmla="*/ 9 h 15"/>
                <a:gd name="T10" fmla="*/ 10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10" y="0"/>
                  </a:moveTo>
                  <a:lnTo>
                    <a:pt x="14" y="4"/>
                  </a:lnTo>
                  <a:lnTo>
                    <a:pt x="5" y="15"/>
                  </a:lnTo>
                  <a:lnTo>
                    <a:pt x="1" y="11"/>
                  </a:lnTo>
                  <a:lnTo>
                    <a:pt x="0" y="9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2" name="Freeform 3125"/>
            <p:cNvSpPr/>
            <p:nvPr/>
          </p:nvSpPr>
          <p:spPr bwMode="auto">
            <a:xfrm>
              <a:off x="8815388" y="1593851"/>
              <a:ext cx="14288" cy="11113"/>
            </a:xfrm>
            <a:custGeom>
              <a:avLst/>
              <a:gdLst>
                <a:gd name="T0" fmla="*/ 7 w 9"/>
                <a:gd name="T1" fmla="*/ 0 h 7"/>
                <a:gd name="T2" fmla="*/ 9 w 9"/>
                <a:gd name="T3" fmla="*/ 3 h 7"/>
                <a:gd name="T4" fmla="*/ 1 w 9"/>
                <a:gd name="T5" fmla="*/ 7 h 7"/>
                <a:gd name="T6" fmla="*/ 0 w 9"/>
                <a:gd name="T7" fmla="*/ 4 h 7"/>
                <a:gd name="T8" fmla="*/ 7 w 9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">
                  <a:moveTo>
                    <a:pt x="7" y="0"/>
                  </a:moveTo>
                  <a:lnTo>
                    <a:pt x="9" y="3"/>
                  </a:lnTo>
                  <a:lnTo>
                    <a:pt x="1" y="7"/>
                  </a:lnTo>
                  <a:lnTo>
                    <a:pt x="0" y="4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3" name="Freeform 3126"/>
            <p:cNvSpPr>
              <a:spLocks noEditPoints="1"/>
            </p:cNvSpPr>
            <p:nvPr/>
          </p:nvSpPr>
          <p:spPr bwMode="auto">
            <a:xfrm>
              <a:off x="8810626" y="1589088"/>
              <a:ext cx="22225" cy="19050"/>
            </a:xfrm>
            <a:custGeom>
              <a:avLst/>
              <a:gdLst>
                <a:gd name="T0" fmla="*/ 10 w 14"/>
                <a:gd name="T1" fmla="*/ 6 h 12"/>
                <a:gd name="T2" fmla="*/ 5 w 14"/>
                <a:gd name="T3" fmla="*/ 8 h 12"/>
                <a:gd name="T4" fmla="*/ 5 w 14"/>
                <a:gd name="T5" fmla="*/ 8 h 12"/>
                <a:gd name="T6" fmla="*/ 10 w 14"/>
                <a:gd name="T7" fmla="*/ 6 h 12"/>
                <a:gd name="T8" fmla="*/ 12 w 14"/>
                <a:gd name="T9" fmla="*/ 0 h 12"/>
                <a:gd name="T10" fmla="*/ 14 w 14"/>
                <a:gd name="T11" fmla="*/ 7 h 12"/>
                <a:gd name="T12" fmla="*/ 4 w 14"/>
                <a:gd name="T13" fmla="*/ 12 h 12"/>
                <a:gd name="T14" fmla="*/ 1 w 14"/>
                <a:gd name="T15" fmla="*/ 8 h 12"/>
                <a:gd name="T16" fmla="*/ 0 w 14"/>
                <a:gd name="T17" fmla="*/ 7 h 12"/>
                <a:gd name="T18" fmla="*/ 12 w 14"/>
                <a:gd name="T1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2">
                  <a:moveTo>
                    <a:pt x="10" y="6"/>
                  </a:moveTo>
                  <a:lnTo>
                    <a:pt x="5" y="8"/>
                  </a:lnTo>
                  <a:lnTo>
                    <a:pt x="5" y="8"/>
                  </a:lnTo>
                  <a:lnTo>
                    <a:pt x="10" y="6"/>
                  </a:lnTo>
                  <a:close/>
                  <a:moveTo>
                    <a:pt x="12" y="0"/>
                  </a:moveTo>
                  <a:lnTo>
                    <a:pt x="14" y="7"/>
                  </a:lnTo>
                  <a:lnTo>
                    <a:pt x="4" y="12"/>
                  </a:lnTo>
                  <a:lnTo>
                    <a:pt x="1" y="8"/>
                  </a:lnTo>
                  <a:lnTo>
                    <a:pt x="0" y="7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4" name="Freeform 3127"/>
            <p:cNvSpPr/>
            <p:nvPr/>
          </p:nvSpPr>
          <p:spPr bwMode="auto">
            <a:xfrm>
              <a:off x="8529638" y="1600201"/>
              <a:ext cx="6350" cy="26988"/>
            </a:xfrm>
            <a:custGeom>
              <a:avLst/>
              <a:gdLst>
                <a:gd name="T0" fmla="*/ 3 w 4"/>
                <a:gd name="T1" fmla="*/ 0 h 17"/>
                <a:gd name="T2" fmla="*/ 4 w 4"/>
                <a:gd name="T3" fmla="*/ 17 h 17"/>
                <a:gd name="T4" fmla="*/ 1 w 4"/>
                <a:gd name="T5" fmla="*/ 17 h 17"/>
                <a:gd name="T6" fmla="*/ 0 w 4"/>
                <a:gd name="T7" fmla="*/ 0 h 17"/>
                <a:gd name="T8" fmla="*/ 3 w 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7">
                  <a:moveTo>
                    <a:pt x="3" y="0"/>
                  </a:moveTo>
                  <a:lnTo>
                    <a:pt x="4" y="17"/>
                  </a:lnTo>
                  <a:lnTo>
                    <a:pt x="1" y="17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5" name="Freeform 3128"/>
            <p:cNvSpPr>
              <a:spLocks noEditPoints="1"/>
            </p:cNvSpPr>
            <p:nvPr/>
          </p:nvSpPr>
          <p:spPr bwMode="auto">
            <a:xfrm>
              <a:off x="8528051" y="1595438"/>
              <a:ext cx="9525" cy="33338"/>
            </a:xfrm>
            <a:custGeom>
              <a:avLst/>
              <a:gdLst>
                <a:gd name="T0" fmla="*/ 2 w 6"/>
                <a:gd name="T1" fmla="*/ 4 h 21"/>
                <a:gd name="T2" fmla="*/ 4 w 6"/>
                <a:gd name="T3" fmla="*/ 19 h 21"/>
                <a:gd name="T4" fmla="*/ 4 w 6"/>
                <a:gd name="T5" fmla="*/ 19 h 21"/>
                <a:gd name="T6" fmla="*/ 2 w 6"/>
                <a:gd name="T7" fmla="*/ 4 h 21"/>
                <a:gd name="T8" fmla="*/ 5 w 6"/>
                <a:gd name="T9" fmla="*/ 0 h 21"/>
                <a:gd name="T10" fmla="*/ 6 w 6"/>
                <a:gd name="T11" fmla="*/ 21 h 21"/>
                <a:gd name="T12" fmla="*/ 0 w 6"/>
                <a:gd name="T13" fmla="*/ 21 h 21"/>
                <a:gd name="T14" fmla="*/ 0 w 6"/>
                <a:gd name="T15" fmla="*/ 3 h 21"/>
                <a:gd name="T16" fmla="*/ 0 w 6"/>
                <a:gd name="T17" fmla="*/ 2 h 21"/>
                <a:gd name="T18" fmla="*/ 5 w 6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21">
                  <a:moveTo>
                    <a:pt x="2" y="4"/>
                  </a:moveTo>
                  <a:lnTo>
                    <a:pt x="4" y="19"/>
                  </a:lnTo>
                  <a:lnTo>
                    <a:pt x="4" y="19"/>
                  </a:lnTo>
                  <a:lnTo>
                    <a:pt x="2" y="4"/>
                  </a:lnTo>
                  <a:close/>
                  <a:moveTo>
                    <a:pt x="5" y="0"/>
                  </a:moveTo>
                  <a:lnTo>
                    <a:pt x="6" y="21"/>
                  </a:lnTo>
                  <a:lnTo>
                    <a:pt x="0" y="21"/>
                  </a:lnTo>
                  <a:lnTo>
                    <a:pt x="0" y="3"/>
                  </a:lnTo>
                  <a:lnTo>
                    <a:pt x="0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6" name="Freeform 3129"/>
            <p:cNvSpPr/>
            <p:nvPr/>
          </p:nvSpPr>
          <p:spPr bwMode="auto">
            <a:xfrm>
              <a:off x="8520113" y="1620838"/>
              <a:ext cx="11113" cy="6350"/>
            </a:xfrm>
            <a:custGeom>
              <a:avLst/>
              <a:gdLst>
                <a:gd name="T0" fmla="*/ 0 w 7"/>
                <a:gd name="T1" fmla="*/ 0 h 4"/>
                <a:gd name="T2" fmla="*/ 7 w 7"/>
                <a:gd name="T3" fmla="*/ 1 h 4"/>
                <a:gd name="T4" fmla="*/ 6 w 7"/>
                <a:gd name="T5" fmla="*/ 4 h 4"/>
                <a:gd name="T6" fmla="*/ 0 w 7"/>
                <a:gd name="T7" fmla="*/ 4 h 4"/>
                <a:gd name="T8" fmla="*/ 0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7" y="1"/>
                  </a:lnTo>
                  <a:lnTo>
                    <a:pt x="6" y="4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Freeform 3130"/>
            <p:cNvSpPr>
              <a:spLocks noEditPoints="1"/>
            </p:cNvSpPr>
            <p:nvPr/>
          </p:nvSpPr>
          <p:spPr bwMode="auto">
            <a:xfrm>
              <a:off x="8515351" y="1619251"/>
              <a:ext cx="19050" cy="12700"/>
            </a:xfrm>
            <a:custGeom>
              <a:avLst/>
              <a:gdLst>
                <a:gd name="T0" fmla="*/ 4 w 12"/>
                <a:gd name="T1" fmla="*/ 4 h 8"/>
                <a:gd name="T2" fmla="*/ 4 w 12"/>
                <a:gd name="T3" fmla="*/ 4 h 8"/>
                <a:gd name="T4" fmla="*/ 7 w 12"/>
                <a:gd name="T5" fmla="*/ 4 h 8"/>
                <a:gd name="T6" fmla="*/ 4 w 12"/>
                <a:gd name="T7" fmla="*/ 4 h 8"/>
                <a:gd name="T8" fmla="*/ 1 w 12"/>
                <a:gd name="T9" fmla="*/ 0 h 8"/>
                <a:gd name="T10" fmla="*/ 12 w 12"/>
                <a:gd name="T11" fmla="*/ 1 h 8"/>
                <a:gd name="T12" fmla="*/ 10 w 12"/>
                <a:gd name="T13" fmla="*/ 8 h 8"/>
                <a:gd name="T14" fmla="*/ 3 w 12"/>
                <a:gd name="T15" fmla="*/ 6 h 8"/>
                <a:gd name="T16" fmla="*/ 0 w 12"/>
                <a:gd name="T17" fmla="*/ 6 h 8"/>
                <a:gd name="T18" fmla="*/ 1 w 12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8">
                  <a:moveTo>
                    <a:pt x="4" y="4"/>
                  </a:moveTo>
                  <a:lnTo>
                    <a:pt x="4" y="4"/>
                  </a:lnTo>
                  <a:lnTo>
                    <a:pt x="7" y="4"/>
                  </a:lnTo>
                  <a:lnTo>
                    <a:pt x="4" y="4"/>
                  </a:lnTo>
                  <a:close/>
                  <a:moveTo>
                    <a:pt x="1" y="0"/>
                  </a:moveTo>
                  <a:lnTo>
                    <a:pt x="12" y="1"/>
                  </a:lnTo>
                  <a:lnTo>
                    <a:pt x="10" y="8"/>
                  </a:lnTo>
                  <a:lnTo>
                    <a:pt x="3" y="6"/>
                  </a:lnTo>
                  <a:lnTo>
                    <a:pt x="0" y="6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8" name="Freeform 3131"/>
            <p:cNvSpPr>
              <a:spLocks noEditPoints="1"/>
            </p:cNvSpPr>
            <p:nvPr/>
          </p:nvSpPr>
          <p:spPr bwMode="auto">
            <a:xfrm>
              <a:off x="8523288" y="1612901"/>
              <a:ext cx="112713" cy="103188"/>
            </a:xfrm>
            <a:custGeom>
              <a:avLst/>
              <a:gdLst>
                <a:gd name="T0" fmla="*/ 5 w 71"/>
                <a:gd name="T1" fmla="*/ 9 h 65"/>
                <a:gd name="T2" fmla="*/ 5 w 71"/>
                <a:gd name="T3" fmla="*/ 9 h 65"/>
                <a:gd name="T4" fmla="*/ 5 w 71"/>
                <a:gd name="T5" fmla="*/ 9 h 65"/>
                <a:gd name="T6" fmla="*/ 5 w 71"/>
                <a:gd name="T7" fmla="*/ 9 h 65"/>
                <a:gd name="T8" fmla="*/ 0 w 71"/>
                <a:gd name="T9" fmla="*/ 2 h 65"/>
                <a:gd name="T10" fmla="*/ 0 w 71"/>
                <a:gd name="T11" fmla="*/ 2 h 65"/>
                <a:gd name="T12" fmla="*/ 0 w 71"/>
                <a:gd name="T13" fmla="*/ 2 h 65"/>
                <a:gd name="T14" fmla="*/ 0 w 71"/>
                <a:gd name="T15" fmla="*/ 2 h 65"/>
                <a:gd name="T16" fmla="*/ 3 w 71"/>
                <a:gd name="T17" fmla="*/ 0 h 65"/>
                <a:gd name="T18" fmla="*/ 7 w 71"/>
                <a:gd name="T19" fmla="*/ 8 h 65"/>
                <a:gd name="T20" fmla="*/ 7 w 71"/>
                <a:gd name="T21" fmla="*/ 8 h 65"/>
                <a:gd name="T22" fmla="*/ 7 w 71"/>
                <a:gd name="T23" fmla="*/ 8 h 65"/>
                <a:gd name="T24" fmla="*/ 8 w 71"/>
                <a:gd name="T25" fmla="*/ 8 h 65"/>
                <a:gd name="T26" fmla="*/ 9 w 71"/>
                <a:gd name="T27" fmla="*/ 9 h 65"/>
                <a:gd name="T28" fmla="*/ 12 w 71"/>
                <a:gd name="T29" fmla="*/ 10 h 65"/>
                <a:gd name="T30" fmla="*/ 15 w 71"/>
                <a:gd name="T31" fmla="*/ 13 h 65"/>
                <a:gd name="T32" fmla="*/ 19 w 71"/>
                <a:gd name="T33" fmla="*/ 16 h 65"/>
                <a:gd name="T34" fmla="*/ 22 w 71"/>
                <a:gd name="T35" fmla="*/ 19 h 65"/>
                <a:gd name="T36" fmla="*/ 29 w 71"/>
                <a:gd name="T37" fmla="*/ 23 h 65"/>
                <a:gd name="T38" fmla="*/ 42 w 71"/>
                <a:gd name="T39" fmla="*/ 34 h 65"/>
                <a:gd name="T40" fmla="*/ 54 w 71"/>
                <a:gd name="T41" fmla="*/ 44 h 65"/>
                <a:gd name="T42" fmla="*/ 63 w 71"/>
                <a:gd name="T43" fmla="*/ 55 h 65"/>
                <a:gd name="T44" fmla="*/ 68 w 71"/>
                <a:gd name="T45" fmla="*/ 61 h 65"/>
                <a:gd name="T46" fmla="*/ 71 w 71"/>
                <a:gd name="T47" fmla="*/ 64 h 65"/>
                <a:gd name="T48" fmla="*/ 68 w 71"/>
                <a:gd name="T49" fmla="*/ 65 h 65"/>
                <a:gd name="T50" fmla="*/ 68 w 71"/>
                <a:gd name="T51" fmla="*/ 65 h 65"/>
                <a:gd name="T52" fmla="*/ 66 w 71"/>
                <a:gd name="T53" fmla="*/ 63 h 65"/>
                <a:gd name="T54" fmla="*/ 63 w 71"/>
                <a:gd name="T55" fmla="*/ 60 h 65"/>
                <a:gd name="T56" fmla="*/ 60 w 71"/>
                <a:gd name="T57" fmla="*/ 56 h 65"/>
                <a:gd name="T58" fmla="*/ 57 w 71"/>
                <a:gd name="T59" fmla="*/ 52 h 65"/>
                <a:gd name="T60" fmla="*/ 43 w 71"/>
                <a:gd name="T61" fmla="*/ 39 h 65"/>
                <a:gd name="T62" fmla="*/ 28 w 71"/>
                <a:gd name="T63" fmla="*/ 26 h 65"/>
                <a:gd name="T64" fmla="*/ 16 w 71"/>
                <a:gd name="T65" fmla="*/ 18 h 65"/>
                <a:gd name="T66" fmla="*/ 9 w 71"/>
                <a:gd name="T67" fmla="*/ 13 h 65"/>
                <a:gd name="T68" fmla="*/ 5 w 71"/>
                <a:gd name="T69" fmla="*/ 10 h 65"/>
                <a:gd name="T70" fmla="*/ 4 w 71"/>
                <a:gd name="T71" fmla="*/ 9 h 65"/>
                <a:gd name="T72" fmla="*/ 4 w 71"/>
                <a:gd name="T73" fmla="*/ 9 h 65"/>
                <a:gd name="T74" fmla="*/ 4 w 71"/>
                <a:gd name="T75" fmla="*/ 9 h 65"/>
                <a:gd name="T76" fmla="*/ 0 w 71"/>
                <a:gd name="T77" fmla="*/ 2 h 65"/>
                <a:gd name="T78" fmla="*/ 3 w 71"/>
                <a:gd name="T7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1" h="65">
                  <a:moveTo>
                    <a:pt x="5" y="9"/>
                  </a:moveTo>
                  <a:lnTo>
                    <a:pt x="5" y="9"/>
                  </a:lnTo>
                  <a:lnTo>
                    <a:pt x="5" y="9"/>
                  </a:lnTo>
                  <a:lnTo>
                    <a:pt x="5" y="9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3" y="0"/>
                  </a:moveTo>
                  <a:lnTo>
                    <a:pt x="7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8" y="8"/>
                  </a:lnTo>
                  <a:lnTo>
                    <a:pt x="9" y="9"/>
                  </a:lnTo>
                  <a:lnTo>
                    <a:pt x="12" y="10"/>
                  </a:lnTo>
                  <a:lnTo>
                    <a:pt x="15" y="13"/>
                  </a:lnTo>
                  <a:lnTo>
                    <a:pt x="19" y="16"/>
                  </a:lnTo>
                  <a:lnTo>
                    <a:pt x="22" y="19"/>
                  </a:lnTo>
                  <a:lnTo>
                    <a:pt x="29" y="23"/>
                  </a:lnTo>
                  <a:lnTo>
                    <a:pt x="42" y="34"/>
                  </a:lnTo>
                  <a:lnTo>
                    <a:pt x="54" y="44"/>
                  </a:lnTo>
                  <a:lnTo>
                    <a:pt x="63" y="55"/>
                  </a:lnTo>
                  <a:lnTo>
                    <a:pt x="68" y="61"/>
                  </a:lnTo>
                  <a:lnTo>
                    <a:pt x="71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6" y="63"/>
                  </a:lnTo>
                  <a:lnTo>
                    <a:pt x="63" y="60"/>
                  </a:lnTo>
                  <a:lnTo>
                    <a:pt x="60" y="56"/>
                  </a:lnTo>
                  <a:lnTo>
                    <a:pt x="57" y="52"/>
                  </a:lnTo>
                  <a:lnTo>
                    <a:pt x="43" y="39"/>
                  </a:lnTo>
                  <a:lnTo>
                    <a:pt x="28" y="26"/>
                  </a:lnTo>
                  <a:lnTo>
                    <a:pt x="16" y="18"/>
                  </a:lnTo>
                  <a:lnTo>
                    <a:pt x="9" y="13"/>
                  </a:lnTo>
                  <a:lnTo>
                    <a:pt x="5" y="1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9"/>
                  </a:lnTo>
                  <a:lnTo>
                    <a:pt x="0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9" name="Freeform 3132"/>
            <p:cNvSpPr>
              <a:spLocks noEditPoints="1"/>
            </p:cNvSpPr>
            <p:nvPr/>
          </p:nvSpPr>
          <p:spPr bwMode="auto">
            <a:xfrm>
              <a:off x="8521701" y="1611313"/>
              <a:ext cx="119063" cy="107950"/>
            </a:xfrm>
            <a:custGeom>
              <a:avLst/>
              <a:gdLst>
                <a:gd name="T0" fmla="*/ 61 w 75"/>
                <a:gd name="T1" fmla="*/ 55 h 68"/>
                <a:gd name="T2" fmla="*/ 64 w 75"/>
                <a:gd name="T3" fmla="*/ 58 h 68"/>
                <a:gd name="T4" fmla="*/ 68 w 75"/>
                <a:gd name="T5" fmla="*/ 62 h 68"/>
                <a:gd name="T6" fmla="*/ 69 w 75"/>
                <a:gd name="T7" fmla="*/ 65 h 68"/>
                <a:gd name="T8" fmla="*/ 69 w 75"/>
                <a:gd name="T9" fmla="*/ 65 h 68"/>
                <a:gd name="T10" fmla="*/ 68 w 75"/>
                <a:gd name="T11" fmla="*/ 62 h 68"/>
                <a:gd name="T12" fmla="*/ 64 w 75"/>
                <a:gd name="T13" fmla="*/ 58 h 68"/>
                <a:gd name="T14" fmla="*/ 61 w 75"/>
                <a:gd name="T15" fmla="*/ 55 h 68"/>
                <a:gd name="T16" fmla="*/ 22 w 75"/>
                <a:gd name="T17" fmla="*/ 20 h 68"/>
                <a:gd name="T18" fmla="*/ 23 w 75"/>
                <a:gd name="T19" fmla="*/ 22 h 68"/>
                <a:gd name="T20" fmla="*/ 29 w 75"/>
                <a:gd name="T21" fmla="*/ 26 h 68"/>
                <a:gd name="T22" fmla="*/ 39 w 75"/>
                <a:gd name="T23" fmla="*/ 34 h 68"/>
                <a:gd name="T24" fmla="*/ 29 w 75"/>
                <a:gd name="T25" fmla="*/ 26 h 68"/>
                <a:gd name="T26" fmla="*/ 23 w 75"/>
                <a:gd name="T27" fmla="*/ 22 h 68"/>
                <a:gd name="T28" fmla="*/ 22 w 75"/>
                <a:gd name="T29" fmla="*/ 20 h 68"/>
                <a:gd name="T30" fmla="*/ 4 w 75"/>
                <a:gd name="T31" fmla="*/ 0 h 68"/>
                <a:gd name="T32" fmla="*/ 9 w 75"/>
                <a:gd name="T33" fmla="*/ 7 h 68"/>
                <a:gd name="T34" fmla="*/ 9 w 75"/>
                <a:gd name="T35" fmla="*/ 7 h 68"/>
                <a:gd name="T36" fmla="*/ 10 w 75"/>
                <a:gd name="T37" fmla="*/ 7 h 68"/>
                <a:gd name="T38" fmla="*/ 12 w 75"/>
                <a:gd name="T39" fmla="*/ 9 h 68"/>
                <a:gd name="T40" fmla="*/ 14 w 75"/>
                <a:gd name="T41" fmla="*/ 11 h 68"/>
                <a:gd name="T42" fmla="*/ 17 w 75"/>
                <a:gd name="T43" fmla="*/ 13 h 68"/>
                <a:gd name="T44" fmla="*/ 21 w 75"/>
                <a:gd name="T45" fmla="*/ 15 h 68"/>
                <a:gd name="T46" fmla="*/ 25 w 75"/>
                <a:gd name="T47" fmla="*/ 19 h 68"/>
                <a:gd name="T48" fmla="*/ 31 w 75"/>
                <a:gd name="T49" fmla="*/ 23 h 68"/>
                <a:gd name="T50" fmla="*/ 44 w 75"/>
                <a:gd name="T51" fmla="*/ 34 h 68"/>
                <a:gd name="T52" fmla="*/ 55 w 75"/>
                <a:gd name="T53" fmla="*/ 44 h 68"/>
                <a:gd name="T54" fmla="*/ 64 w 75"/>
                <a:gd name="T55" fmla="*/ 53 h 68"/>
                <a:gd name="T56" fmla="*/ 71 w 75"/>
                <a:gd name="T57" fmla="*/ 60 h 68"/>
                <a:gd name="T58" fmla="*/ 73 w 75"/>
                <a:gd name="T59" fmla="*/ 64 h 68"/>
                <a:gd name="T60" fmla="*/ 75 w 75"/>
                <a:gd name="T61" fmla="*/ 65 h 68"/>
                <a:gd name="T62" fmla="*/ 69 w 75"/>
                <a:gd name="T63" fmla="*/ 68 h 68"/>
                <a:gd name="T64" fmla="*/ 69 w 75"/>
                <a:gd name="T65" fmla="*/ 68 h 68"/>
                <a:gd name="T66" fmla="*/ 68 w 75"/>
                <a:gd name="T67" fmla="*/ 68 h 68"/>
                <a:gd name="T68" fmla="*/ 68 w 75"/>
                <a:gd name="T69" fmla="*/ 68 h 68"/>
                <a:gd name="T70" fmla="*/ 68 w 75"/>
                <a:gd name="T71" fmla="*/ 68 h 68"/>
                <a:gd name="T72" fmla="*/ 68 w 75"/>
                <a:gd name="T73" fmla="*/ 68 h 68"/>
                <a:gd name="T74" fmla="*/ 68 w 75"/>
                <a:gd name="T75" fmla="*/ 68 h 68"/>
                <a:gd name="T76" fmla="*/ 68 w 75"/>
                <a:gd name="T77" fmla="*/ 68 h 68"/>
                <a:gd name="T78" fmla="*/ 68 w 75"/>
                <a:gd name="T79" fmla="*/ 68 h 68"/>
                <a:gd name="T80" fmla="*/ 67 w 75"/>
                <a:gd name="T81" fmla="*/ 66 h 68"/>
                <a:gd name="T82" fmla="*/ 67 w 75"/>
                <a:gd name="T83" fmla="*/ 65 h 68"/>
                <a:gd name="T84" fmla="*/ 65 w 75"/>
                <a:gd name="T85" fmla="*/ 64 h 68"/>
                <a:gd name="T86" fmla="*/ 63 w 75"/>
                <a:gd name="T87" fmla="*/ 61 h 68"/>
                <a:gd name="T88" fmla="*/ 60 w 75"/>
                <a:gd name="T89" fmla="*/ 57 h 68"/>
                <a:gd name="T90" fmla="*/ 56 w 75"/>
                <a:gd name="T91" fmla="*/ 53 h 68"/>
                <a:gd name="T92" fmla="*/ 43 w 75"/>
                <a:gd name="T93" fmla="*/ 41 h 68"/>
                <a:gd name="T94" fmla="*/ 27 w 75"/>
                <a:gd name="T95" fmla="*/ 28 h 68"/>
                <a:gd name="T96" fmla="*/ 16 w 75"/>
                <a:gd name="T97" fmla="*/ 20 h 68"/>
                <a:gd name="T98" fmla="*/ 9 w 75"/>
                <a:gd name="T99" fmla="*/ 15 h 68"/>
                <a:gd name="T100" fmla="*/ 6 w 75"/>
                <a:gd name="T101" fmla="*/ 13 h 68"/>
                <a:gd name="T102" fmla="*/ 5 w 75"/>
                <a:gd name="T103" fmla="*/ 11 h 68"/>
                <a:gd name="T104" fmla="*/ 4 w 75"/>
                <a:gd name="T105" fmla="*/ 11 h 68"/>
                <a:gd name="T106" fmla="*/ 4 w 75"/>
                <a:gd name="T107" fmla="*/ 11 h 68"/>
                <a:gd name="T108" fmla="*/ 4 w 75"/>
                <a:gd name="T109" fmla="*/ 10 h 68"/>
                <a:gd name="T110" fmla="*/ 0 w 75"/>
                <a:gd name="T111" fmla="*/ 5 h 68"/>
                <a:gd name="T112" fmla="*/ 1 w 75"/>
                <a:gd name="T113" fmla="*/ 3 h 68"/>
                <a:gd name="T114" fmla="*/ 0 w 75"/>
                <a:gd name="T115" fmla="*/ 2 h 68"/>
                <a:gd name="T116" fmla="*/ 4 w 75"/>
                <a:gd name="T11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5" h="68">
                  <a:moveTo>
                    <a:pt x="61" y="55"/>
                  </a:moveTo>
                  <a:lnTo>
                    <a:pt x="64" y="58"/>
                  </a:lnTo>
                  <a:lnTo>
                    <a:pt x="68" y="62"/>
                  </a:lnTo>
                  <a:lnTo>
                    <a:pt x="69" y="65"/>
                  </a:lnTo>
                  <a:lnTo>
                    <a:pt x="69" y="65"/>
                  </a:lnTo>
                  <a:lnTo>
                    <a:pt x="68" y="62"/>
                  </a:lnTo>
                  <a:lnTo>
                    <a:pt x="64" y="58"/>
                  </a:lnTo>
                  <a:lnTo>
                    <a:pt x="61" y="55"/>
                  </a:lnTo>
                  <a:close/>
                  <a:moveTo>
                    <a:pt x="22" y="20"/>
                  </a:moveTo>
                  <a:lnTo>
                    <a:pt x="23" y="22"/>
                  </a:lnTo>
                  <a:lnTo>
                    <a:pt x="29" y="26"/>
                  </a:lnTo>
                  <a:lnTo>
                    <a:pt x="39" y="34"/>
                  </a:lnTo>
                  <a:lnTo>
                    <a:pt x="29" y="26"/>
                  </a:lnTo>
                  <a:lnTo>
                    <a:pt x="23" y="22"/>
                  </a:lnTo>
                  <a:lnTo>
                    <a:pt x="22" y="20"/>
                  </a:lnTo>
                  <a:close/>
                  <a:moveTo>
                    <a:pt x="4" y="0"/>
                  </a:moveTo>
                  <a:lnTo>
                    <a:pt x="9" y="7"/>
                  </a:lnTo>
                  <a:lnTo>
                    <a:pt x="9" y="7"/>
                  </a:lnTo>
                  <a:lnTo>
                    <a:pt x="10" y="7"/>
                  </a:lnTo>
                  <a:lnTo>
                    <a:pt x="12" y="9"/>
                  </a:lnTo>
                  <a:lnTo>
                    <a:pt x="14" y="11"/>
                  </a:lnTo>
                  <a:lnTo>
                    <a:pt x="17" y="13"/>
                  </a:lnTo>
                  <a:lnTo>
                    <a:pt x="21" y="15"/>
                  </a:lnTo>
                  <a:lnTo>
                    <a:pt x="25" y="19"/>
                  </a:lnTo>
                  <a:lnTo>
                    <a:pt x="31" y="23"/>
                  </a:lnTo>
                  <a:lnTo>
                    <a:pt x="44" y="34"/>
                  </a:lnTo>
                  <a:lnTo>
                    <a:pt x="55" y="44"/>
                  </a:lnTo>
                  <a:lnTo>
                    <a:pt x="64" y="53"/>
                  </a:lnTo>
                  <a:lnTo>
                    <a:pt x="71" y="60"/>
                  </a:lnTo>
                  <a:lnTo>
                    <a:pt x="73" y="64"/>
                  </a:lnTo>
                  <a:lnTo>
                    <a:pt x="75" y="65"/>
                  </a:lnTo>
                  <a:lnTo>
                    <a:pt x="69" y="68"/>
                  </a:lnTo>
                  <a:lnTo>
                    <a:pt x="69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67" y="66"/>
                  </a:lnTo>
                  <a:lnTo>
                    <a:pt x="67" y="65"/>
                  </a:lnTo>
                  <a:lnTo>
                    <a:pt x="65" y="64"/>
                  </a:lnTo>
                  <a:lnTo>
                    <a:pt x="63" y="61"/>
                  </a:lnTo>
                  <a:lnTo>
                    <a:pt x="60" y="57"/>
                  </a:lnTo>
                  <a:lnTo>
                    <a:pt x="56" y="53"/>
                  </a:lnTo>
                  <a:lnTo>
                    <a:pt x="43" y="41"/>
                  </a:lnTo>
                  <a:lnTo>
                    <a:pt x="27" y="28"/>
                  </a:lnTo>
                  <a:lnTo>
                    <a:pt x="16" y="20"/>
                  </a:lnTo>
                  <a:lnTo>
                    <a:pt x="9" y="15"/>
                  </a:lnTo>
                  <a:lnTo>
                    <a:pt x="6" y="13"/>
                  </a:lnTo>
                  <a:lnTo>
                    <a:pt x="5" y="11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0"/>
                  </a:lnTo>
                  <a:lnTo>
                    <a:pt x="0" y="5"/>
                  </a:lnTo>
                  <a:lnTo>
                    <a:pt x="1" y="3"/>
                  </a:lnTo>
                  <a:lnTo>
                    <a:pt x="0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0" name="Freeform 3133"/>
            <p:cNvSpPr>
              <a:spLocks noEditPoints="1"/>
            </p:cNvSpPr>
            <p:nvPr/>
          </p:nvSpPr>
          <p:spPr bwMode="auto">
            <a:xfrm>
              <a:off x="8623301" y="1700213"/>
              <a:ext cx="93663" cy="141288"/>
            </a:xfrm>
            <a:custGeom>
              <a:avLst/>
              <a:gdLst>
                <a:gd name="T0" fmla="*/ 30 w 59"/>
                <a:gd name="T1" fmla="*/ 2 h 89"/>
                <a:gd name="T2" fmla="*/ 26 w 59"/>
                <a:gd name="T3" fmla="*/ 4 h 89"/>
                <a:gd name="T4" fmla="*/ 21 w 59"/>
                <a:gd name="T5" fmla="*/ 4 h 89"/>
                <a:gd name="T6" fmla="*/ 16 w 59"/>
                <a:gd name="T7" fmla="*/ 5 h 89"/>
                <a:gd name="T8" fmla="*/ 12 w 59"/>
                <a:gd name="T9" fmla="*/ 8 h 89"/>
                <a:gd name="T10" fmla="*/ 8 w 59"/>
                <a:gd name="T11" fmla="*/ 9 h 89"/>
                <a:gd name="T12" fmla="*/ 7 w 59"/>
                <a:gd name="T13" fmla="*/ 12 h 89"/>
                <a:gd name="T14" fmla="*/ 4 w 59"/>
                <a:gd name="T15" fmla="*/ 16 h 89"/>
                <a:gd name="T16" fmla="*/ 3 w 59"/>
                <a:gd name="T17" fmla="*/ 19 h 89"/>
                <a:gd name="T18" fmla="*/ 3 w 59"/>
                <a:gd name="T19" fmla="*/ 25 h 89"/>
                <a:gd name="T20" fmla="*/ 3 w 59"/>
                <a:gd name="T21" fmla="*/ 29 h 89"/>
                <a:gd name="T22" fmla="*/ 7 w 59"/>
                <a:gd name="T23" fmla="*/ 47 h 89"/>
                <a:gd name="T24" fmla="*/ 13 w 59"/>
                <a:gd name="T25" fmla="*/ 67 h 89"/>
                <a:gd name="T26" fmla="*/ 17 w 59"/>
                <a:gd name="T27" fmla="*/ 73 h 89"/>
                <a:gd name="T28" fmla="*/ 20 w 59"/>
                <a:gd name="T29" fmla="*/ 78 h 89"/>
                <a:gd name="T30" fmla="*/ 24 w 59"/>
                <a:gd name="T31" fmla="*/ 82 h 89"/>
                <a:gd name="T32" fmla="*/ 28 w 59"/>
                <a:gd name="T33" fmla="*/ 85 h 89"/>
                <a:gd name="T34" fmla="*/ 31 w 59"/>
                <a:gd name="T35" fmla="*/ 86 h 89"/>
                <a:gd name="T36" fmla="*/ 37 w 59"/>
                <a:gd name="T37" fmla="*/ 85 h 89"/>
                <a:gd name="T38" fmla="*/ 41 w 59"/>
                <a:gd name="T39" fmla="*/ 82 h 89"/>
                <a:gd name="T40" fmla="*/ 45 w 59"/>
                <a:gd name="T41" fmla="*/ 77 h 89"/>
                <a:gd name="T42" fmla="*/ 49 w 59"/>
                <a:gd name="T43" fmla="*/ 71 h 89"/>
                <a:gd name="T44" fmla="*/ 54 w 59"/>
                <a:gd name="T45" fmla="*/ 54 h 89"/>
                <a:gd name="T46" fmla="*/ 56 w 59"/>
                <a:gd name="T47" fmla="*/ 36 h 89"/>
                <a:gd name="T48" fmla="*/ 54 w 59"/>
                <a:gd name="T49" fmla="*/ 21 h 89"/>
                <a:gd name="T50" fmla="*/ 49 w 59"/>
                <a:gd name="T51" fmla="*/ 10 h 89"/>
                <a:gd name="T52" fmla="*/ 41 w 59"/>
                <a:gd name="T53" fmla="*/ 5 h 89"/>
                <a:gd name="T54" fmla="*/ 31 w 59"/>
                <a:gd name="T55" fmla="*/ 2 h 89"/>
                <a:gd name="T56" fmla="*/ 30 w 59"/>
                <a:gd name="T57" fmla="*/ 2 h 89"/>
                <a:gd name="T58" fmla="*/ 31 w 59"/>
                <a:gd name="T59" fmla="*/ 0 h 89"/>
                <a:gd name="T60" fmla="*/ 37 w 59"/>
                <a:gd name="T61" fmla="*/ 1 h 89"/>
                <a:gd name="T62" fmla="*/ 42 w 59"/>
                <a:gd name="T63" fmla="*/ 2 h 89"/>
                <a:gd name="T64" fmla="*/ 47 w 59"/>
                <a:gd name="T65" fmla="*/ 5 h 89"/>
                <a:gd name="T66" fmla="*/ 51 w 59"/>
                <a:gd name="T67" fmla="*/ 9 h 89"/>
                <a:gd name="T68" fmla="*/ 56 w 59"/>
                <a:gd name="T69" fmla="*/ 21 h 89"/>
                <a:gd name="T70" fmla="*/ 59 w 59"/>
                <a:gd name="T71" fmla="*/ 36 h 89"/>
                <a:gd name="T72" fmla="*/ 56 w 59"/>
                <a:gd name="T73" fmla="*/ 55 h 89"/>
                <a:gd name="T74" fmla="*/ 51 w 59"/>
                <a:gd name="T75" fmla="*/ 72 h 89"/>
                <a:gd name="T76" fmla="*/ 49 w 59"/>
                <a:gd name="T77" fmla="*/ 77 h 89"/>
                <a:gd name="T78" fmla="*/ 45 w 59"/>
                <a:gd name="T79" fmla="*/ 82 h 89"/>
                <a:gd name="T80" fmla="*/ 41 w 59"/>
                <a:gd name="T81" fmla="*/ 86 h 89"/>
                <a:gd name="T82" fmla="*/ 37 w 59"/>
                <a:gd name="T83" fmla="*/ 89 h 89"/>
                <a:gd name="T84" fmla="*/ 31 w 59"/>
                <a:gd name="T85" fmla="*/ 89 h 89"/>
                <a:gd name="T86" fmla="*/ 24 w 59"/>
                <a:gd name="T87" fmla="*/ 86 h 89"/>
                <a:gd name="T88" fmla="*/ 16 w 59"/>
                <a:gd name="T89" fmla="*/ 78 h 89"/>
                <a:gd name="T90" fmla="*/ 11 w 59"/>
                <a:gd name="T91" fmla="*/ 68 h 89"/>
                <a:gd name="T92" fmla="*/ 4 w 59"/>
                <a:gd name="T93" fmla="*/ 48 h 89"/>
                <a:gd name="T94" fmla="*/ 0 w 59"/>
                <a:gd name="T95" fmla="*/ 29 h 89"/>
                <a:gd name="T96" fmla="*/ 0 w 59"/>
                <a:gd name="T97" fmla="*/ 25 h 89"/>
                <a:gd name="T98" fmla="*/ 0 w 59"/>
                <a:gd name="T99" fmla="*/ 19 h 89"/>
                <a:gd name="T100" fmla="*/ 1 w 59"/>
                <a:gd name="T101" fmla="*/ 14 h 89"/>
                <a:gd name="T102" fmla="*/ 4 w 59"/>
                <a:gd name="T103" fmla="*/ 10 h 89"/>
                <a:gd name="T104" fmla="*/ 7 w 59"/>
                <a:gd name="T105" fmla="*/ 6 h 89"/>
                <a:gd name="T106" fmla="*/ 11 w 59"/>
                <a:gd name="T107" fmla="*/ 5 h 89"/>
                <a:gd name="T108" fmla="*/ 14 w 59"/>
                <a:gd name="T109" fmla="*/ 2 h 89"/>
                <a:gd name="T110" fmla="*/ 20 w 59"/>
                <a:gd name="T111" fmla="*/ 1 h 89"/>
                <a:gd name="T112" fmla="*/ 25 w 59"/>
                <a:gd name="T113" fmla="*/ 0 h 89"/>
                <a:gd name="T114" fmla="*/ 31 w 59"/>
                <a:gd name="T11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9" h="89">
                  <a:moveTo>
                    <a:pt x="30" y="2"/>
                  </a:moveTo>
                  <a:lnTo>
                    <a:pt x="26" y="4"/>
                  </a:lnTo>
                  <a:lnTo>
                    <a:pt x="21" y="4"/>
                  </a:lnTo>
                  <a:lnTo>
                    <a:pt x="16" y="5"/>
                  </a:lnTo>
                  <a:lnTo>
                    <a:pt x="12" y="8"/>
                  </a:lnTo>
                  <a:lnTo>
                    <a:pt x="8" y="9"/>
                  </a:lnTo>
                  <a:lnTo>
                    <a:pt x="7" y="12"/>
                  </a:lnTo>
                  <a:lnTo>
                    <a:pt x="4" y="16"/>
                  </a:lnTo>
                  <a:lnTo>
                    <a:pt x="3" y="19"/>
                  </a:lnTo>
                  <a:lnTo>
                    <a:pt x="3" y="25"/>
                  </a:lnTo>
                  <a:lnTo>
                    <a:pt x="3" y="29"/>
                  </a:lnTo>
                  <a:lnTo>
                    <a:pt x="7" y="47"/>
                  </a:lnTo>
                  <a:lnTo>
                    <a:pt x="13" y="67"/>
                  </a:lnTo>
                  <a:lnTo>
                    <a:pt x="17" y="73"/>
                  </a:lnTo>
                  <a:lnTo>
                    <a:pt x="20" y="78"/>
                  </a:lnTo>
                  <a:lnTo>
                    <a:pt x="24" y="82"/>
                  </a:lnTo>
                  <a:lnTo>
                    <a:pt x="28" y="85"/>
                  </a:lnTo>
                  <a:lnTo>
                    <a:pt x="31" y="86"/>
                  </a:lnTo>
                  <a:lnTo>
                    <a:pt x="37" y="85"/>
                  </a:lnTo>
                  <a:lnTo>
                    <a:pt x="41" y="82"/>
                  </a:lnTo>
                  <a:lnTo>
                    <a:pt x="45" y="77"/>
                  </a:lnTo>
                  <a:lnTo>
                    <a:pt x="49" y="71"/>
                  </a:lnTo>
                  <a:lnTo>
                    <a:pt x="54" y="54"/>
                  </a:lnTo>
                  <a:lnTo>
                    <a:pt x="56" y="36"/>
                  </a:lnTo>
                  <a:lnTo>
                    <a:pt x="54" y="21"/>
                  </a:lnTo>
                  <a:lnTo>
                    <a:pt x="49" y="10"/>
                  </a:lnTo>
                  <a:lnTo>
                    <a:pt x="41" y="5"/>
                  </a:lnTo>
                  <a:lnTo>
                    <a:pt x="31" y="2"/>
                  </a:lnTo>
                  <a:lnTo>
                    <a:pt x="30" y="2"/>
                  </a:lnTo>
                  <a:close/>
                  <a:moveTo>
                    <a:pt x="31" y="0"/>
                  </a:moveTo>
                  <a:lnTo>
                    <a:pt x="37" y="1"/>
                  </a:lnTo>
                  <a:lnTo>
                    <a:pt x="42" y="2"/>
                  </a:lnTo>
                  <a:lnTo>
                    <a:pt x="47" y="5"/>
                  </a:lnTo>
                  <a:lnTo>
                    <a:pt x="51" y="9"/>
                  </a:lnTo>
                  <a:lnTo>
                    <a:pt x="56" y="21"/>
                  </a:lnTo>
                  <a:lnTo>
                    <a:pt x="59" y="36"/>
                  </a:lnTo>
                  <a:lnTo>
                    <a:pt x="56" y="55"/>
                  </a:lnTo>
                  <a:lnTo>
                    <a:pt x="51" y="72"/>
                  </a:lnTo>
                  <a:lnTo>
                    <a:pt x="49" y="77"/>
                  </a:lnTo>
                  <a:lnTo>
                    <a:pt x="45" y="82"/>
                  </a:lnTo>
                  <a:lnTo>
                    <a:pt x="41" y="86"/>
                  </a:lnTo>
                  <a:lnTo>
                    <a:pt x="37" y="89"/>
                  </a:lnTo>
                  <a:lnTo>
                    <a:pt x="31" y="89"/>
                  </a:lnTo>
                  <a:lnTo>
                    <a:pt x="24" y="86"/>
                  </a:lnTo>
                  <a:lnTo>
                    <a:pt x="16" y="78"/>
                  </a:lnTo>
                  <a:lnTo>
                    <a:pt x="11" y="68"/>
                  </a:lnTo>
                  <a:lnTo>
                    <a:pt x="4" y="48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1" y="14"/>
                  </a:lnTo>
                  <a:lnTo>
                    <a:pt x="4" y="10"/>
                  </a:lnTo>
                  <a:lnTo>
                    <a:pt x="7" y="6"/>
                  </a:lnTo>
                  <a:lnTo>
                    <a:pt x="11" y="5"/>
                  </a:lnTo>
                  <a:lnTo>
                    <a:pt x="14" y="2"/>
                  </a:lnTo>
                  <a:lnTo>
                    <a:pt x="20" y="1"/>
                  </a:lnTo>
                  <a:lnTo>
                    <a:pt x="25" y="0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1" name="Freeform 3134"/>
            <p:cNvSpPr>
              <a:spLocks noEditPoints="1"/>
            </p:cNvSpPr>
            <p:nvPr/>
          </p:nvSpPr>
          <p:spPr bwMode="auto">
            <a:xfrm>
              <a:off x="8618538" y="1698626"/>
              <a:ext cx="100013" cy="146050"/>
            </a:xfrm>
            <a:custGeom>
              <a:avLst/>
              <a:gdLst>
                <a:gd name="T0" fmla="*/ 21 w 63"/>
                <a:gd name="T1" fmla="*/ 79 h 92"/>
                <a:gd name="T2" fmla="*/ 29 w 63"/>
                <a:gd name="T3" fmla="*/ 87 h 92"/>
                <a:gd name="T4" fmla="*/ 29 w 63"/>
                <a:gd name="T5" fmla="*/ 87 h 92"/>
                <a:gd name="T6" fmla="*/ 21 w 63"/>
                <a:gd name="T7" fmla="*/ 79 h 92"/>
                <a:gd name="T8" fmla="*/ 53 w 63"/>
                <a:gd name="T9" fmla="*/ 72 h 92"/>
                <a:gd name="T10" fmla="*/ 46 w 63"/>
                <a:gd name="T11" fmla="*/ 82 h 92"/>
                <a:gd name="T12" fmla="*/ 40 w 63"/>
                <a:gd name="T13" fmla="*/ 87 h 92"/>
                <a:gd name="T14" fmla="*/ 40 w 63"/>
                <a:gd name="T15" fmla="*/ 87 h 92"/>
                <a:gd name="T16" fmla="*/ 46 w 63"/>
                <a:gd name="T17" fmla="*/ 82 h 92"/>
                <a:gd name="T18" fmla="*/ 53 w 63"/>
                <a:gd name="T19" fmla="*/ 72 h 92"/>
                <a:gd name="T20" fmla="*/ 4 w 63"/>
                <a:gd name="T21" fmla="*/ 26 h 92"/>
                <a:gd name="T22" fmla="*/ 4 w 63"/>
                <a:gd name="T23" fmla="*/ 26 h 92"/>
                <a:gd name="T24" fmla="*/ 29 w 63"/>
                <a:gd name="T25" fmla="*/ 6 h 92"/>
                <a:gd name="T26" fmla="*/ 19 w 63"/>
                <a:gd name="T27" fmla="*/ 7 h 92"/>
                <a:gd name="T28" fmla="*/ 12 w 63"/>
                <a:gd name="T29" fmla="*/ 11 h 92"/>
                <a:gd name="T30" fmla="*/ 8 w 63"/>
                <a:gd name="T31" fmla="*/ 17 h 92"/>
                <a:gd name="T32" fmla="*/ 7 w 63"/>
                <a:gd name="T33" fmla="*/ 26 h 92"/>
                <a:gd name="T34" fmla="*/ 11 w 63"/>
                <a:gd name="T35" fmla="*/ 48 h 92"/>
                <a:gd name="T36" fmla="*/ 21 w 63"/>
                <a:gd name="T37" fmla="*/ 73 h 92"/>
                <a:gd name="T38" fmla="*/ 28 w 63"/>
                <a:gd name="T39" fmla="*/ 82 h 92"/>
                <a:gd name="T40" fmla="*/ 34 w 63"/>
                <a:gd name="T41" fmla="*/ 86 h 92"/>
                <a:gd name="T42" fmla="*/ 38 w 63"/>
                <a:gd name="T43" fmla="*/ 85 h 92"/>
                <a:gd name="T44" fmla="*/ 46 w 63"/>
                <a:gd name="T45" fmla="*/ 77 h 92"/>
                <a:gd name="T46" fmla="*/ 55 w 63"/>
                <a:gd name="T47" fmla="*/ 55 h 92"/>
                <a:gd name="T48" fmla="*/ 57 w 63"/>
                <a:gd name="T49" fmla="*/ 37 h 92"/>
                <a:gd name="T50" fmla="*/ 55 w 63"/>
                <a:gd name="T51" fmla="*/ 23 h 92"/>
                <a:gd name="T52" fmla="*/ 44 w 63"/>
                <a:gd name="T53" fmla="*/ 7 h 92"/>
                <a:gd name="T54" fmla="*/ 33 w 63"/>
                <a:gd name="T55" fmla="*/ 6 h 92"/>
                <a:gd name="T56" fmla="*/ 17 w 63"/>
                <a:gd name="T57" fmla="*/ 5 h 92"/>
                <a:gd name="T58" fmla="*/ 10 w 63"/>
                <a:gd name="T59" fmla="*/ 10 h 92"/>
                <a:gd name="T60" fmla="*/ 10 w 63"/>
                <a:gd name="T61" fmla="*/ 10 h 92"/>
                <a:gd name="T62" fmla="*/ 15 w 63"/>
                <a:gd name="T63" fmla="*/ 9 h 92"/>
                <a:gd name="T64" fmla="*/ 17 w 63"/>
                <a:gd name="T65" fmla="*/ 5 h 92"/>
                <a:gd name="T66" fmla="*/ 34 w 63"/>
                <a:gd name="T67" fmla="*/ 2 h 92"/>
                <a:gd name="T68" fmla="*/ 34 w 63"/>
                <a:gd name="T69" fmla="*/ 2 h 92"/>
                <a:gd name="T70" fmla="*/ 34 w 63"/>
                <a:gd name="T71" fmla="*/ 0 h 92"/>
                <a:gd name="T72" fmla="*/ 55 w 63"/>
                <a:gd name="T73" fmla="*/ 9 h 92"/>
                <a:gd name="T74" fmla="*/ 63 w 63"/>
                <a:gd name="T75" fmla="*/ 37 h 92"/>
                <a:gd name="T76" fmla="*/ 55 w 63"/>
                <a:gd name="T77" fmla="*/ 73 h 92"/>
                <a:gd name="T78" fmla="*/ 44 w 63"/>
                <a:gd name="T79" fmla="*/ 90 h 92"/>
                <a:gd name="T80" fmla="*/ 25 w 63"/>
                <a:gd name="T81" fmla="*/ 89 h 92"/>
                <a:gd name="T82" fmla="*/ 12 w 63"/>
                <a:gd name="T83" fmla="*/ 69 h 92"/>
                <a:gd name="T84" fmla="*/ 12 w 63"/>
                <a:gd name="T85" fmla="*/ 69 h 92"/>
                <a:gd name="T86" fmla="*/ 2 w 63"/>
                <a:gd name="T87" fmla="*/ 31 h 92"/>
                <a:gd name="T88" fmla="*/ 0 w 63"/>
                <a:gd name="T89" fmla="*/ 26 h 92"/>
                <a:gd name="T90" fmla="*/ 6 w 63"/>
                <a:gd name="T91" fmla="*/ 9 h 92"/>
                <a:gd name="T92" fmla="*/ 23 w 63"/>
                <a:gd name="T93" fmla="*/ 1 h 92"/>
                <a:gd name="T94" fmla="*/ 34 w 63"/>
                <a:gd name="T9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92">
                  <a:moveTo>
                    <a:pt x="17" y="73"/>
                  </a:moveTo>
                  <a:lnTo>
                    <a:pt x="21" y="79"/>
                  </a:lnTo>
                  <a:lnTo>
                    <a:pt x="25" y="85"/>
                  </a:lnTo>
                  <a:lnTo>
                    <a:pt x="29" y="87"/>
                  </a:lnTo>
                  <a:lnTo>
                    <a:pt x="33" y="89"/>
                  </a:lnTo>
                  <a:lnTo>
                    <a:pt x="29" y="87"/>
                  </a:lnTo>
                  <a:lnTo>
                    <a:pt x="25" y="85"/>
                  </a:lnTo>
                  <a:lnTo>
                    <a:pt x="21" y="79"/>
                  </a:lnTo>
                  <a:lnTo>
                    <a:pt x="17" y="73"/>
                  </a:lnTo>
                  <a:close/>
                  <a:moveTo>
                    <a:pt x="53" y="72"/>
                  </a:moveTo>
                  <a:lnTo>
                    <a:pt x="50" y="77"/>
                  </a:lnTo>
                  <a:lnTo>
                    <a:pt x="46" y="82"/>
                  </a:lnTo>
                  <a:lnTo>
                    <a:pt x="44" y="86"/>
                  </a:lnTo>
                  <a:lnTo>
                    <a:pt x="40" y="87"/>
                  </a:lnTo>
                  <a:lnTo>
                    <a:pt x="36" y="89"/>
                  </a:lnTo>
                  <a:lnTo>
                    <a:pt x="40" y="87"/>
                  </a:lnTo>
                  <a:lnTo>
                    <a:pt x="44" y="86"/>
                  </a:lnTo>
                  <a:lnTo>
                    <a:pt x="46" y="82"/>
                  </a:lnTo>
                  <a:lnTo>
                    <a:pt x="50" y="77"/>
                  </a:lnTo>
                  <a:lnTo>
                    <a:pt x="53" y="72"/>
                  </a:lnTo>
                  <a:close/>
                  <a:moveTo>
                    <a:pt x="4" y="26"/>
                  </a:moveTo>
                  <a:lnTo>
                    <a:pt x="4" y="26"/>
                  </a:lnTo>
                  <a:lnTo>
                    <a:pt x="4" y="27"/>
                  </a:lnTo>
                  <a:lnTo>
                    <a:pt x="4" y="26"/>
                  </a:lnTo>
                  <a:close/>
                  <a:moveTo>
                    <a:pt x="33" y="6"/>
                  </a:moveTo>
                  <a:lnTo>
                    <a:pt x="29" y="6"/>
                  </a:lnTo>
                  <a:lnTo>
                    <a:pt x="24" y="6"/>
                  </a:lnTo>
                  <a:lnTo>
                    <a:pt x="19" y="7"/>
                  </a:lnTo>
                  <a:lnTo>
                    <a:pt x="15" y="10"/>
                  </a:lnTo>
                  <a:lnTo>
                    <a:pt x="12" y="11"/>
                  </a:lnTo>
                  <a:lnTo>
                    <a:pt x="11" y="14"/>
                  </a:lnTo>
                  <a:lnTo>
                    <a:pt x="8" y="17"/>
                  </a:lnTo>
                  <a:lnTo>
                    <a:pt x="7" y="20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48"/>
                  </a:lnTo>
                  <a:lnTo>
                    <a:pt x="17" y="66"/>
                  </a:lnTo>
                  <a:lnTo>
                    <a:pt x="21" y="73"/>
                  </a:lnTo>
                  <a:lnTo>
                    <a:pt x="24" y="78"/>
                  </a:lnTo>
                  <a:lnTo>
                    <a:pt x="28" y="82"/>
                  </a:lnTo>
                  <a:lnTo>
                    <a:pt x="32" y="85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38" y="85"/>
                  </a:lnTo>
                  <a:lnTo>
                    <a:pt x="42" y="82"/>
                  </a:lnTo>
                  <a:lnTo>
                    <a:pt x="46" y="77"/>
                  </a:lnTo>
                  <a:lnTo>
                    <a:pt x="50" y="70"/>
                  </a:lnTo>
                  <a:lnTo>
                    <a:pt x="55" y="55"/>
                  </a:lnTo>
                  <a:lnTo>
                    <a:pt x="57" y="37"/>
                  </a:lnTo>
                  <a:lnTo>
                    <a:pt x="57" y="37"/>
                  </a:lnTo>
                  <a:lnTo>
                    <a:pt x="57" y="37"/>
                  </a:lnTo>
                  <a:lnTo>
                    <a:pt x="55" y="23"/>
                  </a:lnTo>
                  <a:lnTo>
                    <a:pt x="50" y="13"/>
                  </a:lnTo>
                  <a:lnTo>
                    <a:pt x="44" y="7"/>
                  </a:lnTo>
                  <a:lnTo>
                    <a:pt x="34" y="6"/>
                  </a:lnTo>
                  <a:lnTo>
                    <a:pt x="33" y="6"/>
                  </a:lnTo>
                  <a:close/>
                  <a:moveTo>
                    <a:pt x="23" y="3"/>
                  </a:moveTo>
                  <a:lnTo>
                    <a:pt x="17" y="5"/>
                  </a:lnTo>
                  <a:lnTo>
                    <a:pt x="14" y="7"/>
                  </a:lnTo>
                  <a:lnTo>
                    <a:pt x="10" y="10"/>
                  </a:lnTo>
                  <a:lnTo>
                    <a:pt x="7" y="14"/>
                  </a:lnTo>
                  <a:lnTo>
                    <a:pt x="10" y="10"/>
                  </a:lnTo>
                  <a:lnTo>
                    <a:pt x="14" y="7"/>
                  </a:lnTo>
                  <a:lnTo>
                    <a:pt x="15" y="9"/>
                  </a:lnTo>
                  <a:lnTo>
                    <a:pt x="14" y="7"/>
                  </a:lnTo>
                  <a:lnTo>
                    <a:pt x="17" y="5"/>
                  </a:lnTo>
                  <a:lnTo>
                    <a:pt x="23" y="3"/>
                  </a:lnTo>
                  <a:close/>
                  <a:moveTo>
                    <a:pt x="34" y="2"/>
                  </a:move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close/>
                  <a:moveTo>
                    <a:pt x="34" y="0"/>
                  </a:moveTo>
                  <a:lnTo>
                    <a:pt x="45" y="2"/>
                  </a:lnTo>
                  <a:lnTo>
                    <a:pt x="55" y="9"/>
                  </a:lnTo>
                  <a:lnTo>
                    <a:pt x="61" y="20"/>
                  </a:lnTo>
                  <a:lnTo>
                    <a:pt x="63" y="37"/>
                  </a:lnTo>
                  <a:lnTo>
                    <a:pt x="62" y="56"/>
                  </a:lnTo>
                  <a:lnTo>
                    <a:pt x="55" y="73"/>
                  </a:lnTo>
                  <a:lnTo>
                    <a:pt x="50" y="82"/>
                  </a:lnTo>
                  <a:lnTo>
                    <a:pt x="44" y="90"/>
                  </a:lnTo>
                  <a:lnTo>
                    <a:pt x="34" y="92"/>
                  </a:lnTo>
                  <a:lnTo>
                    <a:pt x="25" y="89"/>
                  </a:lnTo>
                  <a:lnTo>
                    <a:pt x="17" y="81"/>
                  </a:lnTo>
                  <a:lnTo>
                    <a:pt x="12" y="69"/>
                  </a:lnTo>
                  <a:lnTo>
                    <a:pt x="14" y="69"/>
                  </a:lnTo>
                  <a:lnTo>
                    <a:pt x="12" y="69"/>
                  </a:lnTo>
                  <a:lnTo>
                    <a:pt x="4" y="49"/>
                  </a:lnTo>
                  <a:lnTo>
                    <a:pt x="2" y="31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17"/>
                  </a:lnTo>
                  <a:lnTo>
                    <a:pt x="6" y="9"/>
                  </a:lnTo>
                  <a:lnTo>
                    <a:pt x="12" y="3"/>
                  </a:lnTo>
                  <a:lnTo>
                    <a:pt x="23" y="1"/>
                  </a:lnTo>
                  <a:lnTo>
                    <a:pt x="33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2" name="Freeform 3135"/>
            <p:cNvSpPr/>
            <p:nvPr/>
          </p:nvSpPr>
          <p:spPr bwMode="auto">
            <a:xfrm>
              <a:off x="8574088" y="1817688"/>
              <a:ext cx="87313" cy="96838"/>
            </a:xfrm>
            <a:custGeom>
              <a:avLst/>
              <a:gdLst>
                <a:gd name="T0" fmla="*/ 21 w 55"/>
                <a:gd name="T1" fmla="*/ 0 h 61"/>
                <a:gd name="T2" fmla="*/ 32 w 55"/>
                <a:gd name="T3" fmla="*/ 2 h 61"/>
                <a:gd name="T4" fmla="*/ 43 w 55"/>
                <a:gd name="T5" fmla="*/ 4 h 61"/>
                <a:gd name="T6" fmla="*/ 51 w 55"/>
                <a:gd name="T7" fmla="*/ 7 h 61"/>
                <a:gd name="T8" fmla="*/ 55 w 55"/>
                <a:gd name="T9" fmla="*/ 8 h 61"/>
                <a:gd name="T10" fmla="*/ 53 w 55"/>
                <a:gd name="T11" fmla="*/ 11 h 61"/>
                <a:gd name="T12" fmla="*/ 52 w 55"/>
                <a:gd name="T13" fmla="*/ 11 h 61"/>
                <a:gd name="T14" fmla="*/ 51 w 55"/>
                <a:gd name="T15" fmla="*/ 10 h 61"/>
                <a:gd name="T16" fmla="*/ 47 w 55"/>
                <a:gd name="T17" fmla="*/ 10 h 61"/>
                <a:gd name="T18" fmla="*/ 42 w 55"/>
                <a:gd name="T19" fmla="*/ 8 h 61"/>
                <a:gd name="T20" fmla="*/ 31 w 55"/>
                <a:gd name="T21" fmla="*/ 6 h 61"/>
                <a:gd name="T22" fmla="*/ 21 w 55"/>
                <a:gd name="T23" fmla="*/ 4 h 61"/>
                <a:gd name="T24" fmla="*/ 17 w 55"/>
                <a:gd name="T25" fmla="*/ 4 h 61"/>
                <a:gd name="T26" fmla="*/ 13 w 55"/>
                <a:gd name="T27" fmla="*/ 6 h 61"/>
                <a:gd name="T28" fmla="*/ 11 w 55"/>
                <a:gd name="T29" fmla="*/ 7 h 61"/>
                <a:gd name="T30" fmla="*/ 10 w 55"/>
                <a:gd name="T31" fmla="*/ 8 h 61"/>
                <a:gd name="T32" fmla="*/ 8 w 55"/>
                <a:gd name="T33" fmla="*/ 20 h 61"/>
                <a:gd name="T34" fmla="*/ 5 w 55"/>
                <a:gd name="T35" fmla="*/ 33 h 61"/>
                <a:gd name="T36" fmla="*/ 4 w 55"/>
                <a:gd name="T37" fmla="*/ 46 h 61"/>
                <a:gd name="T38" fmla="*/ 4 w 55"/>
                <a:gd name="T39" fmla="*/ 57 h 61"/>
                <a:gd name="T40" fmla="*/ 2 w 55"/>
                <a:gd name="T41" fmla="*/ 61 h 61"/>
                <a:gd name="T42" fmla="*/ 0 w 55"/>
                <a:gd name="T43" fmla="*/ 61 h 61"/>
                <a:gd name="T44" fmla="*/ 0 w 55"/>
                <a:gd name="T45" fmla="*/ 57 h 61"/>
                <a:gd name="T46" fmla="*/ 1 w 55"/>
                <a:gd name="T47" fmla="*/ 46 h 61"/>
                <a:gd name="T48" fmla="*/ 2 w 55"/>
                <a:gd name="T49" fmla="*/ 33 h 61"/>
                <a:gd name="T50" fmla="*/ 4 w 55"/>
                <a:gd name="T51" fmla="*/ 19 h 61"/>
                <a:gd name="T52" fmla="*/ 6 w 55"/>
                <a:gd name="T53" fmla="*/ 8 h 61"/>
                <a:gd name="T54" fmla="*/ 8 w 55"/>
                <a:gd name="T55" fmla="*/ 6 h 61"/>
                <a:gd name="T56" fmla="*/ 10 w 55"/>
                <a:gd name="T57" fmla="*/ 3 h 61"/>
                <a:gd name="T58" fmla="*/ 14 w 55"/>
                <a:gd name="T59" fmla="*/ 2 h 61"/>
                <a:gd name="T60" fmla="*/ 17 w 55"/>
                <a:gd name="T61" fmla="*/ 0 h 61"/>
                <a:gd name="T62" fmla="*/ 21 w 55"/>
                <a:gd name="T6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" h="61">
                  <a:moveTo>
                    <a:pt x="21" y="0"/>
                  </a:moveTo>
                  <a:lnTo>
                    <a:pt x="32" y="2"/>
                  </a:lnTo>
                  <a:lnTo>
                    <a:pt x="43" y="4"/>
                  </a:lnTo>
                  <a:lnTo>
                    <a:pt x="51" y="7"/>
                  </a:lnTo>
                  <a:lnTo>
                    <a:pt x="55" y="8"/>
                  </a:lnTo>
                  <a:lnTo>
                    <a:pt x="53" y="11"/>
                  </a:lnTo>
                  <a:lnTo>
                    <a:pt x="52" y="11"/>
                  </a:lnTo>
                  <a:lnTo>
                    <a:pt x="51" y="10"/>
                  </a:lnTo>
                  <a:lnTo>
                    <a:pt x="47" y="10"/>
                  </a:lnTo>
                  <a:lnTo>
                    <a:pt x="42" y="8"/>
                  </a:lnTo>
                  <a:lnTo>
                    <a:pt x="31" y="6"/>
                  </a:lnTo>
                  <a:lnTo>
                    <a:pt x="21" y="4"/>
                  </a:lnTo>
                  <a:lnTo>
                    <a:pt x="17" y="4"/>
                  </a:lnTo>
                  <a:lnTo>
                    <a:pt x="13" y="6"/>
                  </a:lnTo>
                  <a:lnTo>
                    <a:pt x="11" y="7"/>
                  </a:lnTo>
                  <a:lnTo>
                    <a:pt x="10" y="8"/>
                  </a:lnTo>
                  <a:lnTo>
                    <a:pt x="8" y="20"/>
                  </a:lnTo>
                  <a:lnTo>
                    <a:pt x="5" y="33"/>
                  </a:lnTo>
                  <a:lnTo>
                    <a:pt x="4" y="46"/>
                  </a:lnTo>
                  <a:lnTo>
                    <a:pt x="4" y="57"/>
                  </a:lnTo>
                  <a:lnTo>
                    <a:pt x="2" y="61"/>
                  </a:lnTo>
                  <a:lnTo>
                    <a:pt x="0" y="61"/>
                  </a:lnTo>
                  <a:lnTo>
                    <a:pt x="0" y="57"/>
                  </a:lnTo>
                  <a:lnTo>
                    <a:pt x="1" y="46"/>
                  </a:lnTo>
                  <a:lnTo>
                    <a:pt x="2" y="33"/>
                  </a:lnTo>
                  <a:lnTo>
                    <a:pt x="4" y="19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3"/>
                  </a:lnTo>
                  <a:lnTo>
                    <a:pt x="14" y="2"/>
                  </a:lnTo>
                  <a:lnTo>
                    <a:pt x="17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3" name="Freeform 3136"/>
            <p:cNvSpPr>
              <a:spLocks noEditPoints="1"/>
            </p:cNvSpPr>
            <p:nvPr/>
          </p:nvSpPr>
          <p:spPr bwMode="auto">
            <a:xfrm>
              <a:off x="8569326" y="1816101"/>
              <a:ext cx="95250" cy="100013"/>
            </a:xfrm>
            <a:custGeom>
              <a:avLst/>
              <a:gdLst>
                <a:gd name="T0" fmla="*/ 7 w 60"/>
                <a:gd name="T1" fmla="*/ 63 h 63"/>
                <a:gd name="T2" fmla="*/ 7 w 60"/>
                <a:gd name="T3" fmla="*/ 63 h 63"/>
                <a:gd name="T4" fmla="*/ 7 w 60"/>
                <a:gd name="T5" fmla="*/ 63 h 63"/>
                <a:gd name="T6" fmla="*/ 7 w 60"/>
                <a:gd name="T7" fmla="*/ 62 h 63"/>
                <a:gd name="T8" fmla="*/ 46 w 60"/>
                <a:gd name="T9" fmla="*/ 7 h 63"/>
                <a:gd name="T10" fmla="*/ 52 w 60"/>
                <a:gd name="T11" fmla="*/ 9 h 63"/>
                <a:gd name="T12" fmla="*/ 55 w 60"/>
                <a:gd name="T13" fmla="*/ 11 h 63"/>
                <a:gd name="T14" fmla="*/ 50 w 60"/>
                <a:gd name="T15" fmla="*/ 8 h 63"/>
                <a:gd name="T16" fmla="*/ 35 w 60"/>
                <a:gd name="T17" fmla="*/ 5 h 63"/>
                <a:gd name="T18" fmla="*/ 24 w 60"/>
                <a:gd name="T19" fmla="*/ 3 h 63"/>
                <a:gd name="T20" fmla="*/ 16 w 60"/>
                <a:gd name="T21" fmla="*/ 4 h 63"/>
                <a:gd name="T22" fmla="*/ 12 w 60"/>
                <a:gd name="T23" fmla="*/ 8 h 63"/>
                <a:gd name="T24" fmla="*/ 16 w 60"/>
                <a:gd name="T25" fmla="*/ 4 h 63"/>
                <a:gd name="T26" fmla="*/ 24 w 60"/>
                <a:gd name="T27" fmla="*/ 3 h 63"/>
                <a:gd name="T28" fmla="*/ 25 w 60"/>
                <a:gd name="T29" fmla="*/ 3 h 63"/>
                <a:gd name="T30" fmla="*/ 24 w 60"/>
                <a:gd name="T31" fmla="*/ 0 h 63"/>
                <a:gd name="T32" fmla="*/ 24 w 60"/>
                <a:gd name="T33" fmla="*/ 0 h 63"/>
                <a:gd name="T34" fmla="*/ 45 w 60"/>
                <a:gd name="T35" fmla="*/ 4 h 63"/>
                <a:gd name="T36" fmla="*/ 58 w 60"/>
                <a:gd name="T37" fmla="*/ 8 h 63"/>
                <a:gd name="T38" fmla="*/ 58 w 60"/>
                <a:gd name="T39" fmla="*/ 15 h 63"/>
                <a:gd name="T40" fmla="*/ 56 w 60"/>
                <a:gd name="T41" fmla="*/ 15 h 63"/>
                <a:gd name="T42" fmla="*/ 56 w 60"/>
                <a:gd name="T43" fmla="*/ 15 h 63"/>
                <a:gd name="T44" fmla="*/ 56 w 60"/>
                <a:gd name="T45" fmla="*/ 15 h 63"/>
                <a:gd name="T46" fmla="*/ 55 w 60"/>
                <a:gd name="T47" fmla="*/ 13 h 63"/>
                <a:gd name="T48" fmla="*/ 52 w 60"/>
                <a:gd name="T49" fmla="*/ 13 h 63"/>
                <a:gd name="T50" fmla="*/ 45 w 60"/>
                <a:gd name="T51" fmla="*/ 11 h 63"/>
                <a:gd name="T52" fmla="*/ 30 w 60"/>
                <a:gd name="T53" fmla="*/ 7 h 63"/>
                <a:gd name="T54" fmla="*/ 24 w 60"/>
                <a:gd name="T55" fmla="*/ 7 h 63"/>
                <a:gd name="T56" fmla="*/ 20 w 60"/>
                <a:gd name="T57" fmla="*/ 7 h 63"/>
                <a:gd name="T58" fmla="*/ 14 w 60"/>
                <a:gd name="T59" fmla="*/ 9 h 63"/>
                <a:gd name="T60" fmla="*/ 12 w 60"/>
                <a:gd name="T61" fmla="*/ 21 h 63"/>
                <a:gd name="T62" fmla="*/ 8 w 60"/>
                <a:gd name="T63" fmla="*/ 47 h 63"/>
                <a:gd name="T64" fmla="*/ 7 w 60"/>
                <a:gd name="T65" fmla="*/ 62 h 63"/>
                <a:gd name="T66" fmla="*/ 7 w 60"/>
                <a:gd name="T67" fmla="*/ 62 h 63"/>
                <a:gd name="T68" fmla="*/ 5 w 60"/>
                <a:gd name="T69" fmla="*/ 62 h 63"/>
                <a:gd name="T70" fmla="*/ 5 w 60"/>
                <a:gd name="T71" fmla="*/ 63 h 63"/>
                <a:gd name="T72" fmla="*/ 5 w 60"/>
                <a:gd name="T73" fmla="*/ 63 h 63"/>
                <a:gd name="T74" fmla="*/ 5 w 60"/>
                <a:gd name="T75" fmla="*/ 63 h 63"/>
                <a:gd name="T76" fmla="*/ 3 w 60"/>
                <a:gd name="T77" fmla="*/ 63 h 63"/>
                <a:gd name="T78" fmla="*/ 1 w 60"/>
                <a:gd name="T79" fmla="*/ 62 h 63"/>
                <a:gd name="T80" fmla="*/ 1 w 60"/>
                <a:gd name="T81" fmla="*/ 60 h 63"/>
                <a:gd name="T82" fmla="*/ 1 w 60"/>
                <a:gd name="T83" fmla="*/ 55 h 63"/>
                <a:gd name="T84" fmla="*/ 3 w 60"/>
                <a:gd name="T85" fmla="*/ 41 h 63"/>
                <a:gd name="T86" fmla="*/ 8 w 60"/>
                <a:gd name="T87" fmla="*/ 8 h 63"/>
                <a:gd name="T88" fmla="*/ 13 w 60"/>
                <a:gd name="T89" fmla="*/ 3 h 63"/>
                <a:gd name="T90" fmla="*/ 20 w 60"/>
                <a:gd name="T9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0" h="63">
                  <a:moveTo>
                    <a:pt x="7" y="63"/>
                  </a:moveTo>
                  <a:lnTo>
                    <a:pt x="7" y="63"/>
                  </a:lnTo>
                  <a:lnTo>
                    <a:pt x="7" y="63"/>
                  </a:lnTo>
                  <a:lnTo>
                    <a:pt x="7" y="63"/>
                  </a:lnTo>
                  <a:close/>
                  <a:moveTo>
                    <a:pt x="7" y="62"/>
                  </a:moveTo>
                  <a:lnTo>
                    <a:pt x="7" y="63"/>
                  </a:lnTo>
                  <a:lnTo>
                    <a:pt x="7" y="63"/>
                  </a:lnTo>
                  <a:lnTo>
                    <a:pt x="7" y="62"/>
                  </a:lnTo>
                  <a:close/>
                  <a:moveTo>
                    <a:pt x="35" y="5"/>
                  </a:moveTo>
                  <a:lnTo>
                    <a:pt x="46" y="7"/>
                  </a:lnTo>
                  <a:lnTo>
                    <a:pt x="50" y="8"/>
                  </a:lnTo>
                  <a:lnTo>
                    <a:pt x="52" y="9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4" y="9"/>
                  </a:lnTo>
                  <a:lnTo>
                    <a:pt x="50" y="8"/>
                  </a:lnTo>
                  <a:lnTo>
                    <a:pt x="46" y="7"/>
                  </a:lnTo>
                  <a:lnTo>
                    <a:pt x="35" y="5"/>
                  </a:lnTo>
                  <a:close/>
                  <a:moveTo>
                    <a:pt x="24" y="3"/>
                  </a:moveTo>
                  <a:lnTo>
                    <a:pt x="24" y="3"/>
                  </a:lnTo>
                  <a:lnTo>
                    <a:pt x="20" y="4"/>
                  </a:lnTo>
                  <a:lnTo>
                    <a:pt x="16" y="4"/>
                  </a:lnTo>
                  <a:lnTo>
                    <a:pt x="13" y="7"/>
                  </a:lnTo>
                  <a:lnTo>
                    <a:pt x="12" y="8"/>
                  </a:lnTo>
                  <a:lnTo>
                    <a:pt x="13" y="7"/>
                  </a:lnTo>
                  <a:lnTo>
                    <a:pt x="16" y="4"/>
                  </a:lnTo>
                  <a:lnTo>
                    <a:pt x="20" y="4"/>
                  </a:lnTo>
                  <a:lnTo>
                    <a:pt x="24" y="3"/>
                  </a:lnTo>
                  <a:lnTo>
                    <a:pt x="24" y="3"/>
                  </a:lnTo>
                  <a:lnTo>
                    <a:pt x="25" y="3"/>
                  </a:lnTo>
                  <a:lnTo>
                    <a:pt x="24" y="3"/>
                  </a:lnTo>
                  <a:close/>
                  <a:moveTo>
                    <a:pt x="24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34" y="1"/>
                  </a:lnTo>
                  <a:lnTo>
                    <a:pt x="45" y="4"/>
                  </a:lnTo>
                  <a:lnTo>
                    <a:pt x="54" y="7"/>
                  </a:lnTo>
                  <a:lnTo>
                    <a:pt x="58" y="8"/>
                  </a:lnTo>
                  <a:lnTo>
                    <a:pt x="60" y="8"/>
                  </a:lnTo>
                  <a:lnTo>
                    <a:pt x="58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3"/>
                  </a:lnTo>
                  <a:lnTo>
                    <a:pt x="55" y="13"/>
                  </a:lnTo>
                  <a:lnTo>
                    <a:pt x="55" y="13"/>
                  </a:lnTo>
                  <a:lnTo>
                    <a:pt x="52" y="13"/>
                  </a:lnTo>
                  <a:lnTo>
                    <a:pt x="48" y="12"/>
                  </a:lnTo>
                  <a:lnTo>
                    <a:pt x="45" y="11"/>
                  </a:lnTo>
                  <a:lnTo>
                    <a:pt x="38" y="8"/>
                  </a:lnTo>
                  <a:lnTo>
                    <a:pt x="30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4" y="7"/>
                  </a:lnTo>
                  <a:lnTo>
                    <a:pt x="20" y="7"/>
                  </a:lnTo>
                  <a:lnTo>
                    <a:pt x="17" y="8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2" y="21"/>
                  </a:lnTo>
                  <a:lnTo>
                    <a:pt x="9" y="34"/>
                  </a:lnTo>
                  <a:lnTo>
                    <a:pt x="8" y="47"/>
                  </a:lnTo>
                  <a:lnTo>
                    <a:pt x="8" y="58"/>
                  </a:lnTo>
                  <a:lnTo>
                    <a:pt x="7" y="62"/>
                  </a:lnTo>
                  <a:lnTo>
                    <a:pt x="7" y="62"/>
                  </a:lnTo>
                  <a:lnTo>
                    <a:pt x="7" y="62"/>
                  </a:lnTo>
                  <a:lnTo>
                    <a:pt x="7" y="60"/>
                  </a:lnTo>
                  <a:lnTo>
                    <a:pt x="5" y="62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5" y="63"/>
                  </a:lnTo>
                  <a:lnTo>
                    <a:pt x="3" y="63"/>
                  </a:lnTo>
                  <a:lnTo>
                    <a:pt x="0" y="63"/>
                  </a:lnTo>
                  <a:lnTo>
                    <a:pt x="1" y="62"/>
                  </a:lnTo>
                  <a:lnTo>
                    <a:pt x="1" y="62"/>
                  </a:lnTo>
                  <a:lnTo>
                    <a:pt x="1" y="60"/>
                  </a:lnTo>
                  <a:lnTo>
                    <a:pt x="1" y="58"/>
                  </a:lnTo>
                  <a:lnTo>
                    <a:pt x="1" y="55"/>
                  </a:lnTo>
                  <a:lnTo>
                    <a:pt x="1" y="49"/>
                  </a:lnTo>
                  <a:lnTo>
                    <a:pt x="3" y="41"/>
                  </a:lnTo>
                  <a:lnTo>
                    <a:pt x="5" y="24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3" y="3"/>
                  </a:lnTo>
                  <a:lnTo>
                    <a:pt x="16" y="1"/>
                  </a:lnTo>
                  <a:lnTo>
                    <a:pt x="20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5" name="Freeform 3138"/>
            <p:cNvSpPr>
              <a:spLocks noEditPoints="1"/>
            </p:cNvSpPr>
            <p:nvPr/>
          </p:nvSpPr>
          <p:spPr bwMode="auto">
            <a:xfrm flipH="1">
              <a:off x="8610424" y="1835151"/>
              <a:ext cx="71614" cy="168275"/>
            </a:xfrm>
            <a:custGeom>
              <a:avLst/>
              <a:gdLst>
                <a:gd name="T0" fmla="*/ 26 w 57"/>
                <a:gd name="T1" fmla="*/ 101 h 106"/>
                <a:gd name="T2" fmla="*/ 26 w 57"/>
                <a:gd name="T3" fmla="*/ 102 h 106"/>
                <a:gd name="T4" fmla="*/ 26 w 57"/>
                <a:gd name="T5" fmla="*/ 102 h 106"/>
                <a:gd name="T6" fmla="*/ 26 w 57"/>
                <a:gd name="T7" fmla="*/ 102 h 106"/>
                <a:gd name="T8" fmla="*/ 26 w 57"/>
                <a:gd name="T9" fmla="*/ 102 h 106"/>
                <a:gd name="T10" fmla="*/ 55 w 57"/>
                <a:gd name="T11" fmla="*/ 102 h 106"/>
                <a:gd name="T12" fmla="*/ 55 w 57"/>
                <a:gd name="T13" fmla="*/ 102 h 106"/>
                <a:gd name="T14" fmla="*/ 26 w 57"/>
                <a:gd name="T15" fmla="*/ 102 h 106"/>
                <a:gd name="T16" fmla="*/ 26 w 57"/>
                <a:gd name="T17" fmla="*/ 101 h 106"/>
                <a:gd name="T18" fmla="*/ 25 w 57"/>
                <a:gd name="T19" fmla="*/ 90 h 106"/>
                <a:gd name="T20" fmla="*/ 26 w 57"/>
                <a:gd name="T21" fmla="*/ 95 h 106"/>
                <a:gd name="T22" fmla="*/ 25 w 57"/>
                <a:gd name="T23" fmla="*/ 93 h 106"/>
                <a:gd name="T24" fmla="*/ 25 w 57"/>
                <a:gd name="T25" fmla="*/ 90 h 106"/>
                <a:gd name="T26" fmla="*/ 23 w 57"/>
                <a:gd name="T27" fmla="*/ 78 h 106"/>
                <a:gd name="T28" fmla="*/ 25 w 57"/>
                <a:gd name="T29" fmla="*/ 82 h 106"/>
                <a:gd name="T30" fmla="*/ 23 w 57"/>
                <a:gd name="T31" fmla="*/ 78 h 106"/>
                <a:gd name="T32" fmla="*/ 23 w 57"/>
                <a:gd name="T33" fmla="*/ 78 h 106"/>
                <a:gd name="T34" fmla="*/ 4 w 57"/>
                <a:gd name="T35" fmla="*/ 6 h 106"/>
                <a:gd name="T36" fmla="*/ 8 w 57"/>
                <a:gd name="T37" fmla="*/ 16 h 106"/>
                <a:gd name="T38" fmla="*/ 12 w 57"/>
                <a:gd name="T39" fmla="*/ 26 h 106"/>
                <a:gd name="T40" fmla="*/ 8 w 57"/>
                <a:gd name="T41" fmla="*/ 16 h 106"/>
                <a:gd name="T42" fmla="*/ 4 w 57"/>
                <a:gd name="T43" fmla="*/ 6 h 106"/>
                <a:gd name="T44" fmla="*/ 5 w 57"/>
                <a:gd name="T45" fmla="*/ 0 h 106"/>
                <a:gd name="T46" fmla="*/ 5 w 57"/>
                <a:gd name="T47" fmla="*/ 1 h 106"/>
                <a:gd name="T48" fmla="*/ 6 w 57"/>
                <a:gd name="T49" fmla="*/ 5 h 106"/>
                <a:gd name="T50" fmla="*/ 9 w 57"/>
                <a:gd name="T51" fmla="*/ 12 h 106"/>
                <a:gd name="T52" fmla="*/ 13 w 57"/>
                <a:gd name="T53" fmla="*/ 22 h 106"/>
                <a:gd name="T54" fmla="*/ 17 w 57"/>
                <a:gd name="T55" fmla="*/ 34 h 106"/>
                <a:gd name="T56" fmla="*/ 21 w 57"/>
                <a:gd name="T57" fmla="*/ 44 h 106"/>
                <a:gd name="T58" fmla="*/ 23 w 57"/>
                <a:gd name="T59" fmla="*/ 55 h 106"/>
                <a:gd name="T60" fmla="*/ 26 w 57"/>
                <a:gd name="T61" fmla="*/ 65 h 106"/>
                <a:gd name="T62" fmla="*/ 27 w 57"/>
                <a:gd name="T63" fmla="*/ 78 h 106"/>
                <a:gd name="T64" fmla="*/ 29 w 57"/>
                <a:gd name="T65" fmla="*/ 90 h 106"/>
                <a:gd name="T66" fmla="*/ 29 w 57"/>
                <a:gd name="T67" fmla="*/ 99 h 106"/>
                <a:gd name="T68" fmla="*/ 57 w 57"/>
                <a:gd name="T69" fmla="*/ 99 h 106"/>
                <a:gd name="T70" fmla="*/ 57 w 57"/>
                <a:gd name="T71" fmla="*/ 106 h 106"/>
                <a:gd name="T72" fmla="*/ 23 w 57"/>
                <a:gd name="T73" fmla="*/ 106 h 106"/>
                <a:gd name="T74" fmla="*/ 23 w 57"/>
                <a:gd name="T75" fmla="*/ 105 h 106"/>
                <a:gd name="T76" fmla="*/ 23 w 57"/>
                <a:gd name="T77" fmla="*/ 103 h 106"/>
                <a:gd name="T78" fmla="*/ 23 w 57"/>
                <a:gd name="T79" fmla="*/ 102 h 106"/>
                <a:gd name="T80" fmla="*/ 23 w 57"/>
                <a:gd name="T81" fmla="*/ 102 h 106"/>
                <a:gd name="T82" fmla="*/ 23 w 57"/>
                <a:gd name="T83" fmla="*/ 101 h 106"/>
                <a:gd name="T84" fmla="*/ 22 w 57"/>
                <a:gd name="T85" fmla="*/ 99 h 106"/>
                <a:gd name="T86" fmla="*/ 22 w 57"/>
                <a:gd name="T87" fmla="*/ 98 h 106"/>
                <a:gd name="T88" fmla="*/ 22 w 57"/>
                <a:gd name="T89" fmla="*/ 92 h 106"/>
                <a:gd name="T90" fmla="*/ 22 w 57"/>
                <a:gd name="T91" fmla="*/ 85 h 106"/>
                <a:gd name="T92" fmla="*/ 19 w 57"/>
                <a:gd name="T93" fmla="*/ 69 h 106"/>
                <a:gd name="T94" fmla="*/ 17 w 57"/>
                <a:gd name="T95" fmla="*/ 56 h 106"/>
                <a:gd name="T96" fmla="*/ 14 w 57"/>
                <a:gd name="T97" fmla="*/ 46 h 106"/>
                <a:gd name="T98" fmla="*/ 10 w 57"/>
                <a:gd name="T99" fmla="*/ 34 h 106"/>
                <a:gd name="T100" fmla="*/ 6 w 57"/>
                <a:gd name="T101" fmla="*/ 22 h 106"/>
                <a:gd name="T102" fmla="*/ 2 w 57"/>
                <a:gd name="T103" fmla="*/ 12 h 106"/>
                <a:gd name="T104" fmla="*/ 0 w 57"/>
                <a:gd name="T105" fmla="*/ 5 h 106"/>
                <a:gd name="T106" fmla="*/ 0 w 57"/>
                <a:gd name="T107" fmla="*/ 5 h 106"/>
                <a:gd name="T108" fmla="*/ 0 w 57"/>
                <a:gd name="T109" fmla="*/ 4 h 106"/>
                <a:gd name="T110" fmla="*/ 0 w 57"/>
                <a:gd name="T111" fmla="*/ 3 h 106"/>
                <a:gd name="T112" fmla="*/ 5 w 57"/>
                <a:gd name="T1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7" h="106">
                  <a:moveTo>
                    <a:pt x="26" y="101"/>
                  </a:moveTo>
                  <a:lnTo>
                    <a:pt x="26" y="102"/>
                  </a:lnTo>
                  <a:lnTo>
                    <a:pt x="26" y="102"/>
                  </a:lnTo>
                  <a:lnTo>
                    <a:pt x="26" y="102"/>
                  </a:lnTo>
                  <a:lnTo>
                    <a:pt x="26" y="102"/>
                  </a:lnTo>
                  <a:lnTo>
                    <a:pt x="55" y="102"/>
                  </a:lnTo>
                  <a:lnTo>
                    <a:pt x="55" y="102"/>
                  </a:lnTo>
                  <a:lnTo>
                    <a:pt x="26" y="102"/>
                  </a:lnTo>
                  <a:lnTo>
                    <a:pt x="26" y="101"/>
                  </a:lnTo>
                  <a:close/>
                  <a:moveTo>
                    <a:pt x="25" y="90"/>
                  </a:moveTo>
                  <a:lnTo>
                    <a:pt x="26" y="95"/>
                  </a:lnTo>
                  <a:lnTo>
                    <a:pt x="25" y="93"/>
                  </a:lnTo>
                  <a:lnTo>
                    <a:pt x="25" y="90"/>
                  </a:lnTo>
                  <a:close/>
                  <a:moveTo>
                    <a:pt x="23" y="78"/>
                  </a:moveTo>
                  <a:lnTo>
                    <a:pt x="25" y="82"/>
                  </a:lnTo>
                  <a:lnTo>
                    <a:pt x="23" y="78"/>
                  </a:lnTo>
                  <a:lnTo>
                    <a:pt x="23" y="78"/>
                  </a:lnTo>
                  <a:close/>
                  <a:moveTo>
                    <a:pt x="4" y="6"/>
                  </a:moveTo>
                  <a:lnTo>
                    <a:pt x="8" y="16"/>
                  </a:lnTo>
                  <a:lnTo>
                    <a:pt x="12" y="26"/>
                  </a:lnTo>
                  <a:lnTo>
                    <a:pt x="8" y="16"/>
                  </a:lnTo>
                  <a:lnTo>
                    <a:pt x="4" y="6"/>
                  </a:lnTo>
                  <a:close/>
                  <a:moveTo>
                    <a:pt x="5" y="0"/>
                  </a:moveTo>
                  <a:lnTo>
                    <a:pt x="5" y="1"/>
                  </a:lnTo>
                  <a:lnTo>
                    <a:pt x="6" y="5"/>
                  </a:lnTo>
                  <a:lnTo>
                    <a:pt x="9" y="12"/>
                  </a:lnTo>
                  <a:lnTo>
                    <a:pt x="13" y="22"/>
                  </a:lnTo>
                  <a:lnTo>
                    <a:pt x="17" y="34"/>
                  </a:lnTo>
                  <a:lnTo>
                    <a:pt x="21" y="44"/>
                  </a:lnTo>
                  <a:lnTo>
                    <a:pt x="23" y="55"/>
                  </a:lnTo>
                  <a:lnTo>
                    <a:pt x="26" y="65"/>
                  </a:lnTo>
                  <a:lnTo>
                    <a:pt x="27" y="78"/>
                  </a:lnTo>
                  <a:lnTo>
                    <a:pt x="29" y="90"/>
                  </a:lnTo>
                  <a:lnTo>
                    <a:pt x="29" y="99"/>
                  </a:lnTo>
                  <a:lnTo>
                    <a:pt x="57" y="99"/>
                  </a:lnTo>
                  <a:lnTo>
                    <a:pt x="57" y="106"/>
                  </a:lnTo>
                  <a:lnTo>
                    <a:pt x="23" y="106"/>
                  </a:lnTo>
                  <a:lnTo>
                    <a:pt x="23" y="105"/>
                  </a:lnTo>
                  <a:lnTo>
                    <a:pt x="23" y="103"/>
                  </a:lnTo>
                  <a:lnTo>
                    <a:pt x="23" y="102"/>
                  </a:lnTo>
                  <a:lnTo>
                    <a:pt x="23" y="102"/>
                  </a:lnTo>
                  <a:lnTo>
                    <a:pt x="23" y="101"/>
                  </a:lnTo>
                  <a:lnTo>
                    <a:pt x="22" y="99"/>
                  </a:lnTo>
                  <a:lnTo>
                    <a:pt x="22" y="98"/>
                  </a:lnTo>
                  <a:lnTo>
                    <a:pt x="22" y="92"/>
                  </a:lnTo>
                  <a:lnTo>
                    <a:pt x="22" y="85"/>
                  </a:lnTo>
                  <a:lnTo>
                    <a:pt x="19" y="69"/>
                  </a:lnTo>
                  <a:lnTo>
                    <a:pt x="17" y="56"/>
                  </a:lnTo>
                  <a:lnTo>
                    <a:pt x="14" y="46"/>
                  </a:lnTo>
                  <a:lnTo>
                    <a:pt x="10" y="34"/>
                  </a:lnTo>
                  <a:lnTo>
                    <a:pt x="6" y="22"/>
                  </a:lnTo>
                  <a:lnTo>
                    <a:pt x="2" y="12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3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6" name="Rectangle 3139"/>
            <p:cNvSpPr>
              <a:spLocks noChangeArrowheads="1"/>
            </p:cNvSpPr>
            <p:nvPr/>
          </p:nvSpPr>
          <p:spPr bwMode="auto">
            <a:xfrm>
              <a:off x="8534401" y="1911351"/>
              <a:ext cx="68263" cy="4763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7" name="Rectangle 3140"/>
            <p:cNvSpPr>
              <a:spLocks noChangeArrowheads="1"/>
            </p:cNvSpPr>
            <p:nvPr/>
          </p:nvSpPr>
          <p:spPr bwMode="auto">
            <a:xfrm>
              <a:off x="8529638" y="1909763"/>
              <a:ext cx="74613" cy="11113"/>
            </a:xfrm>
            <a:prstGeom prst="rect">
              <a:avLst/>
            </a:prstGeom>
            <a:grpFill/>
            <a:ln w="0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73" name="任意多边形 172"/>
          <p:cNvSpPr/>
          <p:nvPr/>
        </p:nvSpPr>
        <p:spPr>
          <a:xfrm>
            <a:off x="2493818" y="812800"/>
            <a:ext cx="8451273" cy="5375564"/>
          </a:xfrm>
          <a:custGeom>
            <a:avLst/>
            <a:gdLst>
              <a:gd name="connsiteX0" fmla="*/ 0 w 8451273"/>
              <a:gd name="connsiteY0" fmla="*/ 5375564 h 5375564"/>
              <a:gd name="connsiteX1" fmla="*/ 1403927 w 8451273"/>
              <a:gd name="connsiteY1" fmla="*/ 4008582 h 5375564"/>
              <a:gd name="connsiteX2" fmla="*/ 2992582 w 8451273"/>
              <a:gd name="connsiteY2" fmla="*/ 4202545 h 5375564"/>
              <a:gd name="connsiteX3" fmla="*/ 4036291 w 8451273"/>
              <a:gd name="connsiteY3" fmla="*/ 2299855 h 5375564"/>
              <a:gd name="connsiteX4" fmla="*/ 4775200 w 8451273"/>
              <a:gd name="connsiteY4" fmla="*/ 1754909 h 5375564"/>
              <a:gd name="connsiteX5" fmla="*/ 6049818 w 8451273"/>
              <a:gd name="connsiteY5" fmla="*/ 2521527 h 5375564"/>
              <a:gd name="connsiteX6" fmla="*/ 7167418 w 8451273"/>
              <a:gd name="connsiteY6" fmla="*/ 1182255 h 5375564"/>
              <a:gd name="connsiteX7" fmla="*/ 8451273 w 8451273"/>
              <a:gd name="connsiteY7" fmla="*/ 0 h 5375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451273" h="5375564">
                <a:moveTo>
                  <a:pt x="0" y="5375564"/>
                </a:moveTo>
                <a:cubicBezTo>
                  <a:pt x="452581" y="4789824"/>
                  <a:pt x="905163" y="4204085"/>
                  <a:pt x="1403927" y="4008582"/>
                </a:cubicBezTo>
                <a:cubicBezTo>
                  <a:pt x="1902691" y="3813079"/>
                  <a:pt x="2553855" y="4487333"/>
                  <a:pt x="2992582" y="4202545"/>
                </a:cubicBezTo>
                <a:cubicBezTo>
                  <a:pt x="3431309" y="3917757"/>
                  <a:pt x="3739188" y="2707794"/>
                  <a:pt x="4036291" y="2299855"/>
                </a:cubicBezTo>
                <a:cubicBezTo>
                  <a:pt x="4333394" y="1891916"/>
                  <a:pt x="4439612" y="1717964"/>
                  <a:pt x="4775200" y="1754909"/>
                </a:cubicBezTo>
                <a:cubicBezTo>
                  <a:pt x="5110788" y="1791854"/>
                  <a:pt x="5651115" y="2616969"/>
                  <a:pt x="6049818" y="2521527"/>
                </a:cubicBezTo>
                <a:cubicBezTo>
                  <a:pt x="6448521" y="2426085"/>
                  <a:pt x="6767176" y="1602509"/>
                  <a:pt x="7167418" y="1182255"/>
                </a:cubicBezTo>
                <a:cubicBezTo>
                  <a:pt x="7567660" y="762001"/>
                  <a:pt x="8009466" y="381000"/>
                  <a:pt x="8451273" y="0"/>
                </a:cubicBezTo>
              </a:path>
            </a:pathLst>
          </a:cu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7" name="组合 196"/>
          <p:cNvGrpSpPr/>
          <p:nvPr/>
        </p:nvGrpSpPr>
        <p:grpSpPr>
          <a:xfrm>
            <a:off x="8350947" y="3182150"/>
            <a:ext cx="2257535" cy="3144550"/>
            <a:chOff x="8350947" y="3182150"/>
            <a:chExt cx="2257535" cy="3144550"/>
          </a:xfrm>
        </p:grpSpPr>
        <p:grpSp>
          <p:nvGrpSpPr>
            <p:cNvPr id="174" name="组合 173"/>
            <p:cNvGrpSpPr/>
            <p:nvPr/>
          </p:nvGrpSpPr>
          <p:grpSpPr>
            <a:xfrm>
              <a:off x="8765743" y="3182150"/>
              <a:ext cx="1419838" cy="3144550"/>
              <a:chOff x="8765743" y="3182150"/>
              <a:chExt cx="1419838" cy="3144550"/>
            </a:xfrm>
          </p:grpSpPr>
          <p:sp>
            <p:nvSpPr>
              <p:cNvPr id="129" name="矩形 128"/>
              <p:cNvSpPr/>
              <p:nvPr/>
            </p:nvSpPr>
            <p:spPr>
              <a:xfrm>
                <a:off x="8908817" y="4605283"/>
                <a:ext cx="1127533" cy="11840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圆角矩形 125"/>
              <p:cNvSpPr/>
              <p:nvPr/>
            </p:nvSpPr>
            <p:spPr>
              <a:xfrm rot="1358825">
                <a:off x="8765743" y="3186090"/>
                <a:ext cx="202742" cy="3140610"/>
              </a:xfrm>
              <a:prstGeom prst="roundRect">
                <a:avLst>
                  <a:gd name="adj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圆角矩形 126"/>
              <p:cNvSpPr/>
              <p:nvPr/>
            </p:nvSpPr>
            <p:spPr>
              <a:xfrm rot="20056388">
                <a:off x="9982839" y="3182150"/>
                <a:ext cx="202742" cy="3140610"/>
              </a:xfrm>
              <a:prstGeom prst="roundRect">
                <a:avLst>
                  <a:gd name="adj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8" name="椭圆 127"/>
              <p:cNvSpPr/>
              <p:nvPr/>
            </p:nvSpPr>
            <p:spPr>
              <a:xfrm>
                <a:off x="9335417" y="3334475"/>
                <a:ext cx="205989" cy="205989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5" name="椭圆 184"/>
            <p:cNvSpPr/>
            <p:nvPr/>
          </p:nvSpPr>
          <p:spPr>
            <a:xfrm>
              <a:off x="9138167" y="381992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椭圆 185"/>
            <p:cNvSpPr/>
            <p:nvPr/>
          </p:nvSpPr>
          <p:spPr>
            <a:xfrm>
              <a:off x="8980723" y="419413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椭圆 186"/>
            <p:cNvSpPr/>
            <p:nvPr/>
          </p:nvSpPr>
          <p:spPr>
            <a:xfrm>
              <a:off x="8823279" y="456834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椭圆 187"/>
            <p:cNvSpPr/>
            <p:nvPr/>
          </p:nvSpPr>
          <p:spPr>
            <a:xfrm>
              <a:off x="8665835" y="494255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9" name="椭圆 188"/>
            <p:cNvSpPr/>
            <p:nvPr/>
          </p:nvSpPr>
          <p:spPr>
            <a:xfrm>
              <a:off x="8508391" y="531676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椭圆 189"/>
            <p:cNvSpPr/>
            <p:nvPr/>
          </p:nvSpPr>
          <p:spPr>
            <a:xfrm>
              <a:off x="8350947" y="5690971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椭圆 190"/>
            <p:cNvSpPr/>
            <p:nvPr/>
          </p:nvSpPr>
          <p:spPr>
            <a:xfrm>
              <a:off x="9586538" y="3823786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椭圆 191"/>
            <p:cNvSpPr/>
            <p:nvPr/>
          </p:nvSpPr>
          <p:spPr>
            <a:xfrm>
              <a:off x="9756862" y="4189594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椭圆 192"/>
            <p:cNvSpPr/>
            <p:nvPr/>
          </p:nvSpPr>
          <p:spPr>
            <a:xfrm>
              <a:off x="9927186" y="4555402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4" name="椭圆 193"/>
            <p:cNvSpPr/>
            <p:nvPr/>
          </p:nvSpPr>
          <p:spPr>
            <a:xfrm>
              <a:off x="10097510" y="4921210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5" name="椭圆 194"/>
            <p:cNvSpPr/>
            <p:nvPr/>
          </p:nvSpPr>
          <p:spPr>
            <a:xfrm>
              <a:off x="10267834" y="5287018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椭圆 195"/>
            <p:cNvSpPr/>
            <p:nvPr/>
          </p:nvSpPr>
          <p:spPr>
            <a:xfrm>
              <a:off x="10438158" y="5652826"/>
              <a:ext cx="170324" cy="170324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4" name="文本框 203"/>
          <p:cNvSpPr txBox="1"/>
          <p:nvPr/>
        </p:nvSpPr>
        <p:spPr>
          <a:xfrm>
            <a:off x="1371379" y="1287201"/>
            <a:ext cx="4322445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blipFill dpi="0" rotWithShape="1">
                  <a:blip r:embed="rId1"/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职业锚</a:t>
            </a:r>
            <a:r>
              <a:rPr lang="en-US" altLang="zh-CN" sz="6000" dirty="0">
                <a:blipFill dpi="0" rotWithShape="1">
                  <a:blip r:embed="rId1"/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6000" dirty="0">
                <a:blipFill dpi="0" rotWithShape="1">
                  <a:blip r:embed="rId1"/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测试</a:t>
            </a:r>
            <a:endParaRPr lang="zh-CN" altLang="en-US" sz="6000" dirty="0">
              <a:blipFill dpi="0" rotWithShape="1">
                <a:blip r:embed="rId1"/>
                <a:srcRect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" name="矩形 204"/>
          <p:cNvSpPr/>
          <p:nvPr/>
        </p:nvSpPr>
        <p:spPr>
          <a:xfrm flipV="1">
            <a:off x="756064" y="2356180"/>
            <a:ext cx="5833196" cy="45719"/>
          </a:xfrm>
          <a:prstGeom prst="rect">
            <a:avLst/>
          </a:prstGeom>
          <a:blipFill>
            <a:blip r:embed="rId2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160205_1*i*0"/>
  <p:tag name="KSO_WM_TEMPLATE_CATEGORY" val="diagram"/>
  <p:tag name="KSO_WM_TEMPLATE_INDEX" val="160205"/>
  <p:tag name="KSO_WM_UNIT_INDEX" val="0"/>
</p:tagLst>
</file>

<file path=ppt/tags/tag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"/>
  <p:tag name="KSO_WM_UNIT_ID" val="diagram160205_1*m_i*1_1"/>
  <p:tag name="KSO_WM_UNIT_CLEAR" val="1"/>
  <p:tag name="KSO_WM_UNIT_LAYERLEVEL" val="1_1"/>
  <p:tag name="KSO_WM_UNIT_FILL_FORE_SCHEMECOLOR_INDEX" val="14"/>
  <p:tag name="KSO_WM_UNIT_FILL_TYPE" val="1"/>
  <p:tag name="KSO_WM_UNIT_LINE_FORE_SCHEMECOLOR_INDEX" val="5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2"/>
  <p:tag name="KSO_WM_UNIT_ID" val="diagram160205_1*m_i*1_2"/>
  <p:tag name="KSO_WM_UNIT_CLEAR" val="1"/>
  <p:tag name="KSO_WM_UNIT_LAYERLEVEL" val="1_1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UNIT_PRESET_TEXT_LEN" val="26"/>
  <p:tag name="KSO_WM_DIAGRAM_GROUP_CODE" val="m1-1"/>
  <p:tag name="KSO_WM_UNIT_TYPE" val="m_h_f"/>
  <p:tag name="KSO_WM_UNIT_INDEX" val="1_1_1"/>
  <p:tag name="KSO_WM_UNIT_ID" val="diagram160205_1*m_h_f*1_1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4"/>
  <p:tag name="KSO_WM_UNIT_TEXT_FILL_FORE_SCHEMECOLOR_INDEX" val="13"/>
  <p:tag name="KSO_WM_UNIT_TEXT_FILL_TYPE" val="1"/>
  <p:tag name="KSO_WM_UNIT_USESOURCEFORMAT_APPLY" val="1"/>
</p:tagLst>
</file>

<file path=ppt/tags/tag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3"/>
  <p:tag name="KSO_WM_UNIT_ID" val="diagram160205_1*m_i*1_3"/>
  <p:tag name="KSO_WM_UNIT_CLEAR" val="1"/>
  <p:tag name="KSO_WM_UNIT_LAYERLEVEL" val="1_1"/>
  <p:tag name="KSO_WM_UNIT_USESOURCEFORMAT_APPLY" val="1"/>
</p:tagLst>
</file>

<file path=ppt/tags/tag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160205_1*i*9"/>
  <p:tag name="KSO_WM_TEMPLATE_CATEGORY" val="diagram"/>
  <p:tag name="KSO_WM_TEMPLATE_INDEX" val="160205"/>
  <p:tag name="KSO_WM_UNIT_INDEX" val="9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4"/>
  <p:tag name="KSO_WM_UNIT_ID" val="diagram160205_1*m_i*1_4"/>
  <p:tag name="KSO_WM_UNIT_CLEAR" val="1"/>
  <p:tag name="KSO_WM_UNIT_LAYERLEVEL" val="1_1"/>
  <p:tag name="KSO_WM_UNIT_FILL_FORE_SCHEMECOLOR_INDEX" val="14"/>
  <p:tag name="KSO_WM_UNIT_FILL_TYPE" val="1"/>
  <p:tag name="KSO_WM_UNIT_LINE_FORE_SCHEMECOLOR_INDEX" val="5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8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5"/>
  <p:tag name="KSO_WM_UNIT_ID" val="diagram160205_1*m_i*1_5"/>
  <p:tag name="KSO_WM_UNIT_CLEAR" val="1"/>
  <p:tag name="KSO_WM_UNIT_LAYERLEVEL" val="1_1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9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UNIT_PRESET_TEXT_LEN" val="26"/>
  <p:tag name="KSO_WM_DIAGRAM_GROUP_CODE" val="m1-1"/>
  <p:tag name="KSO_WM_UNIT_TYPE" val="m_h_f"/>
  <p:tag name="KSO_WM_UNIT_INDEX" val="1_4_1"/>
  <p:tag name="KSO_WM_UNIT_ID" val="diagram160205_1*m_h_f*1_4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4"/>
  <p:tag name="KSO_WM_UNIT_TEXT_FILL_FORE_SCHEMECOLOR_INDEX" val="13"/>
  <p:tag name="KSO_WM_UNIT_TEXT_FILL_TYPE" val="1"/>
  <p:tag name="KSO_WM_UNIT_USESOURCEFORMAT_APPLY" val="1"/>
</p:tagLst>
</file>

<file path=ppt/tags/tag10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6"/>
  <p:tag name="KSO_WM_UNIT_ID" val="diagram160205_1*m_i*1_6"/>
  <p:tag name="KSO_WM_UNIT_CLEAR" val="1"/>
  <p:tag name="KSO_WM_UNIT_LAYERLEVEL" val="1_1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160205_1*i*18"/>
  <p:tag name="KSO_WM_TEMPLATE_CATEGORY" val="diagram"/>
  <p:tag name="KSO_WM_TEMPLATE_INDEX" val="160205"/>
  <p:tag name="KSO_WM_UNIT_INDEX" val="18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7"/>
  <p:tag name="KSO_WM_UNIT_ID" val="diagram160205_1*m_i*1_7"/>
  <p:tag name="KSO_WM_UNIT_CLEAR" val="1"/>
  <p:tag name="KSO_WM_UNIT_LAYERLEVEL" val="1_1"/>
  <p:tag name="KSO_WM_UNIT_FILL_FORE_SCHEMECOLOR_INDEX" val="14"/>
  <p:tag name="KSO_WM_UNIT_FILL_TYPE" val="1"/>
  <p:tag name="KSO_WM_UNIT_LINE_FORE_SCHEMECOLOR_INDEX" val="6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8"/>
  <p:tag name="KSO_WM_UNIT_ID" val="diagram160205_1*m_i*1_8"/>
  <p:tag name="KSO_WM_UNIT_CLEAR" val="1"/>
  <p:tag name="KSO_WM_UNIT_LAYERLEVEL" val="1_1"/>
  <p:tag name="KSO_WM_UNIT_FILL_FORE_SCHEMECOLOR_INDEX" val="6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UNIT_PRESET_TEXT_LEN" val="26"/>
  <p:tag name="KSO_WM_DIAGRAM_GROUP_CODE" val="m1-1"/>
  <p:tag name="KSO_WM_UNIT_TYPE" val="m_h_f"/>
  <p:tag name="KSO_WM_UNIT_INDEX" val="1_5_1"/>
  <p:tag name="KSO_WM_UNIT_ID" val="diagram160205_1*m_h_f*1_5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4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9"/>
  <p:tag name="KSO_WM_UNIT_ID" val="diagram160205_1*m_i*1_9"/>
  <p:tag name="KSO_WM_UNIT_CLEAR" val="1"/>
  <p:tag name="KSO_WM_UNIT_LAYERLEVEL" val="1_1"/>
  <p:tag name="KSO_WM_UNIT_TEXT_FILL_FORE_SCHEMECOLOR_INDEX" val="13"/>
  <p:tag name="KSO_WM_UNIT_TEXT_FILL_TYPE" val="1"/>
  <p:tag name="KSO_WM_UNIT_USESOURCEFORMAT_APPLY" val="1"/>
</p:tagLst>
</file>

<file path=ppt/tags/tag1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160205_1*i*36"/>
  <p:tag name="KSO_WM_TEMPLATE_CATEGORY" val="diagram"/>
  <p:tag name="KSO_WM_TEMPLATE_INDEX" val="160205"/>
  <p:tag name="KSO_WM_UNIT_INDEX" val="36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3"/>
  <p:tag name="KSO_WM_UNIT_ID" val="diagram160205_1*m_i*1_13"/>
  <p:tag name="KSO_WM_UNIT_CLEAR" val="1"/>
  <p:tag name="KSO_WM_UNIT_LAYERLEVEL" val="1_1"/>
  <p:tag name="KSO_WM_UNIT_FILL_FORE_SCHEMECOLOR_INDEX" val="14"/>
  <p:tag name="KSO_WM_UNIT_FILL_TYPE" val="1"/>
  <p:tag name="KSO_WM_UNIT_LINE_FORE_SCHEMECOLOR_INDEX" val="6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18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4"/>
  <p:tag name="KSO_WM_UNIT_ID" val="diagram160205_1*m_i*1_14"/>
  <p:tag name="KSO_WM_UNIT_CLEAR" val="1"/>
  <p:tag name="KSO_WM_UNIT_LAYERLEVEL" val="1_1"/>
  <p:tag name="KSO_WM_UNIT_FILL_FORE_SCHEMECOLOR_INDEX" val="6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9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UNIT_PRESET_TEXT_LEN" val="26"/>
  <p:tag name="KSO_WM_DIAGRAM_GROUP_CODE" val="m1-1"/>
  <p:tag name="KSO_WM_UNIT_TYPE" val="m_h_f"/>
  <p:tag name="KSO_WM_UNIT_INDEX" val="1_2_1"/>
  <p:tag name="KSO_WM_UNIT_ID" val="diagram160205_1*m_h_f*1_2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4"/>
  <p:tag name="KSO_WM_UNIT_TEXT_FILL_FORE_SCHEMECOLOR_INDEX" val="13"/>
  <p:tag name="KSO_WM_UNIT_TEXT_FILL_TYPE" val="1"/>
  <p:tag name="KSO_WM_UNIT_USESOURCEFORMAT_APPLY" val="1"/>
</p:tagLst>
</file>

<file path=ppt/tags/tag20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5"/>
  <p:tag name="KSO_WM_UNIT_ID" val="diagram160205_1*m_i*1_15"/>
  <p:tag name="KSO_WM_UNIT_CLEAR" val="1"/>
  <p:tag name="KSO_WM_UNIT_LAYERLEVEL" val="1_1"/>
  <p:tag name="KSO_WM_UNIT_TEXT_FILL_FORE_SCHEMECOLOR_INDEX" val="13"/>
  <p:tag name="KSO_WM_UNIT_TEXT_FILL_TYPE" val="1"/>
  <p:tag name="KSO_WM_UNIT_USESOURCEFORMAT_APPLY" val="1"/>
</p:tagLst>
</file>

<file path=ppt/tags/tag2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160205_1*i*27"/>
  <p:tag name="KSO_WM_TEMPLATE_CATEGORY" val="diagram"/>
  <p:tag name="KSO_WM_TEMPLATE_INDEX" val="160205"/>
  <p:tag name="KSO_WM_UNIT_INDEX" val="27"/>
</p:tagLst>
</file>

<file path=ppt/tags/tag2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0"/>
  <p:tag name="KSO_WM_UNIT_ID" val="diagram160205_1*m_i*1_10"/>
  <p:tag name="KSO_WM_UNIT_CLEAR" val="1"/>
  <p:tag name="KSO_WM_UNIT_LAYERLEVEL" val="1_1"/>
  <p:tag name="KSO_WM_UNIT_FILL_FORE_SCHEMECOLOR_INDEX" val="14"/>
  <p:tag name="KSO_WM_UNIT_FILL_TYPE" val="1"/>
  <p:tag name="KSO_WM_UNIT_LINE_FORE_SCHEMECOLOR_INDEX" val="7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2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1"/>
  <p:tag name="KSO_WM_UNIT_ID" val="diagram160205_1*m_i*1_11"/>
  <p:tag name="KSO_WM_UNIT_CLEAR" val="1"/>
  <p:tag name="KSO_WM_UNIT_LAYERLEVEL" val="1_1"/>
  <p:tag name="KSO_WM_UNIT_FILL_FORE_SCHEMECOLOR_INDEX" val="7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24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UNIT_PRESET_TEXT_LEN" val="26"/>
  <p:tag name="KSO_WM_DIAGRAM_GROUP_CODE" val="m1-1"/>
  <p:tag name="KSO_WM_UNIT_TYPE" val="m_h_f"/>
  <p:tag name="KSO_WM_UNIT_INDEX" val="1_6_1"/>
  <p:tag name="KSO_WM_UNIT_ID" val="diagram160205_1*m_h_f*1_6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4"/>
  <p:tag name="KSO_WM_UNIT_TEXT_FILL_FORE_SCHEMECOLOR_INDEX" val="13"/>
  <p:tag name="KSO_WM_UNIT_TEXT_FILL_TYPE" val="1"/>
  <p:tag name="KSO_WM_UNIT_USESOURCEFORMAT_APPLY" val="1"/>
</p:tagLst>
</file>

<file path=ppt/tags/tag2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2"/>
  <p:tag name="KSO_WM_UNIT_ID" val="diagram160205_1*m_i*1_12"/>
  <p:tag name="KSO_WM_UNIT_CLEAR" val="1"/>
  <p:tag name="KSO_WM_UNIT_LAYERLEVEL" val="1_1"/>
  <p:tag name="KSO_WM_UNIT_USESOURCEFORMAT_APPLY" val="1"/>
</p:tagLst>
</file>

<file path=ppt/tags/tag2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160205_1*i*45"/>
  <p:tag name="KSO_WM_TEMPLATE_CATEGORY" val="diagram"/>
  <p:tag name="KSO_WM_TEMPLATE_INDEX" val="160205"/>
  <p:tag name="KSO_WM_UNIT_INDEX" val="45"/>
</p:tagLst>
</file>

<file path=ppt/tags/tag27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6"/>
  <p:tag name="KSO_WM_UNIT_ID" val="diagram160205_1*m_i*1_16"/>
  <p:tag name="KSO_WM_UNIT_CLEAR" val="1"/>
  <p:tag name="KSO_WM_UNIT_LAYERLEVEL" val="1_1"/>
  <p:tag name="KSO_WM_UNIT_FILL_FORE_SCHEMECOLOR_INDEX" val="14"/>
  <p:tag name="KSO_WM_UNIT_FILL_TYPE" val="1"/>
  <p:tag name="KSO_WM_UNIT_LINE_FORE_SCHEMECOLOR_INDEX" val="7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28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7"/>
  <p:tag name="KSO_WM_UNIT_ID" val="diagram160205_1*m_i*1_17"/>
  <p:tag name="KSO_WM_UNIT_CLEAR" val="1"/>
  <p:tag name="KSO_WM_UNIT_LAYERLEVEL" val="1_1"/>
  <p:tag name="KSO_WM_UNIT_FILL_FORE_SCHEMECOLOR_INDEX" val="7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29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UNIT_PRESET_TEXT_LEN" val="26"/>
  <p:tag name="KSO_WM_DIAGRAM_GROUP_CODE" val="m1-1"/>
  <p:tag name="KSO_WM_UNIT_TYPE" val="m_h_f"/>
  <p:tag name="KSO_WM_UNIT_INDEX" val="1_3_1"/>
  <p:tag name="KSO_WM_UNIT_ID" val="diagram160205_1*m_h_f*1_3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4"/>
  <p:tag name="KSO_WM_UNIT_TEXT_FILL_FORE_SCHEMECOLOR_INDEX" val="13"/>
  <p:tag name="KSO_WM_UNIT_TEXT_FILL_TYPE" val="1"/>
  <p:tag name="KSO_WM_UNIT_USESOURCEFORMAT_APPLY" val="1"/>
</p:tagLst>
</file>

<file path=ppt/tags/tag30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8"/>
  <p:tag name="KSO_WM_UNIT_ID" val="diagram160205_1*m_i*1_18"/>
  <p:tag name="KSO_WM_UNIT_CLEAR" val="1"/>
  <p:tag name="KSO_WM_UNIT_LAYERLEVEL" val="1_1"/>
  <p:tag name="KSO_WM_UNIT_USESOURCEFORMAT_APPLY" val="1"/>
</p:tagLst>
</file>

<file path=ppt/tags/tag3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160205_1*i*0"/>
  <p:tag name="KSO_WM_TEMPLATE_CATEGORY" val="diagram"/>
  <p:tag name="KSO_WM_TEMPLATE_INDEX" val="160205"/>
  <p:tag name="KSO_WM_UNIT_INDEX" val="0"/>
</p:tagLst>
</file>

<file path=ppt/tags/tag3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1"/>
  <p:tag name="KSO_WM_UNIT_ID" val="diagram160205_1*m_i*1_1"/>
  <p:tag name="KSO_WM_UNIT_CLEAR" val="1"/>
  <p:tag name="KSO_WM_UNIT_LAYERLEVEL" val="1_1"/>
  <p:tag name="KSO_WM_UNIT_FILL_FORE_SCHEMECOLOR_INDEX" val="14"/>
  <p:tag name="KSO_WM_UNIT_FILL_TYPE" val="1"/>
  <p:tag name="KSO_WM_UNIT_LINE_FORE_SCHEMECOLOR_INDEX" val="5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3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2"/>
  <p:tag name="KSO_WM_UNIT_ID" val="diagram160205_1*m_i*1_2"/>
  <p:tag name="KSO_WM_UNIT_CLEAR" val="1"/>
  <p:tag name="KSO_WM_UNIT_LAYERLEVEL" val="1_1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34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UNIT_PRESET_TEXT_LEN" val="26"/>
  <p:tag name="KSO_WM_DIAGRAM_GROUP_CODE" val="m1-1"/>
  <p:tag name="KSO_WM_UNIT_TYPE" val="m_h_f"/>
  <p:tag name="KSO_WM_UNIT_INDEX" val="1_1_1"/>
  <p:tag name="KSO_WM_UNIT_ID" val="diagram160205_1*m_h_f*1_1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4"/>
  <p:tag name="KSO_WM_UNIT_TEXT_FILL_FORE_SCHEMECOLOR_INDEX" val="13"/>
  <p:tag name="KSO_WM_UNIT_TEXT_FILL_TYPE" val="1"/>
  <p:tag name="KSO_WM_UNIT_USESOURCEFORMAT_APPLY" val="1"/>
</p:tagLst>
</file>

<file path=ppt/tags/tag3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3"/>
  <p:tag name="KSO_WM_UNIT_ID" val="diagram160205_1*m_i*1_3"/>
  <p:tag name="KSO_WM_UNIT_CLEAR" val="1"/>
  <p:tag name="KSO_WM_UNIT_LAYERLEVEL" val="1_1"/>
  <p:tag name="KSO_WM_UNIT_USESOURCEFORMAT_APPLY" val="1"/>
</p:tagLst>
</file>

<file path=ppt/tags/tag3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160205_1*i*9"/>
  <p:tag name="KSO_WM_TEMPLATE_CATEGORY" val="diagram"/>
  <p:tag name="KSO_WM_TEMPLATE_INDEX" val="160205"/>
  <p:tag name="KSO_WM_UNIT_INDEX" val="9"/>
</p:tagLst>
</file>

<file path=ppt/tags/tag37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4"/>
  <p:tag name="KSO_WM_UNIT_ID" val="diagram160205_1*m_i*1_4"/>
  <p:tag name="KSO_WM_UNIT_CLEAR" val="1"/>
  <p:tag name="KSO_WM_UNIT_LAYERLEVEL" val="1_1"/>
  <p:tag name="KSO_WM_UNIT_FILL_FORE_SCHEMECOLOR_INDEX" val="14"/>
  <p:tag name="KSO_WM_UNIT_FILL_TYPE" val="1"/>
  <p:tag name="KSO_WM_UNIT_LINE_FORE_SCHEMECOLOR_INDEX" val="5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38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5"/>
  <p:tag name="KSO_WM_UNIT_ID" val="diagram160205_1*m_i*1_5"/>
  <p:tag name="KSO_WM_UNIT_CLEAR" val="1"/>
  <p:tag name="KSO_WM_UNIT_LAYERLEVEL" val="1_1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39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UNIT_PRESET_TEXT_LEN" val="26"/>
  <p:tag name="KSO_WM_DIAGRAM_GROUP_CODE" val="m1-1"/>
  <p:tag name="KSO_WM_UNIT_TYPE" val="m_h_f"/>
  <p:tag name="KSO_WM_UNIT_INDEX" val="1_4_1"/>
  <p:tag name="KSO_WM_UNIT_ID" val="diagram160205_1*m_h_f*1_4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4"/>
  <p:tag name="KSO_WM_UNIT_TEXT_FILL_FORE_SCHEMECOLOR_INDEX" val="13"/>
  <p:tag name="KSO_WM_UNIT_TEXT_FILL_TYPE" val="1"/>
  <p:tag name="KSO_WM_UNIT_USESOURCEFORMAT_APPLY" val="1"/>
</p:tagLst>
</file>

<file path=ppt/tags/tag40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205"/>
  <p:tag name="KSO_WM_DIAGRAM_GROUP_CODE" val="m1-1"/>
  <p:tag name="KSO_WM_UNIT_TYPE" val="m_i"/>
  <p:tag name="KSO_WM_UNIT_INDEX" val="1_6"/>
  <p:tag name="KSO_WM_UNIT_ID" val="diagram160205_1*m_i*1_6"/>
  <p:tag name="KSO_WM_UNIT_CLEAR" val="1"/>
  <p:tag name="KSO_WM_UNIT_LAYERLEVEL" val="1_1"/>
  <p:tag name="KSO_WM_UNIT_TEXT_FILL_FORE_SCHEMECOLOR_INDEX" val="13"/>
  <p:tag name="KSO_WM_UNIT_TEXT_FILL_TYPE" val="1"/>
  <p:tag name="KSO_WM_UNIT_USESOURCEFORMAT_APPLY" val="1"/>
</p:tagLst>
</file>

<file path=ppt/tags/tag41.xml><?xml version="1.0" encoding="utf-8"?>
<p:tagLst xmlns:p="http://schemas.openxmlformats.org/presentationml/2006/main">
  <p:tag name="KSO_WM_SLIDE_ITEM_CNT" val="7"/>
</p:tagLst>
</file>

<file path=ppt/tags/tag42.xml><?xml version="1.0" encoding="utf-8"?>
<p:tagLst xmlns:p="http://schemas.openxmlformats.org/presentationml/2006/main">
  <p:tag name="KSO_WM_UNIT_PRESET_TEXT" val="单击此处添加文本具体内容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694_6*l_h_f*1_1_1"/>
  <p:tag name="KSO_WM_TEMPLATE_CATEGORY" val="diagram"/>
  <p:tag name="KSO_WM_TEMPLATE_INDEX" val="694"/>
  <p:tag name="KSO_WM_UNIT_LAYERLEVEL" val="1_1_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PRESET_TEXT" val="单击此处添加文本具体内容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694_6*l_h_f*1_2_1"/>
  <p:tag name="KSO_WM_TEMPLATE_CATEGORY" val="diagram"/>
  <p:tag name="KSO_WM_TEMPLATE_INDEX" val="694"/>
  <p:tag name="KSO_WM_UNIT_LAYERLEVEL" val="1_1_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PRESET_TEXT" val="单击此处添加文本具体内容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694_6*l_h_f*1_3_1"/>
  <p:tag name="KSO_WM_TEMPLATE_CATEGORY" val="diagram"/>
  <p:tag name="KSO_WM_TEMPLATE_INDEX" val="694"/>
  <p:tag name="KSO_WM_UNIT_LAYERLEVEL" val="1_1_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PRESET_TEXT" val="单击此处添加文本具体内容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5_1"/>
  <p:tag name="KSO_WM_UNIT_ID" val="diagram694_6*l_h_f*1_5_1"/>
  <p:tag name="KSO_WM_TEMPLATE_CATEGORY" val="diagram"/>
  <p:tag name="KSO_WM_TEMPLATE_INDEX" val="694"/>
  <p:tag name="KSO_WM_UNIT_LAYERLEVEL" val="1_1_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PRESET_TEXT" val="单击此处添加文本具体内容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diagram694_6*l_h_f*1_4_1"/>
  <p:tag name="KSO_WM_TEMPLATE_CATEGORY" val="diagram"/>
  <p:tag name="KSO_WM_TEMPLATE_INDEX" val="694"/>
  <p:tag name="KSO_WM_UNIT_LAYERLEVEL" val="1_1_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PRESET_TEXT" val="单击此处添加文本具体内容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6_1"/>
  <p:tag name="KSO_WM_UNIT_ID" val="diagram694_6*l_h_f*1_6_1"/>
  <p:tag name="KSO_WM_TEMPLATE_CATEGORY" val="diagram"/>
  <p:tag name="KSO_WM_TEMPLATE_INDEX" val="694"/>
  <p:tag name="KSO_WM_UNIT_LAYERLEVEL" val="1_1_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ISPRING_SCORM_RATE_SLIDES" val="1"/>
  <p:tag name="ISPRING_SCORM_RATE_QUIZZES" val="0"/>
  <p:tag name="ISPRING_SCORM_PASSING_SCORE" val="100.000000"/>
  <p:tag name="ISPRING_ULTRA_SCORM_COURSE_ID" val="6AD825BE-06E0-4308-BF32-5A54670B2B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PRESENTATION_TITLE" val="手绘小人3-蓝色"/>
</p:tagLst>
</file>

<file path=ppt/theme/theme1.xml><?xml version="1.0" encoding="utf-8"?>
<a:theme xmlns:a="http://schemas.openxmlformats.org/drawingml/2006/main" name="Office 主题​​">
  <a:themeElements>
    <a:clrScheme name="蓝色​​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412</Words>
  <Application>WPS 演示</Application>
  <PresentationFormat>宽屏</PresentationFormat>
  <Paragraphs>103</Paragraphs>
  <Slides>11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Arial</vt:lpstr>
      <vt:lpstr>宋体</vt:lpstr>
      <vt:lpstr>Wingdings</vt:lpstr>
      <vt:lpstr>微软雅黑</vt:lpstr>
      <vt:lpstr>等线</vt:lpstr>
      <vt:lpstr>Arial Unicode MS</vt:lpstr>
      <vt:lpstr>等线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燕雁</cp:lastModifiedBy>
  <cp:revision>346</cp:revision>
  <dcterms:created xsi:type="dcterms:W3CDTF">2016-05-10T05:27:00Z</dcterms:created>
  <dcterms:modified xsi:type="dcterms:W3CDTF">2020-01-04T09:11:30Z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