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7150DE-A1C0-4F1D-B2DE-B81969CF1EAB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70FBC0-BF9F-44D5-BE1D-2BD873C5C62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0FBC0-BF9F-44D5-BE1D-2BD873C5C62B}" type="slidenum">
              <a:rPr lang="de-DE" smtClean="0"/>
              <a:pPr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0FBC0-BF9F-44D5-BE1D-2BD873C5C62B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0FBC0-BF9F-44D5-BE1D-2BD873C5C62B}" type="slidenum">
              <a:rPr lang="de-DE" smtClean="0"/>
              <a:pPr/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70FBC0-BF9F-44D5-BE1D-2BD873C5C62B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0C864-A5CE-4A41-AA8C-E68EE2BD08DE}" type="datetimeFigureOut">
              <a:rPr lang="de-DE" smtClean="0"/>
              <a:pPr/>
              <a:t>25.11.2011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6A866-F011-47D6-A6E2-4CD47E4AB575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789040"/>
            <a:ext cx="568863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1724" y="1268760"/>
            <a:ext cx="2572323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steffi\Desktop\ha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5024"/>
            <a:ext cx="2757892" cy="2859410"/>
          </a:xfrm>
          <a:prstGeom prst="rect">
            <a:avLst/>
          </a:prstGeom>
          <a:noFill/>
        </p:spPr>
      </p:pic>
      <p:sp>
        <p:nvSpPr>
          <p:cNvPr id="6" name="Textfeld 5"/>
          <p:cNvSpPr txBox="1"/>
          <p:nvPr/>
        </p:nvSpPr>
        <p:spPr>
          <a:xfrm>
            <a:off x="323528" y="4454242"/>
            <a:ext cx="230425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500" b="1" dirty="0" smtClean="0">
                <a:latin typeface="BatangChe" pitchFamily="49" charset="-127"/>
                <a:ea typeface="BatangChe" pitchFamily="49" charset="-127"/>
              </a:rPr>
              <a:t>ZU HAUSE</a:t>
            </a:r>
            <a:endParaRPr lang="de-DE" sz="3500" b="1" dirty="0"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 l="2041" r="2041"/>
          <a:stretch>
            <a:fillRect/>
          </a:stretch>
        </p:blipFill>
        <p:spPr bwMode="auto">
          <a:xfrm>
            <a:off x="3131840" y="3652226"/>
            <a:ext cx="3384376" cy="2234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feld 10"/>
          <p:cNvSpPr txBox="1"/>
          <p:nvPr/>
        </p:nvSpPr>
        <p:spPr>
          <a:xfrm>
            <a:off x="467544" y="260648"/>
            <a:ext cx="815960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000" dirty="0" smtClean="0">
                <a:latin typeface="Arial" pitchFamily="34" charset="0"/>
                <a:cs typeface="Arial" pitchFamily="34" charset="0"/>
              </a:rPr>
              <a:t>Wie kommst du zur Schule?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hteckige Legende 11"/>
          <p:cNvSpPr/>
          <p:nvPr/>
        </p:nvSpPr>
        <p:spPr>
          <a:xfrm>
            <a:off x="1331640" y="1340768"/>
            <a:ext cx="4032448" cy="1944216"/>
          </a:xfrm>
          <a:prstGeom prst="wedgeRectCallout">
            <a:avLst>
              <a:gd name="adj1" fmla="val -67932"/>
              <a:gd name="adj2" fmla="val -469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5000" dirty="0" smtClean="0">
                <a:latin typeface="Arial" pitchFamily="34" charset="0"/>
                <a:cs typeface="Arial" pitchFamily="34" charset="0"/>
              </a:rPr>
              <a:t>Ich </a:t>
            </a:r>
            <a:r>
              <a:rPr lang="de-DE" sz="5000" b="1" dirty="0" smtClean="0">
                <a:latin typeface="Arial" pitchFamily="34" charset="0"/>
                <a:cs typeface="Arial" pitchFamily="34" charset="0"/>
              </a:rPr>
              <a:t>fahre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de-DE" sz="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mit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de</a:t>
            </a:r>
            <a:r>
              <a:rPr lang="de-DE" sz="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Bus.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789040"/>
            <a:ext cx="568863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1724" y="1268760"/>
            <a:ext cx="2572323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steffi\Desktop\ha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5024"/>
            <a:ext cx="2757892" cy="2859410"/>
          </a:xfrm>
          <a:prstGeom prst="rect">
            <a:avLst/>
          </a:prstGeom>
          <a:noFill/>
        </p:spPr>
      </p:pic>
      <p:sp>
        <p:nvSpPr>
          <p:cNvPr id="6" name="Textfeld 5"/>
          <p:cNvSpPr txBox="1"/>
          <p:nvPr/>
        </p:nvSpPr>
        <p:spPr>
          <a:xfrm>
            <a:off x="323528" y="4454242"/>
            <a:ext cx="230425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500" b="1" dirty="0" smtClean="0">
                <a:latin typeface="BatangChe" pitchFamily="49" charset="-127"/>
                <a:ea typeface="BatangChe" pitchFamily="49" charset="-127"/>
              </a:rPr>
              <a:t>ZU HAUSE</a:t>
            </a:r>
            <a:endParaRPr lang="de-DE" sz="3500" b="1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467544" y="260648"/>
            <a:ext cx="815960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000" dirty="0" smtClean="0">
                <a:latin typeface="Arial" pitchFamily="34" charset="0"/>
                <a:cs typeface="Arial" pitchFamily="34" charset="0"/>
              </a:rPr>
              <a:t>Wie kommst du zur Schule?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hteckige Legende 11"/>
          <p:cNvSpPr/>
          <p:nvPr/>
        </p:nvSpPr>
        <p:spPr>
          <a:xfrm>
            <a:off x="1187624" y="1340768"/>
            <a:ext cx="5040560" cy="1944216"/>
          </a:xfrm>
          <a:prstGeom prst="wedgeRectCallout">
            <a:avLst>
              <a:gd name="adj1" fmla="val -67932"/>
              <a:gd name="adj2" fmla="val -469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5000" dirty="0" smtClean="0">
                <a:latin typeface="Arial" pitchFamily="34" charset="0"/>
                <a:cs typeface="Arial" pitchFamily="34" charset="0"/>
              </a:rPr>
              <a:t>Ich </a:t>
            </a:r>
            <a:r>
              <a:rPr lang="de-DE" sz="5000" b="1" dirty="0" smtClean="0">
                <a:latin typeface="Arial" pitchFamily="34" charset="0"/>
                <a:cs typeface="Arial" pitchFamily="34" charset="0"/>
              </a:rPr>
              <a:t>fahre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de-DE" sz="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mit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de</a:t>
            </a:r>
            <a:r>
              <a:rPr lang="de-DE" sz="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Fahrrad.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324083"/>
            <a:ext cx="2941587" cy="2409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789040"/>
            <a:ext cx="568863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1724" y="1268760"/>
            <a:ext cx="2572323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steffi\Desktop\ha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5024"/>
            <a:ext cx="2757892" cy="2859410"/>
          </a:xfrm>
          <a:prstGeom prst="rect">
            <a:avLst/>
          </a:prstGeom>
          <a:noFill/>
        </p:spPr>
      </p:pic>
      <p:sp>
        <p:nvSpPr>
          <p:cNvPr id="6" name="Textfeld 5"/>
          <p:cNvSpPr txBox="1"/>
          <p:nvPr/>
        </p:nvSpPr>
        <p:spPr>
          <a:xfrm>
            <a:off x="323528" y="4454242"/>
            <a:ext cx="230425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500" b="1" dirty="0" smtClean="0">
                <a:latin typeface="BatangChe" pitchFamily="49" charset="-127"/>
                <a:ea typeface="BatangChe" pitchFamily="49" charset="-127"/>
              </a:rPr>
              <a:t>ZU HAUSE</a:t>
            </a:r>
            <a:endParaRPr lang="de-DE" sz="3500" b="1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467544" y="260648"/>
            <a:ext cx="815960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000" dirty="0" smtClean="0">
                <a:latin typeface="Arial" pitchFamily="34" charset="0"/>
                <a:cs typeface="Arial" pitchFamily="34" charset="0"/>
              </a:rPr>
              <a:t>Wie kommst du zur Schule?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hteckige Legende 11"/>
          <p:cNvSpPr/>
          <p:nvPr/>
        </p:nvSpPr>
        <p:spPr>
          <a:xfrm>
            <a:off x="1331640" y="1340768"/>
            <a:ext cx="4824536" cy="1944216"/>
          </a:xfrm>
          <a:prstGeom prst="wedgeRectCallout">
            <a:avLst>
              <a:gd name="adj1" fmla="val -67932"/>
              <a:gd name="adj2" fmla="val -469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5000" dirty="0" smtClean="0">
                <a:latin typeface="Arial" pitchFamily="34" charset="0"/>
                <a:cs typeface="Arial" pitchFamily="34" charset="0"/>
              </a:rPr>
              <a:t>Ich </a:t>
            </a:r>
            <a:r>
              <a:rPr lang="de-DE" sz="5000" b="1" dirty="0" smtClean="0">
                <a:latin typeface="Arial" pitchFamily="34" charset="0"/>
                <a:cs typeface="Arial" pitchFamily="34" charset="0"/>
              </a:rPr>
              <a:t>fahre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de-DE" sz="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mit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de</a:t>
            </a:r>
            <a:r>
              <a:rPr lang="de-DE" sz="5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U-Bahn.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MC90031905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5" y="3397484"/>
            <a:ext cx="3816424" cy="3460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789040"/>
            <a:ext cx="568863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1724" y="1268760"/>
            <a:ext cx="2572323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steffi\Desktop\ha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45024"/>
            <a:ext cx="2757892" cy="2859410"/>
          </a:xfrm>
          <a:prstGeom prst="rect">
            <a:avLst/>
          </a:prstGeom>
          <a:noFill/>
        </p:spPr>
      </p:pic>
      <p:sp>
        <p:nvSpPr>
          <p:cNvPr id="6" name="Textfeld 5"/>
          <p:cNvSpPr txBox="1"/>
          <p:nvPr/>
        </p:nvSpPr>
        <p:spPr>
          <a:xfrm>
            <a:off x="323528" y="4454242"/>
            <a:ext cx="230425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500" b="1" dirty="0" smtClean="0">
                <a:latin typeface="BatangChe" pitchFamily="49" charset="-127"/>
                <a:ea typeface="BatangChe" pitchFamily="49" charset="-127"/>
              </a:rPr>
              <a:t>ZU HAUSE</a:t>
            </a:r>
            <a:endParaRPr lang="de-DE" sz="3500" b="1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467544" y="260648"/>
            <a:ext cx="815960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5000" dirty="0" smtClean="0">
                <a:latin typeface="Arial" pitchFamily="34" charset="0"/>
                <a:cs typeface="Arial" pitchFamily="34" charset="0"/>
              </a:rPr>
              <a:t>Wie kommst du zur Schule?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hteckige Legende 11"/>
          <p:cNvSpPr/>
          <p:nvPr/>
        </p:nvSpPr>
        <p:spPr>
          <a:xfrm>
            <a:off x="1331640" y="1340768"/>
            <a:ext cx="4032448" cy="1944216"/>
          </a:xfrm>
          <a:prstGeom prst="wedgeRectCallout">
            <a:avLst>
              <a:gd name="adj1" fmla="val -67932"/>
              <a:gd name="adj2" fmla="val -469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5000" dirty="0" smtClean="0">
                <a:latin typeface="Arial" pitchFamily="34" charset="0"/>
                <a:cs typeface="Arial" pitchFamily="34" charset="0"/>
              </a:rPr>
              <a:t>Ich </a:t>
            </a:r>
            <a:r>
              <a:rPr lang="de-DE" sz="5000" b="1" dirty="0" smtClean="0">
                <a:latin typeface="Arial" pitchFamily="34" charset="0"/>
                <a:cs typeface="Arial" pitchFamily="34" charset="0"/>
              </a:rPr>
              <a:t>gehe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de-DE" sz="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zu Fuß</a:t>
            </a:r>
            <a:r>
              <a:rPr lang="de-DE" sz="5000" dirty="0" smtClean="0">
                <a:latin typeface="Arial" pitchFamily="34" charset="0"/>
                <a:cs typeface="Arial" pitchFamily="34" charset="0"/>
              </a:rPr>
              <a:t>.</a:t>
            </a:r>
            <a:endParaRPr lang="de-DE" sz="5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/>
          <a:srcRect t="21291"/>
          <a:stretch>
            <a:fillRect/>
          </a:stretch>
        </p:blipFill>
        <p:spPr bwMode="auto">
          <a:xfrm>
            <a:off x="3131840" y="3356992"/>
            <a:ext cx="3239221" cy="2496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Bildschirmpräsentation (4:3)</PresentationFormat>
  <Paragraphs>20</Paragraphs>
  <Slides>4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Larissa-Design</vt:lpstr>
      <vt:lpstr>Folie 1</vt:lpstr>
      <vt:lpstr>Folie 2</vt:lpstr>
      <vt:lpstr>Folie 3</vt:lpstr>
      <vt:lpstr>Folie 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steffi</dc:creator>
  <cp:lastModifiedBy>steffi</cp:lastModifiedBy>
  <cp:revision>6</cp:revision>
  <dcterms:created xsi:type="dcterms:W3CDTF">2011-11-25T01:29:58Z</dcterms:created>
  <dcterms:modified xsi:type="dcterms:W3CDTF">2011-11-25T05:53:36Z</dcterms:modified>
</cp:coreProperties>
</file>