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eg" ContentType="image/jpeg"/>
  <Default Extension="png" ContentType="image/png"/>
  <Default Extension="wdp" ContentType="image/vnd.ms-photo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commentAuthors.xml" ContentType="application/vnd.openxmlformats-officedocument.presentationml.commentAuthor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10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.xml" ContentType="application/vnd.openxmlformats-officedocument.presentationml.tags+xml"/>
  <Override PartName="/ppt/tags/tag180.xml" ContentType="application/vnd.openxmlformats-officedocument.presentationml.tags+xml"/>
  <Override PartName="/ppt/tags/tag181.xml" ContentType="application/vnd.openxmlformats-officedocument.presentationml.tags+xml"/>
  <Override PartName="/ppt/tags/tag182.xml" ContentType="application/vnd.openxmlformats-officedocument.presentationml.tags+xml"/>
  <Override PartName="/ppt/tags/tag183.xml" ContentType="application/vnd.openxmlformats-officedocument.presentationml.tags+xml"/>
  <Override PartName="/ppt/tags/tag184.xml" ContentType="application/vnd.openxmlformats-officedocument.presentationml.tags+xml"/>
  <Override PartName="/ppt/tags/tag185.xml" ContentType="application/vnd.openxmlformats-officedocument.presentationml.tags+xml"/>
  <Override PartName="/ppt/tags/tag186.xml" ContentType="application/vnd.openxmlformats-officedocument.presentationml.tags+xml"/>
  <Override PartName="/ppt/tags/tag187.xml" ContentType="application/vnd.openxmlformats-officedocument.presentationml.tags+xml"/>
  <Override PartName="/ppt/tags/tag188.xml" ContentType="application/vnd.openxmlformats-officedocument.presentationml.tags+xml"/>
  <Override PartName="/ppt/tags/tag189.xml" ContentType="application/vnd.openxmlformats-officedocument.presentationml.tags+xml"/>
  <Override PartName="/ppt/tags/tag19.xml" ContentType="application/vnd.openxmlformats-officedocument.presentationml.tags+xml"/>
  <Override PartName="/ppt/tags/tag190.xml" ContentType="application/vnd.openxmlformats-officedocument.presentationml.tags+xml"/>
  <Override PartName="/ppt/tags/tag191.xml" ContentType="application/vnd.openxmlformats-officedocument.presentationml.tags+xml"/>
  <Override PartName="/ppt/tags/tag192.xml" ContentType="application/vnd.openxmlformats-officedocument.presentationml.tags+xml"/>
  <Override PartName="/ppt/tags/tag193.xml" ContentType="application/vnd.openxmlformats-officedocument.presentationml.tags+xml"/>
  <Override PartName="/ppt/tags/tag194.xml" ContentType="application/vnd.openxmlformats-officedocument.presentationml.tags+xml"/>
  <Override PartName="/ppt/tags/tag195.xml" ContentType="application/vnd.openxmlformats-officedocument.presentationml.tags+xml"/>
  <Override PartName="/ppt/tags/tag196.xml" ContentType="application/vnd.openxmlformats-officedocument.presentationml.tags+xml"/>
  <Override PartName="/ppt/tags/tag197.xml" ContentType="application/vnd.openxmlformats-officedocument.presentationml.tags+xml"/>
  <Override PartName="/ppt/tags/tag198.xml" ContentType="application/vnd.openxmlformats-officedocument.presentationml.tags+xml"/>
  <Override PartName="/ppt/tags/tag199.xml" ContentType="application/vnd.openxmlformats-officedocument.presentationml.tags+xml"/>
  <Override PartName="/ppt/tags/tag2.xml" ContentType="application/vnd.openxmlformats-officedocument.presentationml.tags+xml"/>
  <Override PartName="/ppt/tags/tag20.xml" ContentType="application/vnd.openxmlformats-officedocument.presentationml.tags+xml"/>
  <Override PartName="/ppt/tags/tag200.xml" ContentType="application/vnd.openxmlformats-officedocument.presentationml.tags+xml"/>
  <Override PartName="/ppt/tags/tag201.xml" ContentType="application/vnd.openxmlformats-officedocument.presentationml.tags+xml"/>
  <Override PartName="/ppt/tags/tag202.xml" ContentType="application/vnd.openxmlformats-officedocument.presentationml.tags+xml"/>
  <Override PartName="/ppt/tags/tag203.xml" ContentType="application/vnd.openxmlformats-officedocument.presentationml.tags+xml"/>
  <Override PartName="/ppt/tags/tag204.xml" ContentType="application/vnd.openxmlformats-officedocument.presentationml.tags+xml"/>
  <Override PartName="/ppt/tags/tag205.xml" ContentType="application/vnd.openxmlformats-officedocument.presentationml.tags+xml"/>
  <Override PartName="/ppt/tags/tag206.xml" ContentType="application/vnd.openxmlformats-officedocument.presentationml.tags+xml"/>
  <Override PartName="/ppt/tags/tag207.xml" ContentType="application/vnd.openxmlformats-officedocument.presentationml.tags+xml"/>
  <Override PartName="/ppt/tags/tag208.xml" ContentType="application/vnd.openxmlformats-officedocument.presentationml.tags+xml"/>
  <Override PartName="/ppt/tags/tag209.xml" ContentType="application/vnd.openxmlformats-officedocument.presentationml.tags+xml"/>
  <Override PartName="/ppt/tags/tag21.xml" ContentType="application/vnd.openxmlformats-officedocument.presentationml.tags+xml"/>
  <Override PartName="/ppt/tags/tag210.xml" ContentType="application/vnd.openxmlformats-officedocument.presentationml.tags+xml"/>
  <Override PartName="/ppt/tags/tag211.xml" ContentType="application/vnd.openxmlformats-officedocument.presentationml.tags+xml"/>
  <Override PartName="/ppt/tags/tag212.xml" ContentType="application/vnd.openxmlformats-officedocument.presentationml.tags+xml"/>
  <Override PartName="/ppt/tags/tag213.xml" ContentType="application/vnd.openxmlformats-officedocument.presentationml.tags+xml"/>
  <Override PartName="/ppt/tags/tag214.xml" ContentType="application/vnd.openxmlformats-officedocument.presentationml.tags+xml"/>
  <Override PartName="/ppt/tags/tag215.xml" ContentType="application/vnd.openxmlformats-officedocument.presentationml.tags+xml"/>
  <Override PartName="/ppt/tags/tag216.xml" ContentType="application/vnd.openxmlformats-officedocument.presentationml.tags+xml"/>
  <Override PartName="/ppt/tags/tag217.xml" ContentType="application/vnd.openxmlformats-officedocument.presentationml.tags+xml"/>
  <Override PartName="/ppt/tags/tag218.xml" ContentType="application/vnd.openxmlformats-officedocument.presentationml.tags+xml"/>
  <Override PartName="/ppt/tags/tag219.xml" ContentType="application/vnd.openxmlformats-officedocument.presentationml.tags+xml"/>
  <Override PartName="/ppt/tags/tag22.xml" ContentType="application/vnd.openxmlformats-officedocument.presentationml.tags+xml"/>
  <Override PartName="/ppt/tags/tag220.xml" ContentType="application/vnd.openxmlformats-officedocument.presentationml.tags+xml"/>
  <Override PartName="/ppt/tags/tag221.xml" ContentType="application/vnd.openxmlformats-officedocument.presentationml.tags+xml"/>
  <Override PartName="/ppt/tags/tag222.xml" ContentType="application/vnd.openxmlformats-officedocument.presentationml.tags+xml"/>
  <Override PartName="/ppt/tags/tag223.xml" ContentType="application/vnd.openxmlformats-officedocument.presentationml.tags+xml"/>
  <Override PartName="/ppt/tags/tag224.xml" ContentType="application/vnd.openxmlformats-officedocument.presentationml.tags+xml"/>
  <Override PartName="/ppt/tags/tag225.xml" ContentType="application/vnd.openxmlformats-officedocument.presentationml.tags+xml"/>
  <Override PartName="/ppt/tags/tag226.xml" ContentType="application/vnd.openxmlformats-officedocument.presentationml.tags+xml"/>
  <Override PartName="/ppt/tags/tag227.xml" ContentType="application/vnd.openxmlformats-officedocument.presentationml.tags+xml"/>
  <Override PartName="/ppt/tags/tag228.xml" ContentType="application/vnd.openxmlformats-officedocument.presentationml.tags+xml"/>
  <Override PartName="/ppt/tags/tag229.xml" ContentType="application/vnd.openxmlformats-officedocument.presentationml.tags+xml"/>
  <Override PartName="/ppt/tags/tag23.xml" ContentType="application/vnd.openxmlformats-officedocument.presentationml.tags+xml"/>
  <Override PartName="/ppt/tags/tag230.xml" ContentType="application/vnd.openxmlformats-officedocument.presentationml.tags+xml"/>
  <Override PartName="/ppt/tags/tag231.xml" ContentType="application/vnd.openxmlformats-officedocument.presentationml.tags+xml"/>
  <Override PartName="/ppt/tags/tag232.xml" ContentType="application/vnd.openxmlformats-officedocument.presentationml.tags+xml"/>
  <Override PartName="/ppt/tags/tag233.xml" ContentType="application/vnd.openxmlformats-officedocument.presentationml.tags+xml"/>
  <Override PartName="/ppt/tags/tag234.xml" ContentType="application/vnd.openxmlformats-officedocument.presentationml.tags+xml"/>
  <Override PartName="/ppt/tags/tag235.xml" ContentType="application/vnd.openxmlformats-officedocument.presentationml.tags+xml"/>
  <Override PartName="/ppt/tags/tag236.xml" ContentType="application/vnd.openxmlformats-officedocument.presentationml.tags+xml"/>
  <Override PartName="/ppt/tags/tag237.xml" ContentType="application/vnd.openxmlformats-officedocument.presentationml.tags+xml"/>
  <Override PartName="/ppt/tags/tag238.xml" ContentType="application/vnd.openxmlformats-officedocument.presentationml.tags+xml"/>
  <Override PartName="/ppt/tags/tag239.xml" ContentType="application/vnd.openxmlformats-officedocument.presentationml.tags+xml"/>
  <Override PartName="/ppt/tags/tag24.xml" ContentType="application/vnd.openxmlformats-officedocument.presentationml.tags+xml"/>
  <Override PartName="/ppt/tags/tag240.xml" ContentType="application/vnd.openxmlformats-officedocument.presentationml.tags+xml"/>
  <Override PartName="/ppt/tags/tag241.xml" ContentType="application/vnd.openxmlformats-officedocument.presentationml.tags+xml"/>
  <Override PartName="/ppt/tags/tag242.xml" ContentType="application/vnd.openxmlformats-officedocument.presentationml.tags+xml"/>
  <Override PartName="/ppt/tags/tag243.xml" ContentType="application/vnd.openxmlformats-officedocument.presentationml.tags+xml"/>
  <Override PartName="/ppt/tags/tag244.xml" ContentType="application/vnd.openxmlformats-officedocument.presentationml.tags+xml"/>
  <Override PartName="/ppt/tags/tag245.xml" ContentType="application/vnd.openxmlformats-officedocument.presentationml.tags+xml"/>
  <Override PartName="/ppt/tags/tag246.xml" ContentType="application/vnd.openxmlformats-officedocument.presentationml.tags+xml"/>
  <Override PartName="/ppt/tags/tag247.xml" ContentType="application/vnd.openxmlformats-officedocument.presentationml.tags+xml"/>
  <Override PartName="/ppt/tags/tag248.xml" ContentType="application/vnd.openxmlformats-officedocument.presentationml.tags+xml"/>
  <Override PartName="/ppt/tags/tag249.xml" ContentType="application/vnd.openxmlformats-officedocument.presentationml.tags+xml"/>
  <Override PartName="/ppt/tags/tag25.xml" ContentType="application/vnd.openxmlformats-officedocument.presentationml.tags+xml"/>
  <Override PartName="/ppt/tags/tag250.xml" ContentType="application/vnd.openxmlformats-officedocument.presentationml.tags+xml"/>
  <Override PartName="/ppt/tags/tag251.xml" ContentType="application/vnd.openxmlformats-officedocument.presentationml.tags+xml"/>
  <Override PartName="/ppt/tags/tag252.xml" ContentType="application/vnd.openxmlformats-officedocument.presentationml.tags+xml"/>
  <Override PartName="/ppt/tags/tag253.xml" ContentType="application/vnd.openxmlformats-officedocument.presentationml.tags+xml"/>
  <Override PartName="/ppt/tags/tag254.xml" ContentType="application/vnd.openxmlformats-officedocument.presentationml.tags+xml"/>
  <Override PartName="/ppt/tags/tag255.xml" ContentType="application/vnd.openxmlformats-officedocument.presentationml.tags+xml"/>
  <Override PartName="/ppt/tags/tag256.xml" ContentType="application/vnd.openxmlformats-officedocument.presentationml.tags+xml"/>
  <Override PartName="/ppt/tags/tag257.xml" ContentType="application/vnd.openxmlformats-officedocument.presentationml.tags+xml"/>
  <Override PartName="/ppt/tags/tag258.xml" ContentType="application/vnd.openxmlformats-officedocument.presentationml.tags+xml"/>
  <Override PartName="/ppt/tags/tag259.xml" ContentType="application/vnd.openxmlformats-officedocument.presentationml.tags+xml"/>
  <Override PartName="/ppt/tags/tag26.xml" ContentType="application/vnd.openxmlformats-officedocument.presentationml.tags+xml"/>
  <Override PartName="/ppt/tags/tag260.xml" ContentType="application/vnd.openxmlformats-officedocument.presentationml.tags+xml"/>
  <Override PartName="/ppt/tags/tag261.xml" ContentType="application/vnd.openxmlformats-officedocument.presentationml.tags+xml"/>
  <Override PartName="/ppt/tags/tag262.xml" ContentType="application/vnd.openxmlformats-officedocument.presentationml.tags+xml"/>
  <Override PartName="/ppt/tags/tag263.xml" ContentType="application/vnd.openxmlformats-officedocument.presentationml.tags+xml"/>
  <Override PartName="/ppt/tags/tag264.xml" ContentType="application/vnd.openxmlformats-officedocument.presentationml.tags+xml"/>
  <Override PartName="/ppt/tags/tag265.xml" ContentType="application/vnd.openxmlformats-officedocument.presentationml.tags+xml"/>
  <Override PartName="/ppt/tags/tag266.xml" ContentType="application/vnd.openxmlformats-officedocument.presentationml.tags+xml"/>
  <Override PartName="/ppt/tags/tag267.xml" ContentType="application/vnd.openxmlformats-officedocument.presentationml.tags+xml"/>
  <Override PartName="/ppt/tags/tag268.xml" ContentType="application/vnd.openxmlformats-officedocument.presentationml.tags+xml"/>
  <Override PartName="/ppt/tags/tag269.xml" ContentType="application/vnd.openxmlformats-officedocument.presentationml.tags+xml"/>
  <Override PartName="/ppt/tags/tag27.xml" ContentType="application/vnd.openxmlformats-officedocument.presentationml.tags+xml"/>
  <Override PartName="/ppt/tags/tag270.xml" ContentType="application/vnd.openxmlformats-officedocument.presentationml.tags+xml"/>
  <Override PartName="/ppt/tags/tag271.xml" ContentType="application/vnd.openxmlformats-officedocument.presentationml.tags+xml"/>
  <Override PartName="/ppt/tags/tag272.xml" ContentType="application/vnd.openxmlformats-officedocument.presentationml.tags+xml"/>
  <Override PartName="/ppt/tags/tag273.xml" ContentType="application/vnd.openxmlformats-officedocument.presentationml.tags+xml"/>
  <Override PartName="/ppt/tags/tag274.xml" ContentType="application/vnd.openxmlformats-officedocument.presentationml.tags+xml"/>
  <Override PartName="/ppt/tags/tag275.xml" ContentType="application/vnd.openxmlformats-officedocument.presentationml.tags+xml"/>
  <Override PartName="/ppt/tags/tag276.xml" ContentType="application/vnd.openxmlformats-officedocument.presentationml.tags+xml"/>
  <Override PartName="/ppt/tags/tag277.xml" ContentType="application/vnd.openxmlformats-officedocument.presentationml.tags+xml"/>
  <Override PartName="/ppt/tags/tag278.xml" ContentType="application/vnd.openxmlformats-officedocument.presentationml.tags+xml"/>
  <Override PartName="/ppt/tags/tag279.xml" ContentType="application/vnd.openxmlformats-officedocument.presentationml.tags+xml"/>
  <Override PartName="/ppt/tags/tag28.xml" ContentType="application/vnd.openxmlformats-officedocument.presentationml.tags+xml"/>
  <Override PartName="/ppt/tags/tag280.xml" ContentType="application/vnd.openxmlformats-officedocument.presentationml.tags+xml"/>
  <Override PartName="/ppt/tags/tag281.xml" ContentType="application/vnd.openxmlformats-officedocument.presentationml.tags+xml"/>
  <Override PartName="/ppt/tags/tag282.xml" ContentType="application/vnd.openxmlformats-officedocument.presentationml.tags+xml"/>
  <Override PartName="/ppt/tags/tag283.xml" ContentType="application/vnd.openxmlformats-officedocument.presentationml.tags+xml"/>
  <Override PartName="/ppt/tags/tag284.xml" ContentType="application/vnd.openxmlformats-officedocument.presentationml.tags+xml"/>
  <Override PartName="/ppt/tags/tag285.xml" ContentType="application/vnd.openxmlformats-officedocument.presentationml.tags+xml"/>
  <Override PartName="/ppt/tags/tag286.xml" ContentType="application/vnd.openxmlformats-officedocument.presentationml.tags+xml"/>
  <Override PartName="/ppt/tags/tag287.xml" ContentType="application/vnd.openxmlformats-officedocument.presentationml.tags+xml"/>
  <Override PartName="/ppt/tags/tag288.xml" ContentType="application/vnd.openxmlformats-officedocument.presentationml.tags+xml"/>
  <Override PartName="/ppt/tags/tag289.xml" ContentType="application/vnd.openxmlformats-officedocument.presentationml.tags+xml"/>
  <Override PartName="/ppt/tags/tag29.xml" ContentType="application/vnd.openxmlformats-officedocument.presentationml.tags+xml"/>
  <Override PartName="/ppt/tags/tag290.xml" ContentType="application/vnd.openxmlformats-officedocument.presentationml.tags+xml"/>
  <Override PartName="/ppt/tags/tag291.xml" ContentType="application/vnd.openxmlformats-officedocument.presentationml.tags+xml"/>
  <Override PartName="/ppt/tags/tag292.xml" ContentType="application/vnd.openxmlformats-officedocument.presentationml.tags+xml"/>
  <Override PartName="/ppt/tags/tag293.xml" ContentType="application/vnd.openxmlformats-officedocument.presentationml.tags+xml"/>
  <Override PartName="/ppt/tags/tag294.xml" ContentType="application/vnd.openxmlformats-officedocument.presentationml.tags+xml"/>
  <Override PartName="/ppt/tags/tag295.xml" ContentType="application/vnd.openxmlformats-officedocument.presentationml.tags+xml"/>
  <Override PartName="/ppt/tags/tag296.xml" ContentType="application/vnd.openxmlformats-officedocument.presentationml.tags+xml"/>
  <Override PartName="/ppt/tags/tag297.xml" ContentType="application/vnd.openxmlformats-officedocument.presentationml.tags+xml"/>
  <Override PartName="/ppt/tags/tag298.xml" ContentType="application/vnd.openxmlformats-officedocument.presentationml.tags+xml"/>
  <Override PartName="/ppt/tags/tag299.xml" ContentType="application/vnd.openxmlformats-officedocument.presentationml.tags+xml"/>
  <Override PartName="/ppt/tags/tag3.xml" ContentType="application/vnd.openxmlformats-officedocument.presentationml.tags+xml"/>
  <Override PartName="/ppt/tags/tag30.xml" ContentType="application/vnd.openxmlformats-officedocument.presentationml.tags+xml"/>
  <Override PartName="/ppt/tags/tag300.xml" ContentType="application/vnd.openxmlformats-officedocument.presentationml.tags+xml"/>
  <Override PartName="/ppt/tags/tag301.xml" ContentType="application/vnd.openxmlformats-officedocument.presentationml.tags+xml"/>
  <Override PartName="/ppt/tags/tag302.xml" ContentType="application/vnd.openxmlformats-officedocument.presentationml.tags+xml"/>
  <Override PartName="/ppt/tags/tag303.xml" ContentType="application/vnd.openxmlformats-officedocument.presentationml.tags+xml"/>
  <Override PartName="/ppt/tags/tag304.xml" ContentType="application/vnd.openxmlformats-officedocument.presentationml.tags+xml"/>
  <Override PartName="/ppt/tags/tag305.xml" ContentType="application/vnd.openxmlformats-officedocument.presentationml.tags+xml"/>
  <Override PartName="/ppt/tags/tag306.xml" ContentType="application/vnd.openxmlformats-officedocument.presentationml.tags+xml"/>
  <Override PartName="/ppt/tags/tag307.xml" ContentType="application/vnd.openxmlformats-officedocument.presentationml.tags+xml"/>
  <Override PartName="/ppt/tags/tag308.xml" ContentType="application/vnd.openxmlformats-officedocument.presentationml.tags+xml"/>
  <Override PartName="/ppt/tags/tag309.xml" ContentType="application/vnd.openxmlformats-officedocument.presentationml.tags+xml"/>
  <Override PartName="/ppt/tags/tag31.xml" ContentType="application/vnd.openxmlformats-officedocument.presentationml.tags+xml"/>
  <Override PartName="/ppt/tags/tag310.xml" ContentType="application/vnd.openxmlformats-officedocument.presentationml.tags+xml"/>
  <Override PartName="/ppt/tags/tag311.xml" ContentType="application/vnd.openxmlformats-officedocument.presentationml.tags+xml"/>
  <Override PartName="/ppt/tags/tag312.xml" ContentType="application/vnd.openxmlformats-officedocument.presentationml.tags+xml"/>
  <Override PartName="/ppt/tags/tag313.xml" ContentType="application/vnd.openxmlformats-officedocument.presentationml.tags+xml"/>
  <Override PartName="/ppt/tags/tag314.xml" ContentType="application/vnd.openxmlformats-officedocument.presentationml.tags+xml"/>
  <Override PartName="/ppt/tags/tag315.xml" ContentType="application/vnd.openxmlformats-officedocument.presentationml.tags+xml"/>
  <Override PartName="/ppt/tags/tag316.xml" ContentType="application/vnd.openxmlformats-officedocument.presentationml.tags+xml"/>
  <Override PartName="/ppt/tags/tag317.xml" ContentType="application/vnd.openxmlformats-officedocument.presentationml.tags+xml"/>
  <Override PartName="/ppt/tags/tag318.xml" ContentType="application/vnd.openxmlformats-officedocument.presentationml.tags+xml"/>
  <Override PartName="/ppt/tags/tag319.xml" ContentType="application/vnd.openxmlformats-officedocument.presentationml.tags+xml"/>
  <Override PartName="/ppt/tags/tag32.xml" ContentType="application/vnd.openxmlformats-officedocument.presentationml.tags+xml"/>
  <Override PartName="/ppt/tags/tag320.xml" ContentType="application/vnd.openxmlformats-officedocument.presentationml.tags+xml"/>
  <Override PartName="/ppt/tags/tag321.xml" ContentType="application/vnd.openxmlformats-officedocument.presentationml.tags+xml"/>
  <Override PartName="/ppt/tags/tag322.xml" ContentType="application/vnd.openxmlformats-officedocument.presentationml.tags+xml"/>
  <Override PartName="/ppt/tags/tag323.xml" ContentType="application/vnd.openxmlformats-officedocument.presentationml.tags+xml"/>
  <Override PartName="/ppt/tags/tag324.xml" ContentType="application/vnd.openxmlformats-officedocument.presentationml.tags+xml"/>
  <Override PartName="/ppt/tags/tag325.xml" ContentType="application/vnd.openxmlformats-officedocument.presentationml.tags+xml"/>
  <Override PartName="/ppt/tags/tag326.xml" ContentType="application/vnd.openxmlformats-officedocument.presentationml.tags+xml"/>
  <Override PartName="/ppt/tags/tag327.xml" ContentType="application/vnd.openxmlformats-officedocument.presentationml.tags+xml"/>
  <Override PartName="/ppt/tags/tag328.xml" ContentType="application/vnd.openxmlformats-officedocument.presentationml.tags+xml"/>
  <Override PartName="/ppt/tags/tag329.xml" ContentType="application/vnd.openxmlformats-officedocument.presentationml.tags+xml"/>
  <Override PartName="/ppt/tags/tag33.xml" ContentType="application/vnd.openxmlformats-officedocument.presentationml.tags+xml"/>
  <Override PartName="/ppt/tags/tag330.xml" ContentType="application/vnd.openxmlformats-officedocument.presentationml.tags+xml"/>
  <Override PartName="/ppt/tags/tag331.xml" ContentType="application/vnd.openxmlformats-officedocument.presentationml.tags+xml"/>
  <Override PartName="/ppt/tags/tag332.xml" ContentType="application/vnd.openxmlformats-officedocument.presentationml.tags+xml"/>
  <Override PartName="/ppt/tags/tag333.xml" ContentType="application/vnd.openxmlformats-officedocument.presentationml.tags+xml"/>
  <Override PartName="/ppt/tags/tag334.xml" ContentType="application/vnd.openxmlformats-officedocument.presentationml.tags+xml"/>
  <Override PartName="/ppt/tags/tag335.xml" ContentType="application/vnd.openxmlformats-officedocument.presentationml.tags+xml"/>
  <Override PartName="/ppt/tags/tag336.xml" ContentType="application/vnd.openxmlformats-officedocument.presentationml.tags+xml"/>
  <Override PartName="/ppt/tags/tag337.xml" ContentType="application/vnd.openxmlformats-officedocument.presentationml.tags+xml"/>
  <Override PartName="/ppt/tags/tag338.xml" ContentType="application/vnd.openxmlformats-officedocument.presentationml.tags+xml"/>
  <Override PartName="/ppt/tags/tag339.xml" ContentType="application/vnd.openxmlformats-officedocument.presentationml.tags+xml"/>
  <Override PartName="/ppt/tags/tag34.xml" ContentType="application/vnd.openxmlformats-officedocument.presentationml.tags+xml"/>
  <Override PartName="/ppt/tags/tag340.xml" ContentType="application/vnd.openxmlformats-officedocument.presentationml.tags+xml"/>
  <Override PartName="/ppt/tags/tag341.xml" ContentType="application/vnd.openxmlformats-officedocument.presentationml.tags+xml"/>
  <Override PartName="/ppt/tags/tag342.xml" ContentType="application/vnd.openxmlformats-officedocument.presentationml.tags+xml"/>
  <Override PartName="/ppt/tags/tag343.xml" ContentType="application/vnd.openxmlformats-officedocument.presentationml.tags+xml"/>
  <Override PartName="/ppt/tags/tag344.xml" ContentType="application/vnd.openxmlformats-officedocument.presentationml.tags+xml"/>
  <Override PartName="/ppt/tags/tag345.xml" ContentType="application/vnd.openxmlformats-officedocument.presentationml.tags+xml"/>
  <Override PartName="/ppt/tags/tag346.xml" ContentType="application/vnd.openxmlformats-officedocument.presentationml.tags+xml"/>
  <Override PartName="/ppt/tags/tag347.xml" ContentType="application/vnd.openxmlformats-officedocument.presentationml.tags+xml"/>
  <Override PartName="/ppt/tags/tag348.xml" ContentType="application/vnd.openxmlformats-officedocument.presentationml.tags+xml"/>
  <Override PartName="/ppt/tags/tag349.xml" ContentType="application/vnd.openxmlformats-officedocument.presentationml.tags+xml"/>
  <Override PartName="/ppt/tags/tag35.xml" ContentType="application/vnd.openxmlformats-officedocument.presentationml.tags+xml"/>
  <Override PartName="/ppt/tags/tag350.xml" ContentType="application/vnd.openxmlformats-officedocument.presentationml.tags+xml"/>
  <Override PartName="/ppt/tags/tag351.xml" ContentType="application/vnd.openxmlformats-officedocument.presentationml.tags+xml"/>
  <Override PartName="/ppt/tags/tag352.xml" ContentType="application/vnd.openxmlformats-officedocument.presentationml.tags+xml"/>
  <Override PartName="/ppt/tags/tag353.xml" ContentType="application/vnd.openxmlformats-officedocument.presentationml.tags+xml"/>
  <Override PartName="/ppt/tags/tag354.xml" ContentType="application/vnd.openxmlformats-officedocument.presentationml.tags+xml"/>
  <Override PartName="/ppt/tags/tag355.xml" ContentType="application/vnd.openxmlformats-officedocument.presentationml.tags+xml"/>
  <Override PartName="/ppt/tags/tag356.xml" ContentType="application/vnd.openxmlformats-officedocument.presentationml.tags+xml"/>
  <Override PartName="/ppt/tags/tag357.xml" ContentType="application/vnd.openxmlformats-officedocument.presentationml.tags+xml"/>
  <Override PartName="/ppt/tags/tag358.xml" ContentType="application/vnd.openxmlformats-officedocument.presentationml.tags+xml"/>
  <Override PartName="/ppt/tags/tag359.xml" ContentType="application/vnd.openxmlformats-officedocument.presentationml.tags+xml"/>
  <Override PartName="/ppt/tags/tag36.xml" ContentType="application/vnd.openxmlformats-officedocument.presentationml.tags+xml"/>
  <Override PartName="/ppt/tags/tag360.xml" ContentType="application/vnd.openxmlformats-officedocument.presentationml.tags+xml"/>
  <Override PartName="/ppt/tags/tag361.xml" ContentType="application/vnd.openxmlformats-officedocument.presentationml.tags+xml"/>
  <Override PartName="/ppt/tags/tag362.xml" ContentType="application/vnd.openxmlformats-officedocument.presentationml.tags+xml"/>
  <Override PartName="/ppt/tags/tag363.xml" ContentType="application/vnd.openxmlformats-officedocument.presentationml.tags+xml"/>
  <Override PartName="/ppt/tags/tag364.xml" ContentType="application/vnd.openxmlformats-officedocument.presentationml.tags+xml"/>
  <Override PartName="/ppt/tags/tag365.xml" ContentType="application/vnd.openxmlformats-officedocument.presentationml.tags+xml"/>
  <Override PartName="/ppt/tags/tag366.xml" ContentType="application/vnd.openxmlformats-officedocument.presentationml.tags+xml"/>
  <Override PartName="/ppt/tags/tag367.xml" ContentType="application/vnd.openxmlformats-officedocument.presentationml.tags+xml"/>
  <Override PartName="/ppt/tags/tag368.xml" ContentType="application/vnd.openxmlformats-officedocument.presentationml.tags+xml"/>
  <Override PartName="/ppt/tags/tag369.xml" ContentType="application/vnd.openxmlformats-officedocument.presentationml.tags+xml"/>
  <Override PartName="/ppt/tags/tag37.xml" ContentType="application/vnd.openxmlformats-officedocument.presentationml.tags+xml"/>
  <Override PartName="/ppt/tags/tag370.xml" ContentType="application/vnd.openxmlformats-officedocument.presentationml.tags+xml"/>
  <Override PartName="/ppt/tags/tag371.xml" ContentType="application/vnd.openxmlformats-officedocument.presentationml.tags+xml"/>
  <Override PartName="/ppt/tags/tag372.xml" ContentType="application/vnd.openxmlformats-officedocument.presentationml.tags+xml"/>
  <Override PartName="/ppt/tags/tag373.xml" ContentType="application/vnd.openxmlformats-officedocument.presentationml.tags+xml"/>
  <Override PartName="/ppt/tags/tag374.xml" ContentType="application/vnd.openxmlformats-officedocument.presentationml.tags+xml"/>
  <Override PartName="/ppt/tags/tag375.xml" ContentType="application/vnd.openxmlformats-officedocument.presentationml.tags+xml"/>
  <Override PartName="/ppt/tags/tag376.xml" ContentType="application/vnd.openxmlformats-officedocument.presentationml.tags+xml"/>
  <Override PartName="/ppt/tags/tag377.xml" ContentType="application/vnd.openxmlformats-officedocument.presentationml.tags+xml"/>
  <Override PartName="/ppt/tags/tag378.xml" ContentType="application/vnd.openxmlformats-officedocument.presentationml.tags+xml"/>
  <Override PartName="/ppt/tags/tag379.xml" ContentType="application/vnd.openxmlformats-officedocument.presentationml.tags+xml"/>
  <Override PartName="/ppt/tags/tag38.xml" ContentType="application/vnd.openxmlformats-officedocument.presentationml.tags+xml"/>
  <Override PartName="/ppt/tags/tag380.xml" ContentType="application/vnd.openxmlformats-officedocument.presentationml.tags+xml"/>
  <Override PartName="/ppt/tags/tag381.xml" ContentType="application/vnd.openxmlformats-officedocument.presentationml.tags+xml"/>
  <Override PartName="/ppt/tags/tag382.xml" ContentType="application/vnd.openxmlformats-officedocument.presentationml.tags+xml"/>
  <Override PartName="/ppt/tags/tag383.xml" ContentType="application/vnd.openxmlformats-officedocument.presentationml.tags+xml"/>
  <Override PartName="/ppt/tags/tag384.xml" ContentType="application/vnd.openxmlformats-officedocument.presentationml.tags+xml"/>
  <Override PartName="/ppt/tags/tag385.xml" ContentType="application/vnd.openxmlformats-officedocument.presentationml.tags+xml"/>
  <Override PartName="/ppt/tags/tag386.xml" ContentType="application/vnd.openxmlformats-officedocument.presentationml.tags+xml"/>
  <Override PartName="/ppt/tags/tag387.xml" ContentType="application/vnd.openxmlformats-officedocument.presentationml.tags+xml"/>
  <Override PartName="/ppt/tags/tag388.xml" ContentType="application/vnd.openxmlformats-officedocument.presentationml.tags+xml"/>
  <Override PartName="/ppt/tags/tag389.xml" ContentType="application/vnd.openxmlformats-officedocument.presentationml.tags+xml"/>
  <Override PartName="/ppt/tags/tag39.xml" ContentType="application/vnd.openxmlformats-officedocument.presentationml.tags+xml"/>
  <Override PartName="/ppt/tags/tag390.xml" ContentType="application/vnd.openxmlformats-officedocument.presentationml.tags+xml"/>
  <Override PartName="/ppt/tags/tag391.xml" ContentType="application/vnd.openxmlformats-officedocument.presentationml.tags+xml"/>
  <Override PartName="/ppt/tags/tag392.xml" ContentType="application/vnd.openxmlformats-officedocument.presentationml.tags+xml"/>
  <Override PartName="/ppt/tags/tag393.xml" ContentType="application/vnd.openxmlformats-officedocument.presentationml.tags+xml"/>
  <Override PartName="/ppt/tags/tag394.xml" ContentType="application/vnd.openxmlformats-officedocument.presentationml.tags+xml"/>
  <Override PartName="/ppt/tags/tag395.xml" ContentType="application/vnd.openxmlformats-officedocument.presentationml.tags+xml"/>
  <Override PartName="/ppt/tags/tag396.xml" ContentType="application/vnd.openxmlformats-officedocument.presentationml.tags+xml"/>
  <Override PartName="/ppt/tags/tag397.xml" ContentType="application/vnd.openxmlformats-officedocument.presentationml.tags+xml"/>
  <Override PartName="/ppt/tags/tag398.xml" ContentType="application/vnd.openxmlformats-officedocument.presentationml.tags+xml"/>
  <Override PartName="/ppt/tags/tag399.xml" ContentType="application/vnd.openxmlformats-officedocument.presentationml.tags+xml"/>
  <Override PartName="/ppt/tags/tag4.xml" ContentType="application/vnd.openxmlformats-officedocument.presentationml.tags+xml"/>
  <Override PartName="/ppt/tags/tag40.xml" ContentType="application/vnd.openxmlformats-officedocument.presentationml.tags+xml"/>
  <Override PartName="/ppt/tags/tag400.xml" ContentType="application/vnd.openxmlformats-officedocument.presentationml.tags+xml"/>
  <Override PartName="/ppt/tags/tag401.xml" ContentType="application/vnd.openxmlformats-officedocument.presentationml.tags+xml"/>
  <Override PartName="/ppt/tags/tag402.xml" ContentType="application/vnd.openxmlformats-officedocument.presentationml.tags+xml"/>
  <Override PartName="/ppt/tags/tag403.xml" ContentType="application/vnd.openxmlformats-officedocument.presentationml.tags+xml"/>
  <Override PartName="/ppt/tags/tag404.xml" ContentType="application/vnd.openxmlformats-officedocument.presentationml.tags+xml"/>
  <Override PartName="/ppt/tags/tag405.xml" ContentType="application/vnd.openxmlformats-officedocument.presentationml.tags+xml"/>
  <Override PartName="/ppt/tags/tag406.xml" ContentType="application/vnd.openxmlformats-officedocument.presentationml.tags+xml"/>
  <Override PartName="/ppt/tags/tag407.xml" ContentType="application/vnd.openxmlformats-officedocument.presentationml.tags+xml"/>
  <Override PartName="/ppt/tags/tag408.xml" ContentType="application/vnd.openxmlformats-officedocument.presentationml.tags+xml"/>
  <Override PartName="/ppt/tags/tag409.xml" ContentType="application/vnd.openxmlformats-officedocument.presentationml.tags+xml"/>
  <Override PartName="/ppt/tags/tag41.xml" ContentType="application/vnd.openxmlformats-officedocument.presentationml.tags+xml"/>
  <Override PartName="/ppt/tags/tag410.xml" ContentType="application/vnd.openxmlformats-officedocument.presentationml.tags+xml"/>
  <Override PartName="/ppt/tags/tag411.xml" ContentType="application/vnd.openxmlformats-officedocument.presentationml.tags+xml"/>
  <Override PartName="/ppt/tags/tag412.xml" ContentType="application/vnd.openxmlformats-officedocument.presentationml.tags+xml"/>
  <Override PartName="/ppt/tags/tag413.xml" ContentType="application/vnd.openxmlformats-officedocument.presentationml.tags+xml"/>
  <Override PartName="/ppt/tags/tag414.xml" ContentType="application/vnd.openxmlformats-officedocument.presentationml.tags+xml"/>
  <Override PartName="/ppt/tags/tag415.xml" ContentType="application/vnd.openxmlformats-officedocument.presentationml.tags+xml"/>
  <Override PartName="/ppt/tags/tag416.xml" ContentType="application/vnd.openxmlformats-officedocument.presentationml.tags+xml"/>
  <Override PartName="/ppt/tags/tag417.xml" ContentType="application/vnd.openxmlformats-officedocument.presentationml.tags+xml"/>
  <Override PartName="/ppt/tags/tag418.xml" ContentType="application/vnd.openxmlformats-officedocument.presentationml.tags+xml"/>
  <Override PartName="/ppt/tags/tag419.xml" ContentType="application/vnd.openxmlformats-officedocument.presentationml.tags+xml"/>
  <Override PartName="/ppt/tags/tag42.xml" ContentType="application/vnd.openxmlformats-officedocument.presentationml.tags+xml"/>
  <Override PartName="/ppt/tags/tag420.xml" ContentType="application/vnd.openxmlformats-officedocument.presentationml.tags+xml"/>
  <Override PartName="/ppt/tags/tag421.xml" ContentType="application/vnd.openxmlformats-officedocument.presentationml.tags+xml"/>
  <Override PartName="/ppt/tags/tag422.xml" ContentType="application/vnd.openxmlformats-officedocument.presentationml.tags+xml"/>
  <Override PartName="/ppt/tags/tag423.xml" ContentType="application/vnd.openxmlformats-officedocument.presentationml.tags+xml"/>
  <Override PartName="/ppt/tags/tag424.xml" ContentType="application/vnd.openxmlformats-officedocument.presentationml.tags+xml"/>
  <Override PartName="/ppt/tags/tag425.xml" ContentType="application/vnd.openxmlformats-officedocument.presentationml.tags+xml"/>
  <Override PartName="/ppt/tags/tag426.xml" ContentType="application/vnd.openxmlformats-officedocument.presentationml.tags+xml"/>
  <Override PartName="/ppt/tags/tag427.xml" ContentType="application/vnd.openxmlformats-officedocument.presentationml.tags+xml"/>
  <Override PartName="/ppt/tags/tag428.xml" ContentType="application/vnd.openxmlformats-officedocument.presentationml.tags+xml"/>
  <Override PartName="/ppt/tags/tag429.xml" ContentType="application/vnd.openxmlformats-officedocument.presentationml.tags+xml"/>
  <Override PartName="/ppt/tags/tag43.xml" ContentType="application/vnd.openxmlformats-officedocument.presentationml.tags+xml"/>
  <Override PartName="/ppt/tags/tag430.xml" ContentType="application/vnd.openxmlformats-officedocument.presentationml.tags+xml"/>
  <Override PartName="/ppt/tags/tag431.xml" ContentType="application/vnd.openxmlformats-officedocument.presentationml.tags+xml"/>
  <Override PartName="/ppt/tags/tag432.xml" ContentType="application/vnd.openxmlformats-officedocument.presentationml.tags+xml"/>
  <Override PartName="/ppt/tags/tag433.xml" ContentType="application/vnd.openxmlformats-officedocument.presentationml.tags+xml"/>
  <Override PartName="/ppt/tags/tag434.xml" ContentType="application/vnd.openxmlformats-officedocument.presentationml.tags+xml"/>
  <Override PartName="/ppt/tags/tag435.xml" ContentType="application/vnd.openxmlformats-officedocument.presentationml.tags+xml"/>
  <Override PartName="/ppt/tags/tag436.xml" ContentType="application/vnd.openxmlformats-officedocument.presentationml.tags+xml"/>
  <Override PartName="/ppt/tags/tag437.xml" ContentType="application/vnd.openxmlformats-officedocument.presentationml.tags+xml"/>
  <Override PartName="/ppt/tags/tag438.xml" ContentType="application/vnd.openxmlformats-officedocument.presentationml.tags+xml"/>
  <Override PartName="/ppt/tags/tag439.xml" ContentType="application/vnd.openxmlformats-officedocument.presentationml.tags+xml"/>
  <Override PartName="/ppt/tags/tag44.xml" ContentType="application/vnd.openxmlformats-officedocument.presentationml.tags+xml"/>
  <Override PartName="/ppt/tags/tag440.xml" ContentType="application/vnd.openxmlformats-officedocument.presentationml.tags+xml"/>
  <Override PartName="/ppt/tags/tag441.xml" ContentType="application/vnd.openxmlformats-officedocument.presentationml.tags+xml"/>
  <Override PartName="/ppt/tags/tag442.xml" ContentType="application/vnd.openxmlformats-officedocument.presentationml.tags+xml"/>
  <Override PartName="/ppt/tags/tag443.xml" ContentType="application/vnd.openxmlformats-officedocument.presentationml.tags+xml"/>
  <Override PartName="/ppt/tags/tag444.xml" ContentType="application/vnd.openxmlformats-officedocument.presentationml.tags+xml"/>
  <Override PartName="/ppt/tags/tag445.xml" ContentType="application/vnd.openxmlformats-officedocument.presentationml.tags+xml"/>
  <Override PartName="/ppt/tags/tag446.xml" ContentType="application/vnd.openxmlformats-officedocument.presentationml.tags+xml"/>
  <Override PartName="/ppt/tags/tag447.xml" ContentType="application/vnd.openxmlformats-officedocument.presentationml.tags+xml"/>
  <Override PartName="/ppt/tags/tag448.xml" ContentType="application/vnd.openxmlformats-officedocument.presentationml.tags+xml"/>
  <Override PartName="/ppt/tags/tag449.xml" ContentType="application/vnd.openxmlformats-officedocument.presentationml.tags+xml"/>
  <Override PartName="/ppt/tags/tag45.xml" ContentType="application/vnd.openxmlformats-officedocument.presentationml.tags+xml"/>
  <Override PartName="/ppt/tags/tag450.xml" ContentType="application/vnd.openxmlformats-officedocument.presentationml.tags+xml"/>
  <Override PartName="/ppt/tags/tag451.xml" ContentType="application/vnd.openxmlformats-officedocument.presentationml.tags+xml"/>
  <Override PartName="/ppt/tags/tag452.xml" ContentType="application/vnd.openxmlformats-officedocument.presentationml.tags+xml"/>
  <Override PartName="/ppt/tags/tag453.xml" ContentType="application/vnd.openxmlformats-officedocument.presentationml.tags+xml"/>
  <Override PartName="/ppt/tags/tag454.xml" ContentType="application/vnd.openxmlformats-officedocument.presentationml.tags+xml"/>
  <Override PartName="/ppt/tags/tag455.xml" ContentType="application/vnd.openxmlformats-officedocument.presentationml.tags+xml"/>
  <Override PartName="/ppt/tags/tag456.xml" ContentType="application/vnd.openxmlformats-officedocument.presentationml.tags+xml"/>
  <Override PartName="/ppt/tags/tag457.xml" ContentType="application/vnd.openxmlformats-officedocument.presentationml.tags+xml"/>
  <Override PartName="/ppt/tags/tag458.xml" ContentType="application/vnd.openxmlformats-officedocument.presentationml.tags+xml"/>
  <Override PartName="/ppt/tags/tag459.xml" ContentType="application/vnd.openxmlformats-officedocument.presentationml.tags+xml"/>
  <Override PartName="/ppt/tags/tag46.xml" ContentType="application/vnd.openxmlformats-officedocument.presentationml.tags+xml"/>
  <Override PartName="/ppt/tags/tag460.xml" ContentType="application/vnd.openxmlformats-officedocument.presentationml.tags+xml"/>
  <Override PartName="/ppt/tags/tag461.xml" ContentType="application/vnd.openxmlformats-officedocument.presentationml.tags+xml"/>
  <Override PartName="/ppt/tags/tag462.xml" ContentType="application/vnd.openxmlformats-officedocument.presentationml.tags+xml"/>
  <Override PartName="/ppt/tags/tag463.xml" ContentType="application/vnd.openxmlformats-officedocument.presentationml.tags+xml"/>
  <Override PartName="/ppt/tags/tag464.xml" ContentType="application/vnd.openxmlformats-officedocument.presentationml.tags+xml"/>
  <Override PartName="/ppt/tags/tag465.xml" ContentType="application/vnd.openxmlformats-officedocument.presentationml.tags+xml"/>
  <Override PartName="/ppt/tags/tag466.xml" ContentType="application/vnd.openxmlformats-officedocument.presentationml.tags+xml"/>
  <Override PartName="/ppt/tags/tag467.xml" ContentType="application/vnd.openxmlformats-officedocument.presentationml.tags+xml"/>
  <Override PartName="/ppt/tags/tag468.xml" ContentType="application/vnd.openxmlformats-officedocument.presentationml.tags+xml"/>
  <Override PartName="/ppt/tags/tag469.xml" ContentType="application/vnd.openxmlformats-officedocument.presentationml.tags+xml"/>
  <Override PartName="/ppt/tags/tag47.xml" ContentType="application/vnd.openxmlformats-officedocument.presentationml.tags+xml"/>
  <Override PartName="/ppt/tags/tag470.xml" ContentType="application/vnd.openxmlformats-officedocument.presentationml.tags+xml"/>
  <Override PartName="/ppt/tags/tag471.xml" ContentType="application/vnd.openxmlformats-officedocument.presentationml.tags+xml"/>
  <Override PartName="/ppt/tags/tag472.xml" ContentType="application/vnd.openxmlformats-officedocument.presentationml.tags+xml"/>
  <Override PartName="/ppt/tags/tag473.xml" ContentType="application/vnd.openxmlformats-officedocument.presentationml.tags+xml"/>
  <Override PartName="/ppt/tags/tag474.xml" ContentType="application/vnd.openxmlformats-officedocument.presentationml.tags+xml"/>
  <Override PartName="/ppt/tags/tag475.xml" ContentType="application/vnd.openxmlformats-officedocument.presentationml.tags+xml"/>
  <Override PartName="/ppt/tags/tag476.xml" ContentType="application/vnd.openxmlformats-officedocument.presentationml.tags+xml"/>
  <Override PartName="/ppt/tags/tag477.xml" ContentType="application/vnd.openxmlformats-officedocument.presentationml.tags+xml"/>
  <Override PartName="/ppt/tags/tag478.xml" ContentType="application/vnd.openxmlformats-officedocument.presentationml.tags+xml"/>
  <Override PartName="/ppt/tags/tag479.xml" ContentType="application/vnd.openxmlformats-officedocument.presentationml.tags+xml"/>
  <Override PartName="/ppt/tags/tag48.xml" ContentType="application/vnd.openxmlformats-officedocument.presentationml.tags+xml"/>
  <Override PartName="/ppt/tags/tag480.xml" ContentType="application/vnd.openxmlformats-officedocument.presentationml.tags+xml"/>
  <Override PartName="/ppt/tags/tag481.xml" ContentType="application/vnd.openxmlformats-officedocument.presentationml.tags+xml"/>
  <Override PartName="/ppt/tags/tag482.xml" ContentType="application/vnd.openxmlformats-officedocument.presentationml.tags+xml"/>
  <Override PartName="/ppt/tags/tag483.xml" ContentType="application/vnd.openxmlformats-officedocument.presentationml.tags+xml"/>
  <Override PartName="/ppt/tags/tag484.xml" ContentType="application/vnd.openxmlformats-officedocument.presentationml.tags+xml"/>
  <Override PartName="/ppt/tags/tag485.xml" ContentType="application/vnd.openxmlformats-officedocument.presentationml.tags+xml"/>
  <Override PartName="/ppt/tags/tag486.xml" ContentType="application/vnd.openxmlformats-officedocument.presentationml.tags+xml"/>
  <Override PartName="/ppt/tags/tag487.xml" ContentType="application/vnd.openxmlformats-officedocument.presentationml.tags+xml"/>
  <Override PartName="/ppt/tags/tag488.xml" ContentType="application/vnd.openxmlformats-officedocument.presentationml.tags+xml"/>
  <Override PartName="/ppt/tags/tag489.xml" ContentType="application/vnd.openxmlformats-officedocument.presentationml.tags+xml"/>
  <Override PartName="/ppt/tags/tag49.xml" ContentType="application/vnd.openxmlformats-officedocument.presentationml.tags+xml"/>
  <Override PartName="/ppt/tags/tag490.xml" ContentType="application/vnd.openxmlformats-officedocument.presentationml.tags+xml"/>
  <Override PartName="/ppt/tags/tag491.xml" ContentType="application/vnd.openxmlformats-officedocument.presentationml.tags+xml"/>
  <Override PartName="/ppt/tags/tag492.xml" ContentType="application/vnd.openxmlformats-officedocument.presentationml.tags+xml"/>
  <Override PartName="/ppt/tags/tag493.xml" ContentType="application/vnd.openxmlformats-officedocument.presentationml.tags+xml"/>
  <Override PartName="/ppt/tags/tag494.xml" ContentType="application/vnd.openxmlformats-officedocument.presentationml.tags+xml"/>
  <Override PartName="/ppt/tags/tag495.xml" ContentType="application/vnd.openxmlformats-officedocument.presentationml.tags+xml"/>
  <Override PartName="/ppt/tags/tag496.xml" ContentType="application/vnd.openxmlformats-officedocument.presentationml.tags+xml"/>
  <Override PartName="/ppt/tags/tag497.xml" ContentType="application/vnd.openxmlformats-officedocument.presentationml.tags+xml"/>
  <Override PartName="/ppt/tags/tag498.xml" ContentType="application/vnd.openxmlformats-officedocument.presentationml.tags+xml"/>
  <Override PartName="/ppt/tags/tag499.xml" ContentType="application/vnd.openxmlformats-officedocument.presentationml.tags+xml"/>
  <Override PartName="/ppt/tags/tag5.xml" ContentType="application/vnd.openxmlformats-officedocument.presentationml.tags+xml"/>
  <Override PartName="/ppt/tags/tag50.xml" ContentType="application/vnd.openxmlformats-officedocument.presentationml.tags+xml"/>
  <Override PartName="/ppt/tags/tag500.xml" ContentType="application/vnd.openxmlformats-officedocument.presentationml.tags+xml"/>
  <Override PartName="/ppt/tags/tag501.xml" ContentType="application/vnd.openxmlformats-officedocument.presentationml.tags+xml"/>
  <Override PartName="/ppt/tags/tag502.xml" ContentType="application/vnd.openxmlformats-officedocument.presentationml.tags+xml"/>
  <Override PartName="/ppt/tags/tag503.xml" ContentType="application/vnd.openxmlformats-officedocument.presentationml.tags+xml"/>
  <Override PartName="/ppt/tags/tag504.xml" ContentType="application/vnd.openxmlformats-officedocument.presentationml.tags+xml"/>
  <Override PartName="/ppt/tags/tag505.xml" ContentType="application/vnd.openxmlformats-officedocument.presentationml.tags+xml"/>
  <Override PartName="/ppt/tags/tag506.xml" ContentType="application/vnd.openxmlformats-officedocument.presentationml.tags+xml"/>
  <Override PartName="/ppt/tags/tag507.xml" ContentType="application/vnd.openxmlformats-officedocument.presentationml.tags+xml"/>
  <Override PartName="/ppt/tags/tag508.xml" ContentType="application/vnd.openxmlformats-officedocument.presentationml.tags+xml"/>
  <Override PartName="/ppt/tags/tag509.xml" ContentType="application/vnd.openxmlformats-officedocument.presentationml.tags+xml"/>
  <Override PartName="/ppt/tags/tag51.xml" ContentType="application/vnd.openxmlformats-officedocument.presentationml.tags+xml"/>
  <Override PartName="/ppt/tags/tag510.xml" ContentType="application/vnd.openxmlformats-officedocument.presentationml.tags+xml"/>
  <Override PartName="/ppt/tags/tag511.xml" ContentType="application/vnd.openxmlformats-officedocument.presentationml.tags+xml"/>
  <Override PartName="/ppt/tags/tag512.xml" ContentType="application/vnd.openxmlformats-officedocument.presentationml.tags+xml"/>
  <Override PartName="/ppt/tags/tag513.xml" ContentType="application/vnd.openxmlformats-officedocument.presentationml.tags+xml"/>
  <Override PartName="/ppt/tags/tag514.xml" ContentType="application/vnd.openxmlformats-officedocument.presentationml.tags+xml"/>
  <Override PartName="/ppt/tags/tag515.xml" ContentType="application/vnd.openxmlformats-officedocument.presentationml.tags+xml"/>
  <Override PartName="/ppt/tags/tag516.xml" ContentType="application/vnd.openxmlformats-officedocument.presentationml.tags+xml"/>
  <Override PartName="/ppt/tags/tag517.xml" ContentType="application/vnd.openxmlformats-officedocument.presentationml.tags+xml"/>
  <Override PartName="/ppt/tags/tag518.xml" ContentType="application/vnd.openxmlformats-officedocument.presentationml.tags+xml"/>
  <Override PartName="/ppt/tags/tag519.xml" ContentType="application/vnd.openxmlformats-officedocument.presentationml.tags+xml"/>
  <Override PartName="/ppt/tags/tag52.xml" ContentType="application/vnd.openxmlformats-officedocument.presentationml.tags+xml"/>
  <Override PartName="/ppt/tags/tag520.xml" ContentType="application/vnd.openxmlformats-officedocument.presentationml.tags+xml"/>
  <Override PartName="/ppt/tags/tag521.xml" ContentType="application/vnd.openxmlformats-officedocument.presentationml.tags+xml"/>
  <Override PartName="/ppt/tags/tag522.xml" ContentType="application/vnd.openxmlformats-officedocument.presentationml.tags+xml"/>
  <Override PartName="/ppt/tags/tag523.xml" ContentType="application/vnd.openxmlformats-officedocument.presentationml.tags+xml"/>
  <Override PartName="/ppt/tags/tag524.xml" ContentType="application/vnd.openxmlformats-officedocument.presentationml.tags+xml"/>
  <Override PartName="/ppt/tags/tag525.xml" ContentType="application/vnd.openxmlformats-officedocument.presentationml.tags+xml"/>
  <Override PartName="/ppt/tags/tag526.xml" ContentType="application/vnd.openxmlformats-officedocument.presentationml.tags+xml"/>
  <Override PartName="/ppt/tags/tag527.xml" ContentType="application/vnd.openxmlformats-officedocument.presentationml.tags+xml"/>
  <Override PartName="/ppt/tags/tag528.xml" ContentType="application/vnd.openxmlformats-officedocument.presentationml.tags+xml"/>
  <Override PartName="/ppt/tags/tag529.xml" ContentType="application/vnd.openxmlformats-officedocument.presentationml.tags+xml"/>
  <Override PartName="/ppt/tags/tag53.xml" ContentType="application/vnd.openxmlformats-officedocument.presentationml.tags+xml"/>
  <Override PartName="/ppt/tags/tag530.xml" ContentType="application/vnd.openxmlformats-officedocument.presentationml.tags+xml"/>
  <Override PartName="/ppt/tags/tag531.xml" ContentType="application/vnd.openxmlformats-officedocument.presentationml.tags+xml"/>
  <Override PartName="/ppt/tags/tag532.xml" ContentType="application/vnd.openxmlformats-officedocument.presentationml.tags+xml"/>
  <Override PartName="/ppt/tags/tag533.xml" ContentType="application/vnd.openxmlformats-officedocument.presentationml.tags+xml"/>
  <Override PartName="/ppt/tags/tag534.xml" ContentType="application/vnd.openxmlformats-officedocument.presentationml.tags+xml"/>
  <Override PartName="/ppt/tags/tag535.xml" ContentType="application/vnd.openxmlformats-officedocument.presentationml.tags+xml"/>
  <Override PartName="/ppt/tags/tag536.xml" ContentType="application/vnd.openxmlformats-officedocument.presentationml.tags+xml"/>
  <Override PartName="/ppt/tags/tag537.xml" ContentType="application/vnd.openxmlformats-officedocument.presentationml.tags+xml"/>
  <Override PartName="/ppt/tags/tag538.xml" ContentType="application/vnd.openxmlformats-officedocument.presentationml.tags+xml"/>
  <Override PartName="/ppt/tags/tag539.xml" ContentType="application/vnd.openxmlformats-officedocument.presentationml.tags+xml"/>
  <Override PartName="/ppt/tags/tag54.xml" ContentType="application/vnd.openxmlformats-officedocument.presentationml.tags+xml"/>
  <Override PartName="/ppt/tags/tag540.xml" ContentType="application/vnd.openxmlformats-officedocument.presentationml.tags+xml"/>
  <Override PartName="/ppt/tags/tag541.xml" ContentType="application/vnd.openxmlformats-officedocument.presentationml.tags+xml"/>
  <Override PartName="/ppt/tags/tag542.xml" ContentType="application/vnd.openxmlformats-officedocument.presentationml.tags+xml"/>
  <Override PartName="/ppt/tags/tag543.xml" ContentType="application/vnd.openxmlformats-officedocument.presentationml.tags+xml"/>
  <Override PartName="/ppt/tags/tag544.xml" ContentType="application/vnd.openxmlformats-officedocument.presentationml.tags+xml"/>
  <Override PartName="/ppt/tags/tag545.xml" ContentType="application/vnd.openxmlformats-officedocument.presentationml.tags+xml"/>
  <Override PartName="/ppt/tags/tag546.xml" ContentType="application/vnd.openxmlformats-officedocument.presentationml.tags+xml"/>
  <Override PartName="/ppt/tags/tag547.xml" ContentType="application/vnd.openxmlformats-officedocument.presentationml.tags+xml"/>
  <Override PartName="/ppt/tags/tag548.xml" ContentType="application/vnd.openxmlformats-officedocument.presentationml.tags+xml"/>
  <Override PartName="/ppt/tags/tag549.xml" ContentType="application/vnd.openxmlformats-officedocument.presentationml.tags+xml"/>
  <Override PartName="/ppt/tags/tag55.xml" ContentType="application/vnd.openxmlformats-officedocument.presentationml.tags+xml"/>
  <Override PartName="/ppt/tags/tag550.xml" ContentType="application/vnd.openxmlformats-officedocument.presentationml.tags+xml"/>
  <Override PartName="/ppt/tags/tag551.xml" ContentType="application/vnd.openxmlformats-officedocument.presentationml.tags+xml"/>
  <Override PartName="/ppt/tags/tag552.xml" ContentType="application/vnd.openxmlformats-officedocument.presentationml.tags+xml"/>
  <Override PartName="/ppt/tags/tag553.xml" ContentType="application/vnd.openxmlformats-officedocument.presentationml.tags+xml"/>
  <Override PartName="/ppt/tags/tag554.xml" ContentType="application/vnd.openxmlformats-officedocument.presentationml.tags+xml"/>
  <Override PartName="/ppt/tags/tag555.xml" ContentType="application/vnd.openxmlformats-officedocument.presentationml.tags+xml"/>
  <Override PartName="/ppt/tags/tag556.xml" ContentType="application/vnd.openxmlformats-officedocument.presentationml.tags+xml"/>
  <Override PartName="/ppt/tags/tag557.xml" ContentType="application/vnd.openxmlformats-officedocument.presentationml.tags+xml"/>
  <Override PartName="/ppt/tags/tag558.xml" ContentType="application/vnd.openxmlformats-officedocument.presentationml.tags+xml"/>
  <Override PartName="/ppt/tags/tag559.xml" ContentType="application/vnd.openxmlformats-officedocument.presentationml.tags+xml"/>
  <Override PartName="/ppt/tags/tag56.xml" ContentType="application/vnd.openxmlformats-officedocument.presentationml.tags+xml"/>
  <Override PartName="/ppt/tags/tag560.xml" ContentType="application/vnd.openxmlformats-officedocument.presentationml.tags+xml"/>
  <Override PartName="/ppt/tags/tag561.xml" ContentType="application/vnd.openxmlformats-officedocument.presentationml.tags+xml"/>
  <Override PartName="/ppt/tags/tag562.xml" ContentType="application/vnd.openxmlformats-officedocument.presentationml.tags+xml"/>
  <Override PartName="/ppt/tags/tag563.xml" ContentType="application/vnd.openxmlformats-officedocument.presentationml.tags+xml"/>
  <Override PartName="/ppt/tags/tag564.xml" ContentType="application/vnd.openxmlformats-officedocument.presentationml.tags+xml"/>
  <Override PartName="/ppt/tags/tag565.xml" ContentType="application/vnd.openxmlformats-officedocument.presentationml.tags+xml"/>
  <Override PartName="/ppt/tags/tag566.xml" ContentType="application/vnd.openxmlformats-officedocument.presentationml.tags+xml"/>
  <Override PartName="/ppt/tags/tag567.xml" ContentType="application/vnd.openxmlformats-officedocument.presentationml.tags+xml"/>
  <Override PartName="/ppt/tags/tag568.xml" ContentType="application/vnd.openxmlformats-officedocument.presentationml.tags+xml"/>
  <Override PartName="/ppt/tags/tag569.xml" ContentType="application/vnd.openxmlformats-officedocument.presentationml.tags+xml"/>
  <Override PartName="/ppt/tags/tag57.xml" ContentType="application/vnd.openxmlformats-officedocument.presentationml.tags+xml"/>
  <Override PartName="/ppt/tags/tag570.xml" ContentType="application/vnd.openxmlformats-officedocument.presentationml.tags+xml"/>
  <Override PartName="/ppt/tags/tag571.xml" ContentType="application/vnd.openxmlformats-officedocument.presentationml.tags+xml"/>
  <Override PartName="/ppt/tags/tag572.xml" ContentType="application/vnd.openxmlformats-officedocument.presentationml.tags+xml"/>
  <Override PartName="/ppt/tags/tag573.xml" ContentType="application/vnd.openxmlformats-officedocument.presentationml.tags+xml"/>
  <Override PartName="/ppt/tags/tag574.xml" ContentType="application/vnd.openxmlformats-officedocument.presentationml.tags+xml"/>
  <Override PartName="/ppt/tags/tag575.xml" ContentType="application/vnd.openxmlformats-officedocument.presentationml.tags+xml"/>
  <Override PartName="/ppt/tags/tag576.xml" ContentType="application/vnd.openxmlformats-officedocument.presentationml.tags+xml"/>
  <Override PartName="/ppt/tags/tag577.xml" ContentType="application/vnd.openxmlformats-officedocument.presentationml.tags+xml"/>
  <Override PartName="/ppt/tags/tag578.xml" ContentType="application/vnd.openxmlformats-officedocument.presentationml.tags+xml"/>
  <Override PartName="/ppt/tags/tag579.xml" ContentType="application/vnd.openxmlformats-officedocument.presentationml.tags+xml"/>
  <Override PartName="/ppt/tags/tag58.xml" ContentType="application/vnd.openxmlformats-officedocument.presentationml.tags+xml"/>
  <Override PartName="/ppt/tags/tag580.xml" ContentType="application/vnd.openxmlformats-officedocument.presentationml.tags+xml"/>
  <Override PartName="/ppt/tags/tag581.xml" ContentType="application/vnd.openxmlformats-officedocument.presentationml.tags+xml"/>
  <Override PartName="/ppt/tags/tag582.xml" ContentType="application/vnd.openxmlformats-officedocument.presentationml.tags+xml"/>
  <Override PartName="/ppt/tags/tag583.xml" ContentType="application/vnd.openxmlformats-officedocument.presentationml.tags+xml"/>
  <Override PartName="/ppt/tags/tag584.xml" ContentType="application/vnd.openxmlformats-officedocument.presentationml.tags+xml"/>
  <Override PartName="/ppt/tags/tag585.xml" ContentType="application/vnd.openxmlformats-officedocument.presentationml.tags+xml"/>
  <Override PartName="/ppt/tags/tag586.xml" ContentType="application/vnd.openxmlformats-officedocument.presentationml.tags+xml"/>
  <Override PartName="/ppt/tags/tag587.xml" ContentType="application/vnd.openxmlformats-officedocument.presentationml.tags+xml"/>
  <Override PartName="/ppt/tags/tag588.xml" ContentType="application/vnd.openxmlformats-officedocument.presentationml.tags+xml"/>
  <Override PartName="/ppt/tags/tag589.xml" ContentType="application/vnd.openxmlformats-officedocument.presentationml.tags+xml"/>
  <Override PartName="/ppt/tags/tag59.xml" ContentType="application/vnd.openxmlformats-officedocument.presentationml.tags+xml"/>
  <Override PartName="/ppt/tags/tag590.xml" ContentType="application/vnd.openxmlformats-officedocument.presentationml.tags+xml"/>
  <Override PartName="/ppt/tags/tag591.xml" ContentType="application/vnd.openxmlformats-officedocument.presentationml.tags+xml"/>
  <Override PartName="/ppt/tags/tag592.xml" ContentType="application/vnd.openxmlformats-officedocument.presentationml.tags+xml"/>
  <Override PartName="/ppt/tags/tag593.xml" ContentType="application/vnd.openxmlformats-officedocument.presentationml.tags+xml"/>
  <Override PartName="/ppt/tags/tag594.xml" ContentType="application/vnd.openxmlformats-officedocument.presentationml.tags+xml"/>
  <Override PartName="/ppt/tags/tag595.xml" ContentType="application/vnd.openxmlformats-officedocument.presentationml.tags+xml"/>
  <Override PartName="/ppt/tags/tag596.xml" ContentType="application/vnd.openxmlformats-officedocument.presentationml.tags+xml"/>
  <Override PartName="/ppt/tags/tag597.xml" ContentType="application/vnd.openxmlformats-officedocument.presentationml.tags+xml"/>
  <Override PartName="/ppt/tags/tag598.xml" ContentType="application/vnd.openxmlformats-officedocument.presentationml.tags+xml"/>
  <Override PartName="/ppt/tags/tag599.xml" ContentType="application/vnd.openxmlformats-officedocument.presentationml.tags+xml"/>
  <Override PartName="/ppt/tags/tag6.xml" ContentType="application/vnd.openxmlformats-officedocument.presentationml.tags+xml"/>
  <Override PartName="/ppt/tags/tag60.xml" ContentType="application/vnd.openxmlformats-officedocument.presentationml.tags+xml"/>
  <Override PartName="/ppt/tags/tag600.xml" ContentType="application/vnd.openxmlformats-officedocument.presentationml.tags+xml"/>
  <Override PartName="/ppt/tags/tag601.xml" ContentType="application/vnd.openxmlformats-officedocument.presentationml.tags+xml"/>
  <Override PartName="/ppt/tags/tag602.xml" ContentType="application/vnd.openxmlformats-officedocument.presentationml.tags+xml"/>
  <Override PartName="/ppt/tags/tag603.xml" ContentType="application/vnd.openxmlformats-officedocument.presentationml.tags+xml"/>
  <Override PartName="/ppt/tags/tag604.xml" ContentType="application/vnd.openxmlformats-officedocument.presentationml.tags+xml"/>
  <Override PartName="/ppt/tags/tag605.xml" ContentType="application/vnd.openxmlformats-officedocument.presentationml.tags+xml"/>
  <Override PartName="/ppt/tags/tag606.xml" ContentType="application/vnd.openxmlformats-officedocument.presentationml.tags+xml"/>
  <Override PartName="/ppt/tags/tag607.xml" ContentType="application/vnd.openxmlformats-officedocument.presentationml.tags+xml"/>
  <Override PartName="/ppt/tags/tag608.xml" ContentType="application/vnd.openxmlformats-officedocument.presentationml.tags+xml"/>
  <Override PartName="/ppt/tags/tag609.xml" ContentType="application/vnd.openxmlformats-officedocument.presentationml.tags+xml"/>
  <Override PartName="/ppt/tags/tag61.xml" ContentType="application/vnd.openxmlformats-officedocument.presentationml.tags+xml"/>
  <Override PartName="/ppt/tags/tag610.xml" ContentType="application/vnd.openxmlformats-officedocument.presentationml.tags+xml"/>
  <Override PartName="/ppt/tags/tag611.xml" ContentType="application/vnd.openxmlformats-officedocument.presentationml.tags+xml"/>
  <Override PartName="/ppt/tags/tag612.xml" ContentType="application/vnd.openxmlformats-officedocument.presentationml.tags+xml"/>
  <Override PartName="/ppt/tags/tag613.xml" ContentType="application/vnd.openxmlformats-officedocument.presentationml.tags+xml"/>
  <Override PartName="/ppt/tags/tag614.xml" ContentType="application/vnd.openxmlformats-officedocument.presentationml.tags+xml"/>
  <Override PartName="/ppt/tags/tag615.xml" ContentType="application/vnd.openxmlformats-officedocument.presentationml.tags+xml"/>
  <Override PartName="/ppt/tags/tag616.xml" ContentType="application/vnd.openxmlformats-officedocument.presentationml.tags+xml"/>
  <Override PartName="/ppt/tags/tag617.xml" ContentType="application/vnd.openxmlformats-officedocument.presentationml.tags+xml"/>
  <Override PartName="/ppt/tags/tag618.xml" ContentType="application/vnd.openxmlformats-officedocument.presentationml.tags+xml"/>
  <Override PartName="/ppt/tags/tag619.xml" ContentType="application/vnd.openxmlformats-officedocument.presentationml.tags+xml"/>
  <Override PartName="/ppt/tags/tag62.xml" ContentType="application/vnd.openxmlformats-officedocument.presentationml.tags+xml"/>
  <Override PartName="/ppt/tags/tag620.xml" ContentType="application/vnd.openxmlformats-officedocument.presentationml.tags+xml"/>
  <Override PartName="/ppt/tags/tag621.xml" ContentType="application/vnd.openxmlformats-officedocument.presentationml.tags+xml"/>
  <Override PartName="/ppt/tags/tag622.xml" ContentType="application/vnd.openxmlformats-officedocument.presentationml.tags+xml"/>
  <Override PartName="/ppt/tags/tag623.xml" ContentType="application/vnd.openxmlformats-officedocument.presentationml.tags+xml"/>
  <Override PartName="/ppt/tags/tag624.xml" ContentType="application/vnd.openxmlformats-officedocument.presentationml.tags+xml"/>
  <Override PartName="/ppt/tags/tag625.xml" ContentType="application/vnd.openxmlformats-officedocument.presentationml.tags+xml"/>
  <Override PartName="/ppt/tags/tag626.xml" ContentType="application/vnd.openxmlformats-officedocument.presentationml.tags+xml"/>
  <Override PartName="/ppt/tags/tag627.xml" ContentType="application/vnd.openxmlformats-officedocument.presentationml.tags+xml"/>
  <Override PartName="/ppt/tags/tag628.xml" ContentType="application/vnd.openxmlformats-officedocument.presentationml.tags+xml"/>
  <Override PartName="/ppt/tags/tag629.xml" ContentType="application/vnd.openxmlformats-officedocument.presentationml.tags+xml"/>
  <Override PartName="/ppt/tags/tag63.xml" ContentType="application/vnd.openxmlformats-officedocument.presentationml.tags+xml"/>
  <Override PartName="/ppt/tags/tag630.xml" ContentType="application/vnd.openxmlformats-officedocument.presentationml.tags+xml"/>
  <Override PartName="/ppt/tags/tag631.xml" ContentType="application/vnd.openxmlformats-officedocument.presentationml.tags+xml"/>
  <Override PartName="/ppt/tags/tag632.xml" ContentType="application/vnd.openxmlformats-officedocument.presentationml.tags+xml"/>
  <Override PartName="/ppt/tags/tag633.xml" ContentType="application/vnd.openxmlformats-officedocument.presentationml.tags+xml"/>
  <Override PartName="/ppt/tags/tag634.xml" ContentType="application/vnd.openxmlformats-officedocument.presentationml.tags+xml"/>
  <Override PartName="/ppt/tags/tag635.xml" ContentType="application/vnd.openxmlformats-officedocument.presentationml.tags+xml"/>
  <Override PartName="/ppt/tags/tag636.xml" ContentType="application/vnd.openxmlformats-officedocument.presentationml.tags+xml"/>
  <Override PartName="/ppt/tags/tag637.xml" ContentType="application/vnd.openxmlformats-officedocument.presentationml.tags+xml"/>
  <Override PartName="/ppt/tags/tag638.xml" ContentType="application/vnd.openxmlformats-officedocument.presentationml.tags+xml"/>
  <Override PartName="/ppt/tags/tag639.xml" ContentType="application/vnd.openxmlformats-officedocument.presentationml.tags+xml"/>
  <Override PartName="/ppt/tags/tag64.xml" ContentType="application/vnd.openxmlformats-officedocument.presentationml.tags+xml"/>
  <Override PartName="/ppt/tags/tag640.xml" ContentType="application/vnd.openxmlformats-officedocument.presentationml.tags+xml"/>
  <Override PartName="/ppt/tags/tag641.xml" ContentType="application/vnd.openxmlformats-officedocument.presentationml.tags+xml"/>
  <Override PartName="/ppt/tags/tag642.xml" ContentType="application/vnd.openxmlformats-officedocument.presentationml.tags+xml"/>
  <Override PartName="/ppt/tags/tag643.xml" ContentType="application/vnd.openxmlformats-officedocument.presentationml.tags+xml"/>
  <Override PartName="/ppt/tags/tag644.xml" ContentType="application/vnd.openxmlformats-officedocument.presentationml.tags+xml"/>
  <Override PartName="/ppt/tags/tag645.xml" ContentType="application/vnd.openxmlformats-officedocument.presentationml.tags+xml"/>
  <Override PartName="/ppt/tags/tag646.xml" ContentType="application/vnd.openxmlformats-officedocument.presentationml.tags+xml"/>
  <Override PartName="/ppt/tags/tag647.xml" ContentType="application/vnd.openxmlformats-officedocument.presentationml.tags+xml"/>
  <Override PartName="/ppt/tags/tag648.xml" ContentType="application/vnd.openxmlformats-officedocument.presentationml.tags+xml"/>
  <Override PartName="/ppt/tags/tag649.xml" ContentType="application/vnd.openxmlformats-officedocument.presentationml.tags+xml"/>
  <Override PartName="/ppt/tags/tag65.xml" ContentType="application/vnd.openxmlformats-officedocument.presentationml.tags+xml"/>
  <Override PartName="/ppt/tags/tag650.xml" ContentType="application/vnd.openxmlformats-officedocument.presentationml.tags+xml"/>
  <Override PartName="/ppt/tags/tag651.xml" ContentType="application/vnd.openxmlformats-officedocument.presentationml.tags+xml"/>
  <Override PartName="/ppt/tags/tag652.xml" ContentType="application/vnd.openxmlformats-officedocument.presentationml.tags+xml"/>
  <Override PartName="/ppt/tags/tag653.xml" ContentType="application/vnd.openxmlformats-officedocument.presentationml.tags+xml"/>
  <Override PartName="/ppt/tags/tag654.xml" ContentType="application/vnd.openxmlformats-officedocument.presentationml.tags+xml"/>
  <Override PartName="/ppt/tags/tag655.xml" ContentType="application/vnd.openxmlformats-officedocument.presentationml.tags+xml"/>
  <Override PartName="/ppt/tags/tag656.xml" ContentType="application/vnd.openxmlformats-officedocument.presentationml.tags+xml"/>
  <Override PartName="/ppt/tags/tag657.xml" ContentType="application/vnd.openxmlformats-officedocument.presentationml.tags+xml"/>
  <Override PartName="/ppt/tags/tag658.xml" ContentType="application/vnd.openxmlformats-officedocument.presentationml.tags+xml"/>
  <Override PartName="/ppt/tags/tag659.xml" ContentType="application/vnd.openxmlformats-officedocument.presentationml.tags+xml"/>
  <Override PartName="/ppt/tags/tag66.xml" ContentType="application/vnd.openxmlformats-officedocument.presentationml.tags+xml"/>
  <Override PartName="/ppt/tags/tag660.xml" ContentType="application/vnd.openxmlformats-officedocument.presentationml.tags+xml"/>
  <Override PartName="/ppt/tags/tag661.xml" ContentType="application/vnd.openxmlformats-officedocument.presentationml.tags+xml"/>
  <Override PartName="/ppt/tags/tag662.xml" ContentType="application/vnd.openxmlformats-officedocument.presentationml.tags+xml"/>
  <Override PartName="/ppt/tags/tag663.xml" ContentType="application/vnd.openxmlformats-officedocument.presentationml.tags+xml"/>
  <Override PartName="/ppt/tags/tag664.xml" ContentType="application/vnd.openxmlformats-officedocument.presentationml.tags+xml"/>
  <Override PartName="/ppt/tags/tag665.xml" ContentType="application/vnd.openxmlformats-officedocument.presentationml.tags+xml"/>
  <Override PartName="/ppt/tags/tag666.xml" ContentType="application/vnd.openxmlformats-officedocument.presentationml.tags+xml"/>
  <Override PartName="/ppt/tags/tag667.xml" ContentType="application/vnd.openxmlformats-officedocument.presentationml.tags+xml"/>
  <Override PartName="/ppt/tags/tag668.xml" ContentType="application/vnd.openxmlformats-officedocument.presentationml.tags+xml"/>
  <Override PartName="/ppt/tags/tag669.xml" ContentType="application/vnd.openxmlformats-officedocument.presentationml.tags+xml"/>
  <Override PartName="/ppt/tags/tag67.xml" ContentType="application/vnd.openxmlformats-officedocument.presentationml.tags+xml"/>
  <Override PartName="/ppt/tags/tag670.xml" ContentType="application/vnd.openxmlformats-officedocument.presentationml.tags+xml"/>
  <Override PartName="/ppt/tags/tag671.xml" ContentType="application/vnd.openxmlformats-officedocument.presentationml.tags+xml"/>
  <Override PartName="/ppt/tags/tag672.xml" ContentType="application/vnd.openxmlformats-officedocument.presentationml.tags+xml"/>
  <Override PartName="/ppt/tags/tag673.xml" ContentType="application/vnd.openxmlformats-officedocument.presentationml.tags+xml"/>
  <Override PartName="/ppt/tags/tag674.xml" ContentType="application/vnd.openxmlformats-officedocument.presentationml.tags+xml"/>
  <Override PartName="/ppt/tags/tag675.xml" ContentType="application/vnd.openxmlformats-officedocument.presentationml.tags+xml"/>
  <Override PartName="/ppt/tags/tag676.xml" ContentType="application/vnd.openxmlformats-officedocument.presentationml.tags+xml"/>
  <Override PartName="/ppt/tags/tag677.xml" ContentType="application/vnd.openxmlformats-officedocument.presentationml.tags+xml"/>
  <Override PartName="/ppt/tags/tag678.xml" ContentType="application/vnd.openxmlformats-officedocument.presentationml.tags+xml"/>
  <Override PartName="/ppt/tags/tag679.xml" ContentType="application/vnd.openxmlformats-officedocument.presentationml.tags+xml"/>
  <Override PartName="/ppt/tags/tag68.xml" ContentType="application/vnd.openxmlformats-officedocument.presentationml.tags+xml"/>
  <Override PartName="/ppt/tags/tag680.xml" ContentType="application/vnd.openxmlformats-officedocument.presentationml.tags+xml"/>
  <Override PartName="/ppt/tags/tag681.xml" ContentType="application/vnd.openxmlformats-officedocument.presentationml.tags+xml"/>
  <Override PartName="/ppt/tags/tag682.xml" ContentType="application/vnd.openxmlformats-officedocument.presentationml.tags+xml"/>
  <Override PartName="/ppt/tags/tag683.xml" ContentType="application/vnd.openxmlformats-officedocument.presentationml.tags+xml"/>
  <Override PartName="/ppt/tags/tag684.xml" ContentType="application/vnd.openxmlformats-officedocument.presentationml.tags+xml"/>
  <Override PartName="/ppt/tags/tag685.xml" ContentType="application/vnd.openxmlformats-officedocument.presentationml.tags+xml"/>
  <Override PartName="/ppt/tags/tag686.xml" ContentType="application/vnd.openxmlformats-officedocument.presentationml.tags+xml"/>
  <Override PartName="/ppt/tags/tag687.xml" ContentType="application/vnd.openxmlformats-officedocument.presentationml.tags+xml"/>
  <Override PartName="/ppt/tags/tag688.xml" ContentType="application/vnd.openxmlformats-officedocument.presentationml.tags+xml"/>
  <Override PartName="/ppt/tags/tag689.xml" ContentType="application/vnd.openxmlformats-officedocument.presentationml.tags+xml"/>
  <Override PartName="/ppt/tags/tag69.xml" ContentType="application/vnd.openxmlformats-officedocument.presentationml.tags+xml"/>
  <Override PartName="/ppt/tags/tag690.xml" ContentType="application/vnd.openxmlformats-officedocument.presentationml.tags+xml"/>
  <Override PartName="/ppt/tags/tag691.xml" ContentType="application/vnd.openxmlformats-officedocument.presentationml.tags+xml"/>
  <Override PartName="/ppt/tags/tag692.xml" ContentType="application/vnd.openxmlformats-officedocument.presentationml.tags+xml"/>
  <Override PartName="/ppt/tags/tag693.xml" ContentType="application/vnd.openxmlformats-officedocument.presentationml.tags+xml"/>
  <Override PartName="/ppt/tags/tag694.xml" ContentType="application/vnd.openxmlformats-officedocument.presentationml.tags+xml"/>
  <Override PartName="/ppt/tags/tag695.xml" ContentType="application/vnd.openxmlformats-officedocument.presentationml.tags+xml"/>
  <Override PartName="/ppt/tags/tag696.xml" ContentType="application/vnd.openxmlformats-officedocument.presentationml.tags+xml"/>
  <Override PartName="/ppt/tags/tag697.xml" ContentType="application/vnd.openxmlformats-officedocument.presentationml.tags+xml"/>
  <Override PartName="/ppt/tags/tag698.xml" ContentType="application/vnd.openxmlformats-officedocument.presentationml.tags+xml"/>
  <Override PartName="/ppt/tags/tag699.xml" ContentType="application/vnd.openxmlformats-officedocument.presentationml.tags+xml"/>
  <Override PartName="/ppt/tags/tag7.xml" ContentType="application/vnd.openxmlformats-officedocument.presentationml.tags+xml"/>
  <Override PartName="/ppt/tags/tag70.xml" ContentType="application/vnd.openxmlformats-officedocument.presentationml.tags+xml"/>
  <Override PartName="/ppt/tags/tag700.xml" ContentType="application/vnd.openxmlformats-officedocument.presentationml.tags+xml"/>
  <Override PartName="/ppt/tags/tag701.xml" ContentType="application/vnd.openxmlformats-officedocument.presentationml.tags+xml"/>
  <Override PartName="/ppt/tags/tag702.xml" ContentType="application/vnd.openxmlformats-officedocument.presentationml.tags+xml"/>
  <Override PartName="/ppt/tags/tag703.xml" ContentType="application/vnd.openxmlformats-officedocument.presentationml.tags+xml"/>
  <Override PartName="/ppt/tags/tag704.xml" ContentType="application/vnd.openxmlformats-officedocument.presentationml.tags+xml"/>
  <Override PartName="/ppt/tags/tag705.xml" ContentType="application/vnd.openxmlformats-officedocument.presentationml.tags+xml"/>
  <Override PartName="/ppt/tags/tag706.xml" ContentType="application/vnd.openxmlformats-officedocument.presentationml.tags+xml"/>
  <Override PartName="/ppt/tags/tag707.xml" ContentType="application/vnd.openxmlformats-officedocument.presentationml.tags+xml"/>
  <Override PartName="/ppt/tags/tag708.xml" ContentType="application/vnd.openxmlformats-officedocument.presentationml.tags+xml"/>
  <Override PartName="/ppt/tags/tag709.xml" ContentType="application/vnd.openxmlformats-officedocument.presentationml.tags+xml"/>
  <Override PartName="/ppt/tags/tag71.xml" ContentType="application/vnd.openxmlformats-officedocument.presentationml.tags+xml"/>
  <Override PartName="/ppt/tags/tag710.xml" ContentType="application/vnd.openxmlformats-officedocument.presentationml.tags+xml"/>
  <Override PartName="/ppt/tags/tag711.xml" ContentType="application/vnd.openxmlformats-officedocument.presentationml.tags+xml"/>
  <Override PartName="/ppt/tags/tag712.xml" ContentType="application/vnd.openxmlformats-officedocument.presentationml.tags+xml"/>
  <Override PartName="/ppt/tags/tag713.xml" ContentType="application/vnd.openxmlformats-officedocument.presentationml.tags+xml"/>
  <Override PartName="/ppt/tags/tag714.xml" ContentType="application/vnd.openxmlformats-officedocument.presentationml.tags+xml"/>
  <Override PartName="/ppt/tags/tag715.xml" ContentType="application/vnd.openxmlformats-officedocument.presentationml.tags+xml"/>
  <Override PartName="/ppt/tags/tag716.xml" ContentType="application/vnd.openxmlformats-officedocument.presentationml.tags+xml"/>
  <Override PartName="/ppt/tags/tag717.xml" ContentType="application/vnd.openxmlformats-officedocument.presentationml.tags+xml"/>
  <Override PartName="/ppt/tags/tag718.xml" ContentType="application/vnd.openxmlformats-officedocument.presentationml.tags+xml"/>
  <Override PartName="/ppt/tags/tag719.xml" ContentType="application/vnd.openxmlformats-officedocument.presentationml.tags+xml"/>
  <Override PartName="/ppt/tags/tag72.xml" ContentType="application/vnd.openxmlformats-officedocument.presentationml.tags+xml"/>
  <Override PartName="/ppt/tags/tag720.xml" ContentType="application/vnd.openxmlformats-officedocument.presentationml.tags+xml"/>
  <Override PartName="/ppt/tags/tag721.xml" ContentType="application/vnd.openxmlformats-officedocument.presentationml.tags+xml"/>
  <Override PartName="/ppt/tags/tag722.xml" ContentType="application/vnd.openxmlformats-officedocument.presentationml.tags+xml"/>
  <Override PartName="/ppt/tags/tag723.xml" ContentType="application/vnd.openxmlformats-officedocument.presentationml.tags+xml"/>
  <Override PartName="/ppt/tags/tag724.xml" ContentType="application/vnd.openxmlformats-officedocument.presentationml.tags+xml"/>
  <Override PartName="/ppt/tags/tag725.xml" ContentType="application/vnd.openxmlformats-officedocument.presentationml.tags+xml"/>
  <Override PartName="/ppt/tags/tag726.xml" ContentType="application/vnd.openxmlformats-officedocument.presentationml.tags+xml"/>
  <Override PartName="/ppt/tags/tag727.xml" ContentType="application/vnd.openxmlformats-officedocument.presentationml.tags+xml"/>
  <Override PartName="/ppt/tags/tag728.xml" ContentType="application/vnd.openxmlformats-officedocument.presentationml.tags+xml"/>
  <Override PartName="/ppt/tags/tag729.xml" ContentType="application/vnd.openxmlformats-officedocument.presentationml.tags+xml"/>
  <Override PartName="/ppt/tags/tag73.xml" ContentType="application/vnd.openxmlformats-officedocument.presentationml.tags+xml"/>
  <Override PartName="/ppt/tags/tag730.xml" ContentType="application/vnd.openxmlformats-officedocument.presentationml.tags+xml"/>
  <Override PartName="/ppt/tags/tag731.xml" ContentType="application/vnd.openxmlformats-officedocument.presentationml.tags+xml"/>
  <Override PartName="/ppt/tags/tag732.xml" ContentType="application/vnd.openxmlformats-officedocument.presentationml.tags+xml"/>
  <Override PartName="/ppt/tags/tag733.xml" ContentType="application/vnd.openxmlformats-officedocument.presentationml.tags+xml"/>
  <Override PartName="/ppt/tags/tag734.xml" ContentType="application/vnd.openxmlformats-officedocument.presentationml.tags+xml"/>
  <Override PartName="/ppt/tags/tag735.xml" ContentType="application/vnd.openxmlformats-officedocument.presentationml.tags+xml"/>
  <Override PartName="/ppt/tags/tag736.xml" ContentType="application/vnd.openxmlformats-officedocument.presentationml.tags+xml"/>
  <Override PartName="/ppt/tags/tag737.xml" ContentType="application/vnd.openxmlformats-officedocument.presentationml.tags+xml"/>
  <Override PartName="/ppt/tags/tag738.xml" ContentType="application/vnd.openxmlformats-officedocument.presentationml.tags+xml"/>
  <Override PartName="/ppt/tags/tag739.xml" ContentType="application/vnd.openxmlformats-officedocument.presentationml.tags+xml"/>
  <Override PartName="/ppt/tags/tag74.xml" ContentType="application/vnd.openxmlformats-officedocument.presentationml.tags+xml"/>
  <Override PartName="/ppt/tags/tag740.xml" ContentType="application/vnd.openxmlformats-officedocument.presentationml.tags+xml"/>
  <Override PartName="/ppt/tags/tag741.xml" ContentType="application/vnd.openxmlformats-officedocument.presentationml.tags+xml"/>
  <Override PartName="/ppt/tags/tag742.xml" ContentType="application/vnd.openxmlformats-officedocument.presentationml.tags+xml"/>
  <Override PartName="/ppt/tags/tag743.xml" ContentType="application/vnd.openxmlformats-officedocument.presentationml.tags+xml"/>
  <Override PartName="/ppt/tags/tag744.xml" ContentType="application/vnd.openxmlformats-officedocument.presentationml.tags+xml"/>
  <Override PartName="/ppt/tags/tag745.xml" ContentType="application/vnd.openxmlformats-officedocument.presentationml.tags+xml"/>
  <Override PartName="/ppt/tags/tag746.xml" ContentType="application/vnd.openxmlformats-officedocument.presentationml.tags+xml"/>
  <Override PartName="/ppt/tags/tag747.xml" ContentType="application/vnd.openxmlformats-officedocument.presentationml.tags+xml"/>
  <Override PartName="/ppt/tags/tag748.xml" ContentType="application/vnd.openxmlformats-officedocument.presentationml.tags+xml"/>
  <Override PartName="/ppt/tags/tag749.xml" ContentType="application/vnd.openxmlformats-officedocument.presentationml.tags+xml"/>
  <Override PartName="/ppt/tags/tag75.xml" ContentType="application/vnd.openxmlformats-officedocument.presentationml.tags+xml"/>
  <Override PartName="/ppt/tags/tag750.xml" ContentType="application/vnd.openxmlformats-officedocument.presentationml.tags+xml"/>
  <Override PartName="/ppt/tags/tag751.xml" ContentType="application/vnd.openxmlformats-officedocument.presentationml.tags+xml"/>
  <Override PartName="/ppt/tags/tag752.xml" ContentType="application/vnd.openxmlformats-officedocument.presentationml.tags+xml"/>
  <Override PartName="/ppt/tags/tag753.xml" ContentType="application/vnd.openxmlformats-officedocument.presentationml.tags+xml"/>
  <Override PartName="/ppt/tags/tag754.xml" ContentType="application/vnd.openxmlformats-officedocument.presentationml.tags+xml"/>
  <Override PartName="/ppt/tags/tag755.xml" ContentType="application/vnd.openxmlformats-officedocument.presentationml.tags+xml"/>
  <Override PartName="/ppt/tags/tag756.xml" ContentType="application/vnd.openxmlformats-officedocument.presentationml.tags+xml"/>
  <Override PartName="/ppt/tags/tag757.xml" ContentType="application/vnd.openxmlformats-officedocument.presentationml.tags+xml"/>
  <Override PartName="/ppt/tags/tag758.xml" ContentType="application/vnd.openxmlformats-officedocument.presentationml.tags+xml"/>
  <Override PartName="/ppt/tags/tag759.xml" ContentType="application/vnd.openxmlformats-officedocument.presentationml.tags+xml"/>
  <Override PartName="/ppt/tags/tag76.xml" ContentType="application/vnd.openxmlformats-officedocument.presentationml.tags+xml"/>
  <Override PartName="/ppt/tags/tag760.xml" ContentType="application/vnd.openxmlformats-officedocument.presentationml.tags+xml"/>
  <Override PartName="/ppt/tags/tag761.xml" ContentType="application/vnd.openxmlformats-officedocument.presentationml.tags+xml"/>
  <Override PartName="/ppt/tags/tag762.xml" ContentType="application/vnd.openxmlformats-officedocument.presentationml.tags+xml"/>
  <Override PartName="/ppt/tags/tag763.xml" ContentType="application/vnd.openxmlformats-officedocument.presentationml.tags+xml"/>
  <Override PartName="/ppt/tags/tag764.xml" ContentType="application/vnd.openxmlformats-officedocument.presentationml.tags+xml"/>
  <Override PartName="/ppt/tags/tag765.xml" ContentType="application/vnd.openxmlformats-officedocument.presentationml.tags+xml"/>
  <Override PartName="/ppt/tags/tag766.xml" ContentType="application/vnd.openxmlformats-officedocument.presentationml.tags+xml"/>
  <Override PartName="/ppt/tags/tag767.xml" ContentType="application/vnd.openxmlformats-officedocument.presentationml.tags+xml"/>
  <Override PartName="/ppt/tags/tag768.xml" ContentType="application/vnd.openxmlformats-officedocument.presentationml.tags+xml"/>
  <Override PartName="/ppt/tags/tag769.xml" ContentType="application/vnd.openxmlformats-officedocument.presentationml.tags+xml"/>
  <Override PartName="/ppt/tags/tag77.xml" ContentType="application/vnd.openxmlformats-officedocument.presentationml.tags+xml"/>
  <Override PartName="/ppt/tags/tag770.xml" ContentType="application/vnd.openxmlformats-officedocument.presentationml.tags+xml"/>
  <Override PartName="/ppt/tags/tag771.xml" ContentType="application/vnd.openxmlformats-officedocument.presentationml.tags+xml"/>
  <Override PartName="/ppt/tags/tag772.xml" ContentType="application/vnd.openxmlformats-officedocument.presentationml.tags+xml"/>
  <Override PartName="/ppt/tags/tag773.xml" ContentType="application/vnd.openxmlformats-officedocument.presentationml.tags+xml"/>
  <Override PartName="/ppt/tags/tag774.xml" ContentType="application/vnd.openxmlformats-officedocument.presentationml.tags+xml"/>
  <Override PartName="/ppt/tags/tag775.xml" ContentType="application/vnd.openxmlformats-officedocument.presentationml.tags+xml"/>
  <Override PartName="/ppt/tags/tag776.xml" ContentType="application/vnd.openxmlformats-officedocument.presentationml.tags+xml"/>
  <Override PartName="/ppt/tags/tag777.xml" ContentType="application/vnd.openxmlformats-officedocument.presentationml.tags+xml"/>
  <Override PartName="/ppt/tags/tag778.xml" ContentType="application/vnd.openxmlformats-officedocument.presentationml.tags+xml"/>
  <Override PartName="/ppt/tags/tag779.xml" ContentType="application/vnd.openxmlformats-officedocument.presentationml.tags+xml"/>
  <Override PartName="/ppt/tags/tag78.xml" ContentType="application/vnd.openxmlformats-officedocument.presentationml.tags+xml"/>
  <Override PartName="/ppt/tags/tag780.xml" ContentType="application/vnd.openxmlformats-officedocument.presentationml.tags+xml"/>
  <Override PartName="/ppt/tags/tag781.xml" ContentType="application/vnd.openxmlformats-officedocument.presentationml.tags+xml"/>
  <Override PartName="/ppt/tags/tag782.xml" ContentType="application/vnd.openxmlformats-officedocument.presentationml.tags+xml"/>
  <Override PartName="/ppt/tags/tag783.xml" ContentType="application/vnd.openxmlformats-officedocument.presentationml.tags+xml"/>
  <Override PartName="/ppt/tags/tag784.xml" ContentType="application/vnd.openxmlformats-officedocument.presentationml.tags+xml"/>
  <Override PartName="/ppt/tags/tag785.xml" ContentType="application/vnd.openxmlformats-officedocument.presentationml.tags+xml"/>
  <Override PartName="/ppt/tags/tag786.xml" ContentType="application/vnd.openxmlformats-officedocument.presentationml.tags+xml"/>
  <Override PartName="/ppt/tags/tag787.xml" ContentType="application/vnd.openxmlformats-officedocument.presentationml.tags+xml"/>
  <Override PartName="/ppt/tags/tag788.xml" ContentType="application/vnd.openxmlformats-officedocument.presentationml.tags+xml"/>
  <Override PartName="/ppt/tags/tag789.xml" ContentType="application/vnd.openxmlformats-officedocument.presentationml.tags+xml"/>
  <Override PartName="/ppt/tags/tag79.xml" ContentType="application/vnd.openxmlformats-officedocument.presentationml.tags+xml"/>
  <Override PartName="/ppt/tags/tag790.xml" ContentType="application/vnd.openxmlformats-officedocument.presentationml.tags+xml"/>
  <Override PartName="/ppt/tags/tag791.xml" ContentType="application/vnd.openxmlformats-officedocument.presentationml.tags+xml"/>
  <Override PartName="/ppt/tags/tag792.xml" ContentType="application/vnd.openxmlformats-officedocument.presentationml.tags+xml"/>
  <Override PartName="/ppt/tags/tag793.xml" ContentType="application/vnd.openxmlformats-officedocument.presentationml.tags+xml"/>
  <Override PartName="/ppt/tags/tag794.xml" ContentType="application/vnd.openxmlformats-officedocument.presentationml.tags+xml"/>
  <Override PartName="/ppt/tags/tag795.xml" ContentType="application/vnd.openxmlformats-officedocument.presentationml.tags+xml"/>
  <Override PartName="/ppt/tags/tag796.xml" ContentType="application/vnd.openxmlformats-officedocument.presentationml.tags+xml"/>
  <Override PartName="/ppt/tags/tag797.xml" ContentType="application/vnd.openxmlformats-officedocument.presentationml.tags+xml"/>
  <Override PartName="/ppt/tags/tag798.xml" ContentType="application/vnd.openxmlformats-officedocument.presentationml.tags+xml"/>
  <Override PartName="/ppt/tags/tag799.xml" ContentType="application/vnd.openxmlformats-officedocument.presentationml.tags+xml"/>
  <Override PartName="/ppt/tags/tag8.xml" ContentType="application/vnd.openxmlformats-officedocument.presentationml.tags+xml"/>
  <Override PartName="/ppt/tags/tag80.xml" ContentType="application/vnd.openxmlformats-officedocument.presentationml.tags+xml"/>
  <Override PartName="/ppt/tags/tag80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20.11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2"/>
  </p:sldMasterIdLst>
  <p:notesMasterIdLst>
    <p:notesMasterId r:id="rId3"/>
  </p:notesMasterIdLst>
  <p:handoutMasterIdLst>
    <p:handoutMasterId r:id="rId4"/>
  </p:handoutMasterIdLst>
  <p:sldIdLst>
    <p:sldId id="1235" r:id="rId5"/>
    <p:sldId id="1051" r:id="rId6"/>
    <p:sldId id="1222" r:id="rId7"/>
    <p:sldId id="1203" r:id="rId8"/>
    <p:sldId id="1223" r:id="rId9"/>
    <p:sldId id="1204" r:id="rId10"/>
    <p:sldId id="1205" r:id="rId11"/>
    <p:sldId id="1207" r:id="rId12"/>
    <p:sldId id="1208" r:id="rId13"/>
    <p:sldId id="1209" r:id="rId14"/>
    <p:sldId id="1225" r:id="rId15"/>
    <p:sldId id="1211" r:id="rId16"/>
    <p:sldId id="1226" r:id="rId17"/>
    <p:sldId id="1212" r:id="rId18"/>
    <p:sldId id="1213" r:id="rId19"/>
    <p:sldId id="1229" r:id="rId20"/>
    <p:sldId id="1214" r:id="rId21"/>
    <p:sldId id="1230" r:id="rId22"/>
    <p:sldId id="1215" r:id="rId23"/>
    <p:sldId id="1216" r:id="rId24"/>
    <p:sldId id="1217" r:id="rId25"/>
    <p:sldId id="1234" r:id="rId26"/>
    <p:sldId id="1232" r:id="rId27"/>
    <p:sldId id="1218" r:id="rId28"/>
  </p:sldIdLst>
  <p:sldSz cx="12192000" cy="6858000"/>
  <p:notesSz cx="7104063" cy="10234613"/>
  <p:custDataLst>
    <p:tags r:id="rId29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  <p:ext uri="{2D200454-40CA-4A62-9FC3-DE9A4176ACB9}">
      <p15:notesGuideLst xmlns:p15="http://schemas.microsoft.com/office/powerpoint/2012/main" xmlns=""/>
    </p:ext>
  </p:extLst>
</p:presentation>
</file>

<file path=ppt/commentAuthors.xml><?xml version="1.0" encoding="utf-8"?>
<p:cmAuthorLst xmlns:p="http://schemas.openxmlformats.org/presentationml/2006/main">
  <p:cmAuthor id="1" name="SkyUN.Org" initials="S" lastIdx="0" clrIdx="0"/>
  <p:cmAuthor id="2" name="Administrator" initials="A" lastIdx="0" clrIdx="1"/>
</p:cmAuthorLst>
</file>

<file path=ppt/presProps.xml><?xml version="1.0" encoding="utf-8"?>
<p:presentationPr xmlns:r="http://schemas.openxmlformats.org/officeDocument/2006/relationships" xmlns:a="http://schemas.openxmlformats.org/drawingml/2006/main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  <p:ext uri="{1BD7E111-0CB8-44D6-8891-C1BB2F81B7CC}">
      <p1710:readonlyRecommended xmlns:p1710="http://schemas.microsoft.com/office/powerpoint/2017/10/main" val="0"/>
    </p:ext>
  </p:extLst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86381" autoAdjust="0"/>
  </p:normalViewPr>
  <p:slideViewPr>
    <p:cSldViewPr snapToGrid="0">
      <p:cViewPr varScale="1">
        <p:scale>
          <a:sx n="72" d="100"/>
          <a:sy n="72" d="100"/>
        </p:scale>
        <p:origin x="-91" y="-317"/>
      </p:cViewPr>
      <p:guideLst>
        <p:guide orient="horz" pos="2160"/>
        <p:guide pos="3840"/>
      </p:guideLst>
    </p:cSldViewPr>
  </p:slideViewPr>
  <p:outlineViewPr>
    <p:cViewPr>
      <p:scale>
        <a:sx n="33" d="100"/>
        <a:sy n="33" d="100"/>
      </p:scale>
      <p:origin x="0" y="-293"/>
    </p:cViewPr>
  </p:outlineViewPr>
  <p:notesTextViewPr>
    <p:cViewPr>
      <p:scale>
        <a:sx n="1" d="1"/>
        <a:sy n="1" d="1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2008" cy="72008"/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commentAuthors" Target="commentAuthors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1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tags" Target="tags/tag800.xml" /><Relationship Id="rId3" Type="http://schemas.openxmlformats.org/officeDocument/2006/relationships/notesMaster" Target="notesMasters/notesMaster1.xml" /><Relationship Id="rId30" Type="http://schemas.openxmlformats.org/officeDocument/2006/relationships/presProps" Target="presProps.xml" /><Relationship Id="rId31" Type="http://schemas.openxmlformats.org/officeDocument/2006/relationships/viewProps" Target="viewProps.xml" /><Relationship Id="rId32" Type="http://schemas.openxmlformats.org/officeDocument/2006/relationships/theme" Target="theme/theme1.xml" /><Relationship Id="rId33" Type="http://schemas.openxmlformats.org/officeDocument/2006/relationships/tableStyles" Target="tableStyles.xml" /><Relationship Id="rId4" Type="http://schemas.openxmlformats.org/officeDocument/2006/relationships/handoutMaster" Target="handoutMasters/handoutMaster1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handoutMasters/_rels/handout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83.xml" /><Relationship Id="rId2" Type="http://schemas.openxmlformats.org/officeDocument/2006/relationships/tags" Target="../tags/tag184.xml" /><Relationship Id="rId3" Type="http://schemas.openxmlformats.org/officeDocument/2006/relationships/tags" Target="../tags/tag185.xml" /><Relationship Id="rId4" Type="http://schemas.openxmlformats.org/officeDocument/2006/relationships/tags" Target="../tags/tag186.xml" /><Relationship Id="rId5" Type="http://schemas.openxmlformats.org/officeDocument/2006/relationships/tags" Target="../tags/tag187.xml" /><Relationship Id="rId6" Type="http://schemas.openxmlformats.org/officeDocument/2006/relationships/theme" Target="../theme/theme3.xml" 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3188595" cy="57471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9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quarter" idx="1"/>
            <p:custDataLst>
              <p:tags r:id="rId3"/>
            </p:custDataLst>
          </p:nvPr>
        </p:nvSpPr>
        <p:spPr>
          <a:xfrm>
            <a:off x="4167998" y="0"/>
            <a:ext cx="3188595" cy="574719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90"/>
            </a:lvl1pPr>
          </a:lstStyle>
          <a:p>
            <a:fld id="{0F9B84EA-7D68-4D60-9CB1-D50884785D1C}" type="datetimeFigureOut">
              <a:rPr lang="zh-CN" altLang="en-US" smtClean="0"/>
              <a:t>2021/12/30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2"/>
            <p:custDataLst>
              <p:tags r:id="rId4"/>
            </p:custDataLst>
          </p:nvPr>
        </p:nvSpPr>
        <p:spPr>
          <a:xfrm>
            <a:off x="0" y="10879875"/>
            <a:ext cx="3188595" cy="5747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90"/>
            </a:lvl1pPr>
          </a:lstStyle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3"/>
            <p:custDataLst>
              <p:tags r:id="rId5"/>
            </p:custDataLst>
          </p:nvPr>
        </p:nvSpPr>
        <p:spPr>
          <a:xfrm>
            <a:off x="4167998" y="10879875"/>
            <a:ext cx="3188595" cy="57471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90"/>
            </a:lvl1pPr>
          </a:lstStyle>
          <a:p>
            <a:fld id="{8D4E0FC9-F1F8-4FAE-9988-3BA365CFD46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0686860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76.xml" /><Relationship Id="rId2" Type="http://schemas.openxmlformats.org/officeDocument/2006/relationships/tags" Target="../tags/tag177.xml" /><Relationship Id="rId3" Type="http://schemas.openxmlformats.org/officeDocument/2006/relationships/tags" Target="../tags/tag178.xml" /><Relationship Id="rId4" Type="http://schemas.openxmlformats.org/officeDocument/2006/relationships/tags" Target="../tags/tag179.xml" /><Relationship Id="rId5" Type="http://schemas.openxmlformats.org/officeDocument/2006/relationships/tags" Target="../tags/tag180.xml" /><Relationship Id="rId6" Type="http://schemas.openxmlformats.org/officeDocument/2006/relationships/tags" Target="../tags/tag181.xml" /><Relationship Id="rId7" Type="http://schemas.openxmlformats.org/officeDocument/2006/relationships/tags" Target="../tags/tag182.xml" /><Relationship Id="rId8" Type="http://schemas.openxmlformats.org/officeDocument/2006/relationships/theme" Target="../theme/theme2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  <p:custDataLst>
              <p:tags r:id="rId2"/>
            </p:custDataLst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  <p:custDataLst>
              <p:tags r:id="rId3"/>
            </p:custDataLst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  <a:t>2021/12/30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  <p:custDataLst>
              <p:tags r:id="rId4"/>
            </p:custDataLst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5" name="备注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  <p:custDataLst>
              <p:tags r:id="rId6"/>
            </p:custDataLst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  <p:custDataLst>
              <p:tags r:id="rId7"/>
            </p:custDataLst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0226031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13.xml" /><Relationship Id="rId2" Type="http://schemas.openxmlformats.org/officeDocument/2006/relationships/notesMaster" Target="../notesMasters/notesMaster1.xml" /><Relationship Id="rId3" Type="http://schemas.openxmlformats.org/officeDocument/2006/relationships/tags" Target="../tags/tag537.xml" /><Relationship Id="rId4" Type="http://schemas.openxmlformats.org/officeDocument/2006/relationships/tags" Target="../tags/tag538.xml" /><Relationship Id="rId5" Type="http://schemas.openxmlformats.org/officeDocument/2006/relationships/tags" Target="../tags/tag539.xml" /><Relationship Id="rId6" Type="http://schemas.openxmlformats.org/officeDocument/2006/relationships/tags" Target="../tags/tag540.xml" /></Relationships>
</file>

<file path=ppt/notesSlides/notesSlide1.xml><?xml version="1.0" encoding="utf-8"?>
<p:notes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  <p:custDataLst>
              <p:tags r:id="rId4"/>
            </p:custDataLst>
          </p:nvPr>
        </p:nvSpPr>
        <p:spPr>
          <a:xfrm>
            <a:off x="481013" y="1279525"/>
            <a:ext cx="6140450" cy="3454400"/>
          </a:xfrm>
        </p:spPr>
      </p:sp>
      <p:sp>
        <p:nvSpPr>
          <p:cNvPr id="3" name="备注占位符 2"/>
          <p:cNvSpPr>
            <a:spLocks noGrp="1"/>
          </p:cNvSpPr>
          <p:nvPr>
            <p:ph type="body" idx="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 sz="1200" b="1">
              <a:solidFill>
                <a:srgbClr val="0000CC"/>
              </a:solidFill>
              <a:ea typeface="幼圆" panose="02010509060101010101" pitchFamily="49" charset="-122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  <p:custDataLst>
              <p:tags r:id="rId6"/>
            </p:custDataLst>
          </p:nvPr>
        </p:nvSpPr>
        <p:spPr/>
        <p:txBody>
          <a:bodyPr/>
          <a:lstStyle/>
          <a:p>
            <a:fld id="{1324E62F-61B1-4EF2-A376-077B9E66279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66960017"/>
      </p:ext>
    </p:extLst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.xml" /><Relationship Id="rId2" Type="http://schemas.openxmlformats.org/officeDocument/2006/relationships/tags" Target="../tags/tag2.xml" /><Relationship Id="rId3" Type="http://schemas.openxmlformats.org/officeDocument/2006/relationships/tags" Target="../tags/tag3.xml" /><Relationship Id="rId4" Type="http://schemas.openxmlformats.org/officeDocument/2006/relationships/tags" Target="../tags/tag4.xml" /><Relationship Id="rId5" Type="http://schemas.openxmlformats.org/officeDocument/2006/relationships/tags" Target="../tags/tag5.xml" /><Relationship Id="rId6" Type="http://schemas.openxmlformats.org/officeDocument/2006/relationships/tags" Target="../tags/tag6.xml" /><Relationship Id="rId7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.xml" /><Relationship Id="rId2" Type="http://schemas.openxmlformats.org/officeDocument/2006/relationships/tags" Target="../tags/tag8.xml" /><Relationship Id="rId3" Type="http://schemas.openxmlformats.org/officeDocument/2006/relationships/tags" Target="../tags/tag9.xml" /><Relationship Id="rId4" Type="http://schemas.openxmlformats.org/officeDocument/2006/relationships/tags" Target="../tags/tag10.xml" /><Relationship Id="rId5" Type="http://schemas.openxmlformats.org/officeDocument/2006/relationships/tags" Target="../tags/tag11.xml" /><Relationship Id="rId6" Type="http://schemas.openxmlformats.org/officeDocument/2006/relationships/tags" Target="../tags/tag12.xml" /><Relationship Id="rId7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.xml" /><Relationship Id="rId2" Type="http://schemas.openxmlformats.org/officeDocument/2006/relationships/tags" Target="../tags/tag14.xml" /><Relationship Id="rId3" Type="http://schemas.openxmlformats.org/officeDocument/2006/relationships/tags" Target="../tags/tag15.xml" /><Relationship Id="rId4" Type="http://schemas.openxmlformats.org/officeDocument/2006/relationships/tags" Target="../tags/tag16.xml" /><Relationship Id="rId5" Type="http://schemas.openxmlformats.org/officeDocument/2006/relationships/tags" Target="../tags/tag17.xml" /><Relationship Id="rId6" Type="http://schemas.openxmlformats.org/officeDocument/2006/relationships/tags" Target="../tags/tag18.xml" /><Relationship Id="rId7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9.xml" /><Relationship Id="rId2" Type="http://schemas.openxmlformats.org/officeDocument/2006/relationships/tags" Target="../tags/tag20.xml" /><Relationship Id="rId3" Type="http://schemas.openxmlformats.org/officeDocument/2006/relationships/tags" Target="../tags/tag21.xml" /><Relationship Id="rId4" Type="http://schemas.openxmlformats.org/officeDocument/2006/relationships/tags" Target="../tags/tag22.xml" /><Relationship Id="rId5" Type="http://schemas.openxmlformats.org/officeDocument/2006/relationships/tags" Target="../tags/tag23.xml" /><Relationship Id="rId6" Type="http://schemas.openxmlformats.org/officeDocument/2006/relationships/tags" Target="../tags/tag24.xml" /><Relationship Id="rId7" Type="http://schemas.openxmlformats.org/officeDocument/2006/relationships/tags" Target="../tags/tag25.xml" /><Relationship Id="rId8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26.xml" /><Relationship Id="rId10" Type="http://schemas.openxmlformats.org/officeDocument/2006/relationships/slideMaster" Target="../slideMasters/slideMaster1.xml" /><Relationship Id="rId2" Type="http://schemas.openxmlformats.org/officeDocument/2006/relationships/tags" Target="../tags/tag27.xml" /><Relationship Id="rId3" Type="http://schemas.openxmlformats.org/officeDocument/2006/relationships/tags" Target="../tags/tag28.xml" /><Relationship Id="rId4" Type="http://schemas.openxmlformats.org/officeDocument/2006/relationships/tags" Target="../tags/tag29.xml" /><Relationship Id="rId5" Type="http://schemas.openxmlformats.org/officeDocument/2006/relationships/tags" Target="../tags/tag30.xml" /><Relationship Id="rId6" Type="http://schemas.openxmlformats.org/officeDocument/2006/relationships/tags" Target="../tags/tag31.xml" /><Relationship Id="rId7" Type="http://schemas.openxmlformats.org/officeDocument/2006/relationships/tags" Target="../tags/tag32.xml" /><Relationship Id="rId8" Type="http://schemas.openxmlformats.org/officeDocument/2006/relationships/tags" Target="../tags/tag33.xml" /><Relationship Id="rId9" Type="http://schemas.openxmlformats.org/officeDocument/2006/relationships/tags" Target="../tags/tag34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35.xml" /><Relationship Id="rId2" Type="http://schemas.openxmlformats.org/officeDocument/2006/relationships/tags" Target="../tags/tag36.xml" /><Relationship Id="rId3" Type="http://schemas.openxmlformats.org/officeDocument/2006/relationships/tags" Target="../tags/tag37.xml" /><Relationship Id="rId4" Type="http://schemas.openxmlformats.org/officeDocument/2006/relationships/tags" Target="../tags/tag38.xml" /><Relationship Id="rId5" Type="http://schemas.openxmlformats.org/officeDocument/2006/relationships/tags" Target="../tags/tag39.xml" /><Relationship Id="rId6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0.xml" /><Relationship Id="rId2" Type="http://schemas.openxmlformats.org/officeDocument/2006/relationships/tags" Target="../tags/tag41.xml" /><Relationship Id="rId3" Type="http://schemas.openxmlformats.org/officeDocument/2006/relationships/tags" Target="../tags/tag42.xml" /><Relationship Id="rId4" Type="http://schemas.openxmlformats.org/officeDocument/2006/relationships/tags" Target="../tags/tag43.xml" /><Relationship Id="rId5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44.xml" /><Relationship Id="rId2" Type="http://schemas.openxmlformats.org/officeDocument/2006/relationships/tags" Target="../tags/tag45.xml" /><Relationship Id="rId3" Type="http://schemas.openxmlformats.org/officeDocument/2006/relationships/tags" Target="../tags/tag46.xml" /><Relationship Id="rId4" Type="http://schemas.openxmlformats.org/officeDocument/2006/relationships/tags" Target="../tags/tag47.xml" /><Relationship Id="rId5" Type="http://schemas.openxmlformats.org/officeDocument/2006/relationships/tags" Target="../tags/tag48.xml" /><Relationship Id="rId6" Type="http://schemas.openxmlformats.org/officeDocument/2006/relationships/tags" Target="../tags/tag49.xml" /><Relationship Id="rId7" Type="http://schemas.openxmlformats.org/officeDocument/2006/relationships/tags" Target="../tags/tag50.xml" /><Relationship Id="rId8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1.xml" /><Relationship Id="rId2" Type="http://schemas.openxmlformats.org/officeDocument/2006/relationships/tags" Target="../tags/tag52.xml" /><Relationship Id="rId3" Type="http://schemas.openxmlformats.org/officeDocument/2006/relationships/tags" Target="../tags/tag53.xml" /><Relationship Id="rId4" Type="http://schemas.openxmlformats.org/officeDocument/2006/relationships/tags" Target="../tags/tag54.xml" /><Relationship Id="rId5" Type="http://schemas.openxmlformats.org/officeDocument/2006/relationships/tags" Target="../tags/tag55.xml" /><Relationship Id="rId6" Type="http://schemas.openxmlformats.org/officeDocument/2006/relationships/tags" Target="../tags/tag56.xml" /><Relationship Id="rId7" Type="http://schemas.openxmlformats.org/officeDocument/2006/relationships/tags" Target="../tags/tag57.xml" /><Relationship Id="rId8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58.xml" /><Relationship Id="rId2" Type="http://schemas.openxmlformats.org/officeDocument/2006/relationships/tags" Target="../tags/tag59.xml" /><Relationship Id="rId3" Type="http://schemas.openxmlformats.org/officeDocument/2006/relationships/tags" Target="../tags/tag60.xml" /><Relationship Id="rId4" Type="http://schemas.openxmlformats.org/officeDocument/2006/relationships/tags" Target="../tags/tag61.xml" /><Relationship Id="rId5" Type="http://schemas.openxmlformats.org/officeDocument/2006/relationships/tags" Target="../tags/tag62.xml" /><Relationship Id="rId6" Type="http://schemas.openxmlformats.org/officeDocument/2006/relationships/tags" Target="../tags/tag63.xml" /><Relationship Id="rId7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64.xml" /><Relationship Id="rId2" Type="http://schemas.openxmlformats.org/officeDocument/2006/relationships/tags" Target="../tags/tag65.xml" /><Relationship Id="rId3" Type="http://schemas.openxmlformats.org/officeDocument/2006/relationships/tags" Target="../tags/tag66.xml" /><Relationship Id="rId4" Type="http://schemas.openxmlformats.org/officeDocument/2006/relationships/tags" Target="../tags/tag67.xml" /><Relationship Id="rId5" Type="http://schemas.openxmlformats.org/officeDocument/2006/relationships/tags" Target="../tags/tag68.xml" /><Relationship Id="rId6" Type="http://schemas.openxmlformats.org/officeDocument/2006/relationships/tags" Target="../tags/tag69.xml" /><Relationship Id="rId7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0.xml" /><Relationship Id="rId2" Type="http://schemas.openxmlformats.org/officeDocument/2006/relationships/slideMaster" Target="../slideMasters/slideMaster1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1.xml" /><Relationship Id="rId2" Type="http://schemas.openxmlformats.org/officeDocument/2006/relationships/tags" Target="../tags/tag72.xml" /><Relationship Id="rId3" Type="http://schemas.openxmlformats.org/officeDocument/2006/relationships/tags" Target="../tags/tag73.xml" /><Relationship Id="rId4" Type="http://schemas.openxmlformats.org/officeDocument/2006/relationships/tags" Target="../tags/tag74.xml" /><Relationship Id="rId5" Type="http://schemas.openxmlformats.org/officeDocument/2006/relationships/tags" Target="../tags/tag75.xml" /><Relationship Id="rId6" Type="http://schemas.openxmlformats.org/officeDocument/2006/relationships/slideMaster" Target="../slideMasters/slideMaster1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6.xml" /><Relationship Id="rId2" Type="http://schemas.openxmlformats.org/officeDocument/2006/relationships/slideMaster" Target="../slideMasters/slideMaster1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7.xml" /><Relationship Id="rId2" Type="http://schemas.openxmlformats.org/officeDocument/2006/relationships/tags" Target="../tags/tag78.xml" /><Relationship Id="rId3" Type="http://schemas.openxmlformats.org/officeDocument/2006/relationships/slideMaster" Target="../slideMasters/slideMaster1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79.xml" /><Relationship Id="rId2" Type="http://schemas.openxmlformats.org/officeDocument/2006/relationships/tags" Target="../tags/tag80.xml" /><Relationship Id="rId3" Type="http://schemas.openxmlformats.org/officeDocument/2006/relationships/slideMaster" Target="../slideMasters/slideMaster1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1.xml" /><Relationship Id="rId2" Type="http://schemas.openxmlformats.org/officeDocument/2006/relationships/tags" Target="../tags/tag82.xml" /><Relationship Id="rId3" Type="http://schemas.openxmlformats.org/officeDocument/2006/relationships/slideMaster" Target="../slideMasters/slideMaster1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3.xml" /><Relationship Id="rId2" Type="http://schemas.openxmlformats.org/officeDocument/2006/relationships/tags" Target="../tags/tag84.xml" /><Relationship Id="rId3" Type="http://schemas.openxmlformats.org/officeDocument/2006/relationships/slideMaster" Target="../slideMasters/slideMaster1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5.xml" /><Relationship Id="rId2" Type="http://schemas.openxmlformats.org/officeDocument/2006/relationships/tags" Target="../tags/tag86.xml" /><Relationship Id="rId3" Type="http://schemas.openxmlformats.org/officeDocument/2006/relationships/slideMaster" Target="../slideMasters/slideMaster1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87.xml" /><Relationship Id="rId2" Type="http://schemas.openxmlformats.org/officeDocument/2006/relationships/tags" Target="../tags/tag88.xml" /><Relationship Id="rId3" Type="http://schemas.openxmlformats.org/officeDocument/2006/relationships/tags" Target="../tags/tag89.xml" /><Relationship Id="rId4" Type="http://schemas.openxmlformats.org/officeDocument/2006/relationships/slide" Target="../slides/slide2.xml" TargetMode="Internal" /><Relationship Id="rId5" Type="http://schemas.openxmlformats.org/officeDocument/2006/relationships/tags" Target="../tags/tag90.xml" /><Relationship Id="rId6" Type="http://schemas.openxmlformats.org/officeDocument/2006/relationships/tags" Target="../tags/tag91.xml" /><Relationship Id="rId7" Type="http://schemas.openxmlformats.org/officeDocument/2006/relationships/slideMaster" Target="../slideMasters/slideMaster1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92.xml" /><Relationship Id="rId10" Type="http://schemas.openxmlformats.org/officeDocument/2006/relationships/tags" Target="../tags/tag99.xml" /><Relationship Id="rId11" Type="http://schemas.openxmlformats.org/officeDocument/2006/relationships/tags" Target="../tags/tag100.xml" /><Relationship Id="rId12" Type="http://schemas.openxmlformats.org/officeDocument/2006/relationships/tags" Target="../tags/tag101.xml" /><Relationship Id="rId13" Type="http://schemas.openxmlformats.org/officeDocument/2006/relationships/image" Target="../media/image3.png" /><Relationship Id="rId14" Type="http://schemas.microsoft.com/office/2007/relationships/hdphoto" Target="../media/image4.wdp" /><Relationship Id="rId15" Type="http://schemas.openxmlformats.org/officeDocument/2006/relationships/tags" Target="../tags/tag102.xml" /><Relationship Id="rId16" Type="http://schemas.openxmlformats.org/officeDocument/2006/relationships/slideMaster" Target="../slideMasters/slideMaster1.xml" /><Relationship Id="rId2" Type="http://schemas.openxmlformats.org/officeDocument/2006/relationships/image" Target="../media/image1.jpeg" /><Relationship Id="rId3" Type="http://schemas.microsoft.com/office/2007/relationships/hdphoto" Target="../media/image2.wdp" /><Relationship Id="rId4" Type="http://schemas.openxmlformats.org/officeDocument/2006/relationships/tags" Target="../tags/tag93.xml" /><Relationship Id="rId5" Type="http://schemas.openxmlformats.org/officeDocument/2006/relationships/tags" Target="../tags/tag94.xml" /><Relationship Id="rId6" Type="http://schemas.openxmlformats.org/officeDocument/2006/relationships/tags" Target="../tags/tag95.xml" /><Relationship Id="rId7" Type="http://schemas.openxmlformats.org/officeDocument/2006/relationships/tags" Target="../tags/tag96.xml" /><Relationship Id="rId8" Type="http://schemas.openxmlformats.org/officeDocument/2006/relationships/tags" Target="../tags/tag97.xml" /><Relationship Id="rId9" Type="http://schemas.openxmlformats.org/officeDocument/2006/relationships/tags" Target="../tags/tag98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3.xml" /><Relationship Id="rId2" Type="http://schemas.openxmlformats.org/officeDocument/2006/relationships/tags" Target="../tags/tag104.xml" /><Relationship Id="rId3" Type="http://schemas.openxmlformats.org/officeDocument/2006/relationships/tags" Target="../tags/tag105.xml" /><Relationship Id="rId4" Type="http://schemas.openxmlformats.org/officeDocument/2006/relationships/tags" Target="../tags/tag106.xml" /><Relationship Id="rId5" Type="http://schemas.openxmlformats.org/officeDocument/2006/relationships/tags" Target="../tags/tag107.xml" /><Relationship Id="rId6" Type="http://schemas.openxmlformats.org/officeDocument/2006/relationships/tags" Target="../tags/tag108.xml" /><Relationship Id="rId7" Type="http://schemas.openxmlformats.org/officeDocument/2006/relationships/slideMaster" Target="../slideMasters/slideMaster1.xml" /></Relationships>
</file>

<file path=ppt/slideLayouts/_rels/slideLayout2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09.xml" /><Relationship Id="rId2" Type="http://schemas.openxmlformats.org/officeDocument/2006/relationships/tags" Target="../tags/tag110.xml" /><Relationship Id="rId3" Type="http://schemas.openxmlformats.org/officeDocument/2006/relationships/tags" Target="../tags/tag111.xml" /><Relationship Id="rId4" Type="http://schemas.openxmlformats.org/officeDocument/2006/relationships/tags" Target="../tags/tag112.xml" /><Relationship Id="rId5" Type="http://schemas.openxmlformats.org/officeDocument/2006/relationships/tags" Target="../tags/tag113.xml" /><Relationship Id="rId6" Type="http://schemas.openxmlformats.org/officeDocument/2006/relationships/slideMaster" Target="../slideMasters/slideMaster1.xml" /></Relationships>
</file>

<file path=ppt/slideLayouts/_rels/slideLayout2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4.xml" /><Relationship Id="rId2" Type="http://schemas.openxmlformats.org/officeDocument/2006/relationships/tags" Target="../tags/tag115.xml" /><Relationship Id="rId3" Type="http://schemas.openxmlformats.org/officeDocument/2006/relationships/tags" Target="../tags/tag116.xml" /><Relationship Id="rId4" Type="http://schemas.openxmlformats.org/officeDocument/2006/relationships/tags" Target="../tags/tag117.xml" /><Relationship Id="rId5" Type="http://schemas.openxmlformats.org/officeDocument/2006/relationships/tags" Target="../tags/tag118.xml" /><Relationship Id="rId6" Type="http://schemas.openxmlformats.org/officeDocument/2006/relationships/slideMaster" Target="../slideMasters/slideMaster1.xml" /></Relationships>
</file>

<file path=ppt/slideLayouts/_rels/slideLayout2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19.xml" /><Relationship Id="rId2" Type="http://schemas.openxmlformats.org/officeDocument/2006/relationships/tags" Target="../tags/tag120.xml" /><Relationship Id="rId3" Type="http://schemas.openxmlformats.org/officeDocument/2006/relationships/tags" Target="../tags/tag121.xml" /><Relationship Id="rId4" Type="http://schemas.openxmlformats.org/officeDocument/2006/relationships/tags" Target="../tags/tag122.xml" /><Relationship Id="rId5" Type="http://schemas.openxmlformats.org/officeDocument/2006/relationships/tags" Target="../tags/tag123.xml" /><Relationship Id="rId6" Type="http://schemas.openxmlformats.org/officeDocument/2006/relationships/slideMaster" Target="../slideMasters/slideMaster1.xml" /></Relationships>
</file>

<file path=ppt/slideLayouts/_rels/slideLayout2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4.xml" /><Relationship Id="rId2" Type="http://schemas.openxmlformats.org/officeDocument/2006/relationships/tags" Target="../tags/tag125.xml" /><Relationship Id="rId3" Type="http://schemas.openxmlformats.org/officeDocument/2006/relationships/tags" Target="../tags/tag126.xml" /><Relationship Id="rId4" Type="http://schemas.openxmlformats.org/officeDocument/2006/relationships/tags" Target="../tags/tag127.xml" /><Relationship Id="rId5" Type="http://schemas.openxmlformats.org/officeDocument/2006/relationships/tags" Target="../tags/tag128.xml" /><Relationship Id="rId6" Type="http://schemas.openxmlformats.org/officeDocument/2006/relationships/slideMaster" Target="../slideMasters/slideMaster1.xml" /></Relationships>
</file>

<file path=ppt/slideLayouts/_rels/slideLayout2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29.xml" /><Relationship Id="rId2" Type="http://schemas.openxmlformats.org/officeDocument/2006/relationships/slideMaster" Target="../slideMasters/slideMaster1.xml" /></Relationships>
</file>

<file path=ppt/slideLayouts/_rels/slideLayout2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0.xml" /><Relationship Id="rId2" Type="http://schemas.openxmlformats.org/officeDocument/2006/relationships/slideMaster" Target="../slideMasters/slideMaster1.xml" /></Relationships>
</file>

<file path=ppt/slideLayouts/_rels/slideLayout2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1.xml" /><Relationship Id="rId2" Type="http://schemas.openxmlformats.org/officeDocument/2006/relationships/slideMaster" Target="../slideMasters/slideMaster1.xml" /></Relationships>
</file>

<file path=ppt/slideLayouts/_rels/slideLayout3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2.xml" /><Relationship Id="rId2" Type="http://schemas.openxmlformats.org/officeDocument/2006/relationships/slideMaster" Target="../slideMasters/slideMaster1.xml" /></Relationships>
</file>

<file path=ppt/slideLayouts/_rels/slideLayout3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3.xml" /><Relationship Id="rId2" Type="http://schemas.openxmlformats.org/officeDocument/2006/relationships/slideMaster" Target="../slideMasters/slideMaster1.xml" /></Relationships>
</file>

<file path=ppt/slideLayouts/_rels/slideLayout3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4.xml" /><Relationship Id="rId2" Type="http://schemas.openxmlformats.org/officeDocument/2006/relationships/slideMaster" Target="../slideMasters/slideMaster1.xml" /></Relationships>
</file>

<file path=ppt/slideLayouts/_rels/slideLayout3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5.xml" /><Relationship Id="rId2" Type="http://schemas.openxmlformats.org/officeDocument/2006/relationships/tags" Target="../tags/tag136.xml" /><Relationship Id="rId3" Type="http://schemas.openxmlformats.org/officeDocument/2006/relationships/tags" Target="../tags/tag137.xml" /><Relationship Id="rId4" Type="http://schemas.openxmlformats.org/officeDocument/2006/relationships/tags" Target="../tags/tag138.xml" /><Relationship Id="rId5" Type="http://schemas.openxmlformats.org/officeDocument/2006/relationships/slideMaster" Target="../slideMasters/slideMaster1.xml" /></Relationships>
</file>

<file path=ppt/slideLayouts/_rels/slideLayout3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39.xml" /><Relationship Id="rId2" Type="http://schemas.openxmlformats.org/officeDocument/2006/relationships/tags" Target="../tags/tag140.xml" /><Relationship Id="rId3" Type="http://schemas.openxmlformats.org/officeDocument/2006/relationships/tags" Target="../tags/tag141.xml" /><Relationship Id="rId4" Type="http://schemas.openxmlformats.org/officeDocument/2006/relationships/slideMaster" Target="../slideMasters/slideMaster1.xml" /></Relationships>
</file>

<file path=ppt/slideLayouts/_rels/slideLayout35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42.xml" /><Relationship Id="rId2" Type="http://schemas.openxmlformats.org/officeDocument/2006/relationships/tags" Target="../tags/tag143.xml" /><Relationship Id="rId3" Type="http://schemas.openxmlformats.org/officeDocument/2006/relationships/tags" Target="../tags/tag144.xml" /><Relationship Id="rId4" Type="http://schemas.openxmlformats.org/officeDocument/2006/relationships/slideMaster" Target="../slideMasters/slideMaster1.xml" /></Relationships>
</file>

<file path=ppt/slideLayouts/_rels/slideLayout36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45.xml" /><Relationship Id="rId2" Type="http://schemas.openxmlformats.org/officeDocument/2006/relationships/tags" Target="../tags/tag146.xml" /><Relationship Id="rId3" Type="http://schemas.openxmlformats.org/officeDocument/2006/relationships/tags" Target="../tags/tag147.xml" /><Relationship Id="rId4" Type="http://schemas.openxmlformats.org/officeDocument/2006/relationships/slideMaster" Target="../slideMasters/slideMaster1.xml" /></Relationships>
</file>

<file path=ppt/slideLayouts/_rels/slideLayout37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48.xml" /><Relationship Id="rId2" Type="http://schemas.openxmlformats.org/officeDocument/2006/relationships/tags" Target="../tags/tag149.xml" /><Relationship Id="rId3" Type="http://schemas.openxmlformats.org/officeDocument/2006/relationships/tags" Target="../tags/tag150.xml" /><Relationship Id="rId4" Type="http://schemas.openxmlformats.org/officeDocument/2006/relationships/slideMaster" Target="../slideMasters/slideMaster1.xml" /></Relationships>
</file>

<file path=ppt/slideLayouts/_rels/slideLayout38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1.xml" /><Relationship Id="rId2" Type="http://schemas.openxmlformats.org/officeDocument/2006/relationships/tags" Target="../tags/tag152.xml" /><Relationship Id="rId3" Type="http://schemas.openxmlformats.org/officeDocument/2006/relationships/tags" Target="../tags/tag153.xml" /><Relationship Id="rId4" Type="http://schemas.openxmlformats.org/officeDocument/2006/relationships/slideMaster" Target="../slideMasters/slideMaster1.xml" /></Relationships>
</file>

<file path=ppt/slideLayouts/_rels/slideLayout39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4.xml" /><Relationship Id="rId2" Type="http://schemas.openxmlformats.org/officeDocument/2006/relationships/tags" Target="../tags/tag155.xml" /><Relationship Id="rId3" Type="http://schemas.openxmlformats.org/officeDocument/2006/relationships/tags" Target="../tags/tag156.xml" /><Relationship Id="rId4" Type="http://schemas.openxmlformats.org/officeDocument/2006/relationships/slideMaster" Target="../slideMasters/slideMaster1.xml" /></Relationships>
</file>

<file path=ppt/slideLayouts/_rels/slideLayout40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57.xml" /><Relationship Id="rId2" Type="http://schemas.openxmlformats.org/officeDocument/2006/relationships/tags" Target="../tags/tag158.xml" /><Relationship Id="rId3" Type="http://schemas.openxmlformats.org/officeDocument/2006/relationships/tags" Target="../tags/tag159.xml" /><Relationship Id="rId4" Type="http://schemas.openxmlformats.org/officeDocument/2006/relationships/slideMaster" Target="../slideMasters/slideMaster1.xml" /></Relationships>
</file>

<file path=ppt/slideLayouts/_rels/slideLayout41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0.xml" /><Relationship Id="rId2" Type="http://schemas.openxmlformats.org/officeDocument/2006/relationships/tags" Target="../tags/tag161.xml" /><Relationship Id="rId3" Type="http://schemas.openxmlformats.org/officeDocument/2006/relationships/tags" Target="../tags/tag162.xml" /><Relationship Id="rId4" Type="http://schemas.openxmlformats.org/officeDocument/2006/relationships/slideMaster" Target="../slideMasters/slideMaster1.xml" /></Relationships>
</file>

<file path=ppt/slideLayouts/_rels/slideLayout42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3.xml" /><Relationship Id="rId2" Type="http://schemas.openxmlformats.org/officeDocument/2006/relationships/tags" Target="../tags/tag164.xml" /><Relationship Id="rId3" Type="http://schemas.openxmlformats.org/officeDocument/2006/relationships/tags" Target="../tags/tag165.xml" /><Relationship Id="rId4" Type="http://schemas.openxmlformats.org/officeDocument/2006/relationships/slideMaster" Target="../slideMasters/slideMaster1.xml" /></Relationships>
</file>

<file path=ppt/slideLayouts/_rels/slideLayout43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6.xml" /><Relationship Id="rId2" Type="http://schemas.openxmlformats.org/officeDocument/2006/relationships/tags" Target="../tags/tag167.xml" /><Relationship Id="rId3" Type="http://schemas.openxmlformats.org/officeDocument/2006/relationships/tags" Target="../tags/tag168.xml" /><Relationship Id="rId4" Type="http://schemas.openxmlformats.org/officeDocument/2006/relationships/slideMaster" Target="../slideMasters/slideMaster1.xml" /></Relationships>
</file>

<file path=ppt/slideLayouts/_rels/slideLayout44.xml.rels>&#65279;<?xml version="1.0" encoding="utf-8" standalone="yes"?><Relationships xmlns="http://schemas.openxmlformats.org/package/2006/relationships"><Relationship Id="rId1" Type="http://schemas.openxmlformats.org/officeDocument/2006/relationships/tags" Target="../tags/tag169.xml" /><Relationship Id="rId2" Type="http://schemas.openxmlformats.org/officeDocument/2006/relationships/slideMaster" Target="../slideMasters/slideMaster1.xml" /></Relationships>
</file>

<file path=ppt/slideLayouts/slideLayout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 preserve="1">
  <p:cSld name="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  <p:custDataLst>
              <p:tags r:id="rId2"/>
            </p:custDataLst>
          </p:nvPr>
        </p:nvSpPr>
        <p:spPr>
          <a:xfrm>
            <a:off x="914400" y="2130427"/>
            <a:ext cx="103632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  <p:custDataLst>
              <p:tags r:id="rId3"/>
            </p:custDataLst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609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1219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2438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3048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426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4876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" preserve="1">
  <p:cSld name="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secHead" preserve="1">
  <p:cSld name="节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963084" y="4406901"/>
            <a:ext cx="10363200" cy="1362075"/>
          </a:xfrm>
        </p:spPr>
        <p:txBody>
          <a:bodyPr anchor="t"/>
          <a:lstStyle>
            <a:lvl1pPr algn="l">
              <a:defRPr sz="5335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963084" y="2906713"/>
            <a:ext cx="10363200" cy="1500187"/>
          </a:xfrm>
        </p:spPr>
        <p:txBody>
          <a:bodyPr anchor="b"/>
          <a:lstStyle>
            <a:lvl1pPr marL="0" indent="0">
              <a:buNone/>
              <a:defRPr sz="2665">
                <a:solidFill>
                  <a:schemeClr val="tx1">
                    <a:tint val="75000"/>
                  </a:schemeClr>
                </a:solidFill>
              </a:defRPr>
            </a:lvl1pPr>
            <a:lvl2pPr marL="60960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2pPr>
            <a:lvl3pPr marL="1219200" indent="0">
              <a:buNone/>
              <a:defRPr sz="2135">
                <a:solidFill>
                  <a:schemeClr val="tx1">
                    <a:tint val="75000"/>
                  </a:schemeClr>
                </a:solidFill>
              </a:defRPr>
            </a:lvl3pPr>
            <a:lvl4pPr marL="18288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4pPr>
            <a:lvl5pPr marL="24384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5pPr>
            <a:lvl6pPr marL="30480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6pPr>
            <a:lvl7pPr marL="36576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7pPr>
            <a:lvl8pPr marL="42672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8pPr>
            <a:lvl9pPr marL="4876800" indent="0">
              <a:buNone/>
              <a:defRPr sz="1865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Obj" preserve="1">
  <p:cSld name="两栏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3"/>
            </p:custDataLst>
          </p:nvPr>
        </p:nvSpPr>
        <p:spPr>
          <a:xfrm>
            <a:off x="609600" y="1600201"/>
            <a:ext cx="5384800" cy="4525963"/>
          </a:xfrm>
        </p:spPr>
        <p:txBody>
          <a:bodyPr/>
          <a:lstStyle>
            <a:lvl1pPr>
              <a:defRPr sz="3735"/>
            </a:lvl1pPr>
            <a:lvl2pPr>
              <a:defRPr sz="3200"/>
            </a:lvl2pPr>
            <a:lvl3pPr>
              <a:defRPr sz="2665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197600" y="1600201"/>
            <a:ext cx="5384800" cy="4525963"/>
          </a:xfrm>
        </p:spPr>
        <p:txBody>
          <a:bodyPr/>
          <a:lstStyle>
            <a:lvl1pPr>
              <a:defRPr sz="3735"/>
            </a:lvl1pPr>
            <a:lvl2pPr>
              <a:defRPr sz="3200"/>
            </a:lvl2pPr>
            <a:lvl3pPr>
              <a:defRPr sz="2665"/>
            </a:lvl3pPr>
            <a:lvl4pPr>
              <a:defRPr sz="2400"/>
            </a:lvl4pPr>
            <a:lvl5pPr>
              <a:defRPr sz="2400"/>
            </a:lvl5pPr>
            <a:lvl6pPr>
              <a:defRPr sz="2400"/>
            </a:lvl6pPr>
            <a:lvl7pPr>
              <a:defRPr sz="2400"/>
            </a:lvl7pPr>
            <a:lvl8pPr>
              <a:defRPr sz="2400"/>
            </a:lvl8pPr>
            <a:lvl9pPr>
              <a:defRPr sz="24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woTxTwoObj" preserve="1">
  <p:cSld name="比较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3"/>
            </p:custDataLst>
          </p:nvPr>
        </p:nvSpPr>
        <p:spPr>
          <a:xfrm>
            <a:off x="609600" y="1535113"/>
            <a:ext cx="5386917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665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35" b="1"/>
            </a:lvl4pPr>
            <a:lvl5pPr marL="2438400" indent="0">
              <a:buNone/>
              <a:defRPr sz="2135" b="1"/>
            </a:lvl5pPr>
            <a:lvl6pPr marL="3048000" indent="0">
              <a:buNone/>
              <a:defRPr sz="2135" b="1"/>
            </a:lvl6pPr>
            <a:lvl7pPr marL="3657600" indent="0">
              <a:buNone/>
              <a:defRPr sz="2135" b="1"/>
            </a:lvl7pPr>
            <a:lvl8pPr marL="4267200" indent="0">
              <a:buNone/>
              <a:defRPr sz="2135" b="1"/>
            </a:lvl8pPr>
            <a:lvl9pPr marL="4876800" indent="0">
              <a:buNone/>
              <a:defRPr sz="2135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4"/>
            </p:custDataLst>
          </p:nvPr>
        </p:nvSpPr>
        <p:spPr>
          <a:xfrm>
            <a:off x="609600" y="2174875"/>
            <a:ext cx="5386917" cy="3951288"/>
          </a:xfrm>
        </p:spPr>
        <p:txBody>
          <a:bodyPr/>
          <a:lstStyle>
            <a:lvl1pPr>
              <a:defRPr sz="3200"/>
            </a:lvl1pPr>
            <a:lvl2pPr>
              <a:defRPr sz="2665"/>
            </a:lvl2pPr>
            <a:lvl3pPr>
              <a:defRPr sz="2400"/>
            </a:lvl3pPr>
            <a:lvl4pPr>
              <a:defRPr sz="2135"/>
            </a:lvl4pPr>
            <a:lvl5pPr>
              <a:defRPr sz="2135"/>
            </a:lvl5pPr>
            <a:lvl6pPr>
              <a:defRPr sz="2135"/>
            </a:lvl6pPr>
            <a:lvl7pPr>
              <a:defRPr sz="2135"/>
            </a:lvl7pPr>
            <a:lvl8pPr>
              <a:defRPr sz="2135"/>
            </a:lvl8pPr>
            <a:lvl9pPr>
              <a:defRPr sz="213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  <p:custDataLst>
              <p:tags r:id="rId5"/>
            </p:custDataLst>
          </p:nvPr>
        </p:nvSpPr>
        <p:spPr>
          <a:xfrm>
            <a:off x="6193371" y="1535113"/>
            <a:ext cx="5389033" cy="639763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600" indent="0">
              <a:buNone/>
              <a:defRPr sz="2665" b="1"/>
            </a:lvl2pPr>
            <a:lvl3pPr marL="1219200" indent="0">
              <a:buNone/>
              <a:defRPr sz="2400" b="1"/>
            </a:lvl3pPr>
            <a:lvl4pPr marL="1828800" indent="0">
              <a:buNone/>
              <a:defRPr sz="2135" b="1"/>
            </a:lvl4pPr>
            <a:lvl5pPr marL="2438400" indent="0">
              <a:buNone/>
              <a:defRPr sz="2135" b="1"/>
            </a:lvl5pPr>
            <a:lvl6pPr marL="3048000" indent="0">
              <a:buNone/>
              <a:defRPr sz="2135" b="1"/>
            </a:lvl6pPr>
            <a:lvl7pPr marL="3657600" indent="0">
              <a:buNone/>
              <a:defRPr sz="2135" b="1"/>
            </a:lvl7pPr>
            <a:lvl8pPr marL="4267200" indent="0">
              <a:buNone/>
              <a:defRPr sz="2135" b="1"/>
            </a:lvl8pPr>
            <a:lvl9pPr marL="4876800" indent="0">
              <a:buNone/>
              <a:defRPr sz="2135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6"/>
            </p:custDataLst>
          </p:nvPr>
        </p:nvSpPr>
        <p:spPr>
          <a:xfrm>
            <a:off x="6193371" y="2174875"/>
            <a:ext cx="5389033" cy="3951288"/>
          </a:xfrm>
        </p:spPr>
        <p:txBody>
          <a:bodyPr/>
          <a:lstStyle>
            <a:lvl1pPr>
              <a:defRPr sz="3200"/>
            </a:lvl1pPr>
            <a:lvl2pPr>
              <a:defRPr sz="2665"/>
            </a:lvl2pPr>
            <a:lvl3pPr>
              <a:defRPr sz="2400"/>
            </a:lvl3pPr>
            <a:lvl4pPr>
              <a:defRPr sz="2135"/>
            </a:lvl4pPr>
            <a:lvl5pPr>
              <a:defRPr sz="2135"/>
            </a:lvl5pPr>
            <a:lvl6pPr>
              <a:defRPr sz="2135"/>
            </a:lvl6pPr>
            <a:lvl7pPr>
              <a:defRPr sz="2135"/>
            </a:lvl7pPr>
            <a:lvl8pPr>
              <a:defRPr sz="2135"/>
            </a:lvl8pPr>
            <a:lvl9pPr>
              <a:defRPr sz="213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2021/12/30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Only" preserve="1">
  <p:cSld name="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2021/12/30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blank" preserve="1">
  <p:cSld name="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2021/12/30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Tx" preserve="1">
  <p:cSld name="内容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609603" y="273049"/>
            <a:ext cx="4011084" cy="1162051"/>
          </a:xfrm>
        </p:spPr>
        <p:txBody>
          <a:bodyPr anchor="b"/>
          <a:lstStyle>
            <a:lvl1pPr algn="l">
              <a:defRPr sz="2665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3"/>
            </p:custDataLst>
          </p:nvPr>
        </p:nvSpPr>
        <p:spPr>
          <a:xfrm>
            <a:off x="4766733" y="273052"/>
            <a:ext cx="6815667" cy="5853113"/>
          </a:xfrm>
        </p:spPr>
        <p:txBody>
          <a:bodyPr/>
          <a:lstStyle>
            <a:lvl1pPr>
              <a:defRPr sz="4265"/>
            </a:lvl1pPr>
            <a:lvl2pPr>
              <a:defRPr sz="3735"/>
            </a:lvl2pPr>
            <a:lvl3pPr>
              <a:defRPr sz="3200"/>
            </a:lvl3pPr>
            <a:lvl4pPr>
              <a:defRPr sz="2665"/>
            </a:lvl4pPr>
            <a:lvl5pPr>
              <a:defRPr sz="2665"/>
            </a:lvl5pPr>
            <a:lvl6pPr>
              <a:defRPr sz="2665"/>
            </a:lvl6pPr>
            <a:lvl7pPr>
              <a:defRPr sz="2665"/>
            </a:lvl7pPr>
            <a:lvl8pPr>
              <a:defRPr sz="2665"/>
            </a:lvl8pPr>
            <a:lvl9pPr>
              <a:defRPr sz="2665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609603" y="1435103"/>
            <a:ext cx="4011084" cy="4691063"/>
          </a:xfrm>
        </p:spPr>
        <p:txBody>
          <a:bodyPr/>
          <a:lstStyle>
            <a:lvl1pPr marL="0" indent="0">
              <a:buNone/>
              <a:defRPr sz="1865"/>
            </a:lvl1pPr>
            <a:lvl2pPr marL="609600" indent="0">
              <a:buNone/>
              <a:defRPr sz="1600"/>
            </a:lvl2pPr>
            <a:lvl3pPr marL="1219200" indent="0">
              <a:buNone/>
              <a:defRPr sz="1335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picTx" preserve="1">
  <p:cSld name="图片与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>
          <a:xfrm>
            <a:off x="2389717" y="4800600"/>
            <a:ext cx="7315200" cy="566739"/>
          </a:xfrm>
        </p:spPr>
        <p:txBody>
          <a:bodyPr anchor="b"/>
          <a:lstStyle>
            <a:lvl1pPr algn="l">
              <a:defRPr sz="2665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3"/>
            </p:custDataLst>
          </p:nvPr>
        </p:nvSpPr>
        <p:spPr>
          <a:xfrm>
            <a:off x="2389717" y="612775"/>
            <a:ext cx="7315200" cy="4114800"/>
          </a:xfrm>
        </p:spPr>
        <p:txBody>
          <a:bodyPr/>
          <a:lstStyle>
            <a:lvl1pPr marL="0" indent="0">
              <a:buNone/>
              <a:defRPr sz="4265"/>
            </a:lvl1pPr>
            <a:lvl2pPr marL="609600" indent="0">
              <a:buNone/>
              <a:defRPr sz="3735"/>
            </a:lvl2pPr>
            <a:lvl3pPr marL="1219200" indent="0">
              <a:buNone/>
              <a:defRPr sz="3200"/>
            </a:lvl3pPr>
            <a:lvl4pPr marL="1828800" indent="0">
              <a:buNone/>
              <a:defRPr sz="2665"/>
            </a:lvl4pPr>
            <a:lvl5pPr marL="2438400" indent="0">
              <a:buNone/>
              <a:defRPr sz="2665"/>
            </a:lvl5pPr>
            <a:lvl6pPr marL="3048000" indent="0">
              <a:buNone/>
              <a:defRPr sz="2665"/>
            </a:lvl6pPr>
            <a:lvl7pPr marL="3657600" indent="0">
              <a:buNone/>
              <a:defRPr sz="2665"/>
            </a:lvl7pPr>
            <a:lvl8pPr marL="4267200" indent="0">
              <a:buNone/>
              <a:defRPr sz="2665"/>
            </a:lvl8pPr>
            <a:lvl9pPr marL="4876800" indent="0">
              <a:buNone/>
              <a:defRPr sz="2665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4"/>
            </p:custDataLst>
          </p:nvPr>
        </p:nvSpPr>
        <p:spPr>
          <a:xfrm>
            <a:off x="2389717" y="5367339"/>
            <a:ext cx="7315200" cy="804863"/>
          </a:xfrm>
        </p:spPr>
        <p:txBody>
          <a:bodyPr/>
          <a:lstStyle>
            <a:lvl1pPr marL="0" indent="0">
              <a:buNone/>
              <a:defRPr sz="1865"/>
            </a:lvl1pPr>
            <a:lvl2pPr marL="609600" indent="0">
              <a:buNone/>
              <a:defRPr sz="1600"/>
            </a:lvl2pPr>
            <a:lvl3pPr marL="1219200" indent="0">
              <a:buNone/>
              <a:defRPr sz="1335"/>
            </a:lvl3pPr>
            <a:lvl4pPr marL="1828800" indent="0">
              <a:buNone/>
              <a:defRPr sz="1200"/>
            </a:lvl4pPr>
            <a:lvl5pPr marL="2438400" indent="0">
              <a:buNone/>
              <a:defRPr sz="1200"/>
            </a:lvl5pPr>
            <a:lvl6pPr marL="3048000" indent="0">
              <a:buNone/>
              <a:defRPr sz="1200"/>
            </a:lvl6pPr>
            <a:lvl7pPr marL="3657600" indent="0">
              <a:buNone/>
              <a:defRPr sz="1200"/>
            </a:lvl7pPr>
            <a:lvl8pPr marL="4267200" indent="0">
              <a:buNone/>
              <a:defRPr sz="1200"/>
            </a:lvl8pPr>
            <a:lvl9pPr marL="4876800" indent="0">
              <a:buNone/>
              <a:defRPr sz="12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2021/12/30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x" preserve="1">
  <p:cSld name="标题和竖排文字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vertTitleAndTx" preserve="1">
  <p:cSld name="垂直排列标题与文本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2"/>
            </p:custDataLst>
          </p:nvPr>
        </p:nvSpPr>
        <p:spPr>
          <a:xfrm>
            <a:off x="8839200" y="274640"/>
            <a:ext cx="27432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3"/>
            </p:custDataLst>
          </p:nvPr>
        </p:nvSpPr>
        <p:spPr>
          <a:xfrm>
            <a:off x="609600" y="274640"/>
            <a:ext cx="80264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t>2021/12/30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itle">
  <p:cSld name="1_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objOnly" preserve="1">
  <p:cSld name="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内容占位符 1"/>
          <p:cNvSpPr>
            <a:spLocks noGrp="1"/>
          </p:cNvSpPr>
          <p:nvPr>
            <p:ph/>
            <p:custDataLst>
              <p:tags r:id="rId2"/>
            </p:custDataLst>
          </p:nvPr>
        </p:nvSpPr>
        <p:spPr>
          <a:xfrm>
            <a:off x="609600" y="274638"/>
            <a:ext cx="10972800" cy="5851525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</a:p>
          <a:p>
            <a:pPr lvl="1" fontAlgn="base"/>
            <a:r>
              <a:rPr lang="zh-CN" altLang="en-US" strike="noStrike" noProof="1" smtClean="0"/>
              <a:t>第二级</a:t>
            </a:r>
          </a:p>
          <a:p>
            <a:pPr lvl="2" fontAlgn="base"/>
            <a:r>
              <a:rPr lang="zh-CN" altLang="en-US" strike="noStrike" noProof="1" smtClean="0"/>
              <a:t>第三级</a:t>
            </a:r>
          </a:p>
          <a:p>
            <a:pPr lvl="3" fontAlgn="base"/>
            <a:r>
              <a:rPr lang="zh-CN" altLang="en-US" strike="noStrike" noProof="1" smtClean="0"/>
              <a:t>第四级</a:t>
            </a:r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9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矩形 1"/>
          <p:cNvSpPr/>
          <p:nvPr userDrawn="1">
            <p:custDataLst>
              <p:tags r:id="rId2"/>
            </p:custDataLst>
          </p:nvPr>
        </p:nvSpPr>
        <p:spPr>
          <a:xfrm>
            <a:off x="0" y="2348353"/>
            <a:ext cx="12192318" cy="4509965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3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矩形 1"/>
          <p:cNvSpPr/>
          <p:nvPr userDrawn="1">
            <p:custDataLst>
              <p:tags r:id="rId2"/>
            </p:custDataLst>
          </p:nvPr>
        </p:nvSpPr>
        <p:spPr>
          <a:xfrm>
            <a:off x="0" y="3429159"/>
            <a:ext cx="12192318" cy="3429159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10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矩形 1"/>
          <p:cNvSpPr/>
          <p:nvPr userDrawn="1">
            <p:custDataLst>
              <p:tags r:id="rId2"/>
            </p:custDataLst>
          </p:nvPr>
        </p:nvSpPr>
        <p:spPr>
          <a:xfrm>
            <a:off x="0" y="4327987"/>
            <a:ext cx="12192318" cy="2530331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6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矩形 1"/>
          <p:cNvSpPr/>
          <p:nvPr userDrawn="1">
            <p:custDataLst>
              <p:tags r:id="rId2"/>
            </p:custDataLst>
          </p:nvPr>
        </p:nvSpPr>
        <p:spPr>
          <a:xfrm>
            <a:off x="0" y="5588999"/>
            <a:ext cx="12192318" cy="1269319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1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矩形 1"/>
          <p:cNvSpPr/>
          <p:nvPr userDrawn="1">
            <p:custDataLst>
              <p:tags r:id="rId2"/>
            </p:custDataLst>
          </p:nvPr>
        </p:nvSpPr>
        <p:spPr>
          <a:xfrm>
            <a:off x="1" y="2528203"/>
            <a:ext cx="12192000" cy="4329797"/>
          </a:xfrm>
          <a:prstGeom prst="rect">
            <a:avLst/>
          </a:prstGeom>
          <a:solidFill>
            <a:srgbClr val="DBEEF4">
              <a:alpha val="33725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zh-CN" altLang="en-US"/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2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2" name="五边形 11">
            <a:hlinkClick action="ppaction://noaction"/>
          </p:cNvPr>
          <p:cNvSpPr/>
          <p:nvPr userDrawn="1">
            <p:custDataLst>
              <p:tags r:id="rId2"/>
            </p:custDataLst>
          </p:nvPr>
        </p:nvSpPr>
        <p:spPr>
          <a:xfrm>
            <a:off x="9382010" y="185652"/>
            <a:ext cx="2657468" cy="608016"/>
          </a:xfrm>
          <a:prstGeom prst="homePlate">
            <a:avLst/>
          </a:prstGeom>
          <a:solidFill>
            <a:srgbClr val="34AC8B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54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随堂训练</a:t>
            </a:r>
            <a:endParaRPr lang="zh-CN" altLang="en-US" sz="254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3" name="五边形 12">
            <a:hlinkClick r:id="rId4" action="ppaction://hlinksldjump"/>
          </p:cNvPr>
          <p:cNvSpPr/>
          <p:nvPr userDrawn="1">
            <p:custDataLst>
              <p:tags r:id="rId3"/>
            </p:custDataLst>
          </p:nvPr>
        </p:nvSpPr>
        <p:spPr>
          <a:xfrm>
            <a:off x="7019684" y="185653"/>
            <a:ext cx="2657468" cy="608016"/>
          </a:xfrm>
          <a:prstGeom prst="homePlate">
            <a:avLst/>
          </a:prstGeom>
          <a:solidFill>
            <a:srgbClr val="D85C00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54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   课堂</a:t>
            </a:r>
            <a:r>
              <a:rPr lang="en-US" altLang="zh-CN" sz="254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•</a:t>
            </a:r>
            <a:r>
              <a:rPr lang="zh-CN" altLang="en-US" sz="254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重难突破</a:t>
            </a:r>
            <a:endParaRPr lang="zh-CN" altLang="en-US" sz="254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4" name="五边形 13">
            <a:hlinkClick r:id="rId4" action="ppaction://hlinksldjump"/>
          </p:cNvPr>
          <p:cNvSpPr/>
          <p:nvPr userDrawn="1">
            <p:custDataLst>
              <p:tags r:id="rId5"/>
            </p:custDataLst>
          </p:nvPr>
        </p:nvSpPr>
        <p:spPr>
          <a:xfrm>
            <a:off x="4657647" y="185653"/>
            <a:ext cx="2657468" cy="608016"/>
          </a:xfrm>
          <a:prstGeom prst="homePlate">
            <a:avLst/>
          </a:prstGeom>
          <a:solidFill>
            <a:srgbClr val="34AC8B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54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   课前</a:t>
            </a:r>
            <a:r>
              <a:rPr lang="en-US" altLang="zh-CN" sz="254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•</a:t>
            </a:r>
            <a:r>
              <a:rPr lang="zh-CN" altLang="en-US" sz="254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基础认知</a:t>
            </a:r>
            <a:endParaRPr lang="zh-CN" altLang="en-US" sz="254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  <p:sp>
        <p:nvSpPr>
          <p:cNvPr id="15" name="五边形 14">
            <a:hlinkClick r:id="rId4" action="ppaction://hlinksldjump"/>
          </p:cNvPr>
          <p:cNvSpPr/>
          <p:nvPr userDrawn="1">
            <p:custDataLst>
              <p:tags r:id="rId6"/>
            </p:custDataLst>
          </p:nvPr>
        </p:nvSpPr>
        <p:spPr>
          <a:xfrm>
            <a:off x="2295321" y="185653"/>
            <a:ext cx="2657468" cy="608016"/>
          </a:xfrm>
          <a:prstGeom prst="homePlate">
            <a:avLst/>
          </a:prstGeom>
          <a:solidFill>
            <a:srgbClr val="34AC8B"/>
          </a:solidFill>
          <a:ln>
            <a:solidFill>
              <a:schemeClr val="accent1">
                <a:lumMod val="20000"/>
                <a:lumOff val="8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zh-CN" altLang="en-US" sz="254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素养</a:t>
            </a:r>
            <a:r>
              <a:rPr lang="en-US" altLang="zh-CN" sz="254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•</a:t>
            </a:r>
            <a:r>
              <a:rPr lang="zh-CN" altLang="en-US" sz="2540" smtClean="0">
                <a:solidFill>
                  <a:schemeClr val="accent4">
                    <a:lumMod val="20000"/>
                    <a:lumOff val="80000"/>
                  </a:schemeClr>
                </a:solidFill>
              </a:rPr>
              <a:t>目标定位</a:t>
            </a:r>
            <a:endParaRPr lang="zh-CN" altLang="en-US" sz="2540">
              <a:solidFill>
                <a:schemeClr val="accent4">
                  <a:lumMod val="20000"/>
                  <a:lumOff val="80000"/>
                </a:schemeClr>
              </a:solidFill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preserve="1" userDrawn="1">
  <p:cSld name="教学分析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pic>
        <p:nvPicPr>
          <p:cNvPr id="66" name="Picture 4" descr="F:\0PPT素材\背景及图片\白麻子.jpg"/>
          <p:cNvPicPr>
            <a:picLocks noChangeAspect="1" noChangeArrowheads="1"/>
          </p:cNvPicPr>
          <p:nvPr userDrawn="1">
            <p:custDataLst>
              <p:tags r:id="rId4"/>
            </p:custDataLst>
          </p:nvPr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23478"/>
          <a:stretch>
            <a:fillRect/>
          </a:stretch>
        </p:blipFill>
        <p:spPr bwMode="auto">
          <a:xfrm>
            <a:off x="0" y="0"/>
            <a:ext cx="12191999" cy="6857999"/>
          </a:xfrm>
          <a:prstGeom prst="rect">
            <a:avLst/>
          </a:prstGeom>
          <a:noFill/>
          <a:ln>
            <a:solidFill>
              <a:srgbClr val="1F497D"/>
            </a:solidFill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26" name="直接连接符 25"/>
          <p:cNvCxnSpPr/>
          <p:nvPr userDrawn="1">
            <p:custDataLst>
              <p:tags r:id="rId5"/>
            </p:custDataLst>
          </p:nvPr>
        </p:nvCxnSpPr>
        <p:spPr>
          <a:xfrm flipV="1">
            <a:off x="1270837" y="872085"/>
            <a:ext cx="9530501" cy="1"/>
          </a:xfrm>
          <a:prstGeom prst="line">
            <a:avLst/>
          </a:prstGeom>
          <a:noFill/>
          <a:ln w="15875" cap="flat" cmpd="sng" algn="ctr">
            <a:solidFill>
              <a:srgbClr val="118C3B"/>
            </a:solidFill>
            <a:prstDash val="solid"/>
          </a:ln>
          <a:effectLst/>
        </p:spPr>
      </p:cxnSp>
      <p:sp>
        <p:nvSpPr>
          <p:cNvPr id="41" name="KSO_Shape"/>
          <p:cNvSpPr/>
          <p:nvPr userDrawn="1">
            <p:custDataLst>
              <p:tags r:id="rId6"/>
            </p:custDataLst>
          </p:nvPr>
        </p:nvSpPr>
        <p:spPr bwMode="auto">
          <a:xfrm>
            <a:off x="10940516" y="400672"/>
            <a:ext cx="292789" cy="537255"/>
          </a:xfrm>
          <a:custGeom>
            <a:gdLst>
              <a:gd name="T0" fmla="*/ 982546 w 2361"/>
              <a:gd name="T1" fmla="*/ 83198 h 4328"/>
              <a:gd name="T2" fmla="*/ 914296 w 2361"/>
              <a:gd name="T3" fmla="*/ 41599 h 4328"/>
              <a:gd name="T4" fmla="*/ 684994 w 2361"/>
              <a:gd name="T5" fmla="*/ 256249 h 4328"/>
              <a:gd name="T6" fmla="*/ 620490 w 2361"/>
              <a:gd name="T7" fmla="*/ 383125 h 4328"/>
              <a:gd name="T8" fmla="*/ 579706 w 2361"/>
              <a:gd name="T9" fmla="*/ 479218 h 4328"/>
              <a:gd name="T10" fmla="*/ 56597 w 2361"/>
              <a:gd name="T11" fmla="*/ 1501301 h 4328"/>
              <a:gd name="T12" fmla="*/ 32876 w 2361"/>
              <a:gd name="T13" fmla="*/ 1601555 h 4328"/>
              <a:gd name="T14" fmla="*/ 20392 w 2361"/>
              <a:gd name="T15" fmla="*/ 1676017 h 4328"/>
              <a:gd name="T16" fmla="*/ 0 w 2361"/>
              <a:gd name="T17" fmla="*/ 1792493 h 4328"/>
              <a:gd name="T18" fmla="*/ 7907 w 2361"/>
              <a:gd name="T19" fmla="*/ 1800397 h 4328"/>
              <a:gd name="T20" fmla="*/ 58262 w 2361"/>
              <a:gd name="T21" fmla="*/ 1700976 h 4328"/>
              <a:gd name="T22" fmla="*/ 120685 w 2361"/>
              <a:gd name="T23" fmla="*/ 1654801 h 4328"/>
              <a:gd name="T24" fmla="*/ 191848 w 2361"/>
              <a:gd name="T25" fmla="*/ 1569524 h 4328"/>
              <a:gd name="T26" fmla="*/ 727026 w 2361"/>
              <a:gd name="T27" fmla="*/ 582799 h 4328"/>
              <a:gd name="T28" fmla="*/ 747417 w 2361"/>
              <a:gd name="T29" fmla="*/ 563248 h 4328"/>
              <a:gd name="T30" fmla="*/ 936353 w 2361"/>
              <a:gd name="T31" fmla="*/ 195930 h 4328"/>
              <a:gd name="T32" fmla="*/ 799853 w 2361"/>
              <a:gd name="T33" fmla="*/ 475475 h 4328"/>
              <a:gd name="T34" fmla="*/ 802350 w 2361"/>
              <a:gd name="T35" fmla="*/ 501266 h 4328"/>
              <a:gd name="T36" fmla="*/ 980049 w 2361"/>
              <a:gd name="T37" fmla="*/ 158907 h 4328"/>
              <a:gd name="T38" fmla="*/ 963819 w 2361"/>
              <a:gd name="T39" fmla="*/ 141852 h 4328"/>
              <a:gd name="T40" fmla="*/ 982546 w 2361"/>
              <a:gd name="T41" fmla="*/ 104829 h 4328"/>
              <a:gd name="T42" fmla="*/ 210159 w 2361"/>
              <a:gd name="T43" fmla="*/ 1549140 h 4328"/>
              <a:gd name="T44" fmla="*/ 84896 w 2361"/>
              <a:gd name="T45" fmla="*/ 1493398 h 4328"/>
              <a:gd name="T46" fmla="*/ 412827 w 2361"/>
              <a:gd name="T47" fmla="*/ 849032 h 4328"/>
              <a:gd name="T48" fmla="*/ 598017 w 2361"/>
              <a:gd name="T49" fmla="*/ 488786 h 4328"/>
              <a:gd name="T50" fmla="*/ 627564 w 2361"/>
              <a:gd name="T51" fmla="*/ 503762 h 4328"/>
              <a:gd name="T52" fmla="*/ 720783 w 2361"/>
              <a:gd name="T53" fmla="*/ 552848 h 4328"/>
              <a:gd name="T54" fmla="*/ 741175 w 2361"/>
              <a:gd name="T55" fmla="*/ 530385 h 4328"/>
              <a:gd name="T56" fmla="*/ 733268 w 2361"/>
              <a:gd name="T57" fmla="*/ 532465 h 4328"/>
              <a:gd name="T58" fmla="*/ 601763 w 2361"/>
              <a:gd name="T59" fmla="*/ 465075 h 4328"/>
              <a:gd name="T60" fmla="*/ 829816 w 2361"/>
              <a:gd name="T61" fmla="*/ 25791 h 4328"/>
              <a:gd name="T62" fmla="*/ 962154 w 2361"/>
              <a:gd name="T63" fmla="*/ 99421 h 4328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</a:gdLst>
            <a:cxnLst>
              <a:cxn ang="T64">
                <a:pos x="T0" y="T1"/>
              </a:cxn>
              <a:cxn ang="T65">
                <a:pos x="T2" y="T3"/>
              </a:cxn>
              <a:cxn ang="T66">
                <a:pos x="T4" y="T5"/>
              </a:cxn>
              <a:cxn ang="T67">
                <a:pos x="T6" y="T7"/>
              </a:cxn>
              <a:cxn ang="T68">
                <a:pos x="T8" y="T9"/>
              </a:cxn>
              <a:cxn ang="T69">
                <a:pos x="T10" y="T11"/>
              </a:cxn>
              <a:cxn ang="T70">
                <a:pos x="T12" y="T13"/>
              </a:cxn>
              <a:cxn ang="T71">
                <a:pos x="T14" y="T15"/>
              </a:cxn>
              <a:cxn ang="T72">
                <a:pos x="T16" y="T17"/>
              </a:cxn>
              <a:cxn ang="T73">
                <a:pos x="T18" y="T19"/>
              </a:cxn>
              <a:cxn ang="T74">
                <a:pos x="T20" y="T21"/>
              </a:cxn>
              <a:cxn ang="T75">
                <a:pos x="T22" y="T23"/>
              </a:cxn>
              <a:cxn ang="T76">
                <a:pos x="T24" y="T25"/>
              </a:cxn>
              <a:cxn ang="T77">
                <a:pos x="T26" y="T27"/>
              </a:cxn>
              <a:cxn ang="T78">
                <a:pos x="T28" y="T29"/>
              </a:cxn>
              <a:cxn ang="T79">
                <a:pos x="T30" y="T31"/>
              </a:cxn>
              <a:cxn ang="T80">
                <a:pos x="T32" y="T33"/>
              </a:cxn>
              <a:cxn ang="T81">
                <a:pos x="T34" y="T35"/>
              </a:cxn>
              <a:cxn ang="T82">
                <a:pos x="T36" y="T37"/>
              </a:cxn>
              <a:cxn ang="T83">
                <a:pos x="T38" y="T39"/>
              </a:cxn>
              <a:cxn ang="T84">
                <a:pos x="T40" y="T41"/>
              </a:cxn>
              <a:cxn ang="T85">
                <a:pos x="T42" y="T43"/>
              </a:cxn>
              <a:cxn ang="T86">
                <a:pos x="T44" y="T45"/>
              </a:cxn>
              <a:cxn ang="T87">
                <a:pos x="T46" y="T47"/>
              </a:cxn>
              <a:cxn ang="T88">
                <a:pos x="T48" y="T49"/>
              </a:cxn>
              <a:cxn ang="T89">
                <a:pos x="T50" y="T51"/>
              </a:cxn>
              <a:cxn ang="T90">
                <a:pos x="T52" y="T53"/>
              </a:cxn>
              <a:cxn ang="T91">
                <a:pos x="T54" y="T55"/>
              </a:cxn>
              <a:cxn ang="T92">
                <a:pos x="T56" y="T57"/>
              </a:cxn>
              <a:cxn ang="T93">
                <a:pos x="T58" y="T59"/>
              </a:cxn>
              <a:cxn ang="T94">
                <a:pos x="T60" y="T61"/>
              </a:cxn>
              <a:cxn ang="T95">
                <a:pos x="T62" y="T63"/>
              </a:cxn>
            </a:cxnLst>
            <a:rect l="0" t="0" r="r" b="b"/>
            <a:pathLst>
              <a:path w="2361" h="4328">
                <a:moveTo>
                  <a:pt x="2361" y="252"/>
                </a:moveTo>
                <a:cubicBezTo>
                  <a:pt x="2361" y="200"/>
                  <a:pt x="2361" y="200"/>
                  <a:pt x="2361" y="200"/>
                </a:cubicBezTo>
                <a:cubicBezTo>
                  <a:pt x="2293" y="156"/>
                  <a:pt x="2293" y="156"/>
                  <a:pt x="2293" y="156"/>
                </a:cubicBezTo>
                <a:cubicBezTo>
                  <a:pt x="2197" y="100"/>
                  <a:pt x="2197" y="100"/>
                  <a:pt x="2197" y="100"/>
                </a:cubicBezTo>
                <a:cubicBezTo>
                  <a:pt x="2103" y="55"/>
                  <a:pt x="2024" y="21"/>
                  <a:pt x="1960" y="0"/>
                </a:cubicBezTo>
                <a:cubicBezTo>
                  <a:pt x="1646" y="616"/>
                  <a:pt x="1646" y="616"/>
                  <a:pt x="1646" y="616"/>
                </a:cubicBezTo>
                <a:cubicBezTo>
                  <a:pt x="1621" y="661"/>
                  <a:pt x="1621" y="661"/>
                  <a:pt x="1621" y="661"/>
                </a:cubicBezTo>
                <a:cubicBezTo>
                  <a:pt x="1491" y="921"/>
                  <a:pt x="1491" y="921"/>
                  <a:pt x="1491" y="921"/>
                </a:cubicBezTo>
                <a:cubicBezTo>
                  <a:pt x="1375" y="1143"/>
                  <a:pt x="1375" y="1143"/>
                  <a:pt x="1375" y="1143"/>
                </a:cubicBezTo>
                <a:cubicBezTo>
                  <a:pt x="1393" y="1152"/>
                  <a:pt x="1393" y="1152"/>
                  <a:pt x="1393" y="1152"/>
                </a:cubicBezTo>
                <a:cubicBezTo>
                  <a:pt x="1375" y="1186"/>
                  <a:pt x="1375" y="1186"/>
                  <a:pt x="1375" y="1186"/>
                </a:cubicBezTo>
                <a:cubicBezTo>
                  <a:pt x="136" y="3609"/>
                  <a:pt x="136" y="3609"/>
                  <a:pt x="136" y="3609"/>
                </a:cubicBezTo>
                <a:cubicBezTo>
                  <a:pt x="187" y="3632"/>
                  <a:pt x="187" y="3632"/>
                  <a:pt x="187" y="3632"/>
                </a:cubicBezTo>
                <a:cubicBezTo>
                  <a:pt x="79" y="3850"/>
                  <a:pt x="79" y="3850"/>
                  <a:pt x="79" y="3850"/>
                </a:cubicBezTo>
                <a:cubicBezTo>
                  <a:pt x="121" y="3886"/>
                  <a:pt x="121" y="3886"/>
                  <a:pt x="121" y="3886"/>
                </a:cubicBezTo>
                <a:cubicBezTo>
                  <a:pt x="49" y="4029"/>
                  <a:pt x="49" y="4029"/>
                  <a:pt x="49" y="4029"/>
                </a:cubicBezTo>
                <a:cubicBezTo>
                  <a:pt x="115" y="4078"/>
                  <a:pt x="115" y="4078"/>
                  <a:pt x="115" y="4078"/>
                </a:cubicBezTo>
                <a:cubicBezTo>
                  <a:pt x="0" y="4309"/>
                  <a:pt x="0" y="4309"/>
                  <a:pt x="0" y="4309"/>
                </a:cubicBezTo>
                <a:cubicBezTo>
                  <a:pt x="0" y="4309"/>
                  <a:pt x="0" y="4309"/>
                  <a:pt x="0" y="4309"/>
                </a:cubicBezTo>
                <a:cubicBezTo>
                  <a:pt x="19" y="4328"/>
                  <a:pt x="19" y="4328"/>
                  <a:pt x="19" y="4328"/>
                </a:cubicBezTo>
                <a:cubicBezTo>
                  <a:pt x="25" y="4321"/>
                  <a:pt x="25" y="4321"/>
                  <a:pt x="25" y="4321"/>
                </a:cubicBezTo>
                <a:cubicBezTo>
                  <a:pt x="140" y="4089"/>
                  <a:pt x="140" y="4089"/>
                  <a:pt x="140" y="4089"/>
                </a:cubicBezTo>
                <a:cubicBezTo>
                  <a:pt x="140" y="4095"/>
                  <a:pt x="167" y="4103"/>
                  <a:pt x="221" y="4114"/>
                </a:cubicBezTo>
                <a:cubicBezTo>
                  <a:pt x="234" y="4096"/>
                  <a:pt x="257" y="4050"/>
                  <a:pt x="290" y="3978"/>
                </a:cubicBezTo>
                <a:cubicBezTo>
                  <a:pt x="352" y="3989"/>
                  <a:pt x="352" y="3989"/>
                  <a:pt x="352" y="3989"/>
                </a:cubicBezTo>
                <a:cubicBezTo>
                  <a:pt x="461" y="3773"/>
                  <a:pt x="461" y="3773"/>
                  <a:pt x="461" y="3773"/>
                </a:cubicBezTo>
                <a:cubicBezTo>
                  <a:pt x="520" y="3805"/>
                  <a:pt x="520" y="3805"/>
                  <a:pt x="520" y="3805"/>
                </a:cubicBezTo>
                <a:cubicBezTo>
                  <a:pt x="1747" y="1401"/>
                  <a:pt x="1747" y="1401"/>
                  <a:pt x="1747" y="1401"/>
                </a:cubicBezTo>
                <a:cubicBezTo>
                  <a:pt x="1779" y="1346"/>
                  <a:pt x="1779" y="1346"/>
                  <a:pt x="1779" y="1346"/>
                </a:cubicBezTo>
                <a:cubicBezTo>
                  <a:pt x="1796" y="1354"/>
                  <a:pt x="1796" y="1354"/>
                  <a:pt x="1796" y="1354"/>
                </a:cubicBezTo>
                <a:cubicBezTo>
                  <a:pt x="2169" y="621"/>
                  <a:pt x="2169" y="621"/>
                  <a:pt x="2169" y="621"/>
                </a:cubicBezTo>
                <a:cubicBezTo>
                  <a:pt x="2250" y="471"/>
                  <a:pt x="2250" y="471"/>
                  <a:pt x="2250" y="471"/>
                </a:cubicBezTo>
                <a:cubicBezTo>
                  <a:pt x="2263" y="480"/>
                  <a:pt x="2263" y="480"/>
                  <a:pt x="2263" y="480"/>
                </a:cubicBezTo>
                <a:cubicBezTo>
                  <a:pt x="1922" y="1143"/>
                  <a:pt x="1922" y="1143"/>
                  <a:pt x="1922" y="1143"/>
                </a:cubicBezTo>
                <a:cubicBezTo>
                  <a:pt x="1904" y="1173"/>
                  <a:pt x="1899" y="1192"/>
                  <a:pt x="1904" y="1201"/>
                </a:cubicBezTo>
                <a:cubicBezTo>
                  <a:pt x="1904" y="1207"/>
                  <a:pt x="1912" y="1208"/>
                  <a:pt x="1928" y="1205"/>
                </a:cubicBezTo>
                <a:cubicBezTo>
                  <a:pt x="1939" y="1196"/>
                  <a:pt x="1939" y="1196"/>
                  <a:pt x="1939" y="1196"/>
                </a:cubicBezTo>
                <a:cubicBezTo>
                  <a:pt x="2355" y="382"/>
                  <a:pt x="2355" y="382"/>
                  <a:pt x="2355" y="382"/>
                </a:cubicBezTo>
                <a:cubicBezTo>
                  <a:pt x="2360" y="368"/>
                  <a:pt x="2359" y="357"/>
                  <a:pt x="2350" y="350"/>
                </a:cubicBezTo>
                <a:cubicBezTo>
                  <a:pt x="2335" y="350"/>
                  <a:pt x="2323" y="347"/>
                  <a:pt x="2316" y="341"/>
                </a:cubicBezTo>
                <a:cubicBezTo>
                  <a:pt x="2316" y="333"/>
                  <a:pt x="2316" y="333"/>
                  <a:pt x="2316" y="333"/>
                </a:cubicBezTo>
                <a:cubicBezTo>
                  <a:pt x="2361" y="252"/>
                  <a:pt x="2361" y="252"/>
                  <a:pt x="2361" y="252"/>
                </a:cubicBezTo>
                <a:close/>
                <a:moveTo>
                  <a:pt x="1672" y="1438"/>
                </a:moveTo>
                <a:cubicBezTo>
                  <a:pt x="505" y="3724"/>
                  <a:pt x="505" y="3724"/>
                  <a:pt x="505" y="3724"/>
                </a:cubicBezTo>
                <a:cubicBezTo>
                  <a:pt x="504" y="3736"/>
                  <a:pt x="500" y="3740"/>
                  <a:pt x="492" y="3737"/>
                </a:cubicBezTo>
                <a:cubicBezTo>
                  <a:pt x="488" y="3728"/>
                  <a:pt x="392" y="3679"/>
                  <a:pt x="204" y="3590"/>
                </a:cubicBezTo>
                <a:cubicBezTo>
                  <a:pt x="204" y="3583"/>
                  <a:pt x="204" y="3583"/>
                  <a:pt x="204" y="3583"/>
                </a:cubicBezTo>
                <a:cubicBezTo>
                  <a:pt x="733" y="2560"/>
                  <a:pt x="996" y="2045"/>
                  <a:pt x="992" y="2041"/>
                </a:cubicBezTo>
                <a:cubicBezTo>
                  <a:pt x="1192" y="1661"/>
                  <a:pt x="1192" y="1661"/>
                  <a:pt x="1192" y="1661"/>
                </a:cubicBezTo>
                <a:cubicBezTo>
                  <a:pt x="1437" y="1175"/>
                  <a:pt x="1437" y="1175"/>
                  <a:pt x="1437" y="1175"/>
                </a:cubicBezTo>
                <a:cubicBezTo>
                  <a:pt x="1446" y="1175"/>
                  <a:pt x="1446" y="1175"/>
                  <a:pt x="1446" y="1175"/>
                </a:cubicBezTo>
                <a:cubicBezTo>
                  <a:pt x="1508" y="1211"/>
                  <a:pt x="1508" y="1211"/>
                  <a:pt x="1508" y="1211"/>
                </a:cubicBezTo>
                <a:cubicBezTo>
                  <a:pt x="1719" y="1316"/>
                  <a:pt x="1719" y="1316"/>
                  <a:pt x="1719" y="1316"/>
                </a:cubicBezTo>
                <a:cubicBezTo>
                  <a:pt x="1727" y="1317"/>
                  <a:pt x="1732" y="1322"/>
                  <a:pt x="1732" y="1329"/>
                </a:cubicBezTo>
                <a:cubicBezTo>
                  <a:pt x="1672" y="1438"/>
                  <a:pt x="1672" y="1438"/>
                  <a:pt x="1672" y="1438"/>
                </a:cubicBezTo>
                <a:close/>
                <a:moveTo>
                  <a:pt x="1781" y="1275"/>
                </a:moveTo>
                <a:cubicBezTo>
                  <a:pt x="1770" y="1288"/>
                  <a:pt x="1770" y="1288"/>
                  <a:pt x="1770" y="1288"/>
                </a:cubicBezTo>
                <a:cubicBezTo>
                  <a:pt x="1762" y="1280"/>
                  <a:pt x="1762" y="1280"/>
                  <a:pt x="1762" y="1280"/>
                </a:cubicBezTo>
                <a:cubicBezTo>
                  <a:pt x="1448" y="1122"/>
                  <a:pt x="1448" y="1122"/>
                  <a:pt x="1448" y="1122"/>
                </a:cubicBezTo>
                <a:cubicBezTo>
                  <a:pt x="1446" y="1118"/>
                  <a:pt x="1446" y="1118"/>
                  <a:pt x="1446" y="1118"/>
                </a:cubicBezTo>
                <a:cubicBezTo>
                  <a:pt x="1986" y="62"/>
                  <a:pt x="1986" y="62"/>
                  <a:pt x="1986" y="62"/>
                </a:cubicBezTo>
                <a:cubicBezTo>
                  <a:pt x="1994" y="62"/>
                  <a:pt x="1994" y="62"/>
                  <a:pt x="1994" y="62"/>
                </a:cubicBezTo>
                <a:cubicBezTo>
                  <a:pt x="2115" y="114"/>
                  <a:pt x="2220" y="169"/>
                  <a:pt x="2310" y="226"/>
                </a:cubicBezTo>
                <a:cubicBezTo>
                  <a:pt x="2312" y="239"/>
                  <a:pt x="2312" y="239"/>
                  <a:pt x="2312" y="239"/>
                </a:cubicBezTo>
                <a:cubicBezTo>
                  <a:pt x="1781" y="1275"/>
                  <a:pt x="1781" y="1275"/>
                  <a:pt x="1781" y="1275"/>
                </a:cubicBezTo>
                <a:close/>
              </a:path>
            </a:pathLst>
          </a:custGeom>
          <a:solidFill>
            <a:srgbClr val="1F2123"/>
          </a:solidFill>
          <a:ln>
            <a:noFill/>
          </a:ln>
        </p:spPr>
        <p:txBody>
          <a:bodyPr anchor="ctr" anchorCtr="1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4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42" name="MH_Other_4"/>
          <p:cNvSpPr/>
          <p:nvPr userDrawn="1">
            <p:custDataLst>
              <p:tags r:id="rId7"/>
            </p:custDataLst>
          </p:nvPr>
        </p:nvSpPr>
        <p:spPr>
          <a:xfrm>
            <a:off x="314063" y="220781"/>
            <a:ext cx="554864" cy="554864"/>
          </a:xfrm>
          <a:prstGeom prst="ellipse">
            <a:avLst/>
          </a:prstGeom>
          <a:solidFill>
            <a:schemeClr val="accent2"/>
          </a:solidFill>
          <a:ln w="15875">
            <a:noFill/>
          </a:ln>
          <a:effectLst>
            <a:outerShdw blurRad="50800" dist="25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5362" tIns="67678" rIns="135362" bIns="67678" anchor="ctr"/>
          <a:lstStyle/>
          <a:p>
            <a:pPr algn="ctr"/>
            <a:endParaRPr lang="en-US" sz="2400">
              <a:solidFill>
                <a:prstClr val="white"/>
              </a:solidFill>
              <a:sym typeface="+mn-lt"/>
            </a:endParaRPr>
          </a:p>
        </p:txBody>
      </p:sp>
      <p:sp>
        <p:nvSpPr>
          <p:cNvPr id="43" name="MH_Other_4"/>
          <p:cNvSpPr/>
          <p:nvPr userDrawn="1">
            <p:custDataLst>
              <p:tags r:id="rId8"/>
            </p:custDataLst>
          </p:nvPr>
        </p:nvSpPr>
        <p:spPr>
          <a:xfrm>
            <a:off x="-91413" y="674336"/>
            <a:ext cx="362583" cy="362583"/>
          </a:xfrm>
          <a:prstGeom prst="ellipse">
            <a:avLst/>
          </a:prstGeom>
          <a:solidFill>
            <a:schemeClr val="accent1"/>
          </a:solidFill>
          <a:ln w="15875">
            <a:noFill/>
          </a:ln>
          <a:effectLst>
            <a:outerShdw blurRad="50800" dist="25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5362" tIns="67678" rIns="135362" bIns="67678" anchor="ctr"/>
          <a:lstStyle/>
          <a:p>
            <a:pPr algn="ctr"/>
            <a:endParaRPr lang="en-US" sz="2400">
              <a:solidFill>
                <a:prstClr val="white"/>
              </a:solidFill>
              <a:sym typeface="+mn-lt"/>
            </a:endParaRPr>
          </a:p>
        </p:txBody>
      </p:sp>
      <p:sp>
        <p:nvSpPr>
          <p:cNvPr id="44" name="椭圆 43"/>
          <p:cNvSpPr/>
          <p:nvPr userDrawn="1">
            <p:custDataLst>
              <p:tags r:id="rId9"/>
            </p:custDataLst>
          </p:nvPr>
        </p:nvSpPr>
        <p:spPr>
          <a:xfrm>
            <a:off x="780124" y="417420"/>
            <a:ext cx="432000" cy="432000"/>
          </a:xfrm>
          <a:prstGeom prst="ellipse">
            <a:avLst/>
          </a:prstGeom>
          <a:gradFill flip="none" rotWithShape="1">
            <a:gsLst>
              <a:gs pos="50000">
                <a:schemeClr val="bg1">
                  <a:lumMod val="95000"/>
                </a:schemeClr>
              </a:gs>
              <a:gs pos="100000">
                <a:schemeClr val="bg1">
                  <a:lumMod val="75000"/>
                </a:schemeClr>
              </a:gs>
              <a:gs pos="0">
                <a:schemeClr val="bg1"/>
              </a:gs>
            </a:gsLst>
            <a:lin ang="18900000" scaled="0"/>
          </a:gradFill>
          <a:ln w="9525">
            <a:gradFill>
              <a:gsLst>
                <a:gs pos="100000">
                  <a:schemeClr val="bg1">
                    <a:lumMod val="85000"/>
                  </a:schemeClr>
                </a:gs>
                <a:gs pos="0">
                  <a:schemeClr val="bg1"/>
                </a:gs>
              </a:gsLst>
              <a:lin ang="8100000" scaled="0"/>
            </a:gradFill>
          </a:ln>
          <a:effectLst>
            <a:outerShdw blurRad="444500" dist="2540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/>
            <a:endParaRPr lang="zh-CN" altLang="en-US" sz="2400">
              <a:solidFill>
                <a:prstClr val="white"/>
              </a:solidFill>
            </a:endParaRPr>
          </a:p>
        </p:txBody>
      </p:sp>
      <p:sp>
        <p:nvSpPr>
          <p:cNvPr id="45" name="MH_Other_4"/>
          <p:cNvSpPr/>
          <p:nvPr userDrawn="1">
            <p:custDataLst>
              <p:tags r:id="rId10"/>
            </p:custDataLst>
          </p:nvPr>
        </p:nvSpPr>
        <p:spPr>
          <a:xfrm>
            <a:off x="211608" y="15873"/>
            <a:ext cx="204908" cy="204908"/>
          </a:xfrm>
          <a:prstGeom prst="ellipse">
            <a:avLst/>
          </a:prstGeom>
          <a:solidFill>
            <a:schemeClr val="accent1"/>
          </a:solidFill>
          <a:ln w="15875">
            <a:noFill/>
          </a:ln>
          <a:effectLst>
            <a:outerShdw blurRad="50800" dist="25400" dir="8100000" algn="tr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35362" tIns="67678" rIns="135362" bIns="67678" anchor="ctr"/>
          <a:lstStyle/>
          <a:p>
            <a:pPr algn="ctr"/>
            <a:endParaRPr lang="en-US" sz="2400">
              <a:solidFill>
                <a:prstClr val="white"/>
              </a:solidFill>
              <a:sym typeface="+mn-lt"/>
            </a:endParaRPr>
          </a:p>
        </p:txBody>
      </p:sp>
      <p:sp>
        <p:nvSpPr>
          <p:cNvPr id="64" name="矩形 3"/>
          <p:cNvSpPr>
            <a:spLocks noChangeArrowheads="1"/>
          </p:cNvSpPr>
          <p:nvPr userDrawn="1">
            <p:custDataLst>
              <p:tags r:id="rId11"/>
            </p:custDataLst>
          </p:nvPr>
        </p:nvSpPr>
        <p:spPr bwMode="auto">
          <a:xfrm>
            <a:off x="1445277" y="515725"/>
            <a:ext cx="2172335" cy="3784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wrap="none" lIns="91442" tIns="45722" rIns="91442" bIns="45722">
            <a:spAutoFit/>
          </a:bodyPr>
          <a:lstStyle/>
          <a:p>
            <a:pPr marL="0" lvl="1" algn="ctr"/>
            <a:r>
              <a:rPr lang="en-US" altLang="zh-CN" sz="1865" smtClean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charset="-122"/>
                <a:ea typeface="微软雅黑" panose="020b0503020204020204" charset="-122"/>
              </a:rPr>
              <a:t>Teaching Analysis</a:t>
            </a:r>
            <a:endParaRPr lang="zh-CN" altLang="en-US" sz="1865">
              <a:solidFill>
                <a:schemeClr val="tx1">
                  <a:lumMod val="50000"/>
                  <a:lumOff val="50000"/>
                </a:schemeClr>
              </a:solidFill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65" name="标题 1"/>
          <p:cNvSpPr txBox="1"/>
          <p:nvPr userDrawn="1">
            <p:custDataLst>
              <p:tags r:id="rId12"/>
            </p:custDataLst>
          </p:nvPr>
        </p:nvSpPr>
        <p:spPr>
          <a:xfrm>
            <a:off x="1433391" y="90204"/>
            <a:ext cx="1539240" cy="50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bevel/>
              </a14:hiddenLine>
            </a:ext>
          </a:extLst>
        </p:spPr>
        <p:txBody>
          <a:bodyPr vert="horz" wrap="none" lIns="91442" tIns="45722" rIns="91442" bIns="45722" rtlCol="0" anchor="ctr">
            <a:sp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zh-CN" altLang="en-US" sz="2000" b="0" kern="120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charset="-122"/>
                <a:ea typeface="微软雅黑" panose="020b0503020204020204" charset="-122"/>
                <a:cs typeface="+mn-cs"/>
              </a:defRPr>
            </a:lvl1pPr>
          </a:lstStyle>
          <a:p>
            <a:pPr>
              <a:lnSpc>
                <a:spcPct val="100000"/>
              </a:lnSpc>
              <a:spcBef>
                <a:spcPct val="0"/>
              </a:spcBef>
            </a:pPr>
            <a:r>
              <a:rPr lang="zh-CN" altLang="en-US" sz="2665" b="1" kern="0" smtClean="0">
                <a:solidFill>
                  <a:schemeClr val="accent1">
                    <a:lumMod val="75000"/>
                  </a:schemeClr>
                </a:solidFill>
              </a:rPr>
              <a:t>教学分析</a:t>
            </a:r>
            <a:endParaRPr lang="zh-CN" altLang="en-US" sz="2665" b="1" kern="0">
              <a:solidFill>
                <a:schemeClr val="accent1">
                  <a:lumMod val="75000"/>
                </a:schemeClr>
              </a:solidFill>
            </a:endParaRPr>
          </a:p>
        </p:txBody>
      </p:sp>
      <p:pic>
        <p:nvPicPr>
          <p:cNvPr id="11" name="图片 10"/>
          <p:cNvPicPr>
            <a:picLocks noChangeAspect="1"/>
          </p:cNvPicPr>
          <p:nvPr userDrawn="1">
            <p:custDataLst>
              <p:tags r:id="rId15"/>
            </p:custDataLst>
          </p:nvPr>
        </p:nvPicPr>
        <p:blipFill>
          <a:blip r:embed="rId13"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sharpenSoften amount="25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-2601" r="1"/>
          <a:stretch>
            <a:fillRect/>
          </a:stretch>
        </p:blipFill>
        <p:spPr>
          <a:xfrm flipH="1">
            <a:off x="10838851" y="5752592"/>
            <a:ext cx="2016073" cy="1898480"/>
          </a:xfrm>
          <a:prstGeom prst="rect">
            <a:avLst/>
          </a:prstGeom>
        </p:spPr>
      </p:pic>
    </p:spTree>
  </p:cSld>
  <p:clrMapOvr>
    <a:masterClrMapping/>
  </p:clrMapOvr>
  <mc:AlternateContent>
    <mc:Choice xmlns:p14="http://schemas.microsoft.com/office/powerpoint/2010/main" Requires="p14">
      <p:transition p14:dur="0"/>
    </mc:Choice>
    <mc:Fallback>
      <p:transition/>
    </mc:Fallback>
  </mc:AlternateContent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type="tbl" preserve="1">
  <p:cSld name="标题和表格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表格占位符 2"/>
          <p:cNvSpPr>
            <a:spLocks noGrp="1"/>
          </p:cNvSpPr>
          <p:nvPr>
            <p:ph type="tbl" idx="1"/>
            <p:custDataLst>
              <p:tags r:id="rId3"/>
            </p:custDataLst>
          </p:nvPr>
        </p:nvSpPr>
        <p:spPr/>
        <p:txBody>
          <a:bodyPr/>
          <a:lstStyle/>
          <a:p>
            <a:pPr fontAlgn="base"/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/>
          <a:p>
            <a:pPr lvl="0" fontAlgn="base"/>
            <a:endParaRPr lang="zh-CN" altLang="en-US" strike="noStrike" noProof="1">
              <a:latin typeface="Arial" panose="020b0604020202020204" pitchFamily="34" charset="0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/>
          <a:p>
            <a:pPr lvl="0" fontAlgn="base"/>
            <a:fld id="{9A0DB2DC-4C9A-4742-B13C-FB6460FD3503}" type="slidenum">
              <a:rPr lang="zh-CN" altLang="en-US" strike="noStrike" noProof="1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‹#›</a:t>
            </a:fld>
            <a:endParaRPr lang="zh-CN" altLang="en-US" strike="noStrike" noProof="1">
              <a:latin typeface="Arial" panose="020b0604020202020204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4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2021/12/30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5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2021/12/30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7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2021/12/30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2_自定义版式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  <p:custDataLst>
              <p:tags r:id="rId2"/>
            </p:custDataLst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3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2021/12/30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4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5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ransition/>
  <p:timing/>
</p:sldLayout>
</file>

<file path=ppt/slideLayouts/slideLayout2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3_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6_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2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2_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3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6_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3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7_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3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18_标题和内容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</p:cSld>
  <p:clrMapOvr>
    <a:masterClrMapping/>
  </p:clrMapOvr>
  <p:transition/>
  <p:timing/>
</p:sldLayout>
</file>

<file path=ppt/slideLayouts/slideLayout3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userDrawn="1">
  <p:cSld name="6_标题幻灯片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2" name="日期占位符 1273"/>
          <p:cNvSpPr>
            <a:spLocks noGrp="1" noChangeArrowheads="1"/>
          </p:cNvSpPr>
          <p:nvPr>
            <p:ph type="dt" sz="half" idx="10"/>
            <p:custDataLst>
              <p:tags r:id="rId2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3" name="页脚占位符 1274"/>
          <p:cNvSpPr>
            <a:spLocks noGrp="1" noChangeArrowheads="1"/>
          </p:cNvSpPr>
          <p:nvPr>
            <p:ph type="ftr" sz="quarter" idx="11"/>
            <p:custDataLst>
              <p:tags r:id="rId3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endParaRPr lang="zh-CN" altLang="en-US"/>
          </a:p>
        </p:txBody>
      </p:sp>
      <p:sp>
        <p:nvSpPr>
          <p:cNvPr id="4" name="灯片编号占位符 1275"/>
          <p:cNvSpPr>
            <a:spLocks noGrp="1" noChangeArrowheads="1"/>
          </p:cNvSpPr>
          <p:nvPr>
            <p:ph type="sldNum" sz="quarter" idx="12"/>
            <p:custDataLst>
              <p:tags r:id="rId4"/>
            </p:custDataLst>
          </p:nvPr>
        </p:nvSpPr>
        <p:spPr/>
        <p:txBody>
          <a:bodyPr/>
          <a:lstStyle>
            <a:lvl1pPr>
              <a:defRPr/>
            </a:lvl1pPr>
          </a:lstStyle>
          <a:p>
            <a:fld id="{B47808E8-8F82-4AA6-AFED-EA847490332D}" type="slidenum">
              <a:rPr lang="zh-CN" altLang="en-US"/>
              <a:t>‹#›</a:t>
            </a:fld>
            <a:endParaRPr lang="zh-CN" alt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/>
  <p:timing/>
</p:sldLayout>
</file>

<file path=ppt/slideLayouts/slideLayout3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3_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0" name="Freeform 266"/>
          <p:cNvSpPr>
            <a:spLocks noEditPoints="1"/>
          </p:cNvSpPr>
          <p:nvPr userDrawn="1">
            <p:custDataLst>
              <p:tags r:id="rId2"/>
            </p:custDataLst>
          </p:nvPr>
        </p:nvSpPr>
        <p:spPr bwMode="auto">
          <a:xfrm>
            <a:off x="184552" y="67026"/>
            <a:ext cx="653648" cy="641047"/>
          </a:xfrm>
          <a:custGeom>
            <a:gdLst>
              <a:gd name="T0" fmla="*/ 82 w 82"/>
              <a:gd name="T1" fmla="*/ 41 h 70"/>
              <a:gd name="T2" fmla="*/ 67 w 82"/>
              <a:gd name="T3" fmla="*/ 21 h 70"/>
              <a:gd name="T4" fmla="*/ 34 w 82"/>
              <a:gd name="T5" fmla="*/ 0 h 70"/>
              <a:gd name="T6" fmla="*/ 0 w 82"/>
              <a:gd name="T7" fmla="*/ 29 h 70"/>
              <a:gd name="T8" fmla="*/ 9 w 82"/>
              <a:gd name="T9" fmla="*/ 48 h 70"/>
              <a:gd name="T10" fmla="*/ 6 w 82"/>
              <a:gd name="T11" fmla="*/ 60 h 70"/>
              <a:gd name="T12" fmla="*/ 7 w 82"/>
              <a:gd name="T13" fmla="*/ 63 h 70"/>
              <a:gd name="T14" fmla="*/ 8 w 82"/>
              <a:gd name="T15" fmla="*/ 63 h 70"/>
              <a:gd name="T16" fmla="*/ 9 w 82"/>
              <a:gd name="T17" fmla="*/ 63 h 70"/>
              <a:gd name="T18" fmla="*/ 26 w 82"/>
              <a:gd name="T19" fmla="*/ 57 h 70"/>
              <a:gd name="T20" fmla="*/ 34 w 82"/>
              <a:gd name="T21" fmla="*/ 58 h 70"/>
              <a:gd name="T22" fmla="*/ 36 w 82"/>
              <a:gd name="T23" fmla="*/ 58 h 70"/>
              <a:gd name="T24" fmla="*/ 61 w 82"/>
              <a:gd name="T25" fmla="*/ 64 h 70"/>
              <a:gd name="T26" fmla="*/ 74 w 82"/>
              <a:gd name="T27" fmla="*/ 70 h 70"/>
              <a:gd name="T28" fmla="*/ 75 w 82"/>
              <a:gd name="T29" fmla="*/ 70 h 70"/>
              <a:gd name="T30" fmla="*/ 75 w 82"/>
              <a:gd name="T31" fmla="*/ 70 h 70"/>
              <a:gd name="T32" fmla="*/ 76 w 82"/>
              <a:gd name="T33" fmla="*/ 69 h 70"/>
              <a:gd name="T34" fmla="*/ 74 w 82"/>
              <a:gd name="T35" fmla="*/ 57 h 70"/>
              <a:gd name="T36" fmla="*/ 82 w 82"/>
              <a:gd name="T37" fmla="*/ 41 h 70"/>
              <a:gd name="T38" fmla="*/ 25 w 82"/>
              <a:gd name="T39" fmla="*/ 52 h 70"/>
              <a:gd name="T40" fmla="*/ 12 w 82"/>
              <a:gd name="T41" fmla="*/ 57 h 70"/>
              <a:gd name="T42" fmla="*/ 14 w 82"/>
              <a:gd name="T43" fmla="*/ 48 h 70"/>
              <a:gd name="T44" fmla="*/ 14 w 82"/>
              <a:gd name="T45" fmla="*/ 46 h 70"/>
              <a:gd name="T46" fmla="*/ 5 w 82"/>
              <a:gd name="T47" fmla="*/ 29 h 70"/>
              <a:gd name="T48" fmla="*/ 34 w 82"/>
              <a:gd name="T49" fmla="*/ 5 h 70"/>
              <a:gd name="T50" fmla="*/ 64 w 82"/>
              <a:gd name="T51" fmla="*/ 29 h 70"/>
              <a:gd name="T52" fmla="*/ 34 w 82"/>
              <a:gd name="T53" fmla="*/ 53 h 70"/>
              <a:gd name="T54" fmla="*/ 27 w 82"/>
              <a:gd name="T55" fmla="*/ 52 h 70"/>
              <a:gd name="T56" fmla="*/ 25 w 82"/>
              <a:gd name="T57" fmla="*/ 52 h 70"/>
              <a:gd name="T58" fmla="*/ 73 w 82"/>
              <a:gd name="T59" fmla="*/ 67 h 70"/>
              <a:gd name="T60" fmla="*/ 62 w 82"/>
              <a:gd name="T61" fmla="*/ 61 h 70"/>
              <a:gd name="T62" fmla="*/ 61 w 82"/>
              <a:gd name="T63" fmla="*/ 61 h 70"/>
              <a:gd name="T64" fmla="*/ 61 w 82"/>
              <a:gd name="T65" fmla="*/ 61 h 70"/>
              <a:gd name="T66" fmla="*/ 39 w 82"/>
              <a:gd name="T67" fmla="*/ 58 h 70"/>
              <a:gd name="T68" fmla="*/ 69 w 82"/>
              <a:gd name="T69" fmla="*/ 29 h 70"/>
              <a:gd name="T70" fmla="*/ 68 w 82"/>
              <a:gd name="T71" fmla="*/ 24 h 70"/>
              <a:gd name="T72" fmla="*/ 79 w 82"/>
              <a:gd name="T73" fmla="*/ 41 h 70"/>
              <a:gd name="T74" fmla="*/ 72 w 82"/>
              <a:gd name="T75" fmla="*/ 56 h 70"/>
              <a:gd name="T76" fmla="*/ 72 w 82"/>
              <a:gd name="T77" fmla="*/ 57 h 70"/>
              <a:gd name="T78" fmla="*/ 73 w 82"/>
              <a:gd name="T79" fmla="*/ 67 h 7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2" h="70">
                <a:moveTo>
                  <a:pt x="82" y="41"/>
                </a:moveTo>
                <a:cubicBezTo>
                  <a:pt x="82" y="33"/>
                  <a:pt x="76" y="25"/>
                  <a:pt x="67" y="21"/>
                </a:cubicBezTo>
                <a:cubicBezTo>
                  <a:pt x="63" y="9"/>
                  <a:pt x="50" y="0"/>
                  <a:pt x="34" y="0"/>
                </a:cubicBezTo>
                <a:cubicBezTo>
                  <a:pt x="16" y="0"/>
                  <a:pt x="0" y="13"/>
                  <a:pt x="0" y="29"/>
                </a:cubicBezTo>
                <a:cubicBezTo>
                  <a:pt x="0" y="36"/>
                  <a:pt x="3" y="43"/>
                  <a:pt x="9" y="48"/>
                </a:cubicBezTo>
                <a:cubicBezTo>
                  <a:pt x="6" y="60"/>
                  <a:pt x="6" y="60"/>
                  <a:pt x="6" y="60"/>
                </a:cubicBezTo>
                <a:cubicBezTo>
                  <a:pt x="6" y="61"/>
                  <a:pt x="6" y="62"/>
                  <a:pt x="7" y="63"/>
                </a:cubicBezTo>
                <a:cubicBezTo>
                  <a:pt x="7" y="63"/>
                  <a:pt x="8" y="63"/>
                  <a:pt x="8" y="63"/>
                </a:cubicBezTo>
                <a:cubicBezTo>
                  <a:pt x="9" y="63"/>
                  <a:pt x="9" y="63"/>
                  <a:pt x="9" y="63"/>
                </a:cubicBezTo>
                <a:cubicBezTo>
                  <a:pt x="26" y="57"/>
                  <a:pt x="26" y="57"/>
                  <a:pt x="26" y="57"/>
                </a:cubicBezTo>
                <a:cubicBezTo>
                  <a:pt x="29" y="58"/>
                  <a:pt x="32" y="58"/>
                  <a:pt x="34" y="58"/>
                </a:cubicBezTo>
                <a:cubicBezTo>
                  <a:pt x="35" y="58"/>
                  <a:pt x="35" y="58"/>
                  <a:pt x="36" y="58"/>
                </a:cubicBezTo>
                <a:cubicBezTo>
                  <a:pt x="42" y="63"/>
                  <a:pt x="52" y="66"/>
                  <a:pt x="61" y="64"/>
                </a:cubicBezTo>
                <a:cubicBezTo>
                  <a:pt x="74" y="70"/>
                  <a:pt x="74" y="70"/>
                  <a:pt x="74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6" y="69"/>
                  <a:pt x="76" y="69"/>
                  <a:pt x="76" y="69"/>
                </a:cubicBezTo>
                <a:cubicBezTo>
                  <a:pt x="74" y="57"/>
                  <a:pt x="74" y="57"/>
                  <a:pt x="74" y="57"/>
                </a:cubicBezTo>
                <a:cubicBezTo>
                  <a:pt x="79" y="53"/>
                  <a:pt x="82" y="47"/>
                  <a:pt x="82" y="41"/>
                </a:cubicBezTo>
                <a:close/>
                <a:moveTo>
                  <a:pt x="25" y="52"/>
                </a:moveTo>
                <a:cubicBezTo>
                  <a:pt x="12" y="57"/>
                  <a:pt x="12" y="57"/>
                  <a:pt x="12" y="57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7"/>
                  <a:pt x="14" y="46"/>
                  <a:pt x="14" y="46"/>
                </a:cubicBezTo>
                <a:cubicBezTo>
                  <a:pt x="8" y="41"/>
                  <a:pt x="5" y="35"/>
                  <a:pt x="5" y="29"/>
                </a:cubicBezTo>
                <a:cubicBezTo>
                  <a:pt x="5" y="15"/>
                  <a:pt x="18" y="5"/>
                  <a:pt x="34" y="5"/>
                </a:cubicBezTo>
                <a:cubicBezTo>
                  <a:pt x="51" y="5"/>
                  <a:pt x="64" y="15"/>
                  <a:pt x="64" y="29"/>
                </a:cubicBezTo>
                <a:cubicBezTo>
                  <a:pt x="64" y="42"/>
                  <a:pt x="51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6" y="52"/>
                  <a:pt x="26" y="52"/>
                  <a:pt x="25" y="52"/>
                </a:cubicBezTo>
                <a:close/>
                <a:moveTo>
                  <a:pt x="73" y="67"/>
                </a:moveTo>
                <a:cubicBezTo>
                  <a:pt x="62" y="61"/>
                  <a:pt x="62" y="61"/>
                  <a:pt x="62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53" y="63"/>
                  <a:pt x="45" y="61"/>
                  <a:pt x="39" y="58"/>
                </a:cubicBezTo>
                <a:cubicBezTo>
                  <a:pt x="56" y="55"/>
                  <a:pt x="69" y="43"/>
                  <a:pt x="69" y="29"/>
                </a:cubicBezTo>
                <a:cubicBezTo>
                  <a:pt x="69" y="27"/>
                  <a:pt x="68" y="26"/>
                  <a:pt x="68" y="24"/>
                </a:cubicBezTo>
                <a:cubicBezTo>
                  <a:pt x="75" y="28"/>
                  <a:pt x="79" y="34"/>
                  <a:pt x="79" y="41"/>
                </a:cubicBezTo>
                <a:cubicBezTo>
                  <a:pt x="79" y="47"/>
                  <a:pt x="77" y="52"/>
                  <a:pt x="72" y="56"/>
                </a:cubicBezTo>
                <a:cubicBezTo>
                  <a:pt x="72" y="56"/>
                  <a:pt x="72" y="56"/>
                  <a:pt x="72" y="57"/>
                </a:cubicBezTo>
                <a:lnTo>
                  <a:pt x="73" y="67"/>
                </a:lnTo>
                <a:close/>
              </a:path>
            </a:pathLst>
          </a:custGeom>
          <a:effectLst>
            <a:outerShdw blurRad="50800" dist="762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>
                <a:solidFill>
                  <a:srgbClr val="194258"/>
                </a:solidFill>
              </a:rPr>
              <a:t>。。。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838200" y="122029"/>
            <a:ext cx="6448865" cy="613546"/>
          </a:xfrm>
          <a:prstGeom prst="rect">
            <a:avLst/>
          </a:prstGeom>
        </p:spPr>
        <p:txBody>
          <a:bodyPr/>
          <a:lstStyle>
            <a:lvl1pPr>
              <a:defRPr sz="4000" b="1" i="1">
                <a:solidFill>
                  <a:srgbClr val="28688C"/>
                </a:solidFill>
              </a:defRPr>
            </a:lvl1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</p:bldLst>
  </p:timing>
</p:sldLayout>
</file>

<file path=ppt/slideLayouts/slideLayout35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8_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0" name="Freeform 266"/>
          <p:cNvSpPr>
            <a:spLocks noEditPoints="1"/>
          </p:cNvSpPr>
          <p:nvPr userDrawn="1">
            <p:custDataLst>
              <p:tags r:id="rId2"/>
            </p:custDataLst>
          </p:nvPr>
        </p:nvSpPr>
        <p:spPr bwMode="auto">
          <a:xfrm>
            <a:off x="184552" y="67026"/>
            <a:ext cx="653648" cy="641047"/>
          </a:xfrm>
          <a:custGeom>
            <a:gdLst>
              <a:gd name="T0" fmla="*/ 82 w 82"/>
              <a:gd name="T1" fmla="*/ 41 h 70"/>
              <a:gd name="T2" fmla="*/ 67 w 82"/>
              <a:gd name="T3" fmla="*/ 21 h 70"/>
              <a:gd name="T4" fmla="*/ 34 w 82"/>
              <a:gd name="T5" fmla="*/ 0 h 70"/>
              <a:gd name="T6" fmla="*/ 0 w 82"/>
              <a:gd name="T7" fmla="*/ 29 h 70"/>
              <a:gd name="T8" fmla="*/ 9 w 82"/>
              <a:gd name="T9" fmla="*/ 48 h 70"/>
              <a:gd name="T10" fmla="*/ 6 w 82"/>
              <a:gd name="T11" fmla="*/ 60 h 70"/>
              <a:gd name="T12" fmla="*/ 7 w 82"/>
              <a:gd name="T13" fmla="*/ 63 h 70"/>
              <a:gd name="T14" fmla="*/ 8 w 82"/>
              <a:gd name="T15" fmla="*/ 63 h 70"/>
              <a:gd name="T16" fmla="*/ 9 w 82"/>
              <a:gd name="T17" fmla="*/ 63 h 70"/>
              <a:gd name="T18" fmla="*/ 26 w 82"/>
              <a:gd name="T19" fmla="*/ 57 h 70"/>
              <a:gd name="T20" fmla="*/ 34 w 82"/>
              <a:gd name="T21" fmla="*/ 58 h 70"/>
              <a:gd name="T22" fmla="*/ 36 w 82"/>
              <a:gd name="T23" fmla="*/ 58 h 70"/>
              <a:gd name="T24" fmla="*/ 61 w 82"/>
              <a:gd name="T25" fmla="*/ 64 h 70"/>
              <a:gd name="T26" fmla="*/ 74 w 82"/>
              <a:gd name="T27" fmla="*/ 70 h 70"/>
              <a:gd name="T28" fmla="*/ 75 w 82"/>
              <a:gd name="T29" fmla="*/ 70 h 70"/>
              <a:gd name="T30" fmla="*/ 75 w 82"/>
              <a:gd name="T31" fmla="*/ 70 h 70"/>
              <a:gd name="T32" fmla="*/ 76 w 82"/>
              <a:gd name="T33" fmla="*/ 69 h 70"/>
              <a:gd name="T34" fmla="*/ 74 w 82"/>
              <a:gd name="T35" fmla="*/ 57 h 70"/>
              <a:gd name="T36" fmla="*/ 82 w 82"/>
              <a:gd name="T37" fmla="*/ 41 h 70"/>
              <a:gd name="T38" fmla="*/ 25 w 82"/>
              <a:gd name="T39" fmla="*/ 52 h 70"/>
              <a:gd name="T40" fmla="*/ 12 w 82"/>
              <a:gd name="T41" fmla="*/ 57 h 70"/>
              <a:gd name="T42" fmla="*/ 14 w 82"/>
              <a:gd name="T43" fmla="*/ 48 h 70"/>
              <a:gd name="T44" fmla="*/ 14 w 82"/>
              <a:gd name="T45" fmla="*/ 46 h 70"/>
              <a:gd name="T46" fmla="*/ 5 w 82"/>
              <a:gd name="T47" fmla="*/ 29 h 70"/>
              <a:gd name="T48" fmla="*/ 34 w 82"/>
              <a:gd name="T49" fmla="*/ 5 h 70"/>
              <a:gd name="T50" fmla="*/ 64 w 82"/>
              <a:gd name="T51" fmla="*/ 29 h 70"/>
              <a:gd name="T52" fmla="*/ 34 w 82"/>
              <a:gd name="T53" fmla="*/ 53 h 70"/>
              <a:gd name="T54" fmla="*/ 27 w 82"/>
              <a:gd name="T55" fmla="*/ 52 h 70"/>
              <a:gd name="T56" fmla="*/ 25 w 82"/>
              <a:gd name="T57" fmla="*/ 52 h 70"/>
              <a:gd name="T58" fmla="*/ 73 w 82"/>
              <a:gd name="T59" fmla="*/ 67 h 70"/>
              <a:gd name="T60" fmla="*/ 62 w 82"/>
              <a:gd name="T61" fmla="*/ 61 h 70"/>
              <a:gd name="T62" fmla="*/ 61 w 82"/>
              <a:gd name="T63" fmla="*/ 61 h 70"/>
              <a:gd name="T64" fmla="*/ 61 w 82"/>
              <a:gd name="T65" fmla="*/ 61 h 70"/>
              <a:gd name="T66" fmla="*/ 39 w 82"/>
              <a:gd name="T67" fmla="*/ 58 h 70"/>
              <a:gd name="T68" fmla="*/ 69 w 82"/>
              <a:gd name="T69" fmla="*/ 29 h 70"/>
              <a:gd name="T70" fmla="*/ 68 w 82"/>
              <a:gd name="T71" fmla="*/ 24 h 70"/>
              <a:gd name="T72" fmla="*/ 79 w 82"/>
              <a:gd name="T73" fmla="*/ 41 h 70"/>
              <a:gd name="T74" fmla="*/ 72 w 82"/>
              <a:gd name="T75" fmla="*/ 56 h 70"/>
              <a:gd name="T76" fmla="*/ 72 w 82"/>
              <a:gd name="T77" fmla="*/ 57 h 70"/>
              <a:gd name="T78" fmla="*/ 73 w 82"/>
              <a:gd name="T79" fmla="*/ 67 h 7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2" h="70">
                <a:moveTo>
                  <a:pt x="82" y="41"/>
                </a:moveTo>
                <a:cubicBezTo>
                  <a:pt x="82" y="33"/>
                  <a:pt x="76" y="25"/>
                  <a:pt x="67" y="21"/>
                </a:cubicBezTo>
                <a:cubicBezTo>
                  <a:pt x="63" y="9"/>
                  <a:pt x="50" y="0"/>
                  <a:pt x="34" y="0"/>
                </a:cubicBezTo>
                <a:cubicBezTo>
                  <a:pt x="16" y="0"/>
                  <a:pt x="0" y="13"/>
                  <a:pt x="0" y="29"/>
                </a:cubicBezTo>
                <a:cubicBezTo>
                  <a:pt x="0" y="36"/>
                  <a:pt x="3" y="43"/>
                  <a:pt x="9" y="48"/>
                </a:cubicBezTo>
                <a:cubicBezTo>
                  <a:pt x="6" y="60"/>
                  <a:pt x="6" y="60"/>
                  <a:pt x="6" y="60"/>
                </a:cubicBezTo>
                <a:cubicBezTo>
                  <a:pt x="6" y="61"/>
                  <a:pt x="6" y="62"/>
                  <a:pt x="7" y="63"/>
                </a:cubicBezTo>
                <a:cubicBezTo>
                  <a:pt x="7" y="63"/>
                  <a:pt x="8" y="63"/>
                  <a:pt x="8" y="63"/>
                </a:cubicBezTo>
                <a:cubicBezTo>
                  <a:pt x="9" y="63"/>
                  <a:pt x="9" y="63"/>
                  <a:pt x="9" y="63"/>
                </a:cubicBezTo>
                <a:cubicBezTo>
                  <a:pt x="26" y="57"/>
                  <a:pt x="26" y="57"/>
                  <a:pt x="26" y="57"/>
                </a:cubicBezTo>
                <a:cubicBezTo>
                  <a:pt x="29" y="58"/>
                  <a:pt x="32" y="58"/>
                  <a:pt x="34" y="58"/>
                </a:cubicBezTo>
                <a:cubicBezTo>
                  <a:pt x="35" y="58"/>
                  <a:pt x="35" y="58"/>
                  <a:pt x="36" y="58"/>
                </a:cubicBezTo>
                <a:cubicBezTo>
                  <a:pt x="42" y="63"/>
                  <a:pt x="52" y="66"/>
                  <a:pt x="61" y="64"/>
                </a:cubicBezTo>
                <a:cubicBezTo>
                  <a:pt x="74" y="70"/>
                  <a:pt x="74" y="70"/>
                  <a:pt x="74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6" y="69"/>
                  <a:pt x="76" y="69"/>
                  <a:pt x="76" y="69"/>
                </a:cubicBezTo>
                <a:cubicBezTo>
                  <a:pt x="74" y="57"/>
                  <a:pt x="74" y="57"/>
                  <a:pt x="74" y="57"/>
                </a:cubicBezTo>
                <a:cubicBezTo>
                  <a:pt x="79" y="53"/>
                  <a:pt x="82" y="47"/>
                  <a:pt x="82" y="41"/>
                </a:cubicBezTo>
                <a:close/>
                <a:moveTo>
                  <a:pt x="25" y="52"/>
                </a:moveTo>
                <a:cubicBezTo>
                  <a:pt x="12" y="57"/>
                  <a:pt x="12" y="57"/>
                  <a:pt x="12" y="57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7"/>
                  <a:pt x="14" y="46"/>
                  <a:pt x="14" y="46"/>
                </a:cubicBezTo>
                <a:cubicBezTo>
                  <a:pt x="8" y="41"/>
                  <a:pt x="5" y="35"/>
                  <a:pt x="5" y="29"/>
                </a:cubicBezTo>
                <a:cubicBezTo>
                  <a:pt x="5" y="15"/>
                  <a:pt x="18" y="5"/>
                  <a:pt x="34" y="5"/>
                </a:cubicBezTo>
                <a:cubicBezTo>
                  <a:pt x="51" y="5"/>
                  <a:pt x="64" y="15"/>
                  <a:pt x="64" y="29"/>
                </a:cubicBezTo>
                <a:cubicBezTo>
                  <a:pt x="64" y="42"/>
                  <a:pt x="51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6" y="52"/>
                  <a:pt x="26" y="52"/>
                  <a:pt x="25" y="52"/>
                </a:cubicBezTo>
                <a:close/>
                <a:moveTo>
                  <a:pt x="73" y="67"/>
                </a:moveTo>
                <a:cubicBezTo>
                  <a:pt x="62" y="61"/>
                  <a:pt x="62" y="61"/>
                  <a:pt x="62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53" y="63"/>
                  <a:pt x="45" y="61"/>
                  <a:pt x="39" y="58"/>
                </a:cubicBezTo>
                <a:cubicBezTo>
                  <a:pt x="56" y="55"/>
                  <a:pt x="69" y="43"/>
                  <a:pt x="69" y="29"/>
                </a:cubicBezTo>
                <a:cubicBezTo>
                  <a:pt x="69" y="27"/>
                  <a:pt x="68" y="26"/>
                  <a:pt x="68" y="24"/>
                </a:cubicBezTo>
                <a:cubicBezTo>
                  <a:pt x="75" y="28"/>
                  <a:pt x="79" y="34"/>
                  <a:pt x="79" y="41"/>
                </a:cubicBezTo>
                <a:cubicBezTo>
                  <a:pt x="79" y="47"/>
                  <a:pt x="77" y="52"/>
                  <a:pt x="72" y="56"/>
                </a:cubicBezTo>
                <a:cubicBezTo>
                  <a:pt x="72" y="56"/>
                  <a:pt x="72" y="56"/>
                  <a:pt x="72" y="57"/>
                </a:cubicBezTo>
                <a:lnTo>
                  <a:pt x="73" y="67"/>
                </a:lnTo>
                <a:close/>
              </a:path>
            </a:pathLst>
          </a:custGeom>
          <a:effectLst>
            <a:outerShdw blurRad="50800" dist="762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>
                <a:solidFill>
                  <a:srgbClr val="194258"/>
                </a:solidFill>
              </a:rPr>
              <a:t>。。。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838200" y="122029"/>
            <a:ext cx="6448865" cy="613546"/>
          </a:xfrm>
          <a:prstGeom prst="rect">
            <a:avLst/>
          </a:prstGeom>
        </p:spPr>
        <p:txBody>
          <a:bodyPr/>
          <a:lstStyle>
            <a:lvl1pPr>
              <a:defRPr sz="4000" b="1" i="1">
                <a:solidFill>
                  <a:srgbClr val="28688C"/>
                </a:solidFill>
              </a:defRPr>
            </a:lvl1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</p:bldLst>
  </p:timing>
</p:sldLayout>
</file>

<file path=ppt/slideLayouts/slideLayout36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0_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0" name="Freeform 266"/>
          <p:cNvSpPr>
            <a:spLocks noEditPoints="1"/>
          </p:cNvSpPr>
          <p:nvPr userDrawn="1">
            <p:custDataLst>
              <p:tags r:id="rId2"/>
            </p:custDataLst>
          </p:nvPr>
        </p:nvSpPr>
        <p:spPr bwMode="auto">
          <a:xfrm>
            <a:off x="184552" y="67026"/>
            <a:ext cx="653648" cy="641047"/>
          </a:xfrm>
          <a:custGeom>
            <a:gdLst>
              <a:gd name="T0" fmla="*/ 82 w 82"/>
              <a:gd name="T1" fmla="*/ 41 h 70"/>
              <a:gd name="T2" fmla="*/ 67 w 82"/>
              <a:gd name="T3" fmla="*/ 21 h 70"/>
              <a:gd name="T4" fmla="*/ 34 w 82"/>
              <a:gd name="T5" fmla="*/ 0 h 70"/>
              <a:gd name="T6" fmla="*/ 0 w 82"/>
              <a:gd name="T7" fmla="*/ 29 h 70"/>
              <a:gd name="T8" fmla="*/ 9 w 82"/>
              <a:gd name="T9" fmla="*/ 48 h 70"/>
              <a:gd name="T10" fmla="*/ 6 w 82"/>
              <a:gd name="T11" fmla="*/ 60 h 70"/>
              <a:gd name="T12" fmla="*/ 7 w 82"/>
              <a:gd name="T13" fmla="*/ 63 h 70"/>
              <a:gd name="T14" fmla="*/ 8 w 82"/>
              <a:gd name="T15" fmla="*/ 63 h 70"/>
              <a:gd name="T16" fmla="*/ 9 w 82"/>
              <a:gd name="T17" fmla="*/ 63 h 70"/>
              <a:gd name="T18" fmla="*/ 26 w 82"/>
              <a:gd name="T19" fmla="*/ 57 h 70"/>
              <a:gd name="T20" fmla="*/ 34 w 82"/>
              <a:gd name="T21" fmla="*/ 58 h 70"/>
              <a:gd name="T22" fmla="*/ 36 w 82"/>
              <a:gd name="T23" fmla="*/ 58 h 70"/>
              <a:gd name="T24" fmla="*/ 61 w 82"/>
              <a:gd name="T25" fmla="*/ 64 h 70"/>
              <a:gd name="T26" fmla="*/ 74 w 82"/>
              <a:gd name="T27" fmla="*/ 70 h 70"/>
              <a:gd name="T28" fmla="*/ 75 w 82"/>
              <a:gd name="T29" fmla="*/ 70 h 70"/>
              <a:gd name="T30" fmla="*/ 75 w 82"/>
              <a:gd name="T31" fmla="*/ 70 h 70"/>
              <a:gd name="T32" fmla="*/ 76 w 82"/>
              <a:gd name="T33" fmla="*/ 69 h 70"/>
              <a:gd name="T34" fmla="*/ 74 w 82"/>
              <a:gd name="T35" fmla="*/ 57 h 70"/>
              <a:gd name="T36" fmla="*/ 82 w 82"/>
              <a:gd name="T37" fmla="*/ 41 h 70"/>
              <a:gd name="T38" fmla="*/ 25 w 82"/>
              <a:gd name="T39" fmla="*/ 52 h 70"/>
              <a:gd name="T40" fmla="*/ 12 w 82"/>
              <a:gd name="T41" fmla="*/ 57 h 70"/>
              <a:gd name="T42" fmla="*/ 14 w 82"/>
              <a:gd name="T43" fmla="*/ 48 h 70"/>
              <a:gd name="T44" fmla="*/ 14 w 82"/>
              <a:gd name="T45" fmla="*/ 46 h 70"/>
              <a:gd name="T46" fmla="*/ 5 w 82"/>
              <a:gd name="T47" fmla="*/ 29 h 70"/>
              <a:gd name="T48" fmla="*/ 34 w 82"/>
              <a:gd name="T49" fmla="*/ 5 h 70"/>
              <a:gd name="T50" fmla="*/ 64 w 82"/>
              <a:gd name="T51" fmla="*/ 29 h 70"/>
              <a:gd name="T52" fmla="*/ 34 w 82"/>
              <a:gd name="T53" fmla="*/ 53 h 70"/>
              <a:gd name="T54" fmla="*/ 27 w 82"/>
              <a:gd name="T55" fmla="*/ 52 h 70"/>
              <a:gd name="T56" fmla="*/ 25 w 82"/>
              <a:gd name="T57" fmla="*/ 52 h 70"/>
              <a:gd name="T58" fmla="*/ 73 w 82"/>
              <a:gd name="T59" fmla="*/ 67 h 70"/>
              <a:gd name="T60" fmla="*/ 62 w 82"/>
              <a:gd name="T61" fmla="*/ 61 h 70"/>
              <a:gd name="T62" fmla="*/ 61 w 82"/>
              <a:gd name="T63" fmla="*/ 61 h 70"/>
              <a:gd name="T64" fmla="*/ 61 w 82"/>
              <a:gd name="T65" fmla="*/ 61 h 70"/>
              <a:gd name="T66" fmla="*/ 39 w 82"/>
              <a:gd name="T67" fmla="*/ 58 h 70"/>
              <a:gd name="T68" fmla="*/ 69 w 82"/>
              <a:gd name="T69" fmla="*/ 29 h 70"/>
              <a:gd name="T70" fmla="*/ 68 w 82"/>
              <a:gd name="T71" fmla="*/ 24 h 70"/>
              <a:gd name="T72" fmla="*/ 79 w 82"/>
              <a:gd name="T73" fmla="*/ 41 h 70"/>
              <a:gd name="T74" fmla="*/ 72 w 82"/>
              <a:gd name="T75" fmla="*/ 56 h 70"/>
              <a:gd name="T76" fmla="*/ 72 w 82"/>
              <a:gd name="T77" fmla="*/ 57 h 70"/>
              <a:gd name="T78" fmla="*/ 73 w 82"/>
              <a:gd name="T79" fmla="*/ 67 h 7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2" h="70">
                <a:moveTo>
                  <a:pt x="82" y="41"/>
                </a:moveTo>
                <a:cubicBezTo>
                  <a:pt x="82" y="33"/>
                  <a:pt x="76" y="25"/>
                  <a:pt x="67" y="21"/>
                </a:cubicBezTo>
                <a:cubicBezTo>
                  <a:pt x="63" y="9"/>
                  <a:pt x="50" y="0"/>
                  <a:pt x="34" y="0"/>
                </a:cubicBezTo>
                <a:cubicBezTo>
                  <a:pt x="16" y="0"/>
                  <a:pt x="0" y="13"/>
                  <a:pt x="0" y="29"/>
                </a:cubicBezTo>
                <a:cubicBezTo>
                  <a:pt x="0" y="36"/>
                  <a:pt x="3" y="43"/>
                  <a:pt x="9" y="48"/>
                </a:cubicBezTo>
                <a:cubicBezTo>
                  <a:pt x="6" y="60"/>
                  <a:pt x="6" y="60"/>
                  <a:pt x="6" y="60"/>
                </a:cubicBezTo>
                <a:cubicBezTo>
                  <a:pt x="6" y="61"/>
                  <a:pt x="6" y="62"/>
                  <a:pt x="7" y="63"/>
                </a:cubicBezTo>
                <a:cubicBezTo>
                  <a:pt x="7" y="63"/>
                  <a:pt x="8" y="63"/>
                  <a:pt x="8" y="63"/>
                </a:cubicBezTo>
                <a:cubicBezTo>
                  <a:pt x="9" y="63"/>
                  <a:pt x="9" y="63"/>
                  <a:pt x="9" y="63"/>
                </a:cubicBezTo>
                <a:cubicBezTo>
                  <a:pt x="26" y="57"/>
                  <a:pt x="26" y="57"/>
                  <a:pt x="26" y="57"/>
                </a:cubicBezTo>
                <a:cubicBezTo>
                  <a:pt x="29" y="58"/>
                  <a:pt x="32" y="58"/>
                  <a:pt x="34" y="58"/>
                </a:cubicBezTo>
                <a:cubicBezTo>
                  <a:pt x="35" y="58"/>
                  <a:pt x="35" y="58"/>
                  <a:pt x="36" y="58"/>
                </a:cubicBezTo>
                <a:cubicBezTo>
                  <a:pt x="42" y="63"/>
                  <a:pt x="52" y="66"/>
                  <a:pt x="61" y="64"/>
                </a:cubicBezTo>
                <a:cubicBezTo>
                  <a:pt x="74" y="70"/>
                  <a:pt x="74" y="70"/>
                  <a:pt x="74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6" y="69"/>
                  <a:pt x="76" y="69"/>
                  <a:pt x="76" y="69"/>
                </a:cubicBezTo>
                <a:cubicBezTo>
                  <a:pt x="74" y="57"/>
                  <a:pt x="74" y="57"/>
                  <a:pt x="74" y="57"/>
                </a:cubicBezTo>
                <a:cubicBezTo>
                  <a:pt x="79" y="53"/>
                  <a:pt x="82" y="47"/>
                  <a:pt x="82" y="41"/>
                </a:cubicBezTo>
                <a:close/>
                <a:moveTo>
                  <a:pt x="25" y="52"/>
                </a:moveTo>
                <a:cubicBezTo>
                  <a:pt x="12" y="57"/>
                  <a:pt x="12" y="57"/>
                  <a:pt x="12" y="57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7"/>
                  <a:pt x="14" y="46"/>
                  <a:pt x="14" y="46"/>
                </a:cubicBezTo>
                <a:cubicBezTo>
                  <a:pt x="8" y="41"/>
                  <a:pt x="5" y="35"/>
                  <a:pt x="5" y="29"/>
                </a:cubicBezTo>
                <a:cubicBezTo>
                  <a:pt x="5" y="15"/>
                  <a:pt x="18" y="5"/>
                  <a:pt x="34" y="5"/>
                </a:cubicBezTo>
                <a:cubicBezTo>
                  <a:pt x="51" y="5"/>
                  <a:pt x="64" y="15"/>
                  <a:pt x="64" y="29"/>
                </a:cubicBezTo>
                <a:cubicBezTo>
                  <a:pt x="64" y="42"/>
                  <a:pt x="51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6" y="52"/>
                  <a:pt x="26" y="52"/>
                  <a:pt x="25" y="52"/>
                </a:cubicBezTo>
                <a:close/>
                <a:moveTo>
                  <a:pt x="73" y="67"/>
                </a:moveTo>
                <a:cubicBezTo>
                  <a:pt x="62" y="61"/>
                  <a:pt x="62" y="61"/>
                  <a:pt x="62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53" y="63"/>
                  <a:pt x="45" y="61"/>
                  <a:pt x="39" y="58"/>
                </a:cubicBezTo>
                <a:cubicBezTo>
                  <a:pt x="56" y="55"/>
                  <a:pt x="69" y="43"/>
                  <a:pt x="69" y="29"/>
                </a:cubicBezTo>
                <a:cubicBezTo>
                  <a:pt x="69" y="27"/>
                  <a:pt x="68" y="26"/>
                  <a:pt x="68" y="24"/>
                </a:cubicBezTo>
                <a:cubicBezTo>
                  <a:pt x="75" y="28"/>
                  <a:pt x="79" y="34"/>
                  <a:pt x="79" y="41"/>
                </a:cubicBezTo>
                <a:cubicBezTo>
                  <a:pt x="79" y="47"/>
                  <a:pt x="77" y="52"/>
                  <a:pt x="72" y="56"/>
                </a:cubicBezTo>
                <a:cubicBezTo>
                  <a:pt x="72" y="56"/>
                  <a:pt x="72" y="56"/>
                  <a:pt x="72" y="57"/>
                </a:cubicBezTo>
                <a:lnTo>
                  <a:pt x="73" y="67"/>
                </a:lnTo>
                <a:close/>
              </a:path>
            </a:pathLst>
          </a:custGeom>
          <a:effectLst>
            <a:outerShdw blurRad="50800" dist="762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>
                <a:solidFill>
                  <a:srgbClr val="194258"/>
                </a:solidFill>
              </a:rPr>
              <a:t>。。。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838200" y="122029"/>
            <a:ext cx="6448865" cy="613546"/>
          </a:xfrm>
          <a:prstGeom prst="rect">
            <a:avLst/>
          </a:prstGeom>
        </p:spPr>
        <p:txBody>
          <a:bodyPr/>
          <a:lstStyle>
            <a:lvl1pPr>
              <a:defRPr sz="4000" b="1" i="1">
                <a:solidFill>
                  <a:srgbClr val="28688C"/>
                </a:solidFill>
              </a:defRPr>
            </a:lvl1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</p:bldLst>
  </p:timing>
</p:sldLayout>
</file>

<file path=ppt/slideLayouts/slideLayout37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1_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0" name="Freeform 266"/>
          <p:cNvSpPr>
            <a:spLocks noEditPoints="1"/>
          </p:cNvSpPr>
          <p:nvPr userDrawn="1">
            <p:custDataLst>
              <p:tags r:id="rId2"/>
            </p:custDataLst>
          </p:nvPr>
        </p:nvSpPr>
        <p:spPr bwMode="auto">
          <a:xfrm>
            <a:off x="184552" y="67026"/>
            <a:ext cx="653648" cy="641047"/>
          </a:xfrm>
          <a:custGeom>
            <a:gdLst>
              <a:gd name="T0" fmla="*/ 82 w 82"/>
              <a:gd name="T1" fmla="*/ 41 h 70"/>
              <a:gd name="T2" fmla="*/ 67 w 82"/>
              <a:gd name="T3" fmla="*/ 21 h 70"/>
              <a:gd name="T4" fmla="*/ 34 w 82"/>
              <a:gd name="T5" fmla="*/ 0 h 70"/>
              <a:gd name="T6" fmla="*/ 0 w 82"/>
              <a:gd name="T7" fmla="*/ 29 h 70"/>
              <a:gd name="T8" fmla="*/ 9 w 82"/>
              <a:gd name="T9" fmla="*/ 48 h 70"/>
              <a:gd name="T10" fmla="*/ 6 w 82"/>
              <a:gd name="T11" fmla="*/ 60 h 70"/>
              <a:gd name="T12" fmla="*/ 7 w 82"/>
              <a:gd name="T13" fmla="*/ 63 h 70"/>
              <a:gd name="T14" fmla="*/ 8 w 82"/>
              <a:gd name="T15" fmla="*/ 63 h 70"/>
              <a:gd name="T16" fmla="*/ 9 w 82"/>
              <a:gd name="T17" fmla="*/ 63 h 70"/>
              <a:gd name="T18" fmla="*/ 26 w 82"/>
              <a:gd name="T19" fmla="*/ 57 h 70"/>
              <a:gd name="T20" fmla="*/ 34 w 82"/>
              <a:gd name="T21" fmla="*/ 58 h 70"/>
              <a:gd name="T22" fmla="*/ 36 w 82"/>
              <a:gd name="T23" fmla="*/ 58 h 70"/>
              <a:gd name="T24" fmla="*/ 61 w 82"/>
              <a:gd name="T25" fmla="*/ 64 h 70"/>
              <a:gd name="T26" fmla="*/ 74 w 82"/>
              <a:gd name="T27" fmla="*/ 70 h 70"/>
              <a:gd name="T28" fmla="*/ 75 w 82"/>
              <a:gd name="T29" fmla="*/ 70 h 70"/>
              <a:gd name="T30" fmla="*/ 75 w 82"/>
              <a:gd name="T31" fmla="*/ 70 h 70"/>
              <a:gd name="T32" fmla="*/ 76 w 82"/>
              <a:gd name="T33" fmla="*/ 69 h 70"/>
              <a:gd name="T34" fmla="*/ 74 w 82"/>
              <a:gd name="T35" fmla="*/ 57 h 70"/>
              <a:gd name="T36" fmla="*/ 82 w 82"/>
              <a:gd name="T37" fmla="*/ 41 h 70"/>
              <a:gd name="T38" fmla="*/ 25 w 82"/>
              <a:gd name="T39" fmla="*/ 52 h 70"/>
              <a:gd name="T40" fmla="*/ 12 w 82"/>
              <a:gd name="T41" fmla="*/ 57 h 70"/>
              <a:gd name="T42" fmla="*/ 14 w 82"/>
              <a:gd name="T43" fmla="*/ 48 h 70"/>
              <a:gd name="T44" fmla="*/ 14 w 82"/>
              <a:gd name="T45" fmla="*/ 46 h 70"/>
              <a:gd name="T46" fmla="*/ 5 w 82"/>
              <a:gd name="T47" fmla="*/ 29 h 70"/>
              <a:gd name="T48" fmla="*/ 34 w 82"/>
              <a:gd name="T49" fmla="*/ 5 h 70"/>
              <a:gd name="T50" fmla="*/ 64 w 82"/>
              <a:gd name="T51" fmla="*/ 29 h 70"/>
              <a:gd name="T52" fmla="*/ 34 w 82"/>
              <a:gd name="T53" fmla="*/ 53 h 70"/>
              <a:gd name="T54" fmla="*/ 27 w 82"/>
              <a:gd name="T55" fmla="*/ 52 h 70"/>
              <a:gd name="T56" fmla="*/ 25 w 82"/>
              <a:gd name="T57" fmla="*/ 52 h 70"/>
              <a:gd name="T58" fmla="*/ 73 w 82"/>
              <a:gd name="T59" fmla="*/ 67 h 70"/>
              <a:gd name="T60" fmla="*/ 62 w 82"/>
              <a:gd name="T61" fmla="*/ 61 h 70"/>
              <a:gd name="T62" fmla="*/ 61 w 82"/>
              <a:gd name="T63" fmla="*/ 61 h 70"/>
              <a:gd name="T64" fmla="*/ 61 w 82"/>
              <a:gd name="T65" fmla="*/ 61 h 70"/>
              <a:gd name="T66" fmla="*/ 39 w 82"/>
              <a:gd name="T67" fmla="*/ 58 h 70"/>
              <a:gd name="T68" fmla="*/ 69 w 82"/>
              <a:gd name="T69" fmla="*/ 29 h 70"/>
              <a:gd name="T70" fmla="*/ 68 w 82"/>
              <a:gd name="T71" fmla="*/ 24 h 70"/>
              <a:gd name="T72" fmla="*/ 79 w 82"/>
              <a:gd name="T73" fmla="*/ 41 h 70"/>
              <a:gd name="T74" fmla="*/ 72 w 82"/>
              <a:gd name="T75" fmla="*/ 56 h 70"/>
              <a:gd name="T76" fmla="*/ 72 w 82"/>
              <a:gd name="T77" fmla="*/ 57 h 70"/>
              <a:gd name="T78" fmla="*/ 73 w 82"/>
              <a:gd name="T79" fmla="*/ 67 h 7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2" h="70">
                <a:moveTo>
                  <a:pt x="82" y="41"/>
                </a:moveTo>
                <a:cubicBezTo>
                  <a:pt x="82" y="33"/>
                  <a:pt x="76" y="25"/>
                  <a:pt x="67" y="21"/>
                </a:cubicBezTo>
                <a:cubicBezTo>
                  <a:pt x="63" y="9"/>
                  <a:pt x="50" y="0"/>
                  <a:pt x="34" y="0"/>
                </a:cubicBezTo>
                <a:cubicBezTo>
                  <a:pt x="16" y="0"/>
                  <a:pt x="0" y="13"/>
                  <a:pt x="0" y="29"/>
                </a:cubicBezTo>
                <a:cubicBezTo>
                  <a:pt x="0" y="36"/>
                  <a:pt x="3" y="43"/>
                  <a:pt x="9" y="48"/>
                </a:cubicBezTo>
                <a:cubicBezTo>
                  <a:pt x="6" y="60"/>
                  <a:pt x="6" y="60"/>
                  <a:pt x="6" y="60"/>
                </a:cubicBezTo>
                <a:cubicBezTo>
                  <a:pt x="6" y="61"/>
                  <a:pt x="6" y="62"/>
                  <a:pt x="7" y="63"/>
                </a:cubicBezTo>
                <a:cubicBezTo>
                  <a:pt x="7" y="63"/>
                  <a:pt x="8" y="63"/>
                  <a:pt x="8" y="63"/>
                </a:cubicBezTo>
                <a:cubicBezTo>
                  <a:pt x="9" y="63"/>
                  <a:pt x="9" y="63"/>
                  <a:pt x="9" y="63"/>
                </a:cubicBezTo>
                <a:cubicBezTo>
                  <a:pt x="26" y="57"/>
                  <a:pt x="26" y="57"/>
                  <a:pt x="26" y="57"/>
                </a:cubicBezTo>
                <a:cubicBezTo>
                  <a:pt x="29" y="58"/>
                  <a:pt x="32" y="58"/>
                  <a:pt x="34" y="58"/>
                </a:cubicBezTo>
                <a:cubicBezTo>
                  <a:pt x="35" y="58"/>
                  <a:pt x="35" y="58"/>
                  <a:pt x="36" y="58"/>
                </a:cubicBezTo>
                <a:cubicBezTo>
                  <a:pt x="42" y="63"/>
                  <a:pt x="52" y="66"/>
                  <a:pt x="61" y="64"/>
                </a:cubicBezTo>
                <a:cubicBezTo>
                  <a:pt x="74" y="70"/>
                  <a:pt x="74" y="70"/>
                  <a:pt x="74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6" y="69"/>
                  <a:pt x="76" y="69"/>
                  <a:pt x="76" y="69"/>
                </a:cubicBezTo>
                <a:cubicBezTo>
                  <a:pt x="74" y="57"/>
                  <a:pt x="74" y="57"/>
                  <a:pt x="74" y="57"/>
                </a:cubicBezTo>
                <a:cubicBezTo>
                  <a:pt x="79" y="53"/>
                  <a:pt x="82" y="47"/>
                  <a:pt x="82" y="41"/>
                </a:cubicBezTo>
                <a:close/>
                <a:moveTo>
                  <a:pt x="25" y="52"/>
                </a:moveTo>
                <a:cubicBezTo>
                  <a:pt x="12" y="57"/>
                  <a:pt x="12" y="57"/>
                  <a:pt x="12" y="57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7"/>
                  <a:pt x="14" y="46"/>
                  <a:pt x="14" y="46"/>
                </a:cubicBezTo>
                <a:cubicBezTo>
                  <a:pt x="8" y="41"/>
                  <a:pt x="5" y="35"/>
                  <a:pt x="5" y="29"/>
                </a:cubicBezTo>
                <a:cubicBezTo>
                  <a:pt x="5" y="15"/>
                  <a:pt x="18" y="5"/>
                  <a:pt x="34" y="5"/>
                </a:cubicBezTo>
                <a:cubicBezTo>
                  <a:pt x="51" y="5"/>
                  <a:pt x="64" y="15"/>
                  <a:pt x="64" y="29"/>
                </a:cubicBezTo>
                <a:cubicBezTo>
                  <a:pt x="64" y="42"/>
                  <a:pt x="51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6" y="52"/>
                  <a:pt x="26" y="52"/>
                  <a:pt x="25" y="52"/>
                </a:cubicBezTo>
                <a:close/>
                <a:moveTo>
                  <a:pt x="73" y="67"/>
                </a:moveTo>
                <a:cubicBezTo>
                  <a:pt x="62" y="61"/>
                  <a:pt x="62" y="61"/>
                  <a:pt x="62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53" y="63"/>
                  <a:pt x="45" y="61"/>
                  <a:pt x="39" y="58"/>
                </a:cubicBezTo>
                <a:cubicBezTo>
                  <a:pt x="56" y="55"/>
                  <a:pt x="69" y="43"/>
                  <a:pt x="69" y="29"/>
                </a:cubicBezTo>
                <a:cubicBezTo>
                  <a:pt x="69" y="27"/>
                  <a:pt x="68" y="26"/>
                  <a:pt x="68" y="24"/>
                </a:cubicBezTo>
                <a:cubicBezTo>
                  <a:pt x="75" y="28"/>
                  <a:pt x="79" y="34"/>
                  <a:pt x="79" y="41"/>
                </a:cubicBezTo>
                <a:cubicBezTo>
                  <a:pt x="79" y="47"/>
                  <a:pt x="77" y="52"/>
                  <a:pt x="72" y="56"/>
                </a:cubicBezTo>
                <a:cubicBezTo>
                  <a:pt x="72" y="56"/>
                  <a:pt x="72" y="56"/>
                  <a:pt x="72" y="57"/>
                </a:cubicBezTo>
                <a:lnTo>
                  <a:pt x="73" y="67"/>
                </a:lnTo>
                <a:close/>
              </a:path>
            </a:pathLst>
          </a:custGeom>
          <a:effectLst>
            <a:outerShdw blurRad="50800" dist="762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>
                <a:solidFill>
                  <a:srgbClr val="194258"/>
                </a:solidFill>
              </a:rPr>
              <a:t>。。。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838200" y="122029"/>
            <a:ext cx="6448865" cy="613546"/>
          </a:xfrm>
          <a:prstGeom prst="rect">
            <a:avLst/>
          </a:prstGeom>
        </p:spPr>
        <p:txBody>
          <a:bodyPr/>
          <a:lstStyle>
            <a:lvl1pPr>
              <a:defRPr sz="4000" b="1" i="1">
                <a:solidFill>
                  <a:srgbClr val="28688C"/>
                </a:solidFill>
              </a:defRPr>
            </a:lvl1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</p:bldLst>
  </p:timing>
</p:sldLayout>
</file>

<file path=ppt/slideLayouts/slideLayout38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2_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0" name="Freeform 266"/>
          <p:cNvSpPr>
            <a:spLocks noEditPoints="1"/>
          </p:cNvSpPr>
          <p:nvPr userDrawn="1">
            <p:custDataLst>
              <p:tags r:id="rId2"/>
            </p:custDataLst>
          </p:nvPr>
        </p:nvSpPr>
        <p:spPr bwMode="auto">
          <a:xfrm>
            <a:off x="184552" y="67026"/>
            <a:ext cx="653648" cy="641047"/>
          </a:xfrm>
          <a:custGeom>
            <a:gdLst>
              <a:gd name="T0" fmla="*/ 82 w 82"/>
              <a:gd name="T1" fmla="*/ 41 h 70"/>
              <a:gd name="T2" fmla="*/ 67 w 82"/>
              <a:gd name="T3" fmla="*/ 21 h 70"/>
              <a:gd name="T4" fmla="*/ 34 w 82"/>
              <a:gd name="T5" fmla="*/ 0 h 70"/>
              <a:gd name="T6" fmla="*/ 0 w 82"/>
              <a:gd name="T7" fmla="*/ 29 h 70"/>
              <a:gd name="T8" fmla="*/ 9 w 82"/>
              <a:gd name="T9" fmla="*/ 48 h 70"/>
              <a:gd name="T10" fmla="*/ 6 w 82"/>
              <a:gd name="T11" fmla="*/ 60 h 70"/>
              <a:gd name="T12" fmla="*/ 7 w 82"/>
              <a:gd name="T13" fmla="*/ 63 h 70"/>
              <a:gd name="T14" fmla="*/ 8 w 82"/>
              <a:gd name="T15" fmla="*/ 63 h 70"/>
              <a:gd name="T16" fmla="*/ 9 w 82"/>
              <a:gd name="T17" fmla="*/ 63 h 70"/>
              <a:gd name="T18" fmla="*/ 26 w 82"/>
              <a:gd name="T19" fmla="*/ 57 h 70"/>
              <a:gd name="T20" fmla="*/ 34 w 82"/>
              <a:gd name="T21" fmla="*/ 58 h 70"/>
              <a:gd name="T22" fmla="*/ 36 w 82"/>
              <a:gd name="T23" fmla="*/ 58 h 70"/>
              <a:gd name="T24" fmla="*/ 61 w 82"/>
              <a:gd name="T25" fmla="*/ 64 h 70"/>
              <a:gd name="T26" fmla="*/ 74 w 82"/>
              <a:gd name="T27" fmla="*/ 70 h 70"/>
              <a:gd name="T28" fmla="*/ 75 w 82"/>
              <a:gd name="T29" fmla="*/ 70 h 70"/>
              <a:gd name="T30" fmla="*/ 75 w 82"/>
              <a:gd name="T31" fmla="*/ 70 h 70"/>
              <a:gd name="T32" fmla="*/ 76 w 82"/>
              <a:gd name="T33" fmla="*/ 69 h 70"/>
              <a:gd name="T34" fmla="*/ 74 w 82"/>
              <a:gd name="T35" fmla="*/ 57 h 70"/>
              <a:gd name="T36" fmla="*/ 82 w 82"/>
              <a:gd name="T37" fmla="*/ 41 h 70"/>
              <a:gd name="T38" fmla="*/ 25 w 82"/>
              <a:gd name="T39" fmla="*/ 52 h 70"/>
              <a:gd name="T40" fmla="*/ 12 w 82"/>
              <a:gd name="T41" fmla="*/ 57 h 70"/>
              <a:gd name="T42" fmla="*/ 14 w 82"/>
              <a:gd name="T43" fmla="*/ 48 h 70"/>
              <a:gd name="T44" fmla="*/ 14 w 82"/>
              <a:gd name="T45" fmla="*/ 46 h 70"/>
              <a:gd name="T46" fmla="*/ 5 w 82"/>
              <a:gd name="T47" fmla="*/ 29 h 70"/>
              <a:gd name="T48" fmla="*/ 34 w 82"/>
              <a:gd name="T49" fmla="*/ 5 h 70"/>
              <a:gd name="T50" fmla="*/ 64 w 82"/>
              <a:gd name="T51" fmla="*/ 29 h 70"/>
              <a:gd name="T52" fmla="*/ 34 w 82"/>
              <a:gd name="T53" fmla="*/ 53 h 70"/>
              <a:gd name="T54" fmla="*/ 27 w 82"/>
              <a:gd name="T55" fmla="*/ 52 h 70"/>
              <a:gd name="T56" fmla="*/ 25 w 82"/>
              <a:gd name="T57" fmla="*/ 52 h 70"/>
              <a:gd name="T58" fmla="*/ 73 w 82"/>
              <a:gd name="T59" fmla="*/ 67 h 70"/>
              <a:gd name="T60" fmla="*/ 62 w 82"/>
              <a:gd name="T61" fmla="*/ 61 h 70"/>
              <a:gd name="T62" fmla="*/ 61 w 82"/>
              <a:gd name="T63" fmla="*/ 61 h 70"/>
              <a:gd name="T64" fmla="*/ 61 w 82"/>
              <a:gd name="T65" fmla="*/ 61 h 70"/>
              <a:gd name="T66" fmla="*/ 39 w 82"/>
              <a:gd name="T67" fmla="*/ 58 h 70"/>
              <a:gd name="T68" fmla="*/ 69 w 82"/>
              <a:gd name="T69" fmla="*/ 29 h 70"/>
              <a:gd name="T70" fmla="*/ 68 w 82"/>
              <a:gd name="T71" fmla="*/ 24 h 70"/>
              <a:gd name="T72" fmla="*/ 79 w 82"/>
              <a:gd name="T73" fmla="*/ 41 h 70"/>
              <a:gd name="T74" fmla="*/ 72 w 82"/>
              <a:gd name="T75" fmla="*/ 56 h 70"/>
              <a:gd name="T76" fmla="*/ 72 w 82"/>
              <a:gd name="T77" fmla="*/ 57 h 70"/>
              <a:gd name="T78" fmla="*/ 73 w 82"/>
              <a:gd name="T79" fmla="*/ 67 h 7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2" h="70">
                <a:moveTo>
                  <a:pt x="82" y="41"/>
                </a:moveTo>
                <a:cubicBezTo>
                  <a:pt x="82" y="33"/>
                  <a:pt x="76" y="25"/>
                  <a:pt x="67" y="21"/>
                </a:cubicBezTo>
                <a:cubicBezTo>
                  <a:pt x="63" y="9"/>
                  <a:pt x="50" y="0"/>
                  <a:pt x="34" y="0"/>
                </a:cubicBezTo>
                <a:cubicBezTo>
                  <a:pt x="16" y="0"/>
                  <a:pt x="0" y="13"/>
                  <a:pt x="0" y="29"/>
                </a:cubicBezTo>
                <a:cubicBezTo>
                  <a:pt x="0" y="36"/>
                  <a:pt x="3" y="43"/>
                  <a:pt x="9" y="48"/>
                </a:cubicBezTo>
                <a:cubicBezTo>
                  <a:pt x="6" y="60"/>
                  <a:pt x="6" y="60"/>
                  <a:pt x="6" y="60"/>
                </a:cubicBezTo>
                <a:cubicBezTo>
                  <a:pt x="6" y="61"/>
                  <a:pt x="6" y="62"/>
                  <a:pt x="7" y="63"/>
                </a:cubicBezTo>
                <a:cubicBezTo>
                  <a:pt x="7" y="63"/>
                  <a:pt x="8" y="63"/>
                  <a:pt x="8" y="63"/>
                </a:cubicBezTo>
                <a:cubicBezTo>
                  <a:pt x="9" y="63"/>
                  <a:pt x="9" y="63"/>
                  <a:pt x="9" y="63"/>
                </a:cubicBezTo>
                <a:cubicBezTo>
                  <a:pt x="26" y="57"/>
                  <a:pt x="26" y="57"/>
                  <a:pt x="26" y="57"/>
                </a:cubicBezTo>
                <a:cubicBezTo>
                  <a:pt x="29" y="58"/>
                  <a:pt x="32" y="58"/>
                  <a:pt x="34" y="58"/>
                </a:cubicBezTo>
                <a:cubicBezTo>
                  <a:pt x="35" y="58"/>
                  <a:pt x="35" y="58"/>
                  <a:pt x="36" y="58"/>
                </a:cubicBezTo>
                <a:cubicBezTo>
                  <a:pt x="42" y="63"/>
                  <a:pt x="52" y="66"/>
                  <a:pt x="61" y="64"/>
                </a:cubicBezTo>
                <a:cubicBezTo>
                  <a:pt x="74" y="70"/>
                  <a:pt x="74" y="70"/>
                  <a:pt x="74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6" y="69"/>
                  <a:pt x="76" y="69"/>
                  <a:pt x="76" y="69"/>
                </a:cubicBezTo>
                <a:cubicBezTo>
                  <a:pt x="74" y="57"/>
                  <a:pt x="74" y="57"/>
                  <a:pt x="74" y="57"/>
                </a:cubicBezTo>
                <a:cubicBezTo>
                  <a:pt x="79" y="53"/>
                  <a:pt x="82" y="47"/>
                  <a:pt x="82" y="41"/>
                </a:cubicBezTo>
                <a:close/>
                <a:moveTo>
                  <a:pt x="25" y="52"/>
                </a:moveTo>
                <a:cubicBezTo>
                  <a:pt x="12" y="57"/>
                  <a:pt x="12" y="57"/>
                  <a:pt x="12" y="57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7"/>
                  <a:pt x="14" y="46"/>
                  <a:pt x="14" y="46"/>
                </a:cubicBezTo>
                <a:cubicBezTo>
                  <a:pt x="8" y="41"/>
                  <a:pt x="5" y="35"/>
                  <a:pt x="5" y="29"/>
                </a:cubicBezTo>
                <a:cubicBezTo>
                  <a:pt x="5" y="15"/>
                  <a:pt x="18" y="5"/>
                  <a:pt x="34" y="5"/>
                </a:cubicBezTo>
                <a:cubicBezTo>
                  <a:pt x="51" y="5"/>
                  <a:pt x="64" y="15"/>
                  <a:pt x="64" y="29"/>
                </a:cubicBezTo>
                <a:cubicBezTo>
                  <a:pt x="64" y="42"/>
                  <a:pt x="51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6" y="52"/>
                  <a:pt x="26" y="52"/>
                  <a:pt x="25" y="52"/>
                </a:cubicBezTo>
                <a:close/>
                <a:moveTo>
                  <a:pt x="73" y="67"/>
                </a:moveTo>
                <a:cubicBezTo>
                  <a:pt x="62" y="61"/>
                  <a:pt x="62" y="61"/>
                  <a:pt x="62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53" y="63"/>
                  <a:pt x="45" y="61"/>
                  <a:pt x="39" y="58"/>
                </a:cubicBezTo>
                <a:cubicBezTo>
                  <a:pt x="56" y="55"/>
                  <a:pt x="69" y="43"/>
                  <a:pt x="69" y="29"/>
                </a:cubicBezTo>
                <a:cubicBezTo>
                  <a:pt x="69" y="27"/>
                  <a:pt x="68" y="26"/>
                  <a:pt x="68" y="24"/>
                </a:cubicBezTo>
                <a:cubicBezTo>
                  <a:pt x="75" y="28"/>
                  <a:pt x="79" y="34"/>
                  <a:pt x="79" y="41"/>
                </a:cubicBezTo>
                <a:cubicBezTo>
                  <a:pt x="79" y="47"/>
                  <a:pt x="77" y="52"/>
                  <a:pt x="72" y="56"/>
                </a:cubicBezTo>
                <a:cubicBezTo>
                  <a:pt x="72" y="56"/>
                  <a:pt x="72" y="56"/>
                  <a:pt x="72" y="57"/>
                </a:cubicBezTo>
                <a:lnTo>
                  <a:pt x="73" y="67"/>
                </a:lnTo>
                <a:close/>
              </a:path>
            </a:pathLst>
          </a:custGeom>
          <a:effectLst>
            <a:outerShdw blurRad="50800" dist="762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>
                <a:solidFill>
                  <a:srgbClr val="194258"/>
                </a:solidFill>
              </a:rPr>
              <a:t>。。。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838200" y="122029"/>
            <a:ext cx="6448865" cy="613546"/>
          </a:xfrm>
          <a:prstGeom prst="rect">
            <a:avLst/>
          </a:prstGeom>
        </p:spPr>
        <p:txBody>
          <a:bodyPr/>
          <a:lstStyle>
            <a:lvl1pPr>
              <a:defRPr sz="4000" b="1" i="1">
                <a:solidFill>
                  <a:srgbClr val="28688C"/>
                </a:solidFill>
              </a:defRPr>
            </a:lvl1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</p:bldLst>
  </p:timing>
</p:sldLayout>
</file>

<file path=ppt/slideLayouts/slideLayout39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3_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0" name="Freeform 266"/>
          <p:cNvSpPr>
            <a:spLocks noEditPoints="1"/>
          </p:cNvSpPr>
          <p:nvPr userDrawn="1">
            <p:custDataLst>
              <p:tags r:id="rId2"/>
            </p:custDataLst>
          </p:nvPr>
        </p:nvSpPr>
        <p:spPr bwMode="auto">
          <a:xfrm>
            <a:off x="184552" y="67026"/>
            <a:ext cx="653648" cy="641047"/>
          </a:xfrm>
          <a:custGeom>
            <a:gdLst>
              <a:gd name="T0" fmla="*/ 82 w 82"/>
              <a:gd name="T1" fmla="*/ 41 h 70"/>
              <a:gd name="T2" fmla="*/ 67 w 82"/>
              <a:gd name="T3" fmla="*/ 21 h 70"/>
              <a:gd name="T4" fmla="*/ 34 w 82"/>
              <a:gd name="T5" fmla="*/ 0 h 70"/>
              <a:gd name="T6" fmla="*/ 0 w 82"/>
              <a:gd name="T7" fmla="*/ 29 h 70"/>
              <a:gd name="T8" fmla="*/ 9 w 82"/>
              <a:gd name="T9" fmla="*/ 48 h 70"/>
              <a:gd name="T10" fmla="*/ 6 w 82"/>
              <a:gd name="T11" fmla="*/ 60 h 70"/>
              <a:gd name="T12" fmla="*/ 7 w 82"/>
              <a:gd name="T13" fmla="*/ 63 h 70"/>
              <a:gd name="T14" fmla="*/ 8 w 82"/>
              <a:gd name="T15" fmla="*/ 63 h 70"/>
              <a:gd name="T16" fmla="*/ 9 w 82"/>
              <a:gd name="T17" fmla="*/ 63 h 70"/>
              <a:gd name="T18" fmla="*/ 26 w 82"/>
              <a:gd name="T19" fmla="*/ 57 h 70"/>
              <a:gd name="T20" fmla="*/ 34 w 82"/>
              <a:gd name="T21" fmla="*/ 58 h 70"/>
              <a:gd name="T22" fmla="*/ 36 w 82"/>
              <a:gd name="T23" fmla="*/ 58 h 70"/>
              <a:gd name="T24" fmla="*/ 61 w 82"/>
              <a:gd name="T25" fmla="*/ 64 h 70"/>
              <a:gd name="T26" fmla="*/ 74 w 82"/>
              <a:gd name="T27" fmla="*/ 70 h 70"/>
              <a:gd name="T28" fmla="*/ 75 w 82"/>
              <a:gd name="T29" fmla="*/ 70 h 70"/>
              <a:gd name="T30" fmla="*/ 75 w 82"/>
              <a:gd name="T31" fmla="*/ 70 h 70"/>
              <a:gd name="T32" fmla="*/ 76 w 82"/>
              <a:gd name="T33" fmla="*/ 69 h 70"/>
              <a:gd name="T34" fmla="*/ 74 w 82"/>
              <a:gd name="T35" fmla="*/ 57 h 70"/>
              <a:gd name="T36" fmla="*/ 82 w 82"/>
              <a:gd name="T37" fmla="*/ 41 h 70"/>
              <a:gd name="T38" fmla="*/ 25 w 82"/>
              <a:gd name="T39" fmla="*/ 52 h 70"/>
              <a:gd name="T40" fmla="*/ 12 w 82"/>
              <a:gd name="T41" fmla="*/ 57 h 70"/>
              <a:gd name="T42" fmla="*/ 14 w 82"/>
              <a:gd name="T43" fmla="*/ 48 h 70"/>
              <a:gd name="T44" fmla="*/ 14 w 82"/>
              <a:gd name="T45" fmla="*/ 46 h 70"/>
              <a:gd name="T46" fmla="*/ 5 w 82"/>
              <a:gd name="T47" fmla="*/ 29 h 70"/>
              <a:gd name="T48" fmla="*/ 34 w 82"/>
              <a:gd name="T49" fmla="*/ 5 h 70"/>
              <a:gd name="T50" fmla="*/ 64 w 82"/>
              <a:gd name="T51" fmla="*/ 29 h 70"/>
              <a:gd name="T52" fmla="*/ 34 w 82"/>
              <a:gd name="T53" fmla="*/ 53 h 70"/>
              <a:gd name="T54" fmla="*/ 27 w 82"/>
              <a:gd name="T55" fmla="*/ 52 h 70"/>
              <a:gd name="T56" fmla="*/ 25 w 82"/>
              <a:gd name="T57" fmla="*/ 52 h 70"/>
              <a:gd name="T58" fmla="*/ 73 w 82"/>
              <a:gd name="T59" fmla="*/ 67 h 70"/>
              <a:gd name="T60" fmla="*/ 62 w 82"/>
              <a:gd name="T61" fmla="*/ 61 h 70"/>
              <a:gd name="T62" fmla="*/ 61 w 82"/>
              <a:gd name="T63" fmla="*/ 61 h 70"/>
              <a:gd name="T64" fmla="*/ 61 w 82"/>
              <a:gd name="T65" fmla="*/ 61 h 70"/>
              <a:gd name="T66" fmla="*/ 39 w 82"/>
              <a:gd name="T67" fmla="*/ 58 h 70"/>
              <a:gd name="T68" fmla="*/ 69 w 82"/>
              <a:gd name="T69" fmla="*/ 29 h 70"/>
              <a:gd name="T70" fmla="*/ 68 w 82"/>
              <a:gd name="T71" fmla="*/ 24 h 70"/>
              <a:gd name="T72" fmla="*/ 79 w 82"/>
              <a:gd name="T73" fmla="*/ 41 h 70"/>
              <a:gd name="T74" fmla="*/ 72 w 82"/>
              <a:gd name="T75" fmla="*/ 56 h 70"/>
              <a:gd name="T76" fmla="*/ 72 w 82"/>
              <a:gd name="T77" fmla="*/ 57 h 70"/>
              <a:gd name="T78" fmla="*/ 73 w 82"/>
              <a:gd name="T79" fmla="*/ 67 h 7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2" h="70">
                <a:moveTo>
                  <a:pt x="82" y="41"/>
                </a:moveTo>
                <a:cubicBezTo>
                  <a:pt x="82" y="33"/>
                  <a:pt x="76" y="25"/>
                  <a:pt x="67" y="21"/>
                </a:cubicBezTo>
                <a:cubicBezTo>
                  <a:pt x="63" y="9"/>
                  <a:pt x="50" y="0"/>
                  <a:pt x="34" y="0"/>
                </a:cubicBezTo>
                <a:cubicBezTo>
                  <a:pt x="16" y="0"/>
                  <a:pt x="0" y="13"/>
                  <a:pt x="0" y="29"/>
                </a:cubicBezTo>
                <a:cubicBezTo>
                  <a:pt x="0" y="36"/>
                  <a:pt x="3" y="43"/>
                  <a:pt x="9" y="48"/>
                </a:cubicBezTo>
                <a:cubicBezTo>
                  <a:pt x="6" y="60"/>
                  <a:pt x="6" y="60"/>
                  <a:pt x="6" y="60"/>
                </a:cubicBezTo>
                <a:cubicBezTo>
                  <a:pt x="6" y="61"/>
                  <a:pt x="6" y="62"/>
                  <a:pt x="7" y="63"/>
                </a:cubicBezTo>
                <a:cubicBezTo>
                  <a:pt x="7" y="63"/>
                  <a:pt x="8" y="63"/>
                  <a:pt x="8" y="63"/>
                </a:cubicBezTo>
                <a:cubicBezTo>
                  <a:pt x="9" y="63"/>
                  <a:pt x="9" y="63"/>
                  <a:pt x="9" y="63"/>
                </a:cubicBezTo>
                <a:cubicBezTo>
                  <a:pt x="26" y="57"/>
                  <a:pt x="26" y="57"/>
                  <a:pt x="26" y="57"/>
                </a:cubicBezTo>
                <a:cubicBezTo>
                  <a:pt x="29" y="58"/>
                  <a:pt x="32" y="58"/>
                  <a:pt x="34" y="58"/>
                </a:cubicBezTo>
                <a:cubicBezTo>
                  <a:pt x="35" y="58"/>
                  <a:pt x="35" y="58"/>
                  <a:pt x="36" y="58"/>
                </a:cubicBezTo>
                <a:cubicBezTo>
                  <a:pt x="42" y="63"/>
                  <a:pt x="52" y="66"/>
                  <a:pt x="61" y="64"/>
                </a:cubicBezTo>
                <a:cubicBezTo>
                  <a:pt x="74" y="70"/>
                  <a:pt x="74" y="70"/>
                  <a:pt x="74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6" y="69"/>
                  <a:pt x="76" y="69"/>
                  <a:pt x="76" y="69"/>
                </a:cubicBezTo>
                <a:cubicBezTo>
                  <a:pt x="74" y="57"/>
                  <a:pt x="74" y="57"/>
                  <a:pt x="74" y="57"/>
                </a:cubicBezTo>
                <a:cubicBezTo>
                  <a:pt x="79" y="53"/>
                  <a:pt x="82" y="47"/>
                  <a:pt x="82" y="41"/>
                </a:cubicBezTo>
                <a:close/>
                <a:moveTo>
                  <a:pt x="25" y="52"/>
                </a:moveTo>
                <a:cubicBezTo>
                  <a:pt x="12" y="57"/>
                  <a:pt x="12" y="57"/>
                  <a:pt x="12" y="57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7"/>
                  <a:pt x="14" y="46"/>
                  <a:pt x="14" y="46"/>
                </a:cubicBezTo>
                <a:cubicBezTo>
                  <a:pt x="8" y="41"/>
                  <a:pt x="5" y="35"/>
                  <a:pt x="5" y="29"/>
                </a:cubicBezTo>
                <a:cubicBezTo>
                  <a:pt x="5" y="15"/>
                  <a:pt x="18" y="5"/>
                  <a:pt x="34" y="5"/>
                </a:cubicBezTo>
                <a:cubicBezTo>
                  <a:pt x="51" y="5"/>
                  <a:pt x="64" y="15"/>
                  <a:pt x="64" y="29"/>
                </a:cubicBezTo>
                <a:cubicBezTo>
                  <a:pt x="64" y="42"/>
                  <a:pt x="51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6" y="52"/>
                  <a:pt x="26" y="52"/>
                  <a:pt x="25" y="52"/>
                </a:cubicBezTo>
                <a:close/>
                <a:moveTo>
                  <a:pt x="73" y="67"/>
                </a:moveTo>
                <a:cubicBezTo>
                  <a:pt x="62" y="61"/>
                  <a:pt x="62" y="61"/>
                  <a:pt x="62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53" y="63"/>
                  <a:pt x="45" y="61"/>
                  <a:pt x="39" y="58"/>
                </a:cubicBezTo>
                <a:cubicBezTo>
                  <a:pt x="56" y="55"/>
                  <a:pt x="69" y="43"/>
                  <a:pt x="69" y="29"/>
                </a:cubicBezTo>
                <a:cubicBezTo>
                  <a:pt x="69" y="27"/>
                  <a:pt x="68" y="26"/>
                  <a:pt x="68" y="24"/>
                </a:cubicBezTo>
                <a:cubicBezTo>
                  <a:pt x="75" y="28"/>
                  <a:pt x="79" y="34"/>
                  <a:pt x="79" y="41"/>
                </a:cubicBezTo>
                <a:cubicBezTo>
                  <a:pt x="79" y="47"/>
                  <a:pt x="77" y="52"/>
                  <a:pt x="72" y="56"/>
                </a:cubicBezTo>
                <a:cubicBezTo>
                  <a:pt x="72" y="56"/>
                  <a:pt x="72" y="56"/>
                  <a:pt x="72" y="57"/>
                </a:cubicBezTo>
                <a:lnTo>
                  <a:pt x="73" y="67"/>
                </a:lnTo>
                <a:close/>
              </a:path>
            </a:pathLst>
          </a:custGeom>
          <a:effectLst>
            <a:outerShdw blurRad="50800" dist="762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>
                <a:solidFill>
                  <a:srgbClr val="194258"/>
                </a:solidFill>
              </a:rPr>
              <a:t>。。。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838200" y="122029"/>
            <a:ext cx="6448865" cy="613546"/>
          </a:xfrm>
          <a:prstGeom prst="rect">
            <a:avLst/>
          </a:prstGeom>
        </p:spPr>
        <p:txBody>
          <a:bodyPr/>
          <a:lstStyle>
            <a:lvl1pPr>
              <a:defRPr sz="4000" b="1" i="1">
                <a:solidFill>
                  <a:srgbClr val="28688C"/>
                </a:solidFill>
              </a:defRPr>
            </a:lvl1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</p:bldLst>
  </p:timing>
</p:sldLayout>
</file>

<file path=ppt/slideLayouts/slideLayout40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4_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0" name="Freeform 266"/>
          <p:cNvSpPr>
            <a:spLocks noEditPoints="1"/>
          </p:cNvSpPr>
          <p:nvPr userDrawn="1">
            <p:custDataLst>
              <p:tags r:id="rId2"/>
            </p:custDataLst>
          </p:nvPr>
        </p:nvSpPr>
        <p:spPr bwMode="auto">
          <a:xfrm>
            <a:off x="184552" y="67026"/>
            <a:ext cx="653648" cy="641047"/>
          </a:xfrm>
          <a:custGeom>
            <a:gdLst>
              <a:gd name="T0" fmla="*/ 82 w 82"/>
              <a:gd name="T1" fmla="*/ 41 h 70"/>
              <a:gd name="T2" fmla="*/ 67 w 82"/>
              <a:gd name="T3" fmla="*/ 21 h 70"/>
              <a:gd name="T4" fmla="*/ 34 w 82"/>
              <a:gd name="T5" fmla="*/ 0 h 70"/>
              <a:gd name="T6" fmla="*/ 0 w 82"/>
              <a:gd name="T7" fmla="*/ 29 h 70"/>
              <a:gd name="T8" fmla="*/ 9 w 82"/>
              <a:gd name="T9" fmla="*/ 48 h 70"/>
              <a:gd name="T10" fmla="*/ 6 w 82"/>
              <a:gd name="T11" fmla="*/ 60 h 70"/>
              <a:gd name="T12" fmla="*/ 7 w 82"/>
              <a:gd name="T13" fmla="*/ 63 h 70"/>
              <a:gd name="T14" fmla="*/ 8 w 82"/>
              <a:gd name="T15" fmla="*/ 63 h 70"/>
              <a:gd name="T16" fmla="*/ 9 w 82"/>
              <a:gd name="T17" fmla="*/ 63 h 70"/>
              <a:gd name="T18" fmla="*/ 26 w 82"/>
              <a:gd name="T19" fmla="*/ 57 h 70"/>
              <a:gd name="T20" fmla="*/ 34 w 82"/>
              <a:gd name="T21" fmla="*/ 58 h 70"/>
              <a:gd name="T22" fmla="*/ 36 w 82"/>
              <a:gd name="T23" fmla="*/ 58 h 70"/>
              <a:gd name="T24" fmla="*/ 61 w 82"/>
              <a:gd name="T25" fmla="*/ 64 h 70"/>
              <a:gd name="T26" fmla="*/ 74 w 82"/>
              <a:gd name="T27" fmla="*/ 70 h 70"/>
              <a:gd name="T28" fmla="*/ 75 w 82"/>
              <a:gd name="T29" fmla="*/ 70 h 70"/>
              <a:gd name="T30" fmla="*/ 75 w 82"/>
              <a:gd name="T31" fmla="*/ 70 h 70"/>
              <a:gd name="T32" fmla="*/ 76 w 82"/>
              <a:gd name="T33" fmla="*/ 69 h 70"/>
              <a:gd name="T34" fmla="*/ 74 w 82"/>
              <a:gd name="T35" fmla="*/ 57 h 70"/>
              <a:gd name="T36" fmla="*/ 82 w 82"/>
              <a:gd name="T37" fmla="*/ 41 h 70"/>
              <a:gd name="T38" fmla="*/ 25 w 82"/>
              <a:gd name="T39" fmla="*/ 52 h 70"/>
              <a:gd name="T40" fmla="*/ 12 w 82"/>
              <a:gd name="T41" fmla="*/ 57 h 70"/>
              <a:gd name="T42" fmla="*/ 14 w 82"/>
              <a:gd name="T43" fmla="*/ 48 h 70"/>
              <a:gd name="T44" fmla="*/ 14 w 82"/>
              <a:gd name="T45" fmla="*/ 46 h 70"/>
              <a:gd name="T46" fmla="*/ 5 w 82"/>
              <a:gd name="T47" fmla="*/ 29 h 70"/>
              <a:gd name="T48" fmla="*/ 34 w 82"/>
              <a:gd name="T49" fmla="*/ 5 h 70"/>
              <a:gd name="T50" fmla="*/ 64 w 82"/>
              <a:gd name="T51" fmla="*/ 29 h 70"/>
              <a:gd name="T52" fmla="*/ 34 w 82"/>
              <a:gd name="T53" fmla="*/ 53 h 70"/>
              <a:gd name="T54" fmla="*/ 27 w 82"/>
              <a:gd name="T55" fmla="*/ 52 h 70"/>
              <a:gd name="T56" fmla="*/ 25 w 82"/>
              <a:gd name="T57" fmla="*/ 52 h 70"/>
              <a:gd name="T58" fmla="*/ 73 w 82"/>
              <a:gd name="T59" fmla="*/ 67 h 70"/>
              <a:gd name="T60" fmla="*/ 62 w 82"/>
              <a:gd name="T61" fmla="*/ 61 h 70"/>
              <a:gd name="T62" fmla="*/ 61 w 82"/>
              <a:gd name="T63" fmla="*/ 61 h 70"/>
              <a:gd name="T64" fmla="*/ 61 w 82"/>
              <a:gd name="T65" fmla="*/ 61 h 70"/>
              <a:gd name="T66" fmla="*/ 39 w 82"/>
              <a:gd name="T67" fmla="*/ 58 h 70"/>
              <a:gd name="T68" fmla="*/ 69 w 82"/>
              <a:gd name="T69" fmla="*/ 29 h 70"/>
              <a:gd name="T70" fmla="*/ 68 w 82"/>
              <a:gd name="T71" fmla="*/ 24 h 70"/>
              <a:gd name="T72" fmla="*/ 79 w 82"/>
              <a:gd name="T73" fmla="*/ 41 h 70"/>
              <a:gd name="T74" fmla="*/ 72 w 82"/>
              <a:gd name="T75" fmla="*/ 56 h 70"/>
              <a:gd name="T76" fmla="*/ 72 w 82"/>
              <a:gd name="T77" fmla="*/ 57 h 70"/>
              <a:gd name="T78" fmla="*/ 73 w 82"/>
              <a:gd name="T79" fmla="*/ 67 h 7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2" h="70">
                <a:moveTo>
                  <a:pt x="82" y="41"/>
                </a:moveTo>
                <a:cubicBezTo>
                  <a:pt x="82" y="33"/>
                  <a:pt x="76" y="25"/>
                  <a:pt x="67" y="21"/>
                </a:cubicBezTo>
                <a:cubicBezTo>
                  <a:pt x="63" y="9"/>
                  <a:pt x="50" y="0"/>
                  <a:pt x="34" y="0"/>
                </a:cubicBezTo>
                <a:cubicBezTo>
                  <a:pt x="16" y="0"/>
                  <a:pt x="0" y="13"/>
                  <a:pt x="0" y="29"/>
                </a:cubicBezTo>
                <a:cubicBezTo>
                  <a:pt x="0" y="36"/>
                  <a:pt x="3" y="43"/>
                  <a:pt x="9" y="48"/>
                </a:cubicBezTo>
                <a:cubicBezTo>
                  <a:pt x="6" y="60"/>
                  <a:pt x="6" y="60"/>
                  <a:pt x="6" y="60"/>
                </a:cubicBezTo>
                <a:cubicBezTo>
                  <a:pt x="6" y="61"/>
                  <a:pt x="6" y="62"/>
                  <a:pt x="7" y="63"/>
                </a:cubicBezTo>
                <a:cubicBezTo>
                  <a:pt x="7" y="63"/>
                  <a:pt x="8" y="63"/>
                  <a:pt x="8" y="63"/>
                </a:cubicBezTo>
                <a:cubicBezTo>
                  <a:pt x="9" y="63"/>
                  <a:pt x="9" y="63"/>
                  <a:pt x="9" y="63"/>
                </a:cubicBezTo>
                <a:cubicBezTo>
                  <a:pt x="26" y="57"/>
                  <a:pt x="26" y="57"/>
                  <a:pt x="26" y="57"/>
                </a:cubicBezTo>
                <a:cubicBezTo>
                  <a:pt x="29" y="58"/>
                  <a:pt x="32" y="58"/>
                  <a:pt x="34" y="58"/>
                </a:cubicBezTo>
                <a:cubicBezTo>
                  <a:pt x="35" y="58"/>
                  <a:pt x="35" y="58"/>
                  <a:pt x="36" y="58"/>
                </a:cubicBezTo>
                <a:cubicBezTo>
                  <a:pt x="42" y="63"/>
                  <a:pt x="52" y="66"/>
                  <a:pt x="61" y="64"/>
                </a:cubicBezTo>
                <a:cubicBezTo>
                  <a:pt x="74" y="70"/>
                  <a:pt x="74" y="70"/>
                  <a:pt x="74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6" y="69"/>
                  <a:pt x="76" y="69"/>
                  <a:pt x="76" y="69"/>
                </a:cubicBezTo>
                <a:cubicBezTo>
                  <a:pt x="74" y="57"/>
                  <a:pt x="74" y="57"/>
                  <a:pt x="74" y="57"/>
                </a:cubicBezTo>
                <a:cubicBezTo>
                  <a:pt x="79" y="53"/>
                  <a:pt x="82" y="47"/>
                  <a:pt x="82" y="41"/>
                </a:cubicBezTo>
                <a:close/>
                <a:moveTo>
                  <a:pt x="25" y="52"/>
                </a:moveTo>
                <a:cubicBezTo>
                  <a:pt x="12" y="57"/>
                  <a:pt x="12" y="57"/>
                  <a:pt x="12" y="57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7"/>
                  <a:pt x="14" y="46"/>
                  <a:pt x="14" y="46"/>
                </a:cubicBezTo>
                <a:cubicBezTo>
                  <a:pt x="8" y="41"/>
                  <a:pt x="5" y="35"/>
                  <a:pt x="5" y="29"/>
                </a:cubicBezTo>
                <a:cubicBezTo>
                  <a:pt x="5" y="15"/>
                  <a:pt x="18" y="5"/>
                  <a:pt x="34" y="5"/>
                </a:cubicBezTo>
                <a:cubicBezTo>
                  <a:pt x="51" y="5"/>
                  <a:pt x="64" y="15"/>
                  <a:pt x="64" y="29"/>
                </a:cubicBezTo>
                <a:cubicBezTo>
                  <a:pt x="64" y="42"/>
                  <a:pt x="51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6" y="52"/>
                  <a:pt x="26" y="52"/>
                  <a:pt x="25" y="52"/>
                </a:cubicBezTo>
                <a:close/>
                <a:moveTo>
                  <a:pt x="73" y="67"/>
                </a:moveTo>
                <a:cubicBezTo>
                  <a:pt x="62" y="61"/>
                  <a:pt x="62" y="61"/>
                  <a:pt x="62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53" y="63"/>
                  <a:pt x="45" y="61"/>
                  <a:pt x="39" y="58"/>
                </a:cubicBezTo>
                <a:cubicBezTo>
                  <a:pt x="56" y="55"/>
                  <a:pt x="69" y="43"/>
                  <a:pt x="69" y="29"/>
                </a:cubicBezTo>
                <a:cubicBezTo>
                  <a:pt x="69" y="27"/>
                  <a:pt x="68" y="26"/>
                  <a:pt x="68" y="24"/>
                </a:cubicBezTo>
                <a:cubicBezTo>
                  <a:pt x="75" y="28"/>
                  <a:pt x="79" y="34"/>
                  <a:pt x="79" y="41"/>
                </a:cubicBezTo>
                <a:cubicBezTo>
                  <a:pt x="79" y="47"/>
                  <a:pt x="77" y="52"/>
                  <a:pt x="72" y="56"/>
                </a:cubicBezTo>
                <a:cubicBezTo>
                  <a:pt x="72" y="56"/>
                  <a:pt x="72" y="56"/>
                  <a:pt x="72" y="57"/>
                </a:cubicBezTo>
                <a:lnTo>
                  <a:pt x="73" y="67"/>
                </a:lnTo>
                <a:close/>
              </a:path>
            </a:pathLst>
          </a:custGeom>
          <a:effectLst>
            <a:outerShdw blurRad="50800" dist="762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>
                <a:solidFill>
                  <a:srgbClr val="194258"/>
                </a:solidFill>
              </a:rPr>
              <a:t>。。。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838200" y="122029"/>
            <a:ext cx="6448865" cy="613546"/>
          </a:xfrm>
          <a:prstGeom prst="rect">
            <a:avLst/>
          </a:prstGeom>
        </p:spPr>
        <p:txBody>
          <a:bodyPr/>
          <a:lstStyle>
            <a:lvl1pPr>
              <a:defRPr sz="4000" b="1" i="1">
                <a:solidFill>
                  <a:srgbClr val="28688C"/>
                </a:solidFill>
              </a:defRPr>
            </a:lvl1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</p:bld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5_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0" name="Freeform 266"/>
          <p:cNvSpPr>
            <a:spLocks noEditPoints="1"/>
          </p:cNvSpPr>
          <p:nvPr userDrawn="1">
            <p:custDataLst>
              <p:tags r:id="rId2"/>
            </p:custDataLst>
          </p:nvPr>
        </p:nvSpPr>
        <p:spPr bwMode="auto">
          <a:xfrm>
            <a:off x="184552" y="67026"/>
            <a:ext cx="653648" cy="641047"/>
          </a:xfrm>
          <a:custGeom>
            <a:gdLst>
              <a:gd name="T0" fmla="*/ 82 w 82"/>
              <a:gd name="T1" fmla="*/ 41 h 70"/>
              <a:gd name="T2" fmla="*/ 67 w 82"/>
              <a:gd name="T3" fmla="*/ 21 h 70"/>
              <a:gd name="T4" fmla="*/ 34 w 82"/>
              <a:gd name="T5" fmla="*/ 0 h 70"/>
              <a:gd name="T6" fmla="*/ 0 w 82"/>
              <a:gd name="T7" fmla="*/ 29 h 70"/>
              <a:gd name="T8" fmla="*/ 9 w 82"/>
              <a:gd name="T9" fmla="*/ 48 h 70"/>
              <a:gd name="T10" fmla="*/ 6 w 82"/>
              <a:gd name="T11" fmla="*/ 60 h 70"/>
              <a:gd name="T12" fmla="*/ 7 w 82"/>
              <a:gd name="T13" fmla="*/ 63 h 70"/>
              <a:gd name="T14" fmla="*/ 8 w 82"/>
              <a:gd name="T15" fmla="*/ 63 h 70"/>
              <a:gd name="T16" fmla="*/ 9 w 82"/>
              <a:gd name="T17" fmla="*/ 63 h 70"/>
              <a:gd name="T18" fmla="*/ 26 w 82"/>
              <a:gd name="T19" fmla="*/ 57 h 70"/>
              <a:gd name="T20" fmla="*/ 34 w 82"/>
              <a:gd name="T21" fmla="*/ 58 h 70"/>
              <a:gd name="T22" fmla="*/ 36 w 82"/>
              <a:gd name="T23" fmla="*/ 58 h 70"/>
              <a:gd name="T24" fmla="*/ 61 w 82"/>
              <a:gd name="T25" fmla="*/ 64 h 70"/>
              <a:gd name="T26" fmla="*/ 74 w 82"/>
              <a:gd name="T27" fmla="*/ 70 h 70"/>
              <a:gd name="T28" fmla="*/ 75 w 82"/>
              <a:gd name="T29" fmla="*/ 70 h 70"/>
              <a:gd name="T30" fmla="*/ 75 w 82"/>
              <a:gd name="T31" fmla="*/ 70 h 70"/>
              <a:gd name="T32" fmla="*/ 76 w 82"/>
              <a:gd name="T33" fmla="*/ 69 h 70"/>
              <a:gd name="T34" fmla="*/ 74 w 82"/>
              <a:gd name="T35" fmla="*/ 57 h 70"/>
              <a:gd name="T36" fmla="*/ 82 w 82"/>
              <a:gd name="T37" fmla="*/ 41 h 70"/>
              <a:gd name="T38" fmla="*/ 25 w 82"/>
              <a:gd name="T39" fmla="*/ 52 h 70"/>
              <a:gd name="T40" fmla="*/ 12 w 82"/>
              <a:gd name="T41" fmla="*/ 57 h 70"/>
              <a:gd name="T42" fmla="*/ 14 w 82"/>
              <a:gd name="T43" fmla="*/ 48 h 70"/>
              <a:gd name="T44" fmla="*/ 14 w 82"/>
              <a:gd name="T45" fmla="*/ 46 h 70"/>
              <a:gd name="T46" fmla="*/ 5 w 82"/>
              <a:gd name="T47" fmla="*/ 29 h 70"/>
              <a:gd name="T48" fmla="*/ 34 w 82"/>
              <a:gd name="T49" fmla="*/ 5 h 70"/>
              <a:gd name="T50" fmla="*/ 64 w 82"/>
              <a:gd name="T51" fmla="*/ 29 h 70"/>
              <a:gd name="T52" fmla="*/ 34 w 82"/>
              <a:gd name="T53" fmla="*/ 53 h 70"/>
              <a:gd name="T54" fmla="*/ 27 w 82"/>
              <a:gd name="T55" fmla="*/ 52 h 70"/>
              <a:gd name="T56" fmla="*/ 25 w 82"/>
              <a:gd name="T57" fmla="*/ 52 h 70"/>
              <a:gd name="T58" fmla="*/ 73 w 82"/>
              <a:gd name="T59" fmla="*/ 67 h 70"/>
              <a:gd name="T60" fmla="*/ 62 w 82"/>
              <a:gd name="T61" fmla="*/ 61 h 70"/>
              <a:gd name="T62" fmla="*/ 61 w 82"/>
              <a:gd name="T63" fmla="*/ 61 h 70"/>
              <a:gd name="T64" fmla="*/ 61 w 82"/>
              <a:gd name="T65" fmla="*/ 61 h 70"/>
              <a:gd name="T66" fmla="*/ 39 w 82"/>
              <a:gd name="T67" fmla="*/ 58 h 70"/>
              <a:gd name="T68" fmla="*/ 69 w 82"/>
              <a:gd name="T69" fmla="*/ 29 h 70"/>
              <a:gd name="T70" fmla="*/ 68 w 82"/>
              <a:gd name="T71" fmla="*/ 24 h 70"/>
              <a:gd name="T72" fmla="*/ 79 w 82"/>
              <a:gd name="T73" fmla="*/ 41 h 70"/>
              <a:gd name="T74" fmla="*/ 72 w 82"/>
              <a:gd name="T75" fmla="*/ 56 h 70"/>
              <a:gd name="T76" fmla="*/ 72 w 82"/>
              <a:gd name="T77" fmla="*/ 57 h 70"/>
              <a:gd name="T78" fmla="*/ 73 w 82"/>
              <a:gd name="T79" fmla="*/ 67 h 7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2" h="70">
                <a:moveTo>
                  <a:pt x="82" y="41"/>
                </a:moveTo>
                <a:cubicBezTo>
                  <a:pt x="82" y="33"/>
                  <a:pt x="76" y="25"/>
                  <a:pt x="67" y="21"/>
                </a:cubicBezTo>
                <a:cubicBezTo>
                  <a:pt x="63" y="9"/>
                  <a:pt x="50" y="0"/>
                  <a:pt x="34" y="0"/>
                </a:cubicBezTo>
                <a:cubicBezTo>
                  <a:pt x="16" y="0"/>
                  <a:pt x="0" y="13"/>
                  <a:pt x="0" y="29"/>
                </a:cubicBezTo>
                <a:cubicBezTo>
                  <a:pt x="0" y="36"/>
                  <a:pt x="3" y="43"/>
                  <a:pt x="9" y="48"/>
                </a:cubicBezTo>
                <a:cubicBezTo>
                  <a:pt x="6" y="60"/>
                  <a:pt x="6" y="60"/>
                  <a:pt x="6" y="60"/>
                </a:cubicBezTo>
                <a:cubicBezTo>
                  <a:pt x="6" y="61"/>
                  <a:pt x="6" y="62"/>
                  <a:pt x="7" y="63"/>
                </a:cubicBezTo>
                <a:cubicBezTo>
                  <a:pt x="7" y="63"/>
                  <a:pt x="8" y="63"/>
                  <a:pt x="8" y="63"/>
                </a:cubicBezTo>
                <a:cubicBezTo>
                  <a:pt x="9" y="63"/>
                  <a:pt x="9" y="63"/>
                  <a:pt x="9" y="63"/>
                </a:cubicBezTo>
                <a:cubicBezTo>
                  <a:pt x="26" y="57"/>
                  <a:pt x="26" y="57"/>
                  <a:pt x="26" y="57"/>
                </a:cubicBezTo>
                <a:cubicBezTo>
                  <a:pt x="29" y="58"/>
                  <a:pt x="32" y="58"/>
                  <a:pt x="34" y="58"/>
                </a:cubicBezTo>
                <a:cubicBezTo>
                  <a:pt x="35" y="58"/>
                  <a:pt x="35" y="58"/>
                  <a:pt x="36" y="58"/>
                </a:cubicBezTo>
                <a:cubicBezTo>
                  <a:pt x="42" y="63"/>
                  <a:pt x="52" y="66"/>
                  <a:pt x="61" y="64"/>
                </a:cubicBezTo>
                <a:cubicBezTo>
                  <a:pt x="74" y="70"/>
                  <a:pt x="74" y="70"/>
                  <a:pt x="74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6" y="69"/>
                  <a:pt x="76" y="69"/>
                  <a:pt x="76" y="69"/>
                </a:cubicBezTo>
                <a:cubicBezTo>
                  <a:pt x="74" y="57"/>
                  <a:pt x="74" y="57"/>
                  <a:pt x="74" y="57"/>
                </a:cubicBezTo>
                <a:cubicBezTo>
                  <a:pt x="79" y="53"/>
                  <a:pt x="82" y="47"/>
                  <a:pt x="82" y="41"/>
                </a:cubicBezTo>
                <a:close/>
                <a:moveTo>
                  <a:pt x="25" y="52"/>
                </a:moveTo>
                <a:cubicBezTo>
                  <a:pt x="12" y="57"/>
                  <a:pt x="12" y="57"/>
                  <a:pt x="12" y="57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7"/>
                  <a:pt x="14" y="46"/>
                  <a:pt x="14" y="46"/>
                </a:cubicBezTo>
                <a:cubicBezTo>
                  <a:pt x="8" y="41"/>
                  <a:pt x="5" y="35"/>
                  <a:pt x="5" y="29"/>
                </a:cubicBezTo>
                <a:cubicBezTo>
                  <a:pt x="5" y="15"/>
                  <a:pt x="18" y="5"/>
                  <a:pt x="34" y="5"/>
                </a:cubicBezTo>
                <a:cubicBezTo>
                  <a:pt x="51" y="5"/>
                  <a:pt x="64" y="15"/>
                  <a:pt x="64" y="29"/>
                </a:cubicBezTo>
                <a:cubicBezTo>
                  <a:pt x="64" y="42"/>
                  <a:pt x="51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6" y="52"/>
                  <a:pt x="26" y="52"/>
                  <a:pt x="25" y="52"/>
                </a:cubicBezTo>
                <a:close/>
                <a:moveTo>
                  <a:pt x="73" y="67"/>
                </a:moveTo>
                <a:cubicBezTo>
                  <a:pt x="62" y="61"/>
                  <a:pt x="62" y="61"/>
                  <a:pt x="62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53" y="63"/>
                  <a:pt x="45" y="61"/>
                  <a:pt x="39" y="58"/>
                </a:cubicBezTo>
                <a:cubicBezTo>
                  <a:pt x="56" y="55"/>
                  <a:pt x="69" y="43"/>
                  <a:pt x="69" y="29"/>
                </a:cubicBezTo>
                <a:cubicBezTo>
                  <a:pt x="69" y="27"/>
                  <a:pt x="68" y="26"/>
                  <a:pt x="68" y="24"/>
                </a:cubicBezTo>
                <a:cubicBezTo>
                  <a:pt x="75" y="28"/>
                  <a:pt x="79" y="34"/>
                  <a:pt x="79" y="41"/>
                </a:cubicBezTo>
                <a:cubicBezTo>
                  <a:pt x="79" y="47"/>
                  <a:pt x="77" y="52"/>
                  <a:pt x="72" y="56"/>
                </a:cubicBezTo>
                <a:cubicBezTo>
                  <a:pt x="72" y="56"/>
                  <a:pt x="72" y="56"/>
                  <a:pt x="72" y="57"/>
                </a:cubicBezTo>
                <a:lnTo>
                  <a:pt x="73" y="67"/>
                </a:lnTo>
                <a:close/>
              </a:path>
            </a:pathLst>
          </a:custGeom>
          <a:effectLst>
            <a:outerShdw blurRad="50800" dist="762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>
                <a:solidFill>
                  <a:srgbClr val="194258"/>
                </a:solidFill>
              </a:rPr>
              <a:t>。。。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838200" y="122029"/>
            <a:ext cx="6448865" cy="613546"/>
          </a:xfrm>
          <a:prstGeom prst="rect">
            <a:avLst/>
          </a:prstGeom>
        </p:spPr>
        <p:txBody>
          <a:bodyPr/>
          <a:lstStyle>
            <a:lvl1pPr>
              <a:defRPr sz="4000" b="1" i="1">
                <a:solidFill>
                  <a:srgbClr val="28688C"/>
                </a:solidFill>
              </a:defRPr>
            </a:lvl1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</p:bld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6_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0" name="Freeform 266"/>
          <p:cNvSpPr>
            <a:spLocks noEditPoints="1"/>
          </p:cNvSpPr>
          <p:nvPr userDrawn="1">
            <p:custDataLst>
              <p:tags r:id="rId2"/>
            </p:custDataLst>
          </p:nvPr>
        </p:nvSpPr>
        <p:spPr bwMode="auto">
          <a:xfrm>
            <a:off x="184552" y="67026"/>
            <a:ext cx="653648" cy="641047"/>
          </a:xfrm>
          <a:custGeom>
            <a:gdLst>
              <a:gd name="T0" fmla="*/ 82 w 82"/>
              <a:gd name="T1" fmla="*/ 41 h 70"/>
              <a:gd name="T2" fmla="*/ 67 w 82"/>
              <a:gd name="T3" fmla="*/ 21 h 70"/>
              <a:gd name="T4" fmla="*/ 34 w 82"/>
              <a:gd name="T5" fmla="*/ 0 h 70"/>
              <a:gd name="T6" fmla="*/ 0 w 82"/>
              <a:gd name="T7" fmla="*/ 29 h 70"/>
              <a:gd name="T8" fmla="*/ 9 w 82"/>
              <a:gd name="T9" fmla="*/ 48 h 70"/>
              <a:gd name="T10" fmla="*/ 6 w 82"/>
              <a:gd name="T11" fmla="*/ 60 h 70"/>
              <a:gd name="T12" fmla="*/ 7 w 82"/>
              <a:gd name="T13" fmla="*/ 63 h 70"/>
              <a:gd name="T14" fmla="*/ 8 w 82"/>
              <a:gd name="T15" fmla="*/ 63 h 70"/>
              <a:gd name="T16" fmla="*/ 9 w 82"/>
              <a:gd name="T17" fmla="*/ 63 h 70"/>
              <a:gd name="T18" fmla="*/ 26 w 82"/>
              <a:gd name="T19" fmla="*/ 57 h 70"/>
              <a:gd name="T20" fmla="*/ 34 w 82"/>
              <a:gd name="T21" fmla="*/ 58 h 70"/>
              <a:gd name="T22" fmla="*/ 36 w 82"/>
              <a:gd name="T23" fmla="*/ 58 h 70"/>
              <a:gd name="T24" fmla="*/ 61 w 82"/>
              <a:gd name="T25" fmla="*/ 64 h 70"/>
              <a:gd name="T26" fmla="*/ 74 w 82"/>
              <a:gd name="T27" fmla="*/ 70 h 70"/>
              <a:gd name="T28" fmla="*/ 75 w 82"/>
              <a:gd name="T29" fmla="*/ 70 h 70"/>
              <a:gd name="T30" fmla="*/ 75 w 82"/>
              <a:gd name="T31" fmla="*/ 70 h 70"/>
              <a:gd name="T32" fmla="*/ 76 w 82"/>
              <a:gd name="T33" fmla="*/ 69 h 70"/>
              <a:gd name="T34" fmla="*/ 74 w 82"/>
              <a:gd name="T35" fmla="*/ 57 h 70"/>
              <a:gd name="T36" fmla="*/ 82 w 82"/>
              <a:gd name="T37" fmla="*/ 41 h 70"/>
              <a:gd name="T38" fmla="*/ 25 w 82"/>
              <a:gd name="T39" fmla="*/ 52 h 70"/>
              <a:gd name="T40" fmla="*/ 12 w 82"/>
              <a:gd name="T41" fmla="*/ 57 h 70"/>
              <a:gd name="T42" fmla="*/ 14 w 82"/>
              <a:gd name="T43" fmla="*/ 48 h 70"/>
              <a:gd name="T44" fmla="*/ 14 w 82"/>
              <a:gd name="T45" fmla="*/ 46 h 70"/>
              <a:gd name="T46" fmla="*/ 5 w 82"/>
              <a:gd name="T47" fmla="*/ 29 h 70"/>
              <a:gd name="T48" fmla="*/ 34 w 82"/>
              <a:gd name="T49" fmla="*/ 5 h 70"/>
              <a:gd name="T50" fmla="*/ 64 w 82"/>
              <a:gd name="T51" fmla="*/ 29 h 70"/>
              <a:gd name="T52" fmla="*/ 34 w 82"/>
              <a:gd name="T53" fmla="*/ 53 h 70"/>
              <a:gd name="T54" fmla="*/ 27 w 82"/>
              <a:gd name="T55" fmla="*/ 52 h 70"/>
              <a:gd name="T56" fmla="*/ 25 w 82"/>
              <a:gd name="T57" fmla="*/ 52 h 70"/>
              <a:gd name="T58" fmla="*/ 73 w 82"/>
              <a:gd name="T59" fmla="*/ 67 h 70"/>
              <a:gd name="T60" fmla="*/ 62 w 82"/>
              <a:gd name="T61" fmla="*/ 61 h 70"/>
              <a:gd name="T62" fmla="*/ 61 w 82"/>
              <a:gd name="T63" fmla="*/ 61 h 70"/>
              <a:gd name="T64" fmla="*/ 61 w 82"/>
              <a:gd name="T65" fmla="*/ 61 h 70"/>
              <a:gd name="T66" fmla="*/ 39 w 82"/>
              <a:gd name="T67" fmla="*/ 58 h 70"/>
              <a:gd name="T68" fmla="*/ 69 w 82"/>
              <a:gd name="T69" fmla="*/ 29 h 70"/>
              <a:gd name="T70" fmla="*/ 68 w 82"/>
              <a:gd name="T71" fmla="*/ 24 h 70"/>
              <a:gd name="T72" fmla="*/ 79 w 82"/>
              <a:gd name="T73" fmla="*/ 41 h 70"/>
              <a:gd name="T74" fmla="*/ 72 w 82"/>
              <a:gd name="T75" fmla="*/ 56 h 70"/>
              <a:gd name="T76" fmla="*/ 72 w 82"/>
              <a:gd name="T77" fmla="*/ 57 h 70"/>
              <a:gd name="T78" fmla="*/ 73 w 82"/>
              <a:gd name="T79" fmla="*/ 67 h 7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2" h="70">
                <a:moveTo>
                  <a:pt x="82" y="41"/>
                </a:moveTo>
                <a:cubicBezTo>
                  <a:pt x="82" y="33"/>
                  <a:pt x="76" y="25"/>
                  <a:pt x="67" y="21"/>
                </a:cubicBezTo>
                <a:cubicBezTo>
                  <a:pt x="63" y="9"/>
                  <a:pt x="50" y="0"/>
                  <a:pt x="34" y="0"/>
                </a:cubicBezTo>
                <a:cubicBezTo>
                  <a:pt x="16" y="0"/>
                  <a:pt x="0" y="13"/>
                  <a:pt x="0" y="29"/>
                </a:cubicBezTo>
                <a:cubicBezTo>
                  <a:pt x="0" y="36"/>
                  <a:pt x="3" y="43"/>
                  <a:pt x="9" y="48"/>
                </a:cubicBezTo>
                <a:cubicBezTo>
                  <a:pt x="6" y="60"/>
                  <a:pt x="6" y="60"/>
                  <a:pt x="6" y="60"/>
                </a:cubicBezTo>
                <a:cubicBezTo>
                  <a:pt x="6" y="61"/>
                  <a:pt x="6" y="62"/>
                  <a:pt x="7" y="63"/>
                </a:cubicBezTo>
                <a:cubicBezTo>
                  <a:pt x="7" y="63"/>
                  <a:pt x="8" y="63"/>
                  <a:pt x="8" y="63"/>
                </a:cubicBezTo>
                <a:cubicBezTo>
                  <a:pt x="9" y="63"/>
                  <a:pt x="9" y="63"/>
                  <a:pt x="9" y="63"/>
                </a:cubicBezTo>
                <a:cubicBezTo>
                  <a:pt x="26" y="57"/>
                  <a:pt x="26" y="57"/>
                  <a:pt x="26" y="57"/>
                </a:cubicBezTo>
                <a:cubicBezTo>
                  <a:pt x="29" y="58"/>
                  <a:pt x="32" y="58"/>
                  <a:pt x="34" y="58"/>
                </a:cubicBezTo>
                <a:cubicBezTo>
                  <a:pt x="35" y="58"/>
                  <a:pt x="35" y="58"/>
                  <a:pt x="36" y="58"/>
                </a:cubicBezTo>
                <a:cubicBezTo>
                  <a:pt x="42" y="63"/>
                  <a:pt x="52" y="66"/>
                  <a:pt x="61" y="64"/>
                </a:cubicBezTo>
                <a:cubicBezTo>
                  <a:pt x="74" y="70"/>
                  <a:pt x="74" y="70"/>
                  <a:pt x="74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6" y="69"/>
                  <a:pt x="76" y="69"/>
                  <a:pt x="76" y="69"/>
                </a:cubicBezTo>
                <a:cubicBezTo>
                  <a:pt x="74" y="57"/>
                  <a:pt x="74" y="57"/>
                  <a:pt x="74" y="57"/>
                </a:cubicBezTo>
                <a:cubicBezTo>
                  <a:pt x="79" y="53"/>
                  <a:pt x="82" y="47"/>
                  <a:pt x="82" y="41"/>
                </a:cubicBezTo>
                <a:close/>
                <a:moveTo>
                  <a:pt x="25" y="52"/>
                </a:moveTo>
                <a:cubicBezTo>
                  <a:pt x="12" y="57"/>
                  <a:pt x="12" y="57"/>
                  <a:pt x="12" y="57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7"/>
                  <a:pt x="14" y="46"/>
                  <a:pt x="14" y="46"/>
                </a:cubicBezTo>
                <a:cubicBezTo>
                  <a:pt x="8" y="41"/>
                  <a:pt x="5" y="35"/>
                  <a:pt x="5" y="29"/>
                </a:cubicBezTo>
                <a:cubicBezTo>
                  <a:pt x="5" y="15"/>
                  <a:pt x="18" y="5"/>
                  <a:pt x="34" y="5"/>
                </a:cubicBezTo>
                <a:cubicBezTo>
                  <a:pt x="51" y="5"/>
                  <a:pt x="64" y="15"/>
                  <a:pt x="64" y="29"/>
                </a:cubicBezTo>
                <a:cubicBezTo>
                  <a:pt x="64" y="42"/>
                  <a:pt x="51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6" y="52"/>
                  <a:pt x="26" y="52"/>
                  <a:pt x="25" y="52"/>
                </a:cubicBezTo>
                <a:close/>
                <a:moveTo>
                  <a:pt x="73" y="67"/>
                </a:moveTo>
                <a:cubicBezTo>
                  <a:pt x="62" y="61"/>
                  <a:pt x="62" y="61"/>
                  <a:pt x="62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53" y="63"/>
                  <a:pt x="45" y="61"/>
                  <a:pt x="39" y="58"/>
                </a:cubicBezTo>
                <a:cubicBezTo>
                  <a:pt x="56" y="55"/>
                  <a:pt x="69" y="43"/>
                  <a:pt x="69" y="29"/>
                </a:cubicBezTo>
                <a:cubicBezTo>
                  <a:pt x="69" y="27"/>
                  <a:pt x="68" y="26"/>
                  <a:pt x="68" y="24"/>
                </a:cubicBezTo>
                <a:cubicBezTo>
                  <a:pt x="75" y="28"/>
                  <a:pt x="79" y="34"/>
                  <a:pt x="79" y="41"/>
                </a:cubicBezTo>
                <a:cubicBezTo>
                  <a:pt x="79" y="47"/>
                  <a:pt x="77" y="52"/>
                  <a:pt x="72" y="56"/>
                </a:cubicBezTo>
                <a:cubicBezTo>
                  <a:pt x="72" y="56"/>
                  <a:pt x="72" y="56"/>
                  <a:pt x="72" y="57"/>
                </a:cubicBezTo>
                <a:lnTo>
                  <a:pt x="73" y="67"/>
                </a:lnTo>
                <a:close/>
              </a:path>
            </a:pathLst>
          </a:custGeom>
          <a:effectLst>
            <a:outerShdw blurRad="50800" dist="762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>
                <a:solidFill>
                  <a:srgbClr val="194258"/>
                </a:solidFill>
              </a:rPr>
              <a:t>。。。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838200" y="122029"/>
            <a:ext cx="6448865" cy="613546"/>
          </a:xfrm>
          <a:prstGeom prst="rect">
            <a:avLst/>
          </a:prstGeom>
        </p:spPr>
        <p:txBody>
          <a:bodyPr/>
          <a:lstStyle>
            <a:lvl1pPr>
              <a:defRPr sz="4000" b="1" i="1">
                <a:solidFill>
                  <a:srgbClr val="28688C"/>
                </a:solidFill>
              </a:defRPr>
            </a:lvl1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</p:bldLst>
  </p:timing>
</p:sldLayout>
</file>

<file path=ppt/slideLayouts/slideLayout43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7_空白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  <p:sp>
        <p:nvSpPr>
          <p:cNvPr id="10" name="Freeform 266"/>
          <p:cNvSpPr>
            <a:spLocks noEditPoints="1"/>
          </p:cNvSpPr>
          <p:nvPr userDrawn="1">
            <p:custDataLst>
              <p:tags r:id="rId2"/>
            </p:custDataLst>
          </p:nvPr>
        </p:nvSpPr>
        <p:spPr bwMode="auto">
          <a:xfrm>
            <a:off x="184552" y="67026"/>
            <a:ext cx="653648" cy="641047"/>
          </a:xfrm>
          <a:custGeom>
            <a:gdLst>
              <a:gd name="T0" fmla="*/ 82 w 82"/>
              <a:gd name="T1" fmla="*/ 41 h 70"/>
              <a:gd name="T2" fmla="*/ 67 w 82"/>
              <a:gd name="T3" fmla="*/ 21 h 70"/>
              <a:gd name="T4" fmla="*/ 34 w 82"/>
              <a:gd name="T5" fmla="*/ 0 h 70"/>
              <a:gd name="T6" fmla="*/ 0 w 82"/>
              <a:gd name="T7" fmla="*/ 29 h 70"/>
              <a:gd name="T8" fmla="*/ 9 w 82"/>
              <a:gd name="T9" fmla="*/ 48 h 70"/>
              <a:gd name="T10" fmla="*/ 6 w 82"/>
              <a:gd name="T11" fmla="*/ 60 h 70"/>
              <a:gd name="T12" fmla="*/ 7 w 82"/>
              <a:gd name="T13" fmla="*/ 63 h 70"/>
              <a:gd name="T14" fmla="*/ 8 w 82"/>
              <a:gd name="T15" fmla="*/ 63 h 70"/>
              <a:gd name="T16" fmla="*/ 9 w 82"/>
              <a:gd name="T17" fmla="*/ 63 h 70"/>
              <a:gd name="T18" fmla="*/ 26 w 82"/>
              <a:gd name="T19" fmla="*/ 57 h 70"/>
              <a:gd name="T20" fmla="*/ 34 w 82"/>
              <a:gd name="T21" fmla="*/ 58 h 70"/>
              <a:gd name="T22" fmla="*/ 36 w 82"/>
              <a:gd name="T23" fmla="*/ 58 h 70"/>
              <a:gd name="T24" fmla="*/ 61 w 82"/>
              <a:gd name="T25" fmla="*/ 64 h 70"/>
              <a:gd name="T26" fmla="*/ 74 w 82"/>
              <a:gd name="T27" fmla="*/ 70 h 70"/>
              <a:gd name="T28" fmla="*/ 75 w 82"/>
              <a:gd name="T29" fmla="*/ 70 h 70"/>
              <a:gd name="T30" fmla="*/ 75 w 82"/>
              <a:gd name="T31" fmla="*/ 70 h 70"/>
              <a:gd name="T32" fmla="*/ 76 w 82"/>
              <a:gd name="T33" fmla="*/ 69 h 70"/>
              <a:gd name="T34" fmla="*/ 74 w 82"/>
              <a:gd name="T35" fmla="*/ 57 h 70"/>
              <a:gd name="T36" fmla="*/ 82 w 82"/>
              <a:gd name="T37" fmla="*/ 41 h 70"/>
              <a:gd name="T38" fmla="*/ 25 w 82"/>
              <a:gd name="T39" fmla="*/ 52 h 70"/>
              <a:gd name="T40" fmla="*/ 12 w 82"/>
              <a:gd name="T41" fmla="*/ 57 h 70"/>
              <a:gd name="T42" fmla="*/ 14 w 82"/>
              <a:gd name="T43" fmla="*/ 48 h 70"/>
              <a:gd name="T44" fmla="*/ 14 w 82"/>
              <a:gd name="T45" fmla="*/ 46 h 70"/>
              <a:gd name="T46" fmla="*/ 5 w 82"/>
              <a:gd name="T47" fmla="*/ 29 h 70"/>
              <a:gd name="T48" fmla="*/ 34 w 82"/>
              <a:gd name="T49" fmla="*/ 5 h 70"/>
              <a:gd name="T50" fmla="*/ 64 w 82"/>
              <a:gd name="T51" fmla="*/ 29 h 70"/>
              <a:gd name="T52" fmla="*/ 34 w 82"/>
              <a:gd name="T53" fmla="*/ 53 h 70"/>
              <a:gd name="T54" fmla="*/ 27 w 82"/>
              <a:gd name="T55" fmla="*/ 52 h 70"/>
              <a:gd name="T56" fmla="*/ 25 w 82"/>
              <a:gd name="T57" fmla="*/ 52 h 70"/>
              <a:gd name="T58" fmla="*/ 73 w 82"/>
              <a:gd name="T59" fmla="*/ 67 h 70"/>
              <a:gd name="T60" fmla="*/ 62 w 82"/>
              <a:gd name="T61" fmla="*/ 61 h 70"/>
              <a:gd name="T62" fmla="*/ 61 w 82"/>
              <a:gd name="T63" fmla="*/ 61 h 70"/>
              <a:gd name="T64" fmla="*/ 61 w 82"/>
              <a:gd name="T65" fmla="*/ 61 h 70"/>
              <a:gd name="T66" fmla="*/ 39 w 82"/>
              <a:gd name="T67" fmla="*/ 58 h 70"/>
              <a:gd name="T68" fmla="*/ 69 w 82"/>
              <a:gd name="T69" fmla="*/ 29 h 70"/>
              <a:gd name="T70" fmla="*/ 68 w 82"/>
              <a:gd name="T71" fmla="*/ 24 h 70"/>
              <a:gd name="T72" fmla="*/ 79 w 82"/>
              <a:gd name="T73" fmla="*/ 41 h 70"/>
              <a:gd name="T74" fmla="*/ 72 w 82"/>
              <a:gd name="T75" fmla="*/ 56 h 70"/>
              <a:gd name="T76" fmla="*/ 72 w 82"/>
              <a:gd name="T77" fmla="*/ 57 h 70"/>
              <a:gd name="T78" fmla="*/ 73 w 82"/>
              <a:gd name="T79" fmla="*/ 67 h 70"/>
            </a:gdLst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</a:cxnLst>
            <a:rect l="0" t="0" r="r" b="b"/>
            <a:pathLst>
              <a:path w="82" h="70">
                <a:moveTo>
                  <a:pt x="82" y="41"/>
                </a:moveTo>
                <a:cubicBezTo>
                  <a:pt x="82" y="33"/>
                  <a:pt x="76" y="25"/>
                  <a:pt x="67" y="21"/>
                </a:cubicBezTo>
                <a:cubicBezTo>
                  <a:pt x="63" y="9"/>
                  <a:pt x="50" y="0"/>
                  <a:pt x="34" y="0"/>
                </a:cubicBezTo>
                <a:cubicBezTo>
                  <a:pt x="16" y="0"/>
                  <a:pt x="0" y="13"/>
                  <a:pt x="0" y="29"/>
                </a:cubicBezTo>
                <a:cubicBezTo>
                  <a:pt x="0" y="36"/>
                  <a:pt x="3" y="43"/>
                  <a:pt x="9" y="48"/>
                </a:cubicBezTo>
                <a:cubicBezTo>
                  <a:pt x="6" y="60"/>
                  <a:pt x="6" y="60"/>
                  <a:pt x="6" y="60"/>
                </a:cubicBezTo>
                <a:cubicBezTo>
                  <a:pt x="6" y="61"/>
                  <a:pt x="6" y="62"/>
                  <a:pt x="7" y="63"/>
                </a:cubicBezTo>
                <a:cubicBezTo>
                  <a:pt x="7" y="63"/>
                  <a:pt x="8" y="63"/>
                  <a:pt x="8" y="63"/>
                </a:cubicBezTo>
                <a:cubicBezTo>
                  <a:pt x="9" y="63"/>
                  <a:pt x="9" y="63"/>
                  <a:pt x="9" y="63"/>
                </a:cubicBezTo>
                <a:cubicBezTo>
                  <a:pt x="26" y="57"/>
                  <a:pt x="26" y="57"/>
                  <a:pt x="26" y="57"/>
                </a:cubicBezTo>
                <a:cubicBezTo>
                  <a:pt x="29" y="58"/>
                  <a:pt x="32" y="58"/>
                  <a:pt x="34" y="58"/>
                </a:cubicBezTo>
                <a:cubicBezTo>
                  <a:pt x="35" y="58"/>
                  <a:pt x="35" y="58"/>
                  <a:pt x="36" y="58"/>
                </a:cubicBezTo>
                <a:cubicBezTo>
                  <a:pt x="42" y="63"/>
                  <a:pt x="52" y="66"/>
                  <a:pt x="61" y="64"/>
                </a:cubicBezTo>
                <a:cubicBezTo>
                  <a:pt x="74" y="70"/>
                  <a:pt x="74" y="70"/>
                  <a:pt x="74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5" y="70"/>
                  <a:pt x="75" y="70"/>
                  <a:pt x="75" y="70"/>
                </a:cubicBezTo>
                <a:cubicBezTo>
                  <a:pt x="76" y="69"/>
                  <a:pt x="76" y="69"/>
                  <a:pt x="76" y="69"/>
                </a:cubicBezTo>
                <a:cubicBezTo>
                  <a:pt x="74" y="57"/>
                  <a:pt x="74" y="57"/>
                  <a:pt x="74" y="57"/>
                </a:cubicBezTo>
                <a:cubicBezTo>
                  <a:pt x="79" y="53"/>
                  <a:pt x="82" y="47"/>
                  <a:pt x="82" y="41"/>
                </a:cubicBezTo>
                <a:close/>
                <a:moveTo>
                  <a:pt x="25" y="52"/>
                </a:moveTo>
                <a:cubicBezTo>
                  <a:pt x="12" y="57"/>
                  <a:pt x="12" y="57"/>
                  <a:pt x="12" y="57"/>
                </a:cubicBezTo>
                <a:cubicBezTo>
                  <a:pt x="14" y="48"/>
                  <a:pt x="14" y="48"/>
                  <a:pt x="14" y="48"/>
                </a:cubicBezTo>
                <a:cubicBezTo>
                  <a:pt x="15" y="47"/>
                  <a:pt x="14" y="46"/>
                  <a:pt x="14" y="46"/>
                </a:cubicBezTo>
                <a:cubicBezTo>
                  <a:pt x="8" y="41"/>
                  <a:pt x="5" y="35"/>
                  <a:pt x="5" y="29"/>
                </a:cubicBezTo>
                <a:cubicBezTo>
                  <a:pt x="5" y="15"/>
                  <a:pt x="18" y="5"/>
                  <a:pt x="34" y="5"/>
                </a:cubicBezTo>
                <a:cubicBezTo>
                  <a:pt x="51" y="5"/>
                  <a:pt x="64" y="15"/>
                  <a:pt x="64" y="29"/>
                </a:cubicBezTo>
                <a:cubicBezTo>
                  <a:pt x="64" y="42"/>
                  <a:pt x="51" y="53"/>
                  <a:pt x="34" y="53"/>
                </a:cubicBezTo>
                <a:cubicBezTo>
                  <a:pt x="32" y="53"/>
                  <a:pt x="29" y="53"/>
                  <a:pt x="27" y="52"/>
                </a:cubicBezTo>
                <a:cubicBezTo>
                  <a:pt x="26" y="52"/>
                  <a:pt x="26" y="52"/>
                  <a:pt x="25" y="52"/>
                </a:cubicBezTo>
                <a:close/>
                <a:moveTo>
                  <a:pt x="73" y="67"/>
                </a:moveTo>
                <a:cubicBezTo>
                  <a:pt x="62" y="61"/>
                  <a:pt x="62" y="61"/>
                  <a:pt x="62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61" y="61"/>
                  <a:pt x="61" y="61"/>
                  <a:pt x="61" y="61"/>
                </a:cubicBezTo>
                <a:cubicBezTo>
                  <a:pt x="53" y="63"/>
                  <a:pt x="45" y="61"/>
                  <a:pt x="39" y="58"/>
                </a:cubicBezTo>
                <a:cubicBezTo>
                  <a:pt x="56" y="55"/>
                  <a:pt x="69" y="43"/>
                  <a:pt x="69" y="29"/>
                </a:cubicBezTo>
                <a:cubicBezTo>
                  <a:pt x="69" y="27"/>
                  <a:pt x="68" y="26"/>
                  <a:pt x="68" y="24"/>
                </a:cubicBezTo>
                <a:cubicBezTo>
                  <a:pt x="75" y="28"/>
                  <a:pt x="79" y="34"/>
                  <a:pt x="79" y="41"/>
                </a:cubicBezTo>
                <a:cubicBezTo>
                  <a:pt x="79" y="47"/>
                  <a:pt x="77" y="52"/>
                  <a:pt x="72" y="56"/>
                </a:cubicBezTo>
                <a:cubicBezTo>
                  <a:pt x="72" y="56"/>
                  <a:pt x="72" y="56"/>
                  <a:pt x="72" y="57"/>
                </a:cubicBezTo>
                <a:lnTo>
                  <a:pt x="73" y="67"/>
                </a:lnTo>
                <a:close/>
              </a:path>
            </a:pathLst>
          </a:custGeom>
          <a:effectLst>
            <a:outerShdw blurRad="50800" dist="76200" dir="8100000" algn="tr" rotWithShape="0">
              <a:prstClr val="black">
                <a:alpha val="40000"/>
              </a:prstClr>
            </a:outerShdw>
          </a:effectLst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t" anchorCtr="0" compatLnSpc="1"/>
          <a:lstStyle/>
          <a:p>
            <a:r>
              <a:rPr lang="zh-CN" altLang="en-US">
                <a:solidFill>
                  <a:srgbClr val="194258"/>
                </a:solidFill>
              </a:rPr>
              <a:t>。。。</a:t>
            </a:r>
          </a:p>
        </p:txBody>
      </p:sp>
      <p:sp>
        <p:nvSpPr>
          <p:cNvPr id="3" name="标题 2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838200" y="122029"/>
            <a:ext cx="6448865" cy="613546"/>
          </a:xfrm>
          <a:prstGeom prst="rect">
            <a:avLst/>
          </a:prstGeom>
        </p:spPr>
        <p:txBody>
          <a:bodyPr/>
          <a:lstStyle>
            <a:lvl1pPr>
              <a:defRPr sz="4000" b="1" i="1">
                <a:solidFill>
                  <a:srgbClr val="28688C"/>
                </a:solidFill>
              </a:defRPr>
            </a:lvl1pPr>
          </a:lstStyle>
          <a:p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  <p:bldP spid="3" grpId="0"/>
    </p:bldLst>
  </p:timing>
</p:sldLayout>
</file>

<file path=ppt/slideLayouts/slideLayout44.xml><?xml version="1.0" encoding="utf-8"?>
<p:sldLayout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 showMasterSp="0" userDrawn="1">
  <p:cSld name="1_仅标题">
    <p:spTree>
      <p:nvGrpSpPr>
        <p:cNvPr id="1" name=""/>
        <p:cNvGrpSpPr/>
        <p:nvPr>
          <p:custDataLst>
            <p:tags r:id="rId1"/>
          </p:custDataLst>
        </p:nvPr>
      </p:nvGrpSpPr>
      <p:grpSpPr>
        <a:xfrm>
          <a:off x="0" y="0"/>
          <a:ext cx="0" cy="0"/>
        </a:xfrm>
      </p:grpSpPr>
    </p:spTree>
    <p:extLst>
      <p:ext uri="{BB962C8B-B14F-4D97-AF65-F5344CB8AC3E}">
        <p14:creationId xmlns:p14="http://schemas.microsoft.com/office/powerpoint/2010/main" val="2841447427"/>
      </p:ext>
    </p:extLst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slideLayout" Target="../slideLayouts/slideLayout12.xml" /><Relationship Id="rId13" Type="http://schemas.openxmlformats.org/officeDocument/2006/relationships/slideLayout" Target="../slideLayouts/slideLayout13.xml" /><Relationship Id="rId14" Type="http://schemas.openxmlformats.org/officeDocument/2006/relationships/slideLayout" Target="../slideLayouts/slideLayout14.xml" /><Relationship Id="rId15" Type="http://schemas.openxmlformats.org/officeDocument/2006/relationships/slideLayout" Target="../slideLayouts/slideLayout15.xml" /><Relationship Id="rId16" Type="http://schemas.openxmlformats.org/officeDocument/2006/relationships/slideLayout" Target="../slideLayouts/slideLayout16.xml" /><Relationship Id="rId17" Type="http://schemas.openxmlformats.org/officeDocument/2006/relationships/slideLayout" Target="../slideLayouts/slideLayout17.xml" /><Relationship Id="rId18" Type="http://schemas.openxmlformats.org/officeDocument/2006/relationships/slideLayout" Target="../slideLayouts/slideLayout18.xml" /><Relationship Id="rId19" Type="http://schemas.openxmlformats.org/officeDocument/2006/relationships/slideLayout" Target="../slideLayouts/slideLayout19.xml" /><Relationship Id="rId2" Type="http://schemas.openxmlformats.org/officeDocument/2006/relationships/slideLayout" Target="../slideLayouts/slideLayout2.xml" /><Relationship Id="rId20" Type="http://schemas.openxmlformats.org/officeDocument/2006/relationships/slideLayout" Target="../slideLayouts/slideLayout20.xml" /><Relationship Id="rId21" Type="http://schemas.openxmlformats.org/officeDocument/2006/relationships/slideLayout" Target="../slideLayouts/slideLayout21.xml" /><Relationship Id="rId22" Type="http://schemas.openxmlformats.org/officeDocument/2006/relationships/slideLayout" Target="../slideLayouts/slideLayout22.xml" /><Relationship Id="rId23" Type="http://schemas.openxmlformats.org/officeDocument/2006/relationships/slideLayout" Target="../slideLayouts/slideLayout23.xml" /><Relationship Id="rId24" Type="http://schemas.openxmlformats.org/officeDocument/2006/relationships/slideLayout" Target="../slideLayouts/slideLayout24.xml" /><Relationship Id="rId25" Type="http://schemas.openxmlformats.org/officeDocument/2006/relationships/slideLayout" Target="../slideLayouts/slideLayout25.xml" /><Relationship Id="rId26" Type="http://schemas.openxmlformats.org/officeDocument/2006/relationships/slideLayout" Target="../slideLayouts/slideLayout26.xml" /><Relationship Id="rId27" Type="http://schemas.openxmlformats.org/officeDocument/2006/relationships/slideLayout" Target="../slideLayouts/slideLayout27.xml" /><Relationship Id="rId28" Type="http://schemas.openxmlformats.org/officeDocument/2006/relationships/slideLayout" Target="../slideLayouts/slideLayout28.xml" /><Relationship Id="rId29" Type="http://schemas.openxmlformats.org/officeDocument/2006/relationships/slideLayout" Target="../slideLayouts/slideLayout29.xml" /><Relationship Id="rId3" Type="http://schemas.openxmlformats.org/officeDocument/2006/relationships/slideLayout" Target="../slideLayouts/slideLayout3.xml" /><Relationship Id="rId30" Type="http://schemas.openxmlformats.org/officeDocument/2006/relationships/slideLayout" Target="../slideLayouts/slideLayout30.xml" /><Relationship Id="rId31" Type="http://schemas.openxmlformats.org/officeDocument/2006/relationships/slideLayout" Target="../slideLayouts/slideLayout31.xml" /><Relationship Id="rId32" Type="http://schemas.openxmlformats.org/officeDocument/2006/relationships/slideLayout" Target="../slideLayouts/slideLayout32.xml" /><Relationship Id="rId33" Type="http://schemas.openxmlformats.org/officeDocument/2006/relationships/slideLayout" Target="../slideLayouts/slideLayout33.xml" /><Relationship Id="rId34" Type="http://schemas.openxmlformats.org/officeDocument/2006/relationships/slideLayout" Target="../slideLayouts/slideLayout34.xml" /><Relationship Id="rId35" Type="http://schemas.openxmlformats.org/officeDocument/2006/relationships/slideLayout" Target="../slideLayouts/slideLayout35.xml" /><Relationship Id="rId36" Type="http://schemas.openxmlformats.org/officeDocument/2006/relationships/slideLayout" Target="../slideLayouts/slideLayout36.xml" /><Relationship Id="rId37" Type="http://schemas.openxmlformats.org/officeDocument/2006/relationships/slideLayout" Target="../slideLayouts/slideLayout37.xml" /><Relationship Id="rId38" Type="http://schemas.openxmlformats.org/officeDocument/2006/relationships/slideLayout" Target="../slideLayouts/slideLayout38.xml" /><Relationship Id="rId39" Type="http://schemas.openxmlformats.org/officeDocument/2006/relationships/slideLayout" Target="../slideLayouts/slideLayout39.xml" /><Relationship Id="rId4" Type="http://schemas.openxmlformats.org/officeDocument/2006/relationships/slideLayout" Target="../slideLayouts/slideLayout4.xml" /><Relationship Id="rId40" Type="http://schemas.openxmlformats.org/officeDocument/2006/relationships/slideLayout" Target="../slideLayouts/slideLayout40.xml" /><Relationship Id="rId41" Type="http://schemas.openxmlformats.org/officeDocument/2006/relationships/slideLayout" Target="../slideLayouts/slideLayout41.xml" /><Relationship Id="rId42" Type="http://schemas.openxmlformats.org/officeDocument/2006/relationships/slideLayout" Target="../slideLayouts/slideLayout42.xml" /><Relationship Id="rId43" Type="http://schemas.openxmlformats.org/officeDocument/2006/relationships/slideLayout" Target="../slideLayouts/slideLayout43.xml" /><Relationship Id="rId44" Type="http://schemas.openxmlformats.org/officeDocument/2006/relationships/slideLayout" Target="../slideLayouts/slideLayout44.xml" /><Relationship Id="rId45" Type="http://schemas.openxmlformats.org/officeDocument/2006/relationships/tags" Target="../tags/tag170.xml" /><Relationship Id="rId46" Type="http://schemas.openxmlformats.org/officeDocument/2006/relationships/tags" Target="../tags/tag171.xml" /><Relationship Id="rId47" Type="http://schemas.openxmlformats.org/officeDocument/2006/relationships/tags" Target="../tags/tag172.xml" /><Relationship Id="rId48" Type="http://schemas.openxmlformats.org/officeDocument/2006/relationships/tags" Target="../tags/tag173.xml" /><Relationship Id="rId49" Type="http://schemas.openxmlformats.org/officeDocument/2006/relationships/tags" Target="../tags/tag174.xml" /><Relationship Id="rId5" Type="http://schemas.openxmlformats.org/officeDocument/2006/relationships/slideLayout" Target="../slideLayouts/slideLayout5.xml" /><Relationship Id="rId50" Type="http://schemas.openxmlformats.org/officeDocument/2006/relationships/tags" Target="../tags/tag175.xml" /><Relationship Id="rId51" Type="http://schemas.openxmlformats.org/officeDocument/2006/relationships/image" Target="../media/image5.png" /><Relationship Id="rId52" Type="http://schemas.openxmlformats.org/officeDocument/2006/relationships/theme" Target="../theme/theme1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slideMaster1.xml><?xml version="1.0" encoding="utf-8"?>
<p:sldMaster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51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>
          <p:custDataLst>
            <p:tags r:id="rId45"/>
          </p:custDataLst>
        </p:nvPr>
      </p:nvGrpSpPr>
      <p:grpSpPr>
        <a:xfrm>
          <a:off x="0" y="0"/>
          <a: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46"/>
            </p:custDataLst>
          </p:nvPr>
        </p:nvSpPr>
        <p:spPr>
          <a:xfrm>
            <a:off x="609600" y="274637"/>
            <a:ext cx="109728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47"/>
            </p:custDataLst>
          </p:nvPr>
        </p:nvSpPr>
        <p:spPr>
          <a:xfrm>
            <a:off x="609600" y="1600201"/>
            <a:ext cx="109728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48"/>
            </p:custDataLst>
          </p:nvPr>
        </p:nvSpPr>
        <p:spPr>
          <a:xfrm>
            <a:off x="609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2021/12/30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49"/>
            </p:custDataLst>
          </p:nvPr>
        </p:nvSpPr>
        <p:spPr>
          <a:xfrm>
            <a:off x="4165600" y="6356352"/>
            <a:ext cx="3860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50"/>
            </p:custDataLst>
          </p:nvPr>
        </p:nvSpPr>
        <p:spPr>
          <a:xfrm>
            <a:off x="8737600" y="6356352"/>
            <a:ext cx="284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  <p:sldLayoutId id="2147483671" r:id="rId23"/>
    <p:sldLayoutId id="2147483672" r:id="rId24"/>
    <p:sldLayoutId id="2147483673" r:id="rId25"/>
    <p:sldLayoutId id="2147483674" r:id="rId26"/>
    <p:sldLayoutId id="2147483675" r:id="rId27"/>
    <p:sldLayoutId id="2147483676" r:id="rId28"/>
    <p:sldLayoutId id="2147483677" r:id="rId29"/>
    <p:sldLayoutId id="2147483678" r:id="rId30"/>
    <p:sldLayoutId id="2147483679" r:id="rId31"/>
    <p:sldLayoutId id="2147483680" r:id="rId32"/>
    <p:sldLayoutId id="2147483681" r:id="rId33"/>
    <p:sldLayoutId id="2147483683" r:id="rId34"/>
    <p:sldLayoutId id="2147483685" r:id="rId35"/>
    <p:sldLayoutId id="2147483686" r:id="rId36"/>
    <p:sldLayoutId id="2147483687" r:id="rId37"/>
    <p:sldLayoutId id="2147483688" r:id="rId38"/>
    <p:sldLayoutId id="2147483689" r:id="rId39"/>
    <p:sldLayoutId id="2147483690" r:id="rId40"/>
    <p:sldLayoutId id="2147483691" r:id="rId41"/>
    <p:sldLayoutId id="2147483692" r:id="rId42"/>
    <p:sldLayoutId id="2147483693" r:id="rId43"/>
    <p:sldLayoutId id="2147483694" r:id="rId44"/>
  </p:sldLayoutIdLst>
  <mc:AlternateContent>
    <mc:Choice xmlns:p14="http://schemas.microsoft.com/office/powerpoint/2010/main" Requires="p14">
      <p:transition spd="slow" advTm="3000" p14:dur="1500">
        <p:random/>
      </p:transition>
    </mc:Choice>
    <mc:Fallback>
      <p:transition spd="slow" advTm="3000">
        <p:random/>
      </p:transition>
    </mc:Fallback>
  </mc:AlternateContent>
  <p:timing/>
  <p:txStyles>
    <p:titleStyle>
      <a:lvl1pPr algn="ctr" defTabSz="1219200" rtl="0" eaLnBrk="1" latinLnBrk="0" hangingPunct="1">
        <a:spcBef>
          <a:spcPct val="0"/>
        </a:spcBef>
        <a:buNone/>
        <a:defRPr sz="5865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57200" indent="-4572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4265" kern="1200">
          <a:solidFill>
            <a:schemeClr val="tx1"/>
          </a:solidFill>
          <a:latin typeface="+mn-lt"/>
          <a:ea typeface="+mn-ea"/>
          <a:cs typeface="+mn-cs"/>
        </a:defRPr>
      </a:lvl1pPr>
      <a:lvl2pPr marL="990600" indent="-381000" algn="l" defTabSz="1219200" rtl="0" eaLnBrk="1" latinLnBrk="0" hangingPunct="1">
        <a:spcBef>
          <a:spcPts val="130"/>
        </a:spcBef>
        <a:buFont typeface="Arial" panose="020b0604020202020204" pitchFamily="34" charset="0"/>
        <a:buChar char="–"/>
        <a:defRPr sz="3735" kern="1200">
          <a:solidFill>
            <a:schemeClr val="tx1"/>
          </a:solidFill>
          <a:latin typeface="+mn-lt"/>
          <a:ea typeface="+mn-ea"/>
          <a:cs typeface="+mn-cs"/>
        </a:defRPr>
      </a:lvl2pPr>
      <a:lvl3pPr marL="15240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1336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–"/>
        <a:defRPr sz="2665" kern="1200">
          <a:solidFill>
            <a:schemeClr val="tx1"/>
          </a:solidFill>
          <a:latin typeface="+mn-lt"/>
          <a:ea typeface="+mn-ea"/>
          <a:cs typeface="+mn-cs"/>
        </a:defRPr>
      </a:lvl4pPr>
      <a:lvl5pPr marL="27432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»"/>
        <a:defRPr sz="2665" kern="1200">
          <a:solidFill>
            <a:schemeClr val="tx1"/>
          </a:solidFill>
          <a:latin typeface="+mn-lt"/>
          <a:ea typeface="+mn-ea"/>
          <a:cs typeface="+mn-cs"/>
        </a:defRPr>
      </a:lvl5pPr>
      <a:lvl6pPr marL="33528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6pPr>
      <a:lvl7pPr marL="39624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7pPr>
      <a:lvl8pPr marL="45720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8pPr>
      <a:lvl9pPr marL="5181600" indent="-304800" algn="l" defTabSz="1219200" rtl="0" eaLnBrk="1" latinLnBrk="0" hangingPunct="1">
        <a:spcBef>
          <a:spcPts val="130"/>
        </a:spcBef>
        <a:buFont typeface="Arial" panose="020b0604020202020204" pitchFamily="34" charset="0"/>
        <a:buChar char="•"/>
        <a:defRPr sz="266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4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80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6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2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800" algn="l" defTabSz="121920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2" Type="http://schemas.openxmlformats.org/officeDocument/2006/relationships/tags" Target="../tags/tag188.xml" /><Relationship Id="rId3" Type="http://schemas.openxmlformats.org/officeDocument/2006/relationships/tags" Target="../tags/tag189.xml" /><Relationship Id="rId4" Type="http://schemas.openxmlformats.org/officeDocument/2006/relationships/tags" Target="../tags/tag190.xml" /><Relationship Id="rId5" Type="http://schemas.openxmlformats.org/officeDocument/2006/relationships/tags" Target="../tags/tag191.xml" /><Relationship Id="rId6" Type="http://schemas.openxmlformats.org/officeDocument/2006/relationships/tags" Target="../tags/tag192.xml" /><Relationship Id="rId7" Type="http://schemas.openxmlformats.org/officeDocument/2006/relationships/tags" Target="../tags/tag193.xml" /><Relationship Id="rId8" Type="http://schemas.openxmlformats.org/officeDocument/2006/relationships/image" Target="../media/image6.png" /><Relationship Id="rId9" Type="http://schemas.openxmlformats.org/officeDocument/2006/relationships/tags" Target="../tags/tag194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10" Type="http://schemas.openxmlformats.org/officeDocument/2006/relationships/tags" Target="../tags/tag203.xml" /><Relationship Id="rId11" Type="http://schemas.openxmlformats.org/officeDocument/2006/relationships/tags" Target="../tags/tag204.xml" /><Relationship Id="rId12" Type="http://schemas.openxmlformats.org/officeDocument/2006/relationships/tags" Target="../tags/tag205.xml" /><Relationship Id="rId13" Type="http://schemas.openxmlformats.org/officeDocument/2006/relationships/image" Target="../media/image7.png" /><Relationship Id="rId2" Type="http://schemas.openxmlformats.org/officeDocument/2006/relationships/tags" Target="../tags/tag195.xml" /><Relationship Id="rId3" Type="http://schemas.openxmlformats.org/officeDocument/2006/relationships/tags" Target="../tags/tag196.xml" /><Relationship Id="rId4" Type="http://schemas.openxmlformats.org/officeDocument/2006/relationships/tags" Target="../tags/tag197.xml" /><Relationship Id="rId5" Type="http://schemas.openxmlformats.org/officeDocument/2006/relationships/tags" Target="../tags/tag198.xml" /><Relationship Id="rId6" Type="http://schemas.openxmlformats.org/officeDocument/2006/relationships/tags" Target="../tags/tag199.xml" /><Relationship Id="rId7" Type="http://schemas.openxmlformats.org/officeDocument/2006/relationships/tags" Target="../tags/tag200.xml" /><Relationship Id="rId8" Type="http://schemas.openxmlformats.org/officeDocument/2006/relationships/tags" Target="../tags/tag201.xml" /><Relationship Id="rId9" Type="http://schemas.openxmlformats.org/officeDocument/2006/relationships/tags" Target="../tags/tag202.xml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214.xml" /><Relationship Id="rId11" Type="http://schemas.openxmlformats.org/officeDocument/2006/relationships/tags" Target="../tags/tag215.xml" /><Relationship Id="rId12" Type="http://schemas.openxmlformats.org/officeDocument/2006/relationships/tags" Target="../tags/tag216.xml" /><Relationship Id="rId13" Type="http://schemas.openxmlformats.org/officeDocument/2006/relationships/tags" Target="../tags/tag217.xml" /><Relationship Id="rId14" Type="http://schemas.openxmlformats.org/officeDocument/2006/relationships/tags" Target="../tags/tag218.xml" /><Relationship Id="rId15" Type="http://schemas.openxmlformats.org/officeDocument/2006/relationships/tags" Target="../tags/tag219.xml" /><Relationship Id="rId16" Type="http://schemas.openxmlformats.org/officeDocument/2006/relationships/tags" Target="../tags/tag220.xml" /><Relationship Id="rId17" Type="http://schemas.openxmlformats.org/officeDocument/2006/relationships/tags" Target="../tags/tag221.xml" /><Relationship Id="rId18" Type="http://schemas.openxmlformats.org/officeDocument/2006/relationships/slide" Target="slide20.xml" TargetMode="Internal" /><Relationship Id="rId19" Type="http://schemas.openxmlformats.org/officeDocument/2006/relationships/tags" Target="../tags/tag222.xml" /><Relationship Id="rId2" Type="http://schemas.openxmlformats.org/officeDocument/2006/relationships/tags" Target="../tags/tag206.xml" /><Relationship Id="rId3" Type="http://schemas.openxmlformats.org/officeDocument/2006/relationships/tags" Target="../tags/tag207.xml" /><Relationship Id="rId4" Type="http://schemas.openxmlformats.org/officeDocument/2006/relationships/tags" Target="../tags/tag208.xml" /><Relationship Id="rId5" Type="http://schemas.openxmlformats.org/officeDocument/2006/relationships/tags" Target="../tags/tag209.xml" /><Relationship Id="rId6" Type="http://schemas.openxmlformats.org/officeDocument/2006/relationships/tags" Target="../tags/tag210.xml" /><Relationship Id="rId7" Type="http://schemas.openxmlformats.org/officeDocument/2006/relationships/tags" Target="../tags/tag211.xml" /><Relationship Id="rId8" Type="http://schemas.openxmlformats.org/officeDocument/2006/relationships/tags" Target="../tags/tag212.xml" /><Relationship Id="rId9" Type="http://schemas.openxmlformats.org/officeDocument/2006/relationships/tags" Target="../tags/tag213.xml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231.xml" /><Relationship Id="rId11" Type="http://schemas.openxmlformats.org/officeDocument/2006/relationships/tags" Target="../tags/tag232.xml" /><Relationship Id="rId12" Type="http://schemas.openxmlformats.org/officeDocument/2006/relationships/tags" Target="../tags/tag233.xml" /><Relationship Id="rId13" Type="http://schemas.openxmlformats.org/officeDocument/2006/relationships/tags" Target="../tags/tag234.xml" /><Relationship Id="rId14" Type="http://schemas.openxmlformats.org/officeDocument/2006/relationships/tags" Target="../tags/tag235.xml" /><Relationship Id="rId15" Type="http://schemas.openxmlformats.org/officeDocument/2006/relationships/tags" Target="../tags/tag236.xml" /><Relationship Id="rId16" Type="http://schemas.openxmlformats.org/officeDocument/2006/relationships/tags" Target="../tags/tag237.xml" /><Relationship Id="rId17" Type="http://schemas.openxmlformats.org/officeDocument/2006/relationships/tags" Target="../tags/tag238.xml" /><Relationship Id="rId18" Type="http://schemas.openxmlformats.org/officeDocument/2006/relationships/tags" Target="../tags/tag239.xml" /><Relationship Id="rId19" Type="http://schemas.openxmlformats.org/officeDocument/2006/relationships/tags" Target="../tags/tag240.xml" /><Relationship Id="rId2" Type="http://schemas.openxmlformats.org/officeDocument/2006/relationships/tags" Target="../tags/tag223.xml" /><Relationship Id="rId20" Type="http://schemas.openxmlformats.org/officeDocument/2006/relationships/tags" Target="../tags/tag241.xml" /><Relationship Id="rId21" Type="http://schemas.openxmlformats.org/officeDocument/2006/relationships/tags" Target="../tags/tag242.xml" /><Relationship Id="rId22" Type="http://schemas.openxmlformats.org/officeDocument/2006/relationships/tags" Target="../tags/tag243.xml" /><Relationship Id="rId23" Type="http://schemas.openxmlformats.org/officeDocument/2006/relationships/tags" Target="../tags/tag244.xml" /><Relationship Id="rId24" Type="http://schemas.openxmlformats.org/officeDocument/2006/relationships/tags" Target="../tags/tag245.xml" /><Relationship Id="rId25" Type="http://schemas.openxmlformats.org/officeDocument/2006/relationships/tags" Target="../tags/tag246.xml" /><Relationship Id="rId26" Type="http://schemas.openxmlformats.org/officeDocument/2006/relationships/tags" Target="../tags/tag247.xml" /><Relationship Id="rId27" Type="http://schemas.openxmlformats.org/officeDocument/2006/relationships/tags" Target="../tags/tag248.xml" /><Relationship Id="rId28" Type="http://schemas.openxmlformats.org/officeDocument/2006/relationships/tags" Target="../tags/tag249.xml" /><Relationship Id="rId29" Type="http://schemas.openxmlformats.org/officeDocument/2006/relationships/tags" Target="../tags/tag250.xml" /><Relationship Id="rId3" Type="http://schemas.openxmlformats.org/officeDocument/2006/relationships/tags" Target="../tags/tag224.xml" /><Relationship Id="rId30" Type="http://schemas.openxmlformats.org/officeDocument/2006/relationships/image" Target="../media/image8.jpeg" /><Relationship Id="rId31" Type="http://schemas.openxmlformats.org/officeDocument/2006/relationships/tags" Target="../tags/tag251.xml" /><Relationship Id="rId32" Type="http://schemas.openxmlformats.org/officeDocument/2006/relationships/tags" Target="../tags/tag252.xml" /><Relationship Id="rId4" Type="http://schemas.openxmlformats.org/officeDocument/2006/relationships/tags" Target="../tags/tag225.xml" /><Relationship Id="rId5" Type="http://schemas.openxmlformats.org/officeDocument/2006/relationships/tags" Target="../tags/tag226.xml" /><Relationship Id="rId6" Type="http://schemas.openxmlformats.org/officeDocument/2006/relationships/tags" Target="../tags/tag227.xml" /><Relationship Id="rId7" Type="http://schemas.openxmlformats.org/officeDocument/2006/relationships/tags" Target="../tags/tag228.xml" /><Relationship Id="rId8" Type="http://schemas.openxmlformats.org/officeDocument/2006/relationships/tags" Target="../tags/tag229.xml" /><Relationship Id="rId9" Type="http://schemas.openxmlformats.org/officeDocument/2006/relationships/tags" Target="../tags/tag230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261.xml" /><Relationship Id="rId11" Type="http://schemas.openxmlformats.org/officeDocument/2006/relationships/tags" Target="../tags/tag262.xml" /><Relationship Id="rId12" Type="http://schemas.openxmlformats.org/officeDocument/2006/relationships/tags" Target="../tags/tag263.xml" /><Relationship Id="rId13" Type="http://schemas.openxmlformats.org/officeDocument/2006/relationships/tags" Target="../tags/tag264.xml" /><Relationship Id="rId14" Type="http://schemas.openxmlformats.org/officeDocument/2006/relationships/tags" Target="../tags/tag265.xml" /><Relationship Id="rId15" Type="http://schemas.openxmlformats.org/officeDocument/2006/relationships/tags" Target="../tags/tag266.xml" /><Relationship Id="rId16" Type="http://schemas.openxmlformats.org/officeDocument/2006/relationships/tags" Target="../tags/tag267.xml" /><Relationship Id="rId17" Type="http://schemas.openxmlformats.org/officeDocument/2006/relationships/tags" Target="../tags/tag268.xml" /><Relationship Id="rId18" Type="http://schemas.openxmlformats.org/officeDocument/2006/relationships/tags" Target="../tags/tag269.xml" /><Relationship Id="rId19" Type="http://schemas.openxmlformats.org/officeDocument/2006/relationships/tags" Target="../tags/tag270.xml" /><Relationship Id="rId2" Type="http://schemas.openxmlformats.org/officeDocument/2006/relationships/tags" Target="../tags/tag253.xml" /><Relationship Id="rId20" Type="http://schemas.openxmlformats.org/officeDocument/2006/relationships/tags" Target="../tags/tag271.xml" /><Relationship Id="rId21" Type="http://schemas.openxmlformats.org/officeDocument/2006/relationships/tags" Target="../tags/tag272.xml" /><Relationship Id="rId22" Type="http://schemas.openxmlformats.org/officeDocument/2006/relationships/tags" Target="../tags/tag273.xml" /><Relationship Id="rId23" Type="http://schemas.openxmlformats.org/officeDocument/2006/relationships/tags" Target="../tags/tag274.xml" /><Relationship Id="rId24" Type="http://schemas.openxmlformats.org/officeDocument/2006/relationships/tags" Target="../tags/tag275.xml" /><Relationship Id="rId25" Type="http://schemas.openxmlformats.org/officeDocument/2006/relationships/tags" Target="../tags/tag276.xml" /><Relationship Id="rId26" Type="http://schemas.openxmlformats.org/officeDocument/2006/relationships/tags" Target="../tags/tag277.xml" /><Relationship Id="rId27" Type="http://schemas.openxmlformats.org/officeDocument/2006/relationships/tags" Target="../tags/tag278.xml" /><Relationship Id="rId28" Type="http://schemas.openxmlformats.org/officeDocument/2006/relationships/tags" Target="../tags/tag279.xml" /><Relationship Id="rId29" Type="http://schemas.openxmlformats.org/officeDocument/2006/relationships/tags" Target="../tags/tag280.xml" /><Relationship Id="rId3" Type="http://schemas.openxmlformats.org/officeDocument/2006/relationships/tags" Target="../tags/tag254.xml" /><Relationship Id="rId30" Type="http://schemas.openxmlformats.org/officeDocument/2006/relationships/tags" Target="../tags/tag281.xml" /><Relationship Id="rId31" Type="http://schemas.openxmlformats.org/officeDocument/2006/relationships/tags" Target="../tags/tag282.xml" /><Relationship Id="rId32" Type="http://schemas.openxmlformats.org/officeDocument/2006/relationships/tags" Target="../tags/tag283.xml" /><Relationship Id="rId33" Type="http://schemas.openxmlformats.org/officeDocument/2006/relationships/tags" Target="../tags/tag284.xml" /><Relationship Id="rId34" Type="http://schemas.openxmlformats.org/officeDocument/2006/relationships/tags" Target="../tags/tag285.xml" /><Relationship Id="rId35" Type="http://schemas.openxmlformats.org/officeDocument/2006/relationships/tags" Target="../tags/tag286.xml" /><Relationship Id="rId36" Type="http://schemas.openxmlformats.org/officeDocument/2006/relationships/tags" Target="../tags/tag287.xml" /><Relationship Id="rId37" Type="http://schemas.openxmlformats.org/officeDocument/2006/relationships/tags" Target="../tags/tag288.xml" /><Relationship Id="rId38" Type="http://schemas.openxmlformats.org/officeDocument/2006/relationships/tags" Target="../tags/tag289.xml" /><Relationship Id="rId39" Type="http://schemas.openxmlformats.org/officeDocument/2006/relationships/tags" Target="../tags/tag290.xml" /><Relationship Id="rId4" Type="http://schemas.openxmlformats.org/officeDocument/2006/relationships/tags" Target="../tags/tag255.xml" /><Relationship Id="rId40" Type="http://schemas.openxmlformats.org/officeDocument/2006/relationships/tags" Target="../tags/tag291.xml" /><Relationship Id="rId41" Type="http://schemas.openxmlformats.org/officeDocument/2006/relationships/tags" Target="../tags/tag292.xml" /><Relationship Id="rId42" Type="http://schemas.openxmlformats.org/officeDocument/2006/relationships/tags" Target="../tags/tag293.xml" /><Relationship Id="rId43" Type="http://schemas.openxmlformats.org/officeDocument/2006/relationships/tags" Target="../tags/tag294.xml" /><Relationship Id="rId44" Type="http://schemas.openxmlformats.org/officeDocument/2006/relationships/tags" Target="../tags/tag295.xml" /><Relationship Id="rId45" Type="http://schemas.openxmlformats.org/officeDocument/2006/relationships/tags" Target="../tags/tag296.xml" /><Relationship Id="rId46" Type="http://schemas.openxmlformats.org/officeDocument/2006/relationships/tags" Target="../tags/tag297.xml" /><Relationship Id="rId47" Type="http://schemas.openxmlformats.org/officeDocument/2006/relationships/image" Target="../media/image9.jpeg" /><Relationship Id="rId48" Type="http://schemas.openxmlformats.org/officeDocument/2006/relationships/tags" Target="../tags/tag298.xml" /><Relationship Id="rId49" Type="http://schemas.openxmlformats.org/officeDocument/2006/relationships/tags" Target="../tags/tag299.xml" /><Relationship Id="rId5" Type="http://schemas.openxmlformats.org/officeDocument/2006/relationships/tags" Target="../tags/tag256.xml" /><Relationship Id="rId50" Type="http://schemas.openxmlformats.org/officeDocument/2006/relationships/tags" Target="../tags/tag300.xml" /><Relationship Id="rId6" Type="http://schemas.openxmlformats.org/officeDocument/2006/relationships/tags" Target="../tags/tag257.xml" /><Relationship Id="rId7" Type="http://schemas.openxmlformats.org/officeDocument/2006/relationships/tags" Target="../tags/tag258.xml" /><Relationship Id="rId8" Type="http://schemas.openxmlformats.org/officeDocument/2006/relationships/tags" Target="../tags/tag259.xml" /><Relationship Id="rId9" Type="http://schemas.openxmlformats.org/officeDocument/2006/relationships/tags" Target="../tags/tag260.xml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309.xml" /><Relationship Id="rId11" Type="http://schemas.openxmlformats.org/officeDocument/2006/relationships/tags" Target="../tags/tag310.xml" /><Relationship Id="rId12" Type="http://schemas.openxmlformats.org/officeDocument/2006/relationships/tags" Target="../tags/tag311.xml" /><Relationship Id="rId13" Type="http://schemas.openxmlformats.org/officeDocument/2006/relationships/tags" Target="../tags/tag312.xml" /><Relationship Id="rId14" Type="http://schemas.openxmlformats.org/officeDocument/2006/relationships/tags" Target="../tags/tag313.xml" /><Relationship Id="rId15" Type="http://schemas.openxmlformats.org/officeDocument/2006/relationships/tags" Target="../tags/tag314.xml" /><Relationship Id="rId16" Type="http://schemas.openxmlformats.org/officeDocument/2006/relationships/tags" Target="../tags/tag315.xml" /><Relationship Id="rId17" Type="http://schemas.openxmlformats.org/officeDocument/2006/relationships/tags" Target="../tags/tag316.xml" /><Relationship Id="rId18" Type="http://schemas.openxmlformats.org/officeDocument/2006/relationships/tags" Target="../tags/tag317.xml" /><Relationship Id="rId19" Type="http://schemas.openxmlformats.org/officeDocument/2006/relationships/tags" Target="../tags/tag318.xml" /><Relationship Id="rId2" Type="http://schemas.openxmlformats.org/officeDocument/2006/relationships/tags" Target="../tags/tag301.xml" /><Relationship Id="rId20" Type="http://schemas.openxmlformats.org/officeDocument/2006/relationships/tags" Target="../tags/tag319.xml" /><Relationship Id="rId21" Type="http://schemas.openxmlformats.org/officeDocument/2006/relationships/tags" Target="../tags/tag320.xml" /><Relationship Id="rId22" Type="http://schemas.openxmlformats.org/officeDocument/2006/relationships/tags" Target="../tags/tag321.xml" /><Relationship Id="rId23" Type="http://schemas.openxmlformats.org/officeDocument/2006/relationships/tags" Target="../tags/tag322.xml" /><Relationship Id="rId24" Type="http://schemas.openxmlformats.org/officeDocument/2006/relationships/tags" Target="../tags/tag323.xml" /><Relationship Id="rId25" Type="http://schemas.openxmlformats.org/officeDocument/2006/relationships/image" Target="../media/image10.png" /><Relationship Id="rId26" Type="http://schemas.openxmlformats.org/officeDocument/2006/relationships/tags" Target="../tags/tag324.xml" /><Relationship Id="rId27" Type="http://schemas.openxmlformats.org/officeDocument/2006/relationships/tags" Target="../tags/tag325.xml" /><Relationship Id="rId28" Type="http://schemas.openxmlformats.org/officeDocument/2006/relationships/tags" Target="../tags/tag326.xml" /><Relationship Id="rId29" Type="http://schemas.openxmlformats.org/officeDocument/2006/relationships/tags" Target="../tags/tag327.xml" /><Relationship Id="rId3" Type="http://schemas.openxmlformats.org/officeDocument/2006/relationships/tags" Target="../tags/tag302.xml" /><Relationship Id="rId30" Type="http://schemas.openxmlformats.org/officeDocument/2006/relationships/image" Target="../media/image11.png" /><Relationship Id="rId31" Type="http://schemas.openxmlformats.org/officeDocument/2006/relationships/tags" Target="../tags/tag328.xml" /><Relationship Id="rId32" Type="http://schemas.openxmlformats.org/officeDocument/2006/relationships/tags" Target="../tags/tag329.xml" /><Relationship Id="rId33" Type="http://schemas.openxmlformats.org/officeDocument/2006/relationships/tags" Target="../tags/tag330.xml" /><Relationship Id="rId34" Type="http://schemas.openxmlformats.org/officeDocument/2006/relationships/tags" Target="../tags/tag331.xml" /><Relationship Id="rId35" Type="http://schemas.openxmlformats.org/officeDocument/2006/relationships/tags" Target="../tags/tag332.xml" /><Relationship Id="rId4" Type="http://schemas.openxmlformats.org/officeDocument/2006/relationships/tags" Target="../tags/tag303.xml" /><Relationship Id="rId5" Type="http://schemas.openxmlformats.org/officeDocument/2006/relationships/tags" Target="../tags/tag304.xml" /><Relationship Id="rId6" Type="http://schemas.openxmlformats.org/officeDocument/2006/relationships/tags" Target="../tags/tag305.xml" /><Relationship Id="rId7" Type="http://schemas.openxmlformats.org/officeDocument/2006/relationships/tags" Target="../tags/tag306.xml" /><Relationship Id="rId8" Type="http://schemas.openxmlformats.org/officeDocument/2006/relationships/tags" Target="../tags/tag307.xml" /><Relationship Id="rId9" Type="http://schemas.openxmlformats.org/officeDocument/2006/relationships/tags" Target="../tags/tag308.xml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341.xml" /><Relationship Id="rId11" Type="http://schemas.openxmlformats.org/officeDocument/2006/relationships/tags" Target="../tags/tag342.xml" /><Relationship Id="rId12" Type="http://schemas.openxmlformats.org/officeDocument/2006/relationships/tags" Target="../tags/tag343.xml" /><Relationship Id="rId13" Type="http://schemas.openxmlformats.org/officeDocument/2006/relationships/tags" Target="../tags/tag344.xml" /><Relationship Id="rId14" Type="http://schemas.openxmlformats.org/officeDocument/2006/relationships/tags" Target="../tags/tag345.xml" /><Relationship Id="rId15" Type="http://schemas.openxmlformats.org/officeDocument/2006/relationships/tags" Target="../tags/tag346.xml" /><Relationship Id="rId16" Type="http://schemas.openxmlformats.org/officeDocument/2006/relationships/tags" Target="../tags/tag347.xml" /><Relationship Id="rId17" Type="http://schemas.openxmlformats.org/officeDocument/2006/relationships/tags" Target="../tags/tag348.xml" /><Relationship Id="rId18" Type="http://schemas.openxmlformats.org/officeDocument/2006/relationships/tags" Target="../tags/tag349.xml" /><Relationship Id="rId19" Type="http://schemas.openxmlformats.org/officeDocument/2006/relationships/tags" Target="../tags/tag350.xml" /><Relationship Id="rId2" Type="http://schemas.openxmlformats.org/officeDocument/2006/relationships/tags" Target="../tags/tag333.xml" /><Relationship Id="rId20" Type="http://schemas.openxmlformats.org/officeDocument/2006/relationships/tags" Target="../tags/tag351.xml" /><Relationship Id="rId21" Type="http://schemas.openxmlformats.org/officeDocument/2006/relationships/tags" Target="../tags/tag352.xml" /><Relationship Id="rId22" Type="http://schemas.openxmlformats.org/officeDocument/2006/relationships/tags" Target="../tags/tag353.xml" /><Relationship Id="rId23" Type="http://schemas.openxmlformats.org/officeDocument/2006/relationships/tags" Target="../tags/tag354.xml" /><Relationship Id="rId24" Type="http://schemas.openxmlformats.org/officeDocument/2006/relationships/tags" Target="../tags/tag355.xml" /><Relationship Id="rId25" Type="http://schemas.openxmlformats.org/officeDocument/2006/relationships/tags" Target="../tags/tag356.xml" /><Relationship Id="rId26" Type="http://schemas.openxmlformats.org/officeDocument/2006/relationships/tags" Target="../tags/tag357.xml" /><Relationship Id="rId27" Type="http://schemas.openxmlformats.org/officeDocument/2006/relationships/tags" Target="../tags/tag358.xml" /><Relationship Id="rId28" Type="http://schemas.openxmlformats.org/officeDocument/2006/relationships/tags" Target="../tags/tag359.xml" /><Relationship Id="rId3" Type="http://schemas.openxmlformats.org/officeDocument/2006/relationships/tags" Target="../tags/tag334.xml" /><Relationship Id="rId4" Type="http://schemas.openxmlformats.org/officeDocument/2006/relationships/tags" Target="../tags/tag335.xml" /><Relationship Id="rId5" Type="http://schemas.openxmlformats.org/officeDocument/2006/relationships/tags" Target="../tags/tag336.xml" /><Relationship Id="rId6" Type="http://schemas.openxmlformats.org/officeDocument/2006/relationships/tags" Target="../tags/tag337.xml" /><Relationship Id="rId7" Type="http://schemas.openxmlformats.org/officeDocument/2006/relationships/tags" Target="../tags/tag338.xml" /><Relationship Id="rId8" Type="http://schemas.openxmlformats.org/officeDocument/2006/relationships/tags" Target="../tags/tag339.xml" /><Relationship Id="rId9" Type="http://schemas.openxmlformats.org/officeDocument/2006/relationships/tags" Target="../tags/tag340.xml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368.xml" /><Relationship Id="rId11" Type="http://schemas.openxmlformats.org/officeDocument/2006/relationships/tags" Target="../tags/tag369.xml" /><Relationship Id="rId12" Type="http://schemas.openxmlformats.org/officeDocument/2006/relationships/tags" Target="../tags/tag370.xml" /><Relationship Id="rId13" Type="http://schemas.openxmlformats.org/officeDocument/2006/relationships/tags" Target="../tags/tag371.xml" /><Relationship Id="rId14" Type="http://schemas.openxmlformats.org/officeDocument/2006/relationships/tags" Target="../tags/tag372.xml" /><Relationship Id="rId15" Type="http://schemas.openxmlformats.org/officeDocument/2006/relationships/tags" Target="../tags/tag373.xml" /><Relationship Id="rId16" Type="http://schemas.openxmlformats.org/officeDocument/2006/relationships/tags" Target="../tags/tag374.xml" /><Relationship Id="rId17" Type="http://schemas.openxmlformats.org/officeDocument/2006/relationships/tags" Target="../tags/tag375.xml" /><Relationship Id="rId18" Type="http://schemas.openxmlformats.org/officeDocument/2006/relationships/tags" Target="../tags/tag376.xml" /><Relationship Id="rId19" Type="http://schemas.openxmlformats.org/officeDocument/2006/relationships/tags" Target="../tags/tag377.xml" /><Relationship Id="rId2" Type="http://schemas.openxmlformats.org/officeDocument/2006/relationships/tags" Target="../tags/tag360.xml" /><Relationship Id="rId20" Type="http://schemas.openxmlformats.org/officeDocument/2006/relationships/tags" Target="../tags/tag378.xml" /><Relationship Id="rId21" Type="http://schemas.openxmlformats.org/officeDocument/2006/relationships/tags" Target="../tags/tag379.xml" /><Relationship Id="rId22" Type="http://schemas.openxmlformats.org/officeDocument/2006/relationships/tags" Target="../tags/tag380.xml" /><Relationship Id="rId23" Type="http://schemas.openxmlformats.org/officeDocument/2006/relationships/tags" Target="../tags/tag381.xml" /><Relationship Id="rId24" Type="http://schemas.openxmlformats.org/officeDocument/2006/relationships/tags" Target="../tags/tag382.xml" /><Relationship Id="rId25" Type="http://schemas.openxmlformats.org/officeDocument/2006/relationships/tags" Target="../tags/tag383.xml" /><Relationship Id="rId26" Type="http://schemas.openxmlformats.org/officeDocument/2006/relationships/tags" Target="../tags/tag384.xml" /><Relationship Id="rId27" Type="http://schemas.openxmlformats.org/officeDocument/2006/relationships/tags" Target="../tags/tag385.xml" /><Relationship Id="rId28" Type="http://schemas.openxmlformats.org/officeDocument/2006/relationships/tags" Target="../tags/tag386.xml" /><Relationship Id="rId29" Type="http://schemas.openxmlformats.org/officeDocument/2006/relationships/tags" Target="../tags/tag387.xml" /><Relationship Id="rId3" Type="http://schemas.openxmlformats.org/officeDocument/2006/relationships/tags" Target="../tags/tag361.xml" /><Relationship Id="rId30" Type="http://schemas.openxmlformats.org/officeDocument/2006/relationships/tags" Target="../tags/tag388.xml" /><Relationship Id="rId31" Type="http://schemas.openxmlformats.org/officeDocument/2006/relationships/tags" Target="../tags/tag389.xml" /><Relationship Id="rId32" Type="http://schemas.openxmlformats.org/officeDocument/2006/relationships/tags" Target="../tags/tag390.xml" /><Relationship Id="rId33" Type="http://schemas.openxmlformats.org/officeDocument/2006/relationships/image" Target="../media/image12.jpeg" /><Relationship Id="rId34" Type="http://schemas.openxmlformats.org/officeDocument/2006/relationships/tags" Target="../tags/tag391.xml" /><Relationship Id="rId35" Type="http://schemas.openxmlformats.org/officeDocument/2006/relationships/image" Target="../media/image13.jpeg" /><Relationship Id="rId36" Type="http://schemas.openxmlformats.org/officeDocument/2006/relationships/tags" Target="../tags/tag392.xml" /><Relationship Id="rId37" Type="http://schemas.openxmlformats.org/officeDocument/2006/relationships/tags" Target="../tags/tag393.xml" /><Relationship Id="rId4" Type="http://schemas.openxmlformats.org/officeDocument/2006/relationships/tags" Target="../tags/tag362.xml" /><Relationship Id="rId5" Type="http://schemas.openxmlformats.org/officeDocument/2006/relationships/tags" Target="../tags/tag363.xml" /><Relationship Id="rId6" Type="http://schemas.openxmlformats.org/officeDocument/2006/relationships/tags" Target="../tags/tag364.xml" /><Relationship Id="rId7" Type="http://schemas.openxmlformats.org/officeDocument/2006/relationships/tags" Target="../tags/tag365.xml" /><Relationship Id="rId8" Type="http://schemas.openxmlformats.org/officeDocument/2006/relationships/tags" Target="../tags/tag366.xml" /><Relationship Id="rId9" Type="http://schemas.openxmlformats.org/officeDocument/2006/relationships/tags" Target="../tags/tag367.xml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402.xml" /><Relationship Id="rId11" Type="http://schemas.openxmlformats.org/officeDocument/2006/relationships/tags" Target="../tags/tag403.xml" /><Relationship Id="rId12" Type="http://schemas.openxmlformats.org/officeDocument/2006/relationships/tags" Target="../tags/tag404.xml" /><Relationship Id="rId13" Type="http://schemas.openxmlformats.org/officeDocument/2006/relationships/tags" Target="../tags/tag405.xml" /><Relationship Id="rId14" Type="http://schemas.openxmlformats.org/officeDocument/2006/relationships/tags" Target="../tags/tag406.xml" /><Relationship Id="rId15" Type="http://schemas.openxmlformats.org/officeDocument/2006/relationships/tags" Target="../tags/tag407.xml" /><Relationship Id="rId16" Type="http://schemas.openxmlformats.org/officeDocument/2006/relationships/tags" Target="../tags/tag408.xml" /><Relationship Id="rId17" Type="http://schemas.openxmlformats.org/officeDocument/2006/relationships/tags" Target="../tags/tag409.xml" /><Relationship Id="rId18" Type="http://schemas.openxmlformats.org/officeDocument/2006/relationships/tags" Target="../tags/tag410.xml" /><Relationship Id="rId19" Type="http://schemas.openxmlformats.org/officeDocument/2006/relationships/tags" Target="../tags/tag411.xml" /><Relationship Id="rId2" Type="http://schemas.openxmlformats.org/officeDocument/2006/relationships/tags" Target="../tags/tag394.xml" /><Relationship Id="rId20" Type="http://schemas.openxmlformats.org/officeDocument/2006/relationships/tags" Target="../tags/tag412.xml" /><Relationship Id="rId21" Type="http://schemas.openxmlformats.org/officeDocument/2006/relationships/tags" Target="../tags/tag413.xml" /><Relationship Id="rId22" Type="http://schemas.openxmlformats.org/officeDocument/2006/relationships/tags" Target="../tags/tag414.xml" /><Relationship Id="rId23" Type="http://schemas.openxmlformats.org/officeDocument/2006/relationships/tags" Target="../tags/tag415.xml" /><Relationship Id="rId24" Type="http://schemas.openxmlformats.org/officeDocument/2006/relationships/tags" Target="../tags/tag416.xml" /><Relationship Id="rId25" Type="http://schemas.openxmlformats.org/officeDocument/2006/relationships/tags" Target="../tags/tag417.xml" /><Relationship Id="rId26" Type="http://schemas.openxmlformats.org/officeDocument/2006/relationships/tags" Target="../tags/tag418.xml" /><Relationship Id="rId27" Type="http://schemas.openxmlformats.org/officeDocument/2006/relationships/tags" Target="../tags/tag419.xml" /><Relationship Id="rId28" Type="http://schemas.openxmlformats.org/officeDocument/2006/relationships/tags" Target="../tags/tag420.xml" /><Relationship Id="rId29" Type="http://schemas.openxmlformats.org/officeDocument/2006/relationships/tags" Target="../tags/tag421.xml" /><Relationship Id="rId3" Type="http://schemas.openxmlformats.org/officeDocument/2006/relationships/tags" Target="../tags/tag395.xml" /><Relationship Id="rId30" Type="http://schemas.openxmlformats.org/officeDocument/2006/relationships/tags" Target="../tags/tag422.xml" /><Relationship Id="rId31" Type="http://schemas.openxmlformats.org/officeDocument/2006/relationships/tags" Target="../tags/tag423.xml" /><Relationship Id="rId32" Type="http://schemas.openxmlformats.org/officeDocument/2006/relationships/tags" Target="../tags/tag424.xml" /><Relationship Id="rId33" Type="http://schemas.openxmlformats.org/officeDocument/2006/relationships/tags" Target="../tags/tag425.xml" /><Relationship Id="rId34" Type="http://schemas.openxmlformats.org/officeDocument/2006/relationships/tags" Target="../tags/tag426.xml" /><Relationship Id="rId35" Type="http://schemas.openxmlformats.org/officeDocument/2006/relationships/tags" Target="../tags/tag427.xml" /><Relationship Id="rId36" Type="http://schemas.openxmlformats.org/officeDocument/2006/relationships/tags" Target="../tags/tag428.xml" /><Relationship Id="rId37" Type="http://schemas.openxmlformats.org/officeDocument/2006/relationships/tags" Target="../tags/tag429.xml" /><Relationship Id="rId38" Type="http://schemas.openxmlformats.org/officeDocument/2006/relationships/tags" Target="../tags/tag430.xml" /><Relationship Id="rId39" Type="http://schemas.openxmlformats.org/officeDocument/2006/relationships/tags" Target="../tags/tag431.xml" /><Relationship Id="rId4" Type="http://schemas.openxmlformats.org/officeDocument/2006/relationships/tags" Target="../tags/tag396.xml" /><Relationship Id="rId40" Type="http://schemas.openxmlformats.org/officeDocument/2006/relationships/tags" Target="../tags/tag432.xml" /><Relationship Id="rId41" Type="http://schemas.openxmlformats.org/officeDocument/2006/relationships/tags" Target="../tags/tag433.xml" /><Relationship Id="rId42" Type="http://schemas.openxmlformats.org/officeDocument/2006/relationships/tags" Target="../tags/tag434.xml" /><Relationship Id="rId43" Type="http://schemas.openxmlformats.org/officeDocument/2006/relationships/tags" Target="../tags/tag435.xml" /><Relationship Id="rId44" Type="http://schemas.openxmlformats.org/officeDocument/2006/relationships/tags" Target="../tags/tag436.xml" /><Relationship Id="rId45" Type="http://schemas.openxmlformats.org/officeDocument/2006/relationships/tags" Target="../tags/tag437.xml" /><Relationship Id="rId46" Type="http://schemas.openxmlformats.org/officeDocument/2006/relationships/tags" Target="../tags/tag438.xml" /><Relationship Id="rId47" Type="http://schemas.openxmlformats.org/officeDocument/2006/relationships/tags" Target="../tags/tag439.xml" /><Relationship Id="rId48" Type="http://schemas.openxmlformats.org/officeDocument/2006/relationships/tags" Target="../tags/tag440.xml" /><Relationship Id="rId49" Type="http://schemas.openxmlformats.org/officeDocument/2006/relationships/tags" Target="../tags/tag441.xml" /><Relationship Id="rId5" Type="http://schemas.openxmlformats.org/officeDocument/2006/relationships/tags" Target="../tags/tag397.xml" /><Relationship Id="rId50" Type="http://schemas.openxmlformats.org/officeDocument/2006/relationships/tags" Target="../tags/tag442.xml" /><Relationship Id="rId51" Type="http://schemas.openxmlformats.org/officeDocument/2006/relationships/tags" Target="../tags/tag443.xml" /><Relationship Id="rId52" Type="http://schemas.openxmlformats.org/officeDocument/2006/relationships/tags" Target="../tags/tag444.xml" /><Relationship Id="rId53" Type="http://schemas.openxmlformats.org/officeDocument/2006/relationships/tags" Target="../tags/tag445.xml" /><Relationship Id="rId54" Type="http://schemas.openxmlformats.org/officeDocument/2006/relationships/tags" Target="../tags/tag446.xml" /><Relationship Id="rId55" Type="http://schemas.openxmlformats.org/officeDocument/2006/relationships/tags" Target="../tags/tag447.xml" /><Relationship Id="rId56" Type="http://schemas.openxmlformats.org/officeDocument/2006/relationships/tags" Target="../tags/tag448.xml" /><Relationship Id="rId57" Type="http://schemas.openxmlformats.org/officeDocument/2006/relationships/tags" Target="../tags/tag449.xml" /><Relationship Id="rId58" Type="http://schemas.openxmlformats.org/officeDocument/2006/relationships/tags" Target="../tags/tag450.xml" /><Relationship Id="rId59" Type="http://schemas.openxmlformats.org/officeDocument/2006/relationships/tags" Target="../tags/tag451.xml" /><Relationship Id="rId6" Type="http://schemas.openxmlformats.org/officeDocument/2006/relationships/tags" Target="../tags/tag398.xml" /><Relationship Id="rId60" Type="http://schemas.openxmlformats.org/officeDocument/2006/relationships/tags" Target="../tags/tag452.xml" /><Relationship Id="rId61" Type="http://schemas.openxmlformats.org/officeDocument/2006/relationships/tags" Target="../tags/tag453.xml" /><Relationship Id="rId62" Type="http://schemas.openxmlformats.org/officeDocument/2006/relationships/tags" Target="../tags/tag454.xml" /><Relationship Id="rId63" Type="http://schemas.openxmlformats.org/officeDocument/2006/relationships/tags" Target="../tags/tag455.xml" /><Relationship Id="rId64" Type="http://schemas.openxmlformats.org/officeDocument/2006/relationships/tags" Target="../tags/tag456.xml" /><Relationship Id="rId65" Type="http://schemas.openxmlformats.org/officeDocument/2006/relationships/tags" Target="../tags/tag457.xml" /><Relationship Id="rId66" Type="http://schemas.openxmlformats.org/officeDocument/2006/relationships/tags" Target="../tags/tag458.xml" /><Relationship Id="rId67" Type="http://schemas.openxmlformats.org/officeDocument/2006/relationships/tags" Target="../tags/tag459.xml" /><Relationship Id="rId68" Type="http://schemas.openxmlformats.org/officeDocument/2006/relationships/tags" Target="../tags/tag460.xml" /><Relationship Id="rId69" Type="http://schemas.openxmlformats.org/officeDocument/2006/relationships/tags" Target="../tags/tag461.xml" /><Relationship Id="rId7" Type="http://schemas.openxmlformats.org/officeDocument/2006/relationships/tags" Target="../tags/tag399.xml" /><Relationship Id="rId70" Type="http://schemas.openxmlformats.org/officeDocument/2006/relationships/tags" Target="../tags/tag462.xml" /><Relationship Id="rId71" Type="http://schemas.openxmlformats.org/officeDocument/2006/relationships/tags" Target="../tags/tag463.xml" /><Relationship Id="rId72" Type="http://schemas.openxmlformats.org/officeDocument/2006/relationships/tags" Target="../tags/tag464.xml" /><Relationship Id="rId73" Type="http://schemas.openxmlformats.org/officeDocument/2006/relationships/tags" Target="../tags/tag465.xml" /><Relationship Id="rId74" Type="http://schemas.openxmlformats.org/officeDocument/2006/relationships/tags" Target="../tags/tag466.xml" /><Relationship Id="rId75" Type="http://schemas.openxmlformats.org/officeDocument/2006/relationships/tags" Target="../tags/tag467.xml" /><Relationship Id="rId76" Type="http://schemas.openxmlformats.org/officeDocument/2006/relationships/tags" Target="../tags/tag468.xml" /><Relationship Id="rId77" Type="http://schemas.openxmlformats.org/officeDocument/2006/relationships/tags" Target="../tags/tag469.xml" /><Relationship Id="rId78" Type="http://schemas.openxmlformats.org/officeDocument/2006/relationships/tags" Target="../tags/tag470.xml" /><Relationship Id="rId79" Type="http://schemas.openxmlformats.org/officeDocument/2006/relationships/tags" Target="../tags/tag471.xml" /><Relationship Id="rId8" Type="http://schemas.openxmlformats.org/officeDocument/2006/relationships/tags" Target="../tags/tag400.xml" /><Relationship Id="rId80" Type="http://schemas.openxmlformats.org/officeDocument/2006/relationships/tags" Target="../tags/tag472.xml" /><Relationship Id="rId81" Type="http://schemas.openxmlformats.org/officeDocument/2006/relationships/tags" Target="../tags/tag473.xml" /><Relationship Id="rId82" Type="http://schemas.openxmlformats.org/officeDocument/2006/relationships/tags" Target="../tags/tag474.xml" /><Relationship Id="rId83" Type="http://schemas.openxmlformats.org/officeDocument/2006/relationships/tags" Target="../tags/tag475.xml" /><Relationship Id="rId84" Type="http://schemas.openxmlformats.org/officeDocument/2006/relationships/tags" Target="../tags/tag476.xml" /><Relationship Id="rId85" Type="http://schemas.openxmlformats.org/officeDocument/2006/relationships/tags" Target="../tags/tag477.xml" /><Relationship Id="rId86" Type="http://schemas.openxmlformats.org/officeDocument/2006/relationships/tags" Target="../tags/tag478.xml" /><Relationship Id="rId87" Type="http://schemas.openxmlformats.org/officeDocument/2006/relationships/tags" Target="../tags/tag479.xml" /><Relationship Id="rId88" Type="http://schemas.openxmlformats.org/officeDocument/2006/relationships/tags" Target="../tags/tag480.xml" /><Relationship Id="rId89" Type="http://schemas.openxmlformats.org/officeDocument/2006/relationships/tags" Target="../tags/tag481.xml" /><Relationship Id="rId9" Type="http://schemas.openxmlformats.org/officeDocument/2006/relationships/tags" Target="../tags/tag401.xml" /><Relationship Id="rId90" Type="http://schemas.openxmlformats.org/officeDocument/2006/relationships/tags" Target="../tags/tag482.xml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491.xml" /><Relationship Id="rId11" Type="http://schemas.openxmlformats.org/officeDocument/2006/relationships/tags" Target="../tags/tag492.xml" /><Relationship Id="rId12" Type="http://schemas.openxmlformats.org/officeDocument/2006/relationships/tags" Target="../tags/tag493.xml" /><Relationship Id="rId13" Type="http://schemas.openxmlformats.org/officeDocument/2006/relationships/tags" Target="../tags/tag494.xml" /><Relationship Id="rId14" Type="http://schemas.openxmlformats.org/officeDocument/2006/relationships/tags" Target="../tags/tag495.xml" /><Relationship Id="rId15" Type="http://schemas.openxmlformats.org/officeDocument/2006/relationships/tags" Target="../tags/tag496.xml" /><Relationship Id="rId16" Type="http://schemas.openxmlformats.org/officeDocument/2006/relationships/tags" Target="../tags/tag497.xml" /><Relationship Id="rId17" Type="http://schemas.openxmlformats.org/officeDocument/2006/relationships/tags" Target="../tags/tag498.xml" /><Relationship Id="rId18" Type="http://schemas.openxmlformats.org/officeDocument/2006/relationships/image" Target="../media/image14.png" /><Relationship Id="rId19" Type="http://schemas.openxmlformats.org/officeDocument/2006/relationships/tags" Target="../tags/tag499.xml" /><Relationship Id="rId2" Type="http://schemas.openxmlformats.org/officeDocument/2006/relationships/tags" Target="../tags/tag483.xml" /><Relationship Id="rId20" Type="http://schemas.openxmlformats.org/officeDocument/2006/relationships/tags" Target="../tags/tag500.xml" /><Relationship Id="rId21" Type="http://schemas.openxmlformats.org/officeDocument/2006/relationships/tags" Target="../tags/tag501.xml" /><Relationship Id="rId22" Type="http://schemas.openxmlformats.org/officeDocument/2006/relationships/tags" Target="../tags/tag502.xml" /><Relationship Id="rId23" Type="http://schemas.openxmlformats.org/officeDocument/2006/relationships/tags" Target="../tags/tag503.xml" /><Relationship Id="rId24" Type="http://schemas.openxmlformats.org/officeDocument/2006/relationships/tags" Target="../tags/tag504.xml" /><Relationship Id="rId25" Type="http://schemas.openxmlformats.org/officeDocument/2006/relationships/tags" Target="../tags/tag505.xml" /><Relationship Id="rId26" Type="http://schemas.openxmlformats.org/officeDocument/2006/relationships/tags" Target="../tags/tag506.xml" /><Relationship Id="rId3" Type="http://schemas.openxmlformats.org/officeDocument/2006/relationships/tags" Target="../tags/tag484.xml" /><Relationship Id="rId4" Type="http://schemas.openxmlformats.org/officeDocument/2006/relationships/tags" Target="../tags/tag485.xml" /><Relationship Id="rId5" Type="http://schemas.openxmlformats.org/officeDocument/2006/relationships/tags" Target="../tags/tag486.xml" /><Relationship Id="rId6" Type="http://schemas.openxmlformats.org/officeDocument/2006/relationships/tags" Target="../tags/tag487.xml" /><Relationship Id="rId7" Type="http://schemas.openxmlformats.org/officeDocument/2006/relationships/tags" Target="../tags/tag488.xml" /><Relationship Id="rId8" Type="http://schemas.openxmlformats.org/officeDocument/2006/relationships/tags" Target="../tags/tag489.xml" /><Relationship Id="rId9" Type="http://schemas.openxmlformats.org/officeDocument/2006/relationships/tags" Target="../tags/tag490.x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514.xml" /><Relationship Id="rId11" Type="http://schemas.openxmlformats.org/officeDocument/2006/relationships/tags" Target="../tags/tag515.xml" /><Relationship Id="rId2" Type="http://schemas.openxmlformats.org/officeDocument/2006/relationships/tags" Target="../tags/tag507.xml" /><Relationship Id="rId3" Type="http://schemas.openxmlformats.org/officeDocument/2006/relationships/tags" Target="../tags/tag508.xml" /><Relationship Id="rId4" Type="http://schemas.openxmlformats.org/officeDocument/2006/relationships/tags" Target="../tags/tag509.xml" /><Relationship Id="rId5" Type="http://schemas.openxmlformats.org/officeDocument/2006/relationships/tags" Target="../tags/tag510.xml" /><Relationship Id="rId6" Type="http://schemas.openxmlformats.org/officeDocument/2006/relationships/tags" Target="../tags/tag511.xml" /><Relationship Id="rId7" Type="http://schemas.openxmlformats.org/officeDocument/2006/relationships/tags" Target="../tags/tag512.xml" /><Relationship Id="rId8" Type="http://schemas.openxmlformats.org/officeDocument/2006/relationships/image" Target="../media/image15.png" /><Relationship Id="rId9" Type="http://schemas.openxmlformats.org/officeDocument/2006/relationships/tags" Target="../tags/tag513.x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Relationship Id="rId10" Type="http://schemas.openxmlformats.org/officeDocument/2006/relationships/tags" Target="../tags/tag524.xml" /><Relationship Id="rId11" Type="http://schemas.openxmlformats.org/officeDocument/2006/relationships/tags" Target="../tags/tag525.xml" /><Relationship Id="rId12" Type="http://schemas.openxmlformats.org/officeDocument/2006/relationships/tags" Target="../tags/tag526.xml" /><Relationship Id="rId13" Type="http://schemas.openxmlformats.org/officeDocument/2006/relationships/tags" Target="../tags/tag527.xml" /><Relationship Id="rId14" Type="http://schemas.openxmlformats.org/officeDocument/2006/relationships/tags" Target="../tags/tag528.xml" /><Relationship Id="rId15" Type="http://schemas.openxmlformats.org/officeDocument/2006/relationships/tags" Target="../tags/tag529.xml" /><Relationship Id="rId16" Type="http://schemas.openxmlformats.org/officeDocument/2006/relationships/tags" Target="../tags/tag530.xml" /><Relationship Id="rId17" Type="http://schemas.openxmlformats.org/officeDocument/2006/relationships/tags" Target="../tags/tag531.xml" /><Relationship Id="rId18" Type="http://schemas.openxmlformats.org/officeDocument/2006/relationships/tags" Target="../tags/tag532.xml" /><Relationship Id="rId19" Type="http://schemas.openxmlformats.org/officeDocument/2006/relationships/tags" Target="../tags/tag533.xml" /><Relationship Id="rId2" Type="http://schemas.openxmlformats.org/officeDocument/2006/relationships/tags" Target="../tags/tag516.xml" /><Relationship Id="rId20" Type="http://schemas.openxmlformats.org/officeDocument/2006/relationships/tags" Target="../tags/tag534.xml" /><Relationship Id="rId21" Type="http://schemas.openxmlformats.org/officeDocument/2006/relationships/tags" Target="../tags/tag535.xml" /><Relationship Id="rId22" Type="http://schemas.openxmlformats.org/officeDocument/2006/relationships/tags" Target="../tags/tag536.xml" /><Relationship Id="rId3" Type="http://schemas.openxmlformats.org/officeDocument/2006/relationships/tags" Target="../tags/tag517.xml" /><Relationship Id="rId4" Type="http://schemas.openxmlformats.org/officeDocument/2006/relationships/tags" Target="../tags/tag518.xml" /><Relationship Id="rId5" Type="http://schemas.openxmlformats.org/officeDocument/2006/relationships/tags" Target="../tags/tag519.xml" /><Relationship Id="rId6" Type="http://schemas.openxmlformats.org/officeDocument/2006/relationships/tags" Target="../tags/tag520.xml" /><Relationship Id="rId7" Type="http://schemas.openxmlformats.org/officeDocument/2006/relationships/tags" Target="../tags/tag521.xml" /><Relationship Id="rId8" Type="http://schemas.openxmlformats.org/officeDocument/2006/relationships/tags" Target="../tags/tag522.xml" /><Relationship Id="rId9" Type="http://schemas.openxmlformats.org/officeDocument/2006/relationships/tags" Target="../tags/tag523.x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44.xml" /><Relationship Id="rId10" Type="http://schemas.openxmlformats.org/officeDocument/2006/relationships/tags" Target="../tags/tag546.xml" /><Relationship Id="rId11" Type="http://schemas.openxmlformats.org/officeDocument/2006/relationships/tags" Target="../tags/tag547.xml" /><Relationship Id="rId2" Type="http://schemas.openxmlformats.org/officeDocument/2006/relationships/notesSlide" Target="../notesSlides/notesSlide1.xml" /><Relationship Id="rId3" Type="http://schemas.openxmlformats.org/officeDocument/2006/relationships/tags" Target="../tags/tag541.xml" /><Relationship Id="rId4" Type="http://schemas.openxmlformats.org/officeDocument/2006/relationships/tags" Target="../tags/tag542.xml" /><Relationship Id="rId5" Type="http://schemas.openxmlformats.org/officeDocument/2006/relationships/tags" Target="../tags/tag543.xml" /><Relationship Id="rId6" Type="http://schemas.openxmlformats.org/officeDocument/2006/relationships/tags" Target="../tags/tag544.xml" /><Relationship Id="rId7" Type="http://schemas.openxmlformats.org/officeDocument/2006/relationships/image" Target="../media/image16.jpeg" /><Relationship Id="rId8" Type="http://schemas.openxmlformats.org/officeDocument/2006/relationships/tags" Target="../tags/tag545.xml" /><Relationship Id="rId9" Type="http://schemas.openxmlformats.org/officeDocument/2006/relationships/image" Target="../media/image17.jpe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556.xml" /><Relationship Id="rId11" Type="http://schemas.openxmlformats.org/officeDocument/2006/relationships/tags" Target="../tags/tag557.xml" /><Relationship Id="rId12" Type="http://schemas.openxmlformats.org/officeDocument/2006/relationships/tags" Target="../tags/tag558.xml" /><Relationship Id="rId13" Type="http://schemas.openxmlformats.org/officeDocument/2006/relationships/tags" Target="../tags/tag559.xml" /><Relationship Id="rId14" Type="http://schemas.openxmlformats.org/officeDocument/2006/relationships/tags" Target="../tags/tag560.xml" /><Relationship Id="rId15" Type="http://schemas.openxmlformats.org/officeDocument/2006/relationships/tags" Target="../tags/tag561.xml" /><Relationship Id="rId16" Type="http://schemas.openxmlformats.org/officeDocument/2006/relationships/tags" Target="../tags/tag562.xml" /><Relationship Id="rId17" Type="http://schemas.openxmlformats.org/officeDocument/2006/relationships/tags" Target="../tags/tag563.xml" /><Relationship Id="rId18" Type="http://schemas.openxmlformats.org/officeDocument/2006/relationships/tags" Target="../tags/tag564.xml" /><Relationship Id="rId19" Type="http://schemas.openxmlformats.org/officeDocument/2006/relationships/tags" Target="../tags/tag565.xml" /><Relationship Id="rId2" Type="http://schemas.openxmlformats.org/officeDocument/2006/relationships/tags" Target="../tags/tag548.xml" /><Relationship Id="rId20" Type="http://schemas.openxmlformats.org/officeDocument/2006/relationships/tags" Target="../tags/tag566.xml" /><Relationship Id="rId21" Type="http://schemas.openxmlformats.org/officeDocument/2006/relationships/tags" Target="../tags/tag567.xml" /><Relationship Id="rId22" Type="http://schemas.openxmlformats.org/officeDocument/2006/relationships/tags" Target="../tags/tag568.xml" /><Relationship Id="rId23" Type="http://schemas.openxmlformats.org/officeDocument/2006/relationships/tags" Target="../tags/tag569.xml" /><Relationship Id="rId24" Type="http://schemas.openxmlformats.org/officeDocument/2006/relationships/tags" Target="../tags/tag570.xml" /><Relationship Id="rId25" Type="http://schemas.openxmlformats.org/officeDocument/2006/relationships/image" Target="../media/image18.png" /><Relationship Id="rId26" Type="http://schemas.openxmlformats.org/officeDocument/2006/relationships/tags" Target="../tags/tag571.xml" /><Relationship Id="rId27" Type="http://schemas.openxmlformats.org/officeDocument/2006/relationships/tags" Target="../tags/tag572.xml" /><Relationship Id="rId28" Type="http://schemas.openxmlformats.org/officeDocument/2006/relationships/tags" Target="../tags/tag573.xml" /><Relationship Id="rId29" Type="http://schemas.openxmlformats.org/officeDocument/2006/relationships/tags" Target="../tags/tag574.xml" /><Relationship Id="rId3" Type="http://schemas.openxmlformats.org/officeDocument/2006/relationships/tags" Target="../tags/tag549.xml" /><Relationship Id="rId30" Type="http://schemas.openxmlformats.org/officeDocument/2006/relationships/tags" Target="../tags/tag575.xml" /><Relationship Id="rId31" Type="http://schemas.openxmlformats.org/officeDocument/2006/relationships/tags" Target="../tags/tag576.xml" /><Relationship Id="rId4" Type="http://schemas.openxmlformats.org/officeDocument/2006/relationships/tags" Target="../tags/tag550.xml" /><Relationship Id="rId5" Type="http://schemas.openxmlformats.org/officeDocument/2006/relationships/tags" Target="../tags/tag551.xml" /><Relationship Id="rId6" Type="http://schemas.openxmlformats.org/officeDocument/2006/relationships/tags" Target="../tags/tag552.xml" /><Relationship Id="rId7" Type="http://schemas.openxmlformats.org/officeDocument/2006/relationships/tags" Target="../tags/tag553.xml" /><Relationship Id="rId8" Type="http://schemas.openxmlformats.org/officeDocument/2006/relationships/tags" Target="../tags/tag554.xml" /><Relationship Id="rId9" Type="http://schemas.openxmlformats.org/officeDocument/2006/relationships/tags" Target="../tags/tag555.xml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585.xml" /><Relationship Id="rId11" Type="http://schemas.openxmlformats.org/officeDocument/2006/relationships/tags" Target="../tags/tag586.xml" /><Relationship Id="rId12" Type="http://schemas.openxmlformats.org/officeDocument/2006/relationships/tags" Target="../tags/tag587.xml" /><Relationship Id="rId13" Type="http://schemas.openxmlformats.org/officeDocument/2006/relationships/tags" Target="../tags/tag588.xml" /><Relationship Id="rId14" Type="http://schemas.openxmlformats.org/officeDocument/2006/relationships/tags" Target="../tags/tag589.xml" /><Relationship Id="rId15" Type="http://schemas.openxmlformats.org/officeDocument/2006/relationships/tags" Target="../tags/tag590.xml" /><Relationship Id="rId16" Type="http://schemas.openxmlformats.org/officeDocument/2006/relationships/tags" Target="../tags/tag591.xml" /><Relationship Id="rId17" Type="http://schemas.openxmlformats.org/officeDocument/2006/relationships/tags" Target="../tags/tag592.xml" /><Relationship Id="rId18" Type="http://schemas.openxmlformats.org/officeDocument/2006/relationships/tags" Target="../tags/tag593.xml" /><Relationship Id="rId19" Type="http://schemas.openxmlformats.org/officeDocument/2006/relationships/tags" Target="../tags/tag594.xml" /><Relationship Id="rId2" Type="http://schemas.openxmlformats.org/officeDocument/2006/relationships/tags" Target="../tags/tag577.xml" /><Relationship Id="rId20" Type="http://schemas.openxmlformats.org/officeDocument/2006/relationships/tags" Target="../tags/tag595.xml" /><Relationship Id="rId21" Type="http://schemas.openxmlformats.org/officeDocument/2006/relationships/tags" Target="../tags/tag596.xml" /><Relationship Id="rId22" Type="http://schemas.openxmlformats.org/officeDocument/2006/relationships/tags" Target="../tags/tag597.xml" /><Relationship Id="rId23" Type="http://schemas.openxmlformats.org/officeDocument/2006/relationships/tags" Target="../tags/tag598.xml" /><Relationship Id="rId24" Type="http://schemas.openxmlformats.org/officeDocument/2006/relationships/image" Target="../media/image19.png" /><Relationship Id="rId25" Type="http://schemas.openxmlformats.org/officeDocument/2006/relationships/tags" Target="../tags/tag599.xml" /><Relationship Id="rId26" Type="http://schemas.openxmlformats.org/officeDocument/2006/relationships/tags" Target="../tags/tag600.xml" /><Relationship Id="rId27" Type="http://schemas.openxmlformats.org/officeDocument/2006/relationships/tags" Target="../tags/tag601.xml" /><Relationship Id="rId28" Type="http://schemas.openxmlformats.org/officeDocument/2006/relationships/tags" Target="../tags/tag602.xml" /><Relationship Id="rId29" Type="http://schemas.openxmlformats.org/officeDocument/2006/relationships/tags" Target="../tags/tag603.xml" /><Relationship Id="rId3" Type="http://schemas.openxmlformats.org/officeDocument/2006/relationships/tags" Target="../tags/tag578.xml" /><Relationship Id="rId4" Type="http://schemas.openxmlformats.org/officeDocument/2006/relationships/tags" Target="../tags/tag579.xml" /><Relationship Id="rId5" Type="http://schemas.openxmlformats.org/officeDocument/2006/relationships/tags" Target="../tags/tag580.xml" /><Relationship Id="rId6" Type="http://schemas.openxmlformats.org/officeDocument/2006/relationships/tags" Target="../tags/tag581.xml" /><Relationship Id="rId7" Type="http://schemas.openxmlformats.org/officeDocument/2006/relationships/tags" Target="../tags/tag582.xml" /><Relationship Id="rId8" Type="http://schemas.openxmlformats.org/officeDocument/2006/relationships/tags" Target="../tags/tag583.xml" /><Relationship Id="rId9" Type="http://schemas.openxmlformats.org/officeDocument/2006/relationships/tags" Target="../tags/tag584.xml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611.xml" /><Relationship Id="rId11" Type="http://schemas.openxmlformats.org/officeDocument/2006/relationships/image" Target="../media/image20.jpeg" /><Relationship Id="rId12" Type="http://schemas.openxmlformats.org/officeDocument/2006/relationships/tags" Target="../tags/tag612.xml" /><Relationship Id="rId13" Type="http://schemas.openxmlformats.org/officeDocument/2006/relationships/tags" Target="../tags/tag613.xml" /><Relationship Id="rId2" Type="http://schemas.openxmlformats.org/officeDocument/2006/relationships/tags" Target="../tags/tag604.xml" /><Relationship Id="rId3" Type="http://schemas.openxmlformats.org/officeDocument/2006/relationships/tags" Target="../tags/tag605.xml" /><Relationship Id="rId4" Type="http://schemas.openxmlformats.org/officeDocument/2006/relationships/tags" Target="../tags/tag606.xml" /><Relationship Id="rId5" Type="http://schemas.openxmlformats.org/officeDocument/2006/relationships/image" Target="../media/image15.png" /><Relationship Id="rId6" Type="http://schemas.openxmlformats.org/officeDocument/2006/relationships/tags" Target="../tags/tag607.xml" /><Relationship Id="rId7" Type="http://schemas.openxmlformats.org/officeDocument/2006/relationships/tags" Target="../tags/tag608.xml" /><Relationship Id="rId8" Type="http://schemas.openxmlformats.org/officeDocument/2006/relationships/tags" Target="../tags/tag609.xml" /><Relationship Id="rId9" Type="http://schemas.openxmlformats.org/officeDocument/2006/relationships/tags" Target="../tags/tag610.xml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622.xml" /><Relationship Id="rId11" Type="http://schemas.openxmlformats.org/officeDocument/2006/relationships/tags" Target="../tags/tag623.xml" /><Relationship Id="rId12" Type="http://schemas.openxmlformats.org/officeDocument/2006/relationships/tags" Target="../tags/tag624.xml" /><Relationship Id="rId13" Type="http://schemas.openxmlformats.org/officeDocument/2006/relationships/tags" Target="../tags/tag625.xml" /><Relationship Id="rId14" Type="http://schemas.openxmlformats.org/officeDocument/2006/relationships/tags" Target="../tags/tag626.xml" /><Relationship Id="rId15" Type="http://schemas.openxmlformats.org/officeDocument/2006/relationships/tags" Target="../tags/tag627.xml" /><Relationship Id="rId16" Type="http://schemas.openxmlformats.org/officeDocument/2006/relationships/tags" Target="../tags/tag628.xml" /><Relationship Id="rId17" Type="http://schemas.openxmlformats.org/officeDocument/2006/relationships/tags" Target="../tags/tag629.xml" /><Relationship Id="rId18" Type="http://schemas.openxmlformats.org/officeDocument/2006/relationships/tags" Target="../tags/tag630.xml" /><Relationship Id="rId19" Type="http://schemas.openxmlformats.org/officeDocument/2006/relationships/tags" Target="../tags/tag631.xml" /><Relationship Id="rId2" Type="http://schemas.openxmlformats.org/officeDocument/2006/relationships/tags" Target="../tags/tag614.xml" /><Relationship Id="rId20" Type="http://schemas.openxmlformats.org/officeDocument/2006/relationships/tags" Target="../tags/tag632.xml" /><Relationship Id="rId21" Type="http://schemas.openxmlformats.org/officeDocument/2006/relationships/tags" Target="../tags/tag633.xml" /><Relationship Id="rId22" Type="http://schemas.openxmlformats.org/officeDocument/2006/relationships/tags" Target="../tags/tag634.xml" /><Relationship Id="rId23" Type="http://schemas.openxmlformats.org/officeDocument/2006/relationships/tags" Target="../tags/tag635.xml" /><Relationship Id="rId24" Type="http://schemas.openxmlformats.org/officeDocument/2006/relationships/tags" Target="../tags/tag636.xml" /><Relationship Id="rId25" Type="http://schemas.openxmlformats.org/officeDocument/2006/relationships/tags" Target="../tags/tag637.xml" /><Relationship Id="rId26" Type="http://schemas.openxmlformats.org/officeDocument/2006/relationships/tags" Target="../tags/tag638.xml" /><Relationship Id="rId27" Type="http://schemas.openxmlformats.org/officeDocument/2006/relationships/tags" Target="../tags/tag639.xml" /><Relationship Id="rId28" Type="http://schemas.openxmlformats.org/officeDocument/2006/relationships/image" Target="../media/image12.jpeg" /><Relationship Id="rId29" Type="http://schemas.openxmlformats.org/officeDocument/2006/relationships/tags" Target="../tags/tag640.xml" /><Relationship Id="rId3" Type="http://schemas.openxmlformats.org/officeDocument/2006/relationships/tags" Target="../tags/tag615.xml" /><Relationship Id="rId30" Type="http://schemas.openxmlformats.org/officeDocument/2006/relationships/image" Target="../media/image21.jpeg" /><Relationship Id="rId31" Type="http://schemas.openxmlformats.org/officeDocument/2006/relationships/tags" Target="../tags/tag641.xml" /><Relationship Id="rId32" Type="http://schemas.openxmlformats.org/officeDocument/2006/relationships/tags" Target="../tags/tag642.xml" /><Relationship Id="rId33" Type="http://schemas.openxmlformats.org/officeDocument/2006/relationships/tags" Target="../tags/tag643.xml" /><Relationship Id="rId34" Type="http://schemas.openxmlformats.org/officeDocument/2006/relationships/tags" Target="../tags/tag644.xml" /><Relationship Id="rId35" Type="http://schemas.openxmlformats.org/officeDocument/2006/relationships/tags" Target="../tags/tag645.xml" /><Relationship Id="rId36" Type="http://schemas.openxmlformats.org/officeDocument/2006/relationships/tags" Target="../tags/tag646.xml" /><Relationship Id="rId37" Type="http://schemas.openxmlformats.org/officeDocument/2006/relationships/tags" Target="../tags/tag647.xml" /><Relationship Id="rId38" Type="http://schemas.openxmlformats.org/officeDocument/2006/relationships/tags" Target="../tags/tag648.xml" /><Relationship Id="rId4" Type="http://schemas.openxmlformats.org/officeDocument/2006/relationships/tags" Target="../tags/tag616.xml" /><Relationship Id="rId5" Type="http://schemas.openxmlformats.org/officeDocument/2006/relationships/tags" Target="../tags/tag617.xml" /><Relationship Id="rId6" Type="http://schemas.openxmlformats.org/officeDocument/2006/relationships/tags" Target="../tags/tag618.xml" /><Relationship Id="rId7" Type="http://schemas.openxmlformats.org/officeDocument/2006/relationships/tags" Target="../tags/tag619.xml" /><Relationship Id="rId8" Type="http://schemas.openxmlformats.org/officeDocument/2006/relationships/tags" Target="../tags/tag620.xml" /><Relationship Id="rId9" Type="http://schemas.openxmlformats.org/officeDocument/2006/relationships/tags" Target="../tags/tag621.xml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649.xml" /><Relationship Id="rId3" Type="http://schemas.openxmlformats.org/officeDocument/2006/relationships/tags" Target="../tags/tag650.xml" /><Relationship Id="rId4" Type="http://schemas.openxmlformats.org/officeDocument/2006/relationships/image" Target="../media/image22.jpeg" /><Relationship Id="rId5" Type="http://schemas.openxmlformats.org/officeDocument/2006/relationships/tags" Target="../tags/tag651.xml" /><Relationship Id="rId6" Type="http://schemas.openxmlformats.org/officeDocument/2006/relationships/tags" Target="../tags/tag652.xml" /><Relationship Id="rId7" Type="http://schemas.openxmlformats.org/officeDocument/2006/relationships/image" Target="../media/image23.jpeg" /><Relationship Id="rId8" Type="http://schemas.openxmlformats.org/officeDocument/2006/relationships/tags" Target="../tags/tag653.xml" /><Relationship Id="rId9" Type="http://schemas.openxmlformats.org/officeDocument/2006/relationships/tags" Target="../tags/tag654.x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661.xml" /><Relationship Id="rId11" Type="http://schemas.openxmlformats.org/officeDocument/2006/relationships/tags" Target="../tags/tag662.xml" /><Relationship Id="rId12" Type="http://schemas.openxmlformats.org/officeDocument/2006/relationships/tags" Target="../tags/tag663.xml" /><Relationship Id="rId13" Type="http://schemas.openxmlformats.org/officeDocument/2006/relationships/tags" Target="../tags/tag664.xml" /><Relationship Id="rId14" Type="http://schemas.openxmlformats.org/officeDocument/2006/relationships/tags" Target="../tags/tag665.xml" /><Relationship Id="rId15" Type="http://schemas.openxmlformats.org/officeDocument/2006/relationships/tags" Target="../tags/tag666.xml" /><Relationship Id="rId16" Type="http://schemas.openxmlformats.org/officeDocument/2006/relationships/tags" Target="../tags/tag667.xml" /><Relationship Id="rId2" Type="http://schemas.openxmlformats.org/officeDocument/2006/relationships/tags" Target="../tags/tag655.xml" /><Relationship Id="rId3" Type="http://schemas.openxmlformats.org/officeDocument/2006/relationships/image" Target="../media/image24.jpeg" /><Relationship Id="rId4" Type="http://schemas.openxmlformats.org/officeDocument/2006/relationships/tags" Target="../tags/tag656.xml" /><Relationship Id="rId5" Type="http://schemas.openxmlformats.org/officeDocument/2006/relationships/tags" Target="../tags/tag657.xml" /><Relationship Id="rId6" Type="http://schemas.openxmlformats.org/officeDocument/2006/relationships/image" Target="../media/image25.jpeg" /><Relationship Id="rId7" Type="http://schemas.openxmlformats.org/officeDocument/2006/relationships/tags" Target="../tags/tag658.xml" /><Relationship Id="rId8" Type="http://schemas.openxmlformats.org/officeDocument/2006/relationships/tags" Target="../tags/tag659.xml" /><Relationship Id="rId9" Type="http://schemas.openxmlformats.org/officeDocument/2006/relationships/tags" Target="../tags/tag660.xml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676.xml" /><Relationship Id="rId11" Type="http://schemas.openxmlformats.org/officeDocument/2006/relationships/tags" Target="../tags/tag677.xml" /><Relationship Id="rId12" Type="http://schemas.openxmlformats.org/officeDocument/2006/relationships/tags" Target="../tags/tag678.xml" /><Relationship Id="rId13" Type="http://schemas.openxmlformats.org/officeDocument/2006/relationships/tags" Target="../tags/tag679.xml" /><Relationship Id="rId14" Type="http://schemas.openxmlformats.org/officeDocument/2006/relationships/tags" Target="../tags/tag680.xml" /><Relationship Id="rId15" Type="http://schemas.openxmlformats.org/officeDocument/2006/relationships/tags" Target="../tags/tag681.xml" /><Relationship Id="rId16" Type="http://schemas.openxmlformats.org/officeDocument/2006/relationships/tags" Target="../tags/tag682.xml" /><Relationship Id="rId17" Type="http://schemas.openxmlformats.org/officeDocument/2006/relationships/tags" Target="../tags/tag683.xml" /><Relationship Id="rId18" Type="http://schemas.openxmlformats.org/officeDocument/2006/relationships/tags" Target="../tags/tag684.xml" /><Relationship Id="rId19" Type="http://schemas.openxmlformats.org/officeDocument/2006/relationships/tags" Target="../tags/tag685.xml" /><Relationship Id="rId2" Type="http://schemas.openxmlformats.org/officeDocument/2006/relationships/tags" Target="../tags/tag668.xml" /><Relationship Id="rId20" Type="http://schemas.openxmlformats.org/officeDocument/2006/relationships/tags" Target="../tags/tag686.xml" /><Relationship Id="rId21" Type="http://schemas.openxmlformats.org/officeDocument/2006/relationships/tags" Target="../tags/tag687.xml" /><Relationship Id="rId22" Type="http://schemas.openxmlformats.org/officeDocument/2006/relationships/tags" Target="../tags/tag688.xml" /><Relationship Id="rId23" Type="http://schemas.openxmlformats.org/officeDocument/2006/relationships/tags" Target="../tags/tag689.xml" /><Relationship Id="rId24" Type="http://schemas.openxmlformats.org/officeDocument/2006/relationships/tags" Target="../tags/tag690.xml" /><Relationship Id="rId25" Type="http://schemas.openxmlformats.org/officeDocument/2006/relationships/tags" Target="../tags/tag691.xml" /><Relationship Id="rId26" Type="http://schemas.openxmlformats.org/officeDocument/2006/relationships/tags" Target="../tags/tag692.xml" /><Relationship Id="rId27" Type="http://schemas.openxmlformats.org/officeDocument/2006/relationships/image" Target="../media/image26.jpeg" /><Relationship Id="rId28" Type="http://schemas.openxmlformats.org/officeDocument/2006/relationships/tags" Target="../tags/tag693.xml" /><Relationship Id="rId29" Type="http://schemas.openxmlformats.org/officeDocument/2006/relationships/tags" Target="../tags/tag694.xml" /><Relationship Id="rId3" Type="http://schemas.openxmlformats.org/officeDocument/2006/relationships/tags" Target="../tags/tag669.xml" /><Relationship Id="rId30" Type="http://schemas.openxmlformats.org/officeDocument/2006/relationships/tags" Target="../tags/tag695.xml" /><Relationship Id="rId31" Type="http://schemas.openxmlformats.org/officeDocument/2006/relationships/tags" Target="../tags/tag696.xml" /><Relationship Id="rId32" Type="http://schemas.openxmlformats.org/officeDocument/2006/relationships/tags" Target="../tags/tag697.xml" /><Relationship Id="rId33" Type="http://schemas.openxmlformats.org/officeDocument/2006/relationships/tags" Target="../tags/tag698.xml" /><Relationship Id="rId34" Type="http://schemas.openxmlformats.org/officeDocument/2006/relationships/tags" Target="../tags/tag699.xml" /><Relationship Id="rId35" Type="http://schemas.openxmlformats.org/officeDocument/2006/relationships/tags" Target="../tags/tag700.xml" /><Relationship Id="rId36" Type="http://schemas.openxmlformats.org/officeDocument/2006/relationships/tags" Target="../tags/tag701.xml" /><Relationship Id="rId37" Type="http://schemas.openxmlformats.org/officeDocument/2006/relationships/tags" Target="../tags/tag702.xml" /><Relationship Id="rId38" Type="http://schemas.openxmlformats.org/officeDocument/2006/relationships/tags" Target="../tags/tag703.xml" /><Relationship Id="rId39" Type="http://schemas.openxmlformats.org/officeDocument/2006/relationships/tags" Target="../tags/tag704.xml" /><Relationship Id="rId4" Type="http://schemas.openxmlformats.org/officeDocument/2006/relationships/tags" Target="../tags/tag670.xml" /><Relationship Id="rId40" Type="http://schemas.openxmlformats.org/officeDocument/2006/relationships/tags" Target="../tags/tag705.xml" /><Relationship Id="rId41" Type="http://schemas.openxmlformats.org/officeDocument/2006/relationships/tags" Target="../tags/tag706.xml" /><Relationship Id="rId42" Type="http://schemas.openxmlformats.org/officeDocument/2006/relationships/tags" Target="../tags/tag707.xml" /><Relationship Id="rId43" Type="http://schemas.openxmlformats.org/officeDocument/2006/relationships/tags" Target="../tags/tag708.xml" /><Relationship Id="rId44" Type="http://schemas.openxmlformats.org/officeDocument/2006/relationships/tags" Target="../tags/tag709.xml" /><Relationship Id="rId45" Type="http://schemas.openxmlformats.org/officeDocument/2006/relationships/tags" Target="../tags/tag710.xml" /><Relationship Id="rId46" Type="http://schemas.openxmlformats.org/officeDocument/2006/relationships/tags" Target="../tags/tag711.xml" /><Relationship Id="rId47" Type="http://schemas.openxmlformats.org/officeDocument/2006/relationships/tags" Target="../tags/tag712.xml" /><Relationship Id="rId5" Type="http://schemas.openxmlformats.org/officeDocument/2006/relationships/tags" Target="../tags/tag671.xml" /><Relationship Id="rId6" Type="http://schemas.openxmlformats.org/officeDocument/2006/relationships/tags" Target="../tags/tag672.xml" /><Relationship Id="rId7" Type="http://schemas.openxmlformats.org/officeDocument/2006/relationships/tags" Target="../tags/tag673.xml" /><Relationship Id="rId8" Type="http://schemas.openxmlformats.org/officeDocument/2006/relationships/tags" Target="../tags/tag674.xml" /><Relationship Id="rId9" Type="http://schemas.openxmlformats.org/officeDocument/2006/relationships/tags" Target="../tags/tag675.xml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721.xml" /><Relationship Id="rId11" Type="http://schemas.openxmlformats.org/officeDocument/2006/relationships/tags" Target="../tags/tag722.xml" /><Relationship Id="rId12" Type="http://schemas.openxmlformats.org/officeDocument/2006/relationships/tags" Target="../tags/tag723.xml" /><Relationship Id="rId13" Type="http://schemas.openxmlformats.org/officeDocument/2006/relationships/tags" Target="../tags/tag724.xml" /><Relationship Id="rId14" Type="http://schemas.openxmlformats.org/officeDocument/2006/relationships/tags" Target="../tags/tag725.xml" /><Relationship Id="rId15" Type="http://schemas.openxmlformats.org/officeDocument/2006/relationships/tags" Target="../tags/tag726.xml" /><Relationship Id="rId16" Type="http://schemas.openxmlformats.org/officeDocument/2006/relationships/tags" Target="../tags/tag727.xml" /><Relationship Id="rId17" Type="http://schemas.openxmlformats.org/officeDocument/2006/relationships/tags" Target="../tags/tag728.xml" /><Relationship Id="rId18" Type="http://schemas.openxmlformats.org/officeDocument/2006/relationships/tags" Target="../tags/tag729.xml" /><Relationship Id="rId19" Type="http://schemas.openxmlformats.org/officeDocument/2006/relationships/tags" Target="../tags/tag730.xml" /><Relationship Id="rId2" Type="http://schemas.openxmlformats.org/officeDocument/2006/relationships/tags" Target="../tags/tag713.xml" /><Relationship Id="rId20" Type="http://schemas.openxmlformats.org/officeDocument/2006/relationships/tags" Target="../tags/tag731.xml" /><Relationship Id="rId21" Type="http://schemas.openxmlformats.org/officeDocument/2006/relationships/tags" Target="../tags/tag732.xml" /><Relationship Id="rId22" Type="http://schemas.openxmlformats.org/officeDocument/2006/relationships/tags" Target="../tags/tag733.xml" /><Relationship Id="rId23" Type="http://schemas.openxmlformats.org/officeDocument/2006/relationships/tags" Target="../tags/tag734.xml" /><Relationship Id="rId24" Type="http://schemas.openxmlformats.org/officeDocument/2006/relationships/tags" Target="../tags/tag735.xml" /><Relationship Id="rId25" Type="http://schemas.openxmlformats.org/officeDocument/2006/relationships/tags" Target="../tags/tag736.xml" /><Relationship Id="rId26" Type="http://schemas.openxmlformats.org/officeDocument/2006/relationships/tags" Target="../tags/tag737.xml" /><Relationship Id="rId27" Type="http://schemas.openxmlformats.org/officeDocument/2006/relationships/tags" Target="../tags/tag738.xml" /><Relationship Id="rId28" Type="http://schemas.openxmlformats.org/officeDocument/2006/relationships/tags" Target="../tags/tag739.xml" /><Relationship Id="rId29" Type="http://schemas.openxmlformats.org/officeDocument/2006/relationships/tags" Target="../tags/tag740.xml" /><Relationship Id="rId3" Type="http://schemas.openxmlformats.org/officeDocument/2006/relationships/tags" Target="../tags/tag714.xml" /><Relationship Id="rId30" Type="http://schemas.openxmlformats.org/officeDocument/2006/relationships/tags" Target="../tags/tag741.xml" /><Relationship Id="rId31" Type="http://schemas.openxmlformats.org/officeDocument/2006/relationships/tags" Target="../tags/tag742.xml" /><Relationship Id="rId32" Type="http://schemas.openxmlformats.org/officeDocument/2006/relationships/tags" Target="../tags/tag743.xml" /><Relationship Id="rId33" Type="http://schemas.openxmlformats.org/officeDocument/2006/relationships/tags" Target="../tags/tag744.xml" /><Relationship Id="rId34" Type="http://schemas.openxmlformats.org/officeDocument/2006/relationships/tags" Target="../tags/tag745.xml" /><Relationship Id="rId35" Type="http://schemas.openxmlformats.org/officeDocument/2006/relationships/tags" Target="../tags/tag746.xml" /><Relationship Id="rId4" Type="http://schemas.openxmlformats.org/officeDocument/2006/relationships/tags" Target="../tags/tag715.xml" /><Relationship Id="rId5" Type="http://schemas.openxmlformats.org/officeDocument/2006/relationships/tags" Target="../tags/tag716.xml" /><Relationship Id="rId6" Type="http://schemas.openxmlformats.org/officeDocument/2006/relationships/tags" Target="../tags/tag717.xml" /><Relationship Id="rId7" Type="http://schemas.openxmlformats.org/officeDocument/2006/relationships/tags" Target="../tags/tag718.xml" /><Relationship Id="rId8" Type="http://schemas.openxmlformats.org/officeDocument/2006/relationships/tags" Target="../tags/tag719.xml" /><Relationship Id="rId9" Type="http://schemas.openxmlformats.org/officeDocument/2006/relationships/tags" Target="../tags/tag720.x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tags" Target="../tags/tag747.xml" /><Relationship Id="rId3" Type="http://schemas.openxmlformats.org/officeDocument/2006/relationships/image" Target="../media/image27.jpeg" /><Relationship Id="rId4" Type="http://schemas.openxmlformats.org/officeDocument/2006/relationships/tags" Target="../tags/tag748.xml" /><Relationship Id="rId5" Type="http://schemas.openxmlformats.org/officeDocument/2006/relationships/tags" Target="../tags/tag749.xml" /><Relationship Id="rId6" Type="http://schemas.openxmlformats.org/officeDocument/2006/relationships/tags" Target="../tags/tag750.xml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759.xml" /><Relationship Id="rId11" Type="http://schemas.openxmlformats.org/officeDocument/2006/relationships/slide" Target="slide20.xml" TargetMode="Internal" /><Relationship Id="rId12" Type="http://schemas.openxmlformats.org/officeDocument/2006/relationships/tags" Target="../tags/tag760.xml" /><Relationship Id="rId13" Type="http://schemas.openxmlformats.org/officeDocument/2006/relationships/tags" Target="../tags/tag761.xml" /><Relationship Id="rId14" Type="http://schemas.openxmlformats.org/officeDocument/2006/relationships/tags" Target="../tags/tag762.xml" /><Relationship Id="rId15" Type="http://schemas.openxmlformats.org/officeDocument/2006/relationships/tags" Target="../tags/tag763.xml" /><Relationship Id="rId16" Type="http://schemas.openxmlformats.org/officeDocument/2006/relationships/tags" Target="../tags/tag764.xml" /><Relationship Id="rId17" Type="http://schemas.openxmlformats.org/officeDocument/2006/relationships/tags" Target="../tags/tag765.xml" /><Relationship Id="rId18" Type="http://schemas.openxmlformats.org/officeDocument/2006/relationships/tags" Target="../tags/tag766.xml" /><Relationship Id="rId19" Type="http://schemas.openxmlformats.org/officeDocument/2006/relationships/tags" Target="../tags/tag767.xml" /><Relationship Id="rId2" Type="http://schemas.openxmlformats.org/officeDocument/2006/relationships/tags" Target="../tags/tag751.xml" /><Relationship Id="rId20" Type="http://schemas.openxmlformats.org/officeDocument/2006/relationships/tags" Target="../tags/tag768.xml" /><Relationship Id="rId21" Type="http://schemas.openxmlformats.org/officeDocument/2006/relationships/tags" Target="../tags/tag769.xml" /><Relationship Id="rId22" Type="http://schemas.openxmlformats.org/officeDocument/2006/relationships/tags" Target="../tags/tag770.xml" /><Relationship Id="rId23" Type="http://schemas.openxmlformats.org/officeDocument/2006/relationships/tags" Target="../tags/tag771.xml" /><Relationship Id="rId24" Type="http://schemas.openxmlformats.org/officeDocument/2006/relationships/tags" Target="../tags/tag772.xml" /><Relationship Id="rId25" Type="http://schemas.openxmlformats.org/officeDocument/2006/relationships/tags" Target="../tags/tag773.xml" /><Relationship Id="rId26" Type="http://schemas.openxmlformats.org/officeDocument/2006/relationships/tags" Target="../tags/tag774.xml" /><Relationship Id="rId3" Type="http://schemas.openxmlformats.org/officeDocument/2006/relationships/tags" Target="../tags/tag752.xml" /><Relationship Id="rId4" Type="http://schemas.openxmlformats.org/officeDocument/2006/relationships/tags" Target="../tags/tag753.xml" /><Relationship Id="rId5" Type="http://schemas.openxmlformats.org/officeDocument/2006/relationships/tags" Target="../tags/tag754.xml" /><Relationship Id="rId6" Type="http://schemas.openxmlformats.org/officeDocument/2006/relationships/tags" Target="../tags/tag755.xml" /><Relationship Id="rId7" Type="http://schemas.openxmlformats.org/officeDocument/2006/relationships/tags" Target="../tags/tag756.xml" /><Relationship Id="rId8" Type="http://schemas.openxmlformats.org/officeDocument/2006/relationships/tags" Target="../tags/tag757.xml" /><Relationship Id="rId9" Type="http://schemas.openxmlformats.org/officeDocument/2006/relationships/tags" Target="../tags/tag758.xml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tags" Target="../tags/tag783.xml" /><Relationship Id="rId11" Type="http://schemas.openxmlformats.org/officeDocument/2006/relationships/tags" Target="../tags/tag784.xml" /><Relationship Id="rId12" Type="http://schemas.openxmlformats.org/officeDocument/2006/relationships/tags" Target="../tags/tag785.xml" /><Relationship Id="rId13" Type="http://schemas.openxmlformats.org/officeDocument/2006/relationships/tags" Target="../tags/tag786.xml" /><Relationship Id="rId14" Type="http://schemas.openxmlformats.org/officeDocument/2006/relationships/tags" Target="../tags/tag787.xml" /><Relationship Id="rId15" Type="http://schemas.openxmlformats.org/officeDocument/2006/relationships/tags" Target="../tags/tag788.xml" /><Relationship Id="rId16" Type="http://schemas.openxmlformats.org/officeDocument/2006/relationships/tags" Target="../tags/tag789.xml" /><Relationship Id="rId17" Type="http://schemas.openxmlformats.org/officeDocument/2006/relationships/tags" Target="../tags/tag790.xml" /><Relationship Id="rId18" Type="http://schemas.openxmlformats.org/officeDocument/2006/relationships/tags" Target="../tags/tag791.xml" /><Relationship Id="rId19" Type="http://schemas.openxmlformats.org/officeDocument/2006/relationships/tags" Target="../tags/tag792.xml" /><Relationship Id="rId2" Type="http://schemas.openxmlformats.org/officeDocument/2006/relationships/tags" Target="../tags/tag775.xml" /><Relationship Id="rId20" Type="http://schemas.openxmlformats.org/officeDocument/2006/relationships/image" Target="../media/image28.jpeg" /><Relationship Id="rId21" Type="http://schemas.openxmlformats.org/officeDocument/2006/relationships/tags" Target="../tags/tag793.xml" /><Relationship Id="rId22" Type="http://schemas.openxmlformats.org/officeDocument/2006/relationships/image" Target="../media/image29.jpeg" /><Relationship Id="rId23" Type="http://schemas.openxmlformats.org/officeDocument/2006/relationships/tags" Target="../tags/tag794.xml" /><Relationship Id="rId24" Type="http://schemas.openxmlformats.org/officeDocument/2006/relationships/image" Target="../media/image30.jpeg" /><Relationship Id="rId25" Type="http://schemas.openxmlformats.org/officeDocument/2006/relationships/tags" Target="../tags/tag795.xml" /><Relationship Id="rId26" Type="http://schemas.openxmlformats.org/officeDocument/2006/relationships/tags" Target="../tags/tag796.xml" /><Relationship Id="rId27" Type="http://schemas.openxmlformats.org/officeDocument/2006/relationships/tags" Target="../tags/tag797.xml" /><Relationship Id="rId28" Type="http://schemas.openxmlformats.org/officeDocument/2006/relationships/tags" Target="../tags/tag798.xml" /><Relationship Id="rId29" Type="http://schemas.openxmlformats.org/officeDocument/2006/relationships/image" Target="../media/image31.png" /><Relationship Id="rId3" Type="http://schemas.openxmlformats.org/officeDocument/2006/relationships/tags" Target="../tags/tag776.xml" /><Relationship Id="rId30" Type="http://schemas.openxmlformats.org/officeDocument/2006/relationships/tags" Target="../tags/tag799.xml" /><Relationship Id="rId4" Type="http://schemas.openxmlformats.org/officeDocument/2006/relationships/tags" Target="../tags/tag777.xml" /><Relationship Id="rId5" Type="http://schemas.openxmlformats.org/officeDocument/2006/relationships/tags" Target="../tags/tag778.xml" /><Relationship Id="rId6" Type="http://schemas.openxmlformats.org/officeDocument/2006/relationships/tags" Target="../tags/tag779.xml" /><Relationship Id="rId7" Type="http://schemas.openxmlformats.org/officeDocument/2006/relationships/tags" Target="../tags/tag780.xml" /><Relationship Id="rId8" Type="http://schemas.openxmlformats.org/officeDocument/2006/relationships/tags" Target="../tags/tag781.xml" /><Relationship Id="rId9" Type="http://schemas.openxmlformats.org/officeDocument/2006/relationships/tags" Target="../tags/tag782.xml" /></Relationships>
</file>

<file path=ppt/slides/slide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7432618" y="97043"/>
            <a:ext cx="217270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b="1">
                <a:solidFill>
                  <a:srgbClr val="4F81BD"/>
                </a:solidFill>
              </a:rPr>
              <a:t>人教</a:t>
            </a:r>
            <a:r>
              <a:rPr lang="zh-CN" altLang="en-US" b="1" smtClean="0">
                <a:solidFill>
                  <a:srgbClr val="4F81BD"/>
                </a:solidFill>
              </a:rPr>
              <a:t>版选择性必修</a:t>
            </a:r>
            <a:r>
              <a:rPr lang="en-US" altLang="zh-CN" b="1" smtClean="0">
                <a:solidFill>
                  <a:srgbClr val="4F81BD"/>
                </a:solidFill>
              </a:rPr>
              <a:t>3</a:t>
            </a:r>
            <a:endParaRPr lang="zh-CN" altLang="en-US" b="1">
              <a:solidFill>
                <a:srgbClr val="4F81BD"/>
              </a:solidFill>
            </a:endParaRPr>
          </a:p>
        </p:txBody>
      </p:sp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2943805" y="1816436"/>
            <a:ext cx="41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prstClr val="white"/>
                </a:solidFill>
              </a:rPr>
              <a:t>网</a:t>
            </a:r>
          </a:p>
        </p:txBody>
      </p:sp>
      <p:sp>
        <p:nvSpPr>
          <p:cNvPr id="7" name="文本框 6"/>
          <p:cNvSpPr txBox="1"/>
          <p:nvPr>
            <p:custDataLst>
              <p:tags r:id="rId5"/>
            </p:custDataLst>
          </p:nvPr>
        </p:nvSpPr>
        <p:spPr>
          <a:xfrm>
            <a:off x="2881417" y="2425553"/>
            <a:ext cx="4542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prstClr val="white"/>
                </a:solidFill>
              </a:rPr>
              <a:t>科</a:t>
            </a:r>
          </a:p>
        </p:txBody>
      </p:sp>
      <p:sp>
        <p:nvSpPr>
          <p:cNvPr id="8" name="文本框 7"/>
          <p:cNvSpPr txBox="1"/>
          <p:nvPr>
            <p:custDataLst>
              <p:tags r:id="rId6"/>
            </p:custDataLst>
          </p:nvPr>
        </p:nvSpPr>
        <p:spPr>
          <a:xfrm>
            <a:off x="1622081" y="5101659"/>
            <a:ext cx="454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prstClr val="white"/>
                </a:solidFill>
              </a:rPr>
              <a:t>学</a:t>
            </a:r>
          </a:p>
        </p:txBody>
      </p:sp>
      <p:sp>
        <p:nvSpPr>
          <p:cNvPr id="13" name="矩形 12"/>
          <p:cNvSpPr/>
          <p:nvPr>
            <p:custDataLst>
              <p:tags r:id="rId7"/>
            </p:custDataLst>
          </p:nvPr>
        </p:nvSpPr>
        <p:spPr>
          <a:xfrm>
            <a:off x="2895400" y="1460546"/>
            <a:ext cx="8910234" cy="2862322"/>
          </a:xfrm>
          <a:prstGeom prst="rect">
            <a:avLst/>
          </a:prstGeom>
          <a:noFill/>
          <a:ln w="57150">
            <a:solidFill>
              <a:schemeClr val="bg1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txBody>
          <a:bodyPr wrap="square">
            <a:spAutoFit/>
          </a:bodyPr>
          <a:lstStyle/>
          <a:p>
            <a:pPr lvl="0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000" b="1" kern="1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【</a:t>
            </a:r>
            <a:r>
              <a:rPr lang="zh-CN" altLang="en-US" sz="6000" b="1" kern="1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备课无忧</a:t>
            </a:r>
            <a:r>
              <a:rPr lang="en-US" altLang="zh-CN" sz="6000" b="1" kern="1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】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zh-CN" sz="6000" b="1" kern="1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方正姚体" pitchFamily="2" charset="-122"/>
                <a:ea typeface="方正姚体" pitchFamily="2" charset="-122"/>
              </a:rPr>
              <a:t>2021-2022</a:t>
            </a:r>
            <a:r>
              <a:rPr lang="zh-CN" altLang="en-US" sz="6000" b="1" kern="1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方正姚体" pitchFamily="2" charset="-122"/>
                <a:ea typeface="方正姚体" pitchFamily="2" charset="-122"/>
              </a:rPr>
              <a:t>学年</a:t>
            </a:r>
            <a:r>
              <a:rPr lang="zh-CN" altLang="en-US" sz="6000" b="1" kern="1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方正姚体" pitchFamily="2" charset="-122"/>
                <a:ea typeface="方正姚体" pitchFamily="2" charset="-122"/>
              </a:rPr>
              <a:t>高二化学</a:t>
            </a:r>
            <a:r>
              <a:rPr lang="zh-CN" altLang="en-US" sz="6000" b="1" kern="1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  <a:latin typeface="方正姚体" pitchFamily="2" charset="-122"/>
                <a:ea typeface="方正姚体" pitchFamily="2" charset="-122"/>
              </a:rPr>
              <a:t>同步优质课件</a:t>
            </a:r>
            <a:endParaRPr kumimoji="0" lang="zh-CN" altLang="en-US" sz="6000" b="1" i="0" u="none" strike="noStrike" kern="1200" cap="none" spc="0" normalizeH="0" baseline="0" noProof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  <a:uLnTx/>
              <a:uFillTx/>
              <a:latin typeface="方正姚体" pitchFamily="2" charset="-122"/>
              <a:ea typeface="方正姚体" pitchFamily="2" charset="-122"/>
            </a:endParaRPr>
          </a:p>
        </p:txBody>
      </p:sp>
      <p:pic>
        <p:nvPicPr>
          <p:cNvPr id="14" name="Picture 6" descr="P000005037"/>
          <p:cNvPicPr>
            <a:picLocks noChangeAspect="1" noChangeArrowheads="1"/>
          </p:cNvPicPr>
          <p:nvPr>
            <p:custDataLst>
              <p:tags r:id="rId9"/>
            </p:custDataLst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9600" y="2819400"/>
            <a:ext cx="2135188" cy="292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1722453"/>
      </p:ext>
    </p:extLst>
  </p:cSld>
  <p:clrMapOvr>
    <a:masterClrMapping/>
  </p:clrMapOvr>
  <mc:AlternateContent>
    <mc:Choice xmlns:p14="http://schemas.microsoft.com/office/powerpoint/2010/main" Requires="p14">
      <p:transition spd="slow" p14:dur="1500"/>
    </mc:Choice>
    <mc:Fallback>
      <p:transition spd="slow"/>
    </mc:Fallback>
  </mc:AlternateContent>
  <p:timing/>
</p:sld>
</file>

<file path=ppt/slides/slide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bg>
      <p:bgPr>
        <a:blipFill dpi="0" rotWithShape="1">
          <a:blip r:embed="rId13">
            <a:lum/>
          </a:blip>
          <a:stretch>
            <a:fillRect/>
          </a:stretch>
        </a:blipFill>
        <a:effectLst/>
      </p:bgPr>
    </p:bg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" name="文本框 3"/>
          <p:cNvSpPr txBox="1"/>
          <p:nvPr>
            <p:custDataLst>
              <p:tags r:id="rId3"/>
            </p:custDataLst>
          </p:nvPr>
        </p:nvSpPr>
        <p:spPr>
          <a:xfrm>
            <a:off x="9108689" y="243998"/>
            <a:ext cx="2775174" cy="3987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>
                <a:solidFill>
                  <a:srgbClr val="4F81BD"/>
                </a:solidFill>
              </a:rPr>
              <a:t>人教</a:t>
            </a:r>
            <a:r>
              <a:rPr lang="zh-CN" altLang="en-US" sz="2000" b="1" smtClean="0">
                <a:solidFill>
                  <a:srgbClr val="4F81BD"/>
                </a:solidFill>
              </a:rPr>
              <a:t>版选择性必修</a:t>
            </a:r>
            <a:r>
              <a:rPr lang="en-US" altLang="zh-CN" sz="2000" b="1" smtClean="0">
                <a:solidFill>
                  <a:srgbClr val="4F81BD"/>
                </a:solidFill>
              </a:rPr>
              <a:t>3</a:t>
            </a:r>
          </a:p>
        </p:txBody>
      </p:sp>
      <p:sp>
        <p:nvSpPr>
          <p:cNvPr id="6" name="文本框 5"/>
          <p:cNvSpPr txBox="1"/>
          <p:nvPr>
            <p:custDataLst>
              <p:tags r:id="rId4"/>
            </p:custDataLst>
          </p:nvPr>
        </p:nvSpPr>
        <p:spPr>
          <a:xfrm>
            <a:off x="2943805" y="1816436"/>
            <a:ext cx="41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prstClr val="white"/>
                </a:solidFill>
              </a:rPr>
              <a:t>网</a:t>
            </a:r>
          </a:p>
        </p:txBody>
      </p:sp>
      <p:sp>
        <p:nvSpPr>
          <p:cNvPr id="7" name="文本框 6"/>
          <p:cNvSpPr txBox="1"/>
          <p:nvPr>
            <p:custDataLst>
              <p:tags r:id="rId5"/>
            </p:custDataLst>
          </p:nvPr>
        </p:nvSpPr>
        <p:spPr>
          <a:xfrm>
            <a:off x="2881417" y="2425553"/>
            <a:ext cx="45424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prstClr val="white"/>
                </a:solidFill>
              </a:rPr>
              <a:t>科</a:t>
            </a:r>
          </a:p>
        </p:txBody>
      </p:sp>
      <p:sp>
        <p:nvSpPr>
          <p:cNvPr id="8" name="文本框 7"/>
          <p:cNvSpPr txBox="1"/>
          <p:nvPr>
            <p:custDataLst>
              <p:tags r:id="rId6"/>
            </p:custDataLst>
          </p:nvPr>
        </p:nvSpPr>
        <p:spPr>
          <a:xfrm>
            <a:off x="1622081" y="5101659"/>
            <a:ext cx="45424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>
                <a:solidFill>
                  <a:prstClr val="white"/>
                </a:solidFill>
              </a:rPr>
              <a:t>学</a:t>
            </a:r>
          </a:p>
        </p:txBody>
      </p:sp>
      <p:sp>
        <p:nvSpPr>
          <p:cNvPr id="3" name="Rectangle 2"/>
          <p:cNvSpPr/>
          <p:nvPr>
            <p:custDataLst>
              <p:tags r:id="rId7"/>
            </p:custDataLst>
          </p:nvPr>
        </p:nvSpPr>
        <p:spPr>
          <a:xfrm>
            <a:off x="3362544" y="1412172"/>
            <a:ext cx="7326921" cy="592138"/>
          </a:xfrm>
          <a:prstGeom prst="rect">
            <a:avLst/>
          </a:prstGeom>
          <a:solidFill>
            <a:srgbClr val="3BD1CD">
              <a:alpha val="0"/>
            </a:srgbClr>
          </a:solidFill>
          <a:ln w="9525">
            <a:noFill/>
          </a:ln>
        </p:spPr>
        <p:txBody>
          <a:bodyPr lIns="0" tIns="38808" rIns="0" bIns="0" anchor="ctr"/>
          <a:lstStyle/>
          <a:p>
            <a:pPr hangingPunct="0">
              <a:tabLst>
                <a:tab pos="723900"/>
                <a:tab pos="1447800"/>
                <a:tab pos="2171700"/>
                <a:tab pos="2895600"/>
                <a:tab pos="3619500"/>
                <a:tab pos="4343400"/>
                <a:tab pos="5067300"/>
                <a:tab pos="5791200"/>
                <a:tab pos="6515100"/>
                <a:tab pos="7239000"/>
                <a:tab pos="7962900"/>
              </a:tabLst>
            </a:pPr>
            <a:r>
              <a:rPr lang="zh-CN" altLang="en-US" sz="3600" b="1" smtClean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第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二</a:t>
            </a:r>
            <a:r>
              <a:rPr lang="zh-CN" altLang="en-US" sz="3600" b="1" smtClean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节  研究有机化合物的一般</a:t>
            </a:r>
            <a:r>
              <a:rPr lang="zh-CN" altLang="en-US" sz="3600" b="1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方法</a:t>
            </a:r>
            <a:endParaRPr lang="zh-CN" altLang="en-US" sz="3600" b="1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5" name="Rectangle 2"/>
          <p:cNvSpPr/>
          <p:nvPr>
            <p:custDataLst>
              <p:tags r:id="rId8"/>
            </p:custDataLst>
          </p:nvPr>
        </p:nvSpPr>
        <p:spPr>
          <a:xfrm>
            <a:off x="4334137" y="2120189"/>
            <a:ext cx="5383733" cy="1438591"/>
          </a:xfrm>
          <a:prstGeom prst="rect">
            <a:avLst/>
          </a:prstGeom>
          <a:solidFill>
            <a:srgbClr val="3BD1CD">
              <a:alpha val="0"/>
            </a:srgbClr>
          </a:solidFill>
          <a:ln w="9525">
            <a:noFill/>
          </a:ln>
        </p:spPr>
        <p:txBody>
          <a:bodyPr lIns="0" tIns="38808" rIns="0" bIns="0" anchor="ctr"/>
          <a:lstStyle/>
          <a:p>
            <a:pPr>
              <a:lnSpc>
                <a:spcPct val="150000"/>
              </a:lnSpc>
            </a:pPr>
            <a:r>
              <a:rPr lang="en-US" altLang="zh-CN" sz="3200" b="1" smtClean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1.2.2</a:t>
            </a:r>
            <a:r>
              <a:rPr lang="zh-CN" altLang="en-US" sz="3200" b="1" smtClean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   有机化合物实验室</a:t>
            </a:r>
            <a:r>
              <a:rPr lang="zh-CN" altLang="en-US" sz="3200" b="1">
                <a:solidFill>
                  <a:srgbClr val="FF0000"/>
                </a:solidFill>
              </a:rPr>
              <a:t>、</a:t>
            </a:r>
            <a:r>
              <a:rPr lang="zh-CN" altLang="en-US" sz="3200" b="1" smtClean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分子式</a:t>
            </a:r>
            <a:r>
              <a:rPr lang="zh-CN" altLang="en-US" sz="3200" b="1">
                <a:solidFill>
                  <a:srgbClr val="FF0000"/>
                </a:solidFill>
              </a:rPr>
              <a:t>、</a:t>
            </a:r>
            <a:r>
              <a:rPr lang="zh-CN" altLang="en-US" sz="3200" b="1" smtClean="0">
                <a:solidFill>
                  <a:srgbClr val="FF0000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</a:rPr>
              <a:t>分子结构的确定</a:t>
            </a:r>
            <a:endParaRPr lang="en-US" altLang="zh-CN" sz="3600" b="1" smtClean="0">
              <a:solidFill>
                <a:srgbClr val="FF0000"/>
              </a:solidFill>
              <a:effectLst>
                <a:outerShdw blurRad="38100" dist="38100" dir="2700000">
                  <a:srgbClr val="000000"/>
                </a:outerShdw>
              </a:effectLst>
              <a:latin typeface="微软雅黑" panose="020b0503020204020204" charset="-122"/>
              <a:ea typeface="微软雅黑" panose="020b0503020204020204" charset="-122"/>
            </a:endParaRPr>
          </a:p>
        </p:txBody>
      </p:sp>
      <p:sp>
        <p:nvSpPr>
          <p:cNvPr id="11" name="Freeform 30"/>
          <p:cNvSpPr/>
          <p:nvPr>
            <p:custDataLst>
              <p:tags r:id="rId9"/>
            </p:custDataLst>
          </p:nvPr>
        </p:nvSpPr>
        <p:spPr bwMode="auto">
          <a:xfrm>
            <a:off x="167640" y="3238963"/>
            <a:ext cx="3362037" cy="2494760"/>
          </a:xfrm>
          <a:prstGeom prst="ellipse">
            <a:avLst/>
          </a:prstGeom>
          <a:gradFill rotWithShape="1">
            <a:gsLst>
              <a:gs pos="41000">
                <a:srgbClr val="ECECEC"/>
              </a:gs>
              <a:gs pos="100000">
                <a:srgbClr val="F7F7F7"/>
              </a:gs>
              <a:gs pos="7000">
                <a:srgbClr val="BEBEBE"/>
              </a:gs>
            </a:gsLst>
            <a:lin ang="7800000" scaled="0"/>
          </a:gradFill>
          <a:ln w="31750">
            <a:gradFill>
              <a:gsLst>
                <a:gs pos="0">
                  <a:schemeClr val="bg1"/>
                </a:gs>
                <a:gs pos="100000">
                  <a:schemeClr val="bg1">
                    <a:lumMod val="85000"/>
                  </a:schemeClr>
                </a:gs>
              </a:gsLst>
              <a:lin ang="7800000" scaled="0"/>
            </a:gradFill>
          </a:ln>
          <a:effectLst>
            <a:outerShdw blurRad="203200" dist="127000" dir="7200000" sx="102000" sy="102000" algn="ctr" rotWithShape="0">
              <a:schemeClr val="tx1">
                <a:lumMod val="90000"/>
                <a:lumOff val="10000"/>
                <a:alpha val="40000"/>
              </a:schemeClr>
            </a:outerShdw>
          </a:effectLst>
        </p:spPr>
        <p:txBody>
          <a:bodyPr wrap="none" anchor="ctr"/>
          <a:lstStyle/>
          <a:p>
            <a:pPr latinLnBrk="1"/>
            <a:r>
              <a:rPr kumimoji="1" lang="zh-CN" altLang="en-US" sz="5400" b="1">
                <a:solidFill>
                  <a:srgbClr val="194258"/>
                </a:solidFill>
                <a:latin typeface="+mn-ea"/>
              </a:rPr>
              <a:t>  </a:t>
            </a:r>
            <a:r>
              <a:rPr kumimoji="1" lang="zh-CN" altLang="en-US" sz="6600" b="1">
                <a:solidFill>
                  <a:srgbClr val="194258"/>
                </a:solidFill>
                <a:latin typeface="+mn-ea"/>
              </a:rPr>
              <a:t>学习</a:t>
            </a:r>
            <a:endParaRPr kumimoji="1" lang="en-US" altLang="zh-CN" sz="6600" b="1">
              <a:solidFill>
                <a:srgbClr val="194258"/>
              </a:solidFill>
              <a:latin typeface="+mn-ea"/>
            </a:endParaRPr>
          </a:p>
          <a:p>
            <a:pPr latinLnBrk="1"/>
            <a:r>
              <a:rPr kumimoji="1" lang="zh-CN" altLang="en-US" sz="6600" b="1">
                <a:solidFill>
                  <a:srgbClr val="194258"/>
                </a:solidFill>
                <a:latin typeface="+mn-ea"/>
              </a:rPr>
              <a:t> </a:t>
            </a:r>
            <a:r>
              <a:rPr kumimoji="1" lang="zh-CN" altLang="en-US" sz="6600" b="1" baseline="30000">
                <a:solidFill>
                  <a:srgbClr val="194258"/>
                </a:solidFill>
                <a:latin typeface="+mn-ea"/>
              </a:rPr>
              <a:t> </a:t>
            </a:r>
            <a:r>
              <a:rPr kumimoji="1" lang="zh-CN" altLang="en-US" sz="6600" b="1">
                <a:solidFill>
                  <a:srgbClr val="194258"/>
                </a:solidFill>
                <a:latin typeface="+mn-ea"/>
              </a:rPr>
              <a:t>目标</a:t>
            </a:r>
            <a:endParaRPr kumimoji="1" lang="zh-CN" altLang="en-US" sz="2800" b="1">
              <a:solidFill>
                <a:srgbClr val="194258"/>
              </a:solidFill>
              <a:latin typeface="+mn-ea"/>
            </a:endParaRPr>
          </a:p>
        </p:txBody>
      </p:sp>
      <p:sp>
        <p:nvSpPr>
          <p:cNvPr id="2" name="矩形 4"/>
          <p:cNvSpPr/>
          <p:nvPr>
            <p:custDataLst>
              <p:tags r:id="rId10"/>
            </p:custDataLst>
          </p:nvPr>
        </p:nvSpPr>
        <p:spPr>
          <a:xfrm>
            <a:off x="2881842" y="642413"/>
            <a:ext cx="6147262" cy="769620"/>
          </a:xfrm>
          <a:prstGeom prst="rect">
            <a:avLst/>
          </a:prstGeom>
          <a:noFill/>
          <a:ln w="9525">
            <a:noFill/>
          </a:ln>
        </p:spPr>
        <p:txBody>
          <a:bodyPr wrap="none"/>
          <a:lstStyle/>
          <a:p>
            <a:pPr eaLnBrk="0" hangingPunct="0"/>
            <a:r>
              <a:rPr lang="zh-CN" altLang="en-US" sz="3600" b="1" smtClean="0">
                <a:solidFill>
                  <a:srgbClr val="00865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微软雅黑" panose="020b0503020204020204" charset="-122"/>
              </a:rPr>
              <a:t>第一章</a:t>
            </a:r>
            <a:r>
              <a:rPr lang="zh-CN" altLang="en-US" sz="3600" b="1" smtClean="0">
                <a:solidFill>
                  <a:srgbClr val="008651"/>
                </a:solidFill>
                <a:effectLst>
                  <a:outerShdw blurRad="38100" dist="38100" dir="2700000">
                    <a:srgbClr val="000000"/>
                  </a:outerShdw>
                </a:effectLst>
                <a:latin typeface="微软雅黑" panose="020b0503020204020204" charset="-122"/>
                <a:ea typeface="微软雅黑" panose="020b0503020204020204" charset="-122"/>
                <a:sym typeface="黑体" panose="02010609060101010101" pitchFamily="49" charset="-122"/>
              </a:rPr>
              <a:t>   有机化合物的结构特点与研究方法</a:t>
            </a:r>
            <a:endParaRPr lang="zh-CN" altLang="en-US" sz="3600" b="1">
              <a:solidFill>
                <a:srgbClr val="008651"/>
              </a:solidFill>
              <a:effectLst>
                <a:outerShdw blurRad="38100" dist="38100" dir="2700000">
                  <a:srgbClr val="000000"/>
                </a:outerShdw>
              </a:effectLst>
              <a:latin typeface="微软雅黑" panose="020b0503020204020204" charset="-122"/>
              <a:ea typeface="微软雅黑" panose="020b0503020204020204" charset="-122"/>
              <a:sym typeface="黑体" panose="02010609060101010101" pitchFamily="49" charset="-122"/>
            </a:endParaRPr>
          </a:p>
        </p:txBody>
      </p:sp>
      <p:sp>
        <p:nvSpPr>
          <p:cNvPr id="13" name="Text Box 7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4070589" y="5470990"/>
            <a:ext cx="6930102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defRPr sz="32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 sz="32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 sz="32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 sz="32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 sz="32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200" b="1">
                <a:solidFill>
                  <a:srgbClr val="0000CC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mtClean="0">
                <a:solidFill>
                  <a:schemeClr val="tx1"/>
                </a:solidFill>
              </a:rPr>
              <a:t>重难点</a:t>
            </a:r>
            <a:r>
              <a:rPr lang="en-US" altLang="zh-CN" smtClean="0">
                <a:solidFill>
                  <a:schemeClr val="tx1"/>
                </a:solidFill>
              </a:rPr>
              <a:t>:</a:t>
            </a:r>
          </a:p>
          <a:p>
            <a:pPr eaLnBrk="1" hangingPunct="1"/>
            <a:r>
              <a:rPr lang="zh-CN" altLang="zh-CN" smtClean="0">
                <a:solidFill>
                  <a:schemeClr val="tx1"/>
                </a:solidFill>
              </a:rPr>
              <a:t>有机化合物分</a:t>
            </a:r>
            <a:r>
              <a:rPr lang="zh-CN" altLang="en-US" smtClean="0">
                <a:solidFill>
                  <a:schemeClr val="tx1"/>
                </a:solidFill>
              </a:rPr>
              <a:t>子式和分子结构</a:t>
            </a:r>
            <a:r>
              <a:rPr lang="zh-CN" altLang="zh-CN" smtClean="0">
                <a:solidFill>
                  <a:schemeClr val="tx1"/>
                </a:solidFill>
              </a:rPr>
              <a:t>的</a:t>
            </a:r>
            <a:r>
              <a:rPr lang="zh-CN" altLang="en-US" smtClean="0">
                <a:solidFill>
                  <a:schemeClr val="tx1"/>
                </a:solidFill>
              </a:rPr>
              <a:t>确定</a:t>
            </a:r>
            <a:endParaRPr lang="zh-CN" altLang="zh-CN">
              <a:solidFill>
                <a:schemeClr val="tx1"/>
              </a:solidFill>
            </a:endParaRPr>
          </a:p>
        </p:txBody>
      </p:sp>
      <p:sp>
        <p:nvSpPr>
          <p:cNvPr id="12" name="矩形 47"/>
          <p:cNvSpPr>
            <a:spLocks noChangeArrowheads="1"/>
          </p:cNvSpPr>
          <p:nvPr>
            <p:custDataLst>
              <p:tags r:id="rId12"/>
            </p:custDataLst>
          </p:nvPr>
        </p:nvSpPr>
        <p:spPr bwMode="auto">
          <a:xfrm>
            <a:off x="3529677" y="3606948"/>
            <a:ext cx="8460554" cy="181587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31" tIns="45716" rIns="91431" bIns="45716">
            <a:spAutoFit/>
          </a:bodyPr>
          <a:lstStyle/>
          <a:p>
            <a:r>
              <a:rPr lang="en-US" altLang="zh-CN" sz="2800" b="1">
                <a:latin typeface="+mn-ea"/>
              </a:rPr>
              <a:t>1.</a:t>
            </a:r>
            <a:r>
              <a:rPr lang="zh-CN" altLang="zh-CN" sz="2800" b="1">
                <a:latin typeface="+mn-ea"/>
              </a:rPr>
              <a:t>掌握有机化合物定性分析和定量分析的基本方法</a:t>
            </a:r>
            <a:endParaRPr lang="en-US" altLang="zh-CN" sz="2800" b="1">
              <a:latin typeface="+mn-ea"/>
            </a:endParaRPr>
          </a:p>
          <a:p>
            <a:r>
              <a:rPr lang="en-US" altLang="zh-CN" sz="2800" b="1">
                <a:latin typeface="+mn-ea"/>
              </a:rPr>
              <a:t>2.</a:t>
            </a:r>
            <a:r>
              <a:rPr lang="zh-CN" altLang="zh-CN" sz="2800" b="1">
                <a:latin typeface="+mn-ea"/>
              </a:rPr>
              <a:t>了解鉴定有机化合结构的一般过程与数据处理方法</a:t>
            </a:r>
            <a:endParaRPr lang="en-US" altLang="zh-CN" sz="2800" b="1">
              <a:latin typeface="+mn-ea"/>
            </a:endParaRPr>
          </a:p>
          <a:p>
            <a:r>
              <a:rPr lang="en-US" altLang="zh-CN" sz="2800" b="1">
                <a:solidFill>
                  <a:srgbClr val="0000FF"/>
                </a:solidFill>
                <a:latin typeface="+mn-ea"/>
              </a:rPr>
              <a:t>3.</a:t>
            </a:r>
            <a:r>
              <a:rPr lang="zh-CN" altLang="zh-CN" sz="2800" b="1">
                <a:solidFill>
                  <a:srgbClr val="0000FF"/>
                </a:solidFill>
              </a:rPr>
              <a:t>有机化合物组成元素分析与相对分子质量的测定方法</a:t>
            </a:r>
            <a:endParaRPr lang="zh-CN" altLang="en-US" sz="2800" b="1">
              <a:solidFill>
                <a:srgbClr val="0000FF"/>
              </a:solidFill>
            </a:endParaRPr>
          </a:p>
        </p:txBody>
      </p:sp>
    </p:spTree>
  </p:cSld>
  <p:clrMapOvr>
    <a:masterClrMapping/>
  </p:clrMapOvr>
  <mc:AlternateContent>
    <mc:Choice xmlns:p14="http://schemas.microsoft.com/office/powerpoint/2010/main" Requires="p14">
      <p:transition spd="slow" p14:dur="1500">
        <p:fade/>
      </p:transition>
    </mc:Choice>
    <mc:Fallback>
      <p:transition spd="slow">
        <p:fade/>
      </p:transition>
    </mc:Fallback>
  </mc:AlternateContent>
  <p:timing/>
</p:sld>
</file>

<file path=ppt/slides/slide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Text Box 33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BCF2C704-DB58-469D-94C1-602D3A468E60}"/>
              </a:ext>
            </a:extLst>
          </p:cNvPr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871539" y="735575"/>
            <a:ext cx="731202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将下列各组混合物与对应的分离方法连线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:</a:t>
            </a:r>
          </a:p>
        </p:txBody>
      </p:sp>
      <p:sp>
        <p:nvSpPr>
          <p:cNvPr id="3" name="Text Box 35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F863F54D-B536-41B4-AA8C-EE612F79F4FA}"/>
              </a:ext>
            </a:extLst>
          </p:cNvPr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1027293" y="1258795"/>
            <a:ext cx="7777162" cy="3151632"/>
          </a:xfrm>
          <a:prstGeom prst="rect">
            <a:avLst/>
          </a:prstGeom>
          <a:solidFill>
            <a:schemeClr val="bg1"/>
          </a:solidFill>
          <a:ln w="31750">
            <a:solidFill>
              <a:schemeClr val="tx1"/>
            </a:solidFill>
            <a:miter lim="800000"/>
          </a:ln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4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latin typeface="+mn-ea"/>
                <a:ea typeface="+mn-ea"/>
              </a:rPr>
              <a:t>           汽油和柴油            </a:t>
            </a:r>
            <a:r>
              <a:rPr lang="zh-CN" altLang="en-US" sz="2800" b="1" smtClean="0">
                <a:latin typeface="+mn-ea"/>
                <a:ea typeface="+mn-ea"/>
              </a:rPr>
              <a:t>重结晶</a:t>
            </a:r>
            <a:endParaRPr lang="zh-CN" altLang="en-US" sz="2800" b="1">
              <a:latin typeface="+mn-ea"/>
              <a:ea typeface="+mn-ea"/>
            </a:endParaRPr>
          </a:p>
          <a:p>
            <a:pPr eaLnBrk="1" hangingPunct="1">
              <a:lnSpc>
                <a:spcPct val="14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latin typeface="+mn-ea"/>
                <a:ea typeface="+mn-ea"/>
              </a:rPr>
              <a:t>             </a:t>
            </a:r>
            <a:r>
              <a:rPr lang="zh-CN" altLang="en-US" sz="2800" b="1" smtClean="0">
                <a:latin typeface="+mn-ea"/>
                <a:ea typeface="+mn-ea"/>
              </a:rPr>
              <a:t>溴  </a:t>
            </a:r>
            <a:r>
              <a:rPr lang="zh-CN" altLang="en-US" sz="2800" b="1">
                <a:latin typeface="+mn-ea"/>
                <a:ea typeface="+mn-ea"/>
              </a:rPr>
              <a:t>水              </a:t>
            </a:r>
            <a:r>
              <a:rPr lang="zh-CN" altLang="en-US" sz="2800" b="1" smtClean="0">
                <a:latin typeface="+mn-ea"/>
                <a:ea typeface="+mn-ea"/>
              </a:rPr>
              <a:t>分</a:t>
            </a:r>
            <a:r>
              <a:rPr lang="zh-CN" altLang="en-US" sz="2800" b="1">
                <a:latin typeface="+mn-ea"/>
                <a:ea typeface="+mn-ea"/>
              </a:rPr>
              <a:t>液</a:t>
            </a:r>
          </a:p>
          <a:p>
            <a:pPr eaLnBrk="1" hangingPunct="1">
              <a:lnSpc>
                <a:spcPct val="14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latin typeface="+mn-ea"/>
                <a:ea typeface="+mn-ea"/>
              </a:rPr>
              <a:t>硝酸钾和氯化钠的混合物          </a:t>
            </a:r>
            <a:r>
              <a:rPr lang="zh-CN" altLang="en-US" sz="2800" b="1" smtClean="0">
                <a:latin typeface="+mn-ea"/>
                <a:ea typeface="+mn-ea"/>
              </a:rPr>
              <a:t> 蒸馏</a:t>
            </a:r>
            <a:endParaRPr lang="zh-CN" altLang="en-US" sz="2800" b="1">
              <a:latin typeface="+mn-ea"/>
              <a:ea typeface="+mn-ea"/>
            </a:endParaRPr>
          </a:p>
          <a:p>
            <a:pPr eaLnBrk="1" hangingPunct="1">
              <a:lnSpc>
                <a:spcPct val="14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latin typeface="+mn-ea"/>
                <a:ea typeface="+mn-ea"/>
              </a:rPr>
              <a:t>          </a:t>
            </a:r>
            <a:r>
              <a:rPr lang="zh-CN" altLang="en-US" sz="2800" b="1" smtClean="0">
                <a:latin typeface="+mn-ea"/>
                <a:ea typeface="+mn-ea"/>
              </a:rPr>
              <a:t>四氯化碳</a:t>
            </a:r>
            <a:r>
              <a:rPr lang="zh-CN" altLang="en-US" sz="2800" b="1">
                <a:latin typeface="+mn-ea"/>
                <a:ea typeface="+mn-ea"/>
              </a:rPr>
              <a:t>和水          </a:t>
            </a:r>
            <a:r>
              <a:rPr lang="zh-CN" altLang="en-US" sz="2800" b="1" smtClean="0">
                <a:latin typeface="+mn-ea"/>
                <a:ea typeface="+mn-ea"/>
              </a:rPr>
              <a:t> 萃取</a:t>
            </a:r>
            <a:endParaRPr lang="zh-CN" altLang="en-US" sz="2800" b="1">
              <a:latin typeface="+mn-ea"/>
              <a:ea typeface="+mn-ea"/>
            </a:endParaRPr>
          </a:p>
        </p:txBody>
      </p:sp>
      <p:sp>
        <p:nvSpPr>
          <p:cNvPr id="4" name="Line 36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8E18FA42-2391-49F0-A8B0-E9068D3D69E6}"/>
              </a:ext>
            </a:extLst>
          </p:cNvPr>
          <p:cNvSpPr>
            <a:spLocks noChangeShapeType="1"/>
          </p:cNvSpPr>
          <p:nvPr>
            <p:custDataLst>
              <p:tags r:id="rId5"/>
            </p:custDataLst>
          </p:nvPr>
        </p:nvSpPr>
        <p:spPr bwMode="auto">
          <a:xfrm>
            <a:off x="4823559" y="1782015"/>
            <a:ext cx="2285579" cy="1424824"/>
          </a:xfrm>
          <a:prstGeom prst="line">
            <a:avLst/>
          </a:prstGeom>
          <a:noFill/>
          <a:ln w="47625">
            <a:solidFill>
              <a:srgbClr val="0000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5" name="Line 37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63AE3123-2442-4DAA-9394-24DEE26463A3}"/>
              </a:ext>
            </a:extLst>
          </p:cNvPr>
          <p:cNvSpPr>
            <a:spLocks noChangeShapeType="1"/>
          </p:cNvSpPr>
          <p:nvPr>
            <p:custDataLst>
              <p:tags r:id="rId6"/>
            </p:custDataLst>
          </p:nvPr>
        </p:nvSpPr>
        <p:spPr bwMode="auto">
          <a:xfrm>
            <a:off x="4527551" y="2494427"/>
            <a:ext cx="2718079" cy="1581872"/>
          </a:xfrm>
          <a:prstGeom prst="line">
            <a:avLst/>
          </a:prstGeom>
          <a:noFill/>
          <a:ln w="47625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6" name="Line 38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184592F1-1A8B-4211-B47E-0B6BADAD974A}"/>
              </a:ext>
            </a:extLst>
          </p:cNvPr>
          <p:cNvSpPr>
            <a:spLocks noChangeShapeType="1"/>
          </p:cNvSpPr>
          <p:nvPr>
            <p:custDataLst>
              <p:tags r:id="rId7"/>
            </p:custDataLst>
          </p:nvPr>
        </p:nvSpPr>
        <p:spPr bwMode="auto">
          <a:xfrm flipV="1">
            <a:off x="5117176" y="1758484"/>
            <a:ext cx="1984075" cy="1445531"/>
          </a:xfrm>
          <a:prstGeom prst="line">
            <a:avLst/>
          </a:prstGeom>
          <a:noFill/>
          <a:ln w="444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7" name="Line 39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1A15F0D0-B063-4EF9-9BB4-A0D4ACAC2630}"/>
              </a:ext>
            </a:extLst>
          </p:cNvPr>
          <p:cNvSpPr>
            <a:spLocks noChangeShapeType="1"/>
          </p:cNvSpPr>
          <p:nvPr>
            <p:custDataLst>
              <p:tags r:id="rId8"/>
            </p:custDataLst>
          </p:nvPr>
        </p:nvSpPr>
        <p:spPr bwMode="auto">
          <a:xfrm flipV="1">
            <a:off x="4980684" y="2504400"/>
            <a:ext cx="2088252" cy="1560505"/>
          </a:xfrm>
          <a:prstGeom prst="line">
            <a:avLst/>
          </a:prstGeom>
          <a:noFill/>
          <a:ln w="44450">
            <a:solidFill>
              <a:srgbClr val="FF00FF"/>
            </a:solidFill>
            <a:rou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8" name="Group 13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02256A6B-72E3-4EF9-9B5C-5E567E0C39E0}"/>
              </a:ext>
            </a:extLst>
          </p:cNvPr>
          <p:cNvGrpSpPr/>
          <p:nvPr>
            <p:custDataLst>
              <p:tags r:id="rId9"/>
            </p:custDataLst>
          </p:nvPr>
        </p:nvGrpSpPr>
        <p:grpSpPr>
          <a:xfrm>
            <a:off x="1813720" y="4451818"/>
            <a:ext cx="5543550" cy="504825"/>
            <a:chExt cx="3492" cy="318"/>
          </a:xfrm>
        </p:grpSpPr>
        <p:sp>
          <p:nvSpPr>
            <p:cNvPr id="9" name="Text Box 14">
              <a:extLst>
                <a:ext uri="{FF2B5EF4-FFF2-40B4-BE49-F238E27FC236}">
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8044B1C8-C63F-4492-8D8C-FE307B45A7D2}"/>
                </a:ext>
              </a:extLst>
            </p:cNvPr>
            <p:cNvSpPr txBox="1"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0" y="0"/>
              <a:ext cx="589" cy="31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rgbClr val="000000"/>
              </a:solidFill>
              <a:miter lim="800000"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buFont typeface="Arial" panose="020b0604020202020204" pitchFamily="34" charset="0"/>
                <a:buNone/>
              </a:pPr>
              <a:r>
                <a:rPr lang="zh-CN" altLang="en-US" sz="2800" b="1">
                  <a:latin typeface="+mn-ea"/>
                  <a:ea typeface="+mn-ea"/>
                </a:rPr>
                <a:t>步骤</a:t>
              </a:r>
            </a:p>
          </p:txBody>
        </p:sp>
        <p:sp>
          <p:nvSpPr>
            <p:cNvPr id="10" name="Text Box 15">
              <a:extLst>
                <a:ext uri="{FF2B5EF4-FFF2-40B4-BE49-F238E27FC236}">
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D177486E-C122-4357-A053-06EDA0EE5F7C}"/>
                </a:ext>
              </a:extLst>
            </p:cNvPr>
            <p:cNvSpPr txBox="1"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>
              <a:off x="2903" y="0"/>
              <a:ext cx="589" cy="318"/>
            </a:xfrm>
            <a:prstGeom prst="rect">
              <a:avLst/>
            </a:prstGeom>
            <a:solidFill>
              <a:srgbClr val="00FF00"/>
            </a:solidFill>
            <a:ln w="9525">
              <a:solidFill>
                <a:srgbClr val="000000"/>
              </a:solidFill>
              <a:miter lim="800000"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buFont typeface="Arial" panose="020b0604020202020204" pitchFamily="34" charset="0"/>
                <a:buNone/>
              </a:pPr>
              <a:r>
                <a:rPr lang="zh-CN" altLang="en-US" sz="2800" b="1">
                  <a:latin typeface="+mn-ea"/>
                  <a:ea typeface="+mn-ea"/>
                </a:rPr>
                <a:t>方法</a:t>
              </a:r>
            </a:p>
          </p:txBody>
        </p:sp>
      </p:grpSp>
      <p:grpSp>
        <p:nvGrpSpPr>
          <p:cNvPr id="11" name="Group 18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0710705C-2D90-4D3F-9CB0-78B8046822BD}"/>
              </a:ext>
            </a:extLst>
          </p:cNvPr>
          <p:cNvGrpSpPr/>
          <p:nvPr>
            <p:custDataLst>
              <p:tags r:id="rId12"/>
            </p:custDataLst>
          </p:nvPr>
        </p:nvGrpSpPr>
        <p:grpSpPr>
          <a:xfrm>
            <a:off x="2281238" y="4988394"/>
            <a:ext cx="4608513" cy="504825"/>
            <a:chExt cx="2903" cy="318"/>
          </a:xfrm>
        </p:grpSpPr>
        <p:sp>
          <p:nvSpPr>
            <p:cNvPr id="12" name="Line 19">
              <a:extLst>
                <a:ext uri="{FF2B5EF4-FFF2-40B4-BE49-F238E27FC236}">
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1131D4EF-897D-444D-BDE9-13E1A7A0442C}"/>
                </a:ext>
              </a:extLst>
            </p:cNvPr>
            <p:cNvSpPr>
              <a:spLocks noChangeShapeType="1"/>
            </p:cNvSpPr>
            <p:nvPr>
              <p:custDataLst>
                <p:tags r:id="rId13"/>
              </p:custDataLst>
            </p:nvPr>
          </p:nvSpPr>
          <p:spPr bwMode="auto">
            <a:xfrm flipH="1">
              <a:off x="2903" y="0"/>
              <a:ext cx="0" cy="318"/>
            </a:xfrm>
            <a:prstGeom prst="line">
              <a:avLst/>
            </a:prstGeom>
            <a:noFill/>
            <a:ln w="57150">
              <a:solidFill>
                <a:srgbClr val="FF33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800" b="1">
                <a:latin typeface="+mn-ea"/>
              </a:endParaRPr>
            </a:p>
          </p:txBody>
        </p:sp>
        <p:sp>
          <p:nvSpPr>
            <p:cNvPr id="13" name="Line 20">
              <a:extLst>
                <a:ext uri="{FF2B5EF4-FFF2-40B4-BE49-F238E27FC236}">
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1CD786F8-F041-495F-ACE4-D29A05653933}"/>
                </a:ext>
              </a:extLst>
            </p:cNvPr>
            <p:cNvSpPr>
              <a:spLocks noChangeShapeType="1"/>
            </p:cNvSpPr>
            <p:nvPr>
              <p:custDataLst>
                <p:tags r:id="rId14"/>
              </p:custDataLst>
            </p:nvPr>
          </p:nvSpPr>
          <p:spPr bwMode="auto">
            <a:xfrm flipH="1">
              <a:off x="0" y="0"/>
              <a:ext cx="0" cy="318"/>
            </a:xfrm>
            <a:prstGeom prst="line">
              <a:avLst/>
            </a:prstGeom>
            <a:noFill/>
            <a:ln w="57150">
              <a:solidFill>
                <a:srgbClr val="FF3300"/>
              </a:solidFill>
              <a:round/>
              <a:tailEnd type="triangle" w="med" len="med"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/>
            <a:lstStyle/>
            <a:p>
              <a:endParaRPr lang="zh-CN" altLang="en-US" sz="2800" b="1">
                <a:latin typeface="+mn-ea"/>
              </a:endParaRPr>
            </a:p>
          </p:txBody>
        </p:sp>
      </p:grpSp>
      <p:sp>
        <p:nvSpPr>
          <p:cNvPr id="14" name="Text Box 12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098F34F6-FB03-43DE-9279-4DFC4880E5C2}"/>
              </a:ext>
            </a:extLst>
          </p:cNvPr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1327736" y="5503271"/>
            <a:ext cx="1973304" cy="504825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buFont typeface="Arial" panose="020b0604020202020204" pitchFamily="34" charset="0"/>
              <a:buNone/>
            </a:pPr>
            <a:r>
              <a:rPr lang="zh-CN" altLang="en-US" sz="2800" b="1">
                <a:latin typeface="+mn-ea"/>
                <a:ea typeface="+mn-ea"/>
              </a:rPr>
              <a:t>分离、提纯</a:t>
            </a:r>
          </a:p>
        </p:txBody>
      </p:sp>
      <p:sp>
        <p:nvSpPr>
          <p:cNvPr id="15" name="Rectangle 17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5764E09-B231-473F-8594-103DF989C277}"/>
              </a:ext>
            </a:extLst>
          </p:cNvPr>
          <p:cNvSpPr>
            <a:spLocks noChangeArrowheads="1"/>
          </p:cNvSpPr>
          <p:nvPr>
            <p:custDataLst>
              <p:tags r:id="rId16"/>
            </p:custDataLst>
          </p:nvPr>
        </p:nvSpPr>
        <p:spPr bwMode="auto">
          <a:xfrm>
            <a:off x="3301040" y="5719170"/>
            <a:ext cx="1295400" cy="730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endParaRPr lang="zh-CN" altLang="en-US" sz="2800" b="1">
              <a:latin typeface="+mn-ea"/>
              <a:ea typeface="+mn-ea"/>
            </a:endParaRPr>
          </a:p>
        </p:txBody>
      </p:sp>
      <p:sp>
        <p:nvSpPr>
          <p:cNvPr id="16" name="Text Box 16">
            <a:hlinkClick r:id="rId18" action="ppaction://hlinksldjump"/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1944AA7C-D604-4D3A-9C36-E35AD2CD0E69}"/>
              </a:ext>
            </a:extLst>
          </p:cNvPr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4606506" y="5493219"/>
            <a:ext cx="3807114" cy="504825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buFont typeface="Arial" panose="020b0604020202020204" pitchFamily="34" charset="0"/>
              <a:buNone/>
            </a:pPr>
            <a:r>
              <a:rPr lang="zh-CN" altLang="en-US" sz="2800" b="1">
                <a:latin typeface="+mn-ea"/>
                <a:ea typeface="+mn-ea"/>
              </a:rPr>
              <a:t>蒸馏、重结晶、萃取等</a:t>
            </a:r>
          </a:p>
        </p:txBody>
      </p:sp>
      <p:sp>
        <p:nvSpPr>
          <p:cNvPr id="17" name="Text Box 22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B4A40824-8CAB-4A93-BED6-316549047074}"/>
              </a:ext>
            </a:extLst>
          </p:cNvPr>
          <p:cNvSpPr txBox="1">
            <a:spLocks noChangeArrowheads="1"/>
          </p:cNvSpPr>
          <p:nvPr>
            <p:custDataLst>
              <p:tags r:id="rId19"/>
            </p:custDataLst>
          </p:nvPr>
        </p:nvSpPr>
        <p:spPr bwMode="auto">
          <a:xfrm>
            <a:off x="1200838" y="6137314"/>
            <a:ext cx="8598770" cy="56560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70C0"/>
                </a:solidFill>
                <a:latin typeface="+mn-ea"/>
                <a:ea typeface="+mn-ea"/>
              </a:rPr>
              <a:t>思考：得到纯净的有机物后，如何确定它的</a:t>
            </a:r>
            <a:r>
              <a:rPr lang="zh-CN" altLang="en-US" sz="2800" b="1">
                <a:solidFill>
                  <a:srgbClr val="FF0000"/>
                </a:solidFill>
                <a:latin typeface="+mn-ea"/>
                <a:ea typeface="+mn-ea"/>
              </a:rPr>
              <a:t>分子式 </a:t>
            </a:r>
            <a:r>
              <a:rPr lang="zh-CN" altLang="en-US" sz="2800" b="1">
                <a:solidFill>
                  <a:srgbClr val="0070C0"/>
                </a:solidFill>
                <a:latin typeface="+mn-ea"/>
                <a:ea typeface="+mn-ea"/>
              </a:rPr>
              <a:t> ？</a:t>
            </a:r>
          </a:p>
        </p:txBody>
      </p:sp>
    </p:spTree>
    <p:extLst>
      <p:ext uri="{BB962C8B-B14F-4D97-AF65-F5344CB8AC3E}">
        <p14:creationId xmlns:p14="http://schemas.microsoft.com/office/powerpoint/2010/main" val="3429657917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4" presetID="55" presetClass="entr" presetSubtype="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0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1" presetID="55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6" dur="1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/>
      <p:bldP spid="15" grpId="0"/>
      <p:bldP spid="16" grpId="0"/>
      <p:bldP spid="17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1507" name="Oval 5"/>
          <p:cNvSpPr>
            <a:spLocks noChangeAspect="1" noChangeArrowheads="1"/>
          </p:cNvSpPr>
          <p:nvPr>
            <p:custDataLst>
              <p:tags r:id="rId3"/>
            </p:custDataLst>
          </p:nvPr>
        </p:nvSpPr>
        <p:spPr bwMode="auto">
          <a:xfrm>
            <a:off x="5106989" y="928689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08" name="Oval 6"/>
          <p:cNvSpPr>
            <a:spLocks noChangeAspect="1" noChangeArrowheads="1"/>
          </p:cNvSpPr>
          <p:nvPr>
            <p:custDataLst>
              <p:tags r:id="rId4"/>
            </p:custDataLst>
          </p:nvPr>
        </p:nvSpPr>
        <p:spPr bwMode="auto">
          <a:xfrm>
            <a:off x="8589964" y="538956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09" name="Oval 7"/>
          <p:cNvSpPr>
            <a:spLocks noChangeAspect="1" noChangeArrowheads="1"/>
          </p:cNvSpPr>
          <p:nvPr>
            <p:custDataLst>
              <p:tags r:id="rId5"/>
            </p:custDataLst>
          </p:nvPr>
        </p:nvSpPr>
        <p:spPr bwMode="auto">
          <a:xfrm>
            <a:off x="-409575" y="53340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0" name="Oval 8"/>
          <p:cNvSpPr>
            <a:spLocks noChangeAspect="1" noChangeArrowheads="1"/>
          </p:cNvSpPr>
          <p:nvPr>
            <p:custDataLst>
              <p:tags r:id="rId6"/>
            </p:custDataLst>
          </p:nvPr>
        </p:nvSpPr>
        <p:spPr bwMode="auto">
          <a:xfrm>
            <a:off x="7599364" y="9906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>
                  <a:alpha val="68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1" name="Oval 9"/>
          <p:cNvSpPr>
            <a:spLocks noChangeAspect="1" noChangeArrowheads="1"/>
          </p:cNvSpPr>
          <p:nvPr>
            <p:custDataLst>
              <p:tags r:id="rId7"/>
            </p:custDataLst>
          </p:nvPr>
        </p:nvSpPr>
        <p:spPr bwMode="auto">
          <a:xfrm>
            <a:off x="8474076" y="1616076"/>
            <a:ext cx="136525" cy="136525"/>
          </a:xfrm>
          <a:prstGeom prst="ellipse">
            <a:avLst/>
          </a:prstGeom>
          <a:gradFill rotWithShape="1">
            <a:gsLst>
              <a:gs pos="0">
                <a:schemeClr val="bg1">
                  <a:alpha val="34998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2" name="Oval 10"/>
          <p:cNvSpPr>
            <a:spLocks noChangeAspect="1" noChangeArrowheads="1"/>
          </p:cNvSpPr>
          <p:nvPr>
            <p:custDataLst>
              <p:tags r:id="rId8"/>
            </p:custDataLst>
          </p:nvPr>
        </p:nvSpPr>
        <p:spPr bwMode="auto">
          <a:xfrm>
            <a:off x="3276600" y="990600"/>
            <a:ext cx="71438" cy="71438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3" name="Oval 11"/>
          <p:cNvSpPr>
            <a:spLocks noChangeAspect="1" noChangeArrowheads="1"/>
          </p:cNvSpPr>
          <p:nvPr>
            <p:custDataLst>
              <p:tags r:id="rId9"/>
            </p:custDataLst>
          </p:nvPr>
        </p:nvSpPr>
        <p:spPr bwMode="auto">
          <a:xfrm>
            <a:off x="6176964" y="1604964"/>
            <a:ext cx="71437" cy="71437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4" name="Oval 12"/>
          <p:cNvSpPr>
            <a:spLocks noChangeAspect="1" noChangeArrowheads="1"/>
          </p:cNvSpPr>
          <p:nvPr>
            <p:custDataLst>
              <p:tags r:id="rId10"/>
            </p:custDataLst>
          </p:nvPr>
        </p:nvSpPr>
        <p:spPr bwMode="auto">
          <a:xfrm>
            <a:off x="6651626" y="1447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5" name="Oval 13"/>
          <p:cNvSpPr>
            <a:spLocks noChangeAspect="1" noChangeArrowheads="1"/>
          </p:cNvSpPr>
          <p:nvPr>
            <p:custDataLst>
              <p:tags r:id="rId11"/>
            </p:custDataLst>
          </p:nvPr>
        </p:nvSpPr>
        <p:spPr bwMode="auto">
          <a:xfrm>
            <a:off x="9623426" y="1524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6" name="Oval 14"/>
          <p:cNvSpPr>
            <a:spLocks noChangeAspect="1" noChangeArrowheads="1"/>
          </p:cNvSpPr>
          <p:nvPr>
            <p:custDataLst>
              <p:tags r:id="rId12"/>
            </p:custDataLst>
          </p:nvPr>
        </p:nvSpPr>
        <p:spPr bwMode="auto">
          <a:xfrm>
            <a:off x="101568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7" name="Oval 15"/>
          <p:cNvSpPr>
            <a:spLocks noChangeAspect="1" noChangeArrowheads="1"/>
          </p:cNvSpPr>
          <p:nvPr>
            <p:custDataLst>
              <p:tags r:id="rId13"/>
            </p:custDataLst>
          </p:nvPr>
        </p:nvSpPr>
        <p:spPr bwMode="auto">
          <a:xfrm>
            <a:off x="8382001" y="9144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8" name="Oval 16"/>
          <p:cNvSpPr>
            <a:spLocks noChangeAspect="1" noChangeArrowheads="1"/>
          </p:cNvSpPr>
          <p:nvPr>
            <p:custDataLst>
              <p:tags r:id="rId14"/>
            </p:custDataLst>
          </p:nvPr>
        </p:nvSpPr>
        <p:spPr bwMode="auto">
          <a:xfrm>
            <a:off x="70866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9" name="Oval 17"/>
          <p:cNvSpPr>
            <a:spLocks noChangeAspect="1" noChangeArrowheads="1"/>
          </p:cNvSpPr>
          <p:nvPr>
            <p:custDataLst>
              <p:tags r:id="rId15"/>
            </p:custDataLst>
          </p:nvPr>
        </p:nvSpPr>
        <p:spPr bwMode="auto">
          <a:xfrm>
            <a:off x="7413626" y="1241426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20" name="Oval 18"/>
          <p:cNvSpPr>
            <a:spLocks noChangeAspect="1" noChangeArrowheads="1"/>
          </p:cNvSpPr>
          <p:nvPr>
            <p:custDataLst>
              <p:tags r:id="rId16"/>
            </p:custDataLst>
          </p:nvPr>
        </p:nvSpPr>
        <p:spPr bwMode="auto">
          <a:xfrm>
            <a:off x="6172201" y="12954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lang="zh-CN" altLang="en-US"/>
          </a:p>
        </p:txBody>
      </p:sp>
      <p:sp>
        <p:nvSpPr>
          <p:cNvPr id="21521" name="Oval 19"/>
          <p:cNvSpPr>
            <a:spLocks noChangeAspect="1" noChangeArrowheads="1"/>
          </p:cNvSpPr>
          <p:nvPr>
            <p:custDataLst>
              <p:tags r:id="rId17"/>
            </p:custDataLst>
          </p:nvPr>
        </p:nvSpPr>
        <p:spPr bwMode="auto">
          <a:xfrm>
            <a:off x="54864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22" name="Oval 20"/>
          <p:cNvSpPr>
            <a:spLocks noChangeAspect="1" noChangeArrowheads="1"/>
          </p:cNvSpPr>
          <p:nvPr>
            <p:custDataLst>
              <p:tags r:id="rId18"/>
            </p:custDataLst>
          </p:nvPr>
        </p:nvSpPr>
        <p:spPr bwMode="auto">
          <a:xfrm>
            <a:off x="8709026" y="12192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23" name="Oval 21"/>
          <p:cNvSpPr>
            <a:spLocks noChangeAspect="1" noChangeArrowheads="1"/>
          </p:cNvSpPr>
          <p:nvPr>
            <p:custDataLst>
              <p:tags r:id="rId19"/>
            </p:custDataLst>
          </p:nvPr>
        </p:nvSpPr>
        <p:spPr bwMode="auto">
          <a:xfrm>
            <a:off x="93186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24" name="Oval 22"/>
          <p:cNvSpPr>
            <a:spLocks noChangeAspect="1" noChangeArrowheads="1"/>
          </p:cNvSpPr>
          <p:nvPr>
            <p:custDataLst>
              <p:tags r:id="rId20"/>
            </p:custDataLst>
          </p:nvPr>
        </p:nvSpPr>
        <p:spPr bwMode="auto">
          <a:xfrm>
            <a:off x="10537826" y="1317626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25" name="Oval 23"/>
          <p:cNvSpPr>
            <a:spLocks noChangeAspect="1" noChangeArrowheads="1"/>
          </p:cNvSpPr>
          <p:nvPr>
            <p:custDataLst>
              <p:tags r:id="rId21"/>
            </p:custDataLst>
          </p:nvPr>
        </p:nvSpPr>
        <p:spPr bwMode="auto">
          <a:xfrm>
            <a:off x="12214225" y="9906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26" name="Oval 24"/>
          <p:cNvSpPr>
            <a:spLocks noChangeAspect="1" noChangeArrowheads="1"/>
          </p:cNvSpPr>
          <p:nvPr>
            <p:custDataLst>
              <p:tags r:id="rId22"/>
            </p:custDataLst>
          </p:nvPr>
        </p:nvSpPr>
        <p:spPr bwMode="auto">
          <a:xfrm>
            <a:off x="-257175" y="584676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8" name="Text Box 26"/>
          <p:cNvSpPr txBox="1">
            <a:spLocks noChangeArrowheads="1"/>
          </p:cNvSpPr>
          <p:nvPr>
            <p:custDataLst>
              <p:tags r:id="rId23"/>
            </p:custDataLst>
          </p:nvPr>
        </p:nvSpPr>
        <p:spPr bwMode="auto">
          <a:xfrm>
            <a:off x="2670189" y="655034"/>
            <a:ext cx="5940412" cy="52322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/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Clr>
                <a:schemeClr val="tx2"/>
              </a:buClr>
              <a:buFont typeface="Wingdings" panose="05000000000000000000" pitchFamily="2" charset="2"/>
              <a:buNone/>
            </a:pPr>
            <a:r>
              <a:rPr lang="zh-CN" altLang="en-US" sz="2800" b="1" smtClean="0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元素分析</a:t>
            </a:r>
            <a:r>
              <a:rPr lang="zh-CN" altLang="en-US" sz="2800" b="1">
                <a:solidFill>
                  <a:schemeClr val="bg1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与相对分子质量的测定</a:t>
            </a:r>
          </a:p>
        </p:txBody>
      </p:sp>
      <p:sp>
        <p:nvSpPr>
          <p:cNvPr id="50" name="TextBox 24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8CDE8502-0E2C-448D-B653-8A962F0EF460}"/>
              </a:ext>
            </a:extLst>
          </p:cNvPr>
          <p:cNvSpPr>
            <a:spLocks noChangeArrowheads="1"/>
          </p:cNvSpPr>
          <p:nvPr>
            <p:custDataLst>
              <p:tags r:id="rId24"/>
            </p:custDataLst>
          </p:nvPr>
        </p:nvSpPr>
        <p:spPr bwMode="auto">
          <a:xfrm>
            <a:off x="351000" y="1425238"/>
            <a:ext cx="2090589" cy="430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0" tIns="0" rIns="0" bIns="0">
            <a:spAutoFit/>
          </a:bodyPr>
          <a:lstStyle/>
          <a:p>
            <a:pPr algn="ctr"/>
            <a:r>
              <a:rPr lang="en-US" altLang="zh-CN" sz="2800" b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1</a:t>
            </a:r>
            <a:r>
              <a:rPr lang="zh-CN" altLang="en-US" sz="2800" b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、元素分析</a:t>
            </a:r>
          </a:p>
        </p:txBody>
      </p:sp>
      <p:sp>
        <p:nvSpPr>
          <p:cNvPr id="51" name="文本框 50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8898A28-3394-458B-B845-9EC5E549D1DE}"/>
              </a:ext>
            </a:extLst>
          </p:cNvPr>
          <p:cNvSpPr txBox="1"/>
          <p:nvPr>
            <p:custDataLst>
              <p:tags r:id="rId25"/>
            </p:custDataLst>
          </p:nvPr>
        </p:nvSpPr>
        <p:spPr>
          <a:xfrm>
            <a:off x="897739" y="1907250"/>
            <a:ext cx="709352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(1)</a:t>
            </a:r>
            <a:r>
              <a:rPr lang="zh-CN" altLang="en-US" sz="28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定性分析</a:t>
            </a:r>
            <a:r>
              <a:rPr lang="en-US" altLang="zh-CN" sz="28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—</a:t>
            </a:r>
            <a:r>
              <a:rPr lang="zh-CN" altLang="en-US" sz="28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有机物</a:t>
            </a:r>
            <a:r>
              <a:rPr lang="zh-CN" altLang="en-US" sz="2800" b="1">
                <a:latin typeface="华文楷体" panose="02010600040101010101" pitchFamily="2" charset="-122"/>
                <a:ea typeface="华文楷体" panose="02010600040101010101" pitchFamily="2" charset="-122"/>
              </a:rPr>
              <a:t>的组成元素分析；</a:t>
            </a:r>
          </a:p>
          <a:p>
            <a:r>
              <a:rPr lang="zh-CN" altLang="en-US" sz="28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定量分析</a:t>
            </a:r>
            <a:r>
              <a:rPr lang="en-US" altLang="zh-CN" sz="28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—</a:t>
            </a:r>
            <a:r>
              <a:rPr lang="zh-CN" altLang="en-US" sz="28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分子内</a:t>
            </a:r>
            <a:r>
              <a:rPr lang="zh-CN" altLang="en-US" sz="2800" b="1">
                <a:latin typeface="华文楷体" panose="02010600040101010101" pitchFamily="2" charset="-122"/>
                <a:ea typeface="华文楷体" panose="02010600040101010101" pitchFamily="2" charset="-122"/>
              </a:rPr>
              <a:t>各元素原子的质量分数　</a:t>
            </a:r>
          </a:p>
        </p:txBody>
      </p:sp>
      <p:sp>
        <p:nvSpPr>
          <p:cNvPr id="52" name="Rectangle 14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F6425812-1BC9-45EA-B141-53F0676B6394}"/>
              </a:ext>
            </a:extLst>
          </p:cNvPr>
          <p:cNvSpPr>
            <a:spLocks noChangeArrowheads="1"/>
          </p:cNvSpPr>
          <p:nvPr>
            <p:custDataLst>
              <p:tags r:id="rId26"/>
            </p:custDataLst>
          </p:nvPr>
        </p:nvSpPr>
        <p:spPr bwMode="auto">
          <a:xfrm>
            <a:off x="941238" y="3180187"/>
            <a:ext cx="2000869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(2)</a:t>
            </a:r>
            <a:r>
              <a:rPr lang="zh-CN" altLang="en-US" sz="28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分析方法</a:t>
            </a:r>
          </a:p>
        </p:txBody>
      </p:sp>
      <p:sp>
        <p:nvSpPr>
          <p:cNvPr id="53" name="AutoShape 11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CD5FD089-0D12-435F-A363-62ECF3699565}"/>
              </a:ext>
            </a:extLst>
          </p:cNvPr>
          <p:cNvSpPr/>
          <p:nvPr>
            <p:custDataLst>
              <p:tags r:id="rId27"/>
            </p:custDataLst>
          </p:nvPr>
        </p:nvSpPr>
        <p:spPr bwMode="auto">
          <a:xfrm>
            <a:off x="3091482" y="3107956"/>
            <a:ext cx="256556" cy="667683"/>
          </a:xfrm>
          <a:prstGeom prst="leftBrace">
            <a:avLst>
              <a:gd name="adj1" fmla="val 29282"/>
              <a:gd name="adj2" fmla="val 50000"/>
            </a:avLst>
          </a:prstGeom>
          <a:noFill/>
          <a:ln w="57150">
            <a:solidFill>
              <a:schemeClr val="tx1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 sz="2800" b="1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54" name="Text Box 4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64F2BD13-FC38-4751-8092-ADAC60AA9CCA}"/>
              </a:ext>
            </a:extLst>
          </p:cNvPr>
          <p:cNvSpPr txBox="1">
            <a:spLocks noChangeArrowheads="1"/>
          </p:cNvSpPr>
          <p:nvPr>
            <p:custDataLst>
              <p:tags r:id="rId28"/>
            </p:custDataLst>
          </p:nvPr>
        </p:nvSpPr>
        <p:spPr bwMode="auto">
          <a:xfrm>
            <a:off x="3227686" y="2849829"/>
            <a:ext cx="451743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华文楷体" panose="02010600040101010101" pitchFamily="2" charset="-122"/>
                <a:ea typeface="华文楷体" panose="02010600040101010101" pitchFamily="2" charset="-122"/>
              </a:rPr>
              <a:t>李比希法</a:t>
            </a:r>
            <a:r>
              <a:rPr lang="en-US" altLang="zh-CN" sz="2800" b="1">
                <a:latin typeface="华文楷体" panose="02010600040101010101" pitchFamily="2" charset="-122"/>
                <a:ea typeface="华文楷体" panose="02010600040101010101" pitchFamily="2" charset="-122"/>
              </a:rPr>
              <a:t>—</a:t>
            </a:r>
            <a:r>
              <a:rPr lang="zh-CN" altLang="en-US" sz="2800" b="1">
                <a:latin typeface="华文楷体" panose="02010600040101010101" pitchFamily="2" charset="-122"/>
                <a:ea typeface="华文楷体" panose="02010600040101010101" pitchFamily="2" charset="-122"/>
              </a:rPr>
              <a:t>氧化产物吸收</a:t>
            </a:r>
          </a:p>
        </p:txBody>
      </p:sp>
      <p:sp>
        <p:nvSpPr>
          <p:cNvPr id="55" name="Text Box 6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3E56EC14-F323-42ED-BDEF-BBFAA5A94E9E}"/>
              </a:ext>
            </a:extLst>
          </p:cNvPr>
          <p:cNvSpPr txBox="1">
            <a:spLocks noChangeArrowheads="1"/>
          </p:cNvSpPr>
          <p:nvPr>
            <p:custDataLst>
              <p:tags r:id="rId29"/>
            </p:custDataLst>
          </p:nvPr>
        </p:nvSpPr>
        <p:spPr bwMode="auto">
          <a:xfrm>
            <a:off x="3276600" y="3369566"/>
            <a:ext cx="2861086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b="1">
                <a:latin typeface="华文楷体" panose="02010600040101010101" pitchFamily="2" charset="-122"/>
                <a:ea typeface="华文楷体" panose="02010600040101010101" pitchFamily="2" charset="-122"/>
              </a:rPr>
              <a:t>现代元素分析法</a:t>
            </a:r>
          </a:p>
        </p:txBody>
      </p:sp>
      <p:pic>
        <p:nvPicPr>
          <p:cNvPr id="56" name="Picture 32" descr="元素分析仪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388AA27B-0F65-4067-92B8-7D647ACB512E}"/>
              </a:ext>
            </a:extLst>
          </p:cNvPr>
          <p:cNvPicPr>
            <a:picLocks noChangeAspect="1" noChangeArrowheads="1"/>
          </p:cNvPicPr>
          <p:nvPr>
            <p:custDataLst>
              <p:tags r:id="rId31"/>
            </p:custDataLst>
          </p:nvPr>
        </p:nvPicPr>
        <p:blipFill>
          <a:blip r:embed="rId3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441589" y="3892786"/>
            <a:ext cx="4360848" cy="2716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7" name="Text Box 31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CF9F918C-BDBB-4E86-B42F-3C64BA7FD11C}"/>
              </a:ext>
            </a:extLst>
          </p:cNvPr>
          <p:cNvSpPr txBox="1">
            <a:spLocks noChangeArrowheads="1"/>
          </p:cNvSpPr>
          <p:nvPr>
            <p:custDataLst>
              <p:tags r:id="rId32"/>
            </p:custDataLst>
          </p:nvPr>
        </p:nvSpPr>
        <p:spPr bwMode="auto">
          <a:xfrm>
            <a:off x="7818853" y="3892786"/>
            <a:ext cx="590135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zh-CN" altLang="en-US" sz="2800" b="1">
                <a:solidFill>
                  <a:srgbClr val="0070C0"/>
                </a:solidFill>
                <a:latin typeface="+mn-ea"/>
              </a:rPr>
              <a:t>元</a:t>
            </a:r>
            <a:endParaRPr lang="en-US" altLang="zh-CN" sz="2800" b="1">
              <a:solidFill>
                <a:srgbClr val="0070C0"/>
              </a:solidFill>
              <a:latin typeface="+mn-ea"/>
            </a:endParaRPr>
          </a:p>
          <a:p>
            <a:r>
              <a:rPr lang="zh-CN" altLang="en-US" sz="2800" b="1">
                <a:solidFill>
                  <a:srgbClr val="0070C0"/>
                </a:solidFill>
                <a:latin typeface="+mn-ea"/>
              </a:rPr>
              <a:t>素</a:t>
            </a:r>
            <a:endParaRPr lang="en-US" altLang="zh-CN" sz="2800" b="1">
              <a:solidFill>
                <a:srgbClr val="0070C0"/>
              </a:solidFill>
              <a:latin typeface="+mn-ea"/>
            </a:endParaRPr>
          </a:p>
          <a:p>
            <a:r>
              <a:rPr lang="zh-CN" altLang="en-US" sz="2800" b="1">
                <a:solidFill>
                  <a:srgbClr val="0070C0"/>
                </a:solidFill>
                <a:latin typeface="+mn-ea"/>
              </a:rPr>
              <a:t>分</a:t>
            </a:r>
            <a:endParaRPr lang="en-US" altLang="zh-CN" sz="2800" b="1">
              <a:solidFill>
                <a:srgbClr val="0070C0"/>
              </a:solidFill>
              <a:latin typeface="+mn-ea"/>
            </a:endParaRPr>
          </a:p>
          <a:p>
            <a:r>
              <a:rPr lang="zh-CN" altLang="en-US" sz="2800" b="1">
                <a:solidFill>
                  <a:srgbClr val="0070C0"/>
                </a:solidFill>
                <a:latin typeface="+mn-ea"/>
              </a:rPr>
              <a:t>析</a:t>
            </a:r>
            <a:endParaRPr lang="en-US" altLang="zh-CN" sz="2800" b="1">
              <a:solidFill>
                <a:srgbClr val="0070C0"/>
              </a:solidFill>
              <a:latin typeface="+mn-ea"/>
            </a:endParaRPr>
          </a:p>
          <a:p>
            <a:r>
              <a:rPr lang="zh-CN" altLang="en-US" sz="2800" b="1">
                <a:solidFill>
                  <a:srgbClr val="0070C0"/>
                </a:solidFill>
                <a:latin typeface="+mn-ea"/>
              </a:rPr>
              <a:t>仪</a:t>
            </a:r>
          </a:p>
        </p:txBody>
      </p:sp>
    </p:spTree>
    <p:extLst>
      <p:ext uri="{BB962C8B-B14F-4D97-AF65-F5344CB8AC3E}">
        <p14:creationId xmlns:p14="http://schemas.microsoft.com/office/powerpoint/2010/main" val="1240783789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  <p:cond evt="onBegin" delay="0">
                          <p:tn val="11"/>
                        </p:cond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  <p:cond evt="onBegin" delay="0">
                          <p:tn val="16"/>
                        </p:cond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1" dur="50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  <p:cond evt="onBegin" delay="0">
                          <p:tn val="21"/>
                        </p:cond>
                      </p:stCondLst>
                      <p:childTnLst>
                        <p:par>
                          <p:cTn id="2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4" presetID="8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6" dur="100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  <p:cond evt="onBegin" delay="0">
                          <p:tn val="26"/>
                        </p:cond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1" dur="2000"/>
                                        <p:tgtEl>
                                          <p:spTgt spid="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  <p:cond evt="onBegin" delay="0">
                          <p:tn val="33"/>
                        </p:cond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0" grpId="0"/>
      <p:bldP spid="51" grpId="0"/>
      <p:bldP spid="52" grpId="0"/>
      <p:bldP spid="53" grpId="0"/>
      <p:bldP spid="54" grpId="0"/>
      <p:bldP spid="55" grpId="0"/>
      <p:bldP spid="5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1507" name="Oval 5"/>
          <p:cNvSpPr>
            <a:spLocks noChangeAspect="1" noChangeArrowheads="1"/>
          </p:cNvSpPr>
          <p:nvPr>
            <p:custDataLst>
              <p:tags r:id="rId3"/>
            </p:custDataLst>
          </p:nvPr>
        </p:nvSpPr>
        <p:spPr bwMode="auto">
          <a:xfrm>
            <a:off x="5106989" y="928689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08" name="Oval 6"/>
          <p:cNvSpPr>
            <a:spLocks noChangeAspect="1" noChangeArrowheads="1"/>
          </p:cNvSpPr>
          <p:nvPr>
            <p:custDataLst>
              <p:tags r:id="rId4"/>
            </p:custDataLst>
          </p:nvPr>
        </p:nvSpPr>
        <p:spPr bwMode="auto">
          <a:xfrm>
            <a:off x="8589964" y="538956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09" name="Oval 7"/>
          <p:cNvSpPr>
            <a:spLocks noChangeAspect="1" noChangeArrowheads="1"/>
          </p:cNvSpPr>
          <p:nvPr>
            <p:custDataLst>
              <p:tags r:id="rId5"/>
            </p:custDataLst>
          </p:nvPr>
        </p:nvSpPr>
        <p:spPr bwMode="auto">
          <a:xfrm>
            <a:off x="-409575" y="53340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0" name="Oval 8"/>
          <p:cNvSpPr>
            <a:spLocks noChangeAspect="1" noChangeArrowheads="1"/>
          </p:cNvSpPr>
          <p:nvPr>
            <p:custDataLst>
              <p:tags r:id="rId6"/>
            </p:custDataLst>
          </p:nvPr>
        </p:nvSpPr>
        <p:spPr bwMode="auto">
          <a:xfrm>
            <a:off x="7599364" y="9906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>
                  <a:alpha val="68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1" name="Oval 9"/>
          <p:cNvSpPr>
            <a:spLocks noChangeAspect="1" noChangeArrowheads="1"/>
          </p:cNvSpPr>
          <p:nvPr>
            <p:custDataLst>
              <p:tags r:id="rId7"/>
            </p:custDataLst>
          </p:nvPr>
        </p:nvSpPr>
        <p:spPr bwMode="auto">
          <a:xfrm>
            <a:off x="8474076" y="1616076"/>
            <a:ext cx="136525" cy="136525"/>
          </a:xfrm>
          <a:prstGeom prst="ellipse">
            <a:avLst/>
          </a:prstGeom>
          <a:gradFill rotWithShape="1">
            <a:gsLst>
              <a:gs pos="0">
                <a:schemeClr val="bg1">
                  <a:alpha val="34998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2" name="Oval 10"/>
          <p:cNvSpPr>
            <a:spLocks noChangeAspect="1" noChangeArrowheads="1"/>
          </p:cNvSpPr>
          <p:nvPr>
            <p:custDataLst>
              <p:tags r:id="rId8"/>
            </p:custDataLst>
          </p:nvPr>
        </p:nvSpPr>
        <p:spPr bwMode="auto">
          <a:xfrm>
            <a:off x="3276600" y="990600"/>
            <a:ext cx="71438" cy="71438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3" name="Oval 11"/>
          <p:cNvSpPr>
            <a:spLocks noChangeAspect="1" noChangeArrowheads="1"/>
          </p:cNvSpPr>
          <p:nvPr>
            <p:custDataLst>
              <p:tags r:id="rId9"/>
            </p:custDataLst>
          </p:nvPr>
        </p:nvSpPr>
        <p:spPr bwMode="auto">
          <a:xfrm>
            <a:off x="6176964" y="1604964"/>
            <a:ext cx="71437" cy="71437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4" name="Oval 12"/>
          <p:cNvSpPr>
            <a:spLocks noChangeAspect="1" noChangeArrowheads="1"/>
          </p:cNvSpPr>
          <p:nvPr>
            <p:custDataLst>
              <p:tags r:id="rId10"/>
            </p:custDataLst>
          </p:nvPr>
        </p:nvSpPr>
        <p:spPr bwMode="auto">
          <a:xfrm>
            <a:off x="6651626" y="1447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5" name="Oval 13"/>
          <p:cNvSpPr>
            <a:spLocks noChangeAspect="1" noChangeArrowheads="1"/>
          </p:cNvSpPr>
          <p:nvPr>
            <p:custDataLst>
              <p:tags r:id="rId11"/>
            </p:custDataLst>
          </p:nvPr>
        </p:nvSpPr>
        <p:spPr bwMode="auto">
          <a:xfrm>
            <a:off x="9623426" y="1524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6" name="Oval 14"/>
          <p:cNvSpPr>
            <a:spLocks noChangeAspect="1" noChangeArrowheads="1"/>
          </p:cNvSpPr>
          <p:nvPr>
            <p:custDataLst>
              <p:tags r:id="rId12"/>
            </p:custDataLst>
          </p:nvPr>
        </p:nvSpPr>
        <p:spPr bwMode="auto">
          <a:xfrm>
            <a:off x="101568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7" name="Oval 15"/>
          <p:cNvSpPr>
            <a:spLocks noChangeAspect="1" noChangeArrowheads="1"/>
          </p:cNvSpPr>
          <p:nvPr>
            <p:custDataLst>
              <p:tags r:id="rId13"/>
            </p:custDataLst>
          </p:nvPr>
        </p:nvSpPr>
        <p:spPr bwMode="auto">
          <a:xfrm>
            <a:off x="8382001" y="9144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8" name="Oval 16"/>
          <p:cNvSpPr>
            <a:spLocks noChangeAspect="1" noChangeArrowheads="1"/>
          </p:cNvSpPr>
          <p:nvPr>
            <p:custDataLst>
              <p:tags r:id="rId14"/>
            </p:custDataLst>
          </p:nvPr>
        </p:nvSpPr>
        <p:spPr bwMode="auto">
          <a:xfrm>
            <a:off x="70866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19" name="Oval 17"/>
          <p:cNvSpPr>
            <a:spLocks noChangeAspect="1" noChangeArrowheads="1"/>
          </p:cNvSpPr>
          <p:nvPr>
            <p:custDataLst>
              <p:tags r:id="rId15"/>
            </p:custDataLst>
          </p:nvPr>
        </p:nvSpPr>
        <p:spPr bwMode="auto">
          <a:xfrm>
            <a:off x="7413626" y="1241426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20" name="Oval 18"/>
          <p:cNvSpPr>
            <a:spLocks noChangeAspect="1" noChangeArrowheads="1"/>
          </p:cNvSpPr>
          <p:nvPr>
            <p:custDataLst>
              <p:tags r:id="rId16"/>
            </p:custDataLst>
          </p:nvPr>
        </p:nvSpPr>
        <p:spPr bwMode="auto">
          <a:xfrm>
            <a:off x="6172201" y="12954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lang="zh-CN" altLang="en-US"/>
          </a:p>
        </p:txBody>
      </p:sp>
      <p:sp>
        <p:nvSpPr>
          <p:cNvPr id="21521" name="Oval 19"/>
          <p:cNvSpPr>
            <a:spLocks noChangeAspect="1" noChangeArrowheads="1"/>
          </p:cNvSpPr>
          <p:nvPr>
            <p:custDataLst>
              <p:tags r:id="rId17"/>
            </p:custDataLst>
          </p:nvPr>
        </p:nvSpPr>
        <p:spPr bwMode="auto">
          <a:xfrm>
            <a:off x="54864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22" name="Oval 20"/>
          <p:cNvSpPr>
            <a:spLocks noChangeAspect="1" noChangeArrowheads="1"/>
          </p:cNvSpPr>
          <p:nvPr>
            <p:custDataLst>
              <p:tags r:id="rId18"/>
            </p:custDataLst>
          </p:nvPr>
        </p:nvSpPr>
        <p:spPr bwMode="auto">
          <a:xfrm>
            <a:off x="8709026" y="12192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23" name="Oval 21"/>
          <p:cNvSpPr>
            <a:spLocks noChangeAspect="1" noChangeArrowheads="1"/>
          </p:cNvSpPr>
          <p:nvPr>
            <p:custDataLst>
              <p:tags r:id="rId19"/>
            </p:custDataLst>
          </p:nvPr>
        </p:nvSpPr>
        <p:spPr bwMode="auto">
          <a:xfrm>
            <a:off x="93186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24" name="Oval 22"/>
          <p:cNvSpPr>
            <a:spLocks noChangeAspect="1" noChangeArrowheads="1"/>
          </p:cNvSpPr>
          <p:nvPr>
            <p:custDataLst>
              <p:tags r:id="rId20"/>
            </p:custDataLst>
          </p:nvPr>
        </p:nvSpPr>
        <p:spPr bwMode="auto">
          <a:xfrm>
            <a:off x="10537826" y="1317626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25" name="Oval 23"/>
          <p:cNvSpPr>
            <a:spLocks noChangeAspect="1" noChangeArrowheads="1"/>
          </p:cNvSpPr>
          <p:nvPr>
            <p:custDataLst>
              <p:tags r:id="rId21"/>
            </p:custDataLst>
          </p:nvPr>
        </p:nvSpPr>
        <p:spPr bwMode="auto">
          <a:xfrm>
            <a:off x="12214225" y="9906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1526" name="Oval 24"/>
          <p:cNvSpPr>
            <a:spLocks noChangeAspect="1" noChangeArrowheads="1"/>
          </p:cNvSpPr>
          <p:nvPr>
            <p:custDataLst>
              <p:tags r:id="rId22"/>
            </p:custDataLst>
          </p:nvPr>
        </p:nvSpPr>
        <p:spPr bwMode="auto">
          <a:xfrm>
            <a:off x="-257175" y="584676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9" name="Rectangle 27"/>
          <p:cNvSpPr>
            <a:spLocks noChangeArrowheads="1"/>
          </p:cNvSpPr>
          <p:nvPr>
            <p:custDataLst>
              <p:tags r:id="rId23"/>
            </p:custDataLst>
          </p:nvPr>
        </p:nvSpPr>
        <p:spPr bwMode="auto">
          <a:xfrm>
            <a:off x="4772854" y="1148269"/>
            <a:ext cx="5846694" cy="400110"/>
          </a:xfrm>
          <a:prstGeom prst="rect">
            <a:avLst/>
          </a:prstGeom>
          <a:solidFill>
            <a:srgbClr val="FFFFC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r>
              <a:rPr lang="zh-CN" altLang="en-US" sz="20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定量测定有机物中碳和氢元素含量的一种分析方法</a:t>
            </a:r>
            <a:endParaRPr lang="zh-CN" altLang="en-US" sz="1600"/>
          </a:p>
        </p:txBody>
      </p:sp>
      <p:sp>
        <p:nvSpPr>
          <p:cNvPr id="23568" name="Text Box 16"/>
          <p:cNvSpPr txBox="1">
            <a:spLocks noChangeArrowheads="1"/>
          </p:cNvSpPr>
          <p:nvPr>
            <p:custDataLst>
              <p:tags r:id="rId24"/>
            </p:custDataLst>
          </p:nvPr>
        </p:nvSpPr>
        <p:spPr bwMode="auto">
          <a:xfrm>
            <a:off x="4739606" y="1636714"/>
            <a:ext cx="4452020" cy="4603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ea typeface="黑体" panose="02010609060101010101" pitchFamily="49" charset="-122"/>
              </a:rPr>
              <a:t>“李比希元素分析法”的原理：</a:t>
            </a:r>
          </a:p>
        </p:txBody>
      </p:sp>
      <p:grpSp>
        <p:nvGrpSpPr>
          <p:cNvPr id="221201" name="Group 17"/>
          <p:cNvGrpSpPr/>
          <p:nvPr>
            <p:custDataLst>
              <p:tags r:id="rId25"/>
            </p:custDataLst>
          </p:nvPr>
        </p:nvGrpSpPr>
        <p:grpSpPr>
          <a:xfrm>
            <a:off x="4683070" y="2287411"/>
            <a:ext cx="3636963" cy="1458913"/>
            <a:chOff x="781" y="0"/>
            <a:chExt cx="2291" cy="919"/>
          </a:xfrm>
        </p:grpSpPr>
        <p:sp>
          <p:nvSpPr>
            <p:cNvPr id="23585" name="Text Box 18"/>
            <p:cNvSpPr txBox="1">
              <a:spLocks noChangeArrowheads="1"/>
            </p:cNvSpPr>
            <p:nvPr>
              <p:custDataLst>
                <p:tags r:id="rId26"/>
              </p:custDataLst>
            </p:nvPr>
          </p:nvSpPr>
          <p:spPr bwMode="auto">
            <a:xfrm>
              <a:off x="781" y="191"/>
              <a:ext cx="898" cy="61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lnSpc>
                  <a:spcPct val="80000"/>
                </a:lnSpc>
                <a:spcBef>
                  <a:spcPct val="50000"/>
                </a:spcBef>
              </a:pPr>
              <a:r>
                <a:rPr lang="zh-CN" altLang="en-US" sz="2400" b="1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取定量含</a:t>
              </a:r>
              <a:r>
                <a:rPr lang="en-US" altLang="zh-CN" sz="2400" b="1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C</a:t>
              </a:r>
              <a:r>
                <a:rPr lang="zh-CN" altLang="en-US" sz="2400" b="1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、</a:t>
              </a:r>
              <a:r>
                <a:rPr lang="en-US" altLang="zh-CN" sz="2400" b="1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H</a:t>
              </a:r>
              <a:r>
                <a:rPr lang="zh-CN" altLang="en-US" sz="2400" b="1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（</a:t>
              </a:r>
              <a:r>
                <a:rPr lang="en-US" altLang="zh-CN" sz="2400" b="1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O</a:t>
              </a:r>
              <a:r>
                <a:rPr lang="zh-CN" altLang="en-US" sz="2400" b="1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）的有机物</a:t>
              </a:r>
            </a:p>
          </p:txBody>
        </p:sp>
        <p:sp>
          <p:nvSpPr>
            <p:cNvPr id="23586" name="Line 19"/>
            <p:cNvSpPr>
              <a:spLocks noChangeShapeType="1"/>
            </p:cNvSpPr>
            <p:nvPr>
              <p:custDataLst>
                <p:tags r:id="rId27"/>
              </p:custDataLst>
            </p:nvPr>
          </p:nvSpPr>
          <p:spPr bwMode="auto">
            <a:xfrm flipV="1">
              <a:off x="1611" y="499"/>
              <a:ext cx="752" cy="1"/>
            </a:xfrm>
            <a:prstGeom prst="line">
              <a:avLst/>
            </a:prstGeom>
            <a:noFill/>
            <a:ln w="38100">
              <a:solidFill>
                <a:srgbClr val="FF0000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3587" name="Text Box 20"/>
            <p:cNvSpPr txBox="1">
              <a:spLocks noChangeArrowheads="1"/>
            </p:cNvSpPr>
            <p:nvPr>
              <p:custDataLst>
                <p:tags r:id="rId28"/>
              </p:custDataLst>
            </p:nvPr>
          </p:nvSpPr>
          <p:spPr bwMode="auto">
            <a:xfrm>
              <a:off x="1611" y="217"/>
              <a:ext cx="960" cy="54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加氧化铜 </a:t>
              </a:r>
            </a:p>
            <a:p>
              <a:pPr eaLnBrk="1" hangingPunct="1">
                <a:spcBef>
                  <a:spcPct val="50000"/>
                </a:spcBef>
              </a:pPr>
              <a:r>
                <a:rPr lang="zh-CN" altLang="en-US" sz="2000" b="1">
                  <a:latin typeface="黑体" panose="02010609060101010101" pitchFamily="49" charset="-122"/>
                  <a:ea typeface="黑体" panose="02010609060101010101" pitchFamily="49" charset="-122"/>
                </a:rPr>
                <a:t>  氧化</a:t>
              </a:r>
            </a:p>
          </p:txBody>
        </p:sp>
        <p:sp>
          <p:nvSpPr>
            <p:cNvPr id="23588" name="AutoShape 21"/>
            <p:cNvSpPr/>
            <p:nvPr>
              <p:custDataLst>
                <p:tags r:id="rId29"/>
              </p:custDataLst>
            </p:nvPr>
          </p:nvSpPr>
          <p:spPr bwMode="auto">
            <a:xfrm>
              <a:off x="2386" y="15"/>
              <a:ext cx="48" cy="904"/>
            </a:xfrm>
            <a:prstGeom prst="leftBrace">
              <a:avLst>
                <a:gd name="adj1" fmla="val 208333"/>
                <a:gd name="adj2" fmla="val 50000"/>
              </a:avLst>
            </a:prstGeom>
            <a:noFill/>
            <a:ln w="38100">
              <a:solidFill>
                <a:srgbClr val="FF0000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 sz="1600"/>
            </a:p>
          </p:txBody>
        </p:sp>
        <p:sp>
          <p:nvSpPr>
            <p:cNvPr id="23589" name="Text Box 22"/>
            <p:cNvSpPr txBox="1">
              <a:spLocks noChangeArrowheads="1"/>
            </p:cNvSpPr>
            <p:nvPr>
              <p:custDataLst>
                <p:tags r:id="rId30"/>
              </p:custDataLst>
            </p:nvPr>
          </p:nvSpPr>
          <p:spPr bwMode="auto">
            <a:xfrm>
              <a:off x="2448" y="0"/>
              <a:ext cx="624" cy="25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000" b="1">
                  <a:solidFill>
                    <a:srgbClr val="0000FF"/>
                  </a:solidFill>
                </a:rPr>
                <a:t>H</a:t>
              </a:r>
              <a:r>
                <a:rPr lang="en-US" altLang="zh-CN" sz="2000" b="1" baseline="-25000">
                  <a:solidFill>
                    <a:srgbClr val="0000FF"/>
                  </a:solidFill>
                </a:rPr>
                <a:t>2</a:t>
              </a:r>
              <a:r>
                <a:rPr lang="en-US" altLang="zh-CN" sz="2000" b="1">
                  <a:solidFill>
                    <a:srgbClr val="0000FF"/>
                  </a:solidFill>
                </a:rPr>
                <a:t>O</a:t>
              </a:r>
            </a:p>
          </p:txBody>
        </p:sp>
        <p:sp>
          <p:nvSpPr>
            <p:cNvPr id="23590" name="Text Box 23"/>
            <p:cNvSpPr txBox="1">
              <a:spLocks noChangeArrowheads="1"/>
            </p:cNvSpPr>
            <p:nvPr>
              <p:custDataLst>
                <p:tags r:id="rId31"/>
              </p:custDataLst>
            </p:nvPr>
          </p:nvSpPr>
          <p:spPr bwMode="auto">
            <a:xfrm>
              <a:off x="2400" y="652"/>
              <a:ext cx="528" cy="25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2000" b="1">
                  <a:solidFill>
                    <a:srgbClr val="0000FF"/>
                  </a:solidFill>
                </a:rPr>
                <a:t>CO</a:t>
              </a:r>
              <a:r>
                <a:rPr lang="en-US" altLang="zh-CN" sz="2000" b="1" baseline="-25000">
                  <a:solidFill>
                    <a:srgbClr val="0000FF"/>
                  </a:solidFill>
                </a:rPr>
                <a:t>2</a:t>
              </a:r>
            </a:p>
          </p:txBody>
        </p:sp>
      </p:grpSp>
      <p:sp>
        <p:nvSpPr>
          <p:cNvPr id="221208" name="Line 24"/>
          <p:cNvSpPr>
            <a:spLocks noChangeShapeType="1"/>
          </p:cNvSpPr>
          <p:nvPr>
            <p:custDataLst>
              <p:tags r:id="rId32"/>
            </p:custDataLst>
          </p:nvPr>
        </p:nvSpPr>
        <p:spPr bwMode="auto">
          <a:xfrm>
            <a:off x="7962901" y="2499208"/>
            <a:ext cx="16002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1209" name="Text Box 25"/>
          <p:cNvSpPr txBox="1">
            <a:spLocks noChangeArrowheads="1"/>
          </p:cNvSpPr>
          <p:nvPr>
            <p:custDataLst>
              <p:tags r:id="rId33"/>
            </p:custDataLst>
          </p:nvPr>
        </p:nvSpPr>
        <p:spPr bwMode="auto">
          <a:xfrm>
            <a:off x="7914691" y="1972341"/>
            <a:ext cx="1676400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用无水</a:t>
            </a:r>
          </a:p>
          <a:p>
            <a:pPr eaLnBrk="1" hangingPunct="1">
              <a:spcBef>
                <a:spcPct val="50000"/>
              </a:spcBef>
            </a:pP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CaCl</a:t>
            </a:r>
            <a:r>
              <a:rPr lang="en-US" altLang="zh-CN" sz="2400" b="1" baseline="-25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吸收</a:t>
            </a:r>
          </a:p>
        </p:txBody>
      </p:sp>
      <p:sp>
        <p:nvSpPr>
          <p:cNvPr id="221213" name="Text Box 29"/>
          <p:cNvSpPr txBox="1">
            <a:spLocks noChangeArrowheads="1"/>
          </p:cNvSpPr>
          <p:nvPr>
            <p:custDataLst>
              <p:tags r:id="rId34"/>
            </p:custDataLst>
          </p:nvPr>
        </p:nvSpPr>
        <p:spPr bwMode="auto">
          <a:xfrm>
            <a:off x="9650413" y="1920367"/>
            <a:ext cx="1373188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ea typeface="黑体" panose="02010609060101010101" pitchFamily="49" charset="-122"/>
              </a:rPr>
              <a:t>得前后质量差</a:t>
            </a:r>
          </a:p>
        </p:txBody>
      </p:sp>
      <p:sp>
        <p:nvSpPr>
          <p:cNvPr id="221210" name="Text Box 26"/>
          <p:cNvSpPr txBox="1">
            <a:spLocks noChangeArrowheads="1"/>
          </p:cNvSpPr>
          <p:nvPr>
            <p:custDataLst>
              <p:tags r:id="rId35"/>
            </p:custDataLst>
          </p:nvPr>
        </p:nvSpPr>
        <p:spPr bwMode="auto">
          <a:xfrm>
            <a:off x="7962901" y="3049887"/>
            <a:ext cx="1600200" cy="10147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用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KOH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浓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溶液吸收</a:t>
            </a:r>
          </a:p>
        </p:txBody>
      </p:sp>
      <p:sp>
        <p:nvSpPr>
          <p:cNvPr id="221211" name="Line 27"/>
          <p:cNvSpPr>
            <a:spLocks noChangeShapeType="1"/>
          </p:cNvSpPr>
          <p:nvPr>
            <p:custDataLst>
              <p:tags r:id="rId36"/>
            </p:custDataLst>
          </p:nvPr>
        </p:nvSpPr>
        <p:spPr bwMode="auto">
          <a:xfrm>
            <a:off x="7855868" y="3557252"/>
            <a:ext cx="17526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1212" name="Text Box 28"/>
          <p:cNvSpPr txBox="1">
            <a:spLocks noChangeArrowheads="1"/>
          </p:cNvSpPr>
          <p:nvPr>
            <p:custDataLst>
              <p:tags r:id="rId37"/>
            </p:custDataLst>
          </p:nvPr>
        </p:nvSpPr>
        <p:spPr bwMode="auto">
          <a:xfrm>
            <a:off x="9591091" y="3022436"/>
            <a:ext cx="1373188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ea typeface="黑体" panose="02010609060101010101" pitchFamily="49" charset="-122"/>
              </a:rPr>
              <a:t>得前后质量差</a:t>
            </a:r>
          </a:p>
        </p:txBody>
      </p:sp>
      <p:sp>
        <p:nvSpPr>
          <p:cNvPr id="221214" name="AutoShape 30"/>
          <p:cNvSpPr/>
          <p:nvPr>
            <p:custDataLst>
              <p:tags r:id="rId38"/>
            </p:custDataLst>
          </p:nvPr>
        </p:nvSpPr>
        <p:spPr bwMode="auto">
          <a:xfrm>
            <a:off x="11109392" y="2035504"/>
            <a:ext cx="152400" cy="1905000"/>
          </a:xfrm>
          <a:prstGeom prst="rightBrace">
            <a:avLst>
              <a:gd name="adj1" fmla="val 104167"/>
              <a:gd name="adj2" fmla="val 50000"/>
            </a:avLst>
          </a:prstGeom>
          <a:noFill/>
          <a:ln w="38100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21215" name="未知"/>
          <p:cNvSpPr/>
          <p:nvPr>
            <p:custDataLst>
              <p:tags r:id="rId39"/>
            </p:custDataLst>
          </p:nvPr>
        </p:nvSpPr>
        <p:spPr bwMode="auto">
          <a:xfrm>
            <a:off x="11202634" y="3023623"/>
            <a:ext cx="373305" cy="1351826"/>
          </a:xfrm>
          <a:custGeom>
            <a:gdLst>
              <a:gd name="T0" fmla="*/ 623888 w 960"/>
              <a:gd name="T1" fmla="*/ 0 h 1265"/>
              <a:gd name="T2" fmla="*/ 722948 w 960"/>
              <a:gd name="T3" fmla="*/ 11084 h 1265"/>
              <a:gd name="T4" fmla="*/ 840105 w 960"/>
              <a:gd name="T5" fmla="*/ 156556 h 1265"/>
              <a:gd name="T6" fmla="*/ 873443 w 960"/>
              <a:gd name="T7" fmla="*/ 241069 h 1265"/>
              <a:gd name="T8" fmla="*/ 914400 w 960"/>
              <a:gd name="T9" fmla="*/ 447502 h 1265"/>
              <a:gd name="T10" fmla="*/ 898208 w 960"/>
              <a:gd name="T11" fmla="*/ 785553 h 1265"/>
              <a:gd name="T12" fmla="*/ 831533 w 960"/>
              <a:gd name="T13" fmla="*/ 1100051 h 1265"/>
              <a:gd name="T14" fmla="*/ 789623 w 960"/>
              <a:gd name="T15" fmla="*/ 1269076 h 1265"/>
              <a:gd name="T16" fmla="*/ 548640 w 960"/>
              <a:gd name="T17" fmla="*/ 1668087 h 1265"/>
              <a:gd name="T18" fmla="*/ 349568 w 960"/>
              <a:gd name="T19" fmla="*/ 1752600 h 1265"/>
              <a:gd name="T20" fmla="*/ 0 w 960"/>
              <a:gd name="T21" fmla="*/ 1740131 h 1265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</a:gdLst>
            <a:cxnLst>
              <a:cxn ang="T22">
                <a:pos x="T0" y="T1"/>
              </a:cxn>
              <a:cxn ang="T23">
                <a:pos x="T2" y="T3"/>
              </a:cxn>
              <a:cxn ang="T24">
                <a:pos x="T4" y="T5"/>
              </a:cxn>
              <a:cxn ang="T25">
                <a:pos x="T6" y="T7"/>
              </a:cxn>
              <a:cxn ang="T26">
                <a:pos x="T8" y="T9"/>
              </a:cxn>
              <a:cxn ang="T27">
                <a:pos x="T10" y="T11"/>
              </a:cxn>
              <a:cxn ang="T28">
                <a:pos x="T12" y="T13"/>
              </a:cxn>
              <a:cxn ang="T29">
                <a:pos x="T14" y="T15"/>
              </a:cxn>
              <a:cxn ang="T30">
                <a:pos x="T16" y="T17"/>
              </a:cxn>
              <a:cxn ang="T31">
                <a:pos x="T18" y="T19"/>
              </a:cxn>
              <a:cxn ang="T32">
                <a:pos x="T20" y="T21"/>
              </a:cxn>
            </a:cxnLst>
            <a:rect l="0" t="0" r="r" b="b"/>
            <a:pathLst>
              <a:path w="960" h="1265">
                <a:moveTo>
                  <a:pt x="655" y="0"/>
                </a:moveTo>
                <a:cubicBezTo>
                  <a:pt x="690" y="3"/>
                  <a:pt x="725" y="2"/>
                  <a:pt x="759" y="8"/>
                </a:cubicBezTo>
                <a:cubicBezTo>
                  <a:pt x="811" y="18"/>
                  <a:pt x="847" y="80"/>
                  <a:pt x="882" y="113"/>
                </a:cubicBezTo>
                <a:cubicBezTo>
                  <a:pt x="892" y="134"/>
                  <a:pt x="908" y="153"/>
                  <a:pt x="917" y="174"/>
                </a:cubicBezTo>
                <a:cubicBezTo>
                  <a:pt x="938" y="221"/>
                  <a:pt x="944" y="274"/>
                  <a:pt x="960" y="323"/>
                </a:cubicBezTo>
                <a:cubicBezTo>
                  <a:pt x="957" y="384"/>
                  <a:pt x="955" y="494"/>
                  <a:pt x="943" y="567"/>
                </a:cubicBezTo>
                <a:cubicBezTo>
                  <a:pt x="929" y="651"/>
                  <a:pt x="911" y="719"/>
                  <a:pt x="873" y="794"/>
                </a:cubicBezTo>
                <a:cubicBezTo>
                  <a:pt x="854" y="832"/>
                  <a:pt x="845" y="878"/>
                  <a:pt x="829" y="916"/>
                </a:cubicBezTo>
                <a:cubicBezTo>
                  <a:pt x="779" y="1034"/>
                  <a:pt x="694" y="1147"/>
                  <a:pt x="576" y="1204"/>
                </a:cubicBezTo>
                <a:cubicBezTo>
                  <a:pt x="529" y="1254"/>
                  <a:pt x="431" y="1252"/>
                  <a:pt x="367" y="1265"/>
                </a:cubicBezTo>
                <a:cubicBezTo>
                  <a:pt x="6" y="1256"/>
                  <a:pt x="128" y="1256"/>
                  <a:pt x="0" y="1256"/>
                </a:cubicBezTo>
              </a:path>
            </a:pathLst>
          </a:custGeom>
          <a:noFill/>
          <a:ln w="38100" cmpd="sng">
            <a:solidFill>
              <a:srgbClr val="FF00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1216" name="Text Box 32"/>
          <p:cNvSpPr txBox="1">
            <a:spLocks noChangeArrowheads="1"/>
          </p:cNvSpPr>
          <p:nvPr>
            <p:custDataLst>
              <p:tags r:id="rId40"/>
            </p:custDataLst>
          </p:nvPr>
        </p:nvSpPr>
        <p:spPr bwMode="auto">
          <a:xfrm>
            <a:off x="9058164" y="4122644"/>
            <a:ext cx="251777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计算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含量</a:t>
            </a:r>
          </a:p>
        </p:txBody>
      </p:sp>
      <p:sp>
        <p:nvSpPr>
          <p:cNvPr id="221217" name="Line 33"/>
          <p:cNvSpPr>
            <a:spLocks noChangeShapeType="1"/>
          </p:cNvSpPr>
          <p:nvPr>
            <p:custDataLst>
              <p:tags r:id="rId41"/>
            </p:custDataLst>
          </p:nvPr>
        </p:nvSpPr>
        <p:spPr bwMode="auto">
          <a:xfrm flipH="1">
            <a:off x="8274968" y="4418610"/>
            <a:ext cx="914400" cy="1588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1218" name="Text Box 34"/>
          <p:cNvSpPr txBox="1">
            <a:spLocks noChangeArrowheads="1"/>
          </p:cNvSpPr>
          <p:nvPr>
            <p:custDataLst>
              <p:tags r:id="rId42"/>
            </p:custDataLst>
          </p:nvPr>
        </p:nvSpPr>
        <p:spPr bwMode="auto">
          <a:xfrm>
            <a:off x="6561138" y="4113839"/>
            <a:ext cx="19812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计算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含量</a:t>
            </a:r>
          </a:p>
        </p:txBody>
      </p:sp>
      <p:sp>
        <p:nvSpPr>
          <p:cNvPr id="221219" name="Line 35"/>
          <p:cNvSpPr>
            <a:spLocks noChangeShapeType="1"/>
          </p:cNvSpPr>
          <p:nvPr>
            <p:custDataLst>
              <p:tags r:id="rId43"/>
            </p:custDataLst>
          </p:nvPr>
        </p:nvSpPr>
        <p:spPr bwMode="auto">
          <a:xfrm flipH="1">
            <a:off x="6076895" y="4375449"/>
            <a:ext cx="685800" cy="0"/>
          </a:xfrm>
          <a:prstGeom prst="line">
            <a:avLst/>
          </a:prstGeom>
          <a:noFill/>
          <a:ln w="38100">
            <a:solidFill>
              <a:srgbClr val="FF0000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21220" name="Text Box 36"/>
          <p:cNvSpPr txBox="1">
            <a:spLocks noChangeArrowheads="1"/>
          </p:cNvSpPr>
          <p:nvPr>
            <p:custDataLst>
              <p:tags r:id="rId44"/>
            </p:custDataLst>
          </p:nvPr>
        </p:nvSpPr>
        <p:spPr bwMode="auto">
          <a:xfrm>
            <a:off x="4244976" y="4113839"/>
            <a:ext cx="19812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ea typeface="黑体" panose="02010609060101010101" pitchFamily="49" charset="-122"/>
              </a:rPr>
              <a:t>得出实验式</a:t>
            </a:r>
          </a:p>
        </p:txBody>
      </p:sp>
      <p:sp>
        <p:nvSpPr>
          <p:cNvPr id="221221" name="Text Box 37"/>
          <p:cNvSpPr txBox="1">
            <a:spLocks noChangeArrowheads="1"/>
          </p:cNvSpPr>
          <p:nvPr>
            <p:custDataLst>
              <p:tags r:id="rId45"/>
            </p:custDataLst>
          </p:nvPr>
        </p:nvSpPr>
        <p:spPr bwMode="auto">
          <a:xfrm>
            <a:off x="3646437" y="4665958"/>
            <a:ext cx="8284391" cy="2012859"/>
          </a:xfrm>
          <a:prstGeom prst="rect">
            <a:avLst/>
          </a:prstGeom>
          <a:solidFill>
            <a:srgbClr val="FFFFCC"/>
          </a:solidFill>
          <a:ln>
            <a:noFill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000" b="1">
                <a:latin typeface="Times New Roman" panose="02020603050405020304" pitchFamily="18" charset="0"/>
                <a:ea typeface="黑体" panose="02010609060101010101" pitchFamily="49" charset="-122"/>
              </a:rPr>
              <a:t>    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将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一定量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的有机物燃烧，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分解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为简单的无机物，并作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定量测定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，通过无机物的质量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推算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出组成该有机物元素原子的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质量分数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，然后计算出该有机物分子所含元素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原子最简单的整数比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，即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确定其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实验式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（又称为</a:t>
            </a:r>
            <a:r>
              <a:rPr lang="zh-CN" altLang="en-US" sz="2400" b="1">
                <a:solidFill>
                  <a:srgbClr val="0000FF"/>
                </a:solidFill>
                <a:latin typeface="Times New Roman" panose="02020603050405020304" pitchFamily="18" charset="0"/>
                <a:ea typeface="黑体" panose="02010609060101010101" pitchFamily="49" charset="-122"/>
              </a:rPr>
              <a:t>最简式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）。</a:t>
            </a:r>
          </a:p>
        </p:txBody>
      </p:sp>
      <p:sp>
        <p:nvSpPr>
          <p:cNvPr id="47" name="Rectangle 29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E7DDACA-B6BF-4CC9-A702-FE1501DF9BBA}"/>
              </a:ext>
            </a:extLst>
          </p:cNvPr>
          <p:cNvSpPr>
            <a:spLocks noChangeArrowheads="1"/>
          </p:cNvSpPr>
          <p:nvPr>
            <p:custDataLst>
              <p:tags r:id="rId46"/>
            </p:custDataLst>
          </p:nvPr>
        </p:nvSpPr>
        <p:spPr bwMode="auto">
          <a:xfrm>
            <a:off x="6009259" y="522829"/>
            <a:ext cx="1970779" cy="523220"/>
          </a:xfrm>
          <a:prstGeom prst="rect">
            <a:avLst/>
          </a:prstGeom>
          <a:noFill/>
          <a:ln>
            <a:noFill/>
          </a:ln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solidFill>
                  <a:srgbClr val="FF0000"/>
                </a:solidFill>
                <a:latin typeface="+mn-ea"/>
                <a:ea typeface="+mn-ea"/>
              </a:rPr>
              <a:t>李比希法</a:t>
            </a:r>
            <a:r>
              <a:rPr lang="zh-CN" altLang="en-US" sz="2800" b="1" smtClean="0">
                <a:solidFill>
                  <a:srgbClr val="FF0000"/>
                </a:solidFill>
                <a:latin typeface="+mn-ea"/>
                <a:ea typeface="+mn-ea"/>
              </a:rPr>
              <a:t>：</a:t>
            </a:r>
            <a:endParaRPr lang="zh-CN" altLang="en-US" sz="2800" b="1">
              <a:solidFill>
                <a:srgbClr val="0070C0"/>
              </a:solidFill>
              <a:latin typeface="+mn-ea"/>
              <a:ea typeface="+mn-ea"/>
            </a:endParaRPr>
          </a:p>
        </p:txBody>
      </p:sp>
      <p:pic>
        <p:nvPicPr>
          <p:cNvPr id="58" name="Picture 25" descr="__end_key__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C084CB3-D58F-42F4-B762-488415402AAD}"/>
              </a:ext>
            </a:extLst>
          </p:cNvPr>
          <p:cNvPicPr>
            <a:picLocks noChangeAspect="1" noChangeArrowheads="1"/>
          </p:cNvPicPr>
          <p:nvPr>
            <p:custDataLst>
              <p:tags r:id="rId48"/>
            </p:custDataLst>
          </p:nvPr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4818" y="534453"/>
            <a:ext cx="2974111" cy="465181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9" name="Text Box 26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B4689610-38D2-469B-A6C0-EE8368D7098C}"/>
              </a:ext>
            </a:extLst>
          </p:cNvPr>
          <p:cNvSpPr txBox="1">
            <a:spLocks noChangeArrowheads="1"/>
          </p:cNvSpPr>
          <p:nvPr>
            <p:custDataLst>
              <p:tags r:id="rId49"/>
            </p:custDataLst>
          </p:nvPr>
        </p:nvSpPr>
        <p:spPr bwMode="auto">
          <a:xfrm>
            <a:off x="151694" y="5495233"/>
            <a:ext cx="3151162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2800" b="1">
                <a:latin typeface="+mn-lt"/>
                <a:ea typeface="+mn-ea"/>
                <a:cs typeface="楷体_GB2312"/>
              </a:rPr>
              <a:t>德国化学家李比希</a:t>
            </a:r>
            <a:endParaRPr lang="en-US" altLang="zh-CN" sz="2800" b="1">
              <a:latin typeface="+mn-lt"/>
              <a:ea typeface="+mn-ea"/>
              <a:cs typeface="楷体_GB2312"/>
            </a:endParaRPr>
          </a:p>
          <a:p>
            <a:r>
              <a:rPr lang="zh-CN" altLang="en-US" sz="2800" b="1">
                <a:latin typeface="+mn-lt"/>
                <a:ea typeface="+mn-ea"/>
                <a:cs typeface="楷体_GB2312"/>
              </a:rPr>
              <a:t>（</a:t>
            </a:r>
            <a:r>
              <a:rPr lang="en-US" altLang="zh-CN" sz="2800" b="1">
                <a:latin typeface="+mn-lt"/>
                <a:ea typeface="+mn-ea"/>
                <a:cs typeface="楷体_GB2312"/>
              </a:rPr>
              <a:t>1803</a:t>
            </a:r>
            <a:r>
              <a:rPr lang="zh-CN" altLang="en-US" sz="2800" b="1">
                <a:latin typeface="+mn-lt"/>
                <a:ea typeface="+mn-ea"/>
                <a:cs typeface="楷体_GB2312"/>
              </a:rPr>
              <a:t>～</a:t>
            </a:r>
            <a:r>
              <a:rPr lang="en-US" altLang="zh-CN" sz="2800" b="1">
                <a:latin typeface="+mn-lt"/>
                <a:ea typeface="+mn-ea"/>
                <a:cs typeface="楷体_GB2312"/>
              </a:rPr>
              <a:t>1873</a:t>
            </a:r>
            <a:r>
              <a:rPr lang="zh-CN" altLang="en-US" sz="2800" b="1">
                <a:latin typeface="+mn-lt"/>
                <a:ea typeface="+mn-ea"/>
                <a:cs typeface="楷体_GB2312"/>
              </a:rPr>
              <a:t>）</a:t>
            </a:r>
          </a:p>
        </p:txBody>
      </p:sp>
      <p:sp>
        <p:nvSpPr>
          <p:cNvPr id="60" name="对话气泡: 圆角矩形 13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5274974B-2AF5-4559-B690-8E94FFD6D7A6}"/>
              </a:ext>
            </a:extLst>
          </p:cNvPr>
          <p:cNvSpPr/>
          <p:nvPr>
            <p:custDataLst>
              <p:tags r:id="rId50"/>
            </p:custDataLst>
          </p:nvPr>
        </p:nvSpPr>
        <p:spPr>
          <a:xfrm>
            <a:off x="3193269" y="3546710"/>
            <a:ext cx="1727238" cy="491637"/>
          </a:xfrm>
          <a:prstGeom prst="wedgeRoundRectCallout">
            <a:avLst>
              <a:gd name="adj1" fmla="val 48321"/>
              <a:gd name="adj2" fmla="val 100564"/>
              <a:gd name="adj3" fmla="val 16667"/>
            </a:avLst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zh-CN" altLang="en-US" sz="2800" b="1">
                <a:solidFill>
                  <a:schemeClr val="tx1"/>
                </a:solidFill>
              </a:rPr>
              <a:t>如何计算</a:t>
            </a:r>
          </a:p>
        </p:txBody>
      </p:sp>
    </p:spTree>
    <p:extLst>
      <p:ext uri="{BB962C8B-B14F-4D97-AF65-F5344CB8AC3E}">
        <p14:creationId xmlns:p14="http://schemas.microsoft.com/office/powerpoint/2010/main" val="1281926206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9" dur="10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35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22120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2120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22" dur="1000"/>
                                        <p:tgtEl>
                                          <p:spTgt spid="221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2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"/>
                                        <p:tgtEl>
                                          <p:spTgt spid="2212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2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2120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2120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212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212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 nodeType="clickPar">
                      <p:stCondLst>
                        <p:cond delay="indefinite"/>
                      </p:stCondLst>
                      <p:childTnLst>
                        <p:par>
                          <p:cTn id="3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2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2212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2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5" dur="500"/>
                                        <p:tgtEl>
                                          <p:spTgt spid="2212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2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212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212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212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212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2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8" dur="500"/>
                                        <p:tgtEl>
                                          <p:spTgt spid="2212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2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212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212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212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212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2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1" dur="500"/>
                                        <p:tgtEl>
                                          <p:spTgt spid="2212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 nodeType="clickPar">
                      <p:stCondLst>
                        <p:cond delay="indefinite"/>
                      </p:stCondLst>
                      <p:childTnLst>
                        <p:par>
                          <p:cTn id="7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4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5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2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6" dur="500"/>
                                        <p:tgtEl>
                                          <p:spTgt spid="2212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 nodeType="clickPar">
                      <p:stCondLst>
                        <p:cond delay="indefinite"/>
                      </p:stCondLst>
                      <p:childTnLst>
                        <p:par>
                          <p:cTn id="7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9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2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212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212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3" dur="500" fill="hold"/>
                                        <p:tgtEl>
                                          <p:spTgt spid="2212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2212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5" fill="hold" nodeType="clickPar">
                      <p:stCondLst>
                        <p:cond delay="indefinite"/>
                      </p:stCondLst>
                      <p:childTnLst>
                        <p:par>
                          <p:cTn id="8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7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2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89" dur="500"/>
                                        <p:tgtEl>
                                          <p:spTgt spid="2212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0" fill="hold" nodeType="clickPar">
                      <p:stCondLst>
                        <p:cond delay="indefinite"/>
                      </p:stCondLst>
                      <p:childTnLst>
                        <p:par>
                          <p:cTn id="9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4" dur="500" fill="hold"/>
                                        <p:tgtEl>
                                          <p:spTgt spid="2212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500" fill="hold"/>
                                        <p:tgtEl>
                                          <p:spTgt spid="2212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6" fill="hold" nodeType="clickPar">
                      <p:stCondLst>
                        <p:cond delay="indefinite"/>
                      </p:stCondLst>
                      <p:childTnLst>
                        <p:par>
                          <p:cTn id="9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8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0" dur="500"/>
                                        <p:tgtEl>
                                          <p:spTgt spid="221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 nodeType="clickPar">
                      <p:stCondLst>
                        <p:cond delay="indefinite"/>
                      </p:stCondLst>
                      <p:childTnLst>
                        <p:par>
                          <p:cTn id="10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3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1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5" dur="500"/>
                                        <p:tgtEl>
                                          <p:spTgt spid="221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9" fill="hold" nodeType="clickPar">
                      <p:stCondLst>
                        <p:cond delay="indefinite"/>
                      </p:stCondLst>
                      <p:childTnLst>
                        <p:par>
                          <p:cTn id="1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" grpId="0"/>
      <p:bldP spid="23568" grpId="0"/>
      <p:bldP spid="221208" grpId="0"/>
      <p:bldP spid="221209" grpId="0"/>
      <p:bldP spid="221213" grpId="0"/>
      <p:bldP spid="221210" grpId="0"/>
      <p:bldP spid="221211" grpId="0"/>
      <p:bldP spid="221212" grpId="0"/>
      <p:bldP spid="221214" grpId="0"/>
      <p:bldP spid="221215" grpId="0"/>
      <p:bldP spid="221216" grpId="0"/>
      <p:bldP spid="221217" grpId="0"/>
      <p:bldP spid="221218" grpId="0"/>
      <p:bldP spid="221219" grpId="0"/>
      <p:bldP spid="221220" grpId="0"/>
      <p:bldP spid="221221" grpId="0"/>
      <p:bldP spid="47" grpId="0"/>
      <p:bldP spid="6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4578" name="Oval 5"/>
          <p:cNvSpPr>
            <a:spLocks noChangeAspect="1" noChangeArrowheads="1"/>
          </p:cNvSpPr>
          <p:nvPr>
            <p:custDataLst>
              <p:tags r:id="rId3"/>
            </p:custDataLst>
          </p:nvPr>
        </p:nvSpPr>
        <p:spPr bwMode="auto">
          <a:xfrm>
            <a:off x="5106989" y="1241425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4579" name="Oval 6"/>
          <p:cNvSpPr>
            <a:spLocks noChangeAspect="1" noChangeArrowheads="1"/>
          </p:cNvSpPr>
          <p:nvPr>
            <p:custDataLst>
              <p:tags r:id="rId4"/>
            </p:custDataLst>
          </p:nvPr>
        </p:nvSpPr>
        <p:spPr bwMode="auto">
          <a:xfrm>
            <a:off x="8589964" y="57023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4580" name="Oval 8"/>
          <p:cNvSpPr>
            <a:spLocks noChangeAspect="1" noChangeArrowheads="1"/>
          </p:cNvSpPr>
          <p:nvPr>
            <p:custDataLst>
              <p:tags r:id="rId5"/>
            </p:custDataLst>
          </p:nvPr>
        </p:nvSpPr>
        <p:spPr bwMode="auto">
          <a:xfrm>
            <a:off x="7599364" y="1303339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>
                  <a:alpha val="68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4581" name="Oval 9"/>
          <p:cNvSpPr>
            <a:spLocks noChangeAspect="1" noChangeArrowheads="1"/>
          </p:cNvSpPr>
          <p:nvPr>
            <p:custDataLst>
              <p:tags r:id="rId6"/>
            </p:custDataLst>
          </p:nvPr>
        </p:nvSpPr>
        <p:spPr bwMode="auto">
          <a:xfrm>
            <a:off x="8474076" y="1928814"/>
            <a:ext cx="136525" cy="136525"/>
          </a:xfrm>
          <a:prstGeom prst="ellipse">
            <a:avLst/>
          </a:prstGeom>
          <a:gradFill rotWithShape="1">
            <a:gsLst>
              <a:gs pos="0">
                <a:schemeClr val="bg1">
                  <a:alpha val="34998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4582" name="Oval 10"/>
          <p:cNvSpPr>
            <a:spLocks noChangeAspect="1" noChangeArrowheads="1"/>
          </p:cNvSpPr>
          <p:nvPr>
            <p:custDataLst>
              <p:tags r:id="rId7"/>
            </p:custDataLst>
          </p:nvPr>
        </p:nvSpPr>
        <p:spPr bwMode="auto">
          <a:xfrm>
            <a:off x="3276600" y="1303339"/>
            <a:ext cx="71438" cy="71437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4583" name="Oval 13"/>
          <p:cNvSpPr>
            <a:spLocks noChangeAspect="1" noChangeArrowheads="1"/>
          </p:cNvSpPr>
          <p:nvPr>
            <p:custDataLst>
              <p:tags r:id="rId8"/>
            </p:custDataLst>
          </p:nvPr>
        </p:nvSpPr>
        <p:spPr bwMode="auto">
          <a:xfrm>
            <a:off x="9623426" y="1836739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4584" name="Oval 14"/>
          <p:cNvSpPr>
            <a:spLocks noChangeAspect="1" noChangeArrowheads="1"/>
          </p:cNvSpPr>
          <p:nvPr>
            <p:custDataLst>
              <p:tags r:id="rId9"/>
            </p:custDataLst>
          </p:nvPr>
        </p:nvSpPr>
        <p:spPr bwMode="auto">
          <a:xfrm>
            <a:off x="10156826" y="1455739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4585" name="Oval 15"/>
          <p:cNvSpPr>
            <a:spLocks noChangeAspect="1" noChangeArrowheads="1"/>
          </p:cNvSpPr>
          <p:nvPr>
            <p:custDataLst>
              <p:tags r:id="rId10"/>
            </p:custDataLst>
          </p:nvPr>
        </p:nvSpPr>
        <p:spPr bwMode="auto">
          <a:xfrm>
            <a:off x="8382001" y="1227139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4586" name="Oval 16"/>
          <p:cNvSpPr>
            <a:spLocks noChangeAspect="1" noChangeArrowheads="1"/>
          </p:cNvSpPr>
          <p:nvPr>
            <p:custDataLst>
              <p:tags r:id="rId11"/>
            </p:custDataLst>
          </p:nvPr>
        </p:nvSpPr>
        <p:spPr bwMode="auto">
          <a:xfrm>
            <a:off x="7086601" y="1379539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4587" name="Oval 19"/>
          <p:cNvSpPr>
            <a:spLocks noChangeAspect="1" noChangeArrowheads="1"/>
          </p:cNvSpPr>
          <p:nvPr>
            <p:custDataLst>
              <p:tags r:id="rId12"/>
            </p:custDataLst>
          </p:nvPr>
        </p:nvSpPr>
        <p:spPr bwMode="auto">
          <a:xfrm>
            <a:off x="5486401" y="1379539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4588" name="Oval 20"/>
          <p:cNvSpPr>
            <a:spLocks noChangeAspect="1" noChangeArrowheads="1"/>
          </p:cNvSpPr>
          <p:nvPr>
            <p:custDataLst>
              <p:tags r:id="rId13"/>
            </p:custDataLst>
          </p:nvPr>
        </p:nvSpPr>
        <p:spPr bwMode="auto">
          <a:xfrm>
            <a:off x="8709026" y="1531939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4589" name="Oval 21"/>
          <p:cNvSpPr>
            <a:spLocks noChangeAspect="1" noChangeArrowheads="1"/>
          </p:cNvSpPr>
          <p:nvPr>
            <p:custDataLst>
              <p:tags r:id="rId14"/>
            </p:custDataLst>
          </p:nvPr>
        </p:nvSpPr>
        <p:spPr bwMode="auto">
          <a:xfrm>
            <a:off x="9318626" y="1455739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4590" name="Oval 22"/>
          <p:cNvSpPr>
            <a:spLocks noChangeAspect="1" noChangeArrowheads="1"/>
          </p:cNvSpPr>
          <p:nvPr>
            <p:custDataLst>
              <p:tags r:id="rId15"/>
            </p:custDataLst>
          </p:nvPr>
        </p:nvSpPr>
        <p:spPr bwMode="auto">
          <a:xfrm>
            <a:off x="10537826" y="1630364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4591" name="Oval 23"/>
          <p:cNvSpPr>
            <a:spLocks noChangeAspect="1" noChangeArrowheads="1"/>
          </p:cNvSpPr>
          <p:nvPr>
            <p:custDataLst>
              <p:tags r:id="rId16"/>
            </p:custDataLst>
          </p:nvPr>
        </p:nvSpPr>
        <p:spPr bwMode="auto">
          <a:xfrm>
            <a:off x="12214225" y="1303339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4592" name="Text Box 16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272603" y="580234"/>
            <a:ext cx="11627475" cy="867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90000"/>
              </a:lnSpc>
              <a:spcBef>
                <a:spcPct val="4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例</a:t>
            </a:r>
            <a:r>
              <a:rPr lang="en-US" altLang="zh-CN" sz="2800" b="1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5.8 g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某有机物完全燃烧，生成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CO</a:t>
            </a:r>
            <a:r>
              <a:rPr lang="en-US" altLang="zh-CN" sz="2800" b="1" baseline="-25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 13.2 g , H</a:t>
            </a:r>
            <a:r>
              <a:rPr lang="en-US" altLang="zh-CN" sz="2800" b="1" baseline="-25000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O </a:t>
            </a:r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5.4 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g 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。含有哪些元素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</a:p>
        </p:txBody>
      </p:sp>
      <p:sp>
        <p:nvSpPr>
          <p:cNvPr id="222225" name="Text Box 17"/>
          <p:cNvSpPr txBox="1">
            <a:spLocks noChangeArrowheads="1"/>
          </p:cNvSpPr>
          <p:nvPr>
            <p:custDataLst>
              <p:tags r:id="rId18"/>
            </p:custDataLst>
          </p:nvPr>
        </p:nvSpPr>
        <p:spPr bwMode="auto">
          <a:xfrm>
            <a:off x="92941" y="4199697"/>
            <a:ext cx="11160618" cy="4862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40000"/>
              </a:spcBef>
              <a:buFont typeface="Wingdings" panose="05000000000000000000" pitchFamily="2" charset="2"/>
              <a:buNone/>
            </a:pPr>
            <a:r>
              <a:rPr lang="zh-CN" altLang="en-US" sz="32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思考</a:t>
            </a:r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能否直接确定该有机物的分子式</a:t>
            </a:r>
            <a:r>
              <a:rPr lang="en-US" altLang="zh-CN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r>
              <a:rPr lang="zh-CN" altLang="en-US" sz="2800" b="1" smtClean="0">
                <a:latin typeface="黑体" panose="02010609060101010101" pitchFamily="49" charset="-122"/>
                <a:ea typeface="黑体" panose="02010609060101010101" pitchFamily="49" charset="-122"/>
              </a:rPr>
              <a:t>实验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式和分子式有何区别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?</a:t>
            </a:r>
            <a:endParaRPr lang="en-US" altLang="zh-CN" sz="2800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2227" name="Text Box 19"/>
          <p:cNvSpPr txBox="1">
            <a:spLocks noChangeArrowheads="1"/>
          </p:cNvSpPr>
          <p:nvPr>
            <p:custDataLst>
              <p:tags r:id="rId19"/>
            </p:custDataLst>
          </p:nvPr>
        </p:nvSpPr>
        <p:spPr bwMode="auto">
          <a:xfrm>
            <a:off x="92941" y="4901563"/>
            <a:ext cx="11355142" cy="4370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>
              <a:lnSpc>
                <a:spcPct val="80000"/>
              </a:lnSpc>
              <a:spcBef>
                <a:spcPct val="45000"/>
              </a:spcBef>
              <a:buFont typeface="Wingdings" panose="05000000000000000000" pitchFamily="2" charset="2"/>
              <a:buNone/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实验式：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表示化合物分子中所含元素的原子数目</a:t>
            </a:r>
            <a:r>
              <a:rPr lang="zh-CN" altLang="en-US" sz="2800" b="1" smtClean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最简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整数比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的式子。</a:t>
            </a:r>
          </a:p>
        </p:txBody>
      </p:sp>
      <p:sp>
        <p:nvSpPr>
          <p:cNvPr id="222228" name="Text Box 20"/>
          <p:cNvSpPr txBox="1"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92941" y="5453890"/>
            <a:ext cx="11671478" cy="9541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>
              <a:spcBef>
                <a:spcPct val="45000"/>
              </a:spcBef>
              <a:buFont typeface="Wingdings" panose="05000000000000000000" pitchFamily="2" charset="2"/>
              <a:buNone/>
              <a:defRPr/>
            </a:pP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分子式：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表示化合物所含元素的原子种类及数目的</a:t>
            </a:r>
            <a:r>
              <a:rPr lang="zh-CN" altLang="en-US" sz="2800" b="1" smtClean="0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式子</a:t>
            </a:r>
            <a:r>
              <a:rPr 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表示物质的</a:t>
            </a:r>
            <a:r>
              <a:rPr lang="zh-CN" altLang="en-US" sz="2800" b="1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真实组成</a:t>
            </a:r>
            <a:r>
              <a:rPr lang="zh-CN" altLang="en-US" sz="2800" b="1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。</a:t>
            </a:r>
            <a:endParaRPr lang="zh-CN" altLang="en-US" sz="2800">
              <a:solidFill>
                <a:srgbClr val="0000FF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22229" name="Text Box 21"/>
          <p:cNvSpPr txBox="1"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4350481" y="2781793"/>
            <a:ext cx="7413938" cy="1261884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66FF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n(</a:t>
            </a:r>
            <a:r>
              <a:rPr lang="zh-CN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)∶n(</a:t>
            </a:r>
            <a:r>
              <a:rPr lang="zh-CN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)∶n(</a:t>
            </a:r>
            <a:r>
              <a:rPr lang="zh-CN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)＝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13.2</a:t>
            </a:r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／44∶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5.4</a:t>
            </a:r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  <a:sym typeface="宋体" panose="02010600030101010101" pitchFamily="2" charset="-122"/>
              </a:rPr>
              <a:t>×2</a:t>
            </a:r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／18∶1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6／16</a:t>
            </a:r>
          </a:p>
          <a:p>
            <a:pPr eaLnBrk="1" hangingPunct="1"/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＝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0.3</a:t>
            </a:r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：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0.6</a:t>
            </a:r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：</a:t>
            </a:r>
            <a:r>
              <a:rPr lang="en-US" altLang="zh-CN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0.1</a:t>
            </a:r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＝3∶6∶1</a:t>
            </a:r>
          </a:p>
          <a:p>
            <a:pPr eaLnBrk="1" hangingPunct="1"/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∴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实验式为  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zh-CN" altLang="en-US" sz="1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zh-CN" altLang="en-US" sz="1600">
              <a:solidFill>
                <a:srgbClr val="FF0000"/>
              </a:solidFill>
            </a:endParaRPr>
          </a:p>
        </p:txBody>
      </p:sp>
      <p:sp>
        <p:nvSpPr>
          <p:cNvPr id="22" name="文本框 21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9BB39DFE-40F2-417C-8FB3-75A354732A32}"/>
              </a:ext>
            </a:extLst>
          </p:cNvPr>
          <p:cNvSpPr txBox="1"/>
          <p:nvPr>
            <p:custDataLst>
              <p:tags r:id="rId22"/>
            </p:custDataLst>
          </p:nvPr>
        </p:nvSpPr>
        <p:spPr>
          <a:xfrm>
            <a:off x="542392" y="1455739"/>
            <a:ext cx="1338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m(C) =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mc:AlternateContent>
        <mc:Choice Requires="a14">
          <p:sp>
            <p:nvSpPr>
              <p:cNvPr id="23" name="文本框 22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 id="{735A7B4D-6BE5-4988-B336-4340DEECD75F}"/>
                  </a:ext>
                </a:extLst>
              </p:cNvPr>
              <p:cNvSpPr txBox="1"/>
              <p:nvPr>
                <p:custDataLst>
                  <p:tags r:id="rId23"/>
                </p:custDataLst>
              </p:nvPr>
            </p:nvSpPr>
            <p:spPr>
              <a:xfrm>
                <a:off x="1517649" y="1374776"/>
                <a:ext cx="1537841" cy="7126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solidFill>
                      <a:srgbClr val="FF0000"/>
                    </a:solidFill>
                  </a:rPr>
                  <a:t>13.2</a:t>
                </a:r>
                <a14:m>
                  <m:oMathPara>
                    <m:oMathParaPr>
                      <m:jc/>
                    </m:oMathParaPr>
                    <m:oMath>
                      <m:r>
                        <m:rPr>
                          <m:sty m:val="bi"/>
                        </m:rPr>
                        <a:rPr lang="en-US" altLang="zh-CN" sz="28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type m:val="bar"/>
                          <m:ctrlPr>
                            <a:rPr lang="en-US" altLang="zh-CN" sz="2800" b="1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bi"/>
                            </m:rPr>
                            <a:rPr lang="en-US" altLang="zh-CN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𝟏𝟐</m:t>
                          </m:r>
                        </m:num>
                        <m:den>
                          <m:r>
                            <m:rPr>
                              <m:sty m:val="bi"/>
                            </m:rPr>
                            <a:rPr lang="en-US" altLang="zh-CN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𝟒𝟒</m:t>
                          </m:r>
                        </m:den>
                      </m:f>
                    </m:oMath>
                  </m:oMathPara>
                </a14:m>
                <a:endParaRPr lang="zh-CN" altLang="en-US" sz="2800" b="1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3" name="文本框 22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735A7B4D-6BE5-4988-B336-4340DEECD75F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24"/>
                </p:custDataLst>
              </p:nvPr>
            </p:nvSpPr>
            <p:spPr>
              <a:xfrm>
                <a:off x="1517649" y="1374776"/>
                <a:ext cx="1537841" cy="712631"/>
              </a:xfrm>
              <a:prstGeom prst="rect">
                <a:avLst/>
              </a:prstGeom>
              <a:blipFill rotWithShape="0">
                <a:blip r:embed="rId25"/>
                <a:stretch>
                  <a:fillRect l="-8333" r="0" b="-12069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4" name="文本框 23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5C8C821B-BDAF-45B7-820E-77A773373A53}"/>
              </a:ext>
            </a:extLst>
          </p:cNvPr>
          <p:cNvSpPr txBox="1"/>
          <p:nvPr>
            <p:custDataLst>
              <p:tags r:id="rId26"/>
            </p:custDataLst>
          </p:nvPr>
        </p:nvSpPr>
        <p:spPr>
          <a:xfrm>
            <a:off x="2883347" y="1481469"/>
            <a:ext cx="15378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= 3.6 g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25" name="文本框 24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D980D937-3C24-42CD-A708-958D45CFB425}"/>
              </a:ext>
            </a:extLst>
          </p:cNvPr>
          <p:cNvSpPr txBox="1"/>
          <p:nvPr>
            <p:custDataLst>
              <p:tags r:id="rId27"/>
            </p:custDataLst>
          </p:nvPr>
        </p:nvSpPr>
        <p:spPr>
          <a:xfrm>
            <a:off x="4486112" y="1531939"/>
            <a:ext cx="1338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m(H) =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mc:AlternateContent>
        <mc:Choice Requires="a14">
          <p:sp>
            <p:nvSpPr>
              <p:cNvPr id="26" name="文本框 25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wp="http://schemas.openxmlformats.org/drawingml/2006/wordprocessingDrawing" xmlns:w="http://schemas.openxmlformats.org/wordprocessingml/2006/main" xmlns:m="http://schemas.openxmlformats.org/officeDocument/2006/math" xmlns="" id="{855B2CDE-D115-4AF5-9B65-37FBFB27D765}"/>
                  </a:ext>
                </a:extLst>
              </p:cNvPr>
              <p:cNvSpPr txBox="1"/>
              <p:nvPr>
                <p:custDataLst>
                  <p:tags r:id="rId28"/>
                </p:custDataLst>
              </p:nvPr>
            </p:nvSpPr>
            <p:spPr>
              <a:xfrm>
                <a:off x="5548760" y="1412190"/>
                <a:ext cx="1537841" cy="74193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800" b="1">
                    <a:solidFill>
                      <a:srgbClr val="FF0000"/>
                    </a:solidFill>
                  </a:rPr>
                  <a:t>5</a:t>
                </a:r>
                <a14:m>
                  <m:oMathPara>
                    <m:oMathParaPr>
                      <m:jc/>
                    </m:oMathParaPr>
                    <m:oMath>
                      <m:r>
                        <m:rPr>
                          <m:sty m:val="b"/>
                        </m:rPr>
                        <a:rPr lang="en-US" altLang="zh-CN" sz="2800" b="1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.</m:t>
                      </m:r>
                      <m:r>
                        <m:rPr>
                          <m:sty m:val="b"/>
                        </m:rPr>
                        <a:rPr lang="en-US" altLang="zh-CN" sz="2800" b="1" i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𝟒</m:t>
                      </m:r>
                      <m:r>
                        <m:rPr>
                          <m:sty m:val="bi"/>
                        </m:rPr>
                        <a:rPr lang="en-US" altLang="zh-CN" sz="2800" b="1" i="1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  <a:ea typeface="Cambria Math" panose="02040503050406030204" pitchFamily="18" charset="0"/>
                        </a:rPr>
                        <m:t>×</m:t>
                      </m:r>
                      <m:f>
                        <m:fPr>
                          <m:type m:val="bar"/>
                          <m:ctrlPr>
                            <a:rPr lang="en-US" altLang="zh-CN" sz="2800" b="1" i="1" smtClean="0">
                              <a:solidFill>
                                <a:srgbClr val="FF0000"/>
                              </a:solidFill>
                              <a:latin typeface="Cambria Math"/>
                              <a:ea typeface="Cambria Math" panose="02040503050406030204" pitchFamily="18" charset="0"/>
                            </a:rPr>
                          </m:ctrlPr>
                        </m:fPr>
                        <m:num>
                          <m:r>
                            <m:rPr>
                              <m:sty m:val="bi"/>
                            </m:rPr>
                            <a:rPr lang="en-US" altLang="zh-CN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𝟐</m:t>
                          </m:r>
                        </m:num>
                        <m:den>
                          <m:r>
                            <m:rPr>
                              <m:sty m:val="bi"/>
                            </m:rPr>
                            <a:rPr lang="en-US" altLang="zh-CN" sz="2800" b="1" i="1" smtClean="0">
                              <a:solidFill>
                                <a:srgbClr val="FF0000"/>
                              </a:solidFill>
                              <a:latin typeface="Cambria Math" panose="02040503050406030204" pitchFamily="18" charset="0"/>
                              <a:ea typeface="Cambria Math" panose="02040503050406030204" pitchFamily="18" charset="0"/>
                            </a:rPr>
                            <m:t>𝟏𝟖</m:t>
                          </m:r>
                        </m:den>
                      </m:f>
                    </m:oMath>
                  </m:oMathPara>
                </a14:m>
                <a:endParaRPr lang="zh-CN" altLang="en-US" sz="2800" b="1">
                  <a:solidFill>
                    <a:srgbClr val="FF0000"/>
                  </a:solidFill>
                </a:endParaRPr>
              </a:p>
            </p:txBody>
          </p:sp>
        </mc:Choice>
        <mc:Fallback>
          <p:sp>
            <p:nvSpPr>
              <p:cNvPr id="26" name="文本框 25">
                <a:extLst>
                  <a:ext uri="{FF2B5EF4-FFF2-40B4-BE49-F238E27FC236}">
    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855B2CDE-D115-4AF5-9B65-37FBFB27D765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>
                <p:custDataLst>
                  <p:tags r:id="rId29"/>
                </p:custDataLst>
              </p:nvPr>
            </p:nvSpPr>
            <p:spPr>
              <a:xfrm>
                <a:off x="5548760" y="1412190"/>
                <a:ext cx="1537841" cy="741934"/>
              </a:xfrm>
              <a:prstGeom prst="rect">
                <a:avLst/>
              </a:prstGeom>
              <a:blipFill rotWithShape="0">
                <a:blip r:embed="rId30"/>
                <a:stretch>
                  <a:fillRect l="-7905" r="0" b="-7438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27" name="文本框 26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4C4D020F-E9F6-49E2-A292-539E2E47A4CE}"/>
              </a:ext>
            </a:extLst>
          </p:cNvPr>
          <p:cNvSpPr txBox="1"/>
          <p:nvPr>
            <p:custDataLst>
              <p:tags r:id="rId31"/>
            </p:custDataLst>
          </p:nvPr>
        </p:nvSpPr>
        <p:spPr>
          <a:xfrm>
            <a:off x="6952273" y="1564187"/>
            <a:ext cx="15378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FF0000"/>
                </a:solidFill>
              </a:rPr>
              <a:t>= 0.6 g</a:t>
            </a:r>
            <a:endParaRPr lang="zh-CN" altLang="en-US" sz="2800" b="1">
              <a:solidFill>
                <a:srgbClr val="FF0000"/>
              </a:solidFill>
            </a:endParaRPr>
          </a:p>
        </p:txBody>
      </p:sp>
      <p:sp>
        <p:nvSpPr>
          <p:cNvPr id="28" name="文本框 27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00B39499-B140-44FA-AEB2-1488F75A1557}"/>
              </a:ext>
            </a:extLst>
          </p:cNvPr>
          <p:cNvSpPr txBox="1"/>
          <p:nvPr>
            <p:custDataLst>
              <p:tags r:id="rId32"/>
            </p:custDataLst>
          </p:nvPr>
        </p:nvSpPr>
        <p:spPr>
          <a:xfrm>
            <a:off x="378348" y="2252319"/>
            <a:ext cx="13385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0000FF"/>
                </a:solidFill>
              </a:rPr>
              <a:t>m(O) =</a:t>
            </a:r>
            <a:endParaRPr lang="zh-CN" altLang="en-US" sz="2800" b="1">
              <a:solidFill>
                <a:srgbClr val="0000FF"/>
              </a:solidFill>
            </a:endParaRPr>
          </a:p>
        </p:txBody>
      </p:sp>
      <p:sp>
        <p:nvSpPr>
          <p:cNvPr id="29" name="文本框 28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FA7F5A04-4F05-482E-9994-13647FCB75E9}"/>
              </a:ext>
            </a:extLst>
          </p:cNvPr>
          <p:cNvSpPr txBox="1"/>
          <p:nvPr>
            <p:custDataLst>
              <p:tags r:id="rId33"/>
            </p:custDataLst>
          </p:nvPr>
        </p:nvSpPr>
        <p:spPr>
          <a:xfrm>
            <a:off x="1517649" y="2267402"/>
            <a:ext cx="254182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0000FF"/>
                </a:solidFill>
              </a:rPr>
              <a:t>5.8 – 3.6 – 0.6</a:t>
            </a:r>
            <a:endParaRPr lang="zh-CN" altLang="en-US" sz="2800" b="1">
              <a:solidFill>
                <a:srgbClr val="0000FF"/>
              </a:solidFill>
            </a:endParaRPr>
          </a:p>
        </p:txBody>
      </p:sp>
      <p:sp>
        <p:nvSpPr>
          <p:cNvPr id="30" name="文本框 29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997CB917-6682-47EC-A1F6-BE6E97967CA6}"/>
              </a:ext>
            </a:extLst>
          </p:cNvPr>
          <p:cNvSpPr txBox="1"/>
          <p:nvPr>
            <p:custDataLst>
              <p:tags r:id="rId34"/>
            </p:custDataLst>
          </p:nvPr>
        </p:nvSpPr>
        <p:spPr>
          <a:xfrm>
            <a:off x="3717191" y="2282485"/>
            <a:ext cx="153784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0000FF"/>
                </a:solidFill>
              </a:rPr>
              <a:t>= 1.6 g</a:t>
            </a:r>
            <a:endParaRPr lang="zh-CN" altLang="en-US" sz="2800" b="1">
              <a:solidFill>
                <a:srgbClr val="0000FF"/>
              </a:solidFill>
            </a:endParaRPr>
          </a:p>
        </p:txBody>
      </p:sp>
      <p:sp>
        <p:nvSpPr>
          <p:cNvPr id="31" name="文本框 30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9C638724-92BC-41A5-824C-5479949CC74A}"/>
              </a:ext>
            </a:extLst>
          </p:cNvPr>
          <p:cNvSpPr txBox="1"/>
          <p:nvPr>
            <p:custDataLst>
              <p:tags r:id="rId35"/>
            </p:custDataLst>
          </p:nvPr>
        </p:nvSpPr>
        <p:spPr>
          <a:xfrm>
            <a:off x="272603" y="2970617"/>
            <a:ext cx="43540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600" b="1">
                <a:solidFill>
                  <a:srgbClr val="0000FF"/>
                </a:solidFill>
                <a:latin typeface="隶书" panose="02010509060101010101" pitchFamily="49" charset="-122"/>
                <a:ea typeface="隶书" panose="02010509060101010101" pitchFamily="49" charset="-122"/>
              </a:rPr>
              <a:t>该有机物的实验式：</a:t>
            </a:r>
          </a:p>
        </p:txBody>
      </p:sp>
    </p:spTree>
    <p:extLst>
      <p:ext uri="{BB962C8B-B14F-4D97-AF65-F5344CB8AC3E}">
        <p14:creationId xmlns:p14="http://schemas.microsoft.com/office/powerpoint/2010/main" val="4207765197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22222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222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222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500"/>
                                        <p:tgtEl>
                                          <p:spTgt spid="222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9" dur="500"/>
                                        <p:tgtEl>
                                          <p:spTgt spid="2222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2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500"/>
                                        <p:tgtEl>
                                          <p:spTgt spid="222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2225" grpId="0"/>
      <p:bldP spid="222227" grpId="0"/>
      <p:bldP spid="222228" grpId="0"/>
      <p:bldP spid="222229" grpId="0"/>
      <p:bldP spid="22" grpId="0"/>
      <p:bldP spid="23" grpId="0"/>
      <p:bldP spid="24" grpId="0"/>
      <p:bldP spid="25" grpId="0"/>
      <p:bldP spid="26" grpId="0"/>
      <p:bldP spid="27" grpId="0"/>
      <p:bldP spid="28" grpId="0"/>
      <p:bldP spid="29" grpId="0"/>
      <p:bldP spid="30" grpId="0"/>
      <p:bldP spid="3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6626" name="Oval 5"/>
          <p:cNvSpPr>
            <a:spLocks noChangeAspect="1" noChangeArrowheads="1"/>
          </p:cNvSpPr>
          <p:nvPr>
            <p:custDataLst>
              <p:tags r:id="rId3"/>
            </p:custDataLst>
          </p:nvPr>
        </p:nvSpPr>
        <p:spPr bwMode="auto">
          <a:xfrm>
            <a:off x="5106989" y="928689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6627" name="Oval 6"/>
          <p:cNvSpPr>
            <a:spLocks noChangeAspect="1" noChangeArrowheads="1"/>
          </p:cNvSpPr>
          <p:nvPr>
            <p:custDataLst>
              <p:tags r:id="rId4"/>
            </p:custDataLst>
          </p:nvPr>
        </p:nvSpPr>
        <p:spPr bwMode="auto">
          <a:xfrm>
            <a:off x="8589964" y="538956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6628" name="Oval 7"/>
          <p:cNvSpPr>
            <a:spLocks noChangeAspect="1" noChangeArrowheads="1"/>
          </p:cNvSpPr>
          <p:nvPr>
            <p:custDataLst>
              <p:tags r:id="rId5"/>
            </p:custDataLst>
          </p:nvPr>
        </p:nvSpPr>
        <p:spPr bwMode="auto">
          <a:xfrm>
            <a:off x="-409575" y="53340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6629" name="Oval 8"/>
          <p:cNvSpPr>
            <a:spLocks noChangeAspect="1" noChangeArrowheads="1"/>
          </p:cNvSpPr>
          <p:nvPr>
            <p:custDataLst>
              <p:tags r:id="rId6"/>
            </p:custDataLst>
          </p:nvPr>
        </p:nvSpPr>
        <p:spPr bwMode="auto">
          <a:xfrm>
            <a:off x="7599364" y="9906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>
                  <a:alpha val="68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6630" name="Oval 9"/>
          <p:cNvSpPr>
            <a:spLocks noChangeAspect="1" noChangeArrowheads="1"/>
          </p:cNvSpPr>
          <p:nvPr>
            <p:custDataLst>
              <p:tags r:id="rId7"/>
            </p:custDataLst>
          </p:nvPr>
        </p:nvSpPr>
        <p:spPr bwMode="auto">
          <a:xfrm>
            <a:off x="8474076" y="1616076"/>
            <a:ext cx="136525" cy="136525"/>
          </a:xfrm>
          <a:prstGeom prst="ellipse">
            <a:avLst/>
          </a:prstGeom>
          <a:gradFill rotWithShape="1">
            <a:gsLst>
              <a:gs pos="0">
                <a:schemeClr val="bg1">
                  <a:alpha val="34998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6631" name="Oval 10"/>
          <p:cNvSpPr>
            <a:spLocks noChangeAspect="1" noChangeArrowheads="1"/>
          </p:cNvSpPr>
          <p:nvPr>
            <p:custDataLst>
              <p:tags r:id="rId8"/>
            </p:custDataLst>
          </p:nvPr>
        </p:nvSpPr>
        <p:spPr bwMode="auto">
          <a:xfrm>
            <a:off x="3276600" y="990600"/>
            <a:ext cx="71438" cy="71438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6632" name="Oval 11"/>
          <p:cNvSpPr>
            <a:spLocks noChangeAspect="1" noChangeArrowheads="1"/>
          </p:cNvSpPr>
          <p:nvPr>
            <p:custDataLst>
              <p:tags r:id="rId9"/>
            </p:custDataLst>
          </p:nvPr>
        </p:nvSpPr>
        <p:spPr bwMode="auto">
          <a:xfrm>
            <a:off x="6176964" y="1604964"/>
            <a:ext cx="71437" cy="71437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6633" name="Oval 12"/>
          <p:cNvSpPr>
            <a:spLocks noChangeAspect="1" noChangeArrowheads="1"/>
          </p:cNvSpPr>
          <p:nvPr>
            <p:custDataLst>
              <p:tags r:id="rId10"/>
            </p:custDataLst>
          </p:nvPr>
        </p:nvSpPr>
        <p:spPr bwMode="auto">
          <a:xfrm>
            <a:off x="6651626" y="1447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6634" name="Oval 13"/>
          <p:cNvSpPr>
            <a:spLocks noChangeAspect="1" noChangeArrowheads="1"/>
          </p:cNvSpPr>
          <p:nvPr>
            <p:custDataLst>
              <p:tags r:id="rId11"/>
            </p:custDataLst>
          </p:nvPr>
        </p:nvSpPr>
        <p:spPr bwMode="auto">
          <a:xfrm>
            <a:off x="9623426" y="1524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6635" name="Oval 14"/>
          <p:cNvSpPr>
            <a:spLocks noChangeAspect="1" noChangeArrowheads="1"/>
          </p:cNvSpPr>
          <p:nvPr>
            <p:custDataLst>
              <p:tags r:id="rId12"/>
            </p:custDataLst>
          </p:nvPr>
        </p:nvSpPr>
        <p:spPr bwMode="auto">
          <a:xfrm>
            <a:off x="101568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6636" name="Oval 15"/>
          <p:cNvSpPr>
            <a:spLocks noChangeAspect="1" noChangeArrowheads="1"/>
          </p:cNvSpPr>
          <p:nvPr>
            <p:custDataLst>
              <p:tags r:id="rId13"/>
            </p:custDataLst>
          </p:nvPr>
        </p:nvSpPr>
        <p:spPr bwMode="auto">
          <a:xfrm>
            <a:off x="8382001" y="9144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6637" name="Oval 16"/>
          <p:cNvSpPr>
            <a:spLocks noChangeAspect="1" noChangeArrowheads="1"/>
          </p:cNvSpPr>
          <p:nvPr>
            <p:custDataLst>
              <p:tags r:id="rId14"/>
            </p:custDataLst>
          </p:nvPr>
        </p:nvSpPr>
        <p:spPr bwMode="auto">
          <a:xfrm>
            <a:off x="70866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6638" name="Oval 17"/>
          <p:cNvSpPr>
            <a:spLocks noChangeAspect="1" noChangeArrowheads="1"/>
          </p:cNvSpPr>
          <p:nvPr>
            <p:custDataLst>
              <p:tags r:id="rId15"/>
            </p:custDataLst>
          </p:nvPr>
        </p:nvSpPr>
        <p:spPr bwMode="auto">
          <a:xfrm>
            <a:off x="7413626" y="1241426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6639" name="Oval 18"/>
          <p:cNvSpPr>
            <a:spLocks noChangeAspect="1" noChangeArrowheads="1"/>
          </p:cNvSpPr>
          <p:nvPr>
            <p:custDataLst>
              <p:tags r:id="rId16"/>
            </p:custDataLst>
          </p:nvPr>
        </p:nvSpPr>
        <p:spPr bwMode="auto">
          <a:xfrm>
            <a:off x="6172201" y="12954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lang="zh-CN" altLang="en-US"/>
          </a:p>
        </p:txBody>
      </p:sp>
      <p:sp>
        <p:nvSpPr>
          <p:cNvPr id="26640" name="Oval 19"/>
          <p:cNvSpPr>
            <a:spLocks noChangeAspect="1" noChangeArrowheads="1"/>
          </p:cNvSpPr>
          <p:nvPr>
            <p:custDataLst>
              <p:tags r:id="rId17"/>
            </p:custDataLst>
          </p:nvPr>
        </p:nvSpPr>
        <p:spPr bwMode="auto">
          <a:xfrm>
            <a:off x="54864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6641" name="Oval 20"/>
          <p:cNvSpPr>
            <a:spLocks noChangeAspect="1" noChangeArrowheads="1"/>
          </p:cNvSpPr>
          <p:nvPr>
            <p:custDataLst>
              <p:tags r:id="rId18"/>
            </p:custDataLst>
          </p:nvPr>
        </p:nvSpPr>
        <p:spPr bwMode="auto">
          <a:xfrm>
            <a:off x="8709026" y="12192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6642" name="Oval 21"/>
          <p:cNvSpPr>
            <a:spLocks noChangeAspect="1" noChangeArrowheads="1"/>
          </p:cNvSpPr>
          <p:nvPr>
            <p:custDataLst>
              <p:tags r:id="rId19"/>
            </p:custDataLst>
          </p:nvPr>
        </p:nvSpPr>
        <p:spPr bwMode="auto">
          <a:xfrm>
            <a:off x="93186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6643" name="Oval 22"/>
          <p:cNvSpPr>
            <a:spLocks noChangeAspect="1" noChangeArrowheads="1"/>
          </p:cNvSpPr>
          <p:nvPr>
            <p:custDataLst>
              <p:tags r:id="rId20"/>
            </p:custDataLst>
          </p:nvPr>
        </p:nvSpPr>
        <p:spPr bwMode="auto">
          <a:xfrm>
            <a:off x="10537826" y="1317626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6644" name="Oval 23"/>
          <p:cNvSpPr>
            <a:spLocks noChangeAspect="1" noChangeArrowheads="1"/>
          </p:cNvSpPr>
          <p:nvPr>
            <p:custDataLst>
              <p:tags r:id="rId21"/>
            </p:custDataLst>
          </p:nvPr>
        </p:nvSpPr>
        <p:spPr bwMode="auto">
          <a:xfrm>
            <a:off x="12214225" y="9906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6645" name="Oval 24"/>
          <p:cNvSpPr>
            <a:spLocks noChangeAspect="1" noChangeArrowheads="1"/>
          </p:cNvSpPr>
          <p:nvPr>
            <p:custDataLst>
              <p:tags r:id="rId22"/>
            </p:custDataLst>
          </p:nvPr>
        </p:nvSpPr>
        <p:spPr bwMode="auto">
          <a:xfrm>
            <a:off x="-257175" y="584676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6646" name="Text Box 22"/>
          <p:cNvSpPr txBox="1">
            <a:spLocks noChangeArrowheads="1"/>
          </p:cNvSpPr>
          <p:nvPr>
            <p:custDataLst>
              <p:tags r:id="rId23"/>
            </p:custDataLst>
          </p:nvPr>
        </p:nvSpPr>
        <p:spPr bwMode="auto">
          <a:xfrm>
            <a:off x="180304" y="512764"/>
            <a:ext cx="11681138" cy="35394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2800" b="1">
                <a:solidFill>
                  <a:srgbClr val="0000FF"/>
                </a:solidFill>
              </a:rPr>
              <a:t>[</a:t>
            </a:r>
            <a:r>
              <a:rPr lang="zh-CN" altLang="en-US" sz="2800" b="1">
                <a:solidFill>
                  <a:srgbClr val="0000FF"/>
                </a:solidFill>
              </a:rPr>
              <a:t>练习</a:t>
            </a:r>
            <a:r>
              <a:rPr lang="en-US" altLang="zh-CN" sz="2800" b="1">
                <a:solidFill>
                  <a:srgbClr val="0000FF"/>
                </a:solidFill>
              </a:rPr>
              <a:t>]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某含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三种元素组成的未知有机物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，经燃烧分析实验测定该未知物中碳的质量分数为</a:t>
            </a:r>
            <a:r>
              <a:rPr lang="en-US" altLang="zh-CN" sz="2800" b="1">
                <a:latin typeface="Times New Roman" panose="02020603050405020304" pitchFamily="18" charset="0"/>
              </a:rPr>
              <a:t>52.16%</a:t>
            </a:r>
            <a:r>
              <a:rPr lang="zh-CN" altLang="en-US" sz="2800" b="1">
                <a:latin typeface="Times New Roman" panose="02020603050405020304" pitchFamily="18" charset="0"/>
              </a:rPr>
              <a:t>，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氢的质量分数为</a:t>
            </a:r>
            <a:r>
              <a:rPr lang="en-US" altLang="zh-CN" sz="2800" b="1">
                <a:latin typeface="Times New Roman" panose="02020603050405020304" pitchFamily="18" charset="0"/>
              </a:rPr>
              <a:t>13.14%</a:t>
            </a:r>
            <a:r>
              <a:rPr lang="zh-CN" altLang="en-US" sz="2800" b="1">
                <a:latin typeface="Times New Roman" panose="02020603050405020304" pitchFamily="18" charset="0"/>
              </a:rPr>
              <a:t>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）试求该未知物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A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的实验式（分子中各原子的最简单的整数比）。</a:t>
            </a:r>
          </a:p>
          <a:p>
            <a:pPr eaLnBrk="1" hangingPunct="1">
              <a:spcBef>
                <a:spcPct val="50000"/>
              </a:spcBef>
            </a:pP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）若要确定它的分子式，还需要什么条件？</a:t>
            </a:r>
          </a:p>
        </p:txBody>
      </p:sp>
      <p:sp>
        <p:nvSpPr>
          <p:cNvPr id="224279" name="Text Box 23"/>
          <p:cNvSpPr txBox="1">
            <a:spLocks noChangeArrowheads="1"/>
          </p:cNvSpPr>
          <p:nvPr>
            <p:custDataLst>
              <p:tags r:id="rId24"/>
            </p:custDataLst>
          </p:nvPr>
        </p:nvSpPr>
        <p:spPr bwMode="auto">
          <a:xfrm>
            <a:off x="7597597" y="3606919"/>
            <a:ext cx="3810000" cy="646331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66FF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zh-CN" altLang="en-US" sz="3600" b="1">
                <a:solidFill>
                  <a:srgbClr val="FF0000"/>
                </a:solidFill>
                <a:ea typeface="黑体" panose="02010609060101010101" pitchFamily="49" charset="-122"/>
              </a:rPr>
              <a:t>相对分子质量</a:t>
            </a:r>
          </a:p>
        </p:txBody>
      </p:sp>
      <p:sp>
        <p:nvSpPr>
          <p:cNvPr id="224280" name="Text Box 24"/>
          <p:cNvSpPr txBox="1">
            <a:spLocks noChangeArrowheads="1"/>
          </p:cNvSpPr>
          <p:nvPr>
            <p:custDataLst>
              <p:tags r:id="rId25"/>
            </p:custDataLst>
          </p:nvPr>
        </p:nvSpPr>
        <p:spPr bwMode="auto">
          <a:xfrm>
            <a:off x="1676401" y="2078038"/>
            <a:ext cx="8915400" cy="144655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66FF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n(</a:t>
            </a:r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)∶n(</a:t>
            </a:r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)∶n(</a:t>
            </a:r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)＝52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16／12∶13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14／1∶34</a:t>
            </a:r>
            <a:r>
              <a:rPr lang="en-US" altLang="zh-CN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7／16</a:t>
            </a:r>
          </a:p>
          <a:p>
            <a:pPr eaLnBrk="1" hangingPunct="1"/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＝2∶6∶1</a:t>
            </a:r>
          </a:p>
          <a:p>
            <a:pPr eaLnBrk="1" hangingPunct="1"/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∴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实验式为  </a:t>
            </a: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zh-CN" altLang="en-US" sz="20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endParaRPr lang="zh-CN" altLang="en-US" sz="1800">
              <a:solidFill>
                <a:srgbClr val="FF0000"/>
              </a:solidFill>
              <a:cs typeface="Times New Roman" panose="02020603050405020304" pitchFamily="18" charset="0"/>
            </a:endParaRPr>
          </a:p>
        </p:txBody>
      </p:sp>
      <p:sp>
        <p:nvSpPr>
          <p:cNvPr id="26" name="Rectangle 61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07482D18-99E1-42B3-B7A1-798DB67A0CC9}"/>
              </a:ext>
            </a:extLst>
          </p:cNvPr>
          <p:cNvSpPr>
            <a:spLocks noChangeArrowheads="1"/>
          </p:cNvSpPr>
          <p:nvPr>
            <p:custDataLst>
              <p:tags r:id="rId26"/>
            </p:custDataLst>
          </p:nvPr>
        </p:nvSpPr>
        <p:spPr bwMode="auto">
          <a:xfrm>
            <a:off x="451834" y="4052194"/>
            <a:ext cx="6488112" cy="61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5000"/>
              </a:lnSpc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0070C0"/>
                </a:solidFill>
                <a:latin typeface="+mn-lt"/>
                <a:ea typeface="+mn-ea"/>
              </a:rPr>
              <a:t>1.</a:t>
            </a:r>
            <a:r>
              <a:rPr lang="zh-CN" altLang="en-US" sz="2800" b="1">
                <a:solidFill>
                  <a:srgbClr val="0070C0"/>
                </a:solidFill>
                <a:latin typeface="+mn-lt"/>
                <a:ea typeface="+mn-ea"/>
              </a:rPr>
              <a:t>有哪些方法可以求相对分子质量？</a:t>
            </a:r>
            <a:endParaRPr lang="zh-CN" altLang="en-US" sz="2800">
              <a:solidFill>
                <a:srgbClr val="0070C0"/>
              </a:solidFill>
              <a:latin typeface="+mn-lt"/>
              <a:ea typeface="+mn-ea"/>
            </a:endParaRPr>
          </a:p>
        </p:txBody>
      </p:sp>
      <p:sp>
        <p:nvSpPr>
          <p:cNvPr id="27" name="Rectangle 62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C32B40E4-72A4-486E-A0B4-DF463420654B}"/>
              </a:ext>
            </a:extLst>
          </p:cNvPr>
          <p:cNvSpPr>
            <a:spLocks noChangeArrowheads="1"/>
          </p:cNvSpPr>
          <p:nvPr>
            <p:custDataLst>
              <p:tags r:id="rId27"/>
            </p:custDataLst>
          </p:nvPr>
        </p:nvSpPr>
        <p:spPr bwMode="auto">
          <a:xfrm>
            <a:off x="686337" y="4682431"/>
            <a:ext cx="10895527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indent="2667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FF0000"/>
                </a:solidFill>
                <a:latin typeface="+mn-lt"/>
                <a:ea typeface="+mn-ea"/>
                <a:cs typeface="Times New Roman" panose="02020603050405020304" pitchFamily="18" charset="0"/>
              </a:rPr>
              <a:t>（1）M = m / n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800" b="1">
                <a:latin typeface="+mn-lt"/>
                <a:ea typeface="+mn-ea"/>
                <a:cs typeface="Times New Roman" panose="02020603050405020304" pitchFamily="18" charset="0"/>
              </a:rPr>
              <a:t>（2）根据有机蒸气的相对密度D</a:t>
            </a:r>
            <a:r>
              <a:rPr lang="en-US" altLang="zh-CN" sz="2800" b="1">
                <a:latin typeface="+mn-lt"/>
                <a:ea typeface="+mn-ea"/>
                <a:cs typeface="Times New Roman" panose="02020603050405020304" pitchFamily="18" charset="0"/>
              </a:rPr>
              <a:t>:          </a:t>
            </a:r>
            <a:r>
              <a:rPr lang="zh-CN" altLang="en-US" sz="2800" b="1">
                <a:latin typeface="+mn-lt"/>
                <a:ea typeface="+mn-ea"/>
                <a:cs typeface="Times New Roman" panose="02020603050405020304" pitchFamily="18" charset="0"/>
              </a:rPr>
              <a:t>D =M</a:t>
            </a:r>
            <a:r>
              <a:rPr lang="zh-CN" altLang="en-US" sz="2800" b="1" baseline="-25000">
                <a:latin typeface="+mn-lt"/>
                <a:ea typeface="+mn-ea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latin typeface="+mn-lt"/>
                <a:ea typeface="+mn-ea"/>
                <a:cs typeface="Times New Roman" panose="02020603050405020304" pitchFamily="18" charset="0"/>
              </a:rPr>
              <a:t>/M</a:t>
            </a:r>
            <a:r>
              <a:rPr lang="zh-CN" altLang="en-US" sz="2800" b="1" baseline="-25000">
                <a:latin typeface="+mn-lt"/>
                <a:ea typeface="+mn-ea"/>
                <a:cs typeface="Times New Roman" panose="02020603050405020304" pitchFamily="18" charset="0"/>
              </a:rPr>
              <a:t>2</a:t>
            </a: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800" b="1">
                <a:latin typeface="+mn-lt"/>
                <a:ea typeface="+mn-ea"/>
                <a:cs typeface="Times New Roman" panose="02020603050405020304" pitchFamily="18" charset="0"/>
              </a:rPr>
              <a:t>（3）标况下有机蒸气的密度为</a:t>
            </a:r>
            <a:r>
              <a:rPr lang="el-GR" altLang="en-US" sz="2800" b="1">
                <a:latin typeface="+mn-lt"/>
                <a:ea typeface="+mn-ea"/>
                <a:cs typeface="Times New Roman" panose="02020603050405020304" pitchFamily="18" charset="0"/>
              </a:rPr>
              <a:t>ρ</a:t>
            </a:r>
            <a:r>
              <a:rPr lang="zh-CN" altLang="en-US" sz="2800" b="1">
                <a:latin typeface="+mn-lt"/>
                <a:ea typeface="+mn-ea"/>
                <a:cs typeface="Times New Roman" panose="02020603050405020304" pitchFamily="18" charset="0"/>
              </a:rPr>
              <a:t>g/L</a:t>
            </a:r>
            <a:r>
              <a:rPr lang="zh-CN" altLang="en-US" sz="2800" b="1" smtClean="0">
                <a:latin typeface="+mn-lt"/>
                <a:ea typeface="+mn-ea"/>
                <a:cs typeface="Times New Roman" panose="02020603050405020304" pitchFamily="18" charset="0"/>
              </a:rPr>
              <a:t>，M </a:t>
            </a:r>
            <a:r>
              <a:rPr lang="zh-CN" altLang="en-US" sz="2800" b="1">
                <a:latin typeface="+mn-lt"/>
                <a:ea typeface="+mn-ea"/>
                <a:cs typeface="Times New Roman" panose="02020603050405020304" pitchFamily="18" charset="0"/>
              </a:rPr>
              <a:t>= 22.4L/mol ×</a:t>
            </a:r>
            <a:r>
              <a:rPr lang="el-GR" altLang="en-US" sz="2800" b="1">
                <a:latin typeface="+mn-lt"/>
                <a:ea typeface="+mn-ea"/>
                <a:cs typeface="Times New Roman" panose="02020603050405020304" pitchFamily="18" charset="0"/>
              </a:rPr>
              <a:t>ρ</a:t>
            </a:r>
            <a:r>
              <a:rPr lang="zh-CN" altLang="en-US" sz="2800" b="1">
                <a:latin typeface="+mn-lt"/>
                <a:ea typeface="+mn-ea"/>
                <a:cs typeface="Times New Roman" panose="02020603050405020304" pitchFamily="18" charset="0"/>
              </a:rPr>
              <a:t>g/L</a:t>
            </a:r>
          </a:p>
        </p:txBody>
      </p:sp>
      <p:sp>
        <p:nvSpPr>
          <p:cNvPr id="28" name="Rectangle 63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5CCE6DCA-C719-4429-9C9D-0AA0DFBA2BA1}"/>
              </a:ext>
            </a:extLst>
          </p:cNvPr>
          <p:cNvSpPr>
            <a:spLocks noChangeArrowheads="1"/>
          </p:cNvSpPr>
          <p:nvPr>
            <p:custDataLst>
              <p:tags r:id="rId28"/>
            </p:custDataLst>
          </p:nvPr>
        </p:nvSpPr>
        <p:spPr bwMode="auto">
          <a:xfrm>
            <a:off x="1063016" y="6067426"/>
            <a:ext cx="587693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en-US" altLang="zh-CN" sz="2800" b="1">
                <a:solidFill>
                  <a:srgbClr val="0000FF"/>
                </a:solidFill>
                <a:latin typeface="+mn-ea"/>
                <a:ea typeface="+mn-ea"/>
              </a:rPr>
              <a:t>(4)</a:t>
            </a:r>
            <a:r>
              <a:rPr lang="zh-CN" altLang="en-US" sz="2800" b="1">
                <a:solidFill>
                  <a:srgbClr val="0000FF"/>
                </a:solidFill>
                <a:latin typeface="+mn-ea"/>
                <a:ea typeface="+mn-ea"/>
              </a:rPr>
              <a:t>质谱法</a:t>
            </a:r>
            <a:r>
              <a:rPr lang="en-US" altLang="zh-CN" sz="2800" b="1">
                <a:solidFill>
                  <a:srgbClr val="0000FF"/>
                </a:solidFill>
                <a:latin typeface="+mn-ea"/>
                <a:ea typeface="+mn-ea"/>
              </a:rPr>
              <a:t>——</a:t>
            </a:r>
            <a:r>
              <a:rPr lang="zh-CN" altLang="en-US" sz="2800" b="1">
                <a:solidFill>
                  <a:srgbClr val="0000FF"/>
                </a:solidFill>
                <a:latin typeface="+mn-ea"/>
                <a:ea typeface="+mn-ea"/>
              </a:rPr>
              <a:t>测定相对分子质量。 </a:t>
            </a:r>
          </a:p>
        </p:txBody>
      </p:sp>
    </p:spTree>
    <p:extLst>
      <p:ext uri="{BB962C8B-B14F-4D97-AF65-F5344CB8AC3E}">
        <p14:creationId xmlns:p14="http://schemas.microsoft.com/office/powerpoint/2010/main" val="761984709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242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242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242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42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242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242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242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8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4279" grpId="0"/>
      <p:bldP spid="224280" grpId="0"/>
      <p:bldP spid="26" grpId="0"/>
      <p:bldP spid="28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8674" name="Oval 5"/>
          <p:cNvSpPr>
            <a:spLocks noChangeAspect="1" noChangeArrowheads="1"/>
          </p:cNvSpPr>
          <p:nvPr>
            <p:custDataLst>
              <p:tags r:id="rId3"/>
            </p:custDataLst>
          </p:nvPr>
        </p:nvSpPr>
        <p:spPr bwMode="auto">
          <a:xfrm>
            <a:off x="5106989" y="928689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8675" name="Oval 6"/>
          <p:cNvSpPr>
            <a:spLocks noChangeAspect="1" noChangeArrowheads="1"/>
          </p:cNvSpPr>
          <p:nvPr>
            <p:custDataLst>
              <p:tags r:id="rId4"/>
            </p:custDataLst>
          </p:nvPr>
        </p:nvSpPr>
        <p:spPr bwMode="auto">
          <a:xfrm>
            <a:off x="8589964" y="538956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8676" name="Oval 7"/>
          <p:cNvSpPr>
            <a:spLocks noChangeAspect="1" noChangeArrowheads="1"/>
          </p:cNvSpPr>
          <p:nvPr>
            <p:custDataLst>
              <p:tags r:id="rId5"/>
            </p:custDataLst>
          </p:nvPr>
        </p:nvSpPr>
        <p:spPr bwMode="auto">
          <a:xfrm>
            <a:off x="-409575" y="53340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8677" name="Oval 8"/>
          <p:cNvSpPr>
            <a:spLocks noChangeAspect="1" noChangeArrowheads="1"/>
          </p:cNvSpPr>
          <p:nvPr>
            <p:custDataLst>
              <p:tags r:id="rId6"/>
            </p:custDataLst>
          </p:nvPr>
        </p:nvSpPr>
        <p:spPr bwMode="auto">
          <a:xfrm>
            <a:off x="7599364" y="9906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>
                  <a:alpha val="68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8678" name="Oval 9"/>
          <p:cNvSpPr>
            <a:spLocks noChangeAspect="1" noChangeArrowheads="1"/>
          </p:cNvSpPr>
          <p:nvPr>
            <p:custDataLst>
              <p:tags r:id="rId7"/>
            </p:custDataLst>
          </p:nvPr>
        </p:nvSpPr>
        <p:spPr bwMode="auto">
          <a:xfrm>
            <a:off x="8474076" y="1616076"/>
            <a:ext cx="136525" cy="136525"/>
          </a:xfrm>
          <a:prstGeom prst="ellipse">
            <a:avLst/>
          </a:prstGeom>
          <a:gradFill rotWithShape="1">
            <a:gsLst>
              <a:gs pos="0">
                <a:schemeClr val="bg1">
                  <a:alpha val="34998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8679" name="Oval 10"/>
          <p:cNvSpPr>
            <a:spLocks noChangeAspect="1" noChangeArrowheads="1"/>
          </p:cNvSpPr>
          <p:nvPr>
            <p:custDataLst>
              <p:tags r:id="rId8"/>
            </p:custDataLst>
          </p:nvPr>
        </p:nvSpPr>
        <p:spPr bwMode="auto">
          <a:xfrm>
            <a:off x="3276600" y="990600"/>
            <a:ext cx="71438" cy="71438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8680" name="Oval 11"/>
          <p:cNvSpPr>
            <a:spLocks noChangeAspect="1" noChangeArrowheads="1"/>
          </p:cNvSpPr>
          <p:nvPr>
            <p:custDataLst>
              <p:tags r:id="rId9"/>
            </p:custDataLst>
          </p:nvPr>
        </p:nvSpPr>
        <p:spPr bwMode="auto">
          <a:xfrm>
            <a:off x="6176964" y="1604964"/>
            <a:ext cx="71437" cy="71437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8681" name="Oval 12"/>
          <p:cNvSpPr>
            <a:spLocks noChangeAspect="1" noChangeArrowheads="1"/>
          </p:cNvSpPr>
          <p:nvPr>
            <p:custDataLst>
              <p:tags r:id="rId10"/>
            </p:custDataLst>
          </p:nvPr>
        </p:nvSpPr>
        <p:spPr bwMode="auto">
          <a:xfrm>
            <a:off x="6651626" y="1447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8682" name="Oval 13"/>
          <p:cNvSpPr>
            <a:spLocks noChangeAspect="1" noChangeArrowheads="1"/>
          </p:cNvSpPr>
          <p:nvPr>
            <p:custDataLst>
              <p:tags r:id="rId11"/>
            </p:custDataLst>
          </p:nvPr>
        </p:nvSpPr>
        <p:spPr bwMode="auto">
          <a:xfrm>
            <a:off x="9623426" y="1524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8683" name="Oval 14"/>
          <p:cNvSpPr>
            <a:spLocks noChangeAspect="1" noChangeArrowheads="1"/>
          </p:cNvSpPr>
          <p:nvPr>
            <p:custDataLst>
              <p:tags r:id="rId12"/>
            </p:custDataLst>
          </p:nvPr>
        </p:nvSpPr>
        <p:spPr bwMode="auto">
          <a:xfrm>
            <a:off x="101568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8684" name="Oval 15"/>
          <p:cNvSpPr>
            <a:spLocks noChangeAspect="1" noChangeArrowheads="1"/>
          </p:cNvSpPr>
          <p:nvPr>
            <p:custDataLst>
              <p:tags r:id="rId13"/>
            </p:custDataLst>
          </p:nvPr>
        </p:nvSpPr>
        <p:spPr bwMode="auto">
          <a:xfrm>
            <a:off x="8382001" y="9144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8685" name="Oval 16"/>
          <p:cNvSpPr>
            <a:spLocks noChangeAspect="1" noChangeArrowheads="1"/>
          </p:cNvSpPr>
          <p:nvPr>
            <p:custDataLst>
              <p:tags r:id="rId14"/>
            </p:custDataLst>
          </p:nvPr>
        </p:nvSpPr>
        <p:spPr bwMode="auto">
          <a:xfrm>
            <a:off x="70866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8686" name="Oval 17"/>
          <p:cNvSpPr>
            <a:spLocks noChangeAspect="1" noChangeArrowheads="1"/>
          </p:cNvSpPr>
          <p:nvPr>
            <p:custDataLst>
              <p:tags r:id="rId15"/>
            </p:custDataLst>
          </p:nvPr>
        </p:nvSpPr>
        <p:spPr bwMode="auto">
          <a:xfrm>
            <a:off x="7413626" y="1241426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8687" name="Oval 18"/>
          <p:cNvSpPr>
            <a:spLocks noChangeAspect="1" noChangeArrowheads="1"/>
          </p:cNvSpPr>
          <p:nvPr>
            <p:custDataLst>
              <p:tags r:id="rId16"/>
            </p:custDataLst>
          </p:nvPr>
        </p:nvSpPr>
        <p:spPr bwMode="auto">
          <a:xfrm>
            <a:off x="6172201" y="12954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lang="zh-CN" altLang="en-US"/>
          </a:p>
        </p:txBody>
      </p:sp>
      <p:sp>
        <p:nvSpPr>
          <p:cNvPr id="28688" name="Oval 19"/>
          <p:cNvSpPr>
            <a:spLocks noChangeAspect="1" noChangeArrowheads="1"/>
          </p:cNvSpPr>
          <p:nvPr>
            <p:custDataLst>
              <p:tags r:id="rId17"/>
            </p:custDataLst>
          </p:nvPr>
        </p:nvSpPr>
        <p:spPr bwMode="auto">
          <a:xfrm>
            <a:off x="54864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8689" name="Oval 20"/>
          <p:cNvSpPr>
            <a:spLocks noChangeAspect="1" noChangeArrowheads="1"/>
          </p:cNvSpPr>
          <p:nvPr>
            <p:custDataLst>
              <p:tags r:id="rId18"/>
            </p:custDataLst>
          </p:nvPr>
        </p:nvSpPr>
        <p:spPr bwMode="auto">
          <a:xfrm>
            <a:off x="8709026" y="12192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8690" name="Oval 21"/>
          <p:cNvSpPr>
            <a:spLocks noChangeAspect="1" noChangeArrowheads="1"/>
          </p:cNvSpPr>
          <p:nvPr>
            <p:custDataLst>
              <p:tags r:id="rId19"/>
            </p:custDataLst>
          </p:nvPr>
        </p:nvSpPr>
        <p:spPr bwMode="auto">
          <a:xfrm>
            <a:off x="93186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8691" name="Oval 22"/>
          <p:cNvSpPr>
            <a:spLocks noChangeAspect="1" noChangeArrowheads="1"/>
          </p:cNvSpPr>
          <p:nvPr>
            <p:custDataLst>
              <p:tags r:id="rId20"/>
            </p:custDataLst>
          </p:nvPr>
        </p:nvSpPr>
        <p:spPr bwMode="auto">
          <a:xfrm>
            <a:off x="10537826" y="1317626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8692" name="Oval 23"/>
          <p:cNvSpPr>
            <a:spLocks noChangeAspect="1" noChangeArrowheads="1"/>
          </p:cNvSpPr>
          <p:nvPr>
            <p:custDataLst>
              <p:tags r:id="rId21"/>
            </p:custDataLst>
          </p:nvPr>
        </p:nvSpPr>
        <p:spPr bwMode="auto">
          <a:xfrm>
            <a:off x="12214225" y="9906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8693" name="Oval 24"/>
          <p:cNvSpPr>
            <a:spLocks noChangeAspect="1" noChangeArrowheads="1"/>
          </p:cNvSpPr>
          <p:nvPr>
            <p:custDataLst>
              <p:tags r:id="rId22"/>
            </p:custDataLst>
          </p:nvPr>
        </p:nvSpPr>
        <p:spPr bwMode="auto">
          <a:xfrm>
            <a:off x="-257175" y="584676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5" name="Rectangle 34"/>
          <p:cNvSpPr>
            <a:spLocks noChangeArrowheads="1"/>
          </p:cNvSpPr>
          <p:nvPr>
            <p:custDataLst>
              <p:tags r:id="rId23"/>
            </p:custDataLst>
          </p:nvPr>
        </p:nvSpPr>
        <p:spPr bwMode="auto">
          <a:xfrm>
            <a:off x="136579" y="2945465"/>
            <a:ext cx="5854870" cy="3686458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66FF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>
              <a:lnSpc>
                <a:spcPct val="105000"/>
              </a:lnSpc>
            </a:pPr>
            <a:r>
              <a:rPr lang="zh-CN" altLang="en-US">
                <a:solidFill>
                  <a:schemeClr val="bg1"/>
                </a:solidFill>
              </a:rPr>
              <a:t> </a:t>
            </a:r>
            <a:r>
              <a:rPr lang="zh-CN" altLang="en-US"/>
              <a:t>   </a:t>
            </a:r>
            <a:r>
              <a:rPr lang="zh-CN" altLang="en-US" sz="2800" b="1">
                <a:ea typeface="黑体" panose="02010609060101010101" pitchFamily="49" charset="-122"/>
              </a:rPr>
              <a:t>测定相对分子质量的方法很多，质谱法是最精确、最快捷的方法。它是用高能电子流等轰击样品分子，使该分子失去电子变成带正电荷的分子离子和碎片离子。这些不同离子具有不同的质量，质量不同的离子在磁场作用下达到检测器的时间有差异，其结果被记录为质谱图</a:t>
            </a:r>
            <a:r>
              <a:rPr lang="zh-CN" altLang="en-US" sz="2800" b="1">
                <a:solidFill>
                  <a:schemeClr val="bg1"/>
                </a:solidFill>
                <a:ea typeface="黑体" panose="02010609060101010101" pitchFamily="49" charset="-122"/>
              </a:rPr>
              <a:t>。</a:t>
            </a:r>
          </a:p>
        </p:txBody>
      </p:sp>
      <p:sp>
        <p:nvSpPr>
          <p:cNvPr id="26" name="Rectangle 35"/>
          <p:cNvSpPr>
            <a:spLocks noChangeArrowheads="1"/>
          </p:cNvSpPr>
          <p:nvPr>
            <p:custDataLst>
              <p:tags r:id="rId24"/>
            </p:custDataLst>
          </p:nvPr>
        </p:nvSpPr>
        <p:spPr bwMode="auto">
          <a:xfrm>
            <a:off x="50820" y="541971"/>
            <a:ext cx="1663680" cy="523220"/>
          </a:xfrm>
          <a:prstGeom prst="rect">
            <a:avLst/>
          </a:prstGeom>
          <a:solidFill>
            <a:srgbClr val="FF0000"/>
          </a:solidFill>
          <a:ln w="9525">
            <a:solidFill>
              <a:srgbClr val="FF0000"/>
            </a:solidFill>
            <a:miter lim="800000"/>
          </a:ln>
          <a:effectLst>
            <a:outerShdw dist="107763" dir="18900000" algn="ctr" rotWithShape="0">
              <a:schemeClr val="bg2"/>
            </a:outerShdw>
          </a:effectLst>
        </p:spPr>
        <p:txBody>
          <a:bodyPr wrap="square">
            <a:spAutoFit/>
          </a:bodyPr>
          <a:lstStyle/>
          <a:p>
            <a:pPr algn="ctr" eaLnBrk="1" hangingPunct="1"/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质谱法</a:t>
            </a:r>
          </a:p>
        </p:txBody>
      </p:sp>
      <p:sp>
        <p:nvSpPr>
          <p:cNvPr id="28" name="Text Box 24"/>
          <p:cNvSpPr txBox="1">
            <a:spLocks noChangeArrowheads="1"/>
          </p:cNvSpPr>
          <p:nvPr>
            <p:custDataLst>
              <p:tags r:id="rId25"/>
            </p:custDataLst>
          </p:nvPr>
        </p:nvSpPr>
        <p:spPr bwMode="auto">
          <a:xfrm>
            <a:off x="1860551" y="879902"/>
            <a:ext cx="1173480" cy="830997"/>
          </a:xfrm>
          <a:prstGeom prst="rect">
            <a:avLst/>
          </a:prstGeom>
          <a:gradFill rotWithShape="0">
            <a:gsLst>
              <a:gs pos="0">
                <a:srgbClr val="D1C39F"/>
              </a:gs>
              <a:gs pos="17500">
                <a:srgbClr val="F0EBD5"/>
              </a:gs>
              <a:gs pos="50000">
                <a:srgbClr val="FFEFD1"/>
              </a:gs>
              <a:gs pos="82500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有机物分子</a:t>
            </a:r>
          </a:p>
        </p:txBody>
      </p:sp>
      <p:sp>
        <p:nvSpPr>
          <p:cNvPr id="29" name="Line 25"/>
          <p:cNvSpPr>
            <a:spLocks noChangeShapeType="1"/>
          </p:cNvSpPr>
          <p:nvPr>
            <p:custDataLst>
              <p:tags r:id="rId26"/>
            </p:custDataLst>
          </p:nvPr>
        </p:nvSpPr>
        <p:spPr bwMode="auto">
          <a:xfrm>
            <a:off x="3034031" y="1344613"/>
            <a:ext cx="22320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0" name="Text Box 26"/>
          <p:cNvSpPr txBox="1">
            <a:spLocks noChangeArrowheads="1"/>
          </p:cNvSpPr>
          <p:nvPr>
            <p:custDataLst>
              <p:tags r:id="rId27"/>
            </p:custDataLst>
          </p:nvPr>
        </p:nvSpPr>
        <p:spPr bwMode="auto">
          <a:xfrm>
            <a:off x="2955925" y="784226"/>
            <a:ext cx="26479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高能电子束轰击</a:t>
            </a:r>
          </a:p>
        </p:txBody>
      </p:sp>
      <p:sp>
        <p:nvSpPr>
          <p:cNvPr id="31" name="Text Box 27"/>
          <p:cNvSpPr txBox="1">
            <a:spLocks noChangeArrowheads="1"/>
          </p:cNvSpPr>
          <p:nvPr>
            <p:custDataLst>
              <p:tags r:id="rId28"/>
            </p:custDataLst>
          </p:nvPr>
        </p:nvSpPr>
        <p:spPr bwMode="auto">
          <a:xfrm>
            <a:off x="5267549" y="765510"/>
            <a:ext cx="1447800" cy="860425"/>
          </a:xfrm>
          <a:prstGeom prst="rect">
            <a:avLst/>
          </a:prstGeom>
          <a:gradFill rotWithShape="0">
            <a:gsLst>
              <a:gs pos="0">
                <a:srgbClr val="D1C39F"/>
              </a:gs>
              <a:gs pos="17500">
                <a:srgbClr val="F0EBD5"/>
              </a:gs>
              <a:gs pos="50000">
                <a:srgbClr val="FFEFD1"/>
              </a:gs>
              <a:gs pos="82500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80000"/>
              </a:lnSpc>
              <a:spcBef>
                <a:spcPct val="50000"/>
              </a:spcBef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带电的 </a:t>
            </a:r>
          </a:p>
          <a:p>
            <a:pPr eaLnBrk="1" hangingPunct="1">
              <a:lnSpc>
                <a:spcPct val="50000"/>
              </a:lnSpc>
              <a:spcBef>
                <a:spcPct val="50000"/>
              </a:spcBef>
            </a:pPr>
            <a:r>
              <a:rPr lang="en-US" altLang="zh-CN" sz="2800" b="1">
                <a:ea typeface="黑体" panose="02010609060101010101" pitchFamily="49" charset="-122"/>
              </a:rPr>
              <a:t>“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碎片</a:t>
            </a:r>
            <a:r>
              <a:rPr lang="zh-CN" altLang="en-US" sz="2800" b="1">
                <a:ea typeface="黑体" panose="02010609060101010101" pitchFamily="49" charset="-122"/>
              </a:rPr>
              <a:t>”</a:t>
            </a:r>
            <a:endParaRPr lang="zh-CN" altLang="en-US" sz="28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32" name="Line 28"/>
          <p:cNvSpPr>
            <a:spLocks noChangeShapeType="1"/>
          </p:cNvSpPr>
          <p:nvPr>
            <p:custDataLst>
              <p:tags r:id="rId29"/>
            </p:custDataLst>
          </p:nvPr>
        </p:nvSpPr>
        <p:spPr bwMode="auto">
          <a:xfrm>
            <a:off x="6737530" y="1305972"/>
            <a:ext cx="2016125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3" name="Text Box 30"/>
          <p:cNvSpPr txBox="1">
            <a:spLocks noChangeArrowheads="1"/>
          </p:cNvSpPr>
          <p:nvPr>
            <p:custDataLst>
              <p:tags r:id="rId30"/>
            </p:custDataLst>
          </p:nvPr>
        </p:nvSpPr>
        <p:spPr bwMode="auto">
          <a:xfrm>
            <a:off x="6654735" y="729598"/>
            <a:ext cx="2286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碎片的质荷比</a:t>
            </a:r>
          </a:p>
        </p:txBody>
      </p:sp>
      <p:sp>
        <p:nvSpPr>
          <p:cNvPr id="34" name="Text Box 29"/>
          <p:cNvSpPr txBox="1">
            <a:spLocks noChangeArrowheads="1"/>
          </p:cNvSpPr>
          <p:nvPr>
            <p:custDataLst>
              <p:tags r:id="rId31"/>
            </p:custDataLst>
          </p:nvPr>
        </p:nvSpPr>
        <p:spPr bwMode="auto">
          <a:xfrm>
            <a:off x="8841417" y="584984"/>
            <a:ext cx="1639417" cy="954107"/>
          </a:xfrm>
          <a:prstGeom prst="rect">
            <a:avLst/>
          </a:prstGeom>
          <a:gradFill rotWithShape="0">
            <a:gsLst>
              <a:gs pos="0">
                <a:srgbClr val="D1C39F"/>
              </a:gs>
              <a:gs pos="17500">
                <a:srgbClr val="F0EBD5"/>
              </a:gs>
              <a:gs pos="50000">
                <a:srgbClr val="FFEFD1"/>
              </a:gs>
              <a:gs pos="82500">
                <a:srgbClr val="F0EBD5"/>
              </a:gs>
              <a:gs pos="100000">
                <a:srgbClr val="D1C39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确定相对分子质量</a:t>
            </a:r>
          </a:p>
        </p:txBody>
      </p:sp>
      <p:sp>
        <p:nvSpPr>
          <p:cNvPr id="35" name="Rectangle 31" descr="褐色大理石"/>
          <p:cNvSpPr>
            <a:spLocks noChangeArrowheads="1"/>
          </p:cNvSpPr>
          <p:nvPr>
            <p:custDataLst>
              <p:tags r:id="rId32"/>
            </p:custDataLst>
          </p:nvPr>
        </p:nvSpPr>
        <p:spPr bwMode="auto">
          <a:xfrm>
            <a:off x="250826" y="1780145"/>
            <a:ext cx="9067800" cy="519113"/>
          </a:xfrm>
          <a:prstGeom prst="rect">
            <a:avLst/>
          </a:prstGeom>
          <a:blipFill dpi="0" rotWithShape="1">
            <a:blip r:embed="rId33"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2800" b="1">
                <a:solidFill>
                  <a:srgbClr val="F0FB63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质荷比：</a:t>
            </a:r>
            <a:r>
              <a: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碎片的相对质量（</a:t>
            </a:r>
            <a:r>
              <a:rPr lang="en-US" altLang="zh-CN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m</a:t>
            </a:r>
            <a:r>
              <a: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）和所带电荷（</a:t>
            </a:r>
            <a:r>
              <a:rPr lang="en-US" altLang="zh-CN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e</a:t>
            </a:r>
            <a:r>
              <a:rPr lang="en-US" altLang="zh-CN" sz="2800" b="1" baseline="3000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-</a:t>
            </a:r>
            <a:r>
              <a:rPr lang="zh-CN" altLang="en-US" sz="28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）的比值</a:t>
            </a:r>
          </a:p>
        </p:txBody>
      </p:sp>
      <p:sp>
        <p:nvSpPr>
          <p:cNvPr id="36" name="Rectangle 33"/>
          <p:cNvSpPr>
            <a:spLocks noChangeArrowheads="1"/>
          </p:cNvSpPr>
          <p:nvPr>
            <p:custDataLst>
              <p:tags r:id="rId34"/>
            </p:custDataLst>
          </p:nvPr>
        </p:nvSpPr>
        <p:spPr bwMode="auto">
          <a:xfrm>
            <a:off x="269875" y="2416333"/>
            <a:ext cx="5334000" cy="496888"/>
          </a:xfrm>
          <a:prstGeom prst="rect">
            <a:avLst/>
          </a:prstGeom>
          <a:solidFill>
            <a:srgbClr val="008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lnSpc>
                <a:spcPct val="95000"/>
              </a:lnSpc>
            </a:pPr>
            <a:r>
              <a:rPr lang="zh-CN" altLang="en-US" sz="2800" b="1">
                <a:solidFill>
                  <a:schemeClr val="bg1"/>
                </a:solidFill>
                <a:ea typeface="黑体" panose="02010609060101010101" pitchFamily="49" charset="-122"/>
              </a:rPr>
              <a:t>质谱法作用：测定相对分子质量</a:t>
            </a:r>
          </a:p>
        </p:txBody>
      </p:sp>
      <p:pic>
        <p:nvPicPr>
          <p:cNvPr id="37" name="Picture 25" descr="MAT261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F2092109-F97A-49A8-ADED-0F61CAF3A70E}"/>
              </a:ext>
            </a:extLst>
          </p:cNvPr>
          <p:cNvPicPr>
            <a:picLocks noChangeAspect="1" noChangeArrowheads="1"/>
          </p:cNvPicPr>
          <p:nvPr>
            <p:custDataLst>
              <p:tags r:id="rId36"/>
            </p:custDataLst>
          </p:nvPr>
        </p:nvPicPr>
        <p:blipFill>
          <a:blip r:embed="rId3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19785" y="2709362"/>
            <a:ext cx="5105632" cy="319302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8" name="标题 1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531CC8F8-B275-47CA-B06C-41E5B57BBBEE}"/>
              </a:ext>
            </a:extLst>
          </p:cNvPr>
          <p:cNvSpPr txBox="1"/>
          <p:nvPr>
            <p:custDataLst>
              <p:tags r:id="rId37"/>
            </p:custDataLst>
          </p:nvPr>
        </p:nvSpPr>
        <p:spPr>
          <a:xfrm>
            <a:off x="8375632" y="6038321"/>
            <a:ext cx="1637506" cy="495481"/>
          </a:xfrm>
          <a:prstGeom prst="rect">
            <a:avLst/>
          </a:prstGeom>
        </p:spPr>
        <p:txBody>
          <a:bodyPr/>
          <a:lstStyle>
            <a:lvl1pPr algn="ctr" defTabSz="1219200" rtl="0" eaLnBrk="1" latinLnBrk="0" hangingPunct="1">
              <a:spcBef>
                <a:spcPct val="0"/>
              </a:spcBef>
              <a:buNone/>
              <a:defRPr sz="5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 smtClean="0"/>
              <a:t>质谱仪</a:t>
            </a:r>
            <a:endParaRPr lang="zh-CN" altLang="en-US" sz="3200" b="1"/>
          </a:p>
        </p:txBody>
      </p:sp>
    </p:spTree>
    <p:extLst>
      <p:ext uri="{BB962C8B-B14F-4D97-AF65-F5344CB8AC3E}">
        <p14:creationId xmlns:p14="http://schemas.microsoft.com/office/powerpoint/2010/main" val="3023134992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9" dur="10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36" dur="10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 nodeType="clickPar">
                      <p:stCondLst>
                        <p:cond delay="indefinite"/>
                      </p:stCondLst>
                      <p:childTnLst>
                        <p:par>
                          <p:cTn id="3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 nodeType="clickPar">
                      <p:stCondLst>
                        <p:cond delay="indefinite"/>
                      </p:stCondLst>
                      <p:childTnLst>
                        <p:par>
                          <p:cTn id="6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67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8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1746" name="Oval 6"/>
          <p:cNvSpPr>
            <a:spLocks noChangeAspect="1" noChangeArrowheads="1"/>
          </p:cNvSpPr>
          <p:nvPr>
            <p:custDataLst>
              <p:tags r:id="rId3"/>
            </p:custDataLst>
          </p:nvPr>
        </p:nvSpPr>
        <p:spPr bwMode="auto">
          <a:xfrm>
            <a:off x="8589964" y="558165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1747" name="Oval 9"/>
          <p:cNvSpPr>
            <a:spLocks noChangeAspect="1" noChangeArrowheads="1"/>
          </p:cNvSpPr>
          <p:nvPr>
            <p:custDataLst>
              <p:tags r:id="rId4"/>
            </p:custDataLst>
          </p:nvPr>
        </p:nvSpPr>
        <p:spPr bwMode="auto">
          <a:xfrm>
            <a:off x="8474076" y="1808164"/>
            <a:ext cx="136525" cy="136525"/>
          </a:xfrm>
          <a:prstGeom prst="ellipse">
            <a:avLst/>
          </a:prstGeom>
          <a:gradFill rotWithShape="1">
            <a:gsLst>
              <a:gs pos="0">
                <a:schemeClr val="bg1">
                  <a:alpha val="34998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1748" name="Oval 13"/>
          <p:cNvSpPr>
            <a:spLocks noChangeAspect="1" noChangeArrowheads="1"/>
          </p:cNvSpPr>
          <p:nvPr>
            <p:custDataLst>
              <p:tags r:id="rId5"/>
            </p:custDataLst>
          </p:nvPr>
        </p:nvSpPr>
        <p:spPr bwMode="auto">
          <a:xfrm>
            <a:off x="9623426" y="1716089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1749" name="Oval 14"/>
          <p:cNvSpPr>
            <a:spLocks noChangeAspect="1" noChangeArrowheads="1"/>
          </p:cNvSpPr>
          <p:nvPr>
            <p:custDataLst>
              <p:tags r:id="rId6"/>
            </p:custDataLst>
          </p:nvPr>
        </p:nvSpPr>
        <p:spPr bwMode="auto">
          <a:xfrm>
            <a:off x="10156826" y="1335089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1750" name="Oval 15"/>
          <p:cNvSpPr>
            <a:spLocks noChangeAspect="1" noChangeArrowheads="1"/>
          </p:cNvSpPr>
          <p:nvPr>
            <p:custDataLst>
              <p:tags r:id="rId7"/>
            </p:custDataLst>
          </p:nvPr>
        </p:nvSpPr>
        <p:spPr bwMode="auto">
          <a:xfrm>
            <a:off x="8382001" y="1106489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1751" name="Oval 20"/>
          <p:cNvSpPr>
            <a:spLocks noChangeAspect="1" noChangeArrowheads="1"/>
          </p:cNvSpPr>
          <p:nvPr>
            <p:custDataLst>
              <p:tags r:id="rId8"/>
            </p:custDataLst>
          </p:nvPr>
        </p:nvSpPr>
        <p:spPr bwMode="auto">
          <a:xfrm>
            <a:off x="8709026" y="1411289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1752" name="Oval 21"/>
          <p:cNvSpPr>
            <a:spLocks noChangeAspect="1" noChangeArrowheads="1"/>
          </p:cNvSpPr>
          <p:nvPr>
            <p:custDataLst>
              <p:tags r:id="rId9"/>
            </p:custDataLst>
          </p:nvPr>
        </p:nvSpPr>
        <p:spPr bwMode="auto">
          <a:xfrm>
            <a:off x="9318626" y="1335089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1753" name="Oval 22"/>
          <p:cNvSpPr>
            <a:spLocks noChangeAspect="1" noChangeArrowheads="1"/>
          </p:cNvSpPr>
          <p:nvPr>
            <p:custDataLst>
              <p:tags r:id="rId10"/>
            </p:custDataLst>
          </p:nvPr>
        </p:nvSpPr>
        <p:spPr bwMode="auto">
          <a:xfrm>
            <a:off x="10537826" y="1509714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1754" name="Oval 23"/>
          <p:cNvSpPr>
            <a:spLocks noChangeAspect="1" noChangeArrowheads="1"/>
          </p:cNvSpPr>
          <p:nvPr>
            <p:custDataLst>
              <p:tags r:id="rId11"/>
            </p:custDataLst>
          </p:nvPr>
        </p:nvSpPr>
        <p:spPr bwMode="auto">
          <a:xfrm>
            <a:off x="12214225" y="1182689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grpSp>
        <p:nvGrpSpPr>
          <p:cNvPr id="31755" name="Group 11"/>
          <p:cNvGrpSpPr/>
          <p:nvPr>
            <p:custDataLst>
              <p:tags r:id="rId12"/>
            </p:custDataLst>
          </p:nvPr>
        </p:nvGrpSpPr>
        <p:grpSpPr>
          <a:xfrm>
            <a:off x="5591176" y="3568700"/>
            <a:ext cx="2879725" cy="596900"/>
            <a:chExt cx="1814" cy="376"/>
          </a:xfrm>
        </p:grpSpPr>
        <p:sp>
          <p:nvSpPr>
            <p:cNvPr id="31832" name="Text Box 12"/>
            <p:cNvSpPr txBox="1"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0" y="126"/>
              <a:ext cx="1814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/>
                <a:t>CH</a:t>
              </a:r>
              <a:r>
                <a:rPr lang="en-US" altLang="zh-CN" sz="2000" b="1" baseline="-25000"/>
                <a:t>3</a:t>
              </a:r>
              <a:r>
                <a:rPr lang="en-US" altLang="zh-CN" sz="2000" b="1"/>
                <a:t>CH</a:t>
              </a:r>
              <a:r>
                <a:rPr lang="en-US" altLang="zh-CN" sz="2000" b="1" baseline="-25000"/>
                <a:t>2</a:t>
              </a:r>
              <a:r>
                <a:rPr lang="en-US" altLang="zh-CN" sz="2000" b="1"/>
                <a:t>OH</a:t>
              </a:r>
            </a:p>
          </p:txBody>
        </p:sp>
        <p:sp>
          <p:nvSpPr>
            <p:cNvPr id="31833" name="Text Box 13"/>
            <p:cNvSpPr txBox="1">
              <a:spLocks noChangeArrowheads="1"/>
            </p:cNvSpPr>
            <p:nvPr>
              <p:custDataLst>
                <p:tags r:id="rId14"/>
              </p:custDataLst>
            </p:nvPr>
          </p:nvSpPr>
          <p:spPr bwMode="auto">
            <a:xfrm>
              <a:off x="589" y="0"/>
              <a:ext cx="726" cy="250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000" b="1">
                  <a:solidFill>
                    <a:schemeClr val="accent2"/>
                  </a:solidFill>
                </a:rPr>
                <a:t>+</a:t>
              </a:r>
            </a:p>
          </p:txBody>
        </p:sp>
      </p:grpSp>
      <p:sp>
        <p:nvSpPr>
          <p:cNvPr id="31756" name="Text Box 14"/>
          <p:cNvSpPr txBox="1">
            <a:spLocks noChangeArrowheads="1"/>
          </p:cNvSpPr>
          <p:nvPr>
            <p:custDataLst>
              <p:tags r:id="rId15"/>
            </p:custDataLst>
          </p:nvPr>
        </p:nvSpPr>
        <p:spPr bwMode="auto">
          <a:xfrm>
            <a:off x="6019800" y="4916489"/>
            <a:ext cx="1524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ea typeface="黑体" panose="02010609060101010101" pitchFamily="49" charset="-122"/>
              </a:rPr>
              <a:t>质荷比</a:t>
            </a:r>
          </a:p>
        </p:txBody>
      </p:sp>
      <p:grpSp>
        <p:nvGrpSpPr>
          <p:cNvPr id="31757" name="Group 15"/>
          <p:cNvGrpSpPr/>
          <p:nvPr>
            <p:custDataLst>
              <p:tags r:id="rId16"/>
            </p:custDataLst>
          </p:nvPr>
        </p:nvGrpSpPr>
        <p:grpSpPr>
          <a:xfrm>
            <a:off x="987548" y="829503"/>
            <a:ext cx="6465888" cy="5351462"/>
            <a:chExt cx="4176" cy="3232"/>
          </a:xfrm>
        </p:grpSpPr>
        <p:sp>
          <p:nvSpPr>
            <p:cNvPr id="31762" name="Oval 5"/>
            <p:cNvSpPr>
              <a:spLocks noChangeAspect="1" noChangeArrowheads="1"/>
            </p:cNvSpPr>
            <p:nvPr>
              <p:custDataLst>
                <p:tags r:id="rId17"/>
              </p:custDataLst>
            </p:nvPr>
          </p:nvSpPr>
          <p:spPr bwMode="auto">
            <a:xfrm>
              <a:off x="2545" y="0"/>
              <a:ext cx="61" cy="61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767676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  <p:sp>
          <p:nvSpPr>
            <p:cNvPr id="31763" name="Oval 8"/>
            <p:cNvSpPr>
              <a:spLocks noChangeAspect="1" noChangeArrowheads="1"/>
            </p:cNvSpPr>
            <p:nvPr>
              <p:custDataLst>
                <p:tags r:id="rId18"/>
              </p:custDataLst>
            </p:nvPr>
          </p:nvSpPr>
          <p:spPr bwMode="auto">
            <a:xfrm>
              <a:off x="4115" y="39"/>
              <a:ext cx="61" cy="61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8999"/>
                  </a:schemeClr>
                </a:gs>
                <a:gs pos="100000">
                  <a:srgbClr val="767676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  <p:sp>
          <p:nvSpPr>
            <p:cNvPr id="31764" name="Oval 10"/>
            <p:cNvSpPr>
              <a:spLocks noChangeAspect="1"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1392" y="39"/>
              <a:ext cx="45" cy="45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5999"/>
                  </a:schemeClr>
                </a:gs>
                <a:gs pos="100000">
                  <a:srgbClr val="767676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  <p:sp>
          <p:nvSpPr>
            <p:cNvPr id="31765" name="Oval 16"/>
            <p:cNvSpPr>
              <a:spLocks noChangeAspect="1" noChangeArrowheads="1"/>
            </p:cNvSpPr>
            <p:nvPr>
              <p:custDataLst>
                <p:tags r:id="rId20"/>
              </p:custDataLst>
            </p:nvPr>
          </p:nvSpPr>
          <p:spPr bwMode="auto">
            <a:xfrm>
              <a:off x="3792" y="87"/>
              <a:ext cx="34" cy="34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5999"/>
                  </a:schemeClr>
                </a:gs>
                <a:gs pos="100000">
                  <a:srgbClr val="767676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  <p:sp>
          <p:nvSpPr>
            <p:cNvPr id="31766" name="Oval 19"/>
            <p:cNvSpPr>
              <a:spLocks noChangeAspect="1" noChangeArrowheads="1"/>
            </p:cNvSpPr>
            <p:nvPr>
              <p:custDataLst>
                <p:tags r:id="rId21"/>
              </p:custDataLst>
            </p:nvPr>
          </p:nvSpPr>
          <p:spPr bwMode="auto">
            <a:xfrm>
              <a:off x="2784" y="87"/>
              <a:ext cx="34" cy="34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5999"/>
                  </a:schemeClr>
                </a:gs>
                <a:gs pos="100000">
                  <a:srgbClr val="767676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  <p:sp>
          <p:nvSpPr>
            <p:cNvPr id="31767" name="Text Box 21"/>
            <p:cNvSpPr txBox="1">
              <a:spLocks noChangeArrowheads="1"/>
            </p:cNvSpPr>
            <p:nvPr>
              <p:custDataLst>
                <p:tags r:id="rId22"/>
              </p:custDataLst>
            </p:nvPr>
          </p:nvSpPr>
          <p:spPr bwMode="auto">
            <a:xfrm>
              <a:off x="1762" y="136"/>
              <a:ext cx="78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800" b="1">
                  <a:solidFill>
                    <a:srgbClr val="FF3300"/>
                  </a:solidFill>
                </a:rPr>
                <a:t>31</a:t>
              </a:r>
            </a:p>
          </p:txBody>
        </p:sp>
        <p:sp>
          <p:nvSpPr>
            <p:cNvPr id="31768" name="Oval 7"/>
            <p:cNvSpPr>
              <a:spLocks noChangeAspect="1" noChangeArrowheads="1"/>
            </p:cNvSpPr>
            <p:nvPr>
              <p:custDataLst>
                <p:tags r:id="rId23"/>
              </p:custDataLst>
            </p:nvPr>
          </p:nvSpPr>
          <p:spPr bwMode="auto">
            <a:xfrm>
              <a:off x="0" y="2775"/>
              <a:ext cx="61" cy="61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767676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  <p:sp>
          <p:nvSpPr>
            <p:cNvPr id="31769" name="Oval 11"/>
            <p:cNvSpPr>
              <a:spLocks noChangeAspect="1" noChangeArrowheads="1"/>
            </p:cNvSpPr>
            <p:nvPr>
              <p:custDataLst>
                <p:tags r:id="rId24"/>
              </p:custDataLst>
            </p:nvPr>
          </p:nvSpPr>
          <p:spPr bwMode="auto">
            <a:xfrm>
              <a:off x="3219" y="426"/>
              <a:ext cx="45" cy="45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5999"/>
                  </a:schemeClr>
                </a:gs>
                <a:gs pos="100000">
                  <a:srgbClr val="767676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  <p:sp>
          <p:nvSpPr>
            <p:cNvPr id="31770" name="Oval 12"/>
            <p:cNvSpPr>
              <a:spLocks noChangeAspect="1"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3518" y="327"/>
              <a:ext cx="34" cy="34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5999"/>
                  </a:schemeClr>
                </a:gs>
                <a:gs pos="100000">
                  <a:srgbClr val="767676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  <p:sp>
          <p:nvSpPr>
            <p:cNvPr id="31771" name="Oval 17"/>
            <p:cNvSpPr>
              <a:spLocks noChangeAspect="1" noChangeArrowheads="1"/>
            </p:cNvSpPr>
            <p:nvPr>
              <p:custDataLst>
                <p:tags r:id="rId26"/>
              </p:custDataLst>
            </p:nvPr>
          </p:nvSpPr>
          <p:spPr bwMode="auto">
            <a:xfrm>
              <a:off x="3998" y="197"/>
              <a:ext cx="34" cy="34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5999"/>
                  </a:schemeClr>
                </a:gs>
                <a:gs pos="100000">
                  <a:srgbClr val="767676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  <p:sp>
          <p:nvSpPr>
            <p:cNvPr id="31772" name="Oval 18"/>
            <p:cNvSpPr>
              <a:spLocks noChangeAspect="1" noChangeArrowheads="1"/>
            </p:cNvSpPr>
            <p:nvPr>
              <p:custDataLst>
                <p:tags r:id="rId27"/>
              </p:custDataLst>
            </p:nvPr>
          </p:nvSpPr>
          <p:spPr bwMode="auto">
            <a:xfrm>
              <a:off x="3216" y="231"/>
              <a:ext cx="34" cy="34"/>
            </a:xfrm>
            <a:prstGeom prst="ellipse">
              <a:avLst/>
            </a:prstGeom>
            <a:gradFill rotWithShape="1">
              <a:gsLst>
                <a:gs pos="0">
                  <a:schemeClr val="bg1">
                    <a:alpha val="65999"/>
                  </a:schemeClr>
                </a:gs>
                <a:gs pos="100000">
                  <a:srgbClr val="767676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1773" name="Oval 24"/>
            <p:cNvSpPr>
              <a:spLocks noChangeAspect="1" noChangeArrowheads="1"/>
            </p:cNvSpPr>
            <p:nvPr>
              <p:custDataLst>
                <p:tags r:id="rId28"/>
              </p:custDataLst>
            </p:nvPr>
          </p:nvSpPr>
          <p:spPr bwMode="auto">
            <a:xfrm>
              <a:off x="96" y="3098"/>
              <a:ext cx="61" cy="61"/>
            </a:xfrm>
            <a:prstGeom prst="ellipse">
              <a:avLst/>
            </a:prstGeom>
            <a:gradFill rotWithShape="1">
              <a:gsLst>
                <a:gs pos="0">
                  <a:schemeClr val="bg1"/>
                </a:gs>
                <a:gs pos="100000">
                  <a:srgbClr val="767676">
                    <a:alpha val="0"/>
                  </a:srgbClr>
                </a:gs>
              </a:gsLst>
              <a:path path="shape">
                <a:fillToRect l="50000" t="50000" r="50000" b="50000"/>
              </a:path>
            </a:gra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 wrap="none" anchor="ctr"/>
            <a:lstStyle/>
            <a:p>
              <a:pPr eaLnBrk="1" hangingPunct="1"/>
              <a:endParaRPr lang="zh-CN" altLang="en-US"/>
            </a:p>
          </p:txBody>
        </p:sp>
        <p:sp>
          <p:nvSpPr>
            <p:cNvPr id="31774" name="Line 28"/>
            <p:cNvSpPr>
              <a:spLocks noChangeShapeType="1"/>
            </p:cNvSpPr>
            <p:nvPr>
              <p:custDataLst>
                <p:tags r:id="rId29"/>
              </p:custDataLst>
            </p:nvPr>
          </p:nvSpPr>
          <p:spPr bwMode="auto">
            <a:xfrm flipH="1">
              <a:off x="1263" y="378"/>
              <a:ext cx="0" cy="204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5" name="Line 29"/>
            <p:cNvSpPr>
              <a:spLocks noChangeShapeType="1"/>
            </p:cNvSpPr>
            <p:nvPr>
              <p:custDataLst>
                <p:tags r:id="rId30"/>
              </p:custDataLst>
            </p:nvPr>
          </p:nvSpPr>
          <p:spPr bwMode="auto">
            <a:xfrm>
              <a:off x="1217" y="2419"/>
              <a:ext cx="2903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6" name="Line 30"/>
            <p:cNvSpPr>
              <a:spLocks noChangeShapeType="1"/>
            </p:cNvSpPr>
            <p:nvPr>
              <p:custDataLst>
                <p:tags r:id="rId31"/>
              </p:custDataLst>
            </p:nvPr>
          </p:nvSpPr>
          <p:spPr bwMode="auto">
            <a:xfrm flipH="1">
              <a:off x="1399" y="2419"/>
              <a:ext cx="0" cy="9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7" name="Line 31"/>
            <p:cNvSpPr>
              <a:spLocks noChangeShapeType="1"/>
            </p:cNvSpPr>
            <p:nvPr>
              <p:custDataLst>
                <p:tags r:id="rId32"/>
              </p:custDataLst>
            </p:nvPr>
          </p:nvSpPr>
          <p:spPr bwMode="auto">
            <a:xfrm flipH="1">
              <a:off x="1852" y="2419"/>
              <a:ext cx="0" cy="9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8" name="Line 32"/>
            <p:cNvSpPr>
              <a:spLocks noChangeShapeType="1"/>
            </p:cNvSpPr>
            <p:nvPr>
              <p:custDataLst>
                <p:tags r:id="rId33"/>
              </p:custDataLst>
            </p:nvPr>
          </p:nvSpPr>
          <p:spPr bwMode="auto">
            <a:xfrm>
              <a:off x="1217" y="2011"/>
              <a:ext cx="4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79" name="Line 33"/>
            <p:cNvSpPr>
              <a:spLocks noChangeShapeType="1"/>
            </p:cNvSpPr>
            <p:nvPr>
              <p:custDataLst>
                <p:tags r:id="rId34"/>
              </p:custDataLst>
            </p:nvPr>
          </p:nvSpPr>
          <p:spPr bwMode="auto">
            <a:xfrm>
              <a:off x="1217" y="1603"/>
              <a:ext cx="4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0" name="Line 34"/>
            <p:cNvSpPr>
              <a:spLocks noChangeShapeType="1"/>
            </p:cNvSpPr>
            <p:nvPr>
              <p:custDataLst>
                <p:tags r:id="rId35"/>
              </p:custDataLst>
            </p:nvPr>
          </p:nvSpPr>
          <p:spPr bwMode="auto">
            <a:xfrm>
              <a:off x="1217" y="1194"/>
              <a:ext cx="4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1" name="Line 35"/>
            <p:cNvSpPr>
              <a:spLocks noChangeShapeType="1"/>
            </p:cNvSpPr>
            <p:nvPr>
              <p:custDataLst>
                <p:tags r:id="rId36"/>
              </p:custDataLst>
            </p:nvPr>
          </p:nvSpPr>
          <p:spPr bwMode="auto">
            <a:xfrm>
              <a:off x="1217" y="786"/>
              <a:ext cx="4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2" name="Line 36"/>
            <p:cNvSpPr>
              <a:spLocks noChangeShapeType="1"/>
            </p:cNvSpPr>
            <p:nvPr>
              <p:custDataLst>
                <p:tags r:id="rId37"/>
              </p:custDataLst>
            </p:nvPr>
          </p:nvSpPr>
          <p:spPr bwMode="auto">
            <a:xfrm>
              <a:off x="1217" y="378"/>
              <a:ext cx="46" cy="0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3" name="Line 37"/>
            <p:cNvSpPr>
              <a:spLocks noChangeShapeType="1"/>
            </p:cNvSpPr>
            <p:nvPr>
              <p:custDataLst>
                <p:tags r:id="rId38"/>
              </p:custDataLst>
            </p:nvPr>
          </p:nvSpPr>
          <p:spPr bwMode="auto">
            <a:xfrm flipH="1">
              <a:off x="1489" y="2419"/>
              <a:ext cx="0" cy="4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4" name="Line 38"/>
            <p:cNvSpPr>
              <a:spLocks noChangeShapeType="1"/>
            </p:cNvSpPr>
            <p:nvPr>
              <p:custDataLst>
                <p:tags r:id="rId39"/>
              </p:custDataLst>
            </p:nvPr>
          </p:nvSpPr>
          <p:spPr bwMode="auto">
            <a:xfrm flipH="1">
              <a:off x="2306" y="2419"/>
              <a:ext cx="0" cy="9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5" name="Line 39"/>
            <p:cNvSpPr>
              <a:spLocks noChangeShapeType="1"/>
            </p:cNvSpPr>
            <p:nvPr>
              <p:custDataLst>
                <p:tags r:id="rId40"/>
              </p:custDataLst>
            </p:nvPr>
          </p:nvSpPr>
          <p:spPr bwMode="auto">
            <a:xfrm flipH="1">
              <a:off x="2805" y="2419"/>
              <a:ext cx="0" cy="91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6" name="Line 40"/>
            <p:cNvSpPr>
              <a:spLocks noChangeShapeType="1"/>
            </p:cNvSpPr>
            <p:nvPr>
              <p:custDataLst>
                <p:tags r:id="rId41"/>
              </p:custDataLst>
            </p:nvPr>
          </p:nvSpPr>
          <p:spPr bwMode="auto">
            <a:xfrm flipH="1">
              <a:off x="1580" y="2419"/>
              <a:ext cx="0" cy="4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7" name="Line 41"/>
            <p:cNvSpPr>
              <a:spLocks noChangeShapeType="1"/>
            </p:cNvSpPr>
            <p:nvPr>
              <p:custDataLst>
                <p:tags r:id="rId42"/>
              </p:custDataLst>
            </p:nvPr>
          </p:nvSpPr>
          <p:spPr bwMode="auto">
            <a:xfrm flipH="1">
              <a:off x="1671" y="2419"/>
              <a:ext cx="0" cy="4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8" name="Line 42"/>
            <p:cNvSpPr>
              <a:spLocks noChangeShapeType="1"/>
            </p:cNvSpPr>
            <p:nvPr>
              <p:custDataLst>
                <p:tags r:id="rId43"/>
              </p:custDataLst>
            </p:nvPr>
          </p:nvSpPr>
          <p:spPr bwMode="auto">
            <a:xfrm flipH="1">
              <a:off x="1762" y="2419"/>
              <a:ext cx="0" cy="4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89" name="Line 43"/>
            <p:cNvSpPr>
              <a:spLocks noChangeShapeType="1"/>
            </p:cNvSpPr>
            <p:nvPr>
              <p:custDataLst>
                <p:tags r:id="rId44"/>
              </p:custDataLst>
            </p:nvPr>
          </p:nvSpPr>
          <p:spPr bwMode="auto">
            <a:xfrm flipH="1">
              <a:off x="1943" y="2419"/>
              <a:ext cx="0" cy="4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90" name="Line 44"/>
            <p:cNvSpPr>
              <a:spLocks noChangeShapeType="1"/>
            </p:cNvSpPr>
            <p:nvPr>
              <p:custDataLst>
                <p:tags r:id="rId45"/>
              </p:custDataLst>
            </p:nvPr>
          </p:nvSpPr>
          <p:spPr bwMode="auto">
            <a:xfrm flipH="1">
              <a:off x="2034" y="2419"/>
              <a:ext cx="0" cy="4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91" name="Line 45"/>
            <p:cNvSpPr>
              <a:spLocks noChangeShapeType="1"/>
            </p:cNvSpPr>
            <p:nvPr>
              <p:custDataLst>
                <p:tags r:id="rId46"/>
              </p:custDataLst>
            </p:nvPr>
          </p:nvSpPr>
          <p:spPr bwMode="auto">
            <a:xfrm flipH="1">
              <a:off x="2124" y="2419"/>
              <a:ext cx="0" cy="4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92" name="Line 46"/>
            <p:cNvSpPr>
              <a:spLocks noChangeShapeType="1"/>
            </p:cNvSpPr>
            <p:nvPr>
              <p:custDataLst>
                <p:tags r:id="rId47"/>
              </p:custDataLst>
            </p:nvPr>
          </p:nvSpPr>
          <p:spPr bwMode="auto">
            <a:xfrm flipH="1">
              <a:off x="2215" y="2419"/>
              <a:ext cx="0" cy="4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93" name="Line 47"/>
            <p:cNvSpPr>
              <a:spLocks noChangeShapeType="1"/>
            </p:cNvSpPr>
            <p:nvPr>
              <p:custDataLst>
                <p:tags r:id="rId48"/>
              </p:custDataLst>
            </p:nvPr>
          </p:nvSpPr>
          <p:spPr bwMode="auto">
            <a:xfrm flipH="1">
              <a:off x="2397" y="2419"/>
              <a:ext cx="0" cy="4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94" name="Line 48"/>
            <p:cNvSpPr>
              <a:spLocks noChangeShapeType="1"/>
            </p:cNvSpPr>
            <p:nvPr>
              <p:custDataLst>
                <p:tags r:id="rId49"/>
              </p:custDataLst>
            </p:nvPr>
          </p:nvSpPr>
          <p:spPr bwMode="auto">
            <a:xfrm flipH="1">
              <a:off x="2487" y="2419"/>
              <a:ext cx="0" cy="4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95" name="Line 49"/>
            <p:cNvSpPr>
              <a:spLocks noChangeShapeType="1"/>
            </p:cNvSpPr>
            <p:nvPr>
              <p:custDataLst>
                <p:tags r:id="rId50"/>
              </p:custDataLst>
            </p:nvPr>
          </p:nvSpPr>
          <p:spPr bwMode="auto">
            <a:xfrm flipH="1">
              <a:off x="2578" y="2419"/>
              <a:ext cx="0" cy="4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96" name="Line 50"/>
            <p:cNvSpPr>
              <a:spLocks noChangeShapeType="1"/>
            </p:cNvSpPr>
            <p:nvPr>
              <p:custDataLst>
                <p:tags r:id="rId51"/>
              </p:custDataLst>
            </p:nvPr>
          </p:nvSpPr>
          <p:spPr bwMode="auto">
            <a:xfrm flipH="1">
              <a:off x="2669" y="2419"/>
              <a:ext cx="0" cy="4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97" name="Line 51"/>
            <p:cNvSpPr>
              <a:spLocks noChangeShapeType="1"/>
            </p:cNvSpPr>
            <p:nvPr>
              <p:custDataLst>
                <p:tags r:id="rId52"/>
              </p:custDataLst>
            </p:nvPr>
          </p:nvSpPr>
          <p:spPr bwMode="auto">
            <a:xfrm flipH="1" flipV="1">
              <a:off x="1671" y="2147"/>
              <a:ext cx="0" cy="27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98" name="Line 52"/>
            <p:cNvSpPr>
              <a:spLocks noChangeShapeType="1"/>
            </p:cNvSpPr>
            <p:nvPr>
              <p:custDataLst>
                <p:tags r:id="rId53"/>
              </p:custDataLst>
            </p:nvPr>
          </p:nvSpPr>
          <p:spPr bwMode="auto">
            <a:xfrm flipH="1" flipV="1">
              <a:off x="1716" y="1784"/>
              <a:ext cx="0" cy="635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799" name="Line 53"/>
            <p:cNvSpPr>
              <a:spLocks noChangeShapeType="1"/>
            </p:cNvSpPr>
            <p:nvPr>
              <p:custDataLst>
                <p:tags r:id="rId54"/>
              </p:custDataLst>
            </p:nvPr>
          </p:nvSpPr>
          <p:spPr bwMode="auto">
            <a:xfrm flipH="1" flipV="1">
              <a:off x="1762" y="2011"/>
              <a:ext cx="0" cy="40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800" name="Line 54"/>
            <p:cNvSpPr>
              <a:spLocks noChangeShapeType="1"/>
            </p:cNvSpPr>
            <p:nvPr>
              <p:custDataLst>
                <p:tags r:id="rId55"/>
              </p:custDataLst>
            </p:nvPr>
          </p:nvSpPr>
          <p:spPr bwMode="auto">
            <a:xfrm flipH="1" flipV="1">
              <a:off x="1807" y="1603"/>
              <a:ext cx="0" cy="81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801" name="Line 55"/>
            <p:cNvSpPr>
              <a:spLocks noChangeShapeType="1"/>
            </p:cNvSpPr>
            <p:nvPr>
              <p:custDataLst>
                <p:tags r:id="rId56"/>
              </p:custDataLst>
            </p:nvPr>
          </p:nvSpPr>
          <p:spPr bwMode="auto">
            <a:xfrm flipH="1" flipV="1">
              <a:off x="1898" y="333"/>
              <a:ext cx="0" cy="2086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802" name="Line 56"/>
            <p:cNvSpPr>
              <a:spLocks noChangeShapeType="1"/>
            </p:cNvSpPr>
            <p:nvPr>
              <p:custDataLst>
                <p:tags r:id="rId57"/>
              </p:custDataLst>
            </p:nvPr>
          </p:nvSpPr>
          <p:spPr bwMode="auto">
            <a:xfrm flipH="1" flipV="1">
              <a:off x="2533" y="1421"/>
              <a:ext cx="0" cy="998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803" name="Line 57"/>
            <p:cNvSpPr>
              <a:spLocks noChangeShapeType="1"/>
            </p:cNvSpPr>
            <p:nvPr>
              <p:custDataLst>
                <p:tags r:id="rId58"/>
              </p:custDataLst>
            </p:nvPr>
          </p:nvSpPr>
          <p:spPr bwMode="auto">
            <a:xfrm flipH="1" flipV="1">
              <a:off x="2578" y="2147"/>
              <a:ext cx="0" cy="27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804" name="Text Box 58"/>
            <p:cNvSpPr txBox="1">
              <a:spLocks noChangeArrowheads="1"/>
            </p:cNvSpPr>
            <p:nvPr>
              <p:custDataLst>
                <p:tags r:id="rId59"/>
              </p:custDataLst>
            </p:nvPr>
          </p:nvSpPr>
          <p:spPr bwMode="auto">
            <a:xfrm>
              <a:off x="809" y="226"/>
              <a:ext cx="108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/>
                <a:t>100</a:t>
              </a:r>
            </a:p>
          </p:txBody>
        </p:sp>
        <p:sp>
          <p:nvSpPr>
            <p:cNvPr id="31805" name="Text Box 59"/>
            <p:cNvSpPr txBox="1">
              <a:spLocks noChangeArrowheads="1"/>
            </p:cNvSpPr>
            <p:nvPr>
              <p:custDataLst>
                <p:tags r:id="rId60"/>
              </p:custDataLst>
            </p:nvPr>
          </p:nvSpPr>
          <p:spPr bwMode="auto">
            <a:xfrm>
              <a:off x="896" y="646"/>
              <a:ext cx="113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/>
                <a:t>80</a:t>
              </a:r>
            </a:p>
          </p:txBody>
        </p:sp>
        <p:sp>
          <p:nvSpPr>
            <p:cNvPr id="31806" name="Text Box 60"/>
            <p:cNvSpPr txBox="1">
              <a:spLocks noChangeArrowheads="1"/>
            </p:cNvSpPr>
            <p:nvPr>
              <p:custDataLst>
                <p:tags r:id="rId61"/>
              </p:custDataLst>
            </p:nvPr>
          </p:nvSpPr>
          <p:spPr bwMode="auto">
            <a:xfrm>
              <a:off x="896" y="1053"/>
              <a:ext cx="95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/>
                <a:t>60</a:t>
              </a:r>
            </a:p>
          </p:txBody>
        </p:sp>
        <p:sp>
          <p:nvSpPr>
            <p:cNvPr id="31807" name="Text Box 61"/>
            <p:cNvSpPr txBox="1">
              <a:spLocks noChangeArrowheads="1"/>
            </p:cNvSpPr>
            <p:nvPr>
              <p:custDataLst>
                <p:tags r:id="rId62"/>
              </p:custDataLst>
            </p:nvPr>
          </p:nvSpPr>
          <p:spPr bwMode="auto">
            <a:xfrm>
              <a:off x="896" y="1466"/>
              <a:ext cx="77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/>
                <a:t>40</a:t>
              </a:r>
            </a:p>
          </p:txBody>
        </p:sp>
        <p:sp>
          <p:nvSpPr>
            <p:cNvPr id="31808" name="Text Box 62"/>
            <p:cNvSpPr txBox="1">
              <a:spLocks noChangeArrowheads="1"/>
            </p:cNvSpPr>
            <p:nvPr>
              <p:custDataLst>
                <p:tags r:id="rId63"/>
              </p:custDataLst>
            </p:nvPr>
          </p:nvSpPr>
          <p:spPr bwMode="auto">
            <a:xfrm>
              <a:off x="896" y="1859"/>
              <a:ext cx="820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/>
                <a:t>20</a:t>
              </a:r>
            </a:p>
          </p:txBody>
        </p:sp>
        <p:sp>
          <p:nvSpPr>
            <p:cNvPr id="31809" name="Text Box 63"/>
            <p:cNvSpPr txBox="1">
              <a:spLocks noChangeArrowheads="1"/>
            </p:cNvSpPr>
            <p:nvPr>
              <p:custDataLst>
                <p:tags r:id="rId64"/>
              </p:custDataLst>
            </p:nvPr>
          </p:nvSpPr>
          <p:spPr bwMode="auto">
            <a:xfrm>
              <a:off x="945" y="2267"/>
              <a:ext cx="229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/>
                <a:t>0</a:t>
              </a:r>
            </a:p>
          </p:txBody>
        </p:sp>
        <p:sp>
          <p:nvSpPr>
            <p:cNvPr id="31810" name="Text Box 64"/>
            <p:cNvSpPr txBox="1">
              <a:spLocks noChangeArrowheads="1"/>
            </p:cNvSpPr>
            <p:nvPr>
              <p:custDataLst>
                <p:tags r:id="rId65"/>
              </p:custDataLst>
            </p:nvPr>
          </p:nvSpPr>
          <p:spPr bwMode="auto">
            <a:xfrm>
              <a:off x="1250" y="2510"/>
              <a:ext cx="784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/>
                <a:t>20</a:t>
              </a:r>
            </a:p>
          </p:txBody>
        </p:sp>
        <p:sp>
          <p:nvSpPr>
            <p:cNvPr id="31811" name="Text Box 65"/>
            <p:cNvSpPr txBox="1">
              <a:spLocks noChangeArrowheads="1"/>
            </p:cNvSpPr>
            <p:nvPr>
              <p:custDataLst>
                <p:tags r:id="rId66"/>
              </p:custDataLst>
            </p:nvPr>
          </p:nvSpPr>
          <p:spPr bwMode="auto">
            <a:xfrm>
              <a:off x="1671" y="2510"/>
              <a:ext cx="726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/>
                <a:t>30</a:t>
              </a:r>
            </a:p>
          </p:txBody>
        </p:sp>
        <p:sp>
          <p:nvSpPr>
            <p:cNvPr id="31812" name="Text Box 66"/>
            <p:cNvSpPr txBox="1">
              <a:spLocks noChangeArrowheads="1"/>
            </p:cNvSpPr>
            <p:nvPr>
              <p:custDataLst>
                <p:tags r:id="rId67"/>
              </p:custDataLst>
            </p:nvPr>
          </p:nvSpPr>
          <p:spPr bwMode="auto">
            <a:xfrm>
              <a:off x="2124" y="2510"/>
              <a:ext cx="635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/>
                <a:t>40</a:t>
              </a:r>
            </a:p>
          </p:txBody>
        </p:sp>
        <p:sp>
          <p:nvSpPr>
            <p:cNvPr id="31813" name="Text Box 67"/>
            <p:cNvSpPr txBox="1">
              <a:spLocks noChangeArrowheads="1"/>
            </p:cNvSpPr>
            <p:nvPr>
              <p:custDataLst>
                <p:tags r:id="rId68"/>
              </p:custDataLst>
            </p:nvPr>
          </p:nvSpPr>
          <p:spPr bwMode="auto">
            <a:xfrm>
              <a:off x="2623" y="2510"/>
              <a:ext cx="908" cy="288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2400" b="1"/>
                <a:t>50</a:t>
              </a:r>
            </a:p>
          </p:txBody>
        </p:sp>
        <p:sp>
          <p:nvSpPr>
            <p:cNvPr id="31814" name="Text Box 68"/>
            <p:cNvSpPr txBox="1">
              <a:spLocks noChangeArrowheads="1"/>
            </p:cNvSpPr>
            <p:nvPr>
              <p:custDataLst>
                <p:tags r:id="rId69"/>
              </p:custDataLst>
            </p:nvPr>
          </p:nvSpPr>
          <p:spPr bwMode="auto">
            <a:xfrm>
              <a:off x="1580" y="1587"/>
              <a:ext cx="78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800" b="1">
                  <a:solidFill>
                    <a:srgbClr val="FF3300"/>
                  </a:solidFill>
                </a:rPr>
                <a:t>27</a:t>
              </a:r>
            </a:p>
          </p:txBody>
        </p:sp>
        <p:sp>
          <p:nvSpPr>
            <p:cNvPr id="31815" name="Text Box 69"/>
            <p:cNvSpPr txBox="1">
              <a:spLocks noChangeArrowheads="1"/>
            </p:cNvSpPr>
            <p:nvPr>
              <p:custDataLst>
                <p:tags r:id="rId70"/>
              </p:custDataLst>
            </p:nvPr>
          </p:nvSpPr>
          <p:spPr bwMode="auto">
            <a:xfrm>
              <a:off x="1704" y="1406"/>
              <a:ext cx="78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800" b="1">
                  <a:solidFill>
                    <a:srgbClr val="FF3300"/>
                  </a:solidFill>
                </a:rPr>
                <a:t>29</a:t>
              </a:r>
            </a:p>
          </p:txBody>
        </p:sp>
        <p:sp>
          <p:nvSpPr>
            <p:cNvPr id="31816" name="Text Box 70"/>
            <p:cNvSpPr txBox="1">
              <a:spLocks noChangeArrowheads="1"/>
            </p:cNvSpPr>
            <p:nvPr>
              <p:custDataLst>
                <p:tags r:id="rId71"/>
              </p:custDataLst>
            </p:nvPr>
          </p:nvSpPr>
          <p:spPr bwMode="auto">
            <a:xfrm>
              <a:off x="2429" y="1220"/>
              <a:ext cx="78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800" b="1">
                  <a:solidFill>
                    <a:srgbClr val="FF3300"/>
                  </a:solidFill>
                </a:rPr>
                <a:t>45</a:t>
              </a:r>
            </a:p>
          </p:txBody>
        </p:sp>
        <p:sp>
          <p:nvSpPr>
            <p:cNvPr id="31817" name="Text Box 71"/>
            <p:cNvSpPr txBox="1">
              <a:spLocks noChangeArrowheads="1"/>
            </p:cNvSpPr>
            <p:nvPr>
              <p:custDataLst>
                <p:tags r:id="rId72"/>
              </p:custDataLst>
            </p:nvPr>
          </p:nvSpPr>
          <p:spPr bwMode="auto">
            <a:xfrm>
              <a:off x="2488" y="1946"/>
              <a:ext cx="784" cy="231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en-US" altLang="zh-CN" sz="1800" b="1">
                  <a:solidFill>
                    <a:srgbClr val="FF3300"/>
                  </a:solidFill>
                </a:rPr>
                <a:t>46</a:t>
              </a:r>
            </a:p>
          </p:txBody>
        </p:sp>
        <p:grpSp>
          <p:nvGrpSpPr>
            <p:cNvPr id="31818" name="Group 72"/>
            <p:cNvGrpSpPr/>
            <p:nvPr>
              <p:custDataLst>
                <p:tags r:id="rId73"/>
              </p:custDataLst>
            </p:nvPr>
          </p:nvGrpSpPr>
          <p:grpSpPr>
            <a:xfrm>
              <a:off x="1217" y="725"/>
              <a:ext cx="1056" cy="376"/>
              <a:chExt cx="1056" cy="376"/>
            </a:xfrm>
          </p:grpSpPr>
          <p:sp>
            <p:nvSpPr>
              <p:cNvPr id="31830" name="Text Box 73"/>
              <p:cNvSpPr txBox="1">
                <a:spLocks noChangeArrowheads="1"/>
              </p:cNvSpPr>
              <p:nvPr>
                <p:custDataLst>
                  <p:tags r:id="rId74"/>
                </p:custDataLst>
              </p:nvPr>
            </p:nvSpPr>
            <p:spPr bwMode="auto">
              <a:xfrm>
                <a:off x="0" y="126"/>
                <a:ext cx="1056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2000" b="1"/>
                  <a:t>CH</a:t>
                </a:r>
                <a:r>
                  <a:rPr lang="en-US" altLang="zh-CN" sz="2000" b="1" baseline="-25000"/>
                  <a:t>3</a:t>
                </a:r>
                <a:r>
                  <a:rPr lang="en-US" altLang="zh-CN" sz="2000" b="1"/>
                  <a:t>CH</a:t>
                </a:r>
                <a:r>
                  <a:rPr lang="en-US" altLang="zh-CN" sz="2000" b="1" baseline="-25000"/>
                  <a:t>2</a:t>
                </a:r>
              </a:p>
            </p:txBody>
          </p:sp>
          <p:sp>
            <p:nvSpPr>
              <p:cNvPr id="31831" name="Text Box 74"/>
              <p:cNvSpPr txBox="1">
                <a:spLocks noChangeArrowheads="1"/>
              </p:cNvSpPr>
              <p:nvPr>
                <p:custDataLst>
                  <p:tags r:id="rId75"/>
                </p:custDataLst>
              </p:nvPr>
            </p:nvSpPr>
            <p:spPr bwMode="auto">
              <a:xfrm>
                <a:off x="285" y="0"/>
                <a:ext cx="726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2000" b="1">
                    <a:solidFill>
                      <a:schemeClr val="accent2"/>
                    </a:solidFill>
                  </a:rPr>
                  <a:t>+</a:t>
                </a:r>
              </a:p>
            </p:txBody>
          </p:sp>
        </p:grpSp>
        <p:sp>
          <p:nvSpPr>
            <p:cNvPr id="31819" name="Line 75"/>
            <p:cNvSpPr>
              <a:spLocks noChangeShapeType="1"/>
            </p:cNvSpPr>
            <p:nvPr>
              <p:custDataLst>
                <p:tags r:id="rId76"/>
              </p:custDataLst>
            </p:nvPr>
          </p:nvSpPr>
          <p:spPr bwMode="auto">
            <a:xfrm>
              <a:off x="1626" y="1043"/>
              <a:ext cx="121" cy="454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31820" name="Group 76"/>
            <p:cNvGrpSpPr/>
            <p:nvPr>
              <p:custDataLst>
                <p:tags r:id="rId77"/>
              </p:custDataLst>
            </p:nvPr>
          </p:nvGrpSpPr>
          <p:grpSpPr>
            <a:xfrm>
              <a:off x="1989" y="226"/>
              <a:ext cx="1134" cy="376"/>
              <a:chExt cx="1134" cy="376"/>
            </a:xfrm>
          </p:grpSpPr>
          <p:sp>
            <p:nvSpPr>
              <p:cNvPr id="31828" name="Text Box 77"/>
              <p:cNvSpPr txBox="1">
                <a:spLocks noChangeArrowheads="1"/>
              </p:cNvSpPr>
              <p:nvPr>
                <p:custDataLst>
                  <p:tags r:id="rId78"/>
                </p:custDataLst>
              </p:nvPr>
            </p:nvSpPr>
            <p:spPr bwMode="auto">
              <a:xfrm>
                <a:off x="0" y="126"/>
                <a:ext cx="1056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2000" b="1"/>
                  <a:t>CH</a:t>
                </a:r>
                <a:r>
                  <a:rPr lang="en-US" altLang="zh-CN" sz="2000" b="1" baseline="-25000"/>
                  <a:t>2</a:t>
                </a:r>
                <a:r>
                  <a:rPr lang="en-US" altLang="zh-CN" sz="2000" b="1"/>
                  <a:t>=OH</a:t>
                </a:r>
                <a:endParaRPr lang="en-US" altLang="zh-CN" sz="2000" b="1" baseline="-25000"/>
              </a:p>
            </p:txBody>
          </p:sp>
          <p:sp>
            <p:nvSpPr>
              <p:cNvPr id="31829" name="Text Box 78"/>
              <p:cNvSpPr txBox="1">
                <a:spLocks noChangeArrowheads="1"/>
              </p:cNvSpPr>
              <p:nvPr>
                <p:custDataLst>
                  <p:tags r:id="rId79"/>
                </p:custDataLst>
              </p:nvPr>
            </p:nvSpPr>
            <p:spPr bwMode="auto">
              <a:xfrm>
                <a:off x="408" y="0"/>
                <a:ext cx="726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2000" b="1">
                    <a:solidFill>
                      <a:schemeClr val="accent2"/>
                    </a:solidFill>
                  </a:rPr>
                  <a:t>+</a:t>
                </a:r>
              </a:p>
            </p:txBody>
          </p:sp>
        </p:grpSp>
        <p:sp>
          <p:nvSpPr>
            <p:cNvPr id="31821" name="Line 79"/>
            <p:cNvSpPr>
              <a:spLocks noChangeShapeType="1"/>
            </p:cNvSpPr>
            <p:nvPr>
              <p:custDataLst>
                <p:tags r:id="rId80"/>
              </p:custDataLst>
            </p:nvPr>
          </p:nvSpPr>
          <p:spPr bwMode="auto">
            <a:xfrm flipH="1">
              <a:off x="1943" y="634"/>
              <a:ext cx="272" cy="27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grpSp>
          <p:nvGrpSpPr>
            <p:cNvPr id="31822" name="Group 80"/>
            <p:cNvGrpSpPr/>
            <p:nvPr>
              <p:custDataLst>
                <p:tags r:id="rId81"/>
              </p:custDataLst>
            </p:nvPr>
          </p:nvGrpSpPr>
          <p:grpSpPr>
            <a:xfrm>
              <a:off x="2669" y="816"/>
              <a:ext cx="1361" cy="376"/>
              <a:chExt cx="1361" cy="376"/>
            </a:xfrm>
          </p:grpSpPr>
          <p:sp>
            <p:nvSpPr>
              <p:cNvPr id="31826" name="Text Box 81"/>
              <p:cNvSpPr txBox="1">
                <a:spLocks noChangeArrowheads="1"/>
              </p:cNvSpPr>
              <p:nvPr>
                <p:custDataLst>
                  <p:tags r:id="rId82"/>
                </p:custDataLst>
              </p:nvPr>
            </p:nvSpPr>
            <p:spPr bwMode="auto">
              <a:xfrm>
                <a:off x="0" y="126"/>
                <a:ext cx="1056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2000" b="1"/>
                  <a:t>CH</a:t>
                </a:r>
                <a:r>
                  <a:rPr lang="en-US" altLang="zh-CN" sz="2000" b="1" baseline="-25000"/>
                  <a:t>3</a:t>
                </a:r>
                <a:r>
                  <a:rPr lang="en-US" altLang="zh-CN" sz="2000" b="1"/>
                  <a:t>CH=OH</a:t>
                </a:r>
              </a:p>
            </p:txBody>
          </p:sp>
          <p:sp>
            <p:nvSpPr>
              <p:cNvPr id="31827" name="Text Box 82"/>
              <p:cNvSpPr txBox="1">
                <a:spLocks noChangeArrowheads="1"/>
              </p:cNvSpPr>
              <p:nvPr>
                <p:custDataLst>
                  <p:tags r:id="rId83"/>
                </p:custDataLst>
              </p:nvPr>
            </p:nvSpPr>
            <p:spPr bwMode="auto">
              <a:xfrm>
                <a:off x="635" y="0"/>
                <a:ext cx="726" cy="250"/>
              </a:xfrm>
              <a:prstGeom prst="rect">
                <a:avLst/>
              </a:prstGeom>
              <a:noFill/>
              <a:ln>
                <a:noFill/>
              </a:ln>
              <a:effectLst/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  <a:ext uri="{AF507438-7753-43E0-B8FC-AC1667EBCBE1}">
                  <a14:hiddenEffects xmlns:a14="http://schemas.microsoft.com/office/drawing/2010/main">
                    <a:effectLst>
                      <a:outerShdw dist="35921" dir="2700000" algn="ctr" rotWithShape="0">
                        <a:schemeClr val="bg2"/>
                      </a:outerShdw>
                    </a:effectLst>
                  </a14:hiddenEffects>
                </a:ext>
              </a:extLst>
            </p:spPr>
            <p:txBody>
              <a:bodyPr>
                <a:spAutoFit/>
              </a:bodyPr>
              <a:lstStyle>
                <a:lvl1pPr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1pPr>
                <a:lvl2pPr marL="742950" indent="-28575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2pPr>
                <a:lvl3pPr marL="11430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3pPr>
                <a:lvl4pPr marL="16002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4pPr>
                <a:lvl5pPr marL="2057400" indent="-228600"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5pPr>
                <a:lvl6pPr marL="25146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6pPr>
                <a:lvl7pPr marL="29718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7pPr>
                <a:lvl8pPr marL="34290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8pPr>
                <a:lvl9pPr marL="3886200" indent="-228600" eaLnBrk="0" fontAlgn="base" hangingPunct="0">
                  <a:spcBef>
                    <a:spcPct val="0"/>
                  </a:spcBef>
                  <a:spcAft>
                    <a:spcPct val="0"/>
                  </a:spcAft>
                  <a:defRPr sz="1500">
                    <a:solidFill>
                      <a:schemeClr val="tx1"/>
                    </a:solidFill>
                    <a:latin typeface="Arial" panose="020b0604020202020204" pitchFamily="34" charset="0"/>
                    <a:ea typeface="宋体" panose="02010600030101010101" pitchFamily="2" charset="-122"/>
                  </a:defRPr>
                </a:lvl9pPr>
              </a:lstStyle>
              <a:p>
                <a:pPr eaLnBrk="1" hangingPunct="1"/>
                <a:r>
                  <a:rPr lang="en-US" altLang="zh-CN" sz="2000" b="1">
                    <a:solidFill>
                      <a:schemeClr val="accent2"/>
                    </a:solidFill>
                  </a:rPr>
                  <a:t>+</a:t>
                </a:r>
              </a:p>
            </p:txBody>
          </p:sp>
        </p:grpSp>
        <p:sp>
          <p:nvSpPr>
            <p:cNvPr id="31823" name="Line 83"/>
            <p:cNvSpPr>
              <a:spLocks noChangeShapeType="1"/>
            </p:cNvSpPr>
            <p:nvPr>
              <p:custDataLst>
                <p:tags r:id="rId84"/>
              </p:custDataLst>
            </p:nvPr>
          </p:nvSpPr>
          <p:spPr bwMode="auto">
            <a:xfrm flipH="1">
              <a:off x="2624" y="1179"/>
              <a:ext cx="272" cy="27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824" name="Line 84"/>
            <p:cNvSpPr>
              <a:spLocks noChangeShapeType="1"/>
            </p:cNvSpPr>
            <p:nvPr>
              <p:custDataLst>
                <p:tags r:id="rId85"/>
              </p:custDataLst>
            </p:nvPr>
          </p:nvSpPr>
          <p:spPr bwMode="auto">
            <a:xfrm flipH="1">
              <a:off x="2669" y="1905"/>
              <a:ext cx="272" cy="272"/>
            </a:xfrm>
            <a:prstGeom prst="line">
              <a:avLst/>
            </a:prstGeom>
            <a:noFill/>
            <a:ln w="25400">
              <a:solidFill>
                <a:schemeClr val="tx1"/>
              </a:solidFill>
              <a:round/>
              <a:tailEnd type="triangle" w="med" len="med"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1825" name="Text Box 85"/>
            <p:cNvSpPr txBox="1">
              <a:spLocks noChangeArrowheads="1"/>
            </p:cNvSpPr>
            <p:nvPr>
              <p:custDataLst>
                <p:tags r:id="rId86"/>
              </p:custDataLst>
            </p:nvPr>
          </p:nvSpPr>
          <p:spPr bwMode="auto">
            <a:xfrm>
              <a:off x="370" y="663"/>
              <a:ext cx="437" cy="2569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eaVert"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/>
              <a:r>
                <a:rPr lang="zh-CN" altLang="en-US" sz="3200" b="1">
                  <a:latin typeface="黑体" panose="02010609060101010101" pitchFamily="49" charset="-122"/>
                  <a:ea typeface="黑体" panose="02010609060101010101" pitchFamily="49" charset="-122"/>
                </a:rPr>
                <a:t>相对丰度</a:t>
              </a:r>
              <a:r>
                <a:rPr lang="en-US" altLang="zh-CN" sz="3200" b="1">
                  <a:latin typeface="楷体_GB2312" pitchFamily="49" charset="-122"/>
                  <a:ea typeface="楷体_GB2312" pitchFamily="49" charset="-122"/>
                </a:rPr>
                <a:t>/</a:t>
              </a:r>
              <a:r>
                <a:rPr lang="en-US" altLang="zh-CN" sz="3200" b="1">
                  <a:latin typeface="Times New Roman" panose="02020603050405020304" pitchFamily="18" charset="0"/>
                  <a:ea typeface="黑体" panose="02010609060101010101" pitchFamily="49" charset="-122"/>
                </a:rPr>
                <a:t>%</a:t>
              </a:r>
            </a:p>
          </p:txBody>
        </p:sp>
      </p:grpSp>
      <p:sp>
        <p:nvSpPr>
          <p:cNvPr id="31758" name="Text Box 86"/>
          <p:cNvSpPr txBox="1">
            <a:spLocks noChangeArrowheads="1"/>
          </p:cNvSpPr>
          <p:nvPr>
            <p:custDataLst>
              <p:tags r:id="rId87"/>
            </p:custDataLst>
          </p:nvPr>
        </p:nvSpPr>
        <p:spPr bwMode="auto">
          <a:xfrm>
            <a:off x="2800597" y="5601529"/>
            <a:ext cx="3048000" cy="579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ea typeface="黑体" panose="02010609060101010101" pitchFamily="49" charset="-122"/>
              </a:rPr>
              <a:t>乙醇的质谱图</a:t>
            </a:r>
          </a:p>
        </p:txBody>
      </p:sp>
      <p:sp>
        <p:nvSpPr>
          <p:cNvPr id="31759" name="Text Box 87"/>
          <p:cNvSpPr txBox="1">
            <a:spLocks noChangeArrowheads="1"/>
          </p:cNvSpPr>
          <p:nvPr>
            <p:custDataLst>
              <p:tags r:id="rId88"/>
            </p:custDataLst>
          </p:nvPr>
        </p:nvSpPr>
        <p:spPr bwMode="auto">
          <a:xfrm>
            <a:off x="7688217" y="1439748"/>
            <a:ext cx="4073695" cy="4832092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66FF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indent="612140" algn="just">
              <a:tabLst>
                <a:tab pos="2514600"/>
              </a:tabLst>
            </a:pPr>
            <a:r>
              <a:rPr lang="zh-CN" altLang="zh-CN" sz="2800" b="1" kern="100">
                <a:latin typeface="Times New Roman" panose="02020603050405020304" pitchFamily="18" charset="0"/>
                <a:cs typeface="Times New Roman" panose="02020603050405020304" pitchFamily="18" charset="0"/>
              </a:rPr>
              <a:t>质谱图：横坐标表示碎片的质荷比，纵坐标表示碎片的相对丰度，峰上的数据表示碎片的相对质量。</a:t>
            </a:r>
            <a:r>
              <a:rPr lang="zh-CN" altLang="zh-CN" sz="2800" b="1" kern="1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分子离子的相对质量越大，质荷比就越大，到达检测器需要的时间就越长，因此</a:t>
            </a:r>
            <a:r>
              <a:rPr lang="zh-CN" altLang="zh-CN" sz="2800" b="1" kern="100">
                <a:latin typeface="Times New Roman" panose="02020603050405020304" pitchFamily="18" charset="0"/>
                <a:cs typeface="Times New Roman" panose="02020603050405020304" pitchFamily="18" charset="0"/>
              </a:rPr>
              <a:t>质谱图中最右边的峰表示的就是样品的相对分子质量。</a:t>
            </a:r>
            <a:endParaRPr lang="zh-CN" altLang="zh-CN" sz="1100" kern="100">
              <a:latin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89" name="Oval 93"/>
          <p:cNvSpPr>
            <a:spLocks noChangeArrowheads="1"/>
          </p:cNvSpPr>
          <p:nvPr>
            <p:custDataLst>
              <p:tags r:id="rId89"/>
            </p:custDataLst>
          </p:nvPr>
        </p:nvSpPr>
        <p:spPr bwMode="auto">
          <a:xfrm>
            <a:off x="4892675" y="4006851"/>
            <a:ext cx="666750" cy="652463"/>
          </a:xfrm>
          <a:prstGeom prst="ellipse">
            <a:avLst/>
          </a:prstGeom>
          <a:noFill/>
          <a:ln w="57150">
            <a:solidFill>
              <a:srgbClr val="FF0000"/>
            </a:solidFill>
            <a:rou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pPr eaLnBrk="0" hangingPunct="0"/>
            <a:endParaRPr lang="zh-CN" altLang="en-US"/>
          </a:p>
        </p:txBody>
      </p:sp>
      <p:sp>
        <p:nvSpPr>
          <p:cNvPr id="90" name="标题 1">
            <a:extLst>
              <a:ext uri="{FF2B5EF4-FFF2-40B4-BE49-F238E27FC236}">
                <a16:creationId xmlns:a16="http://schemas.microsoft.com/office/drawing/2014/main" xmlns:p159="http://schemas.microsoft.com/office/powerpoint/2015/09/main" xmlns:p15="http://schemas.microsoft.com/office/powerpoint/2012/main" xmlns:p14="http://schemas.microsoft.com/office/powerpoint/2010/main" xmlns:mc="http://schemas.openxmlformats.org/markup-compatibility/2006" xmlns:a14="http://schemas.microsoft.com/office/drawing/2010/main" xmlns:wp="http://schemas.openxmlformats.org/drawingml/2006/wordprocessingDrawing" xmlns:w="http://schemas.openxmlformats.org/wordprocessingml/2006/main" xmlns:m="http://schemas.openxmlformats.org/officeDocument/2006/math" xmlns="" id="{62D69430-7E9E-4B13-86C6-883C7EFA45A8}"/>
              </a:ext>
            </a:extLst>
          </p:cNvPr>
          <p:cNvSpPr txBox="1"/>
          <p:nvPr>
            <p:custDataLst>
              <p:tags r:id="rId90"/>
            </p:custDataLst>
          </p:nvPr>
        </p:nvSpPr>
        <p:spPr>
          <a:xfrm>
            <a:off x="248104" y="686450"/>
            <a:ext cx="1418991" cy="603372"/>
          </a:xfrm>
          <a:prstGeom prst="rect">
            <a:avLst/>
          </a:prstGeom>
        </p:spPr>
        <p:txBody>
          <a:bodyPr/>
          <a:lstStyle>
            <a:lvl1pPr algn="ctr" defTabSz="1219200" rtl="0" eaLnBrk="1" latinLnBrk="0" hangingPunct="1">
              <a:spcBef>
                <a:spcPct val="0"/>
              </a:spcBef>
              <a:buNone/>
              <a:defRPr sz="5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z="3200" b="1" smtClean="0"/>
              <a:t>质谱图</a:t>
            </a:r>
            <a:endParaRPr lang="zh-CN" altLang="en-US" sz="3200" b="1"/>
          </a:p>
        </p:txBody>
      </p:sp>
    </p:spTree>
    <p:extLst>
      <p:ext uri="{BB962C8B-B14F-4D97-AF65-F5344CB8AC3E}">
        <p14:creationId xmlns:p14="http://schemas.microsoft.com/office/powerpoint/2010/main" val="4099815371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59" grpId="0"/>
      <p:bldP spid="8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2770" name="Oval 5"/>
          <p:cNvSpPr>
            <a:spLocks noChangeAspect="1" noChangeArrowheads="1"/>
          </p:cNvSpPr>
          <p:nvPr>
            <p:custDataLst>
              <p:tags r:id="rId3"/>
            </p:custDataLst>
          </p:nvPr>
        </p:nvSpPr>
        <p:spPr bwMode="auto">
          <a:xfrm>
            <a:off x="5106989" y="928689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2771" name="Oval 6"/>
          <p:cNvSpPr>
            <a:spLocks noChangeAspect="1" noChangeArrowheads="1"/>
          </p:cNvSpPr>
          <p:nvPr>
            <p:custDataLst>
              <p:tags r:id="rId4"/>
            </p:custDataLst>
          </p:nvPr>
        </p:nvSpPr>
        <p:spPr bwMode="auto">
          <a:xfrm>
            <a:off x="8589964" y="538956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2772" name="Oval 8"/>
          <p:cNvSpPr>
            <a:spLocks noChangeAspect="1" noChangeArrowheads="1"/>
          </p:cNvSpPr>
          <p:nvPr>
            <p:custDataLst>
              <p:tags r:id="rId5"/>
            </p:custDataLst>
          </p:nvPr>
        </p:nvSpPr>
        <p:spPr bwMode="auto">
          <a:xfrm>
            <a:off x="7599364" y="9906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>
                  <a:alpha val="68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2773" name="Oval 9"/>
          <p:cNvSpPr>
            <a:spLocks noChangeAspect="1" noChangeArrowheads="1"/>
          </p:cNvSpPr>
          <p:nvPr>
            <p:custDataLst>
              <p:tags r:id="rId6"/>
            </p:custDataLst>
          </p:nvPr>
        </p:nvSpPr>
        <p:spPr bwMode="auto">
          <a:xfrm>
            <a:off x="8474076" y="1616076"/>
            <a:ext cx="136525" cy="136525"/>
          </a:xfrm>
          <a:prstGeom prst="ellipse">
            <a:avLst/>
          </a:prstGeom>
          <a:gradFill rotWithShape="1">
            <a:gsLst>
              <a:gs pos="0">
                <a:schemeClr val="bg1">
                  <a:alpha val="34998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2774" name="Oval 10"/>
          <p:cNvSpPr>
            <a:spLocks noChangeAspect="1" noChangeArrowheads="1"/>
          </p:cNvSpPr>
          <p:nvPr>
            <p:custDataLst>
              <p:tags r:id="rId7"/>
            </p:custDataLst>
          </p:nvPr>
        </p:nvSpPr>
        <p:spPr bwMode="auto">
          <a:xfrm>
            <a:off x="3276600" y="990600"/>
            <a:ext cx="71438" cy="71438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2775" name="Oval 13"/>
          <p:cNvSpPr>
            <a:spLocks noChangeAspect="1" noChangeArrowheads="1"/>
          </p:cNvSpPr>
          <p:nvPr>
            <p:custDataLst>
              <p:tags r:id="rId8"/>
            </p:custDataLst>
          </p:nvPr>
        </p:nvSpPr>
        <p:spPr bwMode="auto">
          <a:xfrm>
            <a:off x="9623426" y="1524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2776" name="Oval 14"/>
          <p:cNvSpPr>
            <a:spLocks noChangeAspect="1" noChangeArrowheads="1"/>
          </p:cNvSpPr>
          <p:nvPr>
            <p:custDataLst>
              <p:tags r:id="rId9"/>
            </p:custDataLst>
          </p:nvPr>
        </p:nvSpPr>
        <p:spPr bwMode="auto">
          <a:xfrm>
            <a:off x="101568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2777" name="Oval 15"/>
          <p:cNvSpPr>
            <a:spLocks noChangeAspect="1" noChangeArrowheads="1"/>
          </p:cNvSpPr>
          <p:nvPr>
            <p:custDataLst>
              <p:tags r:id="rId10"/>
            </p:custDataLst>
          </p:nvPr>
        </p:nvSpPr>
        <p:spPr bwMode="auto">
          <a:xfrm>
            <a:off x="8382001" y="9144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2778" name="Oval 16"/>
          <p:cNvSpPr>
            <a:spLocks noChangeAspect="1" noChangeArrowheads="1"/>
          </p:cNvSpPr>
          <p:nvPr>
            <p:custDataLst>
              <p:tags r:id="rId11"/>
            </p:custDataLst>
          </p:nvPr>
        </p:nvSpPr>
        <p:spPr bwMode="auto">
          <a:xfrm>
            <a:off x="70866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2779" name="Oval 19"/>
          <p:cNvSpPr>
            <a:spLocks noChangeAspect="1" noChangeArrowheads="1"/>
          </p:cNvSpPr>
          <p:nvPr>
            <p:custDataLst>
              <p:tags r:id="rId12"/>
            </p:custDataLst>
          </p:nvPr>
        </p:nvSpPr>
        <p:spPr bwMode="auto">
          <a:xfrm>
            <a:off x="54864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2780" name="Oval 20"/>
          <p:cNvSpPr>
            <a:spLocks noChangeAspect="1" noChangeArrowheads="1"/>
          </p:cNvSpPr>
          <p:nvPr>
            <p:custDataLst>
              <p:tags r:id="rId13"/>
            </p:custDataLst>
          </p:nvPr>
        </p:nvSpPr>
        <p:spPr bwMode="auto">
          <a:xfrm>
            <a:off x="8709026" y="12192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2781" name="Oval 21"/>
          <p:cNvSpPr>
            <a:spLocks noChangeAspect="1" noChangeArrowheads="1"/>
          </p:cNvSpPr>
          <p:nvPr>
            <p:custDataLst>
              <p:tags r:id="rId14"/>
            </p:custDataLst>
          </p:nvPr>
        </p:nvSpPr>
        <p:spPr bwMode="auto">
          <a:xfrm>
            <a:off x="93186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2782" name="Oval 22"/>
          <p:cNvSpPr>
            <a:spLocks noChangeAspect="1" noChangeArrowheads="1"/>
          </p:cNvSpPr>
          <p:nvPr>
            <p:custDataLst>
              <p:tags r:id="rId15"/>
            </p:custDataLst>
          </p:nvPr>
        </p:nvSpPr>
        <p:spPr bwMode="auto">
          <a:xfrm>
            <a:off x="10537826" y="1317626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2783" name="Oval 23"/>
          <p:cNvSpPr>
            <a:spLocks noChangeAspect="1" noChangeArrowheads="1"/>
          </p:cNvSpPr>
          <p:nvPr>
            <p:custDataLst>
              <p:tags r:id="rId16"/>
            </p:custDataLst>
          </p:nvPr>
        </p:nvSpPr>
        <p:spPr bwMode="auto">
          <a:xfrm>
            <a:off x="12214225" y="9906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19" name="Text Box 17"/>
          <p:cNvSpPr txBox="1">
            <a:spLocks noChangeArrowheads="1"/>
          </p:cNvSpPr>
          <p:nvPr>
            <p:custDataLst>
              <p:tags r:id="rId17"/>
            </p:custDataLst>
          </p:nvPr>
        </p:nvSpPr>
        <p:spPr bwMode="auto">
          <a:xfrm>
            <a:off x="357762" y="584498"/>
            <a:ext cx="11078677" cy="193899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[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练习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]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某有机物的结构确定：</a:t>
            </a:r>
          </a:p>
          <a:p>
            <a:pPr eaLnBrk="1" hangingPunct="1"/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①测定实验式：某含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C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、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O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三种元素的有机物，经燃烧分析实验测定其碳的质量分数是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64.86%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，氢的质量分数是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13.51%, 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则其实验式是（          ）。</a:t>
            </a:r>
            <a:r>
              <a:rPr lang="zh-CN" altLang="en-US" sz="2400" b="1" u="sng">
                <a:latin typeface="黑体" panose="02010609060101010101" pitchFamily="49" charset="-122"/>
                <a:ea typeface="黑体" panose="02010609060101010101" pitchFamily="49" charset="-122"/>
              </a:rPr>
              <a:t> </a:t>
            </a:r>
          </a:p>
          <a:p>
            <a:pPr eaLnBrk="1" hangingPunct="1"/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②确定分子式：下图是该有机物的质谱图，则其相对分子质量为（       ），分子式为</a:t>
            </a:r>
            <a:r>
              <a:rPr lang="zh-CN" altLang="en-US" sz="1800" b="1">
                <a:latin typeface="黑体" panose="02010609060101010101" pitchFamily="49" charset="-122"/>
                <a:ea typeface="黑体" panose="02010609060101010101" pitchFamily="49" charset="-122"/>
              </a:rPr>
              <a:t>（             ）。</a:t>
            </a:r>
            <a:endParaRPr lang="zh-CN" altLang="en-US" sz="1800" b="1" u="sng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pic>
        <p:nvPicPr>
          <p:cNvPr id="20" name="Picture 18" descr="质谱"/>
          <p:cNvPicPr>
            <a:picLocks noChangeAspect="1" noChangeArrowheads="1"/>
          </p:cNvPicPr>
          <p:nvPr>
            <p:custDataLst>
              <p:tags r:id="rId19"/>
            </p:custDataLst>
          </p:nvPr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339806" y="2281696"/>
            <a:ext cx="4621213" cy="273264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Text Box 24"/>
          <p:cNvSpPr txBox="1"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357762" y="2831675"/>
            <a:ext cx="6515860" cy="202517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66FF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n(</a:t>
            </a:r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)∶n(</a:t>
            </a:r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)∶n(</a:t>
            </a:r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zh-CN" altLang="en-US" sz="2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en-US" altLang="zh-CN" sz="28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zh-CN" altLang="en-US" sz="2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64.86％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／</a:t>
            </a:r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∶</a:t>
            </a:r>
            <a:r>
              <a:rPr lang="zh-CN" altLang="en-US" sz="24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13.51</a:t>
            </a:r>
            <a:r>
              <a:rPr lang="zh-CN" altLang="en-US" sz="28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％／</a:t>
            </a:r>
            <a:r>
              <a:rPr lang="zh-CN" altLang="en-US" sz="2400" b="1">
                <a:solidFill>
                  <a:srgbClr val="0000C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r>
              <a:rPr lang="zh-CN" altLang="en-US" sz="28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∶</a:t>
            </a:r>
            <a:r>
              <a:rPr lang="zh-CN" altLang="en-US" sz="2400" b="1">
                <a:latin typeface="Times New Roman" panose="02020603050405020304" pitchFamily="18" charset="0"/>
                <a:cs typeface="Times New Roman" panose="02020603050405020304" pitchFamily="18" charset="0"/>
              </a:rPr>
              <a:t>21.63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％／</a:t>
            </a:r>
            <a:r>
              <a:rPr lang="zh-CN" altLang="en-US" sz="24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en-US" altLang="zh-CN" sz="2400" b="1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zh-CN" altLang="en-US" sz="2800" b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＝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4∶10∶1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∴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 实验式为：</a:t>
            </a: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   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zh-CN" altLang="en-US" sz="24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</a:p>
        </p:txBody>
      </p:sp>
      <p:sp>
        <p:nvSpPr>
          <p:cNvPr id="22" name="未知"/>
          <p:cNvSpPr/>
          <p:nvPr>
            <p:custDataLst>
              <p:tags r:id="rId21"/>
            </p:custDataLst>
          </p:nvPr>
        </p:nvSpPr>
        <p:spPr bwMode="auto">
          <a:xfrm>
            <a:off x="11201244" y="3992563"/>
            <a:ext cx="650875" cy="749300"/>
          </a:xfrm>
          <a:custGeom>
            <a:gdLst>
              <a:gd name="T0" fmla="*/ 498102 w 409"/>
              <a:gd name="T1" fmla="*/ 642938 h 472"/>
              <a:gd name="T2" fmla="*/ 233933 w 409"/>
              <a:gd name="T3" fmla="*/ 657225 h 472"/>
              <a:gd name="T4" fmla="*/ 66838 w 409"/>
              <a:gd name="T5" fmla="*/ 519113 h 472"/>
              <a:gd name="T6" fmla="*/ 25462 w 409"/>
              <a:gd name="T7" fmla="*/ 379413 h 472"/>
              <a:gd name="T8" fmla="*/ 136859 w 409"/>
              <a:gd name="T9" fmla="*/ 103188 h 472"/>
              <a:gd name="T10" fmla="*/ 595177 w 409"/>
              <a:gd name="T11" fmla="*/ 185738 h 472"/>
              <a:gd name="T12" fmla="*/ 622230 w 409"/>
              <a:gd name="T13" fmla="*/ 282575 h 472"/>
              <a:gd name="T14" fmla="*/ 650875 w 409"/>
              <a:gd name="T15" fmla="*/ 393700 h 472"/>
              <a:gd name="T16" fmla="*/ 595177 w 409"/>
              <a:gd name="T17" fmla="*/ 615950 h 472"/>
              <a:gd name="T18" fmla="*/ 498102 w 409"/>
              <a:gd name="T19" fmla="*/ 642938 h 472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</a:gdLst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0" t="0" r="r" b="b"/>
            <a:pathLst>
              <a:path w="409" h="472">
                <a:moveTo>
                  <a:pt x="313" y="405"/>
                </a:moveTo>
                <a:cubicBezTo>
                  <a:pt x="224" y="435"/>
                  <a:pt x="279" y="424"/>
                  <a:pt x="147" y="414"/>
                </a:cubicBezTo>
                <a:cubicBezTo>
                  <a:pt x="95" y="396"/>
                  <a:pt x="80" y="363"/>
                  <a:pt x="42" y="327"/>
                </a:cubicBezTo>
                <a:cubicBezTo>
                  <a:pt x="34" y="297"/>
                  <a:pt x="26" y="268"/>
                  <a:pt x="16" y="239"/>
                </a:cubicBezTo>
                <a:cubicBezTo>
                  <a:pt x="22" y="155"/>
                  <a:pt x="0" y="85"/>
                  <a:pt x="86" y="65"/>
                </a:cubicBezTo>
                <a:cubicBezTo>
                  <a:pt x="180" y="0"/>
                  <a:pt x="302" y="45"/>
                  <a:pt x="374" y="117"/>
                </a:cubicBezTo>
                <a:cubicBezTo>
                  <a:pt x="389" y="161"/>
                  <a:pt x="378" y="126"/>
                  <a:pt x="391" y="178"/>
                </a:cubicBezTo>
                <a:cubicBezTo>
                  <a:pt x="397" y="201"/>
                  <a:pt x="409" y="248"/>
                  <a:pt x="409" y="248"/>
                </a:cubicBezTo>
                <a:cubicBezTo>
                  <a:pt x="403" y="301"/>
                  <a:pt x="407" y="346"/>
                  <a:pt x="374" y="388"/>
                </a:cubicBezTo>
                <a:cubicBezTo>
                  <a:pt x="361" y="404"/>
                  <a:pt x="290" y="472"/>
                  <a:pt x="313" y="405"/>
                </a:cubicBezTo>
                <a:close/>
              </a:path>
            </a:pathLst>
          </a:custGeom>
          <a:noFill/>
          <a:ln w="38100" cmpd="sng">
            <a:solidFill>
              <a:srgbClr val="FF0000"/>
            </a:solidFill>
            <a:rou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3" name="AutoShape 23"/>
          <p:cNvSpPr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10183813" y="2343626"/>
            <a:ext cx="914400" cy="609600"/>
          </a:xfrm>
          <a:prstGeom prst="wedgeRoundRectCallout">
            <a:avLst>
              <a:gd name="adj1" fmla="val 108335"/>
              <a:gd name="adj2" fmla="val 325822"/>
              <a:gd name="adj3" fmla="val 16667"/>
            </a:avLst>
          </a:prstGeom>
          <a:solidFill>
            <a:srgbClr val="00FFFF"/>
          </a:solidFill>
          <a:ln w="28575">
            <a:solidFill>
              <a:srgbClr val="FF00FF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eaLnBrk="1" hangingPunct="1">
              <a:lnSpc>
                <a:spcPct val="220000"/>
              </a:lnSpc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74</a:t>
            </a:r>
          </a:p>
          <a:p>
            <a:pPr algn="ctr" eaLnBrk="1" hangingPunct="1">
              <a:spcBef>
                <a:spcPct val="50000"/>
              </a:spcBef>
            </a:pPr>
            <a:endParaRPr lang="zh-CN" altLang="en-US"/>
          </a:p>
        </p:txBody>
      </p:sp>
      <p:sp>
        <p:nvSpPr>
          <p:cNvPr id="24" name="Text Box 25"/>
          <p:cNvSpPr txBox="1">
            <a:spLocks noChangeArrowheads="1"/>
          </p:cNvSpPr>
          <p:nvPr>
            <p:custDataLst>
              <p:tags r:id="rId23"/>
            </p:custDataLst>
          </p:nvPr>
        </p:nvSpPr>
        <p:spPr bwMode="auto">
          <a:xfrm>
            <a:off x="476743" y="5122733"/>
            <a:ext cx="8915400" cy="1372683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66FF99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30000"/>
              </a:lnSpc>
            </a:pP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zh-CN" altLang="en-US" sz="3200" b="1">
                <a:latin typeface="黑体" panose="02010609060101010101" pitchFamily="49" charset="-122"/>
                <a:ea typeface="黑体" panose="02010609060101010101" pitchFamily="49" charset="-122"/>
                <a:cs typeface="Times New Roman" panose="02020603050405020304" pitchFamily="18" charset="0"/>
              </a:rPr>
              <a:t>设分子式为</a:t>
            </a:r>
            <a:r>
              <a:rPr lang="zh-CN" altLang="en-US" sz="3200" b="1">
                <a:cs typeface="Times New Roman" panose="02020603050405020304" pitchFamily="18" charset="0"/>
              </a:rPr>
              <a:t>；</a:t>
            </a: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  (C</a:t>
            </a:r>
            <a:r>
              <a:rPr lang="zh-CN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zh-CN" altLang="en-US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O)</a:t>
            </a:r>
            <a:r>
              <a:rPr lang="zh-CN" altLang="en-US" sz="2800" b="1">
                <a:latin typeface="Times New Roman" panose="02020603050405020304" pitchFamily="18" charset="0"/>
                <a:cs typeface="Times New Roman" panose="02020603050405020304" pitchFamily="18" charset="0"/>
              </a:rPr>
              <a:t>n      </a:t>
            </a: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则   74n＝74   </a:t>
            </a:r>
          </a:p>
          <a:p>
            <a:pPr eaLnBrk="1" hangingPunct="1">
              <a:lnSpc>
                <a:spcPct val="130000"/>
              </a:lnSpc>
            </a:pPr>
            <a:r>
              <a:rPr lang="zh-CN" altLang="en-US" sz="32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  <a:r>
              <a:rPr lang="zh-CN" altLang="en-US" sz="3200" b="1"/>
              <a:t>∴</a:t>
            </a:r>
            <a:r>
              <a:rPr lang="zh-CN" altLang="en-US" sz="3200" b="1">
                <a:latin typeface="Times New Roman" panose="02020603050405020304" pitchFamily="18" charset="0"/>
              </a:rPr>
              <a:t> n＝1       </a:t>
            </a:r>
            <a:r>
              <a:rPr lang="zh-CN" altLang="en-US" sz="3200" b="1">
                <a:latin typeface="Times New Roman" panose="02020603050405020304" pitchFamily="18" charset="0"/>
                <a:ea typeface="黑体" panose="02010609060101010101" pitchFamily="49" charset="-122"/>
              </a:rPr>
              <a:t>分子式为</a:t>
            </a:r>
            <a:r>
              <a:rPr lang="zh-CN" altLang="en-US" sz="3200" b="1">
                <a:latin typeface="Times New Roman" panose="02020603050405020304" pitchFamily="18" charset="0"/>
              </a:rPr>
              <a:t>  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r>
              <a:rPr lang="zh-CN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4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H</a:t>
            </a:r>
            <a:r>
              <a:rPr lang="zh-CN" altLang="en-US" sz="2000" b="1">
                <a:solidFill>
                  <a:srgbClr val="FF0000"/>
                </a:solidFill>
                <a:latin typeface="Times New Roman" panose="02020603050405020304" pitchFamily="18" charset="0"/>
              </a:rPr>
              <a:t>10</a:t>
            </a:r>
            <a:r>
              <a:rPr lang="zh-CN" altLang="en-US" sz="3200" b="1">
                <a:solidFill>
                  <a:srgbClr val="FF0000"/>
                </a:solidFill>
                <a:latin typeface="Times New Roman" panose="02020603050405020304" pitchFamily="18" charset="0"/>
              </a:rPr>
              <a:t>O</a:t>
            </a:r>
          </a:p>
        </p:txBody>
      </p:sp>
      <p:sp>
        <p:nvSpPr>
          <p:cNvPr id="25" name="Text Box 19"/>
          <p:cNvSpPr txBox="1">
            <a:spLocks noChangeArrowheads="1"/>
          </p:cNvSpPr>
          <p:nvPr>
            <p:custDataLst>
              <p:tags r:id="rId24"/>
            </p:custDataLst>
          </p:nvPr>
        </p:nvSpPr>
        <p:spPr bwMode="auto">
          <a:xfrm>
            <a:off x="8153400" y="1246188"/>
            <a:ext cx="16002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4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H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10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O</a:t>
            </a:r>
          </a:p>
        </p:txBody>
      </p:sp>
      <p:sp>
        <p:nvSpPr>
          <p:cNvPr id="26" name="Text Box 20"/>
          <p:cNvSpPr txBox="1">
            <a:spLocks noChangeArrowheads="1"/>
          </p:cNvSpPr>
          <p:nvPr>
            <p:custDataLst>
              <p:tags r:id="rId25"/>
            </p:custDataLst>
          </p:nvPr>
        </p:nvSpPr>
        <p:spPr bwMode="auto">
          <a:xfrm>
            <a:off x="9753219" y="1752084"/>
            <a:ext cx="9906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74</a:t>
            </a:r>
          </a:p>
        </p:txBody>
      </p:sp>
      <p:sp>
        <p:nvSpPr>
          <p:cNvPr id="27" name="Text Box 21"/>
          <p:cNvSpPr txBox="1">
            <a:spLocks noChangeArrowheads="1"/>
          </p:cNvSpPr>
          <p:nvPr>
            <p:custDataLst>
              <p:tags r:id="rId26"/>
            </p:custDataLst>
          </p:nvPr>
        </p:nvSpPr>
        <p:spPr bwMode="auto">
          <a:xfrm>
            <a:off x="1485744" y="1981012"/>
            <a:ext cx="16002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4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H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10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O</a:t>
            </a:r>
          </a:p>
        </p:txBody>
      </p:sp>
    </p:spTree>
    <p:extLst>
      <p:ext uri="{BB962C8B-B14F-4D97-AF65-F5344CB8AC3E}">
        <p14:creationId xmlns:p14="http://schemas.microsoft.com/office/powerpoint/2010/main" val="1345641078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47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 nodeType="clickPar">
                      <p:stCondLst>
                        <p:cond delay="indefinite"/>
                      </p:stCondLst>
                      <p:childTnLst>
                        <p:par>
                          <p:cTn id="4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/>
      <p:bldP spid="21" grpId="0"/>
      <p:bldP spid="22" grpId="0"/>
      <p:bldP spid="23" grpId="0"/>
      <p:bldP spid="24" grpId="0"/>
      <p:bldP spid="25" grpId="0"/>
      <p:bldP spid="26" grpId="0"/>
      <p:bldP spid="2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Rectangle 25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808A6057-CA04-44B6-8412-F1CF2693FC10}"/>
              </a:ext>
            </a:extLst>
          </p:cNvPr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619258" y="1530624"/>
            <a:ext cx="10297905" cy="95410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800" b="1" smtClean="0">
                <a:latin typeface="+mn-lt"/>
                <a:ea typeface="+mn-ea"/>
                <a:cs typeface="Times New Roman" panose="02020603050405020304" pitchFamily="18" charset="0"/>
              </a:rPr>
              <a:t>有机物</a:t>
            </a:r>
            <a:r>
              <a:rPr lang="en-US" altLang="zh-CN" sz="2800" b="1">
                <a:latin typeface="+mn-lt"/>
                <a:ea typeface="+mn-ea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latin typeface="+mn-lt"/>
                <a:ea typeface="+mn-ea"/>
                <a:cs typeface="Times New Roman" panose="02020603050405020304" pitchFamily="18" charset="0"/>
              </a:rPr>
              <a:t>的分子式为</a:t>
            </a:r>
            <a:r>
              <a:rPr lang="en-US" altLang="zh-CN" sz="2800" b="1">
                <a:latin typeface="+mn-lt"/>
                <a:ea typeface="+mn-ea"/>
                <a:cs typeface="Times New Roman" panose="02020603050405020304" pitchFamily="18" charset="0"/>
              </a:rPr>
              <a:t>C</a:t>
            </a:r>
            <a:r>
              <a:rPr lang="en-US" altLang="zh-CN" sz="2800" b="1" baseline="-25000">
                <a:latin typeface="+mn-lt"/>
                <a:ea typeface="+mn-ea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+mn-lt"/>
                <a:ea typeface="+mn-ea"/>
                <a:cs typeface="Times New Roman" panose="02020603050405020304" pitchFamily="18" charset="0"/>
              </a:rPr>
              <a:t>H</a:t>
            </a:r>
            <a:r>
              <a:rPr lang="en-US" altLang="zh-CN" sz="2800" b="1" baseline="-25000">
                <a:latin typeface="+mn-lt"/>
                <a:ea typeface="+mn-ea"/>
                <a:cs typeface="Times New Roman" panose="02020603050405020304" pitchFamily="18" charset="0"/>
              </a:rPr>
              <a:t>6</a:t>
            </a:r>
            <a:r>
              <a:rPr lang="en-US" altLang="zh-CN" sz="2800" b="1">
                <a:latin typeface="+mn-lt"/>
                <a:ea typeface="+mn-ea"/>
                <a:cs typeface="Times New Roman" panose="02020603050405020304" pitchFamily="18" charset="0"/>
              </a:rPr>
              <a:t>O</a:t>
            </a:r>
            <a:r>
              <a:rPr lang="zh-CN" altLang="en-US" sz="2800" b="1">
                <a:latin typeface="+mn-lt"/>
                <a:ea typeface="+mn-ea"/>
                <a:cs typeface="Times New Roman" panose="02020603050405020304" pitchFamily="18" charset="0"/>
              </a:rPr>
              <a:t>，你怎样确定有机物</a:t>
            </a:r>
            <a:r>
              <a:rPr lang="en-US" altLang="zh-CN" sz="2800" b="1">
                <a:latin typeface="+mn-lt"/>
                <a:ea typeface="+mn-ea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latin typeface="+mn-lt"/>
                <a:ea typeface="+mn-ea"/>
                <a:cs typeface="Times New Roman" panose="02020603050405020304" pitchFamily="18" charset="0"/>
              </a:rPr>
              <a:t>是乙醇，还是二甲醚？</a:t>
            </a:r>
            <a:endParaRPr lang="zh-CN" altLang="en-US" sz="2800">
              <a:latin typeface="+mn-lt"/>
              <a:ea typeface="+mn-ea"/>
              <a:cs typeface="Times New Roman" panose="02020603050405020304" pitchFamily="18" charset="0"/>
            </a:endParaRPr>
          </a:p>
        </p:txBody>
      </p:sp>
      <p:sp>
        <p:nvSpPr>
          <p:cNvPr id="3" name="标题 1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F25FD200-17EC-4B5C-B6CE-331DBB84A950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1559417" y="714457"/>
            <a:ext cx="6448865" cy="613546"/>
          </a:xfrm>
          <a:prstGeom prst="rect">
            <a:avLst/>
          </a:prstGeom>
        </p:spPr>
        <p:txBody>
          <a:bodyPr>
            <a:normAutofit fontScale="67500" lnSpcReduction="20000"/>
          </a:bodyPr>
          <a:lstStyle>
            <a:lvl1pPr algn="ctr" defTabSz="1219200" rtl="0" eaLnBrk="1" latinLnBrk="0" hangingPunct="1">
              <a:spcBef>
                <a:spcPct val="0"/>
              </a:spcBef>
              <a:buNone/>
              <a:defRPr sz="5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smtClean="0"/>
              <a:t>思考交流</a:t>
            </a:r>
            <a:endParaRPr lang="zh-CN" altLang="en-US"/>
          </a:p>
        </p:txBody>
      </p:sp>
      <p:sp>
        <p:nvSpPr>
          <p:cNvPr id="4" name="Text Box 24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4ADA649-2F16-46B2-8B01-5CFB5D0786B8}"/>
              </a:ext>
            </a:extLst>
          </p:cNvPr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619258" y="2687352"/>
            <a:ext cx="482441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00FF"/>
                </a:solidFill>
                <a:latin typeface="+mn-lt"/>
                <a:ea typeface="+mn-ea"/>
              </a:rPr>
              <a:t> </a:t>
            </a:r>
            <a:r>
              <a:rPr lang="zh-CN" altLang="en-US" sz="2800" b="1">
                <a:latin typeface="+mn-lt"/>
                <a:ea typeface="+mn-ea"/>
              </a:rPr>
              <a:t>写出</a:t>
            </a:r>
            <a:r>
              <a:rPr lang="en-US" altLang="zh-CN" sz="2800" b="1">
                <a:solidFill>
                  <a:srgbClr val="FF0000"/>
                </a:solidFill>
                <a:latin typeface="+mn-lt"/>
                <a:ea typeface="+mn-ea"/>
              </a:rPr>
              <a:t>C</a:t>
            </a:r>
            <a:r>
              <a:rPr lang="en-US" altLang="zh-CN" sz="2800" b="1" baseline="-25000">
                <a:solidFill>
                  <a:srgbClr val="FF0000"/>
                </a:solidFill>
                <a:latin typeface="+mn-lt"/>
                <a:ea typeface="+mn-ea"/>
              </a:rPr>
              <a:t>2</a:t>
            </a:r>
            <a:r>
              <a:rPr lang="en-US" altLang="zh-CN" sz="2800" b="1">
                <a:solidFill>
                  <a:srgbClr val="FF0000"/>
                </a:solidFill>
                <a:latin typeface="+mn-lt"/>
                <a:ea typeface="+mn-ea"/>
              </a:rPr>
              <a:t>H</a:t>
            </a:r>
            <a:r>
              <a:rPr lang="en-US" altLang="zh-CN" sz="2800" b="1" baseline="-25000">
                <a:solidFill>
                  <a:srgbClr val="FF0000"/>
                </a:solidFill>
                <a:latin typeface="+mn-lt"/>
                <a:ea typeface="+mn-ea"/>
              </a:rPr>
              <a:t>6</a:t>
            </a:r>
            <a:r>
              <a:rPr lang="en-US" altLang="zh-CN" sz="2800" b="1">
                <a:solidFill>
                  <a:srgbClr val="FF0000"/>
                </a:solidFill>
                <a:latin typeface="+mn-lt"/>
                <a:ea typeface="+mn-ea"/>
              </a:rPr>
              <a:t>O</a:t>
            </a:r>
            <a:r>
              <a:rPr lang="zh-CN" altLang="en-US" sz="2800" b="1">
                <a:latin typeface="+mn-lt"/>
                <a:ea typeface="+mn-ea"/>
              </a:rPr>
              <a:t>可能的结构：</a:t>
            </a:r>
          </a:p>
        </p:txBody>
      </p:sp>
      <p:sp>
        <p:nvSpPr>
          <p:cNvPr id="5" name="Rectangle 28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60A68F40-A1B0-4313-904C-FC7A31DDCB0C}"/>
              </a:ext>
            </a:extLst>
          </p:cNvPr>
          <p:cNvSpPr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2328097" y="3413193"/>
            <a:ext cx="6880225" cy="194627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grpSp>
        <p:nvGrpSpPr>
          <p:cNvPr id="6" name="Group 20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4A6B71F3-96C3-4CDF-BB5C-CD6FC823F972}"/>
              </a:ext>
            </a:extLst>
          </p:cNvPr>
          <p:cNvGrpSpPr/>
          <p:nvPr>
            <p:custDataLst>
              <p:tags r:id="rId7"/>
            </p:custDataLst>
          </p:nvPr>
        </p:nvGrpSpPr>
        <p:grpSpPr>
          <a:xfrm>
            <a:off x="2444006" y="3585190"/>
            <a:ext cx="6337300" cy="2362200"/>
            <a:chExt cx="3992" cy="1488"/>
          </a:xfrm>
        </p:grpSpPr>
        <p:pic>
          <p:nvPicPr>
            <p:cNvPr id="7" name="Picture 21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F0F060E2-9F82-436E-BDE1-52EFFED9816A}"/>
                </a:ext>
              </a:extLst>
            </p:cNvPr>
            <p:cNvPicPr>
              <a:picLocks noChangeAspect="1" noChangeArrowheads="1"/>
            </p:cNvPicPr>
            <p:nvPr>
              <p:custDataLst>
                <p:tags r:id="rId9"/>
              </p:custDataLst>
            </p:nvPr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0"/>
              <a:ext cx="3992" cy="9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22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AA55AE52-1B12-41EC-8BD0-2AB605654A8C}"/>
                </a:ext>
              </a:extLst>
            </p:cNvPr>
            <p:cNvSpPr>
              <a:spLocks noChangeArrowheads="1"/>
            </p:cNvSpPr>
            <p:nvPr>
              <p:custDataLst>
                <p:tags r:id="rId10"/>
              </p:custDataLst>
            </p:nvPr>
          </p:nvSpPr>
          <p:spPr bwMode="auto">
            <a:xfrm>
              <a:off x="272" y="1197"/>
              <a:ext cx="798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400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二甲醚</a:t>
              </a:r>
              <a:r>
                <a:rPr lang="zh-CN" altLang="en-US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</a:t>
              </a:r>
            </a:p>
          </p:txBody>
        </p:sp>
        <p:sp>
          <p:nvSpPr>
            <p:cNvPr id="9" name="Rectangle 23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0496BED6-1DB9-450E-824F-9AE72912FD49}"/>
                </a:ext>
              </a:extLst>
            </p:cNvPr>
            <p:cNvSpPr>
              <a:spLocks noChangeArrowheads="1"/>
            </p:cNvSpPr>
            <p:nvPr>
              <p:custDataLst>
                <p:tags r:id="rId11"/>
              </p:custDataLst>
            </p:nvPr>
          </p:nvSpPr>
          <p:spPr bwMode="auto">
            <a:xfrm>
              <a:off x="2993" y="1197"/>
              <a:ext cx="603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</a:t>
              </a:r>
              <a:r>
                <a:rPr lang="zh-CN" altLang="en-US" sz="2400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乙醇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974531103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  <p:cond evt="onBegin" delay="0">
                          <p:tn val="6"/>
                        </p:cond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  <p:cond evt="onBegin" delay="0">
                          <p:tn val="16"/>
                        </p:cond>
                      </p:stCondLst>
                      <p:childTnLst>
                        <p:par>
                          <p:cTn id="1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53955" name="Text Box 3"/>
          <p:cNvSpPr txBox="1"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6438900" y="5895456"/>
            <a:ext cx="3276600" cy="533400"/>
          </a:xfrm>
          <a:prstGeom prst="rect">
            <a:avLst/>
          </a:prstGeom>
          <a:solidFill>
            <a:srgbClr val="FFFFFF"/>
          </a:solidFill>
          <a:ln w="9525">
            <a:solidFill>
              <a:srgbClr val="FF0000"/>
            </a:solidFill>
            <a:miter lim="800000"/>
          </a:ln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200" b="1">
                <a:latin typeface="Times New Roman" panose="02020603050405020304" pitchFamily="18" charset="0"/>
              </a:rPr>
              <a:t>有机物的性质</a:t>
            </a:r>
            <a:endParaRPr lang="zh-CN" altLang="en-US" sz="3200" b="1"/>
          </a:p>
        </p:txBody>
      </p:sp>
      <p:sp>
        <p:nvSpPr>
          <p:cNvPr id="253956" name="Text Box 4"/>
          <p:cNvSpPr txBox="1">
            <a:spLocks noChangeArrowheads="1"/>
          </p:cNvSpPr>
          <p:nvPr>
            <p:custDataLst>
              <p:tags r:id="rId4"/>
            </p:custDataLst>
          </p:nvPr>
        </p:nvSpPr>
        <p:spPr bwMode="auto">
          <a:xfrm>
            <a:off x="5403908" y="4086744"/>
            <a:ext cx="4953000" cy="1143000"/>
          </a:xfrm>
          <a:prstGeom prst="rect">
            <a:avLst/>
          </a:prstGeom>
          <a:solidFill>
            <a:srgbClr val="FFFFFF"/>
          </a:solidFill>
          <a:ln w="9525">
            <a:solidFill>
              <a:srgbClr val="FF0000"/>
            </a:solidFill>
            <a:miter lim="800000"/>
          </a:ln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200" b="1">
                <a:solidFill>
                  <a:srgbClr val="0000CC"/>
                </a:solidFill>
                <a:latin typeface="Times New Roman" panose="02020603050405020304" pitchFamily="18" charset="0"/>
              </a:rPr>
              <a:t>结构式</a:t>
            </a:r>
          </a:p>
          <a:p>
            <a:pPr algn="ctr" eaLnBrk="1" hangingPunct="1"/>
            <a:r>
              <a:rPr lang="zh-CN" altLang="en-US" sz="3200" b="1">
                <a:solidFill>
                  <a:srgbClr val="0000CC"/>
                </a:solidFill>
                <a:latin typeface="Times New Roman" panose="02020603050405020304" pitchFamily="18" charset="0"/>
              </a:rPr>
              <a:t>（确定有机物的官能团）</a:t>
            </a:r>
            <a:endParaRPr lang="zh-CN" altLang="en-US" sz="3200" b="1">
              <a:solidFill>
                <a:srgbClr val="0000CC"/>
              </a:solidFill>
            </a:endParaRPr>
          </a:p>
        </p:txBody>
      </p:sp>
      <p:sp>
        <p:nvSpPr>
          <p:cNvPr id="253957" name="Text Box 5"/>
          <p:cNvSpPr txBox="1"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5832823" y="2469760"/>
            <a:ext cx="2133600" cy="533400"/>
          </a:xfrm>
          <a:prstGeom prst="rect">
            <a:avLst/>
          </a:prstGeom>
          <a:solidFill>
            <a:srgbClr val="FFFFFF"/>
          </a:solidFill>
          <a:ln w="9525">
            <a:solidFill>
              <a:srgbClr val="FF0000"/>
            </a:solidFill>
            <a:miter lim="800000"/>
          </a:ln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200" b="1">
                <a:latin typeface="Times New Roman" panose="02020603050405020304" pitchFamily="18" charset="0"/>
              </a:rPr>
              <a:t>分子式</a:t>
            </a:r>
            <a:endParaRPr lang="zh-CN" altLang="en-US" sz="3200" b="1"/>
          </a:p>
        </p:txBody>
      </p:sp>
      <p:sp>
        <p:nvSpPr>
          <p:cNvPr id="253958" name="Line 6"/>
          <p:cNvSpPr>
            <a:spLocks noChangeShapeType="1"/>
          </p:cNvSpPr>
          <p:nvPr>
            <p:custDataLst>
              <p:tags r:id="rId6"/>
            </p:custDataLst>
          </p:nvPr>
        </p:nvSpPr>
        <p:spPr bwMode="auto">
          <a:xfrm>
            <a:off x="6790836" y="3003943"/>
            <a:ext cx="7968" cy="1109510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3959" name="Line 7"/>
          <p:cNvSpPr>
            <a:spLocks noChangeShapeType="1"/>
          </p:cNvSpPr>
          <p:nvPr>
            <p:custDataLst>
              <p:tags r:id="rId7"/>
            </p:custDataLst>
          </p:nvPr>
        </p:nvSpPr>
        <p:spPr bwMode="auto">
          <a:xfrm flipH="1">
            <a:off x="7880408" y="5179435"/>
            <a:ext cx="0" cy="60960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3960" name="Line 8"/>
          <p:cNvSpPr>
            <a:spLocks noChangeShapeType="1"/>
          </p:cNvSpPr>
          <p:nvPr>
            <p:custDataLst>
              <p:tags r:id="rId8"/>
            </p:custDataLst>
          </p:nvPr>
        </p:nvSpPr>
        <p:spPr bwMode="auto">
          <a:xfrm flipH="1">
            <a:off x="4181384" y="2772611"/>
            <a:ext cx="1644689" cy="373185"/>
          </a:xfrm>
          <a:prstGeom prst="line">
            <a:avLst/>
          </a:prstGeom>
          <a:noFill/>
          <a:ln w="38100">
            <a:solidFill>
              <a:srgbClr val="0000CC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3961" name="Text Box 9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447585" y="2705568"/>
            <a:ext cx="3733800" cy="609600"/>
          </a:xfrm>
          <a:prstGeom prst="rect">
            <a:avLst/>
          </a:prstGeom>
          <a:solidFill>
            <a:srgbClr val="FFFFFF"/>
          </a:solidFill>
          <a:ln w="9525">
            <a:solidFill>
              <a:srgbClr val="FF0000"/>
            </a:solidFill>
            <a:miter lim="800000"/>
          </a:ln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zh-CN" altLang="en-US" sz="3200" b="1">
                <a:solidFill>
                  <a:srgbClr val="0000CC"/>
                </a:solidFill>
              </a:rPr>
              <a:t>计算不饱和度</a:t>
            </a:r>
          </a:p>
        </p:txBody>
      </p:sp>
      <p:sp>
        <p:nvSpPr>
          <p:cNvPr id="253962" name="Text Box 10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646773" y="3885403"/>
            <a:ext cx="3439106" cy="1015663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/>
              <a:t>推测可能的官能团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400" b="1"/>
              <a:t>写出可能的同分异构体</a:t>
            </a:r>
          </a:p>
        </p:txBody>
      </p:sp>
      <p:sp>
        <p:nvSpPr>
          <p:cNvPr id="253963" name="Line 11"/>
          <p:cNvSpPr>
            <a:spLocks noChangeShapeType="1"/>
          </p:cNvSpPr>
          <p:nvPr>
            <p:custDataLst>
              <p:tags r:id="rId11"/>
            </p:custDataLst>
          </p:nvPr>
        </p:nvSpPr>
        <p:spPr bwMode="auto">
          <a:xfrm>
            <a:off x="2185289" y="3363981"/>
            <a:ext cx="17514" cy="540249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3964" name="Line 12"/>
          <p:cNvSpPr>
            <a:spLocks noChangeShapeType="1"/>
          </p:cNvSpPr>
          <p:nvPr>
            <p:custDataLst>
              <p:tags r:id="rId12"/>
            </p:custDataLst>
          </p:nvPr>
        </p:nvSpPr>
        <p:spPr bwMode="auto">
          <a:xfrm>
            <a:off x="4114800" y="4419600"/>
            <a:ext cx="1219200" cy="0"/>
          </a:xfrm>
          <a:prstGeom prst="line">
            <a:avLst/>
          </a:prstGeom>
          <a:noFill/>
          <a:ln w="38100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253965" name="Group 13"/>
          <p:cNvGrpSpPr/>
          <p:nvPr>
            <p:custDataLst>
              <p:tags r:id="rId13"/>
            </p:custDataLst>
          </p:nvPr>
        </p:nvGrpSpPr>
        <p:grpSpPr>
          <a:xfrm rot="904482">
            <a:off x="2480989" y="5031968"/>
            <a:ext cx="3065506" cy="1447800"/>
            <a:chOff x="144" y="3312"/>
            <a:chExt cx="2016" cy="912"/>
          </a:xfrm>
        </p:grpSpPr>
        <p:sp>
          <p:nvSpPr>
            <p:cNvPr id="35858" name="AutoShape 14"/>
            <p:cNvSpPr>
              <a:spLocks noChangeArrowheads="1"/>
            </p:cNvSpPr>
            <p:nvPr>
              <p:custDataLst>
                <p:tags r:id="rId14"/>
              </p:custDataLst>
            </p:nvPr>
          </p:nvSpPr>
          <p:spPr bwMode="auto">
            <a:xfrm>
              <a:off x="144" y="3312"/>
              <a:ext cx="2016" cy="912"/>
            </a:xfrm>
            <a:prstGeom prst="wedgeEllipseCallout">
              <a:avLst>
                <a:gd name="adj1" fmla="val 24742"/>
                <a:gd name="adj2" fmla="val -107779"/>
              </a:avLst>
            </a:prstGeom>
            <a:noFill/>
            <a:ln w="9525">
              <a:solidFill>
                <a:schemeClr val="tx1"/>
              </a:solidFill>
              <a:miter lim="800000"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rgbClr val="000066"/>
                  </a:solidFill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pPr algn="ctr" eaLnBrk="1" hangingPunct="1"/>
              <a:endParaRPr lang="zh-CN" altLang="en-US"/>
            </a:p>
          </p:txBody>
        </p:sp>
        <p:sp>
          <p:nvSpPr>
            <p:cNvPr id="35859" name="Text Box 15"/>
            <p:cNvSpPr txBox="1"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432" y="3424"/>
              <a:ext cx="1584" cy="756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zh-CN" altLang="en-US" sz="2400" b="1"/>
                <a:t>利用官能团的特征性质，通过化学实验确定。</a:t>
              </a:r>
            </a:p>
          </p:txBody>
        </p:sp>
      </p:grpSp>
      <p:grpSp>
        <p:nvGrpSpPr>
          <p:cNvPr id="253968" name="Group 16"/>
          <p:cNvGrpSpPr/>
          <p:nvPr>
            <p:custDataLst>
              <p:tags r:id="rId16"/>
            </p:custDataLst>
          </p:nvPr>
        </p:nvGrpSpPr>
        <p:grpSpPr>
          <a:xfrm>
            <a:off x="8212138" y="699168"/>
            <a:ext cx="3696929" cy="2713235"/>
            <a:chOff x="4080" y="1056"/>
            <a:chExt cx="2256" cy="1049"/>
          </a:xfrm>
        </p:grpSpPr>
        <p:sp>
          <p:nvSpPr>
            <p:cNvPr id="35856" name="AutoShape 17"/>
            <p:cNvSpPr>
              <a:spLocks noChangeArrowheads="1"/>
            </p:cNvSpPr>
            <p:nvPr>
              <p:custDataLst>
                <p:tags r:id="rId17"/>
              </p:custDataLst>
            </p:nvPr>
          </p:nvSpPr>
          <p:spPr bwMode="auto">
            <a:xfrm rot="5400000">
              <a:off x="4691" y="459"/>
              <a:ext cx="1048" cy="2243"/>
            </a:xfrm>
            <a:prstGeom prst="wedgeRectCallout">
              <a:avLst>
                <a:gd name="adj1" fmla="val 74143"/>
                <a:gd name="adj2" fmla="val 87132"/>
              </a:avLst>
            </a:prstGeom>
            <a:solidFill>
              <a:srgbClr val="000066"/>
            </a:solidFill>
            <a:ln w="9525">
              <a:solidFill>
                <a:schemeClr val="tx1"/>
              </a:solidFill>
              <a:miter lim="800000"/>
            </a:ln>
            <a:effectLst/>
            <a:extLs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rot="10800000" vert="eaVert"/>
            <a:lstStyle/>
            <a:p>
              <a:pPr algn="ctr" eaLnBrk="1" hangingPunct="1"/>
              <a:endParaRPr lang="zh-CN" altLang="en-US" sz="2000"/>
            </a:p>
          </p:txBody>
        </p:sp>
        <p:sp>
          <p:nvSpPr>
            <p:cNvPr id="35857" name="Rectangle 18"/>
            <p:cNvSpPr>
              <a:spLocks noChangeArrowheads="1"/>
            </p:cNvSpPr>
            <p:nvPr>
              <p:custDataLst>
                <p:tags r:id="rId18"/>
              </p:custDataLst>
            </p:nvPr>
          </p:nvSpPr>
          <p:spPr bwMode="auto">
            <a:xfrm>
              <a:off x="4080" y="1056"/>
              <a:ext cx="2243" cy="103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square">
              <a:spAutoFit/>
            </a:bodyPr>
            <a:lstStyle/>
            <a:p>
              <a:pPr eaLnBrk="1" hangingPunct="1"/>
              <a:r>
                <a:rPr lang="zh-CN" altLang="en-US" sz="2400" b="1">
                  <a:solidFill>
                    <a:schemeClr val="bg1"/>
                  </a:solidFill>
                </a:rPr>
                <a:t>当化合物结构比较复杂时，若用化学方法，时间长、浪费试剂，因此科学上常常需要采取一些物理方法。与鉴定有机物结构有关的物理方法有质谱、红外光谱、核磁共振谱等。</a:t>
              </a:r>
            </a:p>
          </p:txBody>
        </p:sp>
      </p:grpSp>
      <p:sp>
        <p:nvSpPr>
          <p:cNvPr id="19" name="Rectangle 30"/>
          <p:cNvSpPr>
            <a:spLocks noChangeArrowheads="1"/>
          </p:cNvSpPr>
          <p:nvPr>
            <p:custDataLst>
              <p:tags r:id="rId19"/>
            </p:custDataLst>
          </p:nvPr>
        </p:nvSpPr>
        <p:spPr bwMode="auto">
          <a:xfrm>
            <a:off x="1291987" y="627480"/>
            <a:ext cx="3202285" cy="615950"/>
          </a:xfrm>
          <a:prstGeom prst="rect">
            <a:avLst/>
          </a:prstGeom>
          <a:solidFill>
            <a:srgbClr val="FF0000"/>
          </a:solidFill>
          <a:ln>
            <a:noFill/>
          </a:ln>
          <a:effectLst/>
          <a:extLst/>
        </p:spPr>
        <p:txBody>
          <a:bodyPr anchor="b"/>
          <a:lstStyle/>
          <a:p>
            <a:pPr defTabSz="845820"/>
            <a:r>
              <a:rPr lang="zh-CN" altLang="en-US" sz="3200" b="1" smtClean="0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</a:t>
            </a:r>
            <a:r>
              <a:rPr lang="zh-CN" altLang="en-US" sz="3200" b="1">
                <a:solidFill>
                  <a:schemeClr val="bg1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子结构的鉴定 </a:t>
            </a:r>
          </a:p>
        </p:txBody>
      </p:sp>
      <p:sp>
        <p:nvSpPr>
          <p:cNvPr id="20" name="Text Box 33"/>
          <p:cNvSpPr txBox="1">
            <a:spLocks noChangeArrowheads="1"/>
          </p:cNvSpPr>
          <p:nvPr>
            <p:custDataLst>
              <p:tags r:id="rId20"/>
            </p:custDataLst>
          </p:nvPr>
        </p:nvSpPr>
        <p:spPr bwMode="auto">
          <a:xfrm>
            <a:off x="142742" y="1292243"/>
            <a:ext cx="20425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化学方法：</a:t>
            </a:r>
          </a:p>
        </p:txBody>
      </p:sp>
      <p:sp>
        <p:nvSpPr>
          <p:cNvPr id="21" name="Text Box 31"/>
          <p:cNvSpPr txBox="1">
            <a:spLocks noChangeArrowheads="1"/>
          </p:cNvSpPr>
          <p:nvPr>
            <p:custDataLst>
              <p:tags r:id="rId21"/>
            </p:custDataLst>
          </p:nvPr>
        </p:nvSpPr>
        <p:spPr bwMode="auto">
          <a:xfrm>
            <a:off x="254756" y="1739448"/>
            <a:ext cx="7231380" cy="461665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99FF66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利用特征反应鉴定出官能团，再进一步确认分子结构</a:t>
            </a:r>
          </a:p>
        </p:txBody>
      </p:sp>
      <p:sp>
        <p:nvSpPr>
          <p:cNvPr id="22" name="Text Box 32"/>
          <p:cNvSpPr txBox="1">
            <a:spLocks noChangeArrowheads="1"/>
          </p:cNvSpPr>
          <p:nvPr>
            <p:custDataLst>
              <p:tags r:id="rId22"/>
            </p:custDataLst>
          </p:nvPr>
        </p:nvSpPr>
        <p:spPr bwMode="auto">
          <a:xfrm>
            <a:off x="6106475" y="924512"/>
            <a:ext cx="2042547" cy="4616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物理方法：</a:t>
            </a:r>
          </a:p>
        </p:txBody>
      </p:sp>
    </p:spTree>
    <p:extLst>
      <p:ext uri="{BB962C8B-B14F-4D97-AF65-F5344CB8AC3E}">
        <p14:creationId xmlns:p14="http://schemas.microsoft.com/office/powerpoint/2010/main" val="3622650534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500"/>
                                        <p:tgtEl>
                                          <p:spTgt spid="25395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2539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2539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2539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2539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0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2" dur="500"/>
                                        <p:tgtEl>
                                          <p:spTgt spid="2539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396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25396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25396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25396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2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4" dur="500"/>
                                        <p:tgtEl>
                                          <p:spTgt spid="25396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25396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396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39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539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57" dur="500"/>
                                        <p:tgtEl>
                                          <p:spTgt spid="2539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17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5396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25396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25396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25396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 nodeType="clickPar">
                      <p:stCondLst>
                        <p:cond delay="indefinite"/>
                      </p:stCondLst>
                      <p:childTnLst>
                        <p:par>
                          <p:cTn id="6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8" presetID="18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0" dur="500"/>
                                        <p:tgtEl>
                                          <p:spTgt spid="2539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 nodeType="clickPar">
                      <p:stCondLst>
                        <p:cond delay="indefinite"/>
                      </p:stCondLst>
                      <p:childTnLst>
                        <p:par>
                          <p:cTn id="7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73" presetID="17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5" dur="500" fill="hold"/>
                                        <p:tgtEl>
                                          <p:spTgt spid="25395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500" fill="hold"/>
                                        <p:tgtEl>
                                          <p:spTgt spid="25395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500" fill="hold"/>
                                        <p:tgtEl>
                                          <p:spTgt spid="25395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" fill="hold"/>
                                        <p:tgtEl>
                                          <p:spTgt spid="25395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 nodeType="clickPar">
                      <p:stCondLst>
                        <p:cond delay="indefinite"/>
                      </p:stCondLst>
                      <p:childTnLst>
                        <p:par>
                          <p:cTn id="8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1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83" dur="500"/>
                                        <p:tgtEl>
                                          <p:spTgt spid="2539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 nodeType="clickPar">
                      <p:stCondLst>
                        <p:cond delay="indefinite"/>
                      </p:stCondLst>
                      <p:childTnLst>
                        <p:par>
                          <p:cTn id="8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8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8" dur="1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9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1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 nodeType="clickPar">
                      <p:stCondLst>
                        <p:cond delay="indefinite"/>
                      </p:stCondLst>
                      <p:childTnLst>
                        <p:par>
                          <p:cTn id="9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3" presetID="18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39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95" dur="500"/>
                                        <p:tgtEl>
                                          <p:spTgt spid="2539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3955" grpId="0"/>
      <p:bldP spid="253956" grpId="0"/>
      <p:bldP spid="253957" grpId="0"/>
      <p:bldP spid="253958" grpId="0"/>
      <p:bldP spid="253959" grpId="0"/>
      <p:bldP spid="253960" grpId="0"/>
      <p:bldP spid="253961" grpId="0"/>
      <p:bldP spid="253962" grpId="0"/>
      <p:bldP spid="253963" grpId="0"/>
      <p:bldP spid="253964" grpId="0"/>
      <p:bldP spid="20" grpId="0"/>
      <p:bldP spid="21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3"/>
          </p:custDataLst>
        </p:nvPr>
      </p:nvGrpSpPr>
      <p:grpSpPr>
        <a:xfrm>
          <a:off x="0" y="0"/>
          <a:ext cx="0" cy="0"/>
        </a:xfrm>
      </p:grpSpPr>
      <p:sp>
        <p:nvSpPr>
          <p:cNvPr id="7" name="文本框 6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8898A28-3394-458B-B845-9EC5E549D1DE}"/>
              </a:ext>
            </a:extLst>
          </p:cNvPr>
          <p:cNvSpPr txBox="1"/>
          <p:nvPr>
            <p:custDataLst>
              <p:tags r:id="rId4"/>
            </p:custDataLst>
          </p:nvPr>
        </p:nvSpPr>
        <p:spPr>
          <a:xfrm>
            <a:off x="312795" y="1311507"/>
            <a:ext cx="1138122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(1)</a:t>
            </a:r>
            <a:r>
              <a:rPr lang="zh-CN" altLang="en-US" sz="28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原理：</a:t>
            </a:r>
            <a:r>
              <a:rPr lang="zh-CN" altLang="en-US" sz="2800" b="1">
                <a:latin typeface="华文楷体" panose="02010600040101010101" pitchFamily="2" charset="-122"/>
                <a:ea typeface="华文楷体" panose="02010600040101010101" pitchFamily="2" charset="-122"/>
              </a:rPr>
              <a:t>当用红外线照射有机物时，分子中的化学健或官能团可发生振动吸收，不同的</a:t>
            </a:r>
            <a:r>
              <a:rPr lang="zh-CN" altLang="en-US" sz="28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化学键或官能团</a:t>
            </a:r>
            <a:r>
              <a:rPr lang="zh-CN" altLang="en-US" sz="2800" b="1">
                <a:latin typeface="华文楷体" panose="02010600040101010101" pitchFamily="2" charset="-122"/>
                <a:ea typeface="华文楷体" panose="02010600040101010101" pitchFamily="2" charset="-122"/>
              </a:rPr>
              <a:t>吸收频率不同，在红外光谱图上将处于不同位置，从而可以获得分子中含有何种化学键或官能团的信息。 　</a:t>
            </a:r>
          </a:p>
        </p:txBody>
      </p:sp>
      <p:sp>
        <p:nvSpPr>
          <p:cNvPr id="29" name="Rectangle 14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F6425812-1BC9-45EA-B141-53F0676B6394}"/>
              </a:ext>
            </a:extLst>
          </p:cNvPr>
          <p:cNvSpPr>
            <a:spLocks noChangeArrowheads="1"/>
          </p:cNvSpPr>
          <p:nvPr>
            <p:custDataLst>
              <p:tags r:id="rId5"/>
            </p:custDataLst>
          </p:nvPr>
        </p:nvSpPr>
        <p:spPr bwMode="auto">
          <a:xfrm>
            <a:off x="312795" y="2811785"/>
            <a:ext cx="9146452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r>
              <a:rPr lang="en-US" altLang="zh-CN" sz="28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(2)</a:t>
            </a:r>
            <a:r>
              <a:rPr lang="zh-CN" altLang="en-US" sz="2800" b="1">
                <a:solidFill>
                  <a:srgbClr val="C0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作用：</a:t>
            </a:r>
            <a:r>
              <a:rPr lang="zh-CN" altLang="en-US" sz="2800" b="1">
                <a:latin typeface="华文楷体" panose="02010600040101010101" pitchFamily="2" charset="-122"/>
                <a:ea typeface="华文楷体" panose="02010600040101010101" pitchFamily="2" charset="-122"/>
              </a:rPr>
              <a:t>确定</a:t>
            </a:r>
            <a:r>
              <a:rPr lang="zh-CN" altLang="en-US" sz="2800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官能团</a:t>
            </a:r>
            <a:r>
              <a:rPr lang="zh-CN" altLang="en-US" sz="2800" b="1">
                <a:latin typeface="华文楷体" panose="02010600040101010101" pitchFamily="2" charset="-122"/>
                <a:ea typeface="华文楷体" panose="02010600040101010101" pitchFamily="2" charset="-122"/>
              </a:rPr>
              <a:t>和</a:t>
            </a:r>
            <a:r>
              <a:rPr lang="zh-CN" altLang="en-US" sz="2800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化学键</a:t>
            </a:r>
            <a:r>
              <a:rPr lang="zh-CN" altLang="en-US" sz="2800" b="1">
                <a:latin typeface="华文楷体" panose="02010600040101010101" pitchFamily="2" charset="-122"/>
                <a:ea typeface="华文楷体" panose="02010600040101010101" pitchFamily="2" charset="-122"/>
              </a:rPr>
              <a:t>的类型。</a:t>
            </a:r>
            <a:endParaRPr lang="zh-CN" altLang="en-US" sz="2800" b="1">
              <a:solidFill>
                <a:srgbClr val="C0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15" name="Text Box 23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BD263E99-C797-4043-B3D8-E0A5041B6405}"/>
              </a:ext>
            </a:extLst>
          </p:cNvPr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5398653" y="4370239"/>
            <a:ext cx="487437" cy="224676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70C0"/>
                </a:solidFill>
                <a:latin typeface="+mn-ea"/>
                <a:ea typeface="+mn-ea"/>
              </a:rPr>
              <a:t>红</a:t>
            </a:r>
            <a:endParaRPr lang="en-US" altLang="zh-CN" sz="2800" b="1">
              <a:solidFill>
                <a:srgbClr val="0070C0"/>
              </a:solidFill>
              <a:latin typeface="+mn-ea"/>
              <a:ea typeface="+mn-ea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70C0"/>
                </a:solidFill>
                <a:latin typeface="+mn-ea"/>
                <a:ea typeface="+mn-ea"/>
              </a:rPr>
              <a:t>外</a:t>
            </a:r>
            <a:endParaRPr lang="en-US" altLang="zh-CN" sz="2800" b="1">
              <a:solidFill>
                <a:srgbClr val="0070C0"/>
              </a:solidFill>
              <a:latin typeface="+mn-ea"/>
              <a:ea typeface="+mn-ea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70C0"/>
                </a:solidFill>
                <a:latin typeface="+mn-ea"/>
                <a:ea typeface="+mn-ea"/>
              </a:rPr>
              <a:t>光</a:t>
            </a:r>
            <a:endParaRPr lang="en-US" altLang="zh-CN" sz="2800" b="1">
              <a:solidFill>
                <a:srgbClr val="0070C0"/>
              </a:solidFill>
              <a:latin typeface="+mn-ea"/>
              <a:ea typeface="+mn-ea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70C0"/>
                </a:solidFill>
                <a:latin typeface="+mn-ea"/>
                <a:ea typeface="+mn-ea"/>
              </a:rPr>
              <a:t>谱</a:t>
            </a:r>
            <a:endParaRPr lang="en-US" altLang="zh-CN" sz="2800" b="1">
              <a:solidFill>
                <a:srgbClr val="0070C0"/>
              </a:solidFill>
              <a:latin typeface="+mn-ea"/>
              <a:ea typeface="+mn-ea"/>
            </a:endParaRPr>
          </a:p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800" b="1">
                <a:solidFill>
                  <a:srgbClr val="0070C0"/>
                </a:solidFill>
                <a:latin typeface="+mn-ea"/>
                <a:ea typeface="+mn-ea"/>
              </a:rPr>
              <a:t>仪</a:t>
            </a:r>
          </a:p>
        </p:txBody>
      </p:sp>
      <p:pic>
        <p:nvPicPr>
          <p:cNvPr id="16" name="Picture 22" descr="1-15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DD46C33A-1766-4CD7-AA5C-A5660A17D504}"/>
              </a:ext>
            </a:extLst>
          </p:cNvPr>
          <p:cNvPicPr>
            <a:picLocks noChangeAspect="1" noChangeArrowheads="1"/>
          </p:cNvPicPr>
          <p:nvPr>
            <p:custDataLst>
              <p:tags r:id="rId8"/>
            </p:custDataLst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265831" y="4184958"/>
            <a:ext cx="4054475" cy="2432050"/>
          </a:xfrm>
          <a:prstGeom prst="rect">
            <a:avLst/>
          </a:prstGeom>
          <a:noFill/>
          <a:ln w="15875">
            <a:solidFill>
              <a:schemeClr val="accent2"/>
            </a:solidFill>
            <a:miter lim="800000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49" descr="IR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4B030382-BCFC-45A4-AE2E-0CC9F280EDB0}"/>
              </a:ext>
            </a:extLst>
          </p:cNvPr>
          <p:cNvPicPr>
            <a:picLocks noChangeAspect="1" noChangeArrowheads="1"/>
          </p:cNvPicPr>
          <p:nvPr>
            <p:custDataLst>
              <p:tags r:id="rId10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32739" y="4184959"/>
            <a:ext cx="3933645" cy="24755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Text Box 27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3937974" y="596812"/>
            <a:ext cx="2488584" cy="579437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50000">
                <a:schemeClr val="bg1"/>
              </a:gs>
              <a:gs pos="100000">
                <a:srgbClr val="FF99F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eaLnBrk="1" hangingPunct="1">
              <a:spcBef>
                <a:spcPct val="50000"/>
              </a:spcBef>
              <a:defRPr/>
            </a:pPr>
            <a:r>
              <a:rPr lang="en-US" altLang="zh-CN" sz="3200" b="1" smtClean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1.</a:t>
            </a:r>
            <a:r>
              <a:rPr lang="zh-CN" altLang="en-US" sz="3200" b="1" smtClean="0">
                <a:solidFill>
                  <a:srgbClr val="0000FF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红外光谱</a:t>
            </a:r>
            <a:endParaRPr lang="zh-CN" altLang="en-US" sz="3200" b="1">
              <a:solidFill>
                <a:srgbClr val="0000FF"/>
              </a:solidFill>
              <a:latin typeface="Arial" panose="020b0604020202020204" pitchFamily="34" charset="0"/>
              <a:ea typeface="黑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72286646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  <p:cond evt="onBegin" delay="0">
                          <p:tn val="6"/>
                        </p:cond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  <p:cond evt="onBegin" delay="0">
                          <p:tn val="11"/>
                        </p:cond>
                      </p:stCondLst>
                      <p:childTnLst>
                        <p:par>
                          <p:cTn id="1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29" grpId="0"/>
      <p:bldP spid="1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6866" name="Oval 5"/>
          <p:cNvSpPr>
            <a:spLocks noChangeAspect="1" noChangeArrowheads="1"/>
          </p:cNvSpPr>
          <p:nvPr>
            <p:custDataLst>
              <p:tags r:id="rId3"/>
            </p:custDataLst>
          </p:nvPr>
        </p:nvSpPr>
        <p:spPr bwMode="auto">
          <a:xfrm>
            <a:off x="5106989" y="1063625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6867" name="Oval 6"/>
          <p:cNvSpPr>
            <a:spLocks noChangeAspect="1" noChangeArrowheads="1"/>
          </p:cNvSpPr>
          <p:nvPr>
            <p:custDataLst>
              <p:tags r:id="rId4"/>
            </p:custDataLst>
          </p:nvPr>
        </p:nvSpPr>
        <p:spPr bwMode="auto">
          <a:xfrm>
            <a:off x="8589964" y="55245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6868" name="Oval 7"/>
          <p:cNvSpPr>
            <a:spLocks noChangeAspect="1" noChangeArrowheads="1"/>
          </p:cNvSpPr>
          <p:nvPr>
            <p:custDataLst>
              <p:tags r:id="rId5"/>
            </p:custDataLst>
          </p:nvPr>
        </p:nvSpPr>
        <p:spPr bwMode="auto">
          <a:xfrm>
            <a:off x="-409575" y="5468939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6869" name="Oval 8"/>
          <p:cNvSpPr>
            <a:spLocks noChangeAspect="1" noChangeArrowheads="1"/>
          </p:cNvSpPr>
          <p:nvPr>
            <p:custDataLst>
              <p:tags r:id="rId6"/>
            </p:custDataLst>
          </p:nvPr>
        </p:nvSpPr>
        <p:spPr bwMode="auto">
          <a:xfrm>
            <a:off x="7599364" y="1125539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>
                  <a:alpha val="68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6870" name="Oval 9"/>
          <p:cNvSpPr>
            <a:spLocks noChangeAspect="1" noChangeArrowheads="1"/>
          </p:cNvSpPr>
          <p:nvPr>
            <p:custDataLst>
              <p:tags r:id="rId7"/>
            </p:custDataLst>
          </p:nvPr>
        </p:nvSpPr>
        <p:spPr bwMode="auto">
          <a:xfrm>
            <a:off x="8474076" y="1751014"/>
            <a:ext cx="136525" cy="136525"/>
          </a:xfrm>
          <a:prstGeom prst="ellipse">
            <a:avLst/>
          </a:prstGeom>
          <a:gradFill rotWithShape="1">
            <a:gsLst>
              <a:gs pos="0">
                <a:schemeClr val="bg1">
                  <a:alpha val="34998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6871" name="Oval 10"/>
          <p:cNvSpPr>
            <a:spLocks noChangeAspect="1" noChangeArrowheads="1"/>
          </p:cNvSpPr>
          <p:nvPr>
            <p:custDataLst>
              <p:tags r:id="rId8"/>
            </p:custDataLst>
          </p:nvPr>
        </p:nvSpPr>
        <p:spPr bwMode="auto">
          <a:xfrm>
            <a:off x="3276600" y="1125539"/>
            <a:ext cx="71438" cy="71437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6872" name="Oval 11"/>
          <p:cNvSpPr>
            <a:spLocks noChangeAspect="1" noChangeArrowheads="1"/>
          </p:cNvSpPr>
          <p:nvPr>
            <p:custDataLst>
              <p:tags r:id="rId9"/>
            </p:custDataLst>
          </p:nvPr>
        </p:nvSpPr>
        <p:spPr bwMode="auto">
          <a:xfrm>
            <a:off x="6176964" y="1739900"/>
            <a:ext cx="71437" cy="71438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6873" name="Oval 12"/>
          <p:cNvSpPr>
            <a:spLocks noChangeAspect="1" noChangeArrowheads="1"/>
          </p:cNvSpPr>
          <p:nvPr>
            <p:custDataLst>
              <p:tags r:id="rId10"/>
            </p:custDataLst>
          </p:nvPr>
        </p:nvSpPr>
        <p:spPr bwMode="auto">
          <a:xfrm>
            <a:off x="6651626" y="1582739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6874" name="Oval 13"/>
          <p:cNvSpPr>
            <a:spLocks noChangeAspect="1" noChangeArrowheads="1"/>
          </p:cNvSpPr>
          <p:nvPr>
            <p:custDataLst>
              <p:tags r:id="rId11"/>
            </p:custDataLst>
          </p:nvPr>
        </p:nvSpPr>
        <p:spPr bwMode="auto">
          <a:xfrm>
            <a:off x="9623426" y="1658939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6875" name="Oval 14"/>
          <p:cNvSpPr>
            <a:spLocks noChangeAspect="1" noChangeArrowheads="1"/>
          </p:cNvSpPr>
          <p:nvPr>
            <p:custDataLst>
              <p:tags r:id="rId12"/>
            </p:custDataLst>
          </p:nvPr>
        </p:nvSpPr>
        <p:spPr bwMode="auto">
          <a:xfrm>
            <a:off x="10156826" y="1277939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6876" name="Oval 15"/>
          <p:cNvSpPr>
            <a:spLocks noChangeAspect="1" noChangeArrowheads="1"/>
          </p:cNvSpPr>
          <p:nvPr>
            <p:custDataLst>
              <p:tags r:id="rId13"/>
            </p:custDataLst>
          </p:nvPr>
        </p:nvSpPr>
        <p:spPr bwMode="auto">
          <a:xfrm>
            <a:off x="8382001" y="1049339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6877" name="Oval 16"/>
          <p:cNvSpPr>
            <a:spLocks noChangeAspect="1" noChangeArrowheads="1"/>
          </p:cNvSpPr>
          <p:nvPr>
            <p:custDataLst>
              <p:tags r:id="rId14"/>
            </p:custDataLst>
          </p:nvPr>
        </p:nvSpPr>
        <p:spPr bwMode="auto">
          <a:xfrm>
            <a:off x="7086601" y="1201739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6878" name="Oval 17"/>
          <p:cNvSpPr>
            <a:spLocks noChangeAspect="1" noChangeArrowheads="1"/>
          </p:cNvSpPr>
          <p:nvPr>
            <p:custDataLst>
              <p:tags r:id="rId15"/>
            </p:custDataLst>
          </p:nvPr>
        </p:nvSpPr>
        <p:spPr bwMode="auto">
          <a:xfrm>
            <a:off x="7413626" y="1376364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6879" name="Oval 18"/>
          <p:cNvSpPr>
            <a:spLocks noChangeAspect="1" noChangeArrowheads="1"/>
          </p:cNvSpPr>
          <p:nvPr>
            <p:custDataLst>
              <p:tags r:id="rId16"/>
            </p:custDataLst>
          </p:nvPr>
        </p:nvSpPr>
        <p:spPr bwMode="auto">
          <a:xfrm>
            <a:off x="6172201" y="1430339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lang="zh-CN" altLang="en-US"/>
          </a:p>
        </p:txBody>
      </p:sp>
      <p:sp>
        <p:nvSpPr>
          <p:cNvPr id="36880" name="Oval 19"/>
          <p:cNvSpPr>
            <a:spLocks noChangeAspect="1" noChangeArrowheads="1"/>
          </p:cNvSpPr>
          <p:nvPr>
            <p:custDataLst>
              <p:tags r:id="rId17"/>
            </p:custDataLst>
          </p:nvPr>
        </p:nvSpPr>
        <p:spPr bwMode="auto">
          <a:xfrm>
            <a:off x="5486401" y="1201739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6881" name="Oval 20"/>
          <p:cNvSpPr>
            <a:spLocks noChangeAspect="1" noChangeArrowheads="1"/>
          </p:cNvSpPr>
          <p:nvPr>
            <p:custDataLst>
              <p:tags r:id="rId18"/>
            </p:custDataLst>
          </p:nvPr>
        </p:nvSpPr>
        <p:spPr bwMode="auto">
          <a:xfrm>
            <a:off x="8709026" y="1354139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6882" name="Oval 21"/>
          <p:cNvSpPr>
            <a:spLocks noChangeAspect="1" noChangeArrowheads="1"/>
          </p:cNvSpPr>
          <p:nvPr>
            <p:custDataLst>
              <p:tags r:id="rId19"/>
            </p:custDataLst>
          </p:nvPr>
        </p:nvSpPr>
        <p:spPr bwMode="auto">
          <a:xfrm>
            <a:off x="9318626" y="1277939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6883" name="Oval 22"/>
          <p:cNvSpPr>
            <a:spLocks noChangeAspect="1" noChangeArrowheads="1"/>
          </p:cNvSpPr>
          <p:nvPr>
            <p:custDataLst>
              <p:tags r:id="rId20"/>
            </p:custDataLst>
          </p:nvPr>
        </p:nvSpPr>
        <p:spPr bwMode="auto">
          <a:xfrm>
            <a:off x="10537826" y="1452564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6884" name="Oval 23"/>
          <p:cNvSpPr>
            <a:spLocks noChangeAspect="1" noChangeArrowheads="1"/>
          </p:cNvSpPr>
          <p:nvPr>
            <p:custDataLst>
              <p:tags r:id="rId21"/>
            </p:custDataLst>
          </p:nvPr>
        </p:nvSpPr>
        <p:spPr bwMode="auto">
          <a:xfrm>
            <a:off x="12214225" y="1125539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36885" name="Oval 24"/>
          <p:cNvSpPr>
            <a:spLocks noChangeAspect="1" noChangeArrowheads="1"/>
          </p:cNvSpPr>
          <p:nvPr>
            <p:custDataLst>
              <p:tags r:id="rId22"/>
            </p:custDataLst>
          </p:nvPr>
        </p:nvSpPr>
        <p:spPr bwMode="auto">
          <a:xfrm>
            <a:off x="-257175" y="59817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33500" name="Rectangle 28"/>
          <p:cNvSpPr>
            <a:spLocks noChangeArrowheads="1"/>
          </p:cNvSpPr>
          <p:nvPr>
            <p:custDataLst>
              <p:tags r:id="rId23"/>
            </p:custDataLst>
          </p:nvPr>
        </p:nvSpPr>
        <p:spPr bwMode="auto">
          <a:xfrm>
            <a:off x="1714500" y="6075578"/>
            <a:ext cx="8610600" cy="566309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66FFF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ctr">
            <a:spAutoFit/>
          </a:bodyPr>
          <a:lstStyle/>
          <a:p>
            <a:pPr eaLnBrk="1" hangingPunct="1">
              <a:lnSpc>
                <a:spcPct val="110000"/>
              </a:lnSpc>
            </a:pPr>
            <a:r>
              <a:rPr lang="zh-CN" altLang="en-US" sz="2800" b="1">
                <a:solidFill>
                  <a:srgbClr val="FF0000"/>
                </a:solidFill>
                <a:ea typeface="黑体" panose="02010609060101010101" pitchFamily="49" charset="-122"/>
              </a:rPr>
              <a:t>作用：</a:t>
            </a:r>
            <a:r>
              <a:rPr lang="zh-CN" altLang="en-US" sz="2800" b="1">
                <a:ea typeface="黑体" panose="02010609060101010101" pitchFamily="49" charset="-122"/>
              </a:rPr>
              <a:t>获得分子中含有何种化学键或官能团的信息</a:t>
            </a:r>
          </a:p>
        </p:txBody>
      </p:sp>
      <p:sp>
        <p:nvSpPr>
          <p:cNvPr id="35" name="Text Box 23"/>
          <p:cNvSpPr txBox="1">
            <a:spLocks noChangeArrowheads="1"/>
          </p:cNvSpPr>
          <p:nvPr>
            <p:custDataLst>
              <p:tags r:id="rId24"/>
            </p:custDataLst>
          </p:nvPr>
        </p:nvSpPr>
        <p:spPr bwMode="auto">
          <a:xfrm>
            <a:off x="314898" y="1458342"/>
            <a:ext cx="11185935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例   下图是一种分子式为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b="1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4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H</a:t>
            </a:r>
            <a:r>
              <a:rPr lang="en-US" altLang="zh-CN" sz="2800" b="1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8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en-US" altLang="zh-CN" sz="2800" b="1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的有机物的红外光谱谱图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则该有机物的结构简式为：</a:t>
            </a:r>
          </a:p>
        </p:txBody>
      </p:sp>
      <p:pic>
        <p:nvPicPr>
          <p:cNvPr id="36" name="Picture 22"/>
          <p:cNvPicPr>
            <a:picLocks noChangeAspect="1" noChangeArrowheads="1"/>
          </p:cNvPicPr>
          <p:nvPr>
            <p:custDataLst>
              <p:tags r:id="rId26"/>
            </p:custDataLst>
          </p:nvPr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135188" y="3130696"/>
            <a:ext cx="7848600" cy="2872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Text Box 26"/>
          <p:cNvSpPr txBox="1">
            <a:spLocks noChangeArrowheads="1"/>
          </p:cNvSpPr>
          <p:nvPr>
            <p:custDataLst>
              <p:tags r:id="rId27"/>
            </p:custDataLst>
          </p:nvPr>
        </p:nvSpPr>
        <p:spPr bwMode="auto">
          <a:xfrm>
            <a:off x="2667000" y="4724401"/>
            <a:ext cx="25908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>
                <a:solidFill>
                  <a:srgbClr val="0000FF"/>
                </a:solidFill>
                <a:latin typeface="Times New Roman" panose="02020603050405020304" pitchFamily="18" charset="0"/>
                <a:ea typeface="楷体_GB2312" pitchFamily="49" charset="-122"/>
              </a:rPr>
              <a:t>不对称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zh-CN" sz="3200" b="1" baseline="-2500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38" name="Text Box 25"/>
          <p:cNvSpPr txBox="1">
            <a:spLocks noChangeArrowheads="1"/>
          </p:cNvSpPr>
          <p:nvPr>
            <p:custDataLst>
              <p:tags r:id="rId28"/>
            </p:custDataLst>
          </p:nvPr>
        </p:nvSpPr>
        <p:spPr bwMode="auto">
          <a:xfrm>
            <a:off x="5589587" y="5331619"/>
            <a:ext cx="12192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</a:rPr>
              <a:t>C=O</a:t>
            </a:r>
          </a:p>
        </p:txBody>
      </p:sp>
      <p:sp>
        <p:nvSpPr>
          <p:cNvPr id="39" name="Text Box 24"/>
          <p:cNvSpPr txBox="1">
            <a:spLocks noChangeArrowheads="1"/>
          </p:cNvSpPr>
          <p:nvPr>
            <p:custDataLst>
              <p:tags r:id="rId29"/>
            </p:custDataLst>
          </p:nvPr>
        </p:nvSpPr>
        <p:spPr bwMode="auto">
          <a:xfrm>
            <a:off x="6961471" y="5283200"/>
            <a:ext cx="2057400" cy="579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―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―</a:t>
            </a:r>
            <a:r>
              <a:rPr lang="en-US" altLang="zh-CN" sz="32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</a:t>
            </a:r>
          </a:p>
        </p:txBody>
      </p:sp>
      <p:sp>
        <p:nvSpPr>
          <p:cNvPr id="40" name="Text Box 27"/>
          <p:cNvSpPr txBox="1">
            <a:spLocks noChangeArrowheads="1"/>
          </p:cNvSpPr>
          <p:nvPr>
            <p:custDataLst>
              <p:tags r:id="rId30"/>
            </p:custDataLst>
          </p:nvPr>
        </p:nvSpPr>
        <p:spPr bwMode="auto">
          <a:xfrm>
            <a:off x="3375026" y="2013756"/>
            <a:ext cx="5266698" cy="10772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COOCH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zh-CN" altLang="en-US" sz="28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或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COOCH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41" name="标题 1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2FB7F946-B2C2-4460-AE0B-D7828F4C8E12}"/>
              </a:ext>
            </a:extLst>
          </p:cNvPr>
          <p:cNvSpPr txBox="1"/>
          <p:nvPr>
            <p:custDataLst>
              <p:tags r:id="rId31"/>
            </p:custDataLst>
          </p:nvPr>
        </p:nvSpPr>
        <p:spPr>
          <a:xfrm>
            <a:off x="750667" y="601699"/>
            <a:ext cx="2610071" cy="613546"/>
          </a:xfrm>
          <a:prstGeom prst="rect">
            <a:avLst/>
          </a:prstGeom>
        </p:spPr>
        <p:txBody>
          <a:bodyPr/>
          <a:lstStyle>
            <a:lvl1pPr algn="ctr" defTabSz="1219200" rtl="0" eaLnBrk="1" latinLnBrk="0" hangingPunct="1">
              <a:spcBef>
                <a:spcPct val="0"/>
              </a:spcBef>
              <a:buNone/>
              <a:defRPr sz="5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zh-CN" altLang="en-US" sz="4400" b="1" i="1" smtClean="0"/>
              <a:t>红外光谱</a:t>
            </a:r>
            <a:endParaRPr lang="zh-CN" altLang="en-US" sz="4400" b="1" i="1"/>
          </a:p>
        </p:txBody>
      </p:sp>
    </p:spTree>
    <p:extLst>
      <p:ext uri="{BB962C8B-B14F-4D97-AF65-F5344CB8AC3E}">
        <p14:creationId xmlns:p14="http://schemas.microsoft.com/office/powerpoint/2010/main" val="2451074753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35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1000"/>
                                        <p:tgtEl>
                                          <p:spTgt spid="23350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3350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23350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3500" grpId="0"/>
      <p:bldP spid="35" grpId="0"/>
      <p:bldP spid="37" grpId="0"/>
      <p:bldP spid="38" grpId="0"/>
      <p:bldP spid="39" grpId="0"/>
      <p:bldP spid="40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0962" name="Oval 5"/>
          <p:cNvSpPr>
            <a:spLocks noChangeAspect="1" noChangeArrowheads="1"/>
          </p:cNvSpPr>
          <p:nvPr>
            <p:custDataLst>
              <p:tags r:id="rId3"/>
            </p:custDataLst>
          </p:nvPr>
        </p:nvSpPr>
        <p:spPr bwMode="auto">
          <a:xfrm>
            <a:off x="5106989" y="928689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0963" name="Oval 6"/>
          <p:cNvSpPr>
            <a:spLocks noChangeAspect="1" noChangeArrowheads="1"/>
          </p:cNvSpPr>
          <p:nvPr>
            <p:custDataLst>
              <p:tags r:id="rId4"/>
            </p:custDataLst>
          </p:nvPr>
        </p:nvSpPr>
        <p:spPr bwMode="auto">
          <a:xfrm>
            <a:off x="8589964" y="538956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0964" name="Oval 7"/>
          <p:cNvSpPr>
            <a:spLocks noChangeAspect="1" noChangeArrowheads="1"/>
          </p:cNvSpPr>
          <p:nvPr>
            <p:custDataLst>
              <p:tags r:id="rId5"/>
            </p:custDataLst>
          </p:nvPr>
        </p:nvSpPr>
        <p:spPr bwMode="auto">
          <a:xfrm>
            <a:off x="-409575" y="53340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0965" name="Oval 8"/>
          <p:cNvSpPr>
            <a:spLocks noChangeAspect="1" noChangeArrowheads="1"/>
          </p:cNvSpPr>
          <p:nvPr>
            <p:custDataLst>
              <p:tags r:id="rId6"/>
            </p:custDataLst>
          </p:nvPr>
        </p:nvSpPr>
        <p:spPr bwMode="auto">
          <a:xfrm>
            <a:off x="7599364" y="9906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>
                  <a:alpha val="68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0966" name="Oval 9"/>
          <p:cNvSpPr>
            <a:spLocks noChangeAspect="1" noChangeArrowheads="1"/>
          </p:cNvSpPr>
          <p:nvPr>
            <p:custDataLst>
              <p:tags r:id="rId7"/>
            </p:custDataLst>
          </p:nvPr>
        </p:nvSpPr>
        <p:spPr bwMode="auto">
          <a:xfrm>
            <a:off x="8474076" y="1616076"/>
            <a:ext cx="136525" cy="136525"/>
          </a:xfrm>
          <a:prstGeom prst="ellipse">
            <a:avLst/>
          </a:prstGeom>
          <a:gradFill rotWithShape="1">
            <a:gsLst>
              <a:gs pos="0">
                <a:schemeClr val="bg1">
                  <a:alpha val="34998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0967" name="Oval 10"/>
          <p:cNvSpPr>
            <a:spLocks noChangeAspect="1" noChangeArrowheads="1"/>
          </p:cNvSpPr>
          <p:nvPr>
            <p:custDataLst>
              <p:tags r:id="rId8"/>
            </p:custDataLst>
          </p:nvPr>
        </p:nvSpPr>
        <p:spPr bwMode="auto">
          <a:xfrm>
            <a:off x="3276600" y="990600"/>
            <a:ext cx="71438" cy="71438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0968" name="Oval 11"/>
          <p:cNvSpPr>
            <a:spLocks noChangeAspect="1" noChangeArrowheads="1"/>
          </p:cNvSpPr>
          <p:nvPr>
            <p:custDataLst>
              <p:tags r:id="rId9"/>
            </p:custDataLst>
          </p:nvPr>
        </p:nvSpPr>
        <p:spPr bwMode="auto">
          <a:xfrm>
            <a:off x="6176964" y="1604964"/>
            <a:ext cx="71437" cy="71437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0969" name="Oval 12"/>
          <p:cNvSpPr>
            <a:spLocks noChangeAspect="1" noChangeArrowheads="1"/>
          </p:cNvSpPr>
          <p:nvPr>
            <p:custDataLst>
              <p:tags r:id="rId10"/>
            </p:custDataLst>
          </p:nvPr>
        </p:nvSpPr>
        <p:spPr bwMode="auto">
          <a:xfrm>
            <a:off x="6651626" y="1447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0970" name="Oval 13"/>
          <p:cNvSpPr>
            <a:spLocks noChangeAspect="1" noChangeArrowheads="1"/>
          </p:cNvSpPr>
          <p:nvPr>
            <p:custDataLst>
              <p:tags r:id="rId11"/>
            </p:custDataLst>
          </p:nvPr>
        </p:nvSpPr>
        <p:spPr bwMode="auto">
          <a:xfrm>
            <a:off x="9623426" y="1524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0971" name="Oval 14"/>
          <p:cNvSpPr>
            <a:spLocks noChangeAspect="1" noChangeArrowheads="1"/>
          </p:cNvSpPr>
          <p:nvPr>
            <p:custDataLst>
              <p:tags r:id="rId12"/>
            </p:custDataLst>
          </p:nvPr>
        </p:nvSpPr>
        <p:spPr bwMode="auto">
          <a:xfrm>
            <a:off x="101568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0972" name="Oval 15"/>
          <p:cNvSpPr>
            <a:spLocks noChangeAspect="1" noChangeArrowheads="1"/>
          </p:cNvSpPr>
          <p:nvPr>
            <p:custDataLst>
              <p:tags r:id="rId13"/>
            </p:custDataLst>
          </p:nvPr>
        </p:nvSpPr>
        <p:spPr bwMode="auto">
          <a:xfrm>
            <a:off x="8382001" y="9144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0973" name="Oval 16"/>
          <p:cNvSpPr>
            <a:spLocks noChangeAspect="1" noChangeArrowheads="1"/>
          </p:cNvSpPr>
          <p:nvPr>
            <p:custDataLst>
              <p:tags r:id="rId14"/>
            </p:custDataLst>
          </p:nvPr>
        </p:nvSpPr>
        <p:spPr bwMode="auto">
          <a:xfrm>
            <a:off x="70866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0974" name="Oval 17"/>
          <p:cNvSpPr>
            <a:spLocks noChangeAspect="1" noChangeArrowheads="1"/>
          </p:cNvSpPr>
          <p:nvPr>
            <p:custDataLst>
              <p:tags r:id="rId15"/>
            </p:custDataLst>
          </p:nvPr>
        </p:nvSpPr>
        <p:spPr bwMode="auto">
          <a:xfrm>
            <a:off x="7413626" y="1241426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0975" name="Oval 18"/>
          <p:cNvSpPr>
            <a:spLocks noChangeAspect="1" noChangeArrowheads="1"/>
          </p:cNvSpPr>
          <p:nvPr>
            <p:custDataLst>
              <p:tags r:id="rId16"/>
            </p:custDataLst>
          </p:nvPr>
        </p:nvSpPr>
        <p:spPr bwMode="auto">
          <a:xfrm>
            <a:off x="6172201" y="12954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lang="zh-CN" altLang="en-US"/>
          </a:p>
        </p:txBody>
      </p:sp>
      <p:sp>
        <p:nvSpPr>
          <p:cNvPr id="40976" name="Oval 19"/>
          <p:cNvSpPr>
            <a:spLocks noChangeAspect="1" noChangeArrowheads="1"/>
          </p:cNvSpPr>
          <p:nvPr>
            <p:custDataLst>
              <p:tags r:id="rId17"/>
            </p:custDataLst>
          </p:nvPr>
        </p:nvSpPr>
        <p:spPr bwMode="auto">
          <a:xfrm>
            <a:off x="54864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0977" name="Oval 20"/>
          <p:cNvSpPr>
            <a:spLocks noChangeAspect="1" noChangeArrowheads="1"/>
          </p:cNvSpPr>
          <p:nvPr>
            <p:custDataLst>
              <p:tags r:id="rId18"/>
            </p:custDataLst>
          </p:nvPr>
        </p:nvSpPr>
        <p:spPr bwMode="auto">
          <a:xfrm>
            <a:off x="8709026" y="12192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0978" name="Oval 21"/>
          <p:cNvSpPr>
            <a:spLocks noChangeAspect="1" noChangeArrowheads="1"/>
          </p:cNvSpPr>
          <p:nvPr>
            <p:custDataLst>
              <p:tags r:id="rId19"/>
            </p:custDataLst>
          </p:nvPr>
        </p:nvSpPr>
        <p:spPr bwMode="auto">
          <a:xfrm>
            <a:off x="93186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0979" name="Oval 22"/>
          <p:cNvSpPr>
            <a:spLocks noChangeAspect="1" noChangeArrowheads="1"/>
          </p:cNvSpPr>
          <p:nvPr>
            <p:custDataLst>
              <p:tags r:id="rId20"/>
            </p:custDataLst>
          </p:nvPr>
        </p:nvSpPr>
        <p:spPr bwMode="auto">
          <a:xfrm>
            <a:off x="10537826" y="1317626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0980" name="Oval 23"/>
          <p:cNvSpPr>
            <a:spLocks noChangeAspect="1" noChangeArrowheads="1"/>
          </p:cNvSpPr>
          <p:nvPr>
            <p:custDataLst>
              <p:tags r:id="rId21"/>
            </p:custDataLst>
          </p:nvPr>
        </p:nvSpPr>
        <p:spPr bwMode="auto">
          <a:xfrm>
            <a:off x="12214225" y="9906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0981" name="Oval 24"/>
          <p:cNvSpPr>
            <a:spLocks noChangeAspect="1" noChangeArrowheads="1"/>
          </p:cNvSpPr>
          <p:nvPr>
            <p:custDataLst>
              <p:tags r:id="rId22"/>
            </p:custDataLst>
          </p:nvPr>
        </p:nvSpPr>
        <p:spPr bwMode="auto">
          <a:xfrm>
            <a:off x="-257175" y="584676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0982" name="Text Box 23"/>
          <p:cNvSpPr txBox="1">
            <a:spLocks noChangeArrowheads="1"/>
          </p:cNvSpPr>
          <p:nvPr>
            <p:custDataLst>
              <p:tags r:id="rId23"/>
            </p:custDataLst>
          </p:nvPr>
        </p:nvSpPr>
        <p:spPr bwMode="auto">
          <a:xfrm>
            <a:off x="1551877" y="630017"/>
            <a:ext cx="8839200" cy="9461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练习：有一有机物的相对分子质量为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74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，确定分子结构，请写出该分子的结构简式</a:t>
            </a:r>
            <a:r>
              <a:rPr lang="zh-CN" altLang="en-US" sz="2800" b="1" u="sng">
                <a:solidFill>
                  <a:srgbClr val="0000CC"/>
                </a:solidFill>
              </a:rPr>
              <a:t>    　　    　　    　　</a:t>
            </a:r>
          </a:p>
        </p:txBody>
      </p:sp>
      <p:pic>
        <p:nvPicPr>
          <p:cNvPr id="40983" name="Picture 24"/>
          <p:cNvPicPr>
            <a:picLocks noChangeAspect="1" noChangeArrowheads="1"/>
          </p:cNvPicPr>
          <p:nvPr>
            <p:custDataLst>
              <p:tags r:id="rId25"/>
            </p:custDataLst>
          </p:nvPr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11338" y="1592263"/>
            <a:ext cx="8382000" cy="4500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0984" name="Text Box 25"/>
          <p:cNvSpPr txBox="1">
            <a:spLocks noChangeArrowheads="1"/>
          </p:cNvSpPr>
          <p:nvPr>
            <p:custDataLst>
              <p:tags r:id="rId26"/>
            </p:custDataLst>
          </p:nvPr>
        </p:nvSpPr>
        <p:spPr bwMode="auto">
          <a:xfrm>
            <a:off x="7178393" y="5230813"/>
            <a:ext cx="1976438" cy="615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 eaLnBrk="1" hangingPunct="1"/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</a:rPr>
              <a:t>C―O―C</a:t>
            </a:r>
          </a:p>
        </p:txBody>
      </p:sp>
      <p:sp>
        <p:nvSpPr>
          <p:cNvPr id="40985" name="Text Box 26"/>
          <p:cNvSpPr txBox="1">
            <a:spLocks noChangeArrowheads="1"/>
          </p:cNvSpPr>
          <p:nvPr>
            <p:custDataLst>
              <p:tags r:id="rId27"/>
            </p:custDataLst>
          </p:nvPr>
        </p:nvSpPr>
        <p:spPr bwMode="auto">
          <a:xfrm>
            <a:off x="2214562" y="4876799"/>
            <a:ext cx="16002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对称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</a:p>
        </p:txBody>
      </p:sp>
      <p:sp>
        <p:nvSpPr>
          <p:cNvPr id="40986" name="Text Box 27"/>
          <p:cNvSpPr txBox="1">
            <a:spLocks noChangeArrowheads="1"/>
          </p:cNvSpPr>
          <p:nvPr>
            <p:custDataLst>
              <p:tags r:id="rId28"/>
            </p:custDataLst>
          </p:nvPr>
        </p:nvSpPr>
        <p:spPr bwMode="auto">
          <a:xfrm>
            <a:off x="4038600" y="4876800"/>
            <a:ext cx="17526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对称</a:t>
            </a:r>
            <a:r>
              <a:rPr lang="en-US" altLang="zh-CN" sz="2800" b="1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</a:t>
            </a:r>
            <a:r>
              <a:rPr lang="en-US" altLang="zh-CN" sz="2800" b="1" baseline="-2500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</a:p>
        </p:txBody>
      </p:sp>
      <p:sp>
        <p:nvSpPr>
          <p:cNvPr id="237596" name="Text Box 28"/>
          <p:cNvSpPr txBox="1">
            <a:spLocks noChangeArrowheads="1"/>
          </p:cNvSpPr>
          <p:nvPr>
            <p:custDataLst>
              <p:tags r:id="rId29"/>
            </p:custDataLst>
          </p:nvPr>
        </p:nvSpPr>
        <p:spPr bwMode="auto">
          <a:xfrm>
            <a:off x="4104577" y="6036692"/>
            <a:ext cx="37338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CH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CH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OCH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CH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116541378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75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375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7596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Rectangle 25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808A6057-CA04-44B6-8412-F1CF2693FC10}"/>
              </a:ext>
            </a:extLst>
          </p:cNvPr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231883" y="536831"/>
            <a:ext cx="11500770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buFont typeface="Arial" panose="020b0604020202020204" pitchFamily="34" charset="0"/>
              <a:buNone/>
            </a:pPr>
            <a:r>
              <a:rPr lang="zh-CN" altLang="en-US" sz="2800" b="1" smtClean="0">
                <a:latin typeface="+mn-lt"/>
                <a:ea typeface="+mn-ea"/>
                <a:cs typeface="Times New Roman" panose="02020603050405020304" pitchFamily="18" charset="0"/>
              </a:rPr>
              <a:t>有机物</a:t>
            </a:r>
            <a:r>
              <a:rPr lang="en-US" altLang="zh-CN" sz="2800" b="1">
                <a:latin typeface="+mn-lt"/>
                <a:ea typeface="+mn-ea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latin typeface="+mn-lt"/>
                <a:ea typeface="+mn-ea"/>
                <a:cs typeface="Times New Roman" panose="02020603050405020304" pitchFamily="18" charset="0"/>
              </a:rPr>
              <a:t>的分子式为</a:t>
            </a:r>
            <a:r>
              <a:rPr lang="en-US" altLang="zh-CN" sz="2800" b="1">
                <a:latin typeface="+mn-lt"/>
                <a:ea typeface="+mn-ea"/>
                <a:cs typeface="Times New Roman" panose="02020603050405020304" pitchFamily="18" charset="0"/>
              </a:rPr>
              <a:t>C</a:t>
            </a:r>
            <a:r>
              <a:rPr lang="en-US" altLang="zh-CN" sz="2800" b="1" baseline="-25000">
                <a:latin typeface="+mn-lt"/>
                <a:ea typeface="+mn-ea"/>
                <a:cs typeface="Times New Roman" panose="02020603050405020304" pitchFamily="18" charset="0"/>
              </a:rPr>
              <a:t>2</a:t>
            </a:r>
            <a:r>
              <a:rPr lang="en-US" altLang="zh-CN" sz="2800" b="1">
                <a:latin typeface="+mn-lt"/>
                <a:ea typeface="+mn-ea"/>
                <a:cs typeface="Times New Roman" panose="02020603050405020304" pitchFamily="18" charset="0"/>
              </a:rPr>
              <a:t>H</a:t>
            </a:r>
            <a:r>
              <a:rPr lang="en-US" altLang="zh-CN" sz="2800" b="1" baseline="-25000">
                <a:latin typeface="+mn-lt"/>
                <a:ea typeface="+mn-ea"/>
                <a:cs typeface="Times New Roman" panose="02020603050405020304" pitchFamily="18" charset="0"/>
              </a:rPr>
              <a:t>6</a:t>
            </a:r>
            <a:r>
              <a:rPr lang="en-US" altLang="zh-CN" sz="2800" b="1">
                <a:latin typeface="+mn-lt"/>
                <a:ea typeface="+mn-ea"/>
                <a:cs typeface="Times New Roman" panose="02020603050405020304" pitchFamily="18" charset="0"/>
              </a:rPr>
              <a:t>O</a:t>
            </a:r>
            <a:r>
              <a:rPr lang="zh-CN" altLang="en-US" sz="2800" b="1">
                <a:latin typeface="+mn-lt"/>
                <a:ea typeface="+mn-ea"/>
                <a:cs typeface="Times New Roman" panose="02020603050405020304" pitchFamily="18" charset="0"/>
              </a:rPr>
              <a:t>，你怎样确定有机物</a:t>
            </a:r>
            <a:r>
              <a:rPr lang="en-US" altLang="zh-CN" sz="2800" b="1">
                <a:latin typeface="+mn-lt"/>
                <a:ea typeface="+mn-ea"/>
                <a:cs typeface="Times New Roman" panose="02020603050405020304" pitchFamily="18" charset="0"/>
              </a:rPr>
              <a:t>A</a:t>
            </a:r>
            <a:r>
              <a:rPr lang="zh-CN" altLang="en-US" sz="2800" b="1">
                <a:latin typeface="+mn-lt"/>
                <a:ea typeface="+mn-ea"/>
                <a:cs typeface="Times New Roman" panose="02020603050405020304" pitchFamily="18" charset="0"/>
              </a:rPr>
              <a:t>是乙醇，还是二甲醚？</a:t>
            </a:r>
            <a:endParaRPr lang="zh-CN" altLang="en-US" sz="2800">
              <a:latin typeface="+mn-lt"/>
              <a:ea typeface="+mn-ea"/>
              <a:cs typeface="Times New Roman" panose="02020603050405020304" pitchFamily="18" charset="0"/>
            </a:endParaRPr>
          </a:p>
        </p:txBody>
      </p:sp>
      <p:grpSp>
        <p:nvGrpSpPr>
          <p:cNvPr id="6" name="Group 20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4A6B71F3-96C3-4CDF-BB5C-CD6FC823F972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231883" y="1188313"/>
            <a:ext cx="6091644" cy="2362200"/>
            <a:chExt cx="3992" cy="1488"/>
          </a:xfrm>
        </p:grpSpPr>
        <p:pic>
          <p:nvPicPr>
            <p:cNvPr id="7" name="Picture 21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F0F060E2-9F82-436E-BDE1-52EFFED9816A}"/>
                </a:ext>
              </a:extLst>
            </p:cNvPr>
            <p:cNvPicPr>
              <a:picLocks noChangeAspect="1" noChangeArrowheads="1"/>
            </p:cNvPicPr>
            <p:nvPr>
              <p:custDataLst>
                <p:tags r:id="rId6"/>
              </p:custDataLst>
            </p:nvPr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0"/>
              <a:ext cx="3992" cy="9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8" name="Rectangle 22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AA55AE52-1B12-41EC-8BD0-2AB605654A8C}"/>
                </a:ext>
              </a:extLst>
            </p:cNvPr>
            <p:cNvSpPr>
              <a:spLocks noChangeArrowheads="1"/>
            </p:cNvSpPr>
            <p:nvPr>
              <p:custDataLst>
                <p:tags r:id="rId7"/>
              </p:custDataLst>
            </p:nvPr>
          </p:nvSpPr>
          <p:spPr bwMode="auto">
            <a:xfrm>
              <a:off x="272" y="1197"/>
              <a:ext cx="798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400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二甲醚</a:t>
              </a:r>
              <a:r>
                <a:rPr lang="zh-CN" altLang="en-US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</a:t>
              </a:r>
            </a:p>
          </p:txBody>
        </p:sp>
        <p:sp>
          <p:nvSpPr>
            <p:cNvPr id="9" name="Rectangle 23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0496BED6-1DB9-450E-824F-9AE72912FD49}"/>
                </a:ext>
              </a:extLst>
            </p:cNvPr>
            <p:cNvSpPr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2993" y="1197"/>
              <a:ext cx="603" cy="29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none" anchor="ctr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400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 </a:t>
              </a:r>
              <a:r>
                <a:rPr lang="zh-CN" altLang="en-US" sz="2400" b="1">
                  <a:solidFill>
                    <a:srgbClr val="FF0000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乙醇</a:t>
              </a:r>
            </a:p>
          </p:txBody>
        </p:sp>
      </p:grpSp>
      <p:sp>
        <p:nvSpPr>
          <p:cNvPr id="10" name="文本框 9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AB68249B-9CB5-4905-AE4B-D176982BCB86}"/>
              </a:ext>
            </a:extLst>
          </p:cNvPr>
          <p:cNvSpPr txBox="1"/>
          <p:nvPr>
            <p:custDataLst>
              <p:tags r:id="rId9"/>
            </p:custDataLst>
          </p:nvPr>
        </p:nvSpPr>
        <p:spPr>
          <a:xfrm>
            <a:off x="6516710" y="1264165"/>
            <a:ext cx="5675290" cy="1384995"/>
          </a:xfrm>
          <a:prstGeom prst="rect">
            <a:avLst/>
          </a:prstGeom>
          <a:solidFill>
            <a:srgbClr val="C5FFE8"/>
          </a:solidFill>
        </p:spPr>
        <p:txBody>
          <a:bodyPr wrap="square" rtlCol="0">
            <a:spAutoFit/>
          </a:bodyPr>
          <a:lstStyle/>
          <a:p>
            <a:r>
              <a:rPr lang="zh-CN" altLang="en-US" sz="2800" b="1"/>
              <a:t>根据红外光谱如果测到有</a:t>
            </a:r>
            <a:r>
              <a:rPr lang="en-US" altLang="zh-CN" sz="2800" b="1"/>
              <a:t>C-H</a:t>
            </a:r>
            <a:r>
              <a:rPr lang="zh-CN" altLang="en-US" sz="2800" b="1"/>
              <a:t>、</a:t>
            </a:r>
            <a:r>
              <a:rPr lang="en-US" altLang="zh-CN" sz="2800" b="1"/>
              <a:t>C-O</a:t>
            </a:r>
            <a:r>
              <a:rPr lang="zh-CN" altLang="en-US" sz="2800" b="1"/>
              <a:t>、</a:t>
            </a:r>
            <a:r>
              <a:rPr lang="en-US" altLang="zh-CN" sz="2800" b="1"/>
              <a:t>O-H</a:t>
            </a:r>
            <a:r>
              <a:rPr lang="zh-CN" altLang="en-US" sz="2800" b="1"/>
              <a:t>键，说明是醇</a:t>
            </a:r>
            <a:r>
              <a:rPr lang="zh-CN" altLang="en-US" sz="2800" b="1" smtClean="0"/>
              <a:t>，</a:t>
            </a:r>
            <a:endParaRPr lang="en-US" altLang="zh-CN" sz="2800" b="1" smtClean="0"/>
          </a:p>
          <a:p>
            <a:r>
              <a:rPr lang="zh-CN" altLang="en-US" sz="2800" b="1" smtClean="0"/>
              <a:t>如果</a:t>
            </a:r>
            <a:r>
              <a:rPr lang="zh-CN" altLang="en-US" sz="2800" b="1"/>
              <a:t>只有</a:t>
            </a:r>
            <a:r>
              <a:rPr lang="en-US" altLang="zh-CN" sz="2800" b="1"/>
              <a:t>C-O</a:t>
            </a:r>
            <a:r>
              <a:rPr lang="zh-CN" altLang="en-US" sz="2800" b="1"/>
              <a:t>、</a:t>
            </a:r>
            <a:r>
              <a:rPr lang="en-US" altLang="zh-CN" sz="2800" b="1"/>
              <a:t>C-H</a:t>
            </a:r>
            <a:r>
              <a:rPr lang="zh-CN" altLang="en-US" sz="2800" b="1"/>
              <a:t>键，说明是醚。</a:t>
            </a:r>
          </a:p>
        </p:txBody>
      </p:sp>
      <p:grpSp>
        <p:nvGrpSpPr>
          <p:cNvPr id="11" name="Group 24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F7CB4E3C-A258-4A9B-AD1F-78A33007DD2B}"/>
              </a:ext>
            </a:extLst>
          </p:cNvPr>
          <p:cNvGrpSpPr/>
          <p:nvPr>
            <p:custDataLst>
              <p:tags r:id="rId10"/>
            </p:custDataLst>
          </p:nvPr>
        </p:nvGrpSpPr>
        <p:grpSpPr>
          <a:xfrm>
            <a:off x="646945" y="3550514"/>
            <a:ext cx="10419834" cy="3307486"/>
            <a:chExt cx="5065" cy="2115"/>
          </a:xfrm>
        </p:grpSpPr>
        <p:pic>
          <p:nvPicPr>
            <p:cNvPr id="12" name="Picture 25" descr="1-16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D052994D-E6F9-4963-ABF3-0A249B6B2F5A}"/>
                </a:ext>
              </a:extLst>
            </p:cNvPr>
            <p:cNvPicPr>
              <a:picLocks noChangeAspect="1" noChangeArrowheads="1"/>
            </p:cNvPicPr>
            <p:nvPr>
              <p:custDataLst>
                <p:tags r:id="rId12"/>
              </p:custDataLst>
            </p:nvPr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0" y="0"/>
              <a:ext cx="4796" cy="2115"/>
            </a:xfrm>
            <a:prstGeom prst="rect">
              <a:avLst/>
            </a:prstGeom>
            <a:noFill/>
            <a:ln w="9525">
              <a:solidFill>
                <a:schemeClr val="bg1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Text Box 29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4066335D-42CC-4671-B913-4B8FB2B93D0F}"/>
                </a:ext>
              </a:extLst>
            </p:cNvPr>
            <p:cNvSpPr txBox="1">
              <a:spLocks noChangeArrowheads="1"/>
            </p:cNvSpPr>
            <p:nvPr>
              <p:custDataLst>
                <p:tags r:id="rId13"/>
              </p:custDataLst>
            </p:nvPr>
          </p:nvSpPr>
          <p:spPr bwMode="auto">
            <a:xfrm>
              <a:off x="4796" y="543"/>
              <a:ext cx="269" cy="102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eaVert" wrap="none"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buFont typeface="Arial" panose="020b0604020202020204" pitchFamily="34" charset="0"/>
                <a:buNone/>
              </a:pPr>
              <a:r>
                <a:rPr lang="zh-CN" altLang="en-US" sz="2400" b="1" smtClean="0">
                  <a:solidFill>
                    <a:srgbClr val="0070C0"/>
                  </a:solidFill>
                  <a:ea typeface="黑体" panose="02010609060101010101" pitchFamily="49" charset="-122"/>
                </a:rPr>
                <a:t>的红外光谱</a:t>
              </a:r>
              <a:endParaRPr lang="zh-CN" altLang="en-US" sz="2400" b="1">
                <a:solidFill>
                  <a:srgbClr val="0070C0"/>
                </a:solidFill>
                <a:ea typeface="黑体" panose="02010609060101010101" pitchFamily="49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91466535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  <p:cond evt="onBegin" delay="0">
                          <p:tn val="6"/>
                        </p:cond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  <p:cond evt="onBegin" delay="0">
                          <p:tn val="13"/>
                        </p:cond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"/>
                            </p:stCondLst>
                            <p:childTnLst>
                              <p:par>
                                <p:cTn id="19" presetID="13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10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4034" name="Oval 5"/>
          <p:cNvSpPr>
            <a:spLocks noChangeAspect="1" noChangeArrowheads="1"/>
          </p:cNvSpPr>
          <p:nvPr>
            <p:custDataLst>
              <p:tags r:id="rId3"/>
            </p:custDataLst>
          </p:nvPr>
        </p:nvSpPr>
        <p:spPr bwMode="auto">
          <a:xfrm>
            <a:off x="5106989" y="928689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4035" name="Oval 6"/>
          <p:cNvSpPr>
            <a:spLocks noChangeAspect="1" noChangeArrowheads="1"/>
          </p:cNvSpPr>
          <p:nvPr>
            <p:custDataLst>
              <p:tags r:id="rId4"/>
            </p:custDataLst>
          </p:nvPr>
        </p:nvSpPr>
        <p:spPr bwMode="auto">
          <a:xfrm>
            <a:off x="8458200" y="5389564"/>
            <a:ext cx="96838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4036" name="Oval 7"/>
          <p:cNvSpPr>
            <a:spLocks noChangeAspect="1" noChangeArrowheads="1"/>
          </p:cNvSpPr>
          <p:nvPr>
            <p:custDataLst>
              <p:tags r:id="rId5"/>
            </p:custDataLst>
          </p:nvPr>
        </p:nvSpPr>
        <p:spPr bwMode="auto">
          <a:xfrm>
            <a:off x="-541338" y="5334000"/>
            <a:ext cx="96838" cy="96838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4037" name="Oval 8"/>
          <p:cNvSpPr>
            <a:spLocks noChangeAspect="1" noChangeArrowheads="1"/>
          </p:cNvSpPr>
          <p:nvPr>
            <p:custDataLst>
              <p:tags r:id="rId6"/>
            </p:custDataLst>
          </p:nvPr>
        </p:nvSpPr>
        <p:spPr bwMode="auto">
          <a:xfrm>
            <a:off x="7599364" y="9906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>
                  <a:alpha val="68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4038" name="Oval 9"/>
          <p:cNvSpPr>
            <a:spLocks noChangeAspect="1" noChangeArrowheads="1"/>
          </p:cNvSpPr>
          <p:nvPr>
            <p:custDataLst>
              <p:tags r:id="rId7"/>
            </p:custDataLst>
          </p:nvPr>
        </p:nvSpPr>
        <p:spPr bwMode="auto">
          <a:xfrm>
            <a:off x="8474076" y="1616076"/>
            <a:ext cx="136525" cy="136525"/>
          </a:xfrm>
          <a:prstGeom prst="ellipse">
            <a:avLst/>
          </a:prstGeom>
          <a:gradFill rotWithShape="1">
            <a:gsLst>
              <a:gs pos="0">
                <a:schemeClr val="bg1">
                  <a:alpha val="34998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4039" name="Oval 10"/>
          <p:cNvSpPr>
            <a:spLocks noChangeAspect="1" noChangeArrowheads="1"/>
          </p:cNvSpPr>
          <p:nvPr>
            <p:custDataLst>
              <p:tags r:id="rId8"/>
            </p:custDataLst>
          </p:nvPr>
        </p:nvSpPr>
        <p:spPr bwMode="auto">
          <a:xfrm>
            <a:off x="3276600" y="990600"/>
            <a:ext cx="71438" cy="71438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4040" name="Oval 11"/>
          <p:cNvSpPr>
            <a:spLocks noChangeAspect="1" noChangeArrowheads="1"/>
          </p:cNvSpPr>
          <p:nvPr>
            <p:custDataLst>
              <p:tags r:id="rId9"/>
            </p:custDataLst>
          </p:nvPr>
        </p:nvSpPr>
        <p:spPr bwMode="auto">
          <a:xfrm>
            <a:off x="6176964" y="1604964"/>
            <a:ext cx="71437" cy="71437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4041" name="Oval 12"/>
          <p:cNvSpPr>
            <a:spLocks noChangeAspect="1" noChangeArrowheads="1"/>
          </p:cNvSpPr>
          <p:nvPr>
            <p:custDataLst>
              <p:tags r:id="rId10"/>
            </p:custDataLst>
          </p:nvPr>
        </p:nvSpPr>
        <p:spPr bwMode="auto">
          <a:xfrm>
            <a:off x="6651626" y="1447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4042" name="Oval 13"/>
          <p:cNvSpPr>
            <a:spLocks noChangeAspect="1" noChangeArrowheads="1"/>
          </p:cNvSpPr>
          <p:nvPr>
            <p:custDataLst>
              <p:tags r:id="rId11"/>
            </p:custDataLst>
          </p:nvPr>
        </p:nvSpPr>
        <p:spPr bwMode="auto">
          <a:xfrm>
            <a:off x="9623426" y="1524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4043" name="Oval 14"/>
          <p:cNvSpPr>
            <a:spLocks noChangeAspect="1" noChangeArrowheads="1"/>
          </p:cNvSpPr>
          <p:nvPr>
            <p:custDataLst>
              <p:tags r:id="rId12"/>
            </p:custDataLst>
          </p:nvPr>
        </p:nvSpPr>
        <p:spPr bwMode="auto">
          <a:xfrm>
            <a:off x="101568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4044" name="Oval 15"/>
          <p:cNvSpPr>
            <a:spLocks noChangeAspect="1" noChangeArrowheads="1"/>
          </p:cNvSpPr>
          <p:nvPr>
            <p:custDataLst>
              <p:tags r:id="rId13"/>
            </p:custDataLst>
          </p:nvPr>
        </p:nvSpPr>
        <p:spPr bwMode="auto">
          <a:xfrm>
            <a:off x="8382001" y="9144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4045" name="Oval 16"/>
          <p:cNvSpPr>
            <a:spLocks noChangeAspect="1" noChangeArrowheads="1"/>
          </p:cNvSpPr>
          <p:nvPr>
            <p:custDataLst>
              <p:tags r:id="rId14"/>
            </p:custDataLst>
          </p:nvPr>
        </p:nvSpPr>
        <p:spPr bwMode="auto">
          <a:xfrm>
            <a:off x="70866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4046" name="Oval 17"/>
          <p:cNvSpPr>
            <a:spLocks noChangeAspect="1" noChangeArrowheads="1"/>
          </p:cNvSpPr>
          <p:nvPr>
            <p:custDataLst>
              <p:tags r:id="rId15"/>
            </p:custDataLst>
          </p:nvPr>
        </p:nvSpPr>
        <p:spPr bwMode="auto">
          <a:xfrm>
            <a:off x="7413626" y="1241426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4047" name="Oval 18"/>
          <p:cNvSpPr>
            <a:spLocks noChangeAspect="1" noChangeArrowheads="1"/>
          </p:cNvSpPr>
          <p:nvPr>
            <p:custDataLst>
              <p:tags r:id="rId16"/>
            </p:custDataLst>
          </p:nvPr>
        </p:nvSpPr>
        <p:spPr bwMode="auto">
          <a:xfrm>
            <a:off x="6172201" y="12954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lang="zh-CN" altLang="en-US"/>
          </a:p>
        </p:txBody>
      </p:sp>
      <p:sp>
        <p:nvSpPr>
          <p:cNvPr id="44048" name="Oval 19"/>
          <p:cNvSpPr>
            <a:spLocks noChangeAspect="1" noChangeArrowheads="1"/>
          </p:cNvSpPr>
          <p:nvPr>
            <p:custDataLst>
              <p:tags r:id="rId17"/>
            </p:custDataLst>
          </p:nvPr>
        </p:nvSpPr>
        <p:spPr bwMode="auto">
          <a:xfrm>
            <a:off x="54864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4049" name="Oval 20"/>
          <p:cNvSpPr>
            <a:spLocks noChangeAspect="1" noChangeArrowheads="1"/>
          </p:cNvSpPr>
          <p:nvPr>
            <p:custDataLst>
              <p:tags r:id="rId18"/>
            </p:custDataLst>
          </p:nvPr>
        </p:nvSpPr>
        <p:spPr bwMode="auto">
          <a:xfrm>
            <a:off x="8709026" y="12192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4050" name="Oval 21"/>
          <p:cNvSpPr>
            <a:spLocks noChangeAspect="1" noChangeArrowheads="1"/>
          </p:cNvSpPr>
          <p:nvPr>
            <p:custDataLst>
              <p:tags r:id="rId19"/>
            </p:custDataLst>
          </p:nvPr>
        </p:nvSpPr>
        <p:spPr bwMode="auto">
          <a:xfrm>
            <a:off x="93186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4051" name="Oval 22"/>
          <p:cNvSpPr>
            <a:spLocks noChangeAspect="1" noChangeArrowheads="1"/>
          </p:cNvSpPr>
          <p:nvPr>
            <p:custDataLst>
              <p:tags r:id="rId20"/>
            </p:custDataLst>
          </p:nvPr>
        </p:nvSpPr>
        <p:spPr bwMode="auto">
          <a:xfrm>
            <a:off x="10537826" y="1317626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4052" name="Oval 23"/>
          <p:cNvSpPr>
            <a:spLocks noChangeAspect="1" noChangeArrowheads="1"/>
          </p:cNvSpPr>
          <p:nvPr>
            <p:custDataLst>
              <p:tags r:id="rId21"/>
            </p:custDataLst>
          </p:nvPr>
        </p:nvSpPr>
        <p:spPr bwMode="auto">
          <a:xfrm>
            <a:off x="12214225" y="9906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4053" name="Oval 24"/>
          <p:cNvSpPr>
            <a:spLocks noChangeAspect="1" noChangeArrowheads="1"/>
          </p:cNvSpPr>
          <p:nvPr>
            <p:custDataLst>
              <p:tags r:id="rId22"/>
            </p:custDataLst>
          </p:nvPr>
        </p:nvSpPr>
        <p:spPr bwMode="auto">
          <a:xfrm>
            <a:off x="-388938" y="5846764"/>
            <a:ext cx="96838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40666" name="Text Box 26"/>
          <p:cNvSpPr txBox="1">
            <a:spLocks noChangeArrowheads="1"/>
          </p:cNvSpPr>
          <p:nvPr>
            <p:custDataLst>
              <p:tags r:id="rId23"/>
            </p:custDataLst>
          </p:nvPr>
        </p:nvSpPr>
        <p:spPr bwMode="auto">
          <a:xfrm>
            <a:off x="7365206" y="3779806"/>
            <a:ext cx="685800" cy="2051050"/>
          </a:xfrm>
          <a:prstGeom prst="rect">
            <a:avLst/>
          </a:prstGeom>
          <a:solidFill>
            <a:srgbClr val="FFFF66"/>
          </a:solidFill>
          <a:ln w="9525">
            <a:solidFill>
              <a:srgbClr val="FF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200" b="1">
                <a:ea typeface="黑体" panose="02010609060101010101" pitchFamily="49" charset="-122"/>
              </a:rPr>
              <a:t>信号个数</a:t>
            </a:r>
          </a:p>
        </p:txBody>
      </p:sp>
      <p:sp>
        <p:nvSpPr>
          <p:cNvPr id="240667" name="Line 27"/>
          <p:cNvSpPr>
            <a:spLocks noChangeShapeType="1"/>
          </p:cNvSpPr>
          <p:nvPr>
            <p:custDataLst>
              <p:tags r:id="rId24"/>
            </p:custDataLst>
          </p:nvPr>
        </p:nvSpPr>
        <p:spPr bwMode="auto">
          <a:xfrm>
            <a:off x="9142412" y="3867670"/>
            <a:ext cx="1588" cy="461444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0669" name="Line 29"/>
          <p:cNvSpPr>
            <a:spLocks noChangeShapeType="1"/>
          </p:cNvSpPr>
          <p:nvPr>
            <p:custDataLst>
              <p:tags r:id="rId25"/>
            </p:custDataLst>
          </p:nvPr>
        </p:nvSpPr>
        <p:spPr bwMode="auto">
          <a:xfrm flipV="1">
            <a:off x="7568406" y="2790026"/>
            <a:ext cx="30958" cy="989780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0670" name="Line 30"/>
          <p:cNvSpPr>
            <a:spLocks noChangeShapeType="1"/>
          </p:cNvSpPr>
          <p:nvPr>
            <p:custDataLst>
              <p:tags r:id="rId26"/>
            </p:custDataLst>
          </p:nvPr>
        </p:nvSpPr>
        <p:spPr bwMode="auto">
          <a:xfrm flipH="1" flipV="1">
            <a:off x="9028090" y="2794270"/>
            <a:ext cx="0" cy="554285"/>
          </a:xfrm>
          <a:prstGeom prst="line">
            <a:avLst/>
          </a:prstGeom>
          <a:noFill/>
          <a:ln w="28575">
            <a:solidFill>
              <a:schemeClr val="tx1"/>
            </a:solidFill>
            <a:round/>
            <a:tailEnd type="triangle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40671" name="Text Box 31" descr="褐色大理石"/>
          <p:cNvSpPr txBox="1">
            <a:spLocks noChangeArrowheads="1"/>
          </p:cNvSpPr>
          <p:nvPr>
            <p:custDataLst>
              <p:tags r:id="rId27"/>
            </p:custDataLst>
          </p:nvPr>
        </p:nvSpPr>
        <p:spPr bwMode="auto">
          <a:xfrm>
            <a:off x="8175625" y="3348556"/>
            <a:ext cx="2339975" cy="519113"/>
          </a:xfrm>
          <a:prstGeom prst="rect">
            <a:avLst/>
          </a:prstGeom>
          <a:blipFill dpi="0" rotWithShape="1">
            <a:blip r:embed="rId28"/>
            <a:tile tx="0" ty="0" sx="100000" sy="100000" flip="none" algn="tl"/>
          </a:blip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FF00"/>
                </a:solidFill>
                <a:ea typeface="黑体" panose="02010609060101010101" pitchFamily="49" charset="-122"/>
              </a:rPr>
              <a:t>信号强度</a:t>
            </a:r>
            <a:r>
              <a:rPr lang="zh-CN" altLang="en-US" sz="2800" b="1">
                <a:solidFill>
                  <a:schemeClr val="bg1"/>
                </a:solidFill>
                <a:ea typeface="黑体" panose="02010609060101010101" pitchFamily="49" charset="-122"/>
              </a:rPr>
              <a:t>之比</a:t>
            </a:r>
          </a:p>
        </p:txBody>
      </p:sp>
      <p:sp>
        <p:nvSpPr>
          <p:cNvPr id="240672" name="Rectangle 32"/>
          <p:cNvSpPr>
            <a:spLocks noChangeArrowheads="1"/>
          </p:cNvSpPr>
          <p:nvPr>
            <p:custDataLst>
              <p:tags r:id="rId29"/>
            </p:custDataLst>
          </p:nvPr>
        </p:nvSpPr>
        <p:spPr bwMode="auto">
          <a:xfrm>
            <a:off x="8839200" y="4329113"/>
            <a:ext cx="609600" cy="1563688"/>
          </a:xfrm>
          <a:prstGeom prst="rect">
            <a:avLst/>
          </a:prstGeom>
          <a:solidFill>
            <a:srgbClr val="FFFF66"/>
          </a:solidFill>
          <a:ln w="9525">
            <a:solidFill>
              <a:srgbClr val="FF0000"/>
            </a:solidFill>
            <a:miter lim="800000"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/>
            <a:r>
              <a:rPr lang="zh-CN" altLang="en-US" sz="3200" b="1">
                <a:ea typeface="黑体" panose="02010609060101010101" pitchFamily="49" charset="-122"/>
              </a:rPr>
              <a:t>峰面积</a:t>
            </a:r>
          </a:p>
        </p:txBody>
      </p:sp>
      <p:pic>
        <p:nvPicPr>
          <p:cNvPr id="44068" name="Picture 36" descr="HWOCRTEMP_ROC30"/>
          <p:cNvPicPr>
            <a:picLocks noChangeAspect="1" noChangeArrowheads="1"/>
          </p:cNvPicPr>
          <p:nvPr>
            <p:custDataLst>
              <p:tags r:id="rId31"/>
            </p:custDataLst>
          </p:nvPr>
        </p:nvPicPr>
        <p:blipFill>
          <a:blip r:embed="rId30">
            <a:lum bright="42000" contrast="4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700213" y="2892365"/>
            <a:ext cx="4648200" cy="243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7" name="Rectangle 29"/>
          <p:cNvSpPr>
            <a:spLocks noChangeArrowheads="1"/>
          </p:cNvSpPr>
          <p:nvPr>
            <p:custDataLst>
              <p:tags r:id="rId32"/>
            </p:custDataLst>
          </p:nvPr>
        </p:nvSpPr>
        <p:spPr bwMode="auto">
          <a:xfrm>
            <a:off x="2137315" y="2266806"/>
            <a:ext cx="8015796" cy="523220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66FFF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eaLnBrk="1" hangingPunct="1"/>
            <a:r>
              <a:rPr lang="zh-CN" altLang="en-US" sz="24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作用：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测定有机物分子中等效氢原子的类型  和  数目</a:t>
            </a:r>
            <a:r>
              <a:rPr lang="zh-CN" altLang="en-US" sz="2800">
                <a:latin typeface="华文新魏" pitchFamily="2" charset="-122"/>
                <a:ea typeface="华文新魏" pitchFamily="2" charset="-122"/>
              </a:rPr>
              <a:t> </a:t>
            </a:r>
          </a:p>
        </p:txBody>
      </p:sp>
      <p:sp>
        <p:nvSpPr>
          <p:cNvPr id="38" name="Text Box 22"/>
          <p:cNvSpPr txBox="1">
            <a:spLocks noChangeArrowheads="1"/>
          </p:cNvSpPr>
          <p:nvPr>
            <p:custDataLst>
              <p:tags r:id="rId33"/>
            </p:custDataLst>
          </p:nvPr>
        </p:nvSpPr>
        <p:spPr bwMode="auto">
          <a:xfrm>
            <a:off x="3844132" y="642939"/>
            <a:ext cx="4864894" cy="584775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50000">
                <a:schemeClr val="bg1"/>
              </a:gs>
              <a:gs pos="100000">
                <a:srgbClr val="FF99F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 marL="3429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8001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2573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7145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171700" indent="-34290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6289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30861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5433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4000500" indent="-3429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>
              <a:spcBef>
                <a:spcPct val="50000"/>
              </a:spcBef>
              <a:defRPr/>
            </a:pPr>
            <a:r>
              <a:rPr lang="en-US" altLang="zh-CN" sz="3200" b="1" smtClean="0">
                <a:solidFill>
                  <a:srgbClr val="0000FF"/>
                </a:solidFill>
                <a:ea typeface="黑体" panose="02010609060101010101" pitchFamily="49" charset="-122"/>
              </a:rPr>
              <a:t>2.</a:t>
            </a:r>
            <a:r>
              <a:rPr lang="zh-CN" altLang="en-US" sz="3200" b="1" smtClean="0">
                <a:solidFill>
                  <a:srgbClr val="0000FF"/>
                </a:solidFill>
                <a:ea typeface="黑体" panose="02010609060101010101" pitchFamily="49" charset="-122"/>
              </a:rPr>
              <a:t>核磁共振</a:t>
            </a:r>
            <a:r>
              <a:rPr lang="zh-CN" altLang="en-US" sz="3200" b="1">
                <a:solidFill>
                  <a:srgbClr val="0000FF"/>
                </a:solidFill>
                <a:ea typeface="黑体" panose="02010609060101010101" pitchFamily="49" charset="-122"/>
              </a:rPr>
              <a:t>氢</a:t>
            </a:r>
            <a:r>
              <a:rPr lang="zh-CN" altLang="en-US" sz="3200" b="1" smtClean="0">
                <a:solidFill>
                  <a:srgbClr val="0000FF"/>
                </a:solidFill>
                <a:ea typeface="黑体" panose="02010609060101010101" pitchFamily="49" charset="-122"/>
              </a:rPr>
              <a:t>谱</a:t>
            </a:r>
            <a:r>
              <a:rPr lang="en-US" altLang="zh-CN" sz="3200" b="1">
                <a:solidFill>
                  <a:srgbClr val="0070C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(</a:t>
            </a:r>
            <a:r>
              <a:rPr lang="en-US" altLang="zh-CN" sz="3200" b="1">
                <a:solidFill>
                  <a:srgbClr val="0070C0"/>
                </a:solidFill>
              </a:rPr>
              <a:t>H’-NMR</a:t>
            </a:r>
            <a:r>
              <a:rPr lang="en-US" altLang="zh-CN" sz="3200" b="1" smtClean="0">
                <a:solidFill>
                  <a:srgbClr val="0070C0"/>
                </a:solidFill>
              </a:rPr>
              <a:t>)</a:t>
            </a:r>
            <a:endParaRPr lang="zh-CN" altLang="en-US" sz="3200" b="1">
              <a:solidFill>
                <a:srgbClr val="0070C0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Rectangle 22"/>
          <p:cNvSpPr>
            <a:spLocks noChangeArrowheads="1"/>
          </p:cNvSpPr>
          <p:nvPr>
            <p:custDataLst>
              <p:tags r:id="rId34"/>
            </p:custDataLst>
          </p:nvPr>
        </p:nvSpPr>
        <p:spPr bwMode="auto">
          <a:xfrm>
            <a:off x="384714" y="1301804"/>
            <a:ext cx="11180514" cy="904863"/>
          </a:xfrm>
          <a:prstGeom prst="rect">
            <a:avLst/>
          </a:prstGeom>
          <a:gradFill rotWithShape="0">
            <a:gsLst>
              <a:gs pos="0">
                <a:schemeClr val="bg1"/>
              </a:gs>
              <a:gs pos="100000">
                <a:srgbClr val="66FF66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en-US" sz="2000" b="1">
                <a:solidFill>
                  <a:srgbClr val="FF0000"/>
                </a:solidFill>
                <a:latin typeface="楷体_GB2312" pitchFamily="49" charset="-122"/>
                <a:ea typeface="黑体" panose="02010609060101010101" pitchFamily="49" charset="-122"/>
              </a:rPr>
              <a:t>原理</a:t>
            </a:r>
            <a:r>
              <a:rPr lang="en-US" altLang="zh-CN" sz="2000" b="1">
                <a:solidFill>
                  <a:srgbClr val="FF0000"/>
                </a:solidFill>
                <a:latin typeface="楷体_GB2312" pitchFamily="49" charset="-122"/>
                <a:ea typeface="黑体" panose="02010609060101010101" pitchFamily="49" charset="-122"/>
              </a:rPr>
              <a:t>:</a:t>
            </a:r>
            <a:r>
              <a:rPr lang="zh-CN" altLang="en-US" sz="2400" b="1">
                <a:latin typeface="楷体_GB2312" pitchFamily="49" charset="-122"/>
                <a:ea typeface="黑体" panose="02010609060101010101" pitchFamily="49" charset="-122"/>
              </a:rPr>
              <a:t>处于不同化学环境中的氢原子因产生共振时吸收的频率不同，在谱图上出现的</a:t>
            </a:r>
            <a:r>
              <a:rPr lang="zh-CN" altLang="en-US" sz="2400" b="1">
                <a:latin typeface="隶书" panose="02010509060101010101" pitchFamily="49" charset="-122"/>
                <a:ea typeface="黑体" panose="02010609060101010101" pitchFamily="49" charset="-122"/>
              </a:rPr>
              <a:t>位置也不同。且吸收峰的面积与氢原子数成正比。</a:t>
            </a:r>
          </a:p>
        </p:txBody>
      </p:sp>
      <p:sp>
        <p:nvSpPr>
          <p:cNvPr id="36" name="Text Box 38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DE0A996F-74A0-472B-B4C2-860BD2573CF5}"/>
              </a:ext>
            </a:extLst>
          </p:cNvPr>
          <p:cNvSpPr txBox="1">
            <a:spLocks noChangeArrowheads="1"/>
          </p:cNvSpPr>
          <p:nvPr>
            <p:custDataLst>
              <p:tags r:id="rId35"/>
            </p:custDataLst>
          </p:nvPr>
        </p:nvSpPr>
        <p:spPr bwMode="auto">
          <a:xfrm>
            <a:off x="791111" y="5437982"/>
            <a:ext cx="4119999" cy="52322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/>
              <a:t>吸收峰数目＝氢原子类型</a:t>
            </a:r>
          </a:p>
        </p:txBody>
      </p:sp>
      <p:grpSp>
        <p:nvGrpSpPr>
          <p:cNvPr id="40" name="Group 42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D688AFE3-A1C1-48B7-95EA-44AAFB96BA49}"/>
              </a:ext>
            </a:extLst>
          </p:cNvPr>
          <p:cNvGrpSpPr/>
          <p:nvPr>
            <p:custDataLst>
              <p:tags r:id="rId36"/>
            </p:custDataLst>
          </p:nvPr>
        </p:nvGrpSpPr>
        <p:grpSpPr>
          <a:xfrm>
            <a:off x="671787" y="6093587"/>
            <a:ext cx="10046898" cy="519112"/>
            <a:chOff x="192" y="3648"/>
            <a:chExt cx="5376" cy="601"/>
          </a:xfrm>
          <a:solidFill>
            <a:srgbClr val="FFFF00"/>
          </a:solidFill>
        </p:grpSpPr>
        <p:sp>
          <p:nvSpPr>
            <p:cNvPr id="41" name="Text Box 39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E72B50C7-FB4C-4576-AAB6-BC4AB815FA04}"/>
                </a:ext>
              </a:extLst>
            </p:cNvPr>
            <p:cNvSpPr txBox="1">
              <a:spLocks noChangeArrowheads="1"/>
            </p:cNvSpPr>
            <p:nvPr>
              <p:custDataLst>
                <p:tags r:id="rId37"/>
              </p:custDataLst>
            </p:nvPr>
          </p:nvSpPr>
          <p:spPr bwMode="auto">
            <a:xfrm>
              <a:off x="192" y="3648"/>
              <a:ext cx="3696" cy="60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800" b="1"/>
                <a:t>不同吸收峰的面积之比（强度之比）＝</a:t>
              </a:r>
            </a:p>
          </p:txBody>
        </p:sp>
        <p:sp>
          <p:nvSpPr>
            <p:cNvPr id="42" name="Rectangle 40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F1A53E44-892F-4F80-B4F0-365985A8E1D2}"/>
                </a:ext>
              </a:extLst>
            </p:cNvPr>
            <p:cNvSpPr>
              <a:spLocks noChangeArrowheads="1"/>
            </p:cNvSpPr>
            <p:nvPr>
              <p:custDataLst>
                <p:tags r:id="rId38"/>
              </p:custDataLst>
            </p:nvPr>
          </p:nvSpPr>
          <p:spPr bwMode="auto">
            <a:xfrm>
              <a:off x="3504" y="3648"/>
              <a:ext cx="2064" cy="60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800" b="1"/>
                <a:t>不同氢原子的个数之比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687351592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0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406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406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2406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9" presetID="2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2406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2406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2406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 nodeType="clickPar">
                      <p:stCondLst>
                        <p:cond delay="indefinite"/>
                      </p:stCondLst>
                      <p:childTnLst>
                        <p:par>
                          <p:cTn id="4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4" dur="500"/>
                                        <p:tgtEl>
                                          <p:spTgt spid="2406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06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9" dur="500"/>
                                        <p:tgtEl>
                                          <p:spTgt spid="2406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 nodeType="clickPar">
                      <p:stCondLst>
                        <p:cond delay="indefinite"/>
                      </p:stCondLst>
                      <p:childTnLst>
                        <p:par>
                          <p:cTn id="5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 nodeType="clickPar">
                      <p:stCondLst>
                        <p:cond delay="indefinite"/>
                      </p:stCondLst>
                      <p:childTnLst>
                        <p:par>
                          <p:cTn id="5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0666" grpId="0"/>
      <p:bldP spid="240667" grpId="0"/>
      <p:bldP spid="240669" grpId="0"/>
      <p:bldP spid="240670" grpId="0"/>
      <p:bldP spid="240671" grpId="0"/>
      <p:bldP spid="240672" grpId="0"/>
      <p:bldP spid="37" grpId="0"/>
      <p:bldP spid="39" grpId="0"/>
      <p:bldP spid="3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3" name="文本框 2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8898A28-3394-458B-B845-9EC5E549D1DE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90152" y="623693"/>
            <a:ext cx="1157810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核磁共振</a:t>
            </a:r>
            <a:r>
              <a:rPr lang="zh-CN" altLang="en-US" sz="2800" b="1">
                <a:latin typeface="华文楷体" panose="02010600040101010101" pitchFamily="2" charset="-122"/>
                <a:ea typeface="华文楷体" panose="02010600040101010101" pitchFamily="2" charset="-122"/>
              </a:rPr>
              <a:t>中的</a:t>
            </a:r>
            <a:r>
              <a:rPr lang="zh-CN" altLang="en-US" sz="2800" b="1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核</a:t>
            </a:r>
            <a:r>
              <a:rPr lang="zh-CN" altLang="en-US" sz="2800" b="1">
                <a:latin typeface="华文楷体" panose="02010600040101010101" pitchFamily="2" charset="-122"/>
                <a:ea typeface="华文楷体" panose="02010600040101010101" pitchFamily="2" charset="-122"/>
              </a:rPr>
              <a:t>指的是</a:t>
            </a:r>
            <a:r>
              <a:rPr lang="zh-CN" altLang="en-US" sz="28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氢原子核</a:t>
            </a:r>
            <a:r>
              <a:rPr lang="zh-CN" altLang="en-US" sz="2800" b="1">
                <a:latin typeface="华文楷体" panose="02010600040101010101" pitchFamily="2" charset="-122"/>
                <a:ea typeface="华文楷体" panose="02010600040101010101" pitchFamily="2" charset="-122"/>
              </a:rPr>
              <a:t>。氢原子核具有磁性，如用电磁波照射氢原子核，它能通过共振吸收电磁波能量，发生跃迁。用核磁共振仪可以记录到有关信号，</a:t>
            </a:r>
            <a:r>
              <a:rPr lang="zh-CN" altLang="en-US" sz="28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处于不同化学环境中的氢原子因产生共振时吸收的频率不同</a:t>
            </a:r>
            <a:r>
              <a:rPr lang="zh-CN" altLang="en-US" sz="2800" b="1">
                <a:latin typeface="华文楷体" panose="02010600040101010101" pitchFamily="2" charset="-122"/>
                <a:ea typeface="华文楷体" panose="02010600040101010101" pitchFamily="2" charset="-122"/>
              </a:rPr>
              <a:t>，在谱图上出现的</a:t>
            </a:r>
            <a:r>
              <a:rPr lang="zh-CN" altLang="en-US" sz="28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位置也不同</a:t>
            </a:r>
            <a:r>
              <a:rPr lang="zh-CN" altLang="en-US" sz="2800" b="1">
                <a:latin typeface="华文楷体" panose="02010600040101010101" pitchFamily="2" charset="-122"/>
                <a:ea typeface="华文楷体" panose="02010600040101010101" pitchFamily="2" charset="-122"/>
              </a:rPr>
              <a:t>。且</a:t>
            </a:r>
            <a:r>
              <a:rPr lang="zh-CN" altLang="en-US" sz="28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吸收峰的面积与氢原子数成正比</a:t>
            </a:r>
            <a:r>
              <a:rPr lang="zh-CN" altLang="en-US" sz="2800" b="1">
                <a:latin typeface="华文楷体" panose="02010600040101010101" pitchFamily="2" charset="-122"/>
                <a:ea typeface="华文楷体" panose="02010600040101010101" pitchFamily="2" charset="-122"/>
              </a:rPr>
              <a:t>。可以推知该有机物分子有几种不同类型的氢原子及它们的数目多少。 　</a:t>
            </a:r>
          </a:p>
        </p:txBody>
      </p:sp>
      <p:pic>
        <p:nvPicPr>
          <p:cNvPr id="4" name="Picture 33" descr="20031018204117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F746ECB2-F3FC-43F6-BE5D-4BF5269BAFCF}"/>
              </a:ext>
            </a:extLst>
          </p:cNvPr>
          <p:cNvPicPr>
            <a:picLocks noChangeAspect="1" noChangeArrowheads="1"/>
          </p:cNvPicPr>
          <p:nvPr>
            <p:custDataLst>
              <p:tags r:id="rId5"/>
            </p:custDataLst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7098" y="2870462"/>
            <a:ext cx="5482107" cy="398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5" name="Group 22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88B40AF8-6FC1-4992-8033-CBAEC6138320}"/>
              </a:ext>
            </a:extLst>
          </p:cNvPr>
          <p:cNvGrpSpPr/>
          <p:nvPr>
            <p:custDataLst>
              <p:tags r:id="rId6"/>
            </p:custDataLst>
          </p:nvPr>
        </p:nvGrpSpPr>
        <p:grpSpPr>
          <a:xfrm>
            <a:off x="7774682" y="2879358"/>
            <a:ext cx="4132263" cy="3609974"/>
            <a:chOff x="536" y="2007"/>
            <a:chExt cx="2603" cy="2274"/>
          </a:xfrm>
        </p:grpSpPr>
        <p:pic>
          <p:nvPicPr>
            <p:cNvPr id="6" name="Picture 23" descr="1-17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B2FAD009-549A-49E9-9466-F997C5B83ADB}"/>
                </a:ext>
              </a:extLst>
            </p:cNvPr>
            <p:cNvPicPr>
              <a:picLocks noChangeAspect="1" noChangeArrowheads="1"/>
            </p:cNvPicPr>
            <p:nvPr>
              <p:custDataLst>
                <p:tags r:id="rId8"/>
              </p:custDataLst>
            </p:nvPr>
          </p:nvPicPr>
          <p:blipFill>
            <a:blip r:embed="rId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536" y="2366"/>
              <a:ext cx="2603" cy="1915"/>
            </a:xfrm>
            <a:prstGeom prst="rect">
              <a:avLst/>
            </a:prstGeom>
            <a:noFill/>
            <a:ln w="15875">
              <a:solidFill>
                <a:schemeClr val="accent2"/>
              </a:solidFill>
              <a:miter lim="800000"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" name="Text Box 24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FDE257D-3DDE-48E7-BA75-E8256A164DF4}"/>
                </a:ext>
              </a:extLst>
            </p:cNvPr>
            <p:cNvSpPr txBox="1">
              <a:spLocks noChangeArrowheads="1"/>
            </p:cNvSpPr>
            <p:nvPr>
              <p:custDataLst>
                <p:tags r:id="rId9"/>
              </p:custDataLst>
            </p:nvPr>
          </p:nvSpPr>
          <p:spPr bwMode="auto">
            <a:xfrm>
              <a:off x="1070" y="2007"/>
              <a:ext cx="1860" cy="32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  <a:buFont typeface="Arial" panose="020b0604020202020204" pitchFamily="34" charset="0"/>
                <a:buNone/>
              </a:pPr>
              <a:r>
                <a:rPr lang="zh-CN" altLang="en-US" sz="2800" b="1">
                  <a:solidFill>
                    <a:schemeClr val="bg1"/>
                  </a:solidFill>
                  <a:ea typeface="黑体" panose="02010609060101010101" pitchFamily="49" charset="-122"/>
                </a:rPr>
                <a:t>核磁共振仪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1092045111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  <p:cond evt="onBegin" delay="0">
                          <p:tn val="6"/>
                        </p:cond>
                      </p:stCondLst>
                      <p:childTnLst>
                        <p:par>
                          <p:cTn id="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1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23555" name="Picture 53" descr="1-18"/>
          <p:cNvPicPr>
            <a:picLocks noChangeAspect="1" noChangeArrowheads="1"/>
          </p:cNvPicPr>
          <p:nvPr>
            <p:custDataLst>
              <p:tags r:id="rId4"/>
            </p:custDataLst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32636" y="924144"/>
            <a:ext cx="5843587" cy="304592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3556" name="Group 54"/>
          <p:cNvGrpSpPr/>
          <p:nvPr>
            <p:custDataLst>
              <p:tags r:id="rId5"/>
            </p:custDataLst>
          </p:nvPr>
        </p:nvGrpSpPr>
        <p:grpSpPr>
          <a:xfrm>
            <a:off x="332636" y="4093637"/>
            <a:ext cx="5838825" cy="2636789"/>
            <a:chOff x="-81" y="287"/>
            <a:chExt cx="3808" cy="1514"/>
          </a:xfrm>
        </p:grpSpPr>
        <p:pic>
          <p:nvPicPr>
            <p:cNvPr id="23557" name="Picture 55" descr="1-19"/>
            <p:cNvPicPr>
              <a:picLocks noChangeAspect="1" noChangeArrowheads="1"/>
            </p:cNvPicPr>
            <p:nvPr>
              <p:custDataLst>
                <p:tags r:id="rId7"/>
              </p:custDataLst>
            </p:nvPr>
          </p:nvPicPr>
          <p:blipFill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-81" y="287"/>
              <a:ext cx="3808" cy="1514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sp>
          <p:nvSpPr>
            <p:cNvPr id="23558" name="Text Box 56"/>
            <p:cNvSpPr txBox="1">
              <a:spLocks noChangeArrowheads="1"/>
            </p:cNvSpPr>
            <p:nvPr>
              <p:custDataLst>
                <p:tags r:id="rId8"/>
              </p:custDataLst>
            </p:nvPr>
          </p:nvSpPr>
          <p:spPr bwMode="auto">
            <a:xfrm>
              <a:off x="998" y="1407"/>
              <a:ext cx="2298" cy="35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>
              <a:lvl1pPr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fontAlgn="base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spcBef>
                  <a:spcPct val="50000"/>
                </a:spcBef>
              </a:pPr>
              <a:endParaRPr lang="zh-CN" altLang="en-US" sz="2400"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</p:grpSp>
      <p:sp>
        <p:nvSpPr>
          <p:cNvPr id="53305" name="Text Box 57"/>
          <p:cNvSpPr txBox="1"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7470653" y="5358801"/>
            <a:ext cx="2006600" cy="523875"/>
          </a:xfrm>
          <a:prstGeom prst="rect">
            <a:avLst/>
          </a:prstGeom>
          <a:gradFill rotWithShape="1">
            <a:gsLst>
              <a:gs pos="0">
                <a:schemeClr val="accent1">
                  <a:alpha val="76999"/>
                </a:schemeClr>
              </a:gs>
              <a:gs pos="50000">
                <a:schemeClr val="bg1"/>
              </a:gs>
              <a:gs pos="100000">
                <a:schemeClr val="accent1">
                  <a:alpha val="76999"/>
                </a:schemeClr>
              </a:gs>
            </a:gsLst>
            <a:lin ang="5400000" scaled="1"/>
          </a:gradFill>
          <a:ln>
            <a:noFill/>
          </a:ln>
          <a:effectLst/>
        </p:spPr>
        <p:txBody>
          <a:bodyPr>
            <a:spAutoFit/>
          </a:bodyPr>
          <a:lstStyle/>
          <a:p>
            <a:pPr algn="ctr">
              <a:lnSpc>
                <a:spcPct val="140000"/>
              </a:lnSpc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sz="2000" b="1">
                <a:latin typeface="Arial" panose="020b0604020202020204" pitchFamily="34" charset="0"/>
              </a:rPr>
              <a:t>CH</a:t>
            </a:r>
            <a:r>
              <a:rPr lang="en-US" altLang="zh-CN" sz="2000" b="1" baseline="-25000">
                <a:latin typeface="Arial" panose="020b0604020202020204" pitchFamily="34" charset="0"/>
              </a:rPr>
              <a:t>3</a:t>
            </a:r>
            <a:r>
              <a:rPr lang="en-US" altLang="zh-CN" sz="2000" b="1">
                <a:latin typeface="Arial" panose="020b0604020202020204" pitchFamily="34" charset="0"/>
              </a:rPr>
              <a:t>—O—CH</a:t>
            </a:r>
            <a:r>
              <a:rPr lang="en-US" altLang="zh-CN" sz="2000" b="1" baseline="-25000">
                <a:latin typeface="Arial" panose="020b0604020202020204" pitchFamily="34" charset="0"/>
              </a:rPr>
              <a:t>3</a:t>
            </a:r>
          </a:p>
        </p:txBody>
      </p:sp>
      <p:sp>
        <p:nvSpPr>
          <p:cNvPr id="53306" name="Text Box 58"/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7770019" y="1404727"/>
            <a:ext cx="1887538" cy="522288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</p:spPr>
        <p:txBody>
          <a:bodyPr>
            <a:spAutoFit/>
          </a:bodyPr>
          <a:lstStyle/>
          <a:p>
            <a:pPr>
              <a:lnSpc>
                <a:spcPct val="140000"/>
              </a:lnSpc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zh-CN" altLang="en-US" sz="2000" b="1">
                <a:latin typeface="Arial" panose="020b0604020202020204" pitchFamily="34" charset="0"/>
              </a:rPr>
              <a:t>   </a:t>
            </a:r>
            <a:r>
              <a:rPr lang="en-US" altLang="zh-CN" sz="2000" b="1">
                <a:latin typeface="Arial" panose="020b0604020202020204" pitchFamily="34" charset="0"/>
              </a:rPr>
              <a:t>3 :2 : 1</a:t>
            </a:r>
          </a:p>
        </p:txBody>
      </p:sp>
      <p:sp>
        <p:nvSpPr>
          <p:cNvPr id="53307" name="Text Box 59"/>
          <p:cNvSpPr txBox="1"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7650957" y="2342098"/>
            <a:ext cx="2006600" cy="523875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50000">
                <a:schemeClr val="bg1"/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</p:spPr>
        <p:txBody>
          <a:bodyPr>
            <a:spAutoFit/>
          </a:bodyPr>
          <a:lstStyle/>
          <a:p>
            <a:pPr>
              <a:lnSpc>
                <a:spcPct val="140000"/>
              </a:lnSpc>
              <a:spcBef>
                <a:spcPct val="50000"/>
              </a:spcBef>
              <a:buFont typeface="Arial" panose="020b0604020202020204" pitchFamily="34" charset="0"/>
              <a:buNone/>
              <a:defRPr/>
            </a:pPr>
            <a:r>
              <a:rPr lang="en-US" altLang="zh-CN" sz="2000" b="1">
                <a:latin typeface="Arial" panose="020b0604020202020204" pitchFamily="34" charset="0"/>
              </a:rPr>
              <a:t>CH</a:t>
            </a:r>
            <a:r>
              <a:rPr lang="en-US" altLang="zh-CN" sz="2000" b="1" baseline="-25000">
                <a:latin typeface="Arial" panose="020b0604020202020204" pitchFamily="34" charset="0"/>
              </a:rPr>
              <a:t>3</a:t>
            </a:r>
            <a:r>
              <a:rPr lang="en-US" altLang="zh-CN" sz="2000" b="1">
                <a:latin typeface="Arial" panose="020b0604020202020204" pitchFamily="34" charset="0"/>
              </a:rPr>
              <a:t>CH</a:t>
            </a:r>
            <a:r>
              <a:rPr lang="en-US" altLang="zh-CN" sz="2000" b="1" baseline="-25000">
                <a:latin typeface="Arial" panose="020b0604020202020204" pitchFamily="34" charset="0"/>
              </a:rPr>
              <a:t>2</a:t>
            </a:r>
            <a:r>
              <a:rPr lang="en-US" altLang="zh-CN" sz="2000" b="1">
                <a:latin typeface="Arial" panose="020b0604020202020204" pitchFamily="34" charset="0"/>
              </a:rPr>
              <a:t>OH</a:t>
            </a:r>
          </a:p>
        </p:txBody>
      </p:sp>
      <p:sp>
        <p:nvSpPr>
          <p:cNvPr id="2" name="矩形 1"/>
          <p:cNvSpPr/>
          <p:nvPr>
            <p:custDataLst>
              <p:tags r:id="rId12"/>
            </p:custDataLst>
          </p:nvPr>
        </p:nvSpPr>
        <p:spPr>
          <a:xfrm>
            <a:off x="485280" y="499335"/>
            <a:ext cx="9578764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612140">
              <a:lnSpc>
                <a:spcPct val="150000"/>
              </a:lnSpc>
              <a:tabLst>
                <a:tab pos="2514600"/>
              </a:tabLst>
            </a:pPr>
            <a:r>
              <a:rPr lang="zh-CN" altLang="zh-CN" sz="2800" b="1" kern="100" smtClean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如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分子式为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C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2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H</a:t>
            </a:r>
            <a:r>
              <a:rPr lang="en-US" altLang="zh-CN" sz="2800" b="1" kern="100" baseline="-25000"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6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O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的两种有机物的</a:t>
            </a:r>
            <a:r>
              <a:rPr lang="en-US" altLang="zh-CN" sz="2800" b="1" kern="100" baseline="30000"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1</a:t>
            </a:r>
            <a:r>
              <a:rPr lang="en-US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Courier New" panose="02070309020205020404" pitchFamily="49" charset="0"/>
              </a:rPr>
              <a:t>H</a:t>
            </a:r>
            <a:r>
              <a:rPr lang="zh-CN" altLang="zh-CN" sz="2800" b="1" kern="10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核磁共振谱图如下：</a:t>
            </a:r>
            <a:endParaRPr lang="zh-CN" altLang="zh-CN" sz="1100" kern="100">
              <a:latin typeface="宋体" panose="02010600030101010101" pitchFamily="2" charset="-122"/>
              <a:ea typeface="宋体" panose="02010600030101010101" pitchFamily="2" charset="-122"/>
              <a:cs typeface="Courier New" panose="02070309020205020404" pitchFamily="49" charset="0"/>
            </a:endParaRPr>
          </a:p>
        </p:txBody>
      </p:sp>
      <p:sp>
        <p:nvSpPr>
          <p:cNvPr id="12" name="Text Box 38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DE0A996F-74A0-472B-B4C2-860BD2573CF5}"/>
              </a:ext>
            </a:extLst>
          </p:cNvPr>
          <p:cNvSpPr txBox="1">
            <a:spLocks noChangeArrowheads="1"/>
          </p:cNvSpPr>
          <p:nvPr>
            <p:custDataLst>
              <p:tags r:id="rId13"/>
            </p:custDataLst>
          </p:nvPr>
        </p:nvSpPr>
        <p:spPr bwMode="auto">
          <a:xfrm>
            <a:off x="6653788" y="3031114"/>
            <a:ext cx="4119999" cy="523220"/>
          </a:xfrm>
          <a:prstGeom prst="rect">
            <a:avLst/>
          </a:prstGeom>
          <a:solidFill>
            <a:srgbClr val="FFFF00"/>
          </a:solidFill>
          <a:ln>
            <a:noFill/>
          </a:ln>
        </p:spPr>
        <p:txBody>
          <a:bodyPr wrap="square">
            <a:spAutoFit/>
          </a:bodyPr>
          <a:lstStyle/>
          <a:p>
            <a:r>
              <a:rPr lang="zh-CN" altLang="en-US" sz="2800" b="1"/>
              <a:t>吸收峰数目＝氢原子类型</a:t>
            </a:r>
          </a:p>
        </p:txBody>
      </p:sp>
      <p:grpSp>
        <p:nvGrpSpPr>
          <p:cNvPr id="13" name="Group 42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D688AFE3-A1C1-48B7-95EA-44AAFB96BA49}"/>
              </a:ext>
            </a:extLst>
          </p:cNvPr>
          <p:cNvGrpSpPr/>
          <p:nvPr>
            <p:custDataLst>
              <p:tags r:id="rId14"/>
            </p:custDataLst>
          </p:nvPr>
        </p:nvGrpSpPr>
        <p:grpSpPr>
          <a:xfrm>
            <a:off x="1797608" y="3677899"/>
            <a:ext cx="10046898" cy="519112"/>
            <a:chOff x="192" y="3648"/>
            <a:chExt cx="5376" cy="601"/>
          </a:xfrm>
          <a:solidFill>
            <a:srgbClr val="FFFF00"/>
          </a:solidFill>
        </p:grpSpPr>
        <p:sp>
          <p:nvSpPr>
            <p:cNvPr id="14" name="Text Box 39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E72B50C7-FB4C-4576-AAB6-BC4AB815FA04}"/>
                </a:ext>
              </a:extLst>
            </p:cNvPr>
            <p:cNvSpPr txBox="1"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192" y="3648"/>
              <a:ext cx="3696" cy="60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800" b="1"/>
                <a:t>不同吸收峰的面积之比（强度之比）＝</a:t>
              </a:r>
            </a:p>
          </p:txBody>
        </p:sp>
        <p:sp>
          <p:nvSpPr>
            <p:cNvPr id="15" name="Rectangle 40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F1A53E44-892F-4F80-B4F0-365985A8E1D2}"/>
                </a:ext>
              </a:extLst>
            </p:cNvPr>
            <p:cNvSpPr>
              <a:spLocks noChangeArrowheads="1"/>
            </p:cNvSpPr>
            <p:nvPr>
              <p:custDataLst>
                <p:tags r:id="rId16"/>
              </p:custDataLst>
            </p:nvPr>
          </p:nvSpPr>
          <p:spPr bwMode="auto">
            <a:xfrm>
              <a:off x="3504" y="3648"/>
              <a:ext cx="2064" cy="601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>
              <a:spAutoFit/>
            </a:bodyPr>
            <a:lstStyle/>
            <a:p>
              <a:r>
                <a:rPr lang="zh-CN" altLang="en-US" sz="2800" b="1"/>
                <a:t>不同氢原子的个数之比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2018290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33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33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533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3305" grpId="0"/>
      <p:bldP spid="53306" grpId="0"/>
      <p:bldP spid="53307" grpId="0"/>
      <p:bldP spid="1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7106" name="Rectangle 2"/>
          <p:cNvSpPr>
            <a:spLocks noChangeArrowheads="1"/>
          </p:cNvSpPr>
          <p:nvPr>
            <p:custDataLst>
              <p:tags r:id="rId3"/>
            </p:custDataLst>
          </p:nvPr>
        </p:nvSpPr>
        <p:spPr bwMode="auto">
          <a:xfrm>
            <a:off x="1649413" y="560388"/>
            <a:ext cx="8763000" cy="2286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defTabSz="845820">
              <a:spcBef>
                <a:spcPct val="20000"/>
              </a:spcBef>
            </a:pP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下图是某有机物的</a:t>
            </a:r>
            <a:r>
              <a:rPr lang="en-US" altLang="zh-CN" sz="2400" b="1" baseline="30000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核磁共振谱图，则该有机物可能是 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(     </a:t>
            </a:r>
          </a:p>
          <a:p>
            <a:pPr defTabSz="845820">
              <a:spcBef>
                <a:spcPct val="20000"/>
              </a:spcBef>
            </a:pP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　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A. CH</a:t>
            </a:r>
            <a:r>
              <a:rPr lang="en-US" altLang="zh-CN" sz="2400" b="1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</a:t>
            </a:r>
            <a:r>
              <a:rPr lang="en-US" altLang="zh-CN" sz="2400" b="1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OH        </a:t>
            </a:r>
          </a:p>
          <a:p>
            <a:pPr defTabSz="845820">
              <a:spcBef>
                <a:spcPct val="20000"/>
              </a:spcBef>
            </a:pP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B. CH</a:t>
            </a:r>
            <a:r>
              <a:rPr lang="en-US" altLang="zh-CN" sz="2400" b="1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</a:t>
            </a:r>
            <a:r>
              <a:rPr lang="en-US" altLang="zh-CN" sz="2400" b="1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</a:t>
            </a:r>
            <a:r>
              <a:rPr lang="en-US" altLang="zh-CN" sz="2400" b="1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OH   </a:t>
            </a:r>
          </a:p>
          <a:p>
            <a:pPr defTabSz="845820">
              <a:spcBef>
                <a:spcPct val="20000"/>
              </a:spcBef>
            </a:pP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　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C. CH</a:t>
            </a:r>
            <a:r>
              <a:rPr lang="en-US" altLang="zh-CN" sz="2400" b="1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—O—CH</a:t>
            </a:r>
            <a:r>
              <a:rPr lang="en-US" altLang="zh-CN" sz="2400" b="1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</a:t>
            </a:r>
          </a:p>
          <a:p>
            <a:pPr defTabSz="845820">
              <a:spcBef>
                <a:spcPct val="20000"/>
              </a:spcBef>
            </a:pP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  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D. CH</a:t>
            </a:r>
            <a:r>
              <a:rPr lang="en-US" altLang="zh-CN" sz="2400" b="1" baseline="-25000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3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CHO</a:t>
            </a:r>
          </a:p>
        </p:txBody>
      </p:sp>
      <p:sp>
        <p:nvSpPr>
          <p:cNvPr id="47107" name="Oval 5"/>
          <p:cNvSpPr>
            <a:spLocks noChangeAspect="1" noChangeArrowheads="1"/>
          </p:cNvSpPr>
          <p:nvPr>
            <p:custDataLst>
              <p:tags r:id="rId4"/>
            </p:custDataLst>
          </p:nvPr>
        </p:nvSpPr>
        <p:spPr bwMode="auto">
          <a:xfrm>
            <a:off x="5106989" y="928689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7108" name="Oval 6"/>
          <p:cNvSpPr>
            <a:spLocks noChangeAspect="1" noChangeArrowheads="1"/>
          </p:cNvSpPr>
          <p:nvPr>
            <p:custDataLst>
              <p:tags r:id="rId5"/>
            </p:custDataLst>
          </p:nvPr>
        </p:nvSpPr>
        <p:spPr bwMode="auto">
          <a:xfrm>
            <a:off x="8589964" y="538956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7109" name="Oval 7"/>
          <p:cNvSpPr>
            <a:spLocks noChangeAspect="1" noChangeArrowheads="1"/>
          </p:cNvSpPr>
          <p:nvPr>
            <p:custDataLst>
              <p:tags r:id="rId6"/>
            </p:custDataLst>
          </p:nvPr>
        </p:nvSpPr>
        <p:spPr bwMode="auto">
          <a:xfrm>
            <a:off x="-409575" y="53340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7110" name="Oval 8"/>
          <p:cNvSpPr>
            <a:spLocks noChangeAspect="1" noChangeArrowheads="1"/>
          </p:cNvSpPr>
          <p:nvPr>
            <p:custDataLst>
              <p:tags r:id="rId7"/>
            </p:custDataLst>
          </p:nvPr>
        </p:nvSpPr>
        <p:spPr bwMode="auto">
          <a:xfrm>
            <a:off x="7599364" y="9906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>
                  <a:alpha val="68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7111" name="Oval 9"/>
          <p:cNvSpPr>
            <a:spLocks noChangeAspect="1" noChangeArrowheads="1"/>
          </p:cNvSpPr>
          <p:nvPr>
            <p:custDataLst>
              <p:tags r:id="rId8"/>
            </p:custDataLst>
          </p:nvPr>
        </p:nvSpPr>
        <p:spPr bwMode="auto">
          <a:xfrm>
            <a:off x="8474076" y="1616076"/>
            <a:ext cx="136525" cy="136525"/>
          </a:xfrm>
          <a:prstGeom prst="ellipse">
            <a:avLst/>
          </a:prstGeom>
          <a:gradFill rotWithShape="1">
            <a:gsLst>
              <a:gs pos="0">
                <a:schemeClr val="bg1">
                  <a:alpha val="34998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7112" name="Oval 10"/>
          <p:cNvSpPr>
            <a:spLocks noChangeAspect="1" noChangeArrowheads="1"/>
          </p:cNvSpPr>
          <p:nvPr>
            <p:custDataLst>
              <p:tags r:id="rId9"/>
            </p:custDataLst>
          </p:nvPr>
        </p:nvSpPr>
        <p:spPr bwMode="auto">
          <a:xfrm>
            <a:off x="3276600" y="990600"/>
            <a:ext cx="71438" cy="71438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7113" name="Oval 11"/>
          <p:cNvSpPr>
            <a:spLocks noChangeAspect="1" noChangeArrowheads="1"/>
          </p:cNvSpPr>
          <p:nvPr>
            <p:custDataLst>
              <p:tags r:id="rId10"/>
            </p:custDataLst>
          </p:nvPr>
        </p:nvSpPr>
        <p:spPr bwMode="auto">
          <a:xfrm>
            <a:off x="6176964" y="1604964"/>
            <a:ext cx="71437" cy="71437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7114" name="Oval 12"/>
          <p:cNvSpPr>
            <a:spLocks noChangeAspect="1" noChangeArrowheads="1"/>
          </p:cNvSpPr>
          <p:nvPr>
            <p:custDataLst>
              <p:tags r:id="rId11"/>
            </p:custDataLst>
          </p:nvPr>
        </p:nvSpPr>
        <p:spPr bwMode="auto">
          <a:xfrm>
            <a:off x="6651626" y="1447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7115" name="Oval 13"/>
          <p:cNvSpPr>
            <a:spLocks noChangeAspect="1" noChangeArrowheads="1"/>
          </p:cNvSpPr>
          <p:nvPr>
            <p:custDataLst>
              <p:tags r:id="rId12"/>
            </p:custDataLst>
          </p:nvPr>
        </p:nvSpPr>
        <p:spPr bwMode="auto">
          <a:xfrm>
            <a:off x="9623426" y="1524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7116" name="Oval 14"/>
          <p:cNvSpPr>
            <a:spLocks noChangeAspect="1" noChangeArrowheads="1"/>
          </p:cNvSpPr>
          <p:nvPr>
            <p:custDataLst>
              <p:tags r:id="rId13"/>
            </p:custDataLst>
          </p:nvPr>
        </p:nvSpPr>
        <p:spPr bwMode="auto">
          <a:xfrm>
            <a:off x="101568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7117" name="Oval 15"/>
          <p:cNvSpPr>
            <a:spLocks noChangeAspect="1" noChangeArrowheads="1"/>
          </p:cNvSpPr>
          <p:nvPr>
            <p:custDataLst>
              <p:tags r:id="rId14"/>
            </p:custDataLst>
          </p:nvPr>
        </p:nvSpPr>
        <p:spPr bwMode="auto">
          <a:xfrm>
            <a:off x="8382001" y="9144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7118" name="Oval 16"/>
          <p:cNvSpPr>
            <a:spLocks noChangeAspect="1" noChangeArrowheads="1"/>
          </p:cNvSpPr>
          <p:nvPr>
            <p:custDataLst>
              <p:tags r:id="rId15"/>
            </p:custDataLst>
          </p:nvPr>
        </p:nvSpPr>
        <p:spPr bwMode="auto">
          <a:xfrm>
            <a:off x="70866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7119" name="Oval 17"/>
          <p:cNvSpPr>
            <a:spLocks noChangeAspect="1" noChangeArrowheads="1"/>
          </p:cNvSpPr>
          <p:nvPr>
            <p:custDataLst>
              <p:tags r:id="rId16"/>
            </p:custDataLst>
          </p:nvPr>
        </p:nvSpPr>
        <p:spPr bwMode="auto">
          <a:xfrm>
            <a:off x="7413626" y="1241426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7120" name="Oval 18"/>
          <p:cNvSpPr>
            <a:spLocks noChangeAspect="1" noChangeArrowheads="1"/>
          </p:cNvSpPr>
          <p:nvPr>
            <p:custDataLst>
              <p:tags r:id="rId17"/>
            </p:custDataLst>
          </p:nvPr>
        </p:nvSpPr>
        <p:spPr bwMode="auto">
          <a:xfrm>
            <a:off x="6172201" y="12954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lang="zh-CN" altLang="en-US"/>
          </a:p>
        </p:txBody>
      </p:sp>
      <p:sp>
        <p:nvSpPr>
          <p:cNvPr id="47121" name="Oval 19"/>
          <p:cNvSpPr>
            <a:spLocks noChangeAspect="1" noChangeArrowheads="1"/>
          </p:cNvSpPr>
          <p:nvPr>
            <p:custDataLst>
              <p:tags r:id="rId18"/>
            </p:custDataLst>
          </p:nvPr>
        </p:nvSpPr>
        <p:spPr bwMode="auto">
          <a:xfrm>
            <a:off x="54864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7122" name="Oval 20"/>
          <p:cNvSpPr>
            <a:spLocks noChangeAspect="1" noChangeArrowheads="1"/>
          </p:cNvSpPr>
          <p:nvPr>
            <p:custDataLst>
              <p:tags r:id="rId19"/>
            </p:custDataLst>
          </p:nvPr>
        </p:nvSpPr>
        <p:spPr bwMode="auto">
          <a:xfrm>
            <a:off x="8709026" y="12192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7123" name="Oval 21"/>
          <p:cNvSpPr>
            <a:spLocks noChangeAspect="1" noChangeArrowheads="1"/>
          </p:cNvSpPr>
          <p:nvPr>
            <p:custDataLst>
              <p:tags r:id="rId20"/>
            </p:custDataLst>
          </p:nvPr>
        </p:nvSpPr>
        <p:spPr bwMode="auto">
          <a:xfrm>
            <a:off x="93186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7124" name="Oval 22"/>
          <p:cNvSpPr>
            <a:spLocks noChangeAspect="1" noChangeArrowheads="1"/>
          </p:cNvSpPr>
          <p:nvPr>
            <p:custDataLst>
              <p:tags r:id="rId21"/>
            </p:custDataLst>
          </p:nvPr>
        </p:nvSpPr>
        <p:spPr bwMode="auto">
          <a:xfrm>
            <a:off x="10537826" y="1317626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7125" name="Oval 23"/>
          <p:cNvSpPr>
            <a:spLocks noChangeAspect="1" noChangeArrowheads="1"/>
          </p:cNvSpPr>
          <p:nvPr>
            <p:custDataLst>
              <p:tags r:id="rId22"/>
            </p:custDataLst>
          </p:nvPr>
        </p:nvSpPr>
        <p:spPr bwMode="auto">
          <a:xfrm>
            <a:off x="12214225" y="9906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7126" name="Oval 24"/>
          <p:cNvSpPr>
            <a:spLocks noChangeAspect="1" noChangeArrowheads="1"/>
          </p:cNvSpPr>
          <p:nvPr>
            <p:custDataLst>
              <p:tags r:id="rId23"/>
            </p:custDataLst>
          </p:nvPr>
        </p:nvSpPr>
        <p:spPr bwMode="auto">
          <a:xfrm>
            <a:off x="-257175" y="584676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243735" name="Text Box 23"/>
          <p:cNvSpPr txBox="1">
            <a:spLocks noChangeArrowheads="1"/>
          </p:cNvSpPr>
          <p:nvPr>
            <p:custDataLst>
              <p:tags r:id="rId24"/>
            </p:custDataLst>
          </p:nvPr>
        </p:nvSpPr>
        <p:spPr bwMode="auto">
          <a:xfrm>
            <a:off x="4885136" y="1320801"/>
            <a:ext cx="719137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en-US" altLang="zh-CN" sz="4800" b="1">
                <a:solidFill>
                  <a:srgbClr val="FF0000"/>
                </a:solidFill>
                <a:latin typeface="Times New Roman" panose="02020603050405020304" pitchFamily="18" charset="0"/>
              </a:rPr>
              <a:t>C</a:t>
            </a:r>
          </a:p>
        </p:txBody>
      </p:sp>
      <p:sp>
        <p:nvSpPr>
          <p:cNvPr id="47128" name="Rectangle 24"/>
          <p:cNvSpPr>
            <a:spLocks noChangeArrowheads="1"/>
          </p:cNvSpPr>
          <p:nvPr>
            <p:custDataLst>
              <p:tags r:id="rId25"/>
            </p:custDataLst>
          </p:nvPr>
        </p:nvSpPr>
        <p:spPr bwMode="auto">
          <a:xfrm>
            <a:off x="1485900" y="3141664"/>
            <a:ext cx="9372600" cy="9065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marL="317500" indent="-317500" defTabSz="845820">
              <a:spcBef>
                <a:spcPct val="20000"/>
              </a:spcBef>
            </a:pP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下列有机物在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H’-NMR</a:t>
            </a:r>
            <a:r>
              <a:rPr lang="zh-CN" alt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上只给出一组峰的是</a:t>
            </a:r>
            <a:r>
              <a:rPr lang="en-US" altLang="zh-CN" sz="2400" b="1">
                <a:latin typeface="黑体" panose="02010609060101010101" pitchFamily="49" charset="-122"/>
                <a:ea typeface="黑体" panose="02010609060101010101" pitchFamily="49" charset="-122"/>
              </a:rPr>
              <a:t>(   ) </a:t>
            </a:r>
          </a:p>
          <a:p>
            <a:pPr marL="317500" indent="-317500" defTabSz="845820">
              <a:spcBef>
                <a:spcPct val="20000"/>
              </a:spcBef>
            </a:pPr>
            <a:r>
              <a:rPr lang="en-US" sz="2400" b="1">
                <a:latin typeface="黑体" panose="02010609060101010101" pitchFamily="49" charset="-122"/>
                <a:ea typeface="黑体" panose="02010609060101010101" pitchFamily="49" charset="-122"/>
              </a:rPr>
              <a:t>  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、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  <a:cs typeface="Times New Roman" panose="02020603050405020304" pitchFamily="18" charset="0"/>
              </a:rPr>
              <a:t>HCHO        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  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 B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CH</a:t>
            </a:r>
            <a:r>
              <a:rPr lang="en-US" altLang="zh-CN" sz="2400" b="1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OH   C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HCOOH        D</a:t>
            </a:r>
            <a:r>
              <a:rPr lang="zh-CN" altLang="en-US" sz="2400" b="1">
                <a:latin typeface="Times New Roman" panose="02020603050405020304" pitchFamily="18" charset="0"/>
                <a:ea typeface="黑体" panose="02010609060101010101" pitchFamily="49" charset="-122"/>
              </a:rPr>
              <a:t>、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CH</a:t>
            </a:r>
            <a:r>
              <a:rPr lang="en-US" altLang="zh-CN" sz="2400" b="1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400" b="1">
                <a:latin typeface="Times New Roman" panose="02020603050405020304" pitchFamily="18" charset="0"/>
                <a:ea typeface="黑体" panose="02010609060101010101" pitchFamily="49" charset="-122"/>
              </a:rPr>
              <a:t>COOCH</a:t>
            </a:r>
            <a:r>
              <a:rPr lang="en-US" altLang="zh-CN" sz="2400" b="1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</a:p>
        </p:txBody>
      </p:sp>
      <p:sp>
        <p:nvSpPr>
          <p:cNvPr id="243737" name="Text Box 25"/>
          <p:cNvSpPr txBox="1">
            <a:spLocks noChangeArrowheads="1"/>
          </p:cNvSpPr>
          <p:nvPr>
            <p:custDataLst>
              <p:tags r:id="rId26"/>
            </p:custDataLst>
          </p:nvPr>
        </p:nvSpPr>
        <p:spPr bwMode="auto">
          <a:xfrm>
            <a:off x="7653338" y="3073401"/>
            <a:ext cx="1082675" cy="83099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4800" b="1">
                <a:solidFill>
                  <a:srgbClr val="FF0000"/>
                </a:solidFill>
                <a:latin typeface="Times New Roman" panose="02020603050405020304" pitchFamily="18" charset="0"/>
              </a:rPr>
              <a:t>A</a:t>
            </a:r>
          </a:p>
        </p:txBody>
      </p:sp>
      <p:pic>
        <p:nvPicPr>
          <p:cNvPr id="47130" name="Picture 26" descr="HWOCRTEMP_ROC20"/>
          <p:cNvPicPr>
            <a:picLocks noChangeAspect="1" noChangeArrowheads="1"/>
          </p:cNvPicPr>
          <p:nvPr>
            <p:custDataLst>
              <p:tags r:id="rId28"/>
            </p:custDataLst>
          </p:nvPr>
        </p:nvPicPr>
        <p:blipFill>
          <a:blip r:embed="rId27">
            <a:lum bright="24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522516" y="1017587"/>
            <a:ext cx="4800600" cy="2076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27" name="Text Box 22"/>
          <p:cNvSpPr txBox="1">
            <a:spLocks noChangeArrowheads="1"/>
          </p:cNvSpPr>
          <p:nvPr>
            <p:custDataLst>
              <p:tags r:id="rId29"/>
            </p:custDataLst>
          </p:nvPr>
        </p:nvSpPr>
        <p:spPr bwMode="auto">
          <a:xfrm>
            <a:off x="1524000" y="4021204"/>
            <a:ext cx="2438400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问题探究：</a:t>
            </a:r>
            <a:endParaRPr lang="zh-CN" altLang="en-US" sz="2400" b="1"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28" name="Text Box 42"/>
          <p:cNvSpPr txBox="1">
            <a:spLocks noChangeArrowheads="1"/>
          </p:cNvSpPr>
          <p:nvPr>
            <p:custDataLst>
              <p:tags r:id="rId30"/>
            </p:custDataLst>
          </p:nvPr>
        </p:nvSpPr>
        <p:spPr bwMode="auto">
          <a:xfrm>
            <a:off x="3243716" y="4014951"/>
            <a:ext cx="72538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、下列有机物中有几种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H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原子以及个数之比？</a:t>
            </a:r>
          </a:p>
        </p:txBody>
      </p:sp>
      <p:grpSp>
        <p:nvGrpSpPr>
          <p:cNvPr id="29" name="Group 27"/>
          <p:cNvGrpSpPr/>
          <p:nvPr>
            <p:custDataLst>
              <p:tags r:id="rId31"/>
            </p:custDataLst>
          </p:nvPr>
        </p:nvGrpSpPr>
        <p:grpSpPr>
          <a:xfrm>
            <a:off x="1631811" y="4668114"/>
            <a:ext cx="2808287" cy="1531858"/>
            <a:chOff x="-29" y="-32"/>
            <a:chExt cx="1769" cy="988"/>
          </a:xfrm>
        </p:grpSpPr>
        <p:sp>
          <p:nvSpPr>
            <p:cNvPr id="30" name="Text Box 28"/>
            <p:cNvSpPr txBox="1">
              <a:spLocks noChangeArrowheads="1"/>
            </p:cNvSpPr>
            <p:nvPr>
              <p:custDataLst>
                <p:tags r:id="rId32"/>
              </p:custDataLst>
            </p:nvPr>
          </p:nvSpPr>
          <p:spPr bwMode="auto">
            <a:xfrm>
              <a:off x="-29" y="-32"/>
              <a:ext cx="1769" cy="4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600" b="1">
                  <a:latin typeface="楷体_GB2312" pitchFamily="49" charset="-122"/>
                  <a:ea typeface="楷体_GB2312" pitchFamily="49" charset="-122"/>
                </a:rPr>
                <a:t>CH</a:t>
              </a:r>
              <a:r>
                <a:rPr lang="en-US" altLang="zh-CN" sz="3600" b="1" baseline="-25000">
                  <a:latin typeface="楷体_GB2312" pitchFamily="49" charset="-122"/>
                  <a:ea typeface="楷体_GB2312" pitchFamily="49" charset="-122"/>
                </a:rPr>
                <a:t>3</a:t>
              </a:r>
              <a:r>
                <a:rPr lang="en-US" altLang="zh-CN" sz="3600" b="1">
                  <a:latin typeface="楷体_GB2312" pitchFamily="49" charset="-122"/>
                  <a:ea typeface="楷体_GB2312" pitchFamily="49" charset="-122"/>
                </a:rPr>
                <a:t>-CH-CH</a:t>
              </a:r>
              <a:r>
                <a:rPr lang="en-US" altLang="zh-CN" sz="3600" b="1" baseline="-25000">
                  <a:latin typeface="楷体_GB2312" pitchFamily="49" charset="-122"/>
                  <a:ea typeface="楷体_GB2312" pitchFamily="49" charset="-122"/>
                </a:rPr>
                <a:t>3</a:t>
              </a:r>
            </a:p>
          </p:txBody>
        </p:sp>
        <p:sp>
          <p:nvSpPr>
            <p:cNvPr id="31" name="Rectangle 29"/>
            <p:cNvSpPr>
              <a:spLocks noChangeArrowheads="1"/>
            </p:cNvSpPr>
            <p:nvPr>
              <p:custDataLst>
                <p:tags r:id="rId33"/>
              </p:custDataLst>
            </p:nvPr>
          </p:nvSpPr>
          <p:spPr bwMode="auto">
            <a:xfrm>
              <a:off x="526" y="539"/>
              <a:ext cx="507" cy="4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sz="3600" b="1">
                  <a:latin typeface="楷体_GB2312" pitchFamily="49" charset="-122"/>
                  <a:ea typeface="楷体_GB2312" pitchFamily="49" charset="-122"/>
                </a:rPr>
                <a:t>CH</a:t>
              </a:r>
              <a:r>
                <a:rPr lang="en-US" altLang="zh-CN" sz="3600" b="1" baseline="-25000">
                  <a:latin typeface="楷体_GB2312" pitchFamily="49" charset="-122"/>
                  <a:ea typeface="楷体_GB2312" pitchFamily="49" charset="-122"/>
                </a:rPr>
                <a:t>3</a:t>
              </a:r>
            </a:p>
          </p:txBody>
        </p:sp>
        <p:sp>
          <p:nvSpPr>
            <p:cNvPr id="32" name="Line 30"/>
            <p:cNvSpPr>
              <a:spLocks noChangeShapeType="1"/>
            </p:cNvSpPr>
            <p:nvPr>
              <p:custDataLst>
                <p:tags r:id="rId34"/>
              </p:custDataLst>
            </p:nvPr>
          </p:nvSpPr>
          <p:spPr bwMode="auto">
            <a:xfrm flipH="1">
              <a:off x="671" y="374"/>
              <a:ext cx="0" cy="22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3" name="Text Box 23"/>
          <p:cNvSpPr txBox="1">
            <a:spLocks noChangeArrowheads="1"/>
          </p:cNvSpPr>
          <p:nvPr>
            <p:custDataLst>
              <p:tags r:id="rId35"/>
            </p:custDataLst>
          </p:nvPr>
        </p:nvSpPr>
        <p:spPr bwMode="auto">
          <a:xfrm>
            <a:off x="1551657" y="6118010"/>
            <a:ext cx="244190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２种；９∶１</a:t>
            </a:r>
          </a:p>
        </p:txBody>
      </p:sp>
      <p:grpSp>
        <p:nvGrpSpPr>
          <p:cNvPr id="34" name="Group 31"/>
          <p:cNvGrpSpPr/>
          <p:nvPr>
            <p:custDataLst>
              <p:tags r:id="rId36"/>
            </p:custDataLst>
          </p:nvPr>
        </p:nvGrpSpPr>
        <p:grpSpPr>
          <a:xfrm>
            <a:off x="4431950" y="4370453"/>
            <a:ext cx="2808288" cy="1978047"/>
            <a:chExt cx="1769" cy="1583"/>
          </a:xfrm>
        </p:grpSpPr>
        <p:sp>
          <p:nvSpPr>
            <p:cNvPr id="35" name="Text Box 32"/>
            <p:cNvSpPr txBox="1">
              <a:spLocks noChangeArrowheads="1"/>
            </p:cNvSpPr>
            <p:nvPr>
              <p:custDataLst>
                <p:tags r:id="rId37"/>
              </p:custDataLst>
            </p:nvPr>
          </p:nvSpPr>
          <p:spPr bwMode="auto">
            <a:xfrm>
              <a:off x="0" y="527"/>
              <a:ext cx="1769" cy="5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600" b="1">
                  <a:latin typeface="楷体_GB2312" pitchFamily="49" charset="-122"/>
                  <a:ea typeface="楷体_GB2312" pitchFamily="49" charset="-122"/>
                </a:rPr>
                <a:t>CH</a:t>
              </a:r>
              <a:r>
                <a:rPr lang="en-US" altLang="zh-CN" sz="3600" b="1" baseline="-25000">
                  <a:latin typeface="楷体_GB2312" pitchFamily="49" charset="-122"/>
                  <a:ea typeface="楷体_GB2312" pitchFamily="49" charset="-122"/>
                </a:rPr>
                <a:t>3</a:t>
              </a:r>
              <a:r>
                <a:rPr lang="en-US" altLang="zh-CN" sz="3600" b="1">
                  <a:latin typeface="楷体_GB2312" pitchFamily="49" charset="-122"/>
                  <a:ea typeface="楷体_GB2312" pitchFamily="49" charset="-122"/>
                </a:rPr>
                <a:t>-C-CH</a:t>
              </a:r>
              <a:r>
                <a:rPr lang="en-US" altLang="zh-CN" sz="3600" b="1" baseline="-25000">
                  <a:latin typeface="楷体_GB2312" pitchFamily="49" charset="-122"/>
                  <a:ea typeface="楷体_GB2312" pitchFamily="49" charset="-122"/>
                </a:rPr>
                <a:t>3</a:t>
              </a:r>
            </a:p>
          </p:txBody>
        </p:sp>
        <p:sp>
          <p:nvSpPr>
            <p:cNvPr id="36" name="Rectangle 33"/>
            <p:cNvSpPr>
              <a:spLocks noChangeArrowheads="1"/>
            </p:cNvSpPr>
            <p:nvPr>
              <p:custDataLst>
                <p:tags r:id="rId38"/>
              </p:custDataLst>
            </p:nvPr>
          </p:nvSpPr>
          <p:spPr bwMode="auto">
            <a:xfrm>
              <a:off x="526" y="1066"/>
              <a:ext cx="507" cy="5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sz="3600" b="1">
                  <a:latin typeface="楷体_GB2312" pitchFamily="49" charset="-122"/>
                  <a:ea typeface="楷体_GB2312" pitchFamily="49" charset="-122"/>
                </a:rPr>
                <a:t>CH</a:t>
              </a:r>
              <a:r>
                <a:rPr lang="en-US" altLang="zh-CN" sz="3600" b="1" baseline="-25000">
                  <a:latin typeface="楷体_GB2312" pitchFamily="49" charset="-122"/>
                  <a:ea typeface="楷体_GB2312" pitchFamily="49" charset="-122"/>
                </a:rPr>
                <a:t>3</a:t>
              </a:r>
            </a:p>
          </p:txBody>
        </p:sp>
        <p:sp>
          <p:nvSpPr>
            <p:cNvPr id="37" name="Line 34"/>
            <p:cNvSpPr>
              <a:spLocks noChangeShapeType="1"/>
            </p:cNvSpPr>
            <p:nvPr>
              <p:custDataLst>
                <p:tags r:id="rId39"/>
              </p:custDataLst>
            </p:nvPr>
          </p:nvSpPr>
          <p:spPr bwMode="auto">
            <a:xfrm flipH="1">
              <a:off x="671" y="901"/>
              <a:ext cx="0" cy="22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8" name="Line 35"/>
            <p:cNvSpPr>
              <a:spLocks noChangeShapeType="1"/>
            </p:cNvSpPr>
            <p:nvPr>
              <p:custDataLst>
                <p:tags r:id="rId40"/>
              </p:custDataLst>
            </p:nvPr>
          </p:nvSpPr>
          <p:spPr bwMode="auto">
            <a:xfrm flipH="1">
              <a:off x="668" y="351"/>
              <a:ext cx="0" cy="22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" name="Rectangle 36"/>
            <p:cNvSpPr>
              <a:spLocks noChangeArrowheads="1"/>
            </p:cNvSpPr>
            <p:nvPr>
              <p:custDataLst>
                <p:tags r:id="rId41"/>
              </p:custDataLst>
            </p:nvPr>
          </p:nvSpPr>
          <p:spPr bwMode="auto">
            <a:xfrm>
              <a:off x="516" y="0"/>
              <a:ext cx="507" cy="51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sz="3600" b="1">
                  <a:latin typeface="楷体_GB2312" pitchFamily="49" charset="-122"/>
                  <a:ea typeface="楷体_GB2312" pitchFamily="49" charset="-122"/>
                </a:rPr>
                <a:t>CH</a:t>
              </a:r>
              <a:r>
                <a:rPr lang="en-US" altLang="zh-CN" sz="3600" b="1" baseline="-25000">
                  <a:latin typeface="楷体_GB2312" pitchFamily="49" charset="-122"/>
                  <a:ea typeface="楷体_GB2312" pitchFamily="49" charset="-122"/>
                </a:rPr>
                <a:t>3</a:t>
              </a:r>
            </a:p>
          </p:txBody>
        </p:sp>
      </p:grpSp>
      <p:sp>
        <p:nvSpPr>
          <p:cNvPr id="40" name="Text Box 24"/>
          <p:cNvSpPr txBox="1">
            <a:spLocks noChangeArrowheads="1"/>
          </p:cNvSpPr>
          <p:nvPr>
            <p:custDataLst>
              <p:tags r:id="rId42"/>
            </p:custDataLst>
          </p:nvPr>
        </p:nvSpPr>
        <p:spPr bwMode="auto">
          <a:xfrm>
            <a:off x="4918513" y="6227634"/>
            <a:ext cx="1512888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１种</a:t>
            </a:r>
          </a:p>
        </p:txBody>
      </p:sp>
      <p:grpSp>
        <p:nvGrpSpPr>
          <p:cNvPr id="41" name="Group 37"/>
          <p:cNvGrpSpPr/>
          <p:nvPr>
            <p:custDataLst>
              <p:tags r:id="rId43"/>
            </p:custDataLst>
          </p:nvPr>
        </p:nvGrpSpPr>
        <p:grpSpPr>
          <a:xfrm>
            <a:off x="6811246" y="4584489"/>
            <a:ext cx="4235763" cy="1509713"/>
            <a:chExt cx="2811" cy="951"/>
          </a:xfrm>
        </p:grpSpPr>
        <p:sp>
          <p:nvSpPr>
            <p:cNvPr id="42" name="Text Box 38"/>
            <p:cNvSpPr txBox="1">
              <a:spLocks noChangeArrowheads="1"/>
            </p:cNvSpPr>
            <p:nvPr>
              <p:custDataLst>
                <p:tags r:id="rId44"/>
              </p:custDataLst>
            </p:nvPr>
          </p:nvSpPr>
          <p:spPr bwMode="auto">
            <a:xfrm>
              <a:off x="0" y="0"/>
              <a:ext cx="2811" cy="404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600" b="1">
                  <a:latin typeface="楷体_GB2312" pitchFamily="49" charset="-122"/>
                  <a:ea typeface="楷体_GB2312" pitchFamily="49" charset="-122"/>
                </a:rPr>
                <a:t>CH</a:t>
              </a:r>
              <a:r>
                <a:rPr lang="en-US" altLang="zh-CN" sz="3600" b="1" baseline="-25000">
                  <a:latin typeface="楷体_GB2312" pitchFamily="49" charset="-122"/>
                  <a:ea typeface="楷体_GB2312" pitchFamily="49" charset="-122"/>
                </a:rPr>
                <a:t>3</a:t>
              </a:r>
              <a:r>
                <a:rPr lang="en-US" altLang="zh-CN" sz="3600" b="1">
                  <a:latin typeface="楷体_GB2312" pitchFamily="49" charset="-122"/>
                  <a:ea typeface="楷体_GB2312" pitchFamily="49" charset="-122"/>
                </a:rPr>
                <a:t>-CH</a:t>
              </a:r>
              <a:r>
                <a:rPr lang="en-US" altLang="zh-CN" sz="3600" b="1" baseline="-25000">
                  <a:latin typeface="楷体_GB2312" pitchFamily="49" charset="-122"/>
                  <a:ea typeface="楷体_GB2312" pitchFamily="49" charset="-122"/>
                </a:rPr>
                <a:t>2</a:t>
              </a:r>
              <a:r>
                <a:rPr lang="en-US" altLang="zh-CN" sz="3600" b="1">
                  <a:latin typeface="楷体_GB2312" pitchFamily="49" charset="-122"/>
                  <a:ea typeface="楷体_GB2312" pitchFamily="49" charset="-122"/>
                </a:rPr>
                <a:t>-CH-CH</a:t>
              </a:r>
              <a:r>
                <a:rPr lang="en-US" altLang="zh-CN" sz="3600" b="1" baseline="-25000">
                  <a:latin typeface="楷体_GB2312" pitchFamily="49" charset="-122"/>
                  <a:ea typeface="楷体_GB2312" pitchFamily="49" charset="-122"/>
                </a:rPr>
                <a:t>3</a:t>
              </a:r>
            </a:p>
          </p:txBody>
        </p:sp>
        <p:sp>
          <p:nvSpPr>
            <p:cNvPr id="43" name="Rectangle 39"/>
            <p:cNvSpPr>
              <a:spLocks noChangeArrowheads="1"/>
            </p:cNvSpPr>
            <p:nvPr>
              <p:custDataLst>
                <p:tags r:id="rId45"/>
              </p:custDataLst>
            </p:nvPr>
          </p:nvSpPr>
          <p:spPr bwMode="auto">
            <a:xfrm>
              <a:off x="1071" y="544"/>
              <a:ext cx="534" cy="40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sz="3600" b="1">
                  <a:latin typeface="楷体_GB2312" pitchFamily="49" charset="-122"/>
                  <a:ea typeface="楷体_GB2312" pitchFamily="49" charset="-122"/>
                </a:rPr>
                <a:t>CH</a:t>
              </a:r>
              <a:r>
                <a:rPr lang="en-US" altLang="zh-CN" sz="3600" b="1" baseline="-25000">
                  <a:latin typeface="楷体_GB2312" pitchFamily="49" charset="-122"/>
                  <a:ea typeface="楷体_GB2312" pitchFamily="49" charset="-122"/>
                </a:rPr>
                <a:t>3</a:t>
              </a:r>
            </a:p>
          </p:txBody>
        </p:sp>
        <p:sp>
          <p:nvSpPr>
            <p:cNvPr id="44" name="Line 40"/>
            <p:cNvSpPr>
              <a:spLocks noChangeShapeType="1"/>
            </p:cNvSpPr>
            <p:nvPr>
              <p:custDataLst>
                <p:tags r:id="rId46"/>
              </p:custDataLst>
            </p:nvPr>
          </p:nvSpPr>
          <p:spPr bwMode="auto">
            <a:xfrm flipH="1">
              <a:off x="1216" y="379"/>
              <a:ext cx="0" cy="227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45" name="Text Box 26"/>
          <p:cNvSpPr txBox="1">
            <a:spLocks noChangeArrowheads="1"/>
          </p:cNvSpPr>
          <p:nvPr>
            <p:custDataLst>
              <p:tags r:id="rId47"/>
            </p:custDataLst>
          </p:nvPr>
        </p:nvSpPr>
        <p:spPr bwMode="auto">
          <a:xfrm>
            <a:off x="6668518" y="6089438"/>
            <a:ext cx="3884165" cy="5232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４种；３∶２∶１∶６</a:t>
            </a:r>
          </a:p>
        </p:txBody>
      </p:sp>
    </p:spTree>
    <p:extLst>
      <p:ext uri="{BB962C8B-B14F-4D97-AF65-F5344CB8AC3E}">
        <p14:creationId xmlns:p14="http://schemas.microsoft.com/office/powerpoint/2010/main" val="2878119611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4373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437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437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71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471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37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24373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24373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437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 nodeType="clickPar">
                      <p:stCondLst>
                        <p:cond delay="indefinite"/>
                      </p:stCondLst>
                      <p:childTnLst>
                        <p:par>
                          <p:cTn id="3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 nodeType="clickPar">
                      <p:stCondLst>
                        <p:cond delay="indefinite"/>
                      </p:stCondLst>
                      <p:childTnLst>
                        <p:par>
                          <p:cTn id="4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5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6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 nodeType="clickPar">
                      <p:stCondLst>
                        <p:cond delay="indefinite"/>
                      </p:stCondLst>
                      <p:childTnLst>
                        <p:par>
                          <p:cTn id="5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7" dur="500"/>
                                        <p:tgtEl>
                                          <p:spTgt spid="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3735" grpId="0"/>
      <p:bldP spid="47128" grpId="0"/>
      <p:bldP spid="243737" grpId="0"/>
      <p:bldP spid="27" grpId="0"/>
      <p:bldP spid="28" grpId="0"/>
      <p:bldP spid="33" grpId="0"/>
      <p:bldP spid="40" grpId="0"/>
      <p:bldP spid="4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49154" name="Oval 5"/>
          <p:cNvSpPr>
            <a:spLocks noChangeAspect="1" noChangeArrowheads="1"/>
          </p:cNvSpPr>
          <p:nvPr>
            <p:custDataLst>
              <p:tags r:id="rId3"/>
            </p:custDataLst>
          </p:nvPr>
        </p:nvSpPr>
        <p:spPr bwMode="auto">
          <a:xfrm>
            <a:off x="5106989" y="928689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9155" name="Oval 6"/>
          <p:cNvSpPr>
            <a:spLocks noChangeAspect="1" noChangeArrowheads="1"/>
          </p:cNvSpPr>
          <p:nvPr>
            <p:custDataLst>
              <p:tags r:id="rId4"/>
            </p:custDataLst>
          </p:nvPr>
        </p:nvSpPr>
        <p:spPr bwMode="auto">
          <a:xfrm>
            <a:off x="8589964" y="538956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9156" name="Oval 7"/>
          <p:cNvSpPr>
            <a:spLocks noChangeAspect="1" noChangeArrowheads="1"/>
          </p:cNvSpPr>
          <p:nvPr>
            <p:custDataLst>
              <p:tags r:id="rId5"/>
            </p:custDataLst>
          </p:nvPr>
        </p:nvSpPr>
        <p:spPr bwMode="auto">
          <a:xfrm>
            <a:off x="-409575" y="53340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9157" name="Oval 8"/>
          <p:cNvSpPr>
            <a:spLocks noChangeAspect="1" noChangeArrowheads="1"/>
          </p:cNvSpPr>
          <p:nvPr>
            <p:custDataLst>
              <p:tags r:id="rId6"/>
            </p:custDataLst>
          </p:nvPr>
        </p:nvSpPr>
        <p:spPr bwMode="auto">
          <a:xfrm>
            <a:off x="7599364" y="9906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>
                  <a:alpha val="68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9158" name="Oval 9"/>
          <p:cNvSpPr>
            <a:spLocks noChangeAspect="1" noChangeArrowheads="1"/>
          </p:cNvSpPr>
          <p:nvPr>
            <p:custDataLst>
              <p:tags r:id="rId7"/>
            </p:custDataLst>
          </p:nvPr>
        </p:nvSpPr>
        <p:spPr bwMode="auto">
          <a:xfrm>
            <a:off x="8474076" y="1616076"/>
            <a:ext cx="136525" cy="136525"/>
          </a:xfrm>
          <a:prstGeom prst="ellipse">
            <a:avLst/>
          </a:prstGeom>
          <a:gradFill rotWithShape="1">
            <a:gsLst>
              <a:gs pos="0">
                <a:schemeClr val="bg1">
                  <a:alpha val="34998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9159" name="Oval 10"/>
          <p:cNvSpPr>
            <a:spLocks noChangeAspect="1" noChangeArrowheads="1"/>
          </p:cNvSpPr>
          <p:nvPr>
            <p:custDataLst>
              <p:tags r:id="rId8"/>
            </p:custDataLst>
          </p:nvPr>
        </p:nvSpPr>
        <p:spPr bwMode="auto">
          <a:xfrm>
            <a:off x="3276600" y="990600"/>
            <a:ext cx="71438" cy="71438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9160" name="Oval 11"/>
          <p:cNvSpPr>
            <a:spLocks noChangeAspect="1" noChangeArrowheads="1"/>
          </p:cNvSpPr>
          <p:nvPr>
            <p:custDataLst>
              <p:tags r:id="rId9"/>
            </p:custDataLst>
          </p:nvPr>
        </p:nvSpPr>
        <p:spPr bwMode="auto">
          <a:xfrm>
            <a:off x="6176964" y="1604964"/>
            <a:ext cx="71437" cy="71437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9161" name="Oval 12"/>
          <p:cNvSpPr>
            <a:spLocks noChangeAspect="1" noChangeArrowheads="1"/>
          </p:cNvSpPr>
          <p:nvPr>
            <p:custDataLst>
              <p:tags r:id="rId10"/>
            </p:custDataLst>
          </p:nvPr>
        </p:nvSpPr>
        <p:spPr bwMode="auto">
          <a:xfrm>
            <a:off x="6651626" y="1447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9162" name="Oval 13"/>
          <p:cNvSpPr>
            <a:spLocks noChangeAspect="1" noChangeArrowheads="1"/>
          </p:cNvSpPr>
          <p:nvPr>
            <p:custDataLst>
              <p:tags r:id="rId11"/>
            </p:custDataLst>
          </p:nvPr>
        </p:nvSpPr>
        <p:spPr bwMode="auto">
          <a:xfrm>
            <a:off x="9623426" y="1524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9163" name="Oval 14"/>
          <p:cNvSpPr>
            <a:spLocks noChangeAspect="1" noChangeArrowheads="1"/>
          </p:cNvSpPr>
          <p:nvPr>
            <p:custDataLst>
              <p:tags r:id="rId12"/>
            </p:custDataLst>
          </p:nvPr>
        </p:nvSpPr>
        <p:spPr bwMode="auto">
          <a:xfrm>
            <a:off x="101568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9164" name="Oval 15"/>
          <p:cNvSpPr>
            <a:spLocks noChangeAspect="1" noChangeArrowheads="1"/>
          </p:cNvSpPr>
          <p:nvPr>
            <p:custDataLst>
              <p:tags r:id="rId13"/>
            </p:custDataLst>
          </p:nvPr>
        </p:nvSpPr>
        <p:spPr bwMode="auto">
          <a:xfrm>
            <a:off x="8382001" y="9144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9165" name="Oval 16"/>
          <p:cNvSpPr>
            <a:spLocks noChangeAspect="1" noChangeArrowheads="1"/>
          </p:cNvSpPr>
          <p:nvPr>
            <p:custDataLst>
              <p:tags r:id="rId14"/>
            </p:custDataLst>
          </p:nvPr>
        </p:nvSpPr>
        <p:spPr bwMode="auto">
          <a:xfrm>
            <a:off x="70866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9166" name="Oval 17"/>
          <p:cNvSpPr>
            <a:spLocks noChangeAspect="1" noChangeArrowheads="1"/>
          </p:cNvSpPr>
          <p:nvPr>
            <p:custDataLst>
              <p:tags r:id="rId15"/>
            </p:custDataLst>
          </p:nvPr>
        </p:nvSpPr>
        <p:spPr bwMode="auto">
          <a:xfrm>
            <a:off x="7413626" y="1241426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9167" name="Oval 18"/>
          <p:cNvSpPr>
            <a:spLocks noChangeAspect="1" noChangeArrowheads="1"/>
          </p:cNvSpPr>
          <p:nvPr>
            <p:custDataLst>
              <p:tags r:id="rId16"/>
            </p:custDataLst>
          </p:nvPr>
        </p:nvSpPr>
        <p:spPr bwMode="auto">
          <a:xfrm>
            <a:off x="6172201" y="12954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algn="ctr" eaLnBrk="1" hangingPunct="1"/>
            <a:endParaRPr lang="zh-CN" altLang="en-US"/>
          </a:p>
        </p:txBody>
      </p:sp>
      <p:sp>
        <p:nvSpPr>
          <p:cNvPr id="49168" name="Oval 19"/>
          <p:cNvSpPr>
            <a:spLocks noChangeAspect="1" noChangeArrowheads="1"/>
          </p:cNvSpPr>
          <p:nvPr>
            <p:custDataLst>
              <p:tags r:id="rId17"/>
            </p:custDataLst>
          </p:nvPr>
        </p:nvSpPr>
        <p:spPr bwMode="auto">
          <a:xfrm>
            <a:off x="54864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9169" name="Oval 20"/>
          <p:cNvSpPr>
            <a:spLocks noChangeAspect="1" noChangeArrowheads="1"/>
          </p:cNvSpPr>
          <p:nvPr>
            <p:custDataLst>
              <p:tags r:id="rId18"/>
            </p:custDataLst>
          </p:nvPr>
        </p:nvSpPr>
        <p:spPr bwMode="auto">
          <a:xfrm>
            <a:off x="8709026" y="12192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9170" name="Oval 21"/>
          <p:cNvSpPr>
            <a:spLocks noChangeAspect="1" noChangeArrowheads="1"/>
          </p:cNvSpPr>
          <p:nvPr>
            <p:custDataLst>
              <p:tags r:id="rId19"/>
            </p:custDataLst>
          </p:nvPr>
        </p:nvSpPr>
        <p:spPr bwMode="auto">
          <a:xfrm>
            <a:off x="93186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9171" name="Oval 22"/>
          <p:cNvSpPr>
            <a:spLocks noChangeAspect="1" noChangeArrowheads="1"/>
          </p:cNvSpPr>
          <p:nvPr>
            <p:custDataLst>
              <p:tags r:id="rId20"/>
            </p:custDataLst>
          </p:nvPr>
        </p:nvSpPr>
        <p:spPr bwMode="auto">
          <a:xfrm>
            <a:off x="10537826" y="1317626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9172" name="Oval 23"/>
          <p:cNvSpPr>
            <a:spLocks noChangeAspect="1" noChangeArrowheads="1"/>
          </p:cNvSpPr>
          <p:nvPr>
            <p:custDataLst>
              <p:tags r:id="rId21"/>
            </p:custDataLst>
          </p:nvPr>
        </p:nvSpPr>
        <p:spPr bwMode="auto">
          <a:xfrm>
            <a:off x="12214225" y="9906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9173" name="Oval 24"/>
          <p:cNvSpPr>
            <a:spLocks noChangeAspect="1" noChangeArrowheads="1"/>
          </p:cNvSpPr>
          <p:nvPr>
            <p:custDataLst>
              <p:tags r:id="rId22"/>
            </p:custDataLst>
          </p:nvPr>
        </p:nvSpPr>
        <p:spPr bwMode="auto">
          <a:xfrm>
            <a:off x="-257175" y="584676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49174" name="Text Box 22"/>
          <p:cNvSpPr txBox="1">
            <a:spLocks noChangeArrowheads="1"/>
          </p:cNvSpPr>
          <p:nvPr>
            <p:custDataLst>
              <p:tags r:id="rId23"/>
            </p:custDataLst>
          </p:nvPr>
        </p:nvSpPr>
        <p:spPr bwMode="auto">
          <a:xfrm>
            <a:off x="1847589" y="1315583"/>
            <a:ext cx="8458200" cy="224676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、分子式为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C</a:t>
            </a:r>
            <a:r>
              <a:rPr lang="en-US" altLang="zh-CN" sz="2800" b="1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3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H</a:t>
            </a:r>
            <a:r>
              <a:rPr lang="en-US" altLang="zh-CN" sz="2800" b="1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6</a:t>
            </a:r>
            <a:r>
              <a:rPr lang="en-US" altLang="zh-CN" sz="2800" b="1">
                <a:latin typeface="Times New Roman" panose="02020603050405020304" pitchFamily="18" charset="0"/>
                <a:ea typeface="黑体" panose="02010609060101010101" pitchFamily="49" charset="-122"/>
              </a:rPr>
              <a:t>O</a:t>
            </a:r>
            <a:r>
              <a:rPr lang="en-US" altLang="zh-CN" sz="2800" b="1" baseline="-25000">
                <a:latin typeface="Times New Roman" panose="02020603050405020304" pitchFamily="18" charset="0"/>
                <a:ea typeface="黑体" panose="02010609060101010101" pitchFamily="49" charset="-122"/>
              </a:rPr>
              <a:t>2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的二元混合物，分离后</a:t>
            </a:r>
            <a:r>
              <a:rPr lang="en-US" altLang="zh-CN" sz="2800" b="1">
                <a:latin typeface="黑体" panose="02010609060101010101" pitchFamily="49" charset="-122"/>
                <a:ea typeface="黑体" panose="02010609060101010101" pitchFamily="49" charset="-122"/>
              </a:rPr>
              <a:t>,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在核磁共振氢谱上观察到氢原子给出的峰有两种情况。第一种情况峰给出的强度为</a:t>
            </a:r>
            <a:r>
              <a:rPr lang="en-US" altLang="zh-CN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1︰1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；第二种情况峰给出的强度为</a:t>
            </a:r>
            <a:r>
              <a:rPr lang="en-US" altLang="zh-CN" sz="2800" b="1">
                <a:solidFill>
                  <a:srgbClr val="0000CC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3︰2︰1</a:t>
            </a:r>
            <a:r>
              <a:rPr lang="zh-CN" altLang="en-US" sz="2800" b="1">
                <a:latin typeface="黑体" panose="02010609060101010101" pitchFamily="49" charset="-122"/>
                <a:ea typeface="黑体" panose="02010609060101010101" pitchFamily="49" charset="-122"/>
              </a:rPr>
              <a:t>。由此推断混合物的组成可能是（写结构简式）。</a:t>
            </a:r>
          </a:p>
        </p:txBody>
      </p:sp>
      <p:sp>
        <p:nvSpPr>
          <p:cNvPr id="245783" name="Text Box 23"/>
          <p:cNvSpPr txBox="1">
            <a:spLocks noChangeArrowheads="1"/>
          </p:cNvSpPr>
          <p:nvPr>
            <p:custDataLst>
              <p:tags r:id="rId24"/>
            </p:custDataLst>
          </p:nvPr>
        </p:nvSpPr>
        <p:spPr bwMode="auto">
          <a:xfrm>
            <a:off x="3886200" y="3468688"/>
            <a:ext cx="32004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CH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COOCH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</a:p>
        </p:txBody>
      </p:sp>
      <p:sp>
        <p:nvSpPr>
          <p:cNvPr id="245784" name="Text Box 24"/>
          <p:cNvSpPr txBox="1">
            <a:spLocks noChangeArrowheads="1"/>
          </p:cNvSpPr>
          <p:nvPr>
            <p:custDataLst>
              <p:tags r:id="rId25"/>
            </p:custDataLst>
          </p:nvPr>
        </p:nvSpPr>
        <p:spPr bwMode="auto">
          <a:xfrm>
            <a:off x="3631406" y="4189306"/>
            <a:ext cx="30480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CH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CH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COOH</a:t>
            </a:r>
          </a:p>
        </p:txBody>
      </p:sp>
      <p:sp>
        <p:nvSpPr>
          <p:cNvPr id="245785" name="Rectangle 25"/>
          <p:cNvSpPr>
            <a:spLocks noChangeArrowheads="1"/>
          </p:cNvSpPr>
          <p:nvPr>
            <p:custDataLst>
              <p:tags r:id="rId26"/>
            </p:custDataLst>
          </p:nvPr>
        </p:nvSpPr>
        <p:spPr bwMode="auto">
          <a:xfrm>
            <a:off x="3631406" y="5346220"/>
            <a:ext cx="31242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HOCH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COCH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</a:p>
        </p:txBody>
      </p:sp>
      <p:sp>
        <p:nvSpPr>
          <p:cNvPr id="245786" name="Rectangle 26"/>
          <p:cNvSpPr>
            <a:spLocks noChangeArrowheads="1"/>
          </p:cNvSpPr>
          <p:nvPr>
            <p:custDataLst>
              <p:tags r:id="rId27"/>
            </p:custDataLst>
          </p:nvPr>
        </p:nvSpPr>
        <p:spPr bwMode="auto">
          <a:xfrm>
            <a:off x="3631406" y="4757738"/>
            <a:ext cx="3124200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1" hangingPunct="1">
              <a:spcBef>
                <a:spcPct val="50000"/>
              </a:spcBef>
            </a:pP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HCOOCH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2</a:t>
            </a:r>
            <a:r>
              <a:rPr lang="en-US" altLang="zh-CN" sz="3200" b="1">
                <a:solidFill>
                  <a:srgbClr val="FF0000"/>
                </a:solidFill>
                <a:latin typeface="Times New Roman" panose="02020603050405020304" pitchFamily="18" charset="0"/>
              </a:rPr>
              <a:t>CH</a:t>
            </a:r>
            <a:r>
              <a:rPr lang="en-US" altLang="zh-CN" sz="3200" b="1" baseline="-25000">
                <a:solidFill>
                  <a:srgbClr val="FF0000"/>
                </a:solidFill>
                <a:latin typeface="Times New Roman" panose="02020603050405020304" pitchFamily="18" charset="0"/>
              </a:rPr>
              <a:t>3</a:t>
            </a:r>
          </a:p>
        </p:txBody>
      </p:sp>
      <p:grpSp>
        <p:nvGrpSpPr>
          <p:cNvPr id="245787" name="Group 27"/>
          <p:cNvGrpSpPr/>
          <p:nvPr>
            <p:custDataLst>
              <p:tags r:id="rId28"/>
            </p:custDataLst>
          </p:nvPr>
        </p:nvGrpSpPr>
        <p:grpSpPr>
          <a:xfrm>
            <a:off x="1828800" y="3712370"/>
            <a:ext cx="8001000" cy="579437"/>
            <a:chExt cx="5040" cy="365"/>
          </a:xfrm>
        </p:grpSpPr>
        <p:sp>
          <p:nvSpPr>
            <p:cNvPr id="49185" name="Text Box 28"/>
            <p:cNvSpPr txBox="1">
              <a:spLocks noChangeArrowheads="1"/>
            </p:cNvSpPr>
            <p:nvPr>
              <p:custDataLst>
                <p:tags r:id="rId29"/>
              </p:custDataLst>
            </p:nvPr>
          </p:nvSpPr>
          <p:spPr bwMode="auto">
            <a:xfrm>
              <a:off x="0" y="0"/>
              <a:ext cx="1248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200" b="1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</a:t>
              </a:r>
              <a:r>
                <a:rPr lang="zh-CN" altLang="en-US" sz="3200" b="1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∶</a:t>
              </a:r>
              <a:r>
                <a:rPr lang="en-US" altLang="zh-CN" sz="3200" b="1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1</a:t>
              </a:r>
              <a:endParaRPr lang="en-US" altLang="zh-CN" sz="3200" b="1" baseline="-250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49186" name="Line 29"/>
            <p:cNvSpPr>
              <a:spLocks noChangeShapeType="1"/>
            </p:cNvSpPr>
            <p:nvPr>
              <p:custDataLst>
                <p:tags r:id="rId30"/>
              </p:custDataLst>
            </p:nvPr>
          </p:nvSpPr>
          <p:spPr bwMode="auto">
            <a:xfrm>
              <a:off x="720" y="269"/>
              <a:ext cx="4320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45790" name="Group 30"/>
          <p:cNvGrpSpPr/>
          <p:nvPr>
            <p:custDataLst>
              <p:tags r:id="rId31"/>
            </p:custDataLst>
          </p:nvPr>
        </p:nvGrpSpPr>
        <p:grpSpPr>
          <a:xfrm>
            <a:off x="1828800" y="4694237"/>
            <a:ext cx="8001000" cy="1320800"/>
            <a:chExt cx="5040" cy="832"/>
          </a:xfrm>
        </p:grpSpPr>
        <p:sp>
          <p:nvSpPr>
            <p:cNvPr id="49182" name="Text Box 31"/>
            <p:cNvSpPr txBox="1">
              <a:spLocks noChangeArrowheads="1"/>
            </p:cNvSpPr>
            <p:nvPr>
              <p:custDataLst>
                <p:tags r:id="rId32"/>
              </p:custDataLst>
            </p:nvPr>
          </p:nvSpPr>
          <p:spPr bwMode="auto">
            <a:xfrm>
              <a:off x="0" y="0"/>
              <a:ext cx="1296" cy="365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>
              <a:spAutoFit/>
            </a:bodyPr>
            <a:lstStyle>
              <a:lvl1pPr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 sz="1500"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eaLnBrk="1" hangingPunct="1">
                <a:spcBef>
                  <a:spcPct val="50000"/>
                </a:spcBef>
              </a:pPr>
              <a:r>
                <a:rPr lang="en-US" altLang="zh-CN" sz="3200" b="1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3</a:t>
              </a:r>
              <a:r>
                <a:rPr lang="zh-CN" altLang="en-US" sz="3200" b="1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∶</a:t>
              </a:r>
              <a:r>
                <a:rPr lang="en-US" altLang="zh-CN" sz="3200" b="1">
                  <a:solidFill>
                    <a:srgbClr val="0000FF"/>
                  </a:solidFill>
                  <a:latin typeface="黑体" panose="02010609060101010101" pitchFamily="49" charset="-122"/>
                  <a:ea typeface="黑体" panose="02010609060101010101" pitchFamily="49" charset="-122"/>
                </a:rPr>
                <a:t>2∶1</a:t>
              </a:r>
              <a:endParaRPr lang="en-US" altLang="zh-CN" sz="3200" b="1" baseline="-25000">
                <a:solidFill>
                  <a:srgbClr val="0000FF"/>
                </a:solidFill>
                <a:latin typeface="黑体" panose="02010609060101010101" pitchFamily="49" charset="-122"/>
                <a:ea typeface="黑体" panose="02010609060101010101" pitchFamily="49" charset="-122"/>
              </a:endParaRPr>
            </a:p>
          </p:txBody>
        </p:sp>
        <p:sp>
          <p:nvSpPr>
            <p:cNvPr id="49184" name="Line 33"/>
            <p:cNvSpPr>
              <a:spLocks noChangeShapeType="1"/>
            </p:cNvSpPr>
            <p:nvPr>
              <p:custDataLst>
                <p:tags r:id="rId33"/>
              </p:custDataLst>
            </p:nvPr>
          </p:nvSpPr>
          <p:spPr bwMode="auto">
            <a:xfrm>
              <a:off x="1072" y="832"/>
              <a:ext cx="3968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rou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3" name="Text Box 41"/>
          <p:cNvSpPr txBox="1">
            <a:spLocks noChangeArrowheads="1"/>
          </p:cNvSpPr>
          <p:nvPr>
            <p:custDataLst>
              <p:tags r:id="rId34"/>
            </p:custDataLst>
          </p:nvPr>
        </p:nvSpPr>
        <p:spPr bwMode="auto">
          <a:xfrm>
            <a:off x="1871164" y="620712"/>
            <a:ext cx="28082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CH</a:t>
            </a:r>
            <a:r>
              <a:rPr lang="en-US" altLang="zh-CN" sz="3600" b="1" baseline="-25000">
                <a:latin typeface="楷体_GB2312" pitchFamily="49" charset="-122"/>
                <a:ea typeface="楷体_GB2312" pitchFamily="49" charset="-122"/>
              </a:rPr>
              <a:t>3</a:t>
            </a: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-CH</a:t>
            </a:r>
            <a:r>
              <a:rPr lang="en-US" altLang="zh-CN" sz="3600" b="1" baseline="-25000">
                <a:latin typeface="楷体_GB2312" pitchFamily="49" charset="-122"/>
                <a:ea typeface="楷体_GB2312" pitchFamily="49" charset="-122"/>
              </a:rPr>
              <a:t>2</a:t>
            </a: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-OH</a:t>
            </a:r>
            <a:endParaRPr lang="en-US" altLang="zh-CN" sz="3600" b="1" baseline="-25000">
              <a:latin typeface="楷体_GB2312" pitchFamily="49" charset="-122"/>
              <a:ea typeface="楷体_GB2312" pitchFamily="49" charset="-122"/>
            </a:endParaRPr>
          </a:p>
        </p:txBody>
      </p:sp>
      <p:sp>
        <p:nvSpPr>
          <p:cNvPr id="34" name="Text Box 25"/>
          <p:cNvSpPr txBox="1">
            <a:spLocks noChangeArrowheads="1"/>
          </p:cNvSpPr>
          <p:nvPr>
            <p:custDataLst>
              <p:tags r:id="rId35"/>
            </p:custDataLst>
          </p:nvPr>
        </p:nvSpPr>
        <p:spPr bwMode="auto">
          <a:xfrm>
            <a:off x="4442370" y="632146"/>
            <a:ext cx="511333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zh-CN" altLang="en-US" sz="3600" b="1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３种；３∶２∶１</a:t>
            </a:r>
          </a:p>
        </p:txBody>
      </p:sp>
    </p:spTree>
    <p:extLst>
      <p:ext uri="{BB962C8B-B14F-4D97-AF65-F5344CB8AC3E}">
        <p14:creationId xmlns:p14="http://schemas.microsoft.com/office/powerpoint/2010/main" val="1841055442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491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91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24578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4578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457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457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24578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457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2457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457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2457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457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57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24578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4578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9174" grpId="0"/>
      <p:bldP spid="245783" grpId="0"/>
      <p:bldP spid="245784" grpId="0"/>
      <p:bldP spid="245785" grpId="0"/>
      <p:bldP spid="245786" grpId="0"/>
      <p:bldP spid="3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pic>
        <p:nvPicPr>
          <p:cNvPr id="2" name="J68J.eps" descr="id:2147506305;FounderCES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3"/>
          <a:stretch>
            <a:fillRect/>
          </a:stretch>
        </p:blipFill>
        <p:spPr>
          <a:xfrm>
            <a:off x="1813059" y="1741773"/>
            <a:ext cx="9211255" cy="3976447"/>
          </a:xfrm>
          <a:prstGeom prst="rect">
            <a:avLst/>
          </a:prstGeom>
        </p:spPr>
      </p:pic>
      <p:sp>
        <p:nvSpPr>
          <p:cNvPr id="3" name="矩形 2"/>
          <p:cNvSpPr>
            <a:spLocks noChangeAspect="1"/>
          </p:cNvSpPr>
          <p:nvPr>
            <p:custDataLst>
              <p:tags r:id="rId5"/>
            </p:custDataLst>
          </p:nvPr>
        </p:nvSpPr>
        <p:spPr>
          <a:xfrm>
            <a:off x="2032001" y="1519436"/>
            <a:ext cx="184731" cy="4446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>
              <a:lnSpc>
                <a:spcPct val="120000"/>
              </a:lnSpc>
              <a:tabLst>
                <a:tab pos="1029335"/>
                <a:tab pos="1850390"/>
                <a:tab pos="2538095"/>
                <a:tab pos="3221990"/>
              </a:tabLst>
            </a:pPr>
            <a:endParaRPr lang="zh-CN" altLang="zh-CN" sz="2200">
              <a:solidFill>
                <a:srgbClr val="00000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  <p:sp>
        <p:nvSpPr>
          <p:cNvPr id="4" name="Text Box 27"/>
          <p:cNvSpPr txBox="1">
            <a:spLocks noChangeArrowheads="1"/>
          </p:cNvSpPr>
          <p:nvPr>
            <p:custDataLst>
              <p:tags r:id="rId6"/>
            </p:custDataLst>
          </p:nvPr>
        </p:nvSpPr>
        <p:spPr bwMode="auto">
          <a:xfrm>
            <a:off x="4272825" y="738480"/>
            <a:ext cx="2488584" cy="584775"/>
          </a:xfrm>
          <a:prstGeom prst="rect">
            <a:avLst/>
          </a:prstGeom>
          <a:gradFill rotWithShape="0">
            <a:gsLst>
              <a:gs pos="0">
                <a:srgbClr val="FF99FF"/>
              </a:gs>
              <a:gs pos="50000">
                <a:schemeClr val="bg1"/>
              </a:gs>
              <a:gs pos="100000">
                <a:srgbClr val="FF99FF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3200" b="1" smtClean="0">
                <a:solidFill>
                  <a:srgbClr val="0070C0"/>
                </a:solidFill>
                <a:latin typeface="Arial" panose="020b0604020202020204" pitchFamily="34" charset="0"/>
                <a:ea typeface="黑体" panose="02010609060101010101" pitchFamily="49" charset="-122"/>
              </a:rPr>
              <a:t>3.</a:t>
            </a:r>
            <a:r>
              <a:rPr lang="en-US" altLang="zh-CN" sz="320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lang="zh-CN" altLang="zh-CN" sz="3200">
                <a:solidFill>
                  <a:srgbClr val="0070C0"/>
                </a:solidFill>
                <a:latin typeface="Arial" panose="020b060402020202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射线衍射</a:t>
            </a:r>
            <a:r>
              <a:rPr lang="en-US" altLang="zh-CN" sz="3200">
                <a:solidFill>
                  <a:srgbClr val="0070C0"/>
                </a:solidFill>
                <a:latin typeface="Arial" panose="020b0604020202020204" pitchFamily="34" charset="0"/>
                <a:ea typeface="黑体" panose="02010609060101010101" pitchFamily="49" charset="-122"/>
                <a:cs typeface="Times New Roman" panose="02020603050405020304" pitchFamily="18" charset="0"/>
              </a:rPr>
              <a:t> </a:t>
            </a:r>
            <a:endParaRPr lang="zh-CN" altLang="zh-CN" sz="3200">
              <a:solidFill>
                <a:srgbClr val="0070C0"/>
              </a:solidFill>
              <a:latin typeface="NEU-BZ-S92"/>
              <a:ea typeface="方正书宋_GBK" panose="03000509000000000000" pitchFamily="65" charset="-122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1296409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2" name="标题 1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C624C851-F3A0-4D0E-9442-A2299042ED8D}"/>
              </a:ext>
            </a:extLst>
          </p:cNvPr>
          <p:cNvSpPr txBox="1"/>
          <p:nvPr>
            <p:custDataLst>
              <p:tags r:id="rId3"/>
            </p:custDataLst>
          </p:nvPr>
        </p:nvSpPr>
        <p:spPr>
          <a:xfrm>
            <a:off x="838200" y="637185"/>
            <a:ext cx="8467578" cy="613546"/>
          </a:xfrm>
          <a:prstGeom prst="rect">
            <a:avLst/>
          </a:prstGeom>
        </p:spPr>
        <p:txBody>
          <a:bodyPr>
            <a:normAutofit fontScale="67500" lnSpcReduction="20000"/>
          </a:bodyPr>
          <a:lstStyle>
            <a:lvl1pPr algn="ctr" defTabSz="1219200" rtl="0" eaLnBrk="1" latinLnBrk="0" hangingPunct="1">
              <a:spcBef>
                <a:spcPct val="0"/>
              </a:spcBef>
              <a:buNone/>
              <a:defRPr sz="5865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zh-CN" altLang="en-US" b="1" smtClean="0"/>
              <a:t>小结：研究有机物的一般步骤和方法</a:t>
            </a:r>
            <a:endParaRPr lang="zh-CN" altLang="en-US" b="1"/>
          </a:p>
        </p:txBody>
      </p:sp>
      <p:grpSp>
        <p:nvGrpSpPr>
          <p:cNvPr id="3" name="Group 18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5C1B566E-B111-475B-96F4-735C81B00C19}"/>
              </a:ext>
            </a:extLst>
          </p:cNvPr>
          <p:cNvGrpSpPr/>
          <p:nvPr>
            <p:custDataLst>
              <p:tags r:id="rId4"/>
            </p:custDataLst>
          </p:nvPr>
        </p:nvGrpSpPr>
        <p:grpSpPr>
          <a:xfrm>
            <a:off x="2614539" y="1250731"/>
            <a:ext cx="4914900" cy="533400"/>
            <a:chExt cx="3096" cy="336"/>
          </a:xfrm>
          <a:solidFill>
            <a:srgbClr val="92D050"/>
          </a:solidFill>
        </p:grpSpPr>
        <p:sp>
          <p:nvSpPr>
            <p:cNvPr id="4" name="Text Box 19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4B8E1674-B899-4FBD-8820-9DA13FFCA875}"/>
                </a:ext>
              </a:extLst>
            </p:cNvPr>
            <p:cNvSpPr txBox="1">
              <a:spLocks noChangeArrowheads="1"/>
            </p:cNvSpPr>
            <p:nvPr>
              <p:custDataLst>
                <p:tags r:id="rId5"/>
              </p:custDataLst>
            </p:nvPr>
          </p:nvSpPr>
          <p:spPr bwMode="auto">
            <a:xfrm>
              <a:off x="0" y="0"/>
              <a:ext cx="707" cy="336"/>
            </a:xfrm>
            <a:prstGeom prst="rect">
              <a:avLst/>
            </a:prstGeom>
            <a:grpFill/>
            <a:ln w="9525">
              <a:solidFill>
                <a:srgbClr val="000000"/>
              </a:solidFill>
              <a:miter lim="800000"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buFont typeface="Arial" panose="020b0604020202020204" pitchFamily="34" charset="0"/>
                <a:buNone/>
              </a:pPr>
              <a:r>
                <a:rPr lang="zh-CN" altLang="en-US" sz="2800" b="1">
                  <a:latin typeface="+mn-ea"/>
                  <a:ea typeface="+mn-ea"/>
                </a:rPr>
                <a:t>步骤</a:t>
              </a:r>
            </a:p>
          </p:txBody>
        </p:sp>
        <p:sp>
          <p:nvSpPr>
            <p:cNvPr id="5" name="Text Box 20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E5A79BF5-1E08-4CC2-9837-67755B05BBB6}"/>
                </a:ext>
              </a:extLst>
            </p:cNvPr>
            <p:cNvSpPr txBox="1">
              <a:spLocks noChangeArrowheads="1"/>
            </p:cNvSpPr>
            <p:nvPr>
              <p:custDataLst>
                <p:tags r:id="rId6"/>
              </p:custDataLst>
            </p:nvPr>
          </p:nvSpPr>
          <p:spPr bwMode="auto">
            <a:xfrm>
              <a:off x="2503" y="0"/>
              <a:ext cx="593" cy="336"/>
            </a:xfrm>
            <a:prstGeom prst="rect">
              <a:avLst/>
            </a:prstGeom>
            <a:grpFill/>
            <a:ln w="9525">
              <a:solidFill>
                <a:srgbClr val="000000"/>
              </a:solidFill>
              <a:miter lim="800000"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buFont typeface="Arial" panose="020b0604020202020204" pitchFamily="34" charset="0"/>
                <a:buNone/>
              </a:pPr>
              <a:r>
                <a:rPr lang="zh-CN" altLang="en-US" sz="2800" b="1">
                  <a:latin typeface="+mn-ea"/>
                  <a:ea typeface="+mn-ea"/>
                </a:rPr>
                <a:t>方法</a:t>
              </a:r>
            </a:p>
          </p:txBody>
        </p:sp>
      </p:grpSp>
      <p:sp>
        <p:nvSpPr>
          <p:cNvPr id="6" name="Line 35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0682E762-B90B-452C-8C1D-E85C6A43D92A}"/>
              </a:ext>
            </a:extLst>
          </p:cNvPr>
          <p:cNvSpPr>
            <a:spLocks noChangeShapeType="1"/>
          </p:cNvSpPr>
          <p:nvPr>
            <p:custDataLst>
              <p:tags r:id="rId7"/>
            </p:custDataLst>
          </p:nvPr>
        </p:nvSpPr>
        <p:spPr bwMode="auto">
          <a:xfrm flipH="1">
            <a:off x="3154907" y="1784131"/>
            <a:ext cx="0" cy="287337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800" b="1">
              <a:latin typeface="+mn-ea"/>
            </a:endParaRPr>
          </a:p>
        </p:txBody>
      </p:sp>
      <p:sp>
        <p:nvSpPr>
          <p:cNvPr id="7" name="Text Box 17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EAE4FB49-AAD0-4F70-B1D8-9E91E2B15F95}"/>
              </a:ext>
            </a:extLst>
          </p:cNvPr>
          <p:cNvSpPr txBox="1">
            <a:spLocks noChangeArrowheads="1"/>
          </p:cNvSpPr>
          <p:nvPr>
            <p:custDataLst>
              <p:tags r:id="rId8"/>
            </p:custDataLst>
          </p:nvPr>
        </p:nvSpPr>
        <p:spPr bwMode="auto">
          <a:xfrm>
            <a:off x="2185121" y="2130977"/>
            <a:ext cx="1981198" cy="5334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buFont typeface="Arial" panose="020b0604020202020204" pitchFamily="34" charset="0"/>
              <a:buNone/>
            </a:pPr>
            <a:r>
              <a:rPr lang="zh-CN" altLang="en-US" sz="2800" b="1">
                <a:latin typeface="+mn-ea"/>
                <a:ea typeface="+mn-ea"/>
              </a:rPr>
              <a:t>分离、提纯</a:t>
            </a:r>
          </a:p>
        </p:txBody>
      </p:sp>
      <p:sp>
        <p:nvSpPr>
          <p:cNvPr id="8" name="Rectangle 22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AF956B67-2126-4211-9A2E-2E6951249EC3}"/>
              </a:ext>
            </a:extLst>
          </p:cNvPr>
          <p:cNvSpPr>
            <a:spLocks noChangeArrowheads="1"/>
          </p:cNvSpPr>
          <p:nvPr>
            <p:custDataLst>
              <p:tags r:id="rId9"/>
            </p:custDataLst>
          </p:nvPr>
        </p:nvSpPr>
        <p:spPr bwMode="auto">
          <a:xfrm>
            <a:off x="4297347" y="2397677"/>
            <a:ext cx="971550" cy="8572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>
              <a:buFont typeface="Arial" panose="020b0604020202020204" pitchFamily="34" charset="0"/>
              <a:buNone/>
            </a:pPr>
            <a:endParaRPr lang="zh-CN" altLang="en-US" sz="2800" b="1">
              <a:latin typeface="+mn-ea"/>
              <a:ea typeface="+mn-ea"/>
            </a:endParaRPr>
          </a:p>
        </p:txBody>
      </p:sp>
      <p:sp>
        <p:nvSpPr>
          <p:cNvPr id="9" name="Text Box 21">
            <a:hlinkClick r:id="rId11" action="ppaction://hlinksldjump"/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FE9FD3D5-D4F4-4F1C-8EF3-5B5C013FD440}"/>
              </a:ext>
            </a:extLst>
          </p:cNvPr>
          <p:cNvSpPr txBox="1">
            <a:spLocks noChangeArrowheads="1"/>
          </p:cNvSpPr>
          <p:nvPr>
            <p:custDataLst>
              <p:tags r:id="rId10"/>
            </p:custDataLst>
          </p:nvPr>
        </p:nvSpPr>
        <p:spPr bwMode="auto">
          <a:xfrm>
            <a:off x="5399925" y="2130977"/>
            <a:ext cx="3505200" cy="533400"/>
          </a:xfrm>
          <a:prstGeom prst="rect">
            <a:avLst/>
          </a:prstGeom>
          <a:solidFill>
            <a:srgbClr val="FFFF66"/>
          </a:solidFill>
          <a:ln w="9525">
            <a:solidFill>
              <a:srgbClr val="000000"/>
            </a:solidFill>
            <a:miter lim="800000"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algn="just">
              <a:buFont typeface="Arial" panose="020b0604020202020204" pitchFamily="34" charset="0"/>
              <a:buNone/>
            </a:pPr>
            <a:r>
              <a:rPr lang="zh-CN" altLang="en-US" sz="2800" b="1">
                <a:latin typeface="+mn-ea"/>
                <a:ea typeface="+mn-ea"/>
              </a:rPr>
              <a:t>蒸馏、重结晶、萃取</a:t>
            </a:r>
          </a:p>
        </p:txBody>
      </p:sp>
      <p:sp>
        <p:nvSpPr>
          <p:cNvPr id="10" name="Line 36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FC344848-5CFF-4298-B2FA-B145590F19D8}"/>
              </a:ext>
            </a:extLst>
          </p:cNvPr>
          <p:cNvSpPr>
            <a:spLocks noChangeShapeType="1"/>
          </p:cNvSpPr>
          <p:nvPr>
            <p:custDataLst>
              <p:tags r:id="rId12"/>
            </p:custDataLst>
          </p:nvPr>
        </p:nvSpPr>
        <p:spPr bwMode="auto">
          <a:xfrm flipH="1">
            <a:off x="3038997" y="2664377"/>
            <a:ext cx="0" cy="358775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800" b="1">
              <a:latin typeface="+mn-ea"/>
            </a:endParaRPr>
          </a:p>
        </p:txBody>
      </p:sp>
      <p:grpSp>
        <p:nvGrpSpPr>
          <p:cNvPr id="11" name="Group 31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5E79D08A-E0AE-4999-AD12-585ECAEAA121}"/>
              </a:ext>
            </a:extLst>
          </p:cNvPr>
          <p:cNvGrpSpPr/>
          <p:nvPr>
            <p:custDataLst>
              <p:tags r:id="rId13"/>
            </p:custDataLst>
          </p:nvPr>
        </p:nvGrpSpPr>
        <p:grpSpPr>
          <a:xfrm>
            <a:off x="2019693" y="3011223"/>
            <a:ext cx="6498408" cy="1009650"/>
            <a:chExt cx="3868" cy="636"/>
          </a:xfrm>
        </p:grpSpPr>
        <p:sp>
          <p:nvSpPr>
            <p:cNvPr id="12" name="Text Box 32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724E465D-AFAC-43BC-8DCD-A4A8857974B4}"/>
                </a:ext>
              </a:extLst>
            </p:cNvPr>
            <p:cNvSpPr txBox="1">
              <a:spLocks noChangeArrowheads="1"/>
            </p:cNvSpPr>
            <p:nvPr>
              <p:custDataLst>
                <p:tags r:id="rId14"/>
              </p:custDataLst>
            </p:nvPr>
          </p:nvSpPr>
          <p:spPr bwMode="auto">
            <a:xfrm>
              <a:off x="0" y="0"/>
              <a:ext cx="1479" cy="622"/>
            </a:xfrm>
            <a:prstGeom prst="rect">
              <a:avLst/>
            </a:prstGeom>
            <a:solidFill>
              <a:srgbClr val="FFFF66"/>
            </a:solidFill>
            <a:ln w="9525">
              <a:solidFill>
                <a:srgbClr val="000000"/>
              </a:solidFill>
              <a:miter lim="800000"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buFont typeface="Arial" panose="020b0604020202020204" pitchFamily="34" charset="0"/>
                <a:buNone/>
              </a:pPr>
              <a:r>
                <a:rPr lang="zh-CN" altLang="en-US" sz="2800" b="1">
                  <a:latin typeface="+mn-ea"/>
                  <a:ea typeface="+mn-ea"/>
                </a:rPr>
                <a:t>元素定量分析 </a:t>
              </a:r>
            </a:p>
            <a:p>
              <a:pPr algn="just">
                <a:buFont typeface="Arial" panose="020b0604020202020204" pitchFamily="34" charset="0"/>
                <a:buNone/>
              </a:pPr>
              <a:r>
                <a:rPr lang="zh-CN" altLang="en-US" sz="2800" b="1">
                  <a:latin typeface="+mn-ea"/>
                  <a:ea typeface="+mn-ea"/>
                </a:rPr>
                <a:t> 确定实验式</a:t>
              </a:r>
            </a:p>
          </p:txBody>
        </p:sp>
        <p:sp>
          <p:nvSpPr>
            <p:cNvPr id="13" name="Text Box 33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328C2D74-DD61-4514-8372-C731035F3198}"/>
                </a:ext>
              </a:extLst>
            </p:cNvPr>
            <p:cNvSpPr txBox="1">
              <a:spLocks noChangeArrowheads="1"/>
            </p:cNvSpPr>
            <p:nvPr>
              <p:custDataLst>
                <p:tags r:id="rId15"/>
              </p:custDataLst>
            </p:nvPr>
          </p:nvSpPr>
          <p:spPr bwMode="auto">
            <a:xfrm>
              <a:off x="2228" y="46"/>
              <a:ext cx="1640" cy="590"/>
            </a:xfrm>
            <a:prstGeom prst="rect">
              <a:avLst/>
            </a:prstGeom>
            <a:solidFill>
              <a:srgbClr val="FFFF66"/>
            </a:solidFill>
            <a:ln w="9525">
              <a:solidFill>
                <a:srgbClr val="000000"/>
              </a:solidFill>
              <a:miter lim="800000"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buFont typeface="Arial" panose="020b0604020202020204" pitchFamily="34" charset="0"/>
                <a:buNone/>
              </a:pPr>
              <a:r>
                <a:rPr lang="zh-CN" altLang="en-US" sz="2800" b="1">
                  <a:latin typeface="+mn-ea"/>
                  <a:ea typeface="+mn-ea"/>
                </a:rPr>
                <a:t>李比希元素分析 </a:t>
              </a:r>
            </a:p>
            <a:p>
              <a:pPr algn="just">
                <a:buFont typeface="Arial" panose="020b0604020202020204" pitchFamily="34" charset="0"/>
                <a:buNone/>
              </a:pPr>
              <a:r>
                <a:rPr lang="zh-CN" altLang="en-US" sz="2800" b="1">
                  <a:latin typeface="+mn-ea"/>
                  <a:ea typeface="+mn-ea"/>
                </a:rPr>
                <a:t>现代元素分析仪</a:t>
              </a:r>
            </a:p>
          </p:txBody>
        </p:sp>
        <p:sp>
          <p:nvSpPr>
            <p:cNvPr id="14" name="Rectangle 34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2BFA0038-0F53-4D74-9D74-083771C09F80}"/>
                </a:ext>
              </a:extLst>
            </p:cNvPr>
            <p:cNvSpPr>
              <a:spLocks noChangeArrowheads="1"/>
            </p:cNvSpPr>
            <p:nvPr>
              <p:custDataLst>
                <p:tags r:id="rId16"/>
              </p:custDataLst>
            </p:nvPr>
          </p:nvSpPr>
          <p:spPr bwMode="auto">
            <a:xfrm>
              <a:off x="1542" y="182"/>
              <a:ext cx="590" cy="45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Arial" panose="020b0604020202020204" pitchFamily="34" charset="0"/>
                <a:buNone/>
              </a:pPr>
              <a:endParaRPr lang="zh-CN" altLang="en-US" sz="2800" b="1">
                <a:latin typeface="+mn-ea"/>
                <a:ea typeface="+mn-ea"/>
              </a:endParaRPr>
            </a:p>
          </p:txBody>
        </p:sp>
      </p:grpSp>
      <p:sp>
        <p:nvSpPr>
          <p:cNvPr id="15" name="Line 38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5E85DC94-57F9-4E03-9915-05D50488695C}"/>
              </a:ext>
            </a:extLst>
          </p:cNvPr>
          <p:cNvSpPr>
            <a:spLocks noChangeShapeType="1"/>
          </p:cNvSpPr>
          <p:nvPr>
            <p:custDataLst>
              <p:tags r:id="rId17"/>
            </p:custDataLst>
          </p:nvPr>
        </p:nvSpPr>
        <p:spPr bwMode="auto">
          <a:xfrm flipH="1">
            <a:off x="3012822" y="4020873"/>
            <a:ext cx="0" cy="287338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800" b="1">
              <a:latin typeface="+mn-ea"/>
            </a:endParaRPr>
          </a:p>
        </p:txBody>
      </p:sp>
      <p:grpSp>
        <p:nvGrpSpPr>
          <p:cNvPr id="16" name="Group 23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6B03B880-ABD1-4E67-9B4C-B601A96EE186}"/>
              </a:ext>
            </a:extLst>
          </p:cNvPr>
          <p:cNvGrpSpPr/>
          <p:nvPr>
            <p:custDataLst>
              <p:tags r:id="rId18"/>
            </p:custDataLst>
          </p:nvPr>
        </p:nvGrpSpPr>
        <p:grpSpPr>
          <a:xfrm>
            <a:off x="1835095" y="4330436"/>
            <a:ext cx="5338763" cy="1052512"/>
            <a:chExt cx="3363" cy="663"/>
          </a:xfrm>
        </p:grpSpPr>
        <p:sp>
          <p:nvSpPr>
            <p:cNvPr id="17" name="Text Box 24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E3C3C5D6-E3FF-4517-9473-B403F4A085F0}"/>
                </a:ext>
              </a:extLst>
            </p:cNvPr>
            <p:cNvSpPr txBox="1">
              <a:spLocks noChangeArrowheads="1"/>
            </p:cNvSpPr>
            <p:nvPr>
              <p:custDataLst>
                <p:tags r:id="rId19"/>
              </p:custDataLst>
            </p:nvPr>
          </p:nvSpPr>
          <p:spPr bwMode="auto">
            <a:xfrm>
              <a:off x="0" y="0"/>
              <a:ext cx="1950" cy="663"/>
            </a:xfrm>
            <a:prstGeom prst="rect">
              <a:avLst/>
            </a:prstGeom>
            <a:solidFill>
              <a:srgbClr val="FFFF66"/>
            </a:solidFill>
            <a:ln w="9525">
              <a:solidFill>
                <a:srgbClr val="000000"/>
              </a:solidFill>
              <a:miter lim="800000"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buFont typeface="Arial" panose="020b0604020202020204" pitchFamily="34" charset="0"/>
                <a:buNone/>
              </a:pPr>
              <a:r>
                <a:rPr lang="zh-CN" altLang="en-US" sz="2800" b="1">
                  <a:latin typeface="+mn-ea"/>
                  <a:ea typeface="+mn-ea"/>
                </a:rPr>
                <a:t>测定相对分子质量   </a:t>
              </a:r>
            </a:p>
            <a:p>
              <a:pPr algn="just">
                <a:buFont typeface="Arial" panose="020b0604020202020204" pitchFamily="34" charset="0"/>
                <a:buNone/>
              </a:pPr>
              <a:r>
                <a:rPr lang="zh-CN" altLang="en-US" sz="2800" b="1">
                  <a:latin typeface="+mn-ea"/>
                  <a:ea typeface="+mn-ea"/>
                </a:rPr>
                <a:t>   确定分子式</a:t>
              </a:r>
            </a:p>
          </p:txBody>
        </p:sp>
        <p:sp>
          <p:nvSpPr>
            <p:cNvPr id="18" name="Text Box 25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36521493-571B-4C82-BB34-4E2AC6128549}"/>
                </a:ext>
              </a:extLst>
            </p:cNvPr>
            <p:cNvSpPr txBox="1">
              <a:spLocks noChangeArrowheads="1"/>
            </p:cNvSpPr>
            <p:nvPr>
              <p:custDataLst>
                <p:tags r:id="rId20"/>
              </p:custDataLst>
            </p:nvPr>
          </p:nvSpPr>
          <p:spPr bwMode="auto">
            <a:xfrm>
              <a:off x="2764" y="181"/>
              <a:ext cx="599" cy="336"/>
            </a:xfrm>
            <a:prstGeom prst="rect">
              <a:avLst/>
            </a:prstGeom>
            <a:solidFill>
              <a:srgbClr val="FFFF66"/>
            </a:solidFill>
            <a:ln w="9525">
              <a:solidFill>
                <a:srgbClr val="000000"/>
              </a:solidFill>
              <a:miter lim="800000"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buFont typeface="Arial" panose="020b0604020202020204" pitchFamily="34" charset="0"/>
                <a:buNone/>
              </a:pPr>
              <a:r>
                <a:rPr lang="zh-CN" altLang="en-US" sz="2800" b="1">
                  <a:latin typeface="+mn-ea"/>
                  <a:ea typeface="+mn-ea"/>
                </a:rPr>
                <a:t>质谱</a:t>
              </a:r>
            </a:p>
          </p:txBody>
        </p:sp>
        <p:sp>
          <p:nvSpPr>
            <p:cNvPr id="19" name="Rectangle 26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82ADEE0C-63BD-412C-A036-9CA74264DB8B}"/>
                </a:ext>
              </a:extLst>
            </p:cNvPr>
            <p:cNvSpPr>
              <a:spLocks noChangeArrowheads="1"/>
            </p:cNvSpPr>
            <p:nvPr>
              <p:custDataLst>
                <p:tags r:id="rId21"/>
              </p:custDataLst>
            </p:nvPr>
          </p:nvSpPr>
          <p:spPr bwMode="auto">
            <a:xfrm>
              <a:off x="1986" y="303"/>
              <a:ext cx="599" cy="60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Arial" panose="020b0604020202020204" pitchFamily="34" charset="0"/>
                <a:buNone/>
              </a:pPr>
              <a:endParaRPr lang="zh-CN" altLang="en-US" sz="2800" b="1">
                <a:latin typeface="+mn-ea"/>
                <a:ea typeface="+mn-ea"/>
              </a:endParaRPr>
            </a:p>
          </p:txBody>
        </p:sp>
      </p:grpSp>
      <p:sp>
        <p:nvSpPr>
          <p:cNvPr id="20" name="Line 37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6CD901D7-10F2-4A53-A31B-2388DB42F099}"/>
              </a:ext>
            </a:extLst>
          </p:cNvPr>
          <p:cNvSpPr>
            <a:spLocks noChangeShapeType="1"/>
          </p:cNvSpPr>
          <p:nvPr>
            <p:custDataLst>
              <p:tags r:id="rId22"/>
            </p:custDataLst>
          </p:nvPr>
        </p:nvSpPr>
        <p:spPr bwMode="auto">
          <a:xfrm flipH="1">
            <a:off x="2897329" y="5382948"/>
            <a:ext cx="0" cy="358775"/>
          </a:xfrm>
          <a:prstGeom prst="line">
            <a:avLst/>
          </a:prstGeom>
          <a:noFill/>
          <a:ln w="57150">
            <a:solidFill>
              <a:srgbClr val="FF3300"/>
            </a:solidFill>
            <a:rou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 sz="2800" b="1">
              <a:latin typeface="+mn-ea"/>
            </a:endParaRPr>
          </a:p>
        </p:txBody>
      </p:sp>
      <p:grpSp>
        <p:nvGrpSpPr>
          <p:cNvPr id="21" name="Group 27">
            <a:extLst>
              <a:ext uri="{FF2B5EF4-FFF2-40B4-BE49-F238E27FC236}">
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F044A465-7850-4CBF-8FD3-801CB8D48487}"/>
              </a:ext>
            </a:extLst>
          </p:cNvPr>
          <p:cNvGrpSpPr/>
          <p:nvPr>
            <p:custDataLst>
              <p:tags r:id="rId23"/>
            </p:custDataLst>
          </p:nvPr>
        </p:nvGrpSpPr>
        <p:grpSpPr>
          <a:xfrm>
            <a:off x="2185121" y="5670285"/>
            <a:ext cx="6216650" cy="1066800"/>
            <a:chExt cx="3916" cy="672"/>
          </a:xfrm>
        </p:grpSpPr>
        <p:sp>
          <p:nvSpPr>
            <p:cNvPr id="22" name="Text Box 28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5BBF6FA3-73AD-472A-AD85-D33F7FAFD0B0}"/>
                </a:ext>
              </a:extLst>
            </p:cNvPr>
            <p:cNvSpPr txBox="1">
              <a:spLocks noChangeArrowheads="1"/>
            </p:cNvSpPr>
            <p:nvPr>
              <p:custDataLst>
                <p:tags r:id="rId24"/>
              </p:custDataLst>
            </p:nvPr>
          </p:nvSpPr>
          <p:spPr bwMode="auto">
            <a:xfrm>
              <a:off x="0" y="45"/>
              <a:ext cx="1316" cy="624"/>
            </a:xfrm>
            <a:prstGeom prst="rect">
              <a:avLst/>
            </a:prstGeom>
            <a:solidFill>
              <a:srgbClr val="FFFF66"/>
            </a:solidFill>
            <a:ln w="9525">
              <a:solidFill>
                <a:srgbClr val="000000"/>
              </a:solidFill>
              <a:miter lim="800000"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buFont typeface="Arial" panose="020b0604020202020204" pitchFamily="34" charset="0"/>
                <a:buNone/>
              </a:pPr>
              <a:r>
                <a:rPr lang="zh-CN" altLang="en-US" sz="2800" b="1">
                  <a:latin typeface="+mn-ea"/>
                  <a:ea typeface="+mn-ea"/>
                </a:rPr>
                <a:t> 波谱分析</a:t>
              </a:r>
            </a:p>
            <a:p>
              <a:pPr algn="just">
                <a:buFont typeface="Arial" panose="020b0604020202020204" pitchFamily="34" charset="0"/>
                <a:buNone/>
              </a:pPr>
              <a:r>
                <a:rPr lang="zh-CN" altLang="en-US" sz="2800" b="1">
                  <a:latin typeface="+mn-ea"/>
                  <a:ea typeface="+mn-ea"/>
                </a:rPr>
                <a:t>确定结构式</a:t>
              </a:r>
            </a:p>
          </p:txBody>
        </p:sp>
        <p:sp>
          <p:nvSpPr>
            <p:cNvPr id="23" name="Text Box 29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F95134FE-9B76-45CC-8F78-716654D61317}"/>
                </a:ext>
              </a:extLst>
            </p:cNvPr>
            <p:cNvSpPr txBox="1">
              <a:spLocks noChangeArrowheads="1"/>
            </p:cNvSpPr>
            <p:nvPr>
              <p:custDataLst>
                <p:tags r:id="rId25"/>
              </p:custDataLst>
            </p:nvPr>
          </p:nvSpPr>
          <p:spPr bwMode="auto">
            <a:xfrm>
              <a:off x="2450" y="0"/>
              <a:ext cx="1466" cy="672"/>
            </a:xfrm>
            <a:prstGeom prst="rect">
              <a:avLst/>
            </a:prstGeom>
            <a:solidFill>
              <a:srgbClr val="FFFF66"/>
            </a:solidFill>
            <a:ln w="9525">
              <a:solidFill>
                <a:srgbClr val="000000"/>
              </a:solidFill>
              <a:miter lim="800000"/>
            </a:ln>
          </p:spPr>
          <p:txBody>
            <a:bodyPr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 algn="just">
                <a:buFont typeface="Arial" panose="020b0604020202020204" pitchFamily="34" charset="0"/>
                <a:buNone/>
              </a:pPr>
              <a:r>
                <a:rPr lang="zh-CN" altLang="en-US" sz="2800" b="1">
                  <a:latin typeface="+mn-ea"/>
                  <a:ea typeface="+mn-ea"/>
                </a:rPr>
                <a:t>  红外光谱</a:t>
              </a:r>
            </a:p>
            <a:p>
              <a:pPr algn="just">
                <a:buFont typeface="Arial" panose="020b0604020202020204" pitchFamily="34" charset="0"/>
                <a:buNone/>
              </a:pPr>
              <a:r>
                <a:rPr lang="zh-CN" altLang="en-US" sz="2800" b="1">
                  <a:latin typeface="+mn-ea"/>
                  <a:ea typeface="+mn-ea"/>
                </a:rPr>
                <a:t>核磁共振氢谱</a:t>
              </a:r>
            </a:p>
          </p:txBody>
        </p:sp>
        <p:sp>
          <p:nvSpPr>
            <p:cNvPr id="24" name="Rectangle 30">
              <a:extLst>
                <a:ext uri="{FF2B5EF4-FFF2-40B4-BE49-F238E27FC236}">
                  <a16:creationId xmlns="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a16="http://schemas.microsoft.com/office/drawing/2014/main" id="{2664E7B6-2D33-42E0-9A6D-EF8861161E93}"/>
                </a:ext>
              </a:extLst>
            </p:cNvPr>
            <p:cNvSpPr>
              <a:spLocks noChangeArrowheads="1"/>
            </p:cNvSpPr>
            <p:nvPr>
              <p:custDataLst>
                <p:tags r:id="rId26"/>
              </p:custDataLst>
            </p:nvPr>
          </p:nvSpPr>
          <p:spPr bwMode="auto">
            <a:xfrm>
              <a:off x="1361" y="261"/>
              <a:ext cx="1043" cy="56"/>
            </a:xfrm>
            <a:prstGeom prst="rect">
              <a:avLst/>
            </a:prstGeom>
            <a:solidFill>
              <a:schemeClr val="accent1"/>
            </a:solidFill>
            <a:ln w="9525">
              <a:solidFill>
                <a:schemeClr val="tx1"/>
              </a:solidFill>
              <a:miter lim="800000"/>
            </a:ln>
          </p:spPr>
          <p:txBody>
            <a:bodyPr wrap="none" anchor="ctr"/>
            <a:lstStyle>
              <a:lvl1pPr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1pPr>
              <a:lvl2pPr marL="742950" indent="-28575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2pPr>
              <a:lvl3pPr marL="11430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3pPr>
              <a:lvl4pPr marL="16002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4pPr>
              <a:lvl5pPr marL="2057400" indent="-228600" eaLnBrk="0" hangingPunct="0"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defRPr>
                  <a:solidFill>
                    <a:schemeClr val="tx1"/>
                  </a:solidFill>
                  <a:latin typeface="Arial" panose="020b0604020202020204" pitchFamily="34" charset="0"/>
                  <a:ea typeface="宋体" panose="02010600030101010101" pitchFamily="2" charset="-122"/>
                </a:defRPr>
              </a:lvl9pPr>
            </a:lstStyle>
            <a:p>
              <a:pPr>
                <a:buFont typeface="Arial" panose="020b0604020202020204" pitchFamily="34" charset="0"/>
                <a:buNone/>
              </a:pPr>
              <a:endParaRPr lang="zh-CN" altLang="en-US" sz="2800" b="1">
                <a:latin typeface="+mn-ea"/>
                <a:ea typeface="+mn-ea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34428794"/>
      </p:ext>
    </p:extLst>
  </p:cSld>
  <p:clrMapOvr>
    <a:masterClrMapping/>
  </p:clrMapOvr>
  <mc:AlternateContent>
    <mc:Choice xmlns:p14="http://schemas.microsoft.com/office/powerpoint/2010/main" Requires="p14">
      <p:transition spd="slow" p14:dur="1500">
        <p:random/>
      </p:transition>
    </mc:Choice>
    <mc:Fallback>
      <p:transition spd="slow">
        <p:random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1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5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4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7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1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 nodeType="clickPar">
                      <p:stCondLst>
                        <p:cond delay="indefinite"/>
                      </p:stCondLst>
                      <p:childTnLst>
                        <p:par>
                          <p:cTn id="53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6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58" presetID="5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2" dur="1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 nodeType="clickPar">
                      <p:stCondLst>
                        <p:cond delay="indefinite"/>
                      </p:stCondLst>
                      <p:childTnLst>
                        <p:par>
                          <p:cTn id="6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65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7" dur="10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m="http://schemas.openxmlformats.org/officeDocument/2006/math" xmlns:w="http://schemas.openxmlformats.org/wordprocessingml/2006/main" xmlns:wp="http://schemas.openxmlformats.org/drawingml/2006/wordprocessingDrawing" xmlns:a14="http://schemas.microsoft.com/office/drawing/2010/main" xmlns:mc="http://schemas.openxmlformats.org/markup-compatibility/2006" xmlns:p14="http://schemas.microsoft.com/office/powerpoint/2010/main" xmlns:p15="http://schemas.microsoft.com/office/powerpoint/2012/main" xmlns:p159="http://schemas.microsoft.com/office/powerpoint/2015/09/main" xmlns:p="http://schemas.openxmlformats.org/presentationml/2006/main">
  <p:cSld>
    <p:spTree>
      <p:nvGrpSpPr>
        <p:cNvPr id="1" name=""/>
        <p:cNvGrpSpPr/>
        <p:nvPr>
          <p:custDataLst>
            <p:tags r:id="rId2"/>
          </p:custDataLst>
        </p:nvPr>
      </p:nvGrpSpPr>
      <p:grpSpPr>
        <a:xfrm>
          <a:off x="0" y="0"/>
          <a:ext cx="0" cy="0"/>
        </a:xfrm>
      </p:grpSpPr>
      <p:sp>
        <p:nvSpPr>
          <p:cNvPr id="50178" name="Oval 5"/>
          <p:cNvSpPr>
            <a:spLocks noChangeAspect="1" noChangeArrowheads="1"/>
          </p:cNvSpPr>
          <p:nvPr>
            <p:custDataLst>
              <p:tags r:id="rId3"/>
            </p:custDataLst>
          </p:nvPr>
        </p:nvSpPr>
        <p:spPr bwMode="auto">
          <a:xfrm>
            <a:off x="5106989" y="928689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50179" name="Oval 6"/>
          <p:cNvSpPr>
            <a:spLocks noChangeAspect="1" noChangeArrowheads="1"/>
          </p:cNvSpPr>
          <p:nvPr>
            <p:custDataLst>
              <p:tags r:id="rId4"/>
            </p:custDataLst>
          </p:nvPr>
        </p:nvSpPr>
        <p:spPr bwMode="auto">
          <a:xfrm>
            <a:off x="8589964" y="5389564"/>
            <a:ext cx="96837" cy="96837"/>
          </a:xfrm>
          <a:prstGeom prst="ellipse">
            <a:avLst/>
          </a:prstGeom>
          <a:gradFill rotWithShape="1">
            <a:gsLst>
              <a:gs pos="0">
                <a:schemeClr val="bg1"/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50180" name="Oval 8"/>
          <p:cNvSpPr>
            <a:spLocks noChangeAspect="1" noChangeArrowheads="1"/>
          </p:cNvSpPr>
          <p:nvPr>
            <p:custDataLst>
              <p:tags r:id="rId5"/>
            </p:custDataLst>
          </p:nvPr>
        </p:nvSpPr>
        <p:spPr bwMode="auto">
          <a:xfrm>
            <a:off x="7599364" y="990600"/>
            <a:ext cx="96837" cy="96838"/>
          </a:xfrm>
          <a:prstGeom prst="ellipse">
            <a:avLst/>
          </a:prstGeom>
          <a:gradFill rotWithShape="1">
            <a:gsLst>
              <a:gs pos="0">
                <a:schemeClr val="bg1">
                  <a:alpha val="68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50181" name="Oval 9"/>
          <p:cNvSpPr>
            <a:spLocks noChangeAspect="1" noChangeArrowheads="1"/>
          </p:cNvSpPr>
          <p:nvPr>
            <p:custDataLst>
              <p:tags r:id="rId6"/>
            </p:custDataLst>
          </p:nvPr>
        </p:nvSpPr>
        <p:spPr bwMode="auto">
          <a:xfrm>
            <a:off x="8474076" y="1616076"/>
            <a:ext cx="136525" cy="136525"/>
          </a:xfrm>
          <a:prstGeom prst="ellipse">
            <a:avLst/>
          </a:prstGeom>
          <a:gradFill rotWithShape="1">
            <a:gsLst>
              <a:gs pos="0">
                <a:schemeClr val="bg1">
                  <a:alpha val="34998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50182" name="Oval 10"/>
          <p:cNvSpPr>
            <a:spLocks noChangeAspect="1" noChangeArrowheads="1"/>
          </p:cNvSpPr>
          <p:nvPr>
            <p:custDataLst>
              <p:tags r:id="rId7"/>
            </p:custDataLst>
          </p:nvPr>
        </p:nvSpPr>
        <p:spPr bwMode="auto">
          <a:xfrm>
            <a:off x="3276600" y="990600"/>
            <a:ext cx="71438" cy="71438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50183" name="Oval 13"/>
          <p:cNvSpPr>
            <a:spLocks noChangeAspect="1" noChangeArrowheads="1"/>
          </p:cNvSpPr>
          <p:nvPr>
            <p:custDataLst>
              <p:tags r:id="rId8"/>
            </p:custDataLst>
          </p:nvPr>
        </p:nvSpPr>
        <p:spPr bwMode="auto">
          <a:xfrm>
            <a:off x="9623426" y="1524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50184" name="Oval 14"/>
          <p:cNvSpPr>
            <a:spLocks noChangeAspect="1" noChangeArrowheads="1"/>
          </p:cNvSpPr>
          <p:nvPr>
            <p:custDataLst>
              <p:tags r:id="rId9"/>
            </p:custDataLst>
          </p:nvPr>
        </p:nvSpPr>
        <p:spPr bwMode="auto">
          <a:xfrm>
            <a:off x="101568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50185" name="Oval 15"/>
          <p:cNvSpPr>
            <a:spLocks noChangeAspect="1" noChangeArrowheads="1"/>
          </p:cNvSpPr>
          <p:nvPr>
            <p:custDataLst>
              <p:tags r:id="rId10"/>
            </p:custDataLst>
          </p:nvPr>
        </p:nvSpPr>
        <p:spPr bwMode="auto">
          <a:xfrm>
            <a:off x="8382001" y="9144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50186" name="Oval 16"/>
          <p:cNvSpPr>
            <a:spLocks noChangeAspect="1" noChangeArrowheads="1"/>
          </p:cNvSpPr>
          <p:nvPr>
            <p:custDataLst>
              <p:tags r:id="rId11"/>
            </p:custDataLst>
          </p:nvPr>
        </p:nvSpPr>
        <p:spPr bwMode="auto">
          <a:xfrm>
            <a:off x="70866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50187" name="Oval 19"/>
          <p:cNvSpPr>
            <a:spLocks noChangeAspect="1" noChangeArrowheads="1"/>
          </p:cNvSpPr>
          <p:nvPr>
            <p:custDataLst>
              <p:tags r:id="rId12"/>
            </p:custDataLst>
          </p:nvPr>
        </p:nvSpPr>
        <p:spPr bwMode="auto">
          <a:xfrm>
            <a:off x="5486401" y="10668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50188" name="Oval 20"/>
          <p:cNvSpPr>
            <a:spLocks noChangeAspect="1" noChangeArrowheads="1"/>
          </p:cNvSpPr>
          <p:nvPr>
            <p:custDataLst>
              <p:tags r:id="rId13"/>
            </p:custDataLst>
          </p:nvPr>
        </p:nvSpPr>
        <p:spPr bwMode="auto">
          <a:xfrm>
            <a:off x="8709026" y="12192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50189" name="Oval 21"/>
          <p:cNvSpPr>
            <a:spLocks noChangeAspect="1" noChangeArrowheads="1"/>
          </p:cNvSpPr>
          <p:nvPr>
            <p:custDataLst>
              <p:tags r:id="rId14"/>
            </p:custDataLst>
          </p:nvPr>
        </p:nvSpPr>
        <p:spPr bwMode="auto">
          <a:xfrm>
            <a:off x="9318626" y="11430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50190" name="Oval 22"/>
          <p:cNvSpPr>
            <a:spLocks noChangeAspect="1" noChangeArrowheads="1"/>
          </p:cNvSpPr>
          <p:nvPr>
            <p:custDataLst>
              <p:tags r:id="rId15"/>
            </p:custDataLst>
          </p:nvPr>
        </p:nvSpPr>
        <p:spPr bwMode="auto">
          <a:xfrm>
            <a:off x="10537826" y="1317626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50191" name="Oval 23"/>
          <p:cNvSpPr>
            <a:spLocks noChangeAspect="1" noChangeArrowheads="1"/>
          </p:cNvSpPr>
          <p:nvPr>
            <p:custDataLst>
              <p:tags r:id="rId16"/>
            </p:custDataLst>
          </p:nvPr>
        </p:nvSpPr>
        <p:spPr bwMode="auto">
          <a:xfrm>
            <a:off x="12214225" y="990601"/>
            <a:ext cx="53975" cy="53975"/>
          </a:xfrm>
          <a:prstGeom prst="ellipse">
            <a:avLst/>
          </a:prstGeom>
          <a:gradFill rotWithShape="1">
            <a:gsLst>
              <a:gs pos="0">
                <a:schemeClr val="bg1">
                  <a:alpha val="65999"/>
                </a:schemeClr>
              </a:gs>
              <a:gs pos="100000">
                <a:srgbClr val="767676">
                  <a:alpha val="0"/>
                </a:srgbClr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</a14:hiddenLine>
            </a:ext>
          </a:extLst>
        </p:spPr>
        <p:txBody>
          <a:bodyPr wrap="none" anchor="ctr"/>
          <a:lstStyle/>
          <a:p>
            <a:pPr eaLnBrk="1" hangingPunct="1"/>
            <a:endParaRPr lang="zh-CN" altLang="en-US"/>
          </a:p>
        </p:txBody>
      </p:sp>
      <p:sp>
        <p:nvSpPr>
          <p:cNvPr id="50192" name="WordArt 17"/>
          <p:cNvSpPr>
            <a:spLocks noChangeArrowheads="1" noChangeShapeType="1"/>
          </p:cNvSpPr>
          <p:nvPr>
            <p:custDataLst>
              <p:tags r:id="rId17"/>
            </p:custDataLst>
          </p:nvPr>
        </p:nvSpPr>
        <p:spPr bwMode="auto">
          <a:xfrm>
            <a:off x="1524000" y="476251"/>
            <a:ext cx="2286000" cy="792163"/>
          </a:xfrm>
          <a:prstGeom prst="rect">
            <a:avLst/>
          </a:prstGeom>
        </p:spPr>
        <p:txBody>
          <a:bodyPr wrap="none" fromWordArt="1">
            <a:prstTxWarp prst="textSlantUp">
              <a:avLst>
                <a:gd name="adj" fmla="val 32056"/>
              </a:avLst>
            </a:prstTxWarp>
          </a:bodyPr>
          <a:lstStyle/>
          <a:p>
            <a:pPr algn="ctr"/>
            <a:r>
              <a:rPr lang="zh-CN" altLang="en-US" sz="3600" b="1" kern="10">
                <a:ln w="9525">
                  <a:solidFill>
                    <a:srgbClr val="663300"/>
                  </a:solidFill>
                  <a:round/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 rotWithShape="0">
                    <a:srgbClr val="9999FF">
                      <a:alpha val="75000"/>
                    </a:srgbClr>
                  </a:outerShdw>
                </a:effectLst>
                <a:latin typeface="宋体" panose="02010600030101010101" pitchFamily="2" charset="-122"/>
                <a:ea typeface="宋体" panose="02010600030101010101" pitchFamily="2" charset="-122"/>
              </a:rPr>
              <a:t>拓展视野</a:t>
            </a:r>
          </a:p>
        </p:txBody>
      </p:sp>
      <p:sp>
        <p:nvSpPr>
          <p:cNvPr id="50193" name="Rectangle 18"/>
          <p:cNvSpPr>
            <a:spLocks noChangeArrowheads="1"/>
          </p:cNvSpPr>
          <p:nvPr>
            <p:custDataLst>
              <p:tags r:id="rId18"/>
            </p:custDataLst>
          </p:nvPr>
        </p:nvSpPr>
        <p:spPr bwMode="auto">
          <a:xfrm>
            <a:off x="2063751" y="996951"/>
            <a:ext cx="8532813" cy="631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anchor="b"/>
          <a:lstStyle/>
          <a:p>
            <a:pPr algn="ctr" defTabSz="845820"/>
            <a:r>
              <a:rPr lang="zh-CN" altLang="en-US" sz="3300">
                <a:solidFill>
                  <a:srgbClr val="FF0000"/>
                </a:solidFill>
                <a:latin typeface="方正姚体" pitchFamily="2" charset="-122"/>
                <a:ea typeface="方正姚体" pitchFamily="2" charset="-122"/>
              </a:rPr>
              <a:t>诺贝尔化学奖</a:t>
            </a:r>
            <a:r>
              <a:rPr lang="zh-CN" altLang="en-US" sz="3300">
                <a:solidFill>
                  <a:srgbClr val="0000FF"/>
                </a:solidFill>
                <a:latin typeface="方正姚体" pitchFamily="2" charset="-122"/>
                <a:ea typeface="方正姚体" pitchFamily="2" charset="-122"/>
              </a:rPr>
              <a:t>与物质结构分析</a:t>
            </a:r>
            <a:r>
              <a:rPr lang="en-US" altLang="zh-CN" sz="3300">
                <a:solidFill>
                  <a:srgbClr val="0000FF"/>
                </a:solidFill>
                <a:latin typeface="方正姚体" pitchFamily="2" charset="-122"/>
                <a:ea typeface="方正姚体" pitchFamily="2" charset="-122"/>
              </a:rPr>
              <a:t>(2002</a:t>
            </a:r>
            <a:r>
              <a:rPr lang="zh-CN" altLang="en-US" sz="3300">
                <a:solidFill>
                  <a:srgbClr val="0000FF"/>
                </a:solidFill>
                <a:latin typeface="方正姚体" pitchFamily="2" charset="-122"/>
                <a:ea typeface="方正姚体" pitchFamily="2" charset="-122"/>
              </a:rPr>
              <a:t>年</a:t>
            </a:r>
            <a:r>
              <a:rPr lang="en-US" altLang="zh-CN" sz="3300">
                <a:solidFill>
                  <a:srgbClr val="0000FF"/>
                </a:solidFill>
                <a:latin typeface="方正姚体" pitchFamily="2" charset="-122"/>
                <a:ea typeface="方正姚体" pitchFamily="2" charset="-122"/>
              </a:rPr>
              <a:t>)</a:t>
            </a:r>
          </a:p>
        </p:txBody>
      </p:sp>
      <p:sp>
        <p:nvSpPr>
          <p:cNvPr id="50194" name="Text Box 19"/>
          <p:cNvSpPr txBox="1">
            <a:spLocks noChangeArrowheads="1"/>
          </p:cNvSpPr>
          <p:nvPr>
            <p:custDataLst>
              <p:tags r:id="rId19"/>
            </p:custDataLst>
          </p:nvPr>
        </p:nvSpPr>
        <p:spPr bwMode="auto">
          <a:xfrm>
            <a:off x="1981201" y="1524000"/>
            <a:ext cx="8226425" cy="11890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500"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引入了核磁共振光谱学观察到了</a:t>
            </a:r>
            <a:r>
              <a:rPr lang="en-US" altLang="zh-CN" sz="3600" b="1">
                <a:latin typeface="楷体_GB2312" pitchFamily="49" charset="-122"/>
                <a:ea typeface="楷体_GB2312" pitchFamily="49" charset="-122"/>
              </a:rPr>
              <a:t>DNA</a:t>
            </a:r>
            <a:r>
              <a:rPr lang="zh-CN" altLang="en-US" sz="3600" b="1">
                <a:latin typeface="楷体_GB2312" pitchFamily="49" charset="-122"/>
                <a:ea typeface="楷体_GB2312" pitchFamily="49" charset="-122"/>
              </a:rPr>
              <a:t>、蛋白质等大分子的真面目。</a:t>
            </a:r>
            <a:r>
              <a:rPr lang="zh-CN" altLang="en-US" sz="3200" b="1">
                <a:solidFill>
                  <a:srgbClr val="0307A1"/>
                </a:solidFill>
                <a:latin typeface="楷体_GB2312" pitchFamily="49" charset="-122"/>
                <a:ea typeface="楷体_GB2312" pitchFamily="49" charset="-122"/>
              </a:rPr>
              <a:t>   </a:t>
            </a:r>
            <a:endParaRPr lang="zh-CN" altLang="en-US" sz="3200">
              <a:solidFill>
                <a:srgbClr val="0307A1"/>
              </a:solidFill>
              <a:latin typeface="楷体_GB2312" pitchFamily="49" charset="-122"/>
              <a:ea typeface="楷体_GB2312" pitchFamily="49" charset="-122"/>
            </a:endParaRPr>
          </a:p>
        </p:txBody>
      </p:sp>
      <p:pic>
        <p:nvPicPr>
          <p:cNvPr id="246804" name="Picture 20" descr="Img203617781"/>
          <p:cNvPicPr>
            <a:picLocks noChangeAspect="1" noChangeArrowheads="1"/>
          </p:cNvPicPr>
          <p:nvPr>
            <p:custDataLst>
              <p:tags r:id="rId21"/>
            </p:custDataLst>
          </p:nvPr>
        </p:nvPicPr>
        <p:blipFill>
          <a:blip r:embed="rId2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06588" y="2819400"/>
            <a:ext cx="2665412" cy="2592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805" name="Picture 21" descr="Img203598498"/>
          <p:cNvPicPr>
            <a:picLocks noChangeAspect="1" noChangeArrowheads="1"/>
          </p:cNvPicPr>
          <p:nvPr>
            <p:custDataLst>
              <p:tags r:id="rId23"/>
            </p:custDataLst>
          </p:nvPr>
        </p:nvPicPr>
        <p:blipFill>
          <a:blip r:embed="rId2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608888" y="2817814"/>
            <a:ext cx="2087562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6806" name="Picture 22" descr="Img203598499"/>
          <p:cNvPicPr>
            <a:picLocks noChangeAspect="1" noChangeArrowheads="1"/>
          </p:cNvPicPr>
          <p:nvPr>
            <p:custDataLst>
              <p:tags r:id="rId25"/>
            </p:custDataLst>
          </p:nvPr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933950" y="2819400"/>
            <a:ext cx="2305050" cy="256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6807" name="Rectangle 23"/>
          <p:cNvSpPr>
            <a:spLocks noChangeArrowheads="1"/>
          </p:cNvSpPr>
          <p:nvPr>
            <p:custDataLst>
              <p:tags r:id="rId26"/>
            </p:custDataLst>
          </p:nvPr>
        </p:nvSpPr>
        <p:spPr bwMode="auto">
          <a:xfrm>
            <a:off x="2057401" y="5410200"/>
            <a:ext cx="2016125" cy="867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美国 </a:t>
            </a:r>
          </a:p>
          <a:p>
            <a:pPr algn="ctr">
              <a:lnSpc>
                <a:spcPct val="90000"/>
              </a:lnSpc>
            </a:pP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芬恩</a:t>
            </a:r>
          </a:p>
        </p:txBody>
      </p:sp>
      <p:sp>
        <p:nvSpPr>
          <p:cNvPr id="246808" name="Rectangle 24"/>
          <p:cNvSpPr>
            <a:spLocks noChangeArrowheads="1"/>
          </p:cNvSpPr>
          <p:nvPr>
            <p:custDataLst>
              <p:tags r:id="rId27"/>
            </p:custDataLst>
          </p:nvPr>
        </p:nvSpPr>
        <p:spPr bwMode="auto">
          <a:xfrm>
            <a:off x="4419600" y="5410200"/>
            <a:ext cx="2713038" cy="867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日本</a:t>
            </a:r>
          </a:p>
          <a:p>
            <a:pPr algn="ctr">
              <a:lnSpc>
                <a:spcPct val="90000"/>
              </a:lnSpc>
            </a:pP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田中耕一</a:t>
            </a:r>
          </a:p>
        </p:txBody>
      </p:sp>
      <p:sp>
        <p:nvSpPr>
          <p:cNvPr id="246809" name="Rectangle 25"/>
          <p:cNvSpPr>
            <a:spLocks noChangeArrowheads="1"/>
          </p:cNvSpPr>
          <p:nvPr>
            <p:custDataLst>
              <p:tags r:id="rId28"/>
            </p:custDataLst>
          </p:nvPr>
        </p:nvSpPr>
        <p:spPr bwMode="auto">
          <a:xfrm>
            <a:off x="7086600" y="5410200"/>
            <a:ext cx="2952750" cy="8679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</a:pP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瑞士  </a:t>
            </a:r>
          </a:p>
          <a:p>
            <a:pPr algn="ctr">
              <a:lnSpc>
                <a:spcPct val="90000"/>
              </a:lnSpc>
            </a:pPr>
            <a:r>
              <a:rPr lang="zh-CN" altLang="en-US" sz="2800" b="1">
                <a:latin typeface="楷体_GB2312" pitchFamily="49" charset="-122"/>
                <a:ea typeface="楷体_GB2312" pitchFamily="49" charset="-122"/>
              </a:rPr>
              <a:t>维特里希</a:t>
            </a:r>
          </a:p>
        </p:txBody>
      </p:sp>
      <p:pic>
        <p:nvPicPr>
          <p:cNvPr id="246810" name="New picture"/>
          <p:cNvPicPr/>
          <p:nvPr>
            <p:custDataLst>
              <p:tags r:id="rId30"/>
            </p:custDataLst>
          </p:nvPr>
        </p:nvPicPr>
        <p:blipFill>
          <a:blip r:embed="rId29"/>
          <a:stretch>
            <a:fillRect/>
          </a:stretch>
        </p:blipFill>
        <p:spPr>
          <a:xfrm>
            <a:off x="12344400" y="12458700"/>
            <a:ext cx="330200" cy="241300"/>
          </a:xfrm>
          <a:prstGeom prst="cube">
            <a:avLst/>
          </a:prstGeom>
        </p:spPr>
      </p:pic>
    </p:spTree>
    <p:extLst>
      <p:ext uri="{BB962C8B-B14F-4D97-AF65-F5344CB8AC3E}">
        <p14:creationId xmlns:p14="http://schemas.microsoft.com/office/powerpoint/2010/main" val="1390551264"/>
      </p:ext>
    </p:extLst>
  </p:cSld>
  <p:clrMapOvr>
    <a:masterClrMapping/>
  </p:clrMapOvr>
  <mc:AlternateContent>
    <mc:Choice xmlns:p14="http://schemas.microsoft.com/office/powerpoint/2010/main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8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468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8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2468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8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2468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8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2468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8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468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8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468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807" grpId="0"/>
      <p:bldP spid="246808" grpId="0"/>
      <p:bldP spid="246809" grpId="0"/>
    </p:bldLst>
  </p:timing>
</p:sld>
</file>

<file path=ppt/tags/tag1.xml><?xml version="1.0" encoding="utf-8"?>
<p:tagLst xmlns:p="http://schemas.openxmlformats.org/presentationml/2006/main">
  <p:tag name="AS_UNIQUEID" val="399"/>
</p:tagLst>
</file>

<file path=ppt/tags/tag2.xml><?xml version="1.0" encoding="utf-8"?>
<p:tagLst xmlns:p="http://schemas.openxmlformats.org/presentationml/2006/main">
  <p:tag name="AS_UNIQUEID" val="244"/>
</p:tagLst>
</file>

<file path=ppt/tags/tag3.xml><?xml version="1.0" encoding="utf-8"?>
<p:tagLst xmlns:p="http://schemas.openxmlformats.org/presentationml/2006/main">
  <p:tag name="AS_UNIQUEID" val="245"/>
</p:tagLst>
</file>

<file path=ppt/tags/tag4.xml><?xml version="1.0" encoding="utf-8"?>
<p:tagLst xmlns:p="http://schemas.openxmlformats.org/presentationml/2006/main">
  <p:tag name="AS_UNIQUEID" val="246"/>
</p:tagLst>
</file>

<file path=ppt/tags/tag5.xml><?xml version="1.0" encoding="utf-8"?>
<p:tagLst xmlns:p="http://schemas.openxmlformats.org/presentationml/2006/main">
  <p:tag name="AS_UNIQUEID" val="247"/>
</p:tagLst>
</file>

<file path=ppt/tags/tag6.xml><?xml version="1.0" encoding="utf-8"?>
<p:tagLst xmlns:p="http://schemas.openxmlformats.org/presentationml/2006/main">
  <p:tag name="AS_UNIQUEID" val="248"/>
</p:tagLst>
</file>

<file path=ppt/tags/tag7.xml><?xml version="1.0" encoding="utf-8"?>
<p:tagLst xmlns:p="http://schemas.openxmlformats.org/presentationml/2006/main">
  <p:tag name="AS_UNIQUEID" val="400"/>
</p:tagLst>
</file>

<file path=ppt/tags/tag8.xml><?xml version="1.0" encoding="utf-8"?>
<p:tagLst xmlns:p="http://schemas.openxmlformats.org/presentationml/2006/main">
  <p:tag name="AS_UNIQUEID" val="250"/>
</p:tagLst>
</file>

<file path=ppt/tags/tag9.xml><?xml version="1.0" encoding="utf-8"?>
<p:tagLst xmlns:p="http://schemas.openxmlformats.org/presentationml/2006/main">
  <p:tag name="AS_UNIQUEID" val="251"/>
</p:tagLst>
</file>

<file path=ppt/tags/tag10.xml><?xml version="1.0" encoding="utf-8"?>
<p:tagLst xmlns:p="http://schemas.openxmlformats.org/presentationml/2006/main">
  <p:tag name="AS_UNIQUEID" val="252"/>
</p:tagLst>
</file>

<file path=ppt/tags/tag11.xml><?xml version="1.0" encoding="utf-8"?>
<p:tagLst xmlns:p="http://schemas.openxmlformats.org/presentationml/2006/main">
  <p:tag name="AS_UNIQUEID" val="253"/>
</p:tagLst>
</file>

<file path=ppt/tags/tag12.xml><?xml version="1.0" encoding="utf-8"?>
<p:tagLst xmlns:p="http://schemas.openxmlformats.org/presentationml/2006/main">
  <p:tag name="AS_UNIQUEID" val="254"/>
</p:tagLst>
</file>

<file path=ppt/tags/tag13.xml><?xml version="1.0" encoding="utf-8"?>
<p:tagLst xmlns:p="http://schemas.openxmlformats.org/presentationml/2006/main">
  <p:tag name="AS_UNIQUEID" val="401"/>
</p:tagLst>
</file>

<file path=ppt/tags/tag14.xml><?xml version="1.0" encoding="utf-8"?>
<p:tagLst xmlns:p="http://schemas.openxmlformats.org/presentationml/2006/main">
  <p:tag name="AS_UNIQUEID" val="256"/>
</p:tagLst>
</file>

<file path=ppt/tags/tag15.xml><?xml version="1.0" encoding="utf-8"?>
<p:tagLst xmlns:p="http://schemas.openxmlformats.org/presentationml/2006/main">
  <p:tag name="AS_UNIQUEID" val="257"/>
</p:tagLst>
</file>

<file path=ppt/tags/tag16.xml><?xml version="1.0" encoding="utf-8"?>
<p:tagLst xmlns:p="http://schemas.openxmlformats.org/presentationml/2006/main">
  <p:tag name="AS_UNIQUEID" val="258"/>
</p:tagLst>
</file>

<file path=ppt/tags/tag17.xml><?xml version="1.0" encoding="utf-8"?>
<p:tagLst xmlns:p="http://schemas.openxmlformats.org/presentationml/2006/main">
  <p:tag name="AS_UNIQUEID" val="259"/>
</p:tagLst>
</file>

<file path=ppt/tags/tag18.xml><?xml version="1.0" encoding="utf-8"?>
<p:tagLst xmlns:p="http://schemas.openxmlformats.org/presentationml/2006/main">
  <p:tag name="AS_UNIQUEID" val="260"/>
</p:tagLst>
</file>

<file path=ppt/tags/tag19.xml><?xml version="1.0" encoding="utf-8"?>
<p:tagLst xmlns:p="http://schemas.openxmlformats.org/presentationml/2006/main">
  <p:tag name="AS_UNIQUEID" val="402"/>
</p:tagLst>
</file>

<file path=ppt/tags/tag20.xml><?xml version="1.0" encoding="utf-8"?>
<p:tagLst xmlns:p="http://schemas.openxmlformats.org/presentationml/2006/main">
  <p:tag name="AS_UNIQUEID" val="262"/>
</p:tagLst>
</file>

<file path=ppt/tags/tag21.xml><?xml version="1.0" encoding="utf-8"?>
<p:tagLst xmlns:p="http://schemas.openxmlformats.org/presentationml/2006/main">
  <p:tag name="AS_UNIQUEID" val="263"/>
</p:tagLst>
</file>

<file path=ppt/tags/tag22.xml><?xml version="1.0" encoding="utf-8"?>
<p:tagLst xmlns:p="http://schemas.openxmlformats.org/presentationml/2006/main">
  <p:tag name="AS_UNIQUEID" val="264"/>
</p:tagLst>
</file>

<file path=ppt/tags/tag23.xml><?xml version="1.0" encoding="utf-8"?>
<p:tagLst xmlns:p="http://schemas.openxmlformats.org/presentationml/2006/main">
  <p:tag name="AS_UNIQUEID" val="265"/>
</p:tagLst>
</file>

<file path=ppt/tags/tag24.xml><?xml version="1.0" encoding="utf-8"?>
<p:tagLst xmlns:p="http://schemas.openxmlformats.org/presentationml/2006/main">
  <p:tag name="AS_UNIQUEID" val="266"/>
</p:tagLst>
</file>

<file path=ppt/tags/tag25.xml><?xml version="1.0" encoding="utf-8"?>
<p:tagLst xmlns:p="http://schemas.openxmlformats.org/presentationml/2006/main">
  <p:tag name="AS_UNIQUEID" val="267"/>
</p:tagLst>
</file>

<file path=ppt/tags/tag26.xml><?xml version="1.0" encoding="utf-8"?>
<p:tagLst xmlns:p="http://schemas.openxmlformats.org/presentationml/2006/main">
  <p:tag name="AS_UNIQUEID" val="403"/>
</p:tagLst>
</file>

<file path=ppt/tags/tag27.xml><?xml version="1.0" encoding="utf-8"?>
<p:tagLst xmlns:p="http://schemas.openxmlformats.org/presentationml/2006/main">
  <p:tag name="AS_UNIQUEID" val="269"/>
</p:tagLst>
</file>

<file path=ppt/tags/tag28.xml><?xml version="1.0" encoding="utf-8"?>
<p:tagLst xmlns:p="http://schemas.openxmlformats.org/presentationml/2006/main">
  <p:tag name="AS_UNIQUEID" val="270"/>
</p:tagLst>
</file>

<file path=ppt/tags/tag29.xml><?xml version="1.0" encoding="utf-8"?>
<p:tagLst xmlns:p="http://schemas.openxmlformats.org/presentationml/2006/main">
  <p:tag name="AS_UNIQUEID" val="271"/>
</p:tagLst>
</file>

<file path=ppt/tags/tag30.xml><?xml version="1.0" encoding="utf-8"?>
<p:tagLst xmlns:p="http://schemas.openxmlformats.org/presentationml/2006/main">
  <p:tag name="AS_UNIQUEID" val="272"/>
</p:tagLst>
</file>

<file path=ppt/tags/tag31.xml><?xml version="1.0" encoding="utf-8"?>
<p:tagLst xmlns:p="http://schemas.openxmlformats.org/presentationml/2006/main">
  <p:tag name="AS_UNIQUEID" val="273"/>
</p:tagLst>
</file>

<file path=ppt/tags/tag32.xml><?xml version="1.0" encoding="utf-8"?>
<p:tagLst xmlns:p="http://schemas.openxmlformats.org/presentationml/2006/main">
  <p:tag name="AS_UNIQUEID" val="274"/>
</p:tagLst>
</file>

<file path=ppt/tags/tag33.xml><?xml version="1.0" encoding="utf-8"?>
<p:tagLst xmlns:p="http://schemas.openxmlformats.org/presentationml/2006/main">
  <p:tag name="AS_UNIQUEID" val="275"/>
</p:tagLst>
</file>

<file path=ppt/tags/tag34.xml><?xml version="1.0" encoding="utf-8"?>
<p:tagLst xmlns:p="http://schemas.openxmlformats.org/presentationml/2006/main">
  <p:tag name="AS_UNIQUEID" val="276"/>
</p:tagLst>
</file>

<file path=ppt/tags/tag35.xml><?xml version="1.0" encoding="utf-8"?>
<p:tagLst xmlns:p="http://schemas.openxmlformats.org/presentationml/2006/main">
  <p:tag name="AS_UNIQUEID" val="404"/>
</p:tagLst>
</file>

<file path=ppt/tags/tag36.xml><?xml version="1.0" encoding="utf-8"?>
<p:tagLst xmlns:p="http://schemas.openxmlformats.org/presentationml/2006/main">
  <p:tag name="AS_UNIQUEID" val="278"/>
</p:tagLst>
</file>

<file path=ppt/tags/tag37.xml><?xml version="1.0" encoding="utf-8"?>
<p:tagLst xmlns:p="http://schemas.openxmlformats.org/presentationml/2006/main">
  <p:tag name="AS_UNIQUEID" val="279"/>
</p:tagLst>
</file>

<file path=ppt/tags/tag38.xml><?xml version="1.0" encoding="utf-8"?>
<p:tagLst xmlns:p="http://schemas.openxmlformats.org/presentationml/2006/main">
  <p:tag name="AS_UNIQUEID" val="280"/>
</p:tagLst>
</file>

<file path=ppt/tags/tag39.xml><?xml version="1.0" encoding="utf-8"?>
<p:tagLst xmlns:p="http://schemas.openxmlformats.org/presentationml/2006/main">
  <p:tag name="AS_UNIQUEID" val="281"/>
</p:tagLst>
</file>

<file path=ppt/tags/tag40.xml><?xml version="1.0" encoding="utf-8"?>
<p:tagLst xmlns:p="http://schemas.openxmlformats.org/presentationml/2006/main">
  <p:tag name="AS_UNIQUEID" val="405"/>
</p:tagLst>
</file>

<file path=ppt/tags/tag41.xml><?xml version="1.0" encoding="utf-8"?>
<p:tagLst xmlns:p="http://schemas.openxmlformats.org/presentationml/2006/main">
  <p:tag name="AS_UNIQUEID" val="283"/>
</p:tagLst>
</file>

<file path=ppt/tags/tag42.xml><?xml version="1.0" encoding="utf-8"?>
<p:tagLst xmlns:p="http://schemas.openxmlformats.org/presentationml/2006/main">
  <p:tag name="AS_UNIQUEID" val="284"/>
</p:tagLst>
</file>

<file path=ppt/tags/tag43.xml><?xml version="1.0" encoding="utf-8"?>
<p:tagLst xmlns:p="http://schemas.openxmlformats.org/presentationml/2006/main">
  <p:tag name="AS_UNIQUEID" val="285"/>
</p:tagLst>
</file>

<file path=ppt/tags/tag44.xml><?xml version="1.0" encoding="utf-8"?>
<p:tagLst xmlns:p="http://schemas.openxmlformats.org/presentationml/2006/main">
  <p:tag name="AS_UNIQUEID" val="406"/>
</p:tagLst>
</file>

<file path=ppt/tags/tag45.xml><?xml version="1.0" encoding="utf-8"?>
<p:tagLst xmlns:p="http://schemas.openxmlformats.org/presentationml/2006/main">
  <p:tag name="AS_UNIQUEID" val="287"/>
</p:tagLst>
</file>

<file path=ppt/tags/tag46.xml><?xml version="1.0" encoding="utf-8"?>
<p:tagLst xmlns:p="http://schemas.openxmlformats.org/presentationml/2006/main">
  <p:tag name="AS_UNIQUEID" val="288"/>
</p:tagLst>
</file>

<file path=ppt/tags/tag47.xml><?xml version="1.0" encoding="utf-8"?>
<p:tagLst xmlns:p="http://schemas.openxmlformats.org/presentationml/2006/main">
  <p:tag name="AS_UNIQUEID" val="289"/>
</p:tagLst>
</file>

<file path=ppt/tags/tag48.xml><?xml version="1.0" encoding="utf-8"?>
<p:tagLst xmlns:p="http://schemas.openxmlformats.org/presentationml/2006/main">
  <p:tag name="AS_UNIQUEID" val="290"/>
</p:tagLst>
</file>

<file path=ppt/tags/tag49.xml><?xml version="1.0" encoding="utf-8"?>
<p:tagLst xmlns:p="http://schemas.openxmlformats.org/presentationml/2006/main">
  <p:tag name="AS_UNIQUEID" val="291"/>
</p:tagLst>
</file>

<file path=ppt/tags/tag50.xml><?xml version="1.0" encoding="utf-8"?>
<p:tagLst xmlns:p="http://schemas.openxmlformats.org/presentationml/2006/main">
  <p:tag name="AS_UNIQUEID" val="292"/>
</p:tagLst>
</file>

<file path=ppt/tags/tag51.xml><?xml version="1.0" encoding="utf-8"?>
<p:tagLst xmlns:p="http://schemas.openxmlformats.org/presentationml/2006/main">
  <p:tag name="AS_UNIQUEID" val="407"/>
</p:tagLst>
</file>

<file path=ppt/tags/tag52.xml><?xml version="1.0" encoding="utf-8"?>
<p:tagLst xmlns:p="http://schemas.openxmlformats.org/presentationml/2006/main">
  <p:tag name="AS_UNIQUEID" val="294"/>
</p:tagLst>
</file>

<file path=ppt/tags/tag53.xml><?xml version="1.0" encoding="utf-8"?>
<p:tagLst xmlns:p="http://schemas.openxmlformats.org/presentationml/2006/main">
  <p:tag name="AS_UNIQUEID" val="295"/>
</p:tagLst>
</file>

<file path=ppt/tags/tag54.xml><?xml version="1.0" encoding="utf-8"?>
<p:tagLst xmlns:p="http://schemas.openxmlformats.org/presentationml/2006/main">
  <p:tag name="AS_UNIQUEID" val="296"/>
</p:tagLst>
</file>

<file path=ppt/tags/tag55.xml><?xml version="1.0" encoding="utf-8"?>
<p:tagLst xmlns:p="http://schemas.openxmlformats.org/presentationml/2006/main">
  <p:tag name="AS_UNIQUEID" val="297"/>
</p:tagLst>
</file>

<file path=ppt/tags/tag56.xml><?xml version="1.0" encoding="utf-8"?>
<p:tagLst xmlns:p="http://schemas.openxmlformats.org/presentationml/2006/main">
  <p:tag name="AS_UNIQUEID" val="298"/>
</p:tagLst>
</file>

<file path=ppt/tags/tag57.xml><?xml version="1.0" encoding="utf-8"?>
<p:tagLst xmlns:p="http://schemas.openxmlformats.org/presentationml/2006/main">
  <p:tag name="AS_UNIQUEID" val="299"/>
</p:tagLst>
</file>

<file path=ppt/tags/tag58.xml><?xml version="1.0" encoding="utf-8"?>
<p:tagLst xmlns:p="http://schemas.openxmlformats.org/presentationml/2006/main">
  <p:tag name="AS_UNIQUEID" val="408"/>
</p:tagLst>
</file>

<file path=ppt/tags/tag59.xml><?xml version="1.0" encoding="utf-8"?>
<p:tagLst xmlns:p="http://schemas.openxmlformats.org/presentationml/2006/main">
  <p:tag name="AS_UNIQUEID" val="301"/>
</p:tagLst>
</file>

<file path=ppt/tags/tag60.xml><?xml version="1.0" encoding="utf-8"?>
<p:tagLst xmlns:p="http://schemas.openxmlformats.org/presentationml/2006/main">
  <p:tag name="AS_UNIQUEID" val="302"/>
</p:tagLst>
</file>

<file path=ppt/tags/tag61.xml><?xml version="1.0" encoding="utf-8"?>
<p:tagLst xmlns:p="http://schemas.openxmlformats.org/presentationml/2006/main">
  <p:tag name="AS_UNIQUEID" val="303"/>
</p:tagLst>
</file>

<file path=ppt/tags/tag62.xml><?xml version="1.0" encoding="utf-8"?>
<p:tagLst xmlns:p="http://schemas.openxmlformats.org/presentationml/2006/main">
  <p:tag name="AS_UNIQUEID" val="304"/>
</p:tagLst>
</file>

<file path=ppt/tags/tag63.xml><?xml version="1.0" encoding="utf-8"?>
<p:tagLst xmlns:p="http://schemas.openxmlformats.org/presentationml/2006/main">
  <p:tag name="AS_UNIQUEID" val="305"/>
</p:tagLst>
</file>

<file path=ppt/tags/tag64.xml><?xml version="1.0" encoding="utf-8"?>
<p:tagLst xmlns:p="http://schemas.openxmlformats.org/presentationml/2006/main">
  <p:tag name="AS_UNIQUEID" val="409"/>
</p:tagLst>
</file>

<file path=ppt/tags/tag65.xml><?xml version="1.0" encoding="utf-8"?>
<p:tagLst xmlns:p="http://schemas.openxmlformats.org/presentationml/2006/main">
  <p:tag name="AS_UNIQUEID" val="307"/>
</p:tagLst>
</file>

<file path=ppt/tags/tag66.xml><?xml version="1.0" encoding="utf-8"?>
<p:tagLst xmlns:p="http://schemas.openxmlformats.org/presentationml/2006/main">
  <p:tag name="AS_UNIQUEID" val="308"/>
</p:tagLst>
</file>

<file path=ppt/tags/tag67.xml><?xml version="1.0" encoding="utf-8"?>
<p:tagLst xmlns:p="http://schemas.openxmlformats.org/presentationml/2006/main">
  <p:tag name="AS_UNIQUEID" val="309"/>
</p:tagLst>
</file>

<file path=ppt/tags/tag68.xml><?xml version="1.0" encoding="utf-8"?>
<p:tagLst xmlns:p="http://schemas.openxmlformats.org/presentationml/2006/main">
  <p:tag name="AS_UNIQUEID" val="310"/>
</p:tagLst>
</file>

<file path=ppt/tags/tag69.xml><?xml version="1.0" encoding="utf-8"?>
<p:tagLst xmlns:p="http://schemas.openxmlformats.org/presentationml/2006/main">
  <p:tag name="AS_UNIQUEID" val="311"/>
</p:tagLst>
</file>

<file path=ppt/tags/tag70.xml><?xml version="1.0" encoding="utf-8"?>
<p:tagLst xmlns:p="http://schemas.openxmlformats.org/presentationml/2006/main">
  <p:tag name="AS_UNIQUEID" val="410"/>
</p:tagLst>
</file>

<file path=ppt/tags/tag71.xml><?xml version="1.0" encoding="utf-8"?>
<p:tagLst xmlns:p="http://schemas.openxmlformats.org/presentationml/2006/main">
  <p:tag name="AS_UNIQUEID" val="411"/>
</p:tagLst>
</file>

<file path=ppt/tags/tag72.xml><?xml version="1.0" encoding="utf-8"?>
<p:tagLst xmlns:p="http://schemas.openxmlformats.org/presentationml/2006/main">
  <p:tag name="AS_UNIQUEID" val="314"/>
</p:tagLst>
</file>

<file path=ppt/tags/tag73.xml><?xml version="1.0" encoding="utf-8"?>
<p:tagLst xmlns:p="http://schemas.openxmlformats.org/presentationml/2006/main">
  <p:tag name="AS_UNIQUEID" val="315"/>
</p:tagLst>
</file>

<file path=ppt/tags/tag74.xml><?xml version="1.0" encoding="utf-8"?>
<p:tagLst xmlns:p="http://schemas.openxmlformats.org/presentationml/2006/main">
  <p:tag name="AS_UNIQUEID" val="316"/>
</p:tagLst>
</file>

<file path=ppt/tags/tag75.xml><?xml version="1.0" encoding="utf-8"?>
<p:tagLst xmlns:p="http://schemas.openxmlformats.org/presentationml/2006/main">
  <p:tag name="AS_UNIQUEID" val="317"/>
</p:tagLst>
</file>

<file path=ppt/tags/tag76.xml><?xml version="1.0" encoding="utf-8"?>
<p:tagLst xmlns:p="http://schemas.openxmlformats.org/presentationml/2006/main">
  <p:tag name="AS_UNIQUEID" val="412"/>
</p:tagLst>
</file>

<file path=ppt/tags/tag77.xml><?xml version="1.0" encoding="utf-8"?>
<p:tagLst xmlns:p="http://schemas.openxmlformats.org/presentationml/2006/main">
  <p:tag name="AS_UNIQUEID" val="413"/>
</p:tagLst>
</file>

<file path=ppt/tags/tag78.xml><?xml version="1.0" encoding="utf-8"?>
<p:tagLst xmlns:p="http://schemas.openxmlformats.org/presentationml/2006/main">
  <p:tag name="AS_UNIQUEID" val="321"/>
</p:tagLst>
</file>

<file path=ppt/tags/tag79.xml><?xml version="1.0" encoding="utf-8"?>
<p:tagLst xmlns:p="http://schemas.openxmlformats.org/presentationml/2006/main">
  <p:tag name="AS_UNIQUEID" val="414"/>
</p:tagLst>
</file>

<file path=ppt/tags/tag80.xml><?xml version="1.0" encoding="utf-8"?>
<p:tagLst xmlns:p="http://schemas.openxmlformats.org/presentationml/2006/main">
  <p:tag name="AS_UNIQUEID" val="323"/>
</p:tagLst>
</file>

<file path=ppt/tags/tag81.xml><?xml version="1.0" encoding="utf-8"?>
<p:tagLst xmlns:p="http://schemas.openxmlformats.org/presentationml/2006/main">
  <p:tag name="AS_UNIQUEID" val="415"/>
</p:tagLst>
</file>

<file path=ppt/tags/tag82.xml><?xml version="1.0" encoding="utf-8"?>
<p:tagLst xmlns:p="http://schemas.openxmlformats.org/presentationml/2006/main">
  <p:tag name="AS_UNIQUEID" val="325"/>
</p:tagLst>
</file>

<file path=ppt/tags/tag83.xml><?xml version="1.0" encoding="utf-8"?>
<p:tagLst xmlns:p="http://schemas.openxmlformats.org/presentationml/2006/main">
  <p:tag name="AS_UNIQUEID" val="416"/>
</p:tagLst>
</file>

<file path=ppt/tags/tag84.xml><?xml version="1.0" encoding="utf-8"?>
<p:tagLst xmlns:p="http://schemas.openxmlformats.org/presentationml/2006/main">
  <p:tag name="AS_UNIQUEID" val="327"/>
</p:tagLst>
</file>

<file path=ppt/tags/tag85.xml><?xml version="1.0" encoding="utf-8"?>
<p:tagLst xmlns:p="http://schemas.openxmlformats.org/presentationml/2006/main">
  <p:tag name="AS_UNIQUEID" val="417"/>
</p:tagLst>
</file>

<file path=ppt/tags/tag86.xml><?xml version="1.0" encoding="utf-8"?>
<p:tagLst xmlns:p="http://schemas.openxmlformats.org/presentationml/2006/main">
  <p:tag name="AS_UNIQUEID" val="329"/>
</p:tagLst>
</file>

<file path=ppt/tags/tag87.xml><?xml version="1.0" encoding="utf-8"?>
<p:tagLst xmlns:p="http://schemas.openxmlformats.org/presentationml/2006/main">
  <p:tag name="AS_UNIQUEID" val="418"/>
</p:tagLst>
</file>

<file path=ppt/tags/tag88.xml><?xml version="1.0" encoding="utf-8"?>
<p:tagLst xmlns:p="http://schemas.openxmlformats.org/presentationml/2006/main">
  <p:tag name="AS_UNIQUEID" val="419"/>
</p:tagLst>
</file>

<file path=ppt/tags/tag89.xml><?xml version="1.0" encoding="utf-8"?>
<p:tagLst xmlns:p="http://schemas.openxmlformats.org/presentationml/2006/main">
  <p:tag name="AS_UNIQUEID" val="420"/>
</p:tagLst>
</file>

<file path=ppt/tags/tag90.xml><?xml version="1.0" encoding="utf-8"?>
<p:tagLst xmlns:p="http://schemas.openxmlformats.org/presentationml/2006/main">
  <p:tag name="AS_UNIQUEID" val="421"/>
</p:tagLst>
</file>

<file path=ppt/tags/tag91.xml><?xml version="1.0" encoding="utf-8"?>
<p:tagLst xmlns:p="http://schemas.openxmlformats.org/presentationml/2006/main">
  <p:tag name="AS_UNIQUEID" val="422"/>
</p:tagLst>
</file>

<file path=ppt/tags/tag92.xml><?xml version="1.0" encoding="utf-8"?>
<p:tagLst xmlns:p="http://schemas.openxmlformats.org/presentationml/2006/main">
  <p:tag name="AS_UNIQUEID" val="423"/>
</p:tagLst>
</file>

<file path=ppt/tags/tag93.xml><?xml version="1.0" encoding="utf-8"?>
<p:tagLst xmlns:p="http://schemas.openxmlformats.org/presentationml/2006/main">
  <p:tag name="AS_UNIQUEID" val="424"/>
</p:tagLst>
</file>

<file path=ppt/tags/tag94.xml><?xml version="1.0" encoding="utf-8"?>
<p:tagLst xmlns:p="http://schemas.openxmlformats.org/presentationml/2006/main">
  <p:tag name="AS_UNIQUEID" val="425"/>
</p:tagLst>
</file>

<file path=ppt/tags/tag95.xml><?xml version="1.0" encoding="utf-8"?>
<p:tagLst xmlns:p="http://schemas.openxmlformats.org/presentationml/2006/main">
  <p:tag name="AS_UNIQUEID" val="426"/>
</p:tagLst>
</file>

<file path=ppt/tags/tag96.xml><?xml version="1.0" encoding="utf-8"?>
<p:tagLst xmlns:p="http://schemas.openxmlformats.org/presentationml/2006/main">
  <p:tag name="AS_UNIQUEID" val="427"/>
  <p:tag name="MH" val="20160202082519"/>
  <p:tag name="MH_LIBRARY" val="GRAPHIC"/>
  <p:tag name="MH_ORDER" val="4"/>
  <p:tag name="MH_TYPE" val="Other"/>
</p:tagLst>
</file>

<file path=ppt/tags/tag97.xml><?xml version="1.0" encoding="utf-8"?>
<p:tagLst xmlns:p="http://schemas.openxmlformats.org/presentationml/2006/main">
  <p:tag name="AS_UNIQUEID" val="428"/>
  <p:tag name="MH" val="20160202082519"/>
  <p:tag name="MH_LIBRARY" val="GRAPHIC"/>
  <p:tag name="MH_ORDER" val="4"/>
  <p:tag name="MH_TYPE" val="Other"/>
</p:tagLst>
</file>

<file path=ppt/tags/tag98.xml><?xml version="1.0" encoding="utf-8"?>
<p:tagLst xmlns:p="http://schemas.openxmlformats.org/presentationml/2006/main">
  <p:tag name="AS_UNIQUEID" val="429"/>
</p:tagLst>
</file>

<file path=ppt/tags/tag99.xml><?xml version="1.0" encoding="utf-8"?>
<p:tagLst xmlns:p="http://schemas.openxmlformats.org/presentationml/2006/main">
  <p:tag name="AS_UNIQUEID" val="430"/>
  <p:tag name="MH" val="20160202082519"/>
  <p:tag name="MH_LIBRARY" val="GRAPHIC"/>
  <p:tag name="MH_ORDER" val="4"/>
  <p:tag name="MH_TYPE" val="Other"/>
</p:tagLst>
</file>

<file path=ppt/tags/tag100.xml><?xml version="1.0" encoding="utf-8"?>
<p:tagLst xmlns:p="http://schemas.openxmlformats.org/presentationml/2006/main">
  <p:tag name="AS_UNIQUEID" val="431"/>
</p:tagLst>
</file>

<file path=ppt/tags/tag101.xml><?xml version="1.0" encoding="utf-8"?>
<p:tagLst xmlns:p="http://schemas.openxmlformats.org/presentationml/2006/main">
  <p:tag name="AS_UNIQUEID" val="432"/>
</p:tagLst>
</file>

<file path=ppt/tags/tag102.xml><?xml version="1.0" encoding="utf-8"?>
<p:tagLst xmlns:p="http://schemas.openxmlformats.org/presentationml/2006/main">
  <p:tag name="AS_UNIQUEID" val="433"/>
</p:tagLst>
</file>

<file path=ppt/tags/tag103.xml><?xml version="1.0" encoding="utf-8"?>
<p:tagLst xmlns:p="http://schemas.openxmlformats.org/presentationml/2006/main">
  <p:tag name="AS_UNIQUEID" val="434"/>
</p:tagLst>
</file>

<file path=ppt/tags/tag104.xml><?xml version="1.0" encoding="utf-8"?>
<p:tagLst xmlns:p="http://schemas.openxmlformats.org/presentationml/2006/main">
  <p:tag name="AS_UNIQUEID" val="435"/>
</p:tagLst>
</file>

<file path=ppt/tags/tag105.xml><?xml version="1.0" encoding="utf-8"?>
<p:tagLst xmlns:p="http://schemas.openxmlformats.org/presentationml/2006/main">
  <p:tag name="AS_UNIQUEID" val="436"/>
</p:tagLst>
</file>

<file path=ppt/tags/tag106.xml><?xml version="1.0" encoding="utf-8"?>
<p:tagLst xmlns:p="http://schemas.openxmlformats.org/presentationml/2006/main">
  <p:tag name="AS_UNIQUEID" val="437"/>
</p:tagLst>
</file>

<file path=ppt/tags/tag107.xml><?xml version="1.0" encoding="utf-8"?>
<p:tagLst xmlns:p="http://schemas.openxmlformats.org/presentationml/2006/main">
  <p:tag name="AS_UNIQUEID" val="438"/>
</p:tagLst>
</file>

<file path=ppt/tags/tag108.xml><?xml version="1.0" encoding="utf-8"?>
<p:tagLst xmlns:p="http://schemas.openxmlformats.org/presentationml/2006/main">
  <p:tag name="AS_UNIQUEID" val="439"/>
</p:tagLst>
</file>

<file path=ppt/tags/tag109.xml><?xml version="1.0" encoding="utf-8"?>
<p:tagLst xmlns:p="http://schemas.openxmlformats.org/presentationml/2006/main">
  <p:tag name="AS_UNIQUEID" val="440"/>
</p:tagLst>
</file>

<file path=ppt/tags/tag110.xml><?xml version="1.0" encoding="utf-8"?>
<p:tagLst xmlns:p="http://schemas.openxmlformats.org/presentationml/2006/main">
  <p:tag name="AS_UNIQUEID" val="97"/>
</p:tagLst>
</file>

<file path=ppt/tags/tag111.xml><?xml version="1.0" encoding="utf-8"?>
<p:tagLst xmlns:p="http://schemas.openxmlformats.org/presentationml/2006/main">
  <p:tag name="AS_UNIQUEID" val="98"/>
</p:tagLst>
</file>

<file path=ppt/tags/tag112.xml><?xml version="1.0" encoding="utf-8"?>
<p:tagLst xmlns:p="http://schemas.openxmlformats.org/presentationml/2006/main">
  <p:tag name="AS_UNIQUEID" val="99"/>
</p:tagLst>
</file>

<file path=ppt/tags/tag113.xml><?xml version="1.0" encoding="utf-8"?>
<p:tagLst xmlns:p="http://schemas.openxmlformats.org/presentationml/2006/main">
  <p:tag name="AS_UNIQUEID" val="100"/>
</p:tagLst>
</file>

<file path=ppt/tags/tag114.xml><?xml version="1.0" encoding="utf-8"?>
<p:tagLst xmlns:p="http://schemas.openxmlformats.org/presentationml/2006/main">
  <p:tag name="AS_UNIQUEID" val="441"/>
</p:tagLst>
</file>

<file path=ppt/tags/tag115.xml><?xml version="1.0" encoding="utf-8"?>
<p:tagLst xmlns:p="http://schemas.openxmlformats.org/presentationml/2006/main">
  <p:tag name="AS_UNIQUEID" val="102"/>
</p:tagLst>
</file>

<file path=ppt/tags/tag116.xml><?xml version="1.0" encoding="utf-8"?>
<p:tagLst xmlns:p="http://schemas.openxmlformats.org/presentationml/2006/main">
  <p:tag name="AS_UNIQUEID" val="103"/>
</p:tagLst>
</file>

<file path=ppt/tags/tag117.xml><?xml version="1.0" encoding="utf-8"?>
<p:tagLst xmlns:p="http://schemas.openxmlformats.org/presentationml/2006/main">
  <p:tag name="AS_UNIQUEID" val="104"/>
</p:tagLst>
</file>

<file path=ppt/tags/tag118.xml><?xml version="1.0" encoding="utf-8"?>
<p:tagLst xmlns:p="http://schemas.openxmlformats.org/presentationml/2006/main">
  <p:tag name="AS_UNIQUEID" val="105"/>
</p:tagLst>
</file>

<file path=ppt/tags/tag119.xml><?xml version="1.0" encoding="utf-8"?>
<p:tagLst xmlns:p="http://schemas.openxmlformats.org/presentationml/2006/main">
  <p:tag name="AS_UNIQUEID" val="442"/>
</p:tagLst>
</file>

<file path=ppt/tags/tag120.xml><?xml version="1.0" encoding="utf-8"?>
<p:tagLst xmlns:p="http://schemas.openxmlformats.org/presentationml/2006/main">
  <p:tag name="AS_UNIQUEID" val="117"/>
</p:tagLst>
</file>

<file path=ppt/tags/tag121.xml><?xml version="1.0" encoding="utf-8"?>
<p:tagLst xmlns:p="http://schemas.openxmlformats.org/presentationml/2006/main">
  <p:tag name="AS_UNIQUEID" val="118"/>
</p:tagLst>
</file>

<file path=ppt/tags/tag122.xml><?xml version="1.0" encoding="utf-8"?>
<p:tagLst xmlns:p="http://schemas.openxmlformats.org/presentationml/2006/main">
  <p:tag name="AS_UNIQUEID" val="119"/>
</p:tagLst>
</file>

<file path=ppt/tags/tag123.xml><?xml version="1.0" encoding="utf-8"?>
<p:tagLst xmlns:p="http://schemas.openxmlformats.org/presentationml/2006/main">
  <p:tag name="AS_UNIQUEID" val="120"/>
</p:tagLst>
</file>

<file path=ppt/tags/tag124.xml><?xml version="1.0" encoding="utf-8"?>
<p:tagLst xmlns:p="http://schemas.openxmlformats.org/presentationml/2006/main">
  <p:tag name="AS_UNIQUEID" val="443"/>
</p:tagLst>
</file>

<file path=ppt/tags/tag125.xml><?xml version="1.0" encoding="utf-8"?>
<p:tagLst xmlns:p="http://schemas.openxmlformats.org/presentationml/2006/main">
  <p:tag name="AS_UNIQUEID" val="137"/>
</p:tagLst>
</file>

<file path=ppt/tags/tag126.xml><?xml version="1.0" encoding="utf-8"?>
<p:tagLst xmlns:p="http://schemas.openxmlformats.org/presentationml/2006/main">
  <p:tag name="AS_UNIQUEID" val="138"/>
</p:tagLst>
</file>

<file path=ppt/tags/tag127.xml><?xml version="1.0" encoding="utf-8"?>
<p:tagLst xmlns:p="http://schemas.openxmlformats.org/presentationml/2006/main">
  <p:tag name="AS_UNIQUEID" val="139"/>
</p:tagLst>
</file>

<file path=ppt/tags/tag128.xml><?xml version="1.0" encoding="utf-8"?>
<p:tagLst xmlns:p="http://schemas.openxmlformats.org/presentationml/2006/main">
  <p:tag name="AS_UNIQUEID" val="140"/>
</p:tagLst>
</file>

<file path=ppt/tags/tag129.xml><?xml version="1.0" encoding="utf-8"?>
<p:tagLst xmlns:p="http://schemas.openxmlformats.org/presentationml/2006/main">
  <p:tag name="AS_UNIQUEID" val="444"/>
</p:tagLst>
</file>

<file path=ppt/tags/tag130.xml><?xml version="1.0" encoding="utf-8"?>
<p:tagLst xmlns:p="http://schemas.openxmlformats.org/presentationml/2006/main">
  <p:tag name="AS_UNIQUEID" val="445"/>
</p:tagLst>
</file>

<file path=ppt/tags/tag131.xml><?xml version="1.0" encoding="utf-8"?>
<p:tagLst xmlns:p="http://schemas.openxmlformats.org/presentationml/2006/main">
  <p:tag name="AS_UNIQUEID" val="446"/>
</p:tagLst>
</file>

<file path=ppt/tags/tag132.xml><?xml version="1.0" encoding="utf-8"?>
<p:tagLst xmlns:p="http://schemas.openxmlformats.org/presentationml/2006/main">
  <p:tag name="AS_UNIQUEID" val="447"/>
</p:tagLst>
</file>

<file path=ppt/tags/tag133.xml><?xml version="1.0" encoding="utf-8"?>
<p:tagLst xmlns:p="http://schemas.openxmlformats.org/presentationml/2006/main">
  <p:tag name="AS_UNIQUEID" val="448"/>
</p:tagLst>
</file>

<file path=ppt/tags/tag134.xml><?xml version="1.0" encoding="utf-8"?>
<p:tagLst xmlns:p="http://schemas.openxmlformats.org/presentationml/2006/main">
  <p:tag name="AS_UNIQUEID" val="449"/>
</p:tagLst>
</file>

<file path=ppt/tags/tag135.xml><?xml version="1.0" encoding="utf-8"?>
<p:tagLst xmlns:p="http://schemas.openxmlformats.org/presentationml/2006/main">
  <p:tag name="AS_UNIQUEID" val="450"/>
</p:tagLst>
</file>

<file path=ppt/tags/tag136.xml><?xml version="1.0" encoding="utf-8"?>
<p:tagLst xmlns:p="http://schemas.openxmlformats.org/presentationml/2006/main">
  <p:tag name="AS_UNIQUEID" val="451"/>
</p:tagLst>
</file>

<file path=ppt/tags/tag137.xml><?xml version="1.0" encoding="utf-8"?>
<p:tagLst xmlns:p="http://schemas.openxmlformats.org/presentationml/2006/main">
  <p:tag name="AS_UNIQUEID" val="452"/>
</p:tagLst>
</file>

<file path=ppt/tags/tag138.xml><?xml version="1.0" encoding="utf-8"?>
<p:tagLst xmlns:p="http://schemas.openxmlformats.org/presentationml/2006/main">
  <p:tag name="AS_UNIQUEID" val="453"/>
</p:tagLst>
</file>

<file path=ppt/tags/tag139.xml><?xml version="1.0" encoding="utf-8"?>
<p:tagLst xmlns:p="http://schemas.openxmlformats.org/presentationml/2006/main">
  <p:tag name="AS_UNIQUEID" val="454"/>
</p:tagLst>
</file>

<file path=ppt/tags/tag140.xml><?xml version="1.0" encoding="utf-8"?>
<p:tagLst xmlns:p="http://schemas.openxmlformats.org/presentationml/2006/main">
  <p:tag name="AS_UNIQUEID" val="455"/>
</p:tagLst>
</file>

<file path=ppt/tags/tag141.xml><?xml version="1.0" encoding="utf-8"?>
<p:tagLst xmlns:p="http://schemas.openxmlformats.org/presentationml/2006/main">
  <p:tag name="AS_UNIQUEID" val="456"/>
</p:tagLst>
</file>

<file path=ppt/tags/tag142.xml><?xml version="1.0" encoding="utf-8"?>
<p:tagLst xmlns:p="http://schemas.openxmlformats.org/presentationml/2006/main">
  <p:tag name="AS_UNIQUEID" val="457"/>
</p:tagLst>
</file>

<file path=ppt/tags/tag143.xml><?xml version="1.0" encoding="utf-8"?>
<p:tagLst xmlns:p="http://schemas.openxmlformats.org/presentationml/2006/main">
  <p:tag name="AS_UNIQUEID" val="458"/>
</p:tagLst>
</file>

<file path=ppt/tags/tag144.xml><?xml version="1.0" encoding="utf-8"?>
<p:tagLst xmlns:p="http://schemas.openxmlformats.org/presentationml/2006/main">
  <p:tag name="AS_UNIQUEID" val="459"/>
</p:tagLst>
</file>

<file path=ppt/tags/tag145.xml><?xml version="1.0" encoding="utf-8"?>
<p:tagLst xmlns:p="http://schemas.openxmlformats.org/presentationml/2006/main">
  <p:tag name="AS_UNIQUEID" val="460"/>
</p:tagLst>
</file>

<file path=ppt/tags/tag146.xml><?xml version="1.0" encoding="utf-8"?>
<p:tagLst xmlns:p="http://schemas.openxmlformats.org/presentationml/2006/main">
  <p:tag name="AS_UNIQUEID" val="461"/>
</p:tagLst>
</file>

<file path=ppt/tags/tag147.xml><?xml version="1.0" encoding="utf-8"?>
<p:tagLst xmlns:p="http://schemas.openxmlformats.org/presentationml/2006/main">
  <p:tag name="AS_UNIQUEID" val="462"/>
</p:tagLst>
</file>

<file path=ppt/tags/tag148.xml><?xml version="1.0" encoding="utf-8"?>
<p:tagLst xmlns:p="http://schemas.openxmlformats.org/presentationml/2006/main">
  <p:tag name="AS_UNIQUEID" val="463"/>
</p:tagLst>
</file>

<file path=ppt/tags/tag149.xml><?xml version="1.0" encoding="utf-8"?>
<p:tagLst xmlns:p="http://schemas.openxmlformats.org/presentationml/2006/main">
  <p:tag name="AS_UNIQUEID" val="464"/>
</p:tagLst>
</file>

<file path=ppt/tags/tag150.xml><?xml version="1.0" encoding="utf-8"?>
<p:tagLst xmlns:p="http://schemas.openxmlformats.org/presentationml/2006/main">
  <p:tag name="AS_UNIQUEID" val="465"/>
</p:tagLst>
</file>

<file path=ppt/tags/tag151.xml><?xml version="1.0" encoding="utf-8"?>
<p:tagLst xmlns:p="http://schemas.openxmlformats.org/presentationml/2006/main">
  <p:tag name="AS_UNIQUEID" val="466"/>
</p:tagLst>
</file>

<file path=ppt/tags/tag152.xml><?xml version="1.0" encoding="utf-8"?>
<p:tagLst xmlns:p="http://schemas.openxmlformats.org/presentationml/2006/main">
  <p:tag name="AS_UNIQUEID" val="467"/>
</p:tagLst>
</file>

<file path=ppt/tags/tag153.xml><?xml version="1.0" encoding="utf-8"?>
<p:tagLst xmlns:p="http://schemas.openxmlformats.org/presentationml/2006/main">
  <p:tag name="AS_UNIQUEID" val="468"/>
</p:tagLst>
</file>

<file path=ppt/tags/tag154.xml><?xml version="1.0" encoding="utf-8"?>
<p:tagLst xmlns:p="http://schemas.openxmlformats.org/presentationml/2006/main">
  <p:tag name="AS_UNIQUEID" val="469"/>
</p:tagLst>
</file>

<file path=ppt/tags/tag155.xml><?xml version="1.0" encoding="utf-8"?>
<p:tagLst xmlns:p="http://schemas.openxmlformats.org/presentationml/2006/main">
  <p:tag name="AS_UNIQUEID" val="470"/>
</p:tagLst>
</file>

<file path=ppt/tags/tag156.xml><?xml version="1.0" encoding="utf-8"?>
<p:tagLst xmlns:p="http://schemas.openxmlformats.org/presentationml/2006/main">
  <p:tag name="AS_UNIQUEID" val="471"/>
</p:tagLst>
</file>

<file path=ppt/tags/tag157.xml><?xml version="1.0" encoding="utf-8"?>
<p:tagLst xmlns:p="http://schemas.openxmlformats.org/presentationml/2006/main">
  <p:tag name="AS_UNIQUEID" val="472"/>
</p:tagLst>
</file>

<file path=ppt/tags/tag158.xml><?xml version="1.0" encoding="utf-8"?>
<p:tagLst xmlns:p="http://schemas.openxmlformats.org/presentationml/2006/main">
  <p:tag name="AS_UNIQUEID" val="473"/>
</p:tagLst>
</file>

<file path=ppt/tags/tag159.xml><?xml version="1.0" encoding="utf-8"?>
<p:tagLst xmlns:p="http://schemas.openxmlformats.org/presentationml/2006/main">
  <p:tag name="AS_UNIQUEID" val="474"/>
</p:tagLst>
</file>

<file path=ppt/tags/tag160.xml><?xml version="1.0" encoding="utf-8"?>
<p:tagLst xmlns:p="http://schemas.openxmlformats.org/presentationml/2006/main">
  <p:tag name="AS_UNIQUEID" val="475"/>
</p:tagLst>
</file>

<file path=ppt/tags/tag161.xml><?xml version="1.0" encoding="utf-8"?>
<p:tagLst xmlns:p="http://schemas.openxmlformats.org/presentationml/2006/main">
  <p:tag name="AS_UNIQUEID" val="476"/>
</p:tagLst>
</file>

<file path=ppt/tags/tag162.xml><?xml version="1.0" encoding="utf-8"?>
<p:tagLst xmlns:p="http://schemas.openxmlformats.org/presentationml/2006/main">
  <p:tag name="AS_UNIQUEID" val="477"/>
</p:tagLst>
</file>

<file path=ppt/tags/tag163.xml><?xml version="1.0" encoding="utf-8"?>
<p:tagLst xmlns:p="http://schemas.openxmlformats.org/presentationml/2006/main">
  <p:tag name="AS_UNIQUEID" val="478"/>
</p:tagLst>
</file>

<file path=ppt/tags/tag164.xml><?xml version="1.0" encoding="utf-8"?>
<p:tagLst xmlns:p="http://schemas.openxmlformats.org/presentationml/2006/main">
  <p:tag name="AS_UNIQUEID" val="479"/>
</p:tagLst>
</file>

<file path=ppt/tags/tag165.xml><?xml version="1.0" encoding="utf-8"?>
<p:tagLst xmlns:p="http://schemas.openxmlformats.org/presentationml/2006/main">
  <p:tag name="AS_UNIQUEID" val="480"/>
</p:tagLst>
</file>

<file path=ppt/tags/tag166.xml><?xml version="1.0" encoding="utf-8"?>
<p:tagLst xmlns:p="http://schemas.openxmlformats.org/presentationml/2006/main">
  <p:tag name="AS_UNIQUEID" val="481"/>
</p:tagLst>
</file>

<file path=ppt/tags/tag167.xml><?xml version="1.0" encoding="utf-8"?>
<p:tagLst xmlns:p="http://schemas.openxmlformats.org/presentationml/2006/main">
  <p:tag name="AS_UNIQUEID" val="482"/>
</p:tagLst>
</file>

<file path=ppt/tags/tag168.xml><?xml version="1.0" encoding="utf-8"?>
<p:tagLst xmlns:p="http://schemas.openxmlformats.org/presentationml/2006/main">
  <p:tag name="AS_UNIQUEID" val="483"/>
</p:tagLst>
</file>

<file path=ppt/tags/tag169.xml><?xml version="1.0" encoding="utf-8"?>
<p:tagLst xmlns:p="http://schemas.openxmlformats.org/presentationml/2006/main">
  <p:tag name="AS_UNIQUEID" val="484"/>
</p:tagLst>
</file>

<file path=ppt/tags/tag170.xml><?xml version="1.0" encoding="utf-8"?>
<p:tagLst xmlns:p="http://schemas.openxmlformats.org/presentationml/2006/main">
  <p:tag name="AS_UNIQUEID" val="485"/>
</p:tagLst>
</file>

<file path=ppt/tags/tag171.xml><?xml version="1.0" encoding="utf-8"?>
<p:tagLst xmlns:p="http://schemas.openxmlformats.org/presentationml/2006/main">
  <p:tag name="AS_UNIQUEID" val="331"/>
</p:tagLst>
</file>

<file path=ppt/tags/tag172.xml><?xml version="1.0" encoding="utf-8"?>
<p:tagLst xmlns:p="http://schemas.openxmlformats.org/presentationml/2006/main">
  <p:tag name="AS_UNIQUEID" val="332"/>
</p:tagLst>
</file>

<file path=ppt/tags/tag173.xml><?xml version="1.0" encoding="utf-8"?>
<p:tagLst xmlns:p="http://schemas.openxmlformats.org/presentationml/2006/main">
  <p:tag name="AS_UNIQUEID" val="333"/>
</p:tagLst>
</file>

<file path=ppt/tags/tag174.xml><?xml version="1.0" encoding="utf-8"?>
<p:tagLst xmlns:p="http://schemas.openxmlformats.org/presentationml/2006/main">
  <p:tag name="AS_UNIQUEID" val="334"/>
</p:tagLst>
</file>

<file path=ppt/tags/tag175.xml><?xml version="1.0" encoding="utf-8"?>
<p:tagLst xmlns:p="http://schemas.openxmlformats.org/presentationml/2006/main">
  <p:tag name="AS_UNIQUEID" val="335"/>
</p:tagLst>
</file>

<file path=ppt/tags/tag176.xml><?xml version="1.0" encoding="utf-8"?>
<p:tagLst xmlns:p="http://schemas.openxmlformats.org/presentationml/2006/main">
  <p:tag name="AS_UNIQUEID" val="486"/>
</p:tagLst>
</file>

<file path=ppt/tags/tag177.xml><?xml version="1.0" encoding="utf-8"?>
<p:tagLst xmlns:p="http://schemas.openxmlformats.org/presentationml/2006/main">
  <p:tag name="AS_UNIQUEID" val="337"/>
</p:tagLst>
</file>

<file path=ppt/tags/tag178.xml><?xml version="1.0" encoding="utf-8"?>
<p:tagLst xmlns:p="http://schemas.openxmlformats.org/presentationml/2006/main">
  <p:tag name="AS_UNIQUEID" val="338"/>
</p:tagLst>
</file>

<file path=ppt/tags/tag179.xml><?xml version="1.0" encoding="utf-8"?>
<p:tagLst xmlns:p="http://schemas.openxmlformats.org/presentationml/2006/main">
  <p:tag name="AS_UNIQUEID" val="339"/>
</p:tagLst>
</file>

<file path=ppt/tags/tag180.xml><?xml version="1.0" encoding="utf-8"?>
<p:tagLst xmlns:p="http://schemas.openxmlformats.org/presentationml/2006/main">
  <p:tag name="AS_UNIQUEID" val="340"/>
</p:tagLst>
</file>

<file path=ppt/tags/tag181.xml><?xml version="1.0" encoding="utf-8"?>
<p:tagLst xmlns:p="http://schemas.openxmlformats.org/presentationml/2006/main">
  <p:tag name="AS_UNIQUEID" val="341"/>
</p:tagLst>
</file>

<file path=ppt/tags/tag182.xml><?xml version="1.0" encoding="utf-8"?>
<p:tagLst xmlns:p="http://schemas.openxmlformats.org/presentationml/2006/main">
  <p:tag name="AS_UNIQUEID" val="342"/>
</p:tagLst>
</file>

<file path=ppt/tags/tag183.xml><?xml version="1.0" encoding="utf-8"?>
<p:tagLst xmlns:p="http://schemas.openxmlformats.org/presentationml/2006/main">
  <p:tag name="AS_UNIQUEID" val="487"/>
</p:tagLst>
</file>

<file path=ppt/tags/tag184.xml><?xml version="1.0" encoding="utf-8"?>
<p:tagLst xmlns:p="http://schemas.openxmlformats.org/presentationml/2006/main">
  <p:tag name="AS_UNIQUEID" val="344"/>
</p:tagLst>
</file>

<file path=ppt/tags/tag185.xml><?xml version="1.0" encoding="utf-8"?>
<p:tagLst xmlns:p="http://schemas.openxmlformats.org/presentationml/2006/main">
  <p:tag name="AS_UNIQUEID" val="345"/>
</p:tagLst>
</file>

<file path=ppt/tags/tag186.xml><?xml version="1.0" encoding="utf-8"?>
<p:tagLst xmlns:p="http://schemas.openxmlformats.org/presentationml/2006/main">
  <p:tag name="AS_UNIQUEID" val="346"/>
</p:tagLst>
</file>

<file path=ppt/tags/tag187.xml><?xml version="1.0" encoding="utf-8"?>
<p:tagLst xmlns:p="http://schemas.openxmlformats.org/presentationml/2006/main">
  <p:tag name="AS_UNIQUEID" val="347"/>
</p:tagLst>
</file>

<file path=ppt/tags/tag188.xml><?xml version="1.0" encoding="utf-8"?>
<p:tagLst xmlns:p="http://schemas.openxmlformats.org/presentationml/2006/main">
  <p:tag name="AS_UNIQUEID" val="488"/>
</p:tagLst>
</file>

<file path=ppt/tags/tag189.xml><?xml version="1.0" encoding="utf-8"?>
<p:tagLst xmlns:p="http://schemas.openxmlformats.org/presentationml/2006/main">
  <p:tag name="AS_UNIQUEID" val="393"/>
</p:tagLst>
</file>

<file path=ppt/tags/tag190.xml><?xml version="1.0" encoding="utf-8"?>
<p:tagLst xmlns:p="http://schemas.openxmlformats.org/presentationml/2006/main">
  <p:tag name="AS_UNIQUEID" val="396"/>
</p:tagLst>
</file>

<file path=ppt/tags/tag191.xml><?xml version="1.0" encoding="utf-8"?>
<p:tagLst xmlns:p="http://schemas.openxmlformats.org/presentationml/2006/main">
  <p:tag name="AS_UNIQUEID" val="397"/>
</p:tagLst>
</file>

<file path=ppt/tags/tag192.xml><?xml version="1.0" encoding="utf-8"?>
<p:tagLst xmlns:p="http://schemas.openxmlformats.org/presentationml/2006/main">
  <p:tag name="AS_UNIQUEID" val="398"/>
</p:tagLst>
</file>

<file path=ppt/tags/tag193.xml><?xml version="1.0" encoding="utf-8"?>
<p:tagLst xmlns:p="http://schemas.openxmlformats.org/presentationml/2006/main">
  <p:tag name="AS_UNIQUEID" val="489"/>
</p:tagLst>
</file>

<file path=ppt/tags/tag194.xml><?xml version="1.0" encoding="utf-8"?>
<p:tagLst xmlns:p="http://schemas.openxmlformats.org/presentationml/2006/main">
  <p:tag name="AS_UNIQUEID" val="490"/>
</p:tagLst>
</file>

<file path=ppt/tags/tag195.xml><?xml version="1.0" encoding="utf-8"?>
<p:tagLst xmlns:p="http://schemas.openxmlformats.org/presentationml/2006/main">
  <p:tag name="AS_UNIQUEID" val="491"/>
</p:tagLst>
</file>

<file path=ppt/tags/tag196.xml><?xml version="1.0" encoding="utf-8"?>
<p:tagLst xmlns:p="http://schemas.openxmlformats.org/presentationml/2006/main">
  <p:tag name="AS_UNIQUEID" val="349"/>
</p:tagLst>
</file>

<file path=ppt/tags/tag197.xml><?xml version="1.0" encoding="utf-8"?>
<p:tagLst xmlns:p="http://schemas.openxmlformats.org/presentationml/2006/main">
  <p:tag name="AS_UNIQUEID" val="352"/>
</p:tagLst>
</file>

<file path=ppt/tags/tag198.xml><?xml version="1.0" encoding="utf-8"?>
<p:tagLst xmlns:p="http://schemas.openxmlformats.org/presentationml/2006/main">
  <p:tag name="AS_UNIQUEID" val="353"/>
</p:tagLst>
</file>

<file path=ppt/tags/tag199.xml><?xml version="1.0" encoding="utf-8"?>
<p:tagLst xmlns:p="http://schemas.openxmlformats.org/presentationml/2006/main">
  <p:tag name="AS_UNIQUEID" val="354"/>
</p:tagLst>
</file>

<file path=ppt/tags/tag200.xml><?xml version="1.0" encoding="utf-8"?>
<p:tagLst xmlns:p="http://schemas.openxmlformats.org/presentationml/2006/main">
  <p:tag name="AS_UNIQUEID" val="0"/>
</p:tagLst>
</file>

<file path=ppt/tags/tag201.xml><?xml version="1.0" encoding="utf-8"?>
<p:tagLst xmlns:p="http://schemas.openxmlformats.org/presentationml/2006/main">
  <p:tag name="AS_UNIQUEID" val="2"/>
</p:tagLst>
</file>

<file path=ppt/tags/tag202.xml><?xml version="1.0" encoding="utf-8"?>
<p:tagLst xmlns:p="http://schemas.openxmlformats.org/presentationml/2006/main">
  <p:tag name="AS_UNIQUEID" val="492"/>
</p:tagLst>
</file>

<file path=ppt/tags/tag203.xml><?xml version="1.0" encoding="utf-8"?>
<p:tagLst xmlns:p="http://schemas.openxmlformats.org/presentationml/2006/main">
  <p:tag name="AS_UNIQUEID" val="1"/>
</p:tagLst>
</file>

<file path=ppt/tags/tag204.xml><?xml version="1.0" encoding="utf-8"?>
<p:tagLst xmlns:p="http://schemas.openxmlformats.org/presentationml/2006/main">
  <p:tag name="AS_UNIQUEID" val="493"/>
</p:tagLst>
</file>

<file path=ppt/tags/tag205.xml><?xml version="1.0" encoding="utf-8"?>
<p:tagLst xmlns:p="http://schemas.openxmlformats.org/presentationml/2006/main">
  <p:tag name="AS_UNIQUEID" val="494"/>
</p:tagLst>
</file>

<file path=ppt/tags/tag206.xml><?xml version="1.0" encoding="utf-8"?>
<p:tagLst xmlns:p="http://schemas.openxmlformats.org/presentationml/2006/main">
  <p:tag name="AS_UNIQUEID" val="495"/>
</p:tagLst>
</file>

<file path=ppt/tags/tag207.xml><?xml version="1.0" encoding="utf-8"?>
<p:tagLst xmlns:p="http://schemas.openxmlformats.org/presentationml/2006/main">
  <p:tag name="AS_UNIQUEID" val="496"/>
</p:tagLst>
</file>

<file path=ppt/tags/tag208.xml><?xml version="1.0" encoding="utf-8"?>
<p:tagLst xmlns:p="http://schemas.openxmlformats.org/presentationml/2006/main">
  <p:tag name="AS_UNIQUEID" val="497"/>
</p:tagLst>
</file>

<file path=ppt/tags/tag209.xml><?xml version="1.0" encoding="utf-8"?>
<p:tagLst xmlns:p="http://schemas.openxmlformats.org/presentationml/2006/main">
  <p:tag name="AS_UNIQUEID" val="498"/>
</p:tagLst>
</file>

<file path=ppt/tags/tag210.xml><?xml version="1.0" encoding="utf-8"?>
<p:tagLst xmlns:p="http://schemas.openxmlformats.org/presentationml/2006/main">
  <p:tag name="AS_UNIQUEID" val="499"/>
</p:tagLst>
</file>

<file path=ppt/tags/tag211.xml><?xml version="1.0" encoding="utf-8"?>
<p:tagLst xmlns:p="http://schemas.openxmlformats.org/presentationml/2006/main">
  <p:tag name="AS_UNIQUEID" val="500"/>
</p:tagLst>
</file>

<file path=ppt/tags/tag212.xml><?xml version="1.0" encoding="utf-8"?>
<p:tagLst xmlns:p="http://schemas.openxmlformats.org/presentationml/2006/main">
  <p:tag name="AS_UNIQUEID" val="501"/>
</p:tagLst>
</file>

<file path=ppt/tags/tag213.xml><?xml version="1.0" encoding="utf-8"?>
<p:tagLst xmlns:p="http://schemas.openxmlformats.org/presentationml/2006/main">
  <p:tag name="AS_UNIQUEID" val="502"/>
</p:tagLst>
</file>

<file path=ppt/tags/tag214.xml><?xml version="1.0" encoding="utf-8"?>
<p:tagLst xmlns:p="http://schemas.openxmlformats.org/presentationml/2006/main">
  <p:tag name="AS_UNIQUEID" val="503"/>
</p:tagLst>
</file>

<file path=ppt/tags/tag215.xml><?xml version="1.0" encoding="utf-8"?>
<p:tagLst xmlns:p="http://schemas.openxmlformats.org/presentationml/2006/main">
  <p:tag name="AS_UNIQUEID" val="504"/>
</p:tagLst>
</file>

<file path=ppt/tags/tag216.xml><?xml version="1.0" encoding="utf-8"?>
<p:tagLst xmlns:p="http://schemas.openxmlformats.org/presentationml/2006/main">
  <p:tag name="AS_UNIQUEID" val="505"/>
</p:tagLst>
</file>

<file path=ppt/tags/tag217.xml><?xml version="1.0" encoding="utf-8"?>
<p:tagLst xmlns:p="http://schemas.openxmlformats.org/presentationml/2006/main">
  <p:tag name="AS_UNIQUEID" val="506"/>
</p:tagLst>
</file>

<file path=ppt/tags/tag218.xml><?xml version="1.0" encoding="utf-8"?>
<p:tagLst xmlns:p="http://schemas.openxmlformats.org/presentationml/2006/main">
  <p:tag name="AS_UNIQUEID" val="507"/>
</p:tagLst>
</file>

<file path=ppt/tags/tag219.xml><?xml version="1.0" encoding="utf-8"?>
<p:tagLst xmlns:p="http://schemas.openxmlformats.org/presentationml/2006/main">
  <p:tag name="AS_UNIQUEID" val="508"/>
</p:tagLst>
</file>

<file path=ppt/tags/tag220.xml><?xml version="1.0" encoding="utf-8"?>
<p:tagLst xmlns:p="http://schemas.openxmlformats.org/presentationml/2006/main">
  <p:tag name="AS_UNIQUEID" val="509"/>
</p:tagLst>
</file>

<file path=ppt/tags/tag221.xml><?xml version="1.0" encoding="utf-8"?>
<p:tagLst xmlns:p="http://schemas.openxmlformats.org/presentationml/2006/main">
  <p:tag name="AS_UNIQUEID" val="510"/>
</p:tagLst>
</file>

<file path=ppt/tags/tag222.xml><?xml version="1.0" encoding="utf-8"?>
<p:tagLst xmlns:p="http://schemas.openxmlformats.org/presentationml/2006/main">
  <p:tag name="AS_UNIQUEID" val="511"/>
</p:tagLst>
</file>

<file path=ppt/tags/tag223.xml><?xml version="1.0" encoding="utf-8"?>
<p:tagLst xmlns:p="http://schemas.openxmlformats.org/presentationml/2006/main">
  <p:tag name="AS_UNIQUEID" val="512"/>
</p:tagLst>
</file>

<file path=ppt/tags/tag224.xml><?xml version="1.0" encoding="utf-8"?>
<p:tagLst xmlns:p="http://schemas.openxmlformats.org/presentationml/2006/main">
  <p:tag name="AS_UNIQUEID" val="513"/>
</p:tagLst>
</file>

<file path=ppt/tags/tag225.xml><?xml version="1.0" encoding="utf-8"?>
<p:tagLst xmlns:p="http://schemas.openxmlformats.org/presentationml/2006/main">
  <p:tag name="AS_UNIQUEID" val="514"/>
</p:tagLst>
</file>

<file path=ppt/tags/tag226.xml><?xml version="1.0" encoding="utf-8"?>
<p:tagLst xmlns:p="http://schemas.openxmlformats.org/presentationml/2006/main">
  <p:tag name="AS_UNIQUEID" val="515"/>
</p:tagLst>
</file>

<file path=ppt/tags/tag227.xml><?xml version="1.0" encoding="utf-8"?>
<p:tagLst xmlns:p="http://schemas.openxmlformats.org/presentationml/2006/main">
  <p:tag name="AS_UNIQUEID" val="516"/>
</p:tagLst>
</file>

<file path=ppt/tags/tag228.xml><?xml version="1.0" encoding="utf-8"?>
<p:tagLst xmlns:p="http://schemas.openxmlformats.org/presentationml/2006/main">
  <p:tag name="AS_UNIQUEID" val="517"/>
</p:tagLst>
</file>

<file path=ppt/tags/tag229.xml><?xml version="1.0" encoding="utf-8"?>
<p:tagLst xmlns:p="http://schemas.openxmlformats.org/presentationml/2006/main">
  <p:tag name="AS_UNIQUEID" val="518"/>
</p:tagLst>
</file>

<file path=ppt/tags/tag230.xml><?xml version="1.0" encoding="utf-8"?>
<p:tagLst xmlns:p="http://schemas.openxmlformats.org/presentationml/2006/main">
  <p:tag name="AS_UNIQUEID" val="519"/>
</p:tagLst>
</file>

<file path=ppt/tags/tag231.xml><?xml version="1.0" encoding="utf-8"?>
<p:tagLst xmlns:p="http://schemas.openxmlformats.org/presentationml/2006/main">
  <p:tag name="AS_UNIQUEID" val="520"/>
</p:tagLst>
</file>

<file path=ppt/tags/tag232.xml><?xml version="1.0" encoding="utf-8"?>
<p:tagLst xmlns:p="http://schemas.openxmlformats.org/presentationml/2006/main">
  <p:tag name="AS_UNIQUEID" val="521"/>
</p:tagLst>
</file>

<file path=ppt/tags/tag233.xml><?xml version="1.0" encoding="utf-8"?>
<p:tagLst xmlns:p="http://schemas.openxmlformats.org/presentationml/2006/main">
  <p:tag name="AS_UNIQUEID" val="522"/>
</p:tagLst>
</file>

<file path=ppt/tags/tag234.xml><?xml version="1.0" encoding="utf-8"?>
<p:tagLst xmlns:p="http://schemas.openxmlformats.org/presentationml/2006/main">
  <p:tag name="AS_UNIQUEID" val="523"/>
</p:tagLst>
</file>

<file path=ppt/tags/tag235.xml><?xml version="1.0" encoding="utf-8"?>
<p:tagLst xmlns:p="http://schemas.openxmlformats.org/presentationml/2006/main">
  <p:tag name="AS_UNIQUEID" val="524"/>
</p:tagLst>
</file>

<file path=ppt/tags/tag236.xml><?xml version="1.0" encoding="utf-8"?>
<p:tagLst xmlns:p="http://schemas.openxmlformats.org/presentationml/2006/main">
  <p:tag name="AS_UNIQUEID" val="525"/>
</p:tagLst>
</file>

<file path=ppt/tags/tag237.xml><?xml version="1.0" encoding="utf-8"?>
<p:tagLst xmlns:p="http://schemas.openxmlformats.org/presentationml/2006/main">
  <p:tag name="AS_UNIQUEID" val="526"/>
</p:tagLst>
</file>

<file path=ppt/tags/tag238.xml><?xml version="1.0" encoding="utf-8"?>
<p:tagLst xmlns:p="http://schemas.openxmlformats.org/presentationml/2006/main">
  <p:tag name="AS_UNIQUEID" val="527"/>
</p:tagLst>
</file>

<file path=ppt/tags/tag239.xml><?xml version="1.0" encoding="utf-8"?>
<p:tagLst xmlns:p="http://schemas.openxmlformats.org/presentationml/2006/main">
  <p:tag name="AS_UNIQUEID" val="528"/>
</p:tagLst>
</file>

<file path=ppt/tags/tag240.xml><?xml version="1.0" encoding="utf-8"?>
<p:tagLst xmlns:p="http://schemas.openxmlformats.org/presentationml/2006/main">
  <p:tag name="AS_UNIQUEID" val="529"/>
</p:tagLst>
</file>

<file path=ppt/tags/tag241.xml><?xml version="1.0" encoding="utf-8"?>
<p:tagLst xmlns:p="http://schemas.openxmlformats.org/presentationml/2006/main">
  <p:tag name="AS_UNIQUEID" val="530"/>
</p:tagLst>
</file>

<file path=ppt/tags/tag242.xml><?xml version="1.0" encoding="utf-8"?>
<p:tagLst xmlns:p="http://schemas.openxmlformats.org/presentationml/2006/main">
  <p:tag name="AS_UNIQUEID" val="531"/>
</p:tagLst>
</file>

<file path=ppt/tags/tag243.xml><?xml version="1.0" encoding="utf-8"?>
<p:tagLst xmlns:p="http://schemas.openxmlformats.org/presentationml/2006/main">
  <p:tag name="AS_UNIQUEID" val="532"/>
</p:tagLst>
</file>

<file path=ppt/tags/tag244.xml><?xml version="1.0" encoding="utf-8"?>
<p:tagLst xmlns:p="http://schemas.openxmlformats.org/presentationml/2006/main">
  <p:tag name="AS_UNIQUEID" val="533"/>
</p:tagLst>
</file>

<file path=ppt/tags/tag245.xml><?xml version="1.0" encoding="utf-8"?>
<p:tagLst xmlns:p="http://schemas.openxmlformats.org/presentationml/2006/main">
  <p:tag name="AS_UNIQUEID" val="534"/>
</p:tagLst>
</file>

<file path=ppt/tags/tag246.xml><?xml version="1.0" encoding="utf-8"?>
<p:tagLst xmlns:p="http://schemas.openxmlformats.org/presentationml/2006/main">
  <p:tag name="AS_UNIQUEID" val="535"/>
</p:tagLst>
</file>

<file path=ppt/tags/tag247.xml><?xml version="1.0" encoding="utf-8"?>
<p:tagLst xmlns:p="http://schemas.openxmlformats.org/presentationml/2006/main">
  <p:tag name="AS_UNIQUEID" val="536"/>
</p:tagLst>
</file>

<file path=ppt/tags/tag248.xml><?xml version="1.0" encoding="utf-8"?>
<p:tagLst xmlns:p="http://schemas.openxmlformats.org/presentationml/2006/main">
  <p:tag name="AS_UNIQUEID" val="537"/>
</p:tagLst>
</file>

<file path=ppt/tags/tag249.xml><?xml version="1.0" encoding="utf-8"?>
<p:tagLst xmlns:p="http://schemas.openxmlformats.org/presentationml/2006/main">
  <p:tag name="AS_UNIQUEID" val="538"/>
</p:tagLst>
</file>

<file path=ppt/tags/tag250.xml><?xml version="1.0" encoding="utf-8"?>
<p:tagLst xmlns:p="http://schemas.openxmlformats.org/presentationml/2006/main">
  <p:tag name="AS_UNIQUEID" val="539"/>
</p:tagLst>
</file>

<file path=ppt/tags/tag251.xml><?xml version="1.0" encoding="utf-8"?>
<p:tagLst xmlns:p="http://schemas.openxmlformats.org/presentationml/2006/main">
  <p:tag name="AS_UNIQUEID" val="540"/>
</p:tagLst>
</file>

<file path=ppt/tags/tag252.xml><?xml version="1.0" encoding="utf-8"?>
<p:tagLst xmlns:p="http://schemas.openxmlformats.org/presentationml/2006/main">
  <p:tag name="AS_UNIQUEID" val="541"/>
</p:tagLst>
</file>

<file path=ppt/tags/tag253.xml><?xml version="1.0" encoding="utf-8"?>
<p:tagLst xmlns:p="http://schemas.openxmlformats.org/presentationml/2006/main">
  <p:tag name="AS_UNIQUEID" val="542"/>
</p:tagLst>
</file>

<file path=ppt/tags/tag254.xml><?xml version="1.0" encoding="utf-8"?>
<p:tagLst xmlns:p="http://schemas.openxmlformats.org/presentationml/2006/main">
  <p:tag name="AS_UNIQUEID" val="543"/>
</p:tagLst>
</file>

<file path=ppt/tags/tag255.xml><?xml version="1.0" encoding="utf-8"?>
<p:tagLst xmlns:p="http://schemas.openxmlformats.org/presentationml/2006/main">
  <p:tag name="AS_UNIQUEID" val="544"/>
</p:tagLst>
</file>

<file path=ppt/tags/tag256.xml><?xml version="1.0" encoding="utf-8"?>
<p:tagLst xmlns:p="http://schemas.openxmlformats.org/presentationml/2006/main">
  <p:tag name="AS_UNIQUEID" val="545"/>
</p:tagLst>
</file>

<file path=ppt/tags/tag257.xml><?xml version="1.0" encoding="utf-8"?>
<p:tagLst xmlns:p="http://schemas.openxmlformats.org/presentationml/2006/main">
  <p:tag name="AS_UNIQUEID" val="546"/>
</p:tagLst>
</file>

<file path=ppt/tags/tag258.xml><?xml version="1.0" encoding="utf-8"?>
<p:tagLst xmlns:p="http://schemas.openxmlformats.org/presentationml/2006/main">
  <p:tag name="AS_UNIQUEID" val="547"/>
</p:tagLst>
</file>

<file path=ppt/tags/tag259.xml><?xml version="1.0" encoding="utf-8"?>
<p:tagLst xmlns:p="http://schemas.openxmlformats.org/presentationml/2006/main">
  <p:tag name="AS_UNIQUEID" val="548"/>
</p:tagLst>
</file>

<file path=ppt/tags/tag260.xml><?xml version="1.0" encoding="utf-8"?>
<p:tagLst xmlns:p="http://schemas.openxmlformats.org/presentationml/2006/main">
  <p:tag name="AS_UNIQUEID" val="549"/>
</p:tagLst>
</file>

<file path=ppt/tags/tag261.xml><?xml version="1.0" encoding="utf-8"?>
<p:tagLst xmlns:p="http://schemas.openxmlformats.org/presentationml/2006/main">
  <p:tag name="AS_UNIQUEID" val="550"/>
</p:tagLst>
</file>

<file path=ppt/tags/tag262.xml><?xml version="1.0" encoding="utf-8"?>
<p:tagLst xmlns:p="http://schemas.openxmlformats.org/presentationml/2006/main">
  <p:tag name="AS_UNIQUEID" val="551"/>
</p:tagLst>
</file>

<file path=ppt/tags/tag263.xml><?xml version="1.0" encoding="utf-8"?>
<p:tagLst xmlns:p="http://schemas.openxmlformats.org/presentationml/2006/main">
  <p:tag name="AS_UNIQUEID" val="552"/>
</p:tagLst>
</file>

<file path=ppt/tags/tag264.xml><?xml version="1.0" encoding="utf-8"?>
<p:tagLst xmlns:p="http://schemas.openxmlformats.org/presentationml/2006/main">
  <p:tag name="AS_UNIQUEID" val="553"/>
</p:tagLst>
</file>

<file path=ppt/tags/tag265.xml><?xml version="1.0" encoding="utf-8"?>
<p:tagLst xmlns:p="http://schemas.openxmlformats.org/presentationml/2006/main">
  <p:tag name="AS_UNIQUEID" val="554"/>
</p:tagLst>
</file>

<file path=ppt/tags/tag266.xml><?xml version="1.0" encoding="utf-8"?>
<p:tagLst xmlns:p="http://schemas.openxmlformats.org/presentationml/2006/main">
  <p:tag name="AS_UNIQUEID" val="555"/>
</p:tagLst>
</file>

<file path=ppt/tags/tag267.xml><?xml version="1.0" encoding="utf-8"?>
<p:tagLst xmlns:p="http://schemas.openxmlformats.org/presentationml/2006/main">
  <p:tag name="AS_UNIQUEID" val="556"/>
</p:tagLst>
</file>

<file path=ppt/tags/tag268.xml><?xml version="1.0" encoding="utf-8"?>
<p:tagLst xmlns:p="http://schemas.openxmlformats.org/presentationml/2006/main">
  <p:tag name="AS_UNIQUEID" val="557"/>
</p:tagLst>
</file>

<file path=ppt/tags/tag269.xml><?xml version="1.0" encoding="utf-8"?>
<p:tagLst xmlns:p="http://schemas.openxmlformats.org/presentationml/2006/main">
  <p:tag name="AS_UNIQUEID" val="558"/>
</p:tagLst>
</file>

<file path=ppt/tags/tag270.xml><?xml version="1.0" encoding="utf-8"?>
<p:tagLst xmlns:p="http://schemas.openxmlformats.org/presentationml/2006/main">
  <p:tag name="AS_UNIQUEID" val="559"/>
</p:tagLst>
</file>

<file path=ppt/tags/tag271.xml><?xml version="1.0" encoding="utf-8"?>
<p:tagLst xmlns:p="http://schemas.openxmlformats.org/presentationml/2006/main">
  <p:tag name="AS_UNIQUEID" val="560"/>
</p:tagLst>
</file>

<file path=ppt/tags/tag272.xml><?xml version="1.0" encoding="utf-8"?>
<p:tagLst xmlns:p="http://schemas.openxmlformats.org/presentationml/2006/main">
  <p:tag name="AS_UNIQUEID" val="561"/>
</p:tagLst>
</file>

<file path=ppt/tags/tag273.xml><?xml version="1.0" encoding="utf-8"?>
<p:tagLst xmlns:p="http://schemas.openxmlformats.org/presentationml/2006/main">
  <p:tag name="AS_UNIQUEID" val="562"/>
</p:tagLst>
</file>

<file path=ppt/tags/tag274.xml><?xml version="1.0" encoding="utf-8"?>
<p:tagLst xmlns:p="http://schemas.openxmlformats.org/presentationml/2006/main">
  <p:tag name="AS_UNIQUEID" val="563"/>
</p:tagLst>
</file>

<file path=ppt/tags/tag275.xml><?xml version="1.0" encoding="utf-8"?>
<p:tagLst xmlns:p="http://schemas.openxmlformats.org/presentationml/2006/main">
  <p:tag name="AS_UNIQUEID" val="564"/>
</p:tagLst>
</file>

<file path=ppt/tags/tag276.xml><?xml version="1.0" encoding="utf-8"?>
<p:tagLst xmlns:p="http://schemas.openxmlformats.org/presentationml/2006/main">
  <p:tag name="AS_UNIQUEID" val="565"/>
</p:tagLst>
</file>

<file path=ppt/tags/tag277.xml><?xml version="1.0" encoding="utf-8"?>
<p:tagLst xmlns:p="http://schemas.openxmlformats.org/presentationml/2006/main">
  <p:tag name="AS_UNIQUEID" val="566"/>
</p:tagLst>
</file>

<file path=ppt/tags/tag278.xml><?xml version="1.0" encoding="utf-8"?>
<p:tagLst xmlns:p="http://schemas.openxmlformats.org/presentationml/2006/main">
  <p:tag name="AS_UNIQUEID" val="567"/>
</p:tagLst>
</file>

<file path=ppt/tags/tag279.xml><?xml version="1.0" encoding="utf-8"?>
<p:tagLst xmlns:p="http://schemas.openxmlformats.org/presentationml/2006/main">
  <p:tag name="AS_UNIQUEID" val="568"/>
</p:tagLst>
</file>

<file path=ppt/tags/tag280.xml><?xml version="1.0" encoding="utf-8"?>
<p:tagLst xmlns:p="http://schemas.openxmlformats.org/presentationml/2006/main">
  <p:tag name="AS_UNIQUEID" val="569"/>
</p:tagLst>
</file>

<file path=ppt/tags/tag281.xml><?xml version="1.0" encoding="utf-8"?>
<p:tagLst xmlns:p="http://schemas.openxmlformats.org/presentationml/2006/main">
  <p:tag name="AS_UNIQUEID" val="570"/>
</p:tagLst>
</file>

<file path=ppt/tags/tag282.xml><?xml version="1.0" encoding="utf-8"?>
<p:tagLst xmlns:p="http://schemas.openxmlformats.org/presentationml/2006/main">
  <p:tag name="AS_UNIQUEID" val="571"/>
</p:tagLst>
</file>

<file path=ppt/tags/tag283.xml><?xml version="1.0" encoding="utf-8"?>
<p:tagLst xmlns:p="http://schemas.openxmlformats.org/presentationml/2006/main">
  <p:tag name="AS_UNIQUEID" val="572"/>
</p:tagLst>
</file>

<file path=ppt/tags/tag284.xml><?xml version="1.0" encoding="utf-8"?>
<p:tagLst xmlns:p="http://schemas.openxmlformats.org/presentationml/2006/main">
  <p:tag name="AS_UNIQUEID" val="573"/>
</p:tagLst>
</file>

<file path=ppt/tags/tag285.xml><?xml version="1.0" encoding="utf-8"?>
<p:tagLst xmlns:p="http://schemas.openxmlformats.org/presentationml/2006/main">
  <p:tag name="AS_UNIQUEID" val="574"/>
</p:tagLst>
</file>

<file path=ppt/tags/tag286.xml><?xml version="1.0" encoding="utf-8"?>
<p:tagLst xmlns:p="http://schemas.openxmlformats.org/presentationml/2006/main">
  <p:tag name="AS_UNIQUEID" val="575"/>
</p:tagLst>
</file>

<file path=ppt/tags/tag287.xml><?xml version="1.0" encoding="utf-8"?>
<p:tagLst xmlns:p="http://schemas.openxmlformats.org/presentationml/2006/main">
  <p:tag name="AS_UNIQUEID" val="576"/>
</p:tagLst>
</file>

<file path=ppt/tags/tag288.xml><?xml version="1.0" encoding="utf-8"?>
<p:tagLst xmlns:p="http://schemas.openxmlformats.org/presentationml/2006/main">
  <p:tag name="AS_UNIQUEID" val="577"/>
</p:tagLst>
</file>

<file path=ppt/tags/tag289.xml><?xml version="1.0" encoding="utf-8"?>
<p:tagLst xmlns:p="http://schemas.openxmlformats.org/presentationml/2006/main">
  <p:tag name="AS_UNIQUEID" val="578"/>
</p:tagLst>
</file>

<file path=ppt/tags/tag290.xml><?xml version="1.0" encoding="utf-8"?>
<p:tagLst xmlns:p="http://schemas.openxmlformats.org/presentationml/2006/main">
  <p:tag name="AS_UNIQUEID" val="579"/>
</p:tagLst>
</file>

<file path=ppt/tags/tag291.xml><?xml version="1.0" encoding="utf-8"?>
<p:tagLst xmlns:p="http://schemas.openxmlformats.org/presentationml/2006/main">
  <p:tag name="AS_UNIQUEID" val="580"/>
</p:tagLst>
</file>

<file path=ppt/tags/tag292.xml><?xml version="1.0" encoding="utf-8"?>
<p:tagLst xmlns:p="http://schemas.openxmlformats.org/presentationml/2006/main">
  <p:tag name="AS_UNIQUEID" val="581"/>
</p:tagLst>
</file>

<file path=ppt/tags/tag293.xml><?xml version="1.0" encoding="utf-8"?>
<p:tagLst xmlns:p="http://schemas.openxmlformats.org/presentationml/2006/main">
  <p:tag name="AS_UNIQUEID" val="582"/>
</p:tagLst>
</file>

<file path=ppt/tags/tag294.xml><?xml version="1.0" encoding="utf-8"?>
<p:tagLst xmlns:p="http://schemas.openxmlformats.org/presentationml/2006/main">
  <p:tag name="AS_UNIQUEID" val="583"/>
</p:tagLst>
</file>

<file path=ppt/tags/tag295.xml><?xml version="1.0" encoding="utf-8"?>
<p:tagLst xmlns:p="http://schemas.openxmlformats.org/presentationml/2006/main">
  <p:tag name="AS_UNIQUEID" val="584"/>
</p:tagLst>
</file>

<file path=ppt/tags/tag296.xml><?xml version="1.0" encoding="utf-8"?>
<p:tagLst xmlns:p="http://schemas.openxmlformats.org/presentationml/2006/main">
  <p:tag name="AS_UNIQUEID" val="585"/>
</p:tagLst>
</file>

<file path=ppt/tags/tag297.xml><?xml version="1.0" encoding="utf-8"?>
<p:tagLst xmlns:p="http://schemas.openxmlformats.org/presentationml/2006/main">
  <p:tag name="AS_UNIQUEID" val="586"/>
</p:tagLst>
</file>

<file path=ppt/tags/tag298.xml><?xml version="1.0" encoding="utf-8"?>
<p:tagLst xmlns:p="http://schemas.openxmlformats.org/presentationml/2006/main">
  <p:tag name="AS_UNIQUEID" val="587"/>
</p:tagLst>
</file>

<file path=ppt/tags/tag299.xml><?xml version="1.0" encoding="utf-8"?>
<p:tagLst xmlns:p="http://schemas.openxmlformats.org/presentationml/2006/main">
  <p:tag name="AS_UNIQUEID" val="588"/>
</p:tagLst>
</file>

<file path=ppt/tags/tag300.xml><?xml version="1.0" encoding="utf-8"?>
<p:tagLst xmlns:p="http://schemas.openxmlformats.org/presentationml/2006/main">
  <p:tag name="AS_UNIQUEID" val="589"/>
</p:tagLst>
</file>

<file path=ppt/tags/tag301.xml><?xml version="1.0" encoding="utf-8"?>
<p:tagLst xmlns:p="http://schemas.openxmlformats.org/presentationml/2006/main">
  <p:tag name="AS_UNIQUEID" val="590"/>
</p:tagLst>
</file>

<file path=ppt/tags/tag302.xml><?xml version="1.0" encoding="utf-8"?>
<p:tagLst xmlns:p="http://schemas.openxmlformats.org/presentationml/2006/main">
  <p:tag name="AS_UNIQUEID" val="591"/>
</p:tagLst>
</file>

<file path=ppt/tags/tag303.xml><?xml version="1.0" encoding="utf-8"?>
<p:tagLst xmlns:p="http://schemas.openxmlformats.org/presentationml/2006/main">
  <p:tag name="AS_UNIQUEID" val="592"/>
</p:tagLst>
</file>

<file path=ppt/tags/tag304.xml><?xml version="1.0" encoding="utf-8"?>
<p:tagLst xmlns:p="http://schemas.openxmlformats.org/presentationml/2006/main">
  <p:tag name="AS_UNIQUEID" val="593"/>
</p:tagLst>
</file>

<file path=ppt/tags/tag305.xml><?xml version="1.0" encoding="utf-8"?>
<p:tagLst xmlns:p="http://schemas.openxmlformats.org/presentationml/2006/main">
  <p:tag name="AS_UNIQUEID" val="594"/>
</p:tagLst>
</file>

<file path=ppt/tags/tag306.xml><?xml version="1.0" encoding="utf-8"?>
<p:tagLst xmlns:p="http://schemas.openxmlformats.org/presentationml/2006/main">
  <p:tag name="AS_UNIQUEID" val="595"/>
</p:tagLst>
</file>

<file path=ppt/tags/tag307.xml><?xml version="1.0" encoding="utf-8"?>
<p:tagLst xmlns:p="http://schemas.openxmlformats.org/presentationml/2006/main">
  <p:tag name="AS_UNIQUEID" val="596"/>
</p:tagLst>
</file>

<file path=ppt/tags/tag308.xml><?xml version="1.0" encoding="utf-8"?>
<p:tagLst xmlns:p="http://schemas.openxmlformats.org/presentationml/2006/main">
  <p:tag name="AS_UNIQUEID" val="597"/>
</p:tagLst>
</file>

<file path=ppt/tags/tag309.xml><?xml version="1.0" encoding="utf-8"?>
<p:tagLst xmlns:p="http://schemas.openxmlformats.org/presentationml/2006/main">
  <p:tag name="AS_UNIQUEID" val="598"/>
</p:tagLst>
</file>

<file path=ppt/tags/tag310.xml><?xml version="1.0" encoding="utf-8"?>
<p:tagLst xmlns:p="http://schemas.openxmlformats.org/presentationml/2006/main">
  <p:tag name="AS_UNIQUEID" val="599"/>
</p:tagLst>
</file>

<file path=ppt/tags/tag311.xml><?xml version="1.0" encoding="utf-8"?>
<p:tagLst xmlns:p="http://schemas.openxmlformats.org/presentationml/2006/main">
  <p:tag name="AS_UNIQUEID" val="600"/>
</p:tagLst>
</file>

<file path=ppt/tags/tag312.xml><?xml version="1.0" encoding="utf-8"?>
<p:tagLst xmlns:p="http://schemas.openxmlformats.org/presentationml/2006/main">
  <p:tag name="AS_UNIQUEID" val="601"/>
</p:tagLst>
</file>

<file path=ppt/tags/tag313.xml><?xml version="1.0" encoding="utf-8"?>
<p:tagLst xmlns:p="http://schemas.openxmlformats.org/presentationml/2006/main">
  <p:tag name="AS_UNIQUEID" val="602"/>
</p:tagLst>
</file>

<file path=ppt/tags/tag314.xml><?xml version="1.0" encoding="utf-8"?>
<p:tagLst xmlns:p="http://schemas.openxmlformats.org/presentationml/2006/main">
  <p:tag name="AS_UNIQUEID" val="603"/>
</p:tagLst>
</file>

<file path=ppt/tags/tag315.xml><?xml version="1.0" encoding="utf-8"?>
<p:tagLst xmlns:p="http://schemas.openxmlformats.org/presentationml/2006/main">
  <p:tag name="AS_UNIQUEID" val="604"/>
</p:tagLst>
</file>

<file path=ppt/tags/tag316.xml><?xml version="1.0" encoding="utf-8"?>
<p:tagLst xmlns:p="http://schemas.openxmlformats.org/presentationml/2006/main">
  <p:tag name="AS_UNIQUEID" val="605"/>
</p:tagLst>
</file>

<file path=ppt/tags/tag317.xml><?xml version="1.0" encoding="utf-8"?>
<p:tagLst xmlns:p="http://schemas.openxmlformats.org/presentationml/2006/main">
  <p:tag name="AS_UNIQUEID" val="606"/>
</p:tagLst>
</file>

<file path=ppt/tags/tag318.xml><?xml version="1.0" encoding="utf-8"?>
<p:tagLst xmlns:p="http://schemas.openxmlformats.org/presentationml/2006/main">
  <p:tag name="AS_UNIQUEID" val="607"/>
</p:tagLst>
</file>

<file path=ppt/tags/tag319.xml><?xml version="1.0" encoding="utf-8"?>
<p:tagLst xmlns:p="http://schemas.openxmlformats.org/presentationml/2006/main">
  <p:tag name="AS_UNIQUEID" val="608"/>
</p:tagLst>
</file>

<file path=ppt/tags/tag320.xml><?xml version="1.0" encoding="utf-8"?>
<p:tagLst xmlns:p="http://schemas.openxmlformats.org/presentationml/2006/main">
  <p:tag name="AS_UNIQUEID" val="609"/>
</p:tagLst>
</file>

<file path=ppt/tags/tag321.xml><?xml version="1.0" encoding="utf-8"?>
<p:tagLst xmlns:p="http://schemas.openxmlformats.org/presentationml/2006/main">
  <p:tag name="AS_UNIQUEID" val="610"/>
</p:tagLst>
</file>

<file path=ppt/tags/tag322.xml><?xml version="1.0" encoding="utf-8"?>
<p:tagLst xmlns:p="http://schemas.openxmlformats.org/presentationml/2006/main">
  <p:tag name="AS_UNIQUEID" val="611"/>
</p:tagLst>
</file>

<file path=ppt/tags/tag323.xml><?xml version="1.0" encoding="utf-8"?>
<p:tagLst xmlns:p="http://schemas.openxmlformats.org/presentationml/2006/main">
  <p:tag name="AS_UNIQUEID" val="612"/>
</p:tagLst>
</file>

<file path=ppt/tags/tag324.xml><?xml version="1.0" encoding="utf-8"?>
<p:tagLst xmlns:p="http://schemas.openxmlformats.org/presentationml/2006/main">
  <p:tag name="AS_UNIQUEID" val="613"/>
</p:tagLst>
</file>

<file path=ppt/tags/tag325.xml><?xml version="1.0" encoding="utf-8"?>
<p:tagLst xmlns:p="http://schemas.openxmlformats.org/presentationml/2006/main">
  <p:tag name="AS_UNIQUEID" val="614"/>
</p:tagLst>
</file>

<file path=ppt/tags/tag326.xml><?xml version="1.0" encoding="utf-8"?>
<p:tagLst xmlns:p="http://schemas.openxmlformats.org/presentationml/2006/main">
  <p:tag name="AS_UNIQUEID" val="615"/>
</p:tagLst>
</file>

<file path=ppt/tags/tag327.xml><?xml version="1.0" encoding="utf-8"?>
<p:tagLst xmlns:p="http://schemas.openxmlformats.org/presentationml/2006/main">
  <p:tag name="AS_UNIQUEID" val="616"/>
</p:tagLst>
</file>

<file path=ppt/tags/tag328.xml><?xml version="1.0" encoding="utf-8"?>
<p:tagLst xmlns:p="http://schemas.openxmlformats.org/presentationml/2006/main">
  <p:tag name="AS_UNIQUEID" val="617"/>
</p:tagLst>
</file>

<file path=ppt/tags/tag329.xml><?xml version="1.0" encoding="utf-8"?>
<p:tagLst xmlns:p="http://schemas.openxmlformats.org/presentationml/2006/main">
  <p:tag name="AS_UNIQUEID" val="618"/>
</p:tagLst>
</file>

<file path=ppt/tags/tag330.xml><?xml version="1.0" encoding="utf-8"?>
<p:tagLst xmlns:p="http://schemas.openxmlformats.org/presentationml/2006/main">
  <p:tag name="AS_UNIQUEID" val="619"/>
</p:tagLst>
</file>

<file path=ppt/tags/tag331.xml><?xml version="1.0" encoding="utf-8"?>
<p:tagLst xmlns:p="http://schemas.openxmlformats.org/presentationml/2006/main">
  <p:tag name="AS_UNIQUEID" val="620"/>
</p:tagLst>
</file>

<file path=ppt/tags/tag332.xml><?xml version="1.0" encoding="utf-8"?>
<p:tagLst xmlns:p="http://schemas.openxmlformats.org/presentationml/2006/main">
  <p:tag name="AS_UNIQUEID" val="621"/>
</p:tagLst>
</file>

<file path=ppt/tags/tag333.xml><?xml version="1.0" encoding="utf-8"?>
<p:tagLst xmlns:p="http://schemas.openxmlformats.org/presentationml/2006/main">
  <p:tag name="AS_UNIQUEID" val="622"/>
</p:tagLst>
</file>

<file path=ppt/tags/tag334.xml><?xml version="1.0" encoding="utf-8"?>
<p:tagLst xmlns:p="http://schemas.openxmlformats.org/presentationml/2006/main">
  <p:tag name="AS_UNIQUEID" val="623"/>
</p:tagLst>
</file>

<file path=ppt/tags/tag335.xml><?xml version="1.0" encoding="utf-8"?>
<p:tagLst xmlns:p="http://schemas.openxmlformats.org/presentationml/2006/main">
  <p:tag name="AS_UNIQUEID" val="624"/>
</p:tagLst>
</file>

<file path=ppt/tags/tag336.xml><?xml version="1.0" encoding="utf-8"?>
<p:tagLst xmlns:p="http://schemas.openxmlformats.org/presentationml/2006/main">
  <p:tag name="AS_UNIQUEID" val="625"/>
</p:tagLst>
</file>

<file path=ppt/tags/tag337.xml><?xml version="1.0" encoding="utf-8"?>
<p:tagLst xmlns:p="http://schemas.openxmlformats.org/presentationml/2006/main">
  <p:tag name="AS_UNIQUEID" val="626"/>
</p:tagLst>
</file>

<file path=ppt/tags/tag338.xml><?xml version="1.0" encoding="utf-8"?>
<p:tagLst xmlns:p="http://schemas.openxmlformats.org/presentationml/2006/main">
  <p:tag name="AS_UNIQUEID" val="627"/>
</p:tagLst>
</file>

<file path=ppt/tags/tag339.xml><?xml version="1.0" encoding="utf-8"?>
<p:tagLst xmlns:p="http://schemas.openxmlformats.org/presentationml/2006/main">
  <p:tag name="AS_UNIQUEID" val="628"/>
</p:tagLst>
</file>

<file path=ppt/tags/tag340.xml><?xml version="1.0" encoding="utf-8"?>
<p:tagLst xmlns:p="http://schemas.openxmlformats.org/presentationml/2006/main">
  <p:tag name="AS_UNIQUEID" val="629"/>
</p:tagLst>
</file>

<file path=ppt/tags/tag341.xml><?xml version="1.0" encoding="utf-8"?>
<p:tagLst xmlns:p="http://schemas.openxmlformats.org/presentationml/2006/main">
  <p:tag name="AS_UNIQUEID" val="630"/>
</p:tagLst>
</file>

<file path=ppt/tags/tag342.xml><?xml version="1.0" encoding="utf-8"?>
<p:tagLst xmlns:p="http://schemas.openxmlformats.org/presentationml/2006/main">
  <p:tag name="AS_UNIQUEID" val="631"/>
</p:tagLst>
</file>

<file path=ppt/tags/tag343.xml><?xml version="1.0" encoding="utf-8"?>
<p:tagLst xmlns:p="http://schemas.openxmlformats.org/presentationml/2006/main">
  <p:tag name="AS_UNIQUEID" val="632"/>
</p:tagLst>
</file>

<file path=ppt/tags/tag344.xml><?xml version="1.0" encoding="utf-8"?>
<p:tagLst xmlns:p="http://schemas.openxmlformats.org/presentationml/2006/main">
  <p:tag name="AS_UNIQUEID" val="633"/>
</p:tagLst>
</file>

<file path=ppt/tags/tag345.xml><?xml version="1.0" encoding="utf-8"?>
<p:tagLst xmlns:p="http://schemas.openxmlformats.org/presentationml/2006/main">
  <p:tag name="AS_UNIQUEID" val="634"/>
</p:tagLst>
</file>

<file path=ppt/tags/tag346.xml><?xml version="1.0" encoding="utf-8"?>
<p:tagLst xmlns:p="http://schemas.openxmlformats.org/presentationml/2006/main">
  <p:tag name="AS_UNIQUEID" val="635"/>
</p:tagLst>
</file>

<file path=ppt/tags/tag347.xml><?xml version="1.0" encoding="utf-8"?>
<p:tagLst xmlns:p="http://schemas.openxmlformats.org/presentationml/2006/main">
  <p:tag name="AS_UNIQUEID" val="636"/>
</p:tagLst>
</file>

<file path=ppt/tags/tag348.xml><?xml version="1.0" encoding="utf-8"?>
<p:tagLst xmlns:p="http://schemas.openxmlformats.org/presentationml/2006/main">
  <p:tag name="AS_UNIQUEID" val="637"/>
</p:tagLst>
</file>

<file path=ppt/tags/tag349.xml><?xml version="1.0" encoding="utf-8"?>
<p:tagLst xmlns:p="http://schemas.openxmlformats.org/presentationml/2006/main">
  <p:tag name="AS_UNIQUEID" val="638"/>
</p:tagLst>
</file>

<file path=ppt/tags/tag350.xml><?xml version="1.0" encoding="utf-8"?>
<p:tagLst xmlns:p="http://schemas.openxmlformats.org/presentationml/2006/main">
  <p:tag name="AS_UNIQUEID" val="639"/>
</p:tagLst>
</file>

<file path=ppt/tags/tag351.xml><?xml version="1.0" encoding="utf-8"?>
<p:tagLst xmlns:p="http://schemas.openxmlformats.org/presentationml/2006/main">
  <p:tag name="AS_UNIQUEID" val="640"/>
</p:tagLst>
</file>

<file path=ppt/tags/tag352.xml><?xml version="1.0" encoding="utf-8"?>
<p:tagLst xmlns:p="http://schemas.openxmlformats.org/presentationml/2006/main">
  <p:tag name="AS_UNIQUEID" val="641"/>
</p:tagLst>
</file>

<file path=ppt/tags/tag353.xml><?xml version="1.0" encoding="utf-8"?>
<p:tagLst xmlns:p="http://schemas.openxmlformats.org/presentationml/2006/main">
  <p:tag name="AS_UNIQUEID" val="642"/>
</p:tagLst>
</file>

<file path=ppt/tags/tag354.xml><?xml version="1.0" encoding="utf-8"?>
<p:tagLst xmlns:p="http://schemas.openxmlformats.org/presentationml/2006/main">
  <p:tag name="AS_UNIQUEID" val="643"/>
</p:tagLst>
</file>

<file path=ppt/tags/tag355.xml><?xml version="1.0" encoding="utf-8"?>
<p:tagLst xmlns:p="http://schemas.openxmlformats.org/presentationml/2006/main">
  <p:tag name="AS_UNIQUEID" val="644"/>
</p:tagLst>
</file>

<file path=ppt/tags/tag356.xml><?xml version="1.0" encoding="utf-8"?>
<p:tagLst xmlns:p="http://schemas.openxmlformats.org/presentationml/2006/main">
  <p:tag name="AS_UNIQUEID" val="645"/>
</p:tagLst>
</file>

<file path=ppt/tags/tag357.xml><?xml version="1.0" encoding="utf-8"?>
<p:tagLst xmlns:p="http://schemas.openxmlformats.org/presentationml/2006/main">
  <p:tag name="AS_UNIQUEID" val="646"/>
</p:tagLst>
</file>

<file path=ppt/tags/tag358.xml><?xml version="1.0" encoding="utf-8"?>
<p:tagLst xmlns:p="http://schemas.openxmlformats.org/presentationml/2006/main">
  <p:tag name="AS_UNIQUEID" val="647"/>
</p:tagLst>
</file>

<file path=ppt/tags/tag359.xml><?xml version="1.0" encoding="utf-8"?>
<p:tagLst xmlns:p="http://schemas.openxmlformats.org/presentationml/2006/main">
  <p:tag name="AS_UNIQUEID" val="648"/>
</p:tagLst>
</file>

<file path=ppt/tags/tag360.xml><?xml version="1.0" encoding="utf-8"?>
<p:tagLst xmlns:p="http://schemas.openxmlformats.org/presentationml/2006/main">
  <p:tag name="AS_UNIQUEID" val="649"/>
</p:tagLst>
</file>

<file path=ppt/tags/tag361.xml><?xml version="1.0" encoding="utf-8"?>
<p:tagLst xmlns:p="http://schemas.openxmlformats.org/presentationml/2006/main">
  <p:tag name="AS_UNIQUEID" val="650"/>
</p:tagLst>
</file>

<file path=ppt/tags/tag362.xml><?xml version="1.0" encoding="utf-8"?>
<p:tagLst xmlns:p="http://schemas.openxmlformats.org/presentationml/2006/main">
  <p:tag name="AS_UNIQUEID" val="651"/>
</p:tagLst>
</file>

<file path=ppt/tags/tag363.xml><?xml version="1.0" encoding="utf-8"?>
<p:tagLst xmlns:p="http://schemas.openxmlformats.org/presentationml/2006/main">
  <p:tag name="AS_UNIQUEID" val="652"/>
</p:tagLst>
</file>

<file path=ppt/tags/tag364.xml><?xml version="1.0" encoding="utf-8"?>
<p:tagLst xmlns:p="http://schemas.openxmlformats.org/presentationml/2006/main">
  <p:tag name="AS_UNIQUEID" val="653"/>
</p:tagLst>
</file>

<file path=ppt/tags/tag365.xml><?xml version="1.0" encoding="utf-8"?>
<p:tagLst xmlns:p="http://schemas.openxmlformats.org/presentationml/2006/main">
  <p:tag name="AS_UNIQUEID" val="654"/>
</p:tagLst>
</file>

<file path=ppt/tags/tag366.xml><?xml version="1.0" encoding="utf-8"?>
<p:tagLst xmlns:p="http://schemas.openxmlformats.org/presentationml/2006/main">
  <p:tag name="AS_UNIQUEID" val="655"/>
</p:tagLst>
</file>

<file path=ppt/tags/tag367.xml><?xml version="1.0" encoding="utf-8"?>
<p:tagLst xmlns:p="http://schemas.openxmlformats.org/presentationml/2006/main">
  <p:tag name="AS_UNIQUEID" val="656"/>
</p:tagLst>
</file>

<file path=ppt/tags/tag368.xml><?xml version="1.0" encoding="utf-8"?>
<p:tagLst xmlns:p="http://schemas.openxmlformats.org/presentationml/2006/main">
  <p:tag name="AS_UNIQUEID" val="657"/>
</p:tagLst>
</file>

<file path=ppt/tags/tag369.xml><?xml version="1.0" encoding="utf-8"?>
<p:tagLst xmlns:p="http://schemas.openxmlformats.org/presentationml/2006/main">
  <p:tag name="AS_UNIQUEID" val="658"/>
</p:tagLst>
</file>

<file path=ppt/tags/tag370.xml><?xml version="1.0" encoding="utf-8"?>
<p:tagLst xmlns:p="http://schemas.openxmlformats.org/presentationml/2006/main">
  <p:tag name="AS_UNIQUEID" val="659"/>
</p:tagLst>
</file>

<file path=ppt/tags/tag371.xml><?xml version="1.0" encoding="utf-8"?>
<p:tagLst xmlns:p="http://schemas.openxmlformats.org/presentationml/2006/main">
  <p:tag name="AS_UNIQUEID" val="660"/>
</p:tagLst>
</file>

<file path=ppt/tags/tag372.xml><?xml version="1.0" encoding="utf-8"?>
<p:tagLst xmlns:p="http://schemas.openxmlformats.org/presentationml/2006/main">
  <p:tag name="AS_UNIQUEID" val="661"/>
</p:tagLst>
</file>

<file path=ppt/tags/tag373.xml><?xml version="1.0" encoding="utf-8"?>
<p:tagLst xmlns:p="http://schemas.openxmlformats.org/presentationml/2006/main">
  <p:tag name="AS_UNIQUEID" val="662"/>
</p:tagLst>
</file>

<file path=ppt/tags/tag374.xml><?xml version="1.0" encoding="utf-8"?>
<p:tagLst xmlns:p="http://schemas.openxmlformats.org/presentationml/2006/main">
  <p:tag name="AS_UNIQUEID" val="663"/>
</p:tagLst>
</file>

<file path=ppt/tags/tag375.xml><?xml version="1.0" encoding="utf-8"?>
<p:tagLst xmlns:p="http://schemas.openxmlformats.org/presentationml/2006/main">
  <p:tag name="AS_UNIQUEID" val="664"/>
</p:tagLst>
</file>

<file path=ppt/tags/tag376.xml><?xml version="1.0" encoding="utf-8"?>
<p:tagLst xmlns:p="http://schemas.openxmlformats.org/presentationml/2006/main">
  <p:tag name="AS_UNIQUEID" val="665"/>
</p:tagLst>
</file>

<file path=ppt/tags/tag377.xml><?xml version="1.0" encoding="utf-8"?>
<p:tagLst xmlns:p="http://schemas.openxmlformats.org/presentationml/2006/main">
  <p:tag name="AS_UNIQUEID" val="666"/>
</p:tagLst>
</file>

<file path=ppt/tags/tag378.xml><?xml version="1.0" encoding="utf-8"?>
<p:tagLst xmlns:p="http://schemas.openxmlformats.org/presentationml/2006/main">
  <p:tag name="AS_UNIQUEID" val="667"/>
</p:tagLst>
</file>

<file path=ppt/tags/tag379.xml><?xml version="1.0" encoding="utf-8"?>
<p:tagLst xmlns:p="http://schemas.openxmlformats.org/presentationml/2006/main">
  <p:tag name="AS_UNIQUEID" val="668"/>
</p:tagLst>
</file>

<file path=ppt/tags/tag380.xml><?xml version="1.0" encoding="utf-8"?>
<p:tagLst xmlns:p="http://schemas.openxmlformats.org/presentationml/2006/main">
  <p:tag name="AS_UNIQUEID" val="669"/>
</p:tagLst>
</file>

<file path=ppt/tags/tag381.xml><?xml version="1.0" encoding="utf-8"?>
<p:tagLst xmlns:p="http://schemas.openxmlformats.org/presentationml/2006/main">
  <p:tag name="AS_UNIQUEID" val="670"/>
</p:tagLst>
</file>

<file path=ppt/tags/tag382.xml><?xml version="1.0" encoding="utf-8"?>
<p:tagLst xmlns:p="http://schemas.openxmlformats.org/presentationml/2006/main">
  <p:tag name="AS_UNIQUEID" val="671"/>
</p:tagLst>
</file>

<file path=ppt/tags/tag383.xml><?xml version="1.0" encoding="utf-8"?>
<p:tagLst xmlns:p="http://schemas.openxmlformats.org/presentationml/2006/main">
  <p:tag name="AS_UNIQUEID" val="672"/>
</p:tagLst>
</file>

<file path=ppt/tags/tag384.xml><?xml version="1.0" encoding="utf-8"?>
<p:tagLst xmlns:p="http://schemas.openxmlformats.org/presentationml/2006/main">
  <p:tag name="AS_UNIQUEID" val="673"/>
</p:tagLst>
</file>

<file path=ppt/tags/tag385.xml><?xml version="1.0" encoding="utf-8"?>
<p:tagLst xmlns:p="http://schemas.openxmlformats.org/presentationml/2006/main">
  <p:tag name="AS_UNIQUEID" val="674"/>
</p:tagLst>
</file>

<file path=ppt/tags/tag386.xml><?xml version="1.0" encoding="utf-8"?>
<p:tagLst xmlns:p="http://schemas.openxmlformats.org/presentationml/2006/main">
  <p:tag name="AS_UNIQUEID" val="675"/>
</p:tagLst>
</file>

<file path=ppt/tags/tag387.xml><?xml version="1.0" encoding="utf-8"?>
<p:tagLst xmlns:p="http://schemas.openxmlformats.org/presentationml/2006/main">
  <p:tag name="AS_UNIQUEID" val="676"/>
</p:tagLst>
</file>

<file path=ppt/tags/tag388.xml><?xml version="1.0" encoding="utf-8"?>
<p:tagLst xmlns:p="http://schemas.openxmlformats.org/presentationml/2006/main">
  <p:tag name="AS_UNIQUEID" val="677"/>
</p:tagLst>
</file>

<file path=ppt/tags/tag389.xml><?xml version="1.0" encoding="utf-8"?>
<p:tagLst xmlns:p="http://schemas.openxmlformats.org/presentationml/2006/main">
  <p:tag name="AS_UNIQUEID" val="678"/>
</p:tagLst>
</file>

<file path=ppt/tags/tag390.xml><?xml version="1.0" encoding="utf-8"?>
<p:tagLst xmlns:p="http://schemas.openxmlformats.org/presentationml/2006/main">
  <p:tag name="AS_UNIQUEID" val="679"/>
</p:tagLst>
</file>

<file path=ppt/tags/tag391.xml><?xml version="1.0" encoding="utf-8"?>
<p:tagLst xmlns:p="http://schemas.openxmlformats.org/presentationml/2006/main">
  <p:tag name="AS_UNIQUEID" val="680"/>
</p:tagLst>
</file>

<file path=ppt/tags/tag392.xml><?xml version="1.0" encoding="utf-8"?>
<p:tagLst xmlns:p="http://schemas.openxmlformats.org/presentationml/2006/main">
  <p:tag name="AS_UNIQUEID" val="681"/>
</p:tagLst>
</file>

<file path=ppt/tags/tag393.xml><?xml version="1.0" encoding="utf-8"?>
<p:tagLst xmlns:p="http://schemas.openxmlformats.org/presentationml/2006/main">
  <p:tag name="AS_UNIQUEID" val="682"/>
</p:tagLst>
</file>

<file path=ppt/tags/tag394.xml><?xml version="1.0" encoding="utf-8"?>
<p:tagLst xmlns:p="http://schemas.openxmlformats.org/presentationml/2006/main">
  <p:tag name="AS_UNIQUEID" val="683"/>
</p:tagLst>
</file>

<file path=ppt/tags/tag395.xml><?xml version="1.0" encoding="utf-8"?>
<p:tagLst xmlns:p="http://schemas.openxmlformats.org/presentationml/2006/main">
  <p:tag name="AS_UNIQUEID" val="684"/>
</p:tagLst>
</file>

<file path=ppt/tags/tag396.xml><?xml version="1.0" encoding="utf-8"?>
<p:tagLst xmlns:p="http://schemas.openxmlformats.org/presentationml/2006/main">
  <p:tag name="AS_UNIQUEID" val="685"/>
</p:tagLst>
</file>

<file path=ppt/tags/tag397.xml><?xml version="1.0" encoding="utf-8"?>
<p:tagLst xmlns:p="http://schemas.openxmlformats.org/presentationml/2006/main">
  <p:tag name="AS_UNIQUEID" val="686"/>
</p:tagLst>
</file>

<file path=ppt/tags/tag398.xml><?xml version="1.0" encoding="utf-8"?>
<p:tagLst xmlns:p="http://schemas.openxmlformats.org/presentationml/2006/main">
  <p:tag name="AS_UNIQUEID" val="687"/>
</p:tagLst>
</file>

<file path=ppt/tags/tag399.xml><?xml version="1.0" encoding="utf-8"?>
<p:tagLst xmlns:p="http://schemas.openxmlformats.org/presentationml/2006/main">
  <p:tag name="AS_UNIQUEID" val="688"/>
</p:tagLst>
</file>

<file path=ppt/tags/tag400.xml><?xml version="1.0" encoding="utf-8"?>
<p:tagLst xmlns:p="http://schemas.openxmlformats.org/presentationml/2006/main">
  <p:tag name="AS_UNIQUEID" val="689"/>
</p:tagLst>
</file>

<file path=ppt/tags/tag401.xml><?xml version="1.0" encoding="utf-8"?>
<p:tagLst xmlns:p="http://schemas.openxmlformats.org/presentationml/2006/main">
  <p:tag name="AS_UNIQUEID" val="690"/>
</p:tagLst>
</file>

<file path=ppt/tags/tag402.xml><?xml version="1.0" encoding="utf-8"?>
<p:tagLst xmlns:p="http://schemas.openxmlformats.org/presentationml/2006/main">
  <p:tag name="AS_UNIQUEID" val="691"/>
</p:tagLst>
</file>

<file path=ppt/tags/tag403.xml><?xml version="1.0" encoding="utf-8"?>
<p:tagLst xmlns:p="http://schemas.openxmlformats.org/presentationml/2006/main">
  <p:tag name="AS_UNIQUEID" val="692"/>
</p:tagLst>
</file>

<file path=ppt/tags/tag404.xml><?xml version="1.0" encoding="utf-8"?>
<p:tagLst xmlns:p="http://schemas.openxmlformats.org/presentationml/2006/main">
  <p:tag name="AS_UNIQUEID" val="693"/>
</p:tagLst>
</file>

<file path=ppt/tags/tag405.xml><?xml version="1.0" encoding="utf-8"?>
<p:tagLst xmlns:p="http://schemas.openxmlformats.org/presentationml/2006/main">
  <p:tag name="AS_UNIQUEID" val="694"/>
</p:tagLst>
</file>

<file path=ppt/tags/tag406.xml><?xml version="1.0" encoding="utf-8"?>
<p:tagLst xmlns:p="http://schemas.openxmlformats.org/presentationml/2006/main">
  <p:tag name="AS_UNIQUEID" val="695"/>
</p:tagLst>
</file>

<file path=ppt/tags/tag407.xml><?xml version="1.0" encoding="utf-8"?>
<p:tagLst xmlns:p="http://schemas.openxmlformats.org/presentationml/2006/main">
  <p:tag name="AS_UNIQUEID" val="696"/>
</p:tagLst>
</file>

<file path=ppt/tags/tag408.xml><?xml version="1.0" encoding="utf-8"?>
<p:tagLst xmlns:p="http://schemas.openxmlformats.org/presentationml/2006/main">
  <p:tag name="AS_UNIQUEID" val="697"/>
</p:tagLst>
</file>

<file path=ppt/tags/tag409.xml><?xml version="1.0" encoding="utf-8"?>
<p:tagLst xmlns:p="http://schemas.openxmlformats.org/presentationml/2006/main">
  <p:tag name="AS_UNIQUEID" val="698"/>
</p:tagLst>
</file>

<file path=ppt/tags/tag410.xml><?xml version="1.0" encoding="utf-8"?>
<p:tagLst xmlns:p="http://schemas.openxmlformats.org/presentationml/2006/main">
  <p:tag name="AS_UNIQUEID" val="699"/>
</p:tagLst>
</file>

<file path=ppt/tags/tag411.xml><?xml version="1.0" encoding="utf-8"?>
<p:tagLst xmlns:p="http://schemas.openxmlformats.org/presentationml/2006/main">
  <p:tag name="AS_UNIQUEID" val="700"/>
</p:tagLst>
</file>

<file path=ppt/tags/tag412.xml><?xml version="1.0" encoding="utf-8"?>
<p:tagLst xmlns:p="http://schemas.openxmlformats.org/presentationml/2006/main">
  <p:tag name="AS_UNIQUEID" val="701"/>
</p:tagLst>
</file>

<file path=ppt/tags/tag413.xml><?xml version="1.0" encoding="utf-8"?>
<p:tagLst xmlns:p="http://schemas.openxmlformats.org/presentationml/2006/main">
  <p:tag name="AS_UNIQUEID" val="702"/>
</p:tagLst>
</file>

<file path=ppt/tags/tag414.xml><?xml version="1.0" encoding="utf-8"?>
<p:tagLst xmlns:p="http://schemas.openxmlformats.org/presentationml/2006/main">
  <p:tag name="AS_UNIQUEID" val="703"/>
</p:tagLst>
</file>

<file path=ppt/tags/tag415.xml><?xml version="1.0" encoding="utf-8"?>
<p:tagLst xmlns:p="http://schemas.openxmlformats.org/presentationml/2006/main">
  <p:tag name="AS_UNIQUEID" val="704"/>
</p:tagLst>
</file>

<file path=ppt/tags/tag416.xml><?xml version="1.0" encoding="utf-8"?>
<p:tagLst xmlns:p="http://schemas.openxmlformats.org/presentationml/2006/main">
  <p:tag name="AS_UNIQUEID" val="705"/>
</p:tagLst>
</file>

<file path=ppt/tags/tag417.xml><?xml version="1.0" encoding="utf-8"?>
<p:tagLst xmlns:p="http://schemas.openxmlformats.org/presentationml/2006/main">
  <p:tag name="AS_UNIQUEID" val="706"/>
</p:tagLst>
</file>

<file path=ppt/tags/tag418.xml><?xml version="1.0" encoding="utf-8"?>
<p:tagLst xmlns:p="http://schemas.openxmlformats.org/presentationml/2006/main">
  <p:tag name="AS_UNIQUEID" val="707"/>
</p:tagLst>
</file>

<file path=ppt/tags/tag419.xml><?xml version="1.0" encoding="utf-8"?>
<p:tagLst xmlns:p="http://schemas.openxmlformats.org/presentationml/2006/main">
  <p:tag name="AS_UNIQUEID" val="708"/>
</p:tagLst>
</file>

<file path=ppt/tags/tag420.xml><?xml version="1.0" encoding="utf-8"?>
<p:tagLst xmlns:p="http://schemas.openxmlformats.org/presentationml/2006/main">
  <p:tag name="AS_UNIQUEID" val="709"/>
</p:tagLst>
</file>

<file path=ppt/tags/tag421.xml><?xml version="1.0" encoding="utf-8"?>
<p:tagLst xmlns:p="http://schemas.openxmlformats.org/presentationml/2006/main">
  <p:tag name="AS_UNIQUEID" val="710"/>
</p:tagLst>
</file>

<file path=ppt/tags/tag422.xml><?xml version="1.0" encoding="utf-8"?>
<p:tagLst xmlns:p="http://schemas.openxmlformats.org/presentationml/2006/main">
  <p:tag name="AS_UNIQUEID" val="711"/>
</p:tagLst>
</file>

<file path=ppt/tags/tag423.xml><?xml version="1.0" encoding="utf-8"?>
<p:tagLst xmlns:p="http://schemas.openxmlformats.org/presentationml/2006/main">
  <p:tag name="AS_UNIQUEID" val="712"/>
</p:tagLst>
</file>

<file path=ppt/tags/tag424.xml><?xml version="1.0" encoding="utf-8"?>
<p:tagLst xmlns:p="http://schemas.openxmlformats.org/presentationml/2006/main">
  <p:tag name="AS_UNIQUEID" val="713"/>
</p:tagLst>
</file>

<file path=ppt/tags/tag425.xml><?xml version="1.0" encoding="utf-8"?>
<p:tagLst xmlns:p="http://schemas.openxmlformats.org/presentationml/2006/main">
  <p:tag name="AS_UNIQUEID" val="714"/>
</p:tagLst>
</file>

<file path=ppt/tags/tag426.xml><?xml version="1.0" encoding="utf-8"?>
<p:tagLst xmlns:p="http://schemas.openxmlformats.org/presentationml/2006/main">
  <p:tag name="AS_UNIQUEID" val="715"/>
</p:tagLst>
</file>

<file path=ppt/tags/tag427.xml><?xml version="1.0" encoding="utf-8"?>
<p:tagLst xmlns:p="http://schemas.openxmlformats.org/presentationml/2006/main">
  <p:tag name="AS_UNIQUEID" val="716"/>
</p:tagLst>
</file>

<file path=ppt/tags/tag428.xml><?xml version="1.0" encoding="utf-8"?>
<p:tagLst xmlns:p="http://schemas.openxmlformats.org/presentationml/2006/main">
  <p:tag name="AS_UNIQUEID" val="717"/>
</p:tagLst>
</file>

<file path=ppt/tags/tag429.xml><?xml version="1.0" encoding="utf-8"?>
<p:tagLst xmlns:p="http://schemas.openxmlformats.org/presentationml/2006/main">
  <p:tag name="AS_UNIQUEID" val="718"/>
</p:tagLst>
</file>

<file path=ppt/tags/tag430.xml><?xml version="1.0" encoding="utf-8"?>
<p:tagLst xmlns:p="http://schemas.openxmlformats.org/presentationml/2006/main">
  <p:tag name="AS_UNIQUEID" val="719"/>
</p:tagLst>
</file>

<file path=ppt/tags/tag431.xml><?xml version="1.0" encoding="utf-8"?>
<p:tagLst xmlns:p="http://schemas.openxmlformats.org/presentationml/2006/main">
  <p:tag name="AS_UNIQUEID" val="720"/>
</p:tagLst>
</file>

<file path=ppt/tags/tag432.xml><?xml version="1.0" encoding="utf-8"?>
<p:tagLst xmlns:p="http://schemas.openxmlformats.org/presentationml/2006/main">
  <p:tag name="AS_UNIQUEID" val="721"/>
</p:tagLst>
</file>

<file path=ppt/tags/tag433.xml><?xml version="1.0" encoding="utf-8"?>
<p:tagLst xmlns:p="http://schemas.openxmlformats.org/presentationml/2006/main">
  <p:tag name="AS_UNIQUEID" val="722"/>
</p:tagLst>
</file>

<file path=ppt/tags/tag434.xml><?xml version="1.0" encoding="utf-8"?>
<p:tagLst xmlns:p="http://schemas.openxmlformats.org/presentationml/2006/main">
  <p:tag name="AS_UNIQUEID" val="723"/>
</p:tagLst>
</file>

<file path=ppt/tags/tag435.xml><?xml version="1.0" encoding="utf-8"?>
<p:tagLst xmlns:p="http://schemas.openxmlformats.org/presentationml/2006/main">
  <p:tag name="AS_UNIQUEID" val="724"/>
</p:tagLst>
</file>

<file path=ppt/tags/tag436.xml><?xml version="1.0" encoding="utf-8"?>
<p:tagLst xmlns:p="http://schemas.openxmlformats.org/presentationml/2006/main">
  <p:tag name="AS_UNIQUEID" val="725"/>
</p:tagLst>
</file>

<file path=ppt/tags/tag437.xml><?xml version="1.0" encoding="utf-8"?>
<p:tagLst xmlns:p="http://schemas.openxmlformats.org/presentationml/2006/main">
  <p:tag name="AS_UNIQUEID" val="726"/>
</p:tagLst>
</file>

<file path=ppt/tags/tag438.xml><?xml version="1.0" encoding="utf-8"?>
<p:tagLst xmlns:p="http://schemas.openxmlformats.org/presentationml/2006/main">
  <p:tag name="AS_UNIQUEID" val="727"/>
</p:tagLst>
</file>

<file path=ppt/tags/tag439.xml><?xml version="1.0" encoding="utf-8"?>
<p:tagLst xmlns:p="http://schemas.openxmlformats.org/presentationml/2006/main">
  <p:tag name="AS_UNIQUEID" val="728"/>
</p:tagLst>
</file>

<file path=ppt/tags/tag440.xml><?xml version="1.0" encoding="utf-8"?>
<p:tagLst xmlns:p="http://schemas.openxmlformats.org/presentationml/2006/main">
  <p:tag name="AS_UNIQUEID" val="729"/>
</p:tagLst>
</file>

<file path=ppt/tags/tag441.xml><?xml version="1.0" encoding="utf-8"?>
<p:tagLst xmlns:p="http://schemas.openxmlformats.org/presentationml/2006/main">
  <p:tag name="AS_UNIQUEID" val="730"/>
</p:tagLst>
</file>

<file path=ppt/tags/tag442.xml><?xml version="1.0" encoding="utf-8"?>
<p:tagLst xmlns:p="http://schemas.openxmlformats.org/presentationml/2006/main">
  <p:tag name="AS_UNIQUEID" val="731"/>
</p:tagLst>
</file>

<file path=ppt/tags/tag443.xml><?xml version="1.0" encoding="utf-8"?>
<p:tagLst xmlns:p="http://schemas.openxmlformats.org/presentationml/2006/main">
  <p:tag name="AS_UNIQUEID" val="732"/>
</p:tagLst>
</file>

<file path=ppt/tags/tag444.xml><?xml version="1.0" encoding="utf-8"?>
<p:tagLst xmlns:p="http://schemas.openxmlformats.org/presentationml/2006/main">
  <p:tag name="AS_UNIQUEID" val="733"/>
</p:tagLst>
</file>

<file path=ppt/tags/tag445.xml><?xml version="1.0" encoding="utf-8"?>
<p:tagLst xmlns:p="http://schemas.openxmlformats.org/presentationml/2006/main">
  <p:tag name="AS_UNIQUEID" val="734"/>
</p:tagLst>
</file>

<file path=ppt/tags/tag446.xml><?xml version="1.0" encoding="utf-8"?>
<p:tagLst xmlns:p="http://schemas.openxmlformats.org/presentationml/2006/main">
  <p:tag name="AS_UNIQUEID" val="735"/>
</p:tagLst>
</file>

<file path=ppt/tags/tag447.xml><?xml version="1.0" encoding="utf-8"?>
<p:tagLst xmlns:p="http://schemas.openxmlformats.org/presentationml/2006/main">
  <p:tag name="AS_UNIQUEID" val="736"/>
</p:tagLst>
</file>

<file path=ppt/tags/tag448.xml><?xml version="1.0" encoding="utf-8"?>
<p:tagLst xmlns:p="http://schemas.openxmlformats.org/presentationml/2006/main">
  <p:tag name="AS_UNIQUEID" val="737"/>
</p:tagLst>
</file>

<file path=ppt/tags/tag449.xml><?xml version="1.0" encoding="utf-8"?>
<p:tagLst xmlns:p="http://schemas.openxmlformats.org/presentationml/2006/main">
  <p:tag name="AS_UNIQUEID" val="738"/>
</p:tagLst>
</file>

<file path=ppt/tags/tag450.xml><?xml version="1.0" encoding="utf-8"?>
<p:tagLst xmlns:p="http://schemas.openxmlformats.org/presentationml/2006/main">
  <p:tag name="AS_UNIQUEID" val="739"/>
</p:tagLst>
</file>

<file path=ppt/tags/tag451.xml><?xml version="1.0" encoding="utf-8"?>
<p:tagLst xmlns:p="http://schemas.openxmlformats.org/presentationml/2006/main">
  <p:tag name="AS_UNIQUEID" val="740"/>
</p:tagLst>
</file>

<file path=ppt/tags/tag452.xml><?xml version="1.0" encoding="utf-8"?>
<p:tagLst xmlns:p="http://schemas.openxmlformats.org/presentationml/2006/main">
  <p:tag name="AS_UNIQUEID" val="741"/>
</p:tagLst>
</file>

<file path=ppt/tags/tag453.xml><?xml version="1.0" encoding="utf-8"?>
<p:tagLst xmlns:p="http://schemas.openxmlformats.org/presentationml/2006/main">
  <p:tag name="AS_UNIQUEID" val="742"/>
</p:tagLst>
</file>

<file path=ppt/tags/tag454.xml><?xml version="1.0" encoding="utf-8"?>
<p:tagLst xmlns:p="http://schemas.openxmlformats.org/presentationml/2006/main">
  <p:tag name="AS_UNIQUEID" val="743"/>
</p:tagLst>
</file>

<file path=ppt/tags/tag455.xml><?xml version="1.0" encoding="utf-8"?>
<p:tagLst xmlns:p="http://schemas.openxmlformats.org/presentationml/2006/main">
  <p:tag name="AS_UNIQUEID" val="744"/>
</p:tagLst>
</file>

<file path=ppt/tags/tag456.xml><?xml version="1.0" encoding="utf-8"?>
<p:tagLst xmlns:p="http://schemas.openxmlformats.org/presentationml/2006/main">
  <p:tag name="AS_UNIQUEID" val="745"/>
</p:tagLst>
</file>

<file path=ppt/tags/tag457.xml><?xml version="1.0" encoding="utf-8"?>
<p:tagLst xmlns:p="http://schemas.openxmlformats.org/presentationml/2006/main">
  <p:tag name="AS_UNIQUEID" val="746"/>
</p:tagLst>
</file>

<file path=ppt/tags/tag458.xml><?xml version="1.0" encoding="utf-8"?>
<p:tagLst xmlns:p="http://schemas.openxmlformats.org/presentationml/2006/main">
  <p:tag name="AS_UNIQUEID" val="747"/>
</p:tagLst>
</file>

<file path=ppt/tags/tag459.xml><?xml version="1.0" encoding="utf-8"?>
<p:tagLst xmlns:p="http://schemas.openxmlformats.org/presentationml/2006/main">
  <p:tag name="AS_UNIQUEID" val="748"/>
</p:tagLst>
</file>

<file path=ppt/tags/tag460.xml><?xml version="1.0" encoding="utf-8"?>
<p:tagLst xmlns:p="http://schemas.openxmlformats.org/presentationml/2006/main">
  <p:tag name="AS_UNIQUEID" val="749"/>
</p:tagLst>
</file>

<file path=ppt/tags/tag461.xml><?xml version="1.0" encoding="utf-8"?>
<p:tagLst xmlns:p="http://schemas.openxmlformats.org/presentationml/2006/main">
  <p:tag name="AS_UNIQUEID" val="750"/>
</p:tagLst>
</file>

<file path=ppt/tags/tag462.xml><?xml version="1.0" encoding="utf-8"?>
<p:tagLst xmlns:p="http://schemas.openxmlformats.org/presentationml/2006/main">
  <p:tag name="AS_UNIQUEID" val="751"/>
</p:tagLst>
</file>

<file path=ppt/tags/tag463.xml><?xml version="1.0" encoding="utf-8"?>
<p:tagLst xmlns:p="http://schemas.openxmlformats.org/presentationml/2006/main">
  <p:tag name="AS_UNIQUEID" val="752"/>
</p:tagLst>
</file>

<file path=ppt/tags/tag464.xml><?xml version="1.0" encoding="utf-8"?>
<p:tagLst xmlns:p="http://schemas.openxmlformats.org/presentationml/2006/main">
  <p:tag name="AS_UNIQUEID" val="753"/>
</p:tagLst>
</file>

<file path=ppt/tags/tag465.xml><?xml version="1.0" encoding="utf-8"?>
<p:tagLst xmlns:p="http://schemas.openxmlformats.org/presentationml/2006/main">
  <p:tag name="AS_UNIQUEID" val="754"/>
</p:tagLst>
</file>

<file path=ppt/tags/tag466.xml><?xml version="1.0" encoding="utf-8"?>
<p:tagLst xmlns:p="http://schemas.openxmlformats.org/presentationml/2006/main">
  <p:tag name="AS_UNIQUEID" val="755"/>
</p:tagLst>
</file>

<file path=ppt/tags/tag467.xml><?xml version="1.0" encoding="utf-8"?>
<p:tagLst xmlns:p="http://schemas.openxmlformats.org/presentationml/2006/main">
  <p:tag name="AS_UNIQUEID" val="756"/>
</p:tagLst>
</file>

<file path=ppt/tags/tag468.xml><?xml version="1.0" encoding="utf-8"?>
<p:tagLst xmlns:p="http://schemas.openxmlformats.org/presentationml/2006/main">
  <p:tag name="AS_UNIQUEID" val="757"/>
</p:tagLst>
</file>

<file path=ppt/tags/tag469.xml><?xml version="1.0" encoding="utf-8"?>
<p:tagLst xmlns:p="http://schemas.openxmlformats.org/presentationml/2006/main">
  <p:tag name="AS_UNIQUEID" val="758"/>
</p:tagLst>
</file>

<file path=ppt/tags/tag470.xml><?xml version="1.0" encoding="utf-8"?>
<p:tagLst xmlns:p="http://schemas.openxmlformats.org/presentationml/2006/main">
  <p:tag name="AS_UNIQUEID" val="759"/>
</p:tagLst>
</file>

<file path=ppt/tags/tag471.xml><?xml version="1.0" encoding="utf-8"?>
<p:tagLst xmlns:p="http://schemas.openxmlformats.org/presentationml/2006/main">
  <p:tag name="AS_UNIQUEID" val="760"/>
</p:tagLst>
</file>

<file path=ppt/tags/tag472.xml><?xml version="1.0" encoding="utf-8"?>
<p:tagLst xmlns:p="http://schemas.openxmlformats.org/presentationml/2006/main">
  <p:tag name="AS_UNIQUEID" val="761"/>
</p:tagLst>
</file>

<file path=ppt/tags/tag473.xml><?xml version="1.0" encoding="utf-8"?>
<p:tagLst xmlns:p="http://schemas.openxmlformats.org/presentationml/2006/main">
  <p:tag name="AS_UNIQUEID" val="762"/>
</p:tagLst>
</file>

<file path=ppt/tags/tag474.xml><?xml version="1.0" encoding="utf-8"?>
<p:tagLst xmlns:p="http://schemas.openxmlformats.org/presentationml/2006/main">
  <p:tag name="AS_UNIQUEID" val="763"/>
</p:tagLst>
</file>

<file path=ppt/tags/tag475.xml><?xml version="1.0" encoding="utf-8"?>
<p:tagLst xmlns:p="http://schemas.openxmlformats.org/presentationml/2006/main">
  <p:tag name="AS_UNIQUEID" val="764"/>
</p:tagLst>
</file>

<file path=ppt/tags/tag476.xml><?xml version="1.0" encoding="utf-8"?>
<p:tagLst xmlns:p="http://schemas.openxmlformats.org/presentationml/2006/main">
  <p:tag name="AS_UNIQUEID" val="765"/>
</p:tagLst>
</file>

<file path=ppt/tags/tag477.xml><?xml version="1.0" encoding="utf-8"?>
<p:tagLst xmlns:p="http://schemas.openxmlformats.org/presentationml/2006/main">
  <p:tag name="AS_UNIQUEID" val="766"/>
</p:tagLst>
</file>

<file path=ppt/tags/tag478.xml><?xml version="1.0" encoding="utf-8"?>
<p:tagLst xmlns:p="http://schemas.openxmlformats.org/presentationml/2006/main">
  <p:tag name="AS_UNIQUEID" val="767"/>
</p:tagLst>
</file>

<file path=ppt/tags/tag479.xml><?xml version="1.0" encoding="utf-8"?>
<p:tagLst xmlns:p="http://schemas.openxmlformats.org/presentationml/2006/main">
  <p:tag name="AS_UNIQUEID" val="768"/>
</p:tagLst>
</file>

<file path=ppt/tags/tag480.xml><?xml version="1.0" encoding="utf-8"?>
<p:tagLst xmlns:p="http://schemas.openxmlformats.org/presentationml/2006/main">
  <p:tag name="AS_UNIQUEID" val="769"/>
</p:tagLst>
</file>

<file path=ppt/tags/tag481.xml><?xml version="1.0" encoding="utf-8"?>
<p:tagLst xmlns:p="http://schemas.openxmlformats.org/presentationml/2006/main">
  <p:tag name="AS_UNIQUEID" val="770"/>
</p:tagLst>
</file>

<file path=ppt/tags/tag482.xml><?xml version="1.0" encoding="utf-8"?>
<p:tagLst xmlns:p="http://schemas.openxmlformats.org/presentationml/2006/main">
  <p:tag name="AS_UNIQUEID" val="771"/>
</p:tagLst>
</file>

<file path=ppt/tags/tag483.xml><?xml version="1.0" encoding="utf-8"?>
<p:tagLst xmlns:p="http://schemas.openxmlformats.org/presentationml/2006/main">
  <p:tag name="AS_UNIQUEID" val="772"/>
</p:tagLst>
</file>

<file path=ppt/tags/tag484.xml><?xml version="1.0" encoding="utf-8"?>
<p:tagLst xmlns:p="http://schemas.openxmlformats.org/presentationml/2006/main">
  <p:tag name="AS_UNIQUEID" val="773"/>
</p:tagLst>
</file>

<file path=ppt/tags/tag485.xml><?xml version="1.0" encoding="utf-8"?>
<p:tagLst xmlns:p="http://schemas.openxmlformats.org/presentationml/2006/main">
  <p:tag name="AS_UNIQUEID" val="774"/>
</p:tagLst>
</file>

<file path=ppt/tags/tag486.xml><?xml version="1.0" encoding="utf-8"?>
<p:tagLst xmlns:p="http://schemas.openxmlformats.org/presentationml/2006/main">
  <p:tag name="AS_UNIQUEID" val="775"/>
</p:tagLst>
</file>

<file path=ppt/tags/tag487.xml><?xml version="1.0" encoding="utf-8"?>
<p:tagLst xmlns:p="http://schemas.openxmlformats.org/presentationml/2006/main">
  <p:tag name="AS_UNIQUEID" val="776"/>
</p:tagLst>
</file>

<file path=ppt/tags/tag488.xml><?xml version="1.0" encoding="utf-8"?>
<p:tagLst xmlns:p="http://schemas.openxmlformats.org/presentationml/2006/main">
  <p:tag name="AS_UNIQUEID" val="777"/>
</p:tagLst>
</file>

<file path=ppt/tags/tag489.xml><?xml version="1.0" encoding="utf-8"?>
<p:tagLst xmlns:p="http://schemas.openxmlformats.org/presentationml/2006/main">
  <p:tag name="AS_UNIQUEID" val="778"/>
</p:tagLst>
</file>

<file path=ppt/tags/tag490.xml><?xml version="1.0" encoding="utf-8"?>
<p:tagLst xmlns:p="http://schemas.openxmlformats.org/presentationml/2006/main">
  <p:tag name="AS_UNIQUEID" val="779"/>
</p:tagLst>
</file>

<file path=ppt/tags/tag491.xml><?xml version="1.0" encoding="utf-8"?>
<p:tagLst xmlns:p="http://schemas.openxmlformats.org/presentationml/2006/main">
  <p:tag name="AS_UNIQUEID" val="780"/>
</p:tagLst>
</file>

<file path=ppt/tags/tag492.xml><?xml version="1.0" encoding="utf-8"?>
<p:tagLst xmlns:p="http://schemas.openxmlformats.org/presentationml/2006/main">
  <p:tag name="AS_UNIQUEID" val="781"/>
</p:tagLst>
</file>

<file path=ppt/tags/tag493.xml><?xml version="1.0" encoding="utf-8"?>
<p:tagLst xmlns:p="http://schemas.openxmlformats.org/presentationml/2006/main">
  <p:tag name="AS_UNIQUEID" val="782"/>
</p:tagLst>
</file>

<file path=ppt/tags/tag494.xml><?xml version="1.0" encoding="utf-8"?>
<p:tagLst xmlns:p="http://schemas.openxmlformats.org/presentationml/2006/main">
  <p:tag name="AS_UNIQUEID" val="783"/>
</p:tagLst>
</file>

<file path=ppt/tags/tag495.xml><?xml version="1.0" encoding="utf-8"?>
<p:tagLst xmlns:p="http://schemas.openxmlformats.org/presentationml/2006/main">
  <p:tag name="AS_UNIQUEID" val="784"/>
</p:tagLst>
</file>

<file path=ppt/tags/tag496.xml><?xml version="1.0" encoding="utf-8"?>
<p:tagLst xmlns:p="http://schemas.openxmlformats.org/presentationml/2006/main">
  <p:tag name="AS_UNIQUEID" val="785"/>
</p:tagLst>
</file>

<file path=ppt/tags/tag497.xml><?xml version="1.0" encoding="utf-8"?>
<p:tagLst xmlns:p="http://schemas.openxmlformats.org/presentationml/2006/main">
  <p:tag name="AS_UNIQUEID" val="786"/>
</p:tagLst>
</file>

<file path=ppt/tags/tag498.xml><?xml version="1.0" encoding="utf-8"?>
<p:tagLst xmlns:p="http://schemas.openxmlformats.org/presentationml/2006/main">
  <p:tag name="AS_UNIQUEID" val="787"/>
</p:tagLst>
</file>

<file path=ppt/tags/tag499.xml><?xml version="1.0" encoding="utf-8"?>
<p:tagLst xmlns:p="http://schemas.openxmlformats.org/presentationml/2006/main">
  <p:tag name="AS_UNIQUEID" val="788"/>
</p:tagLst>
</file>

<file path=ppt/tags/tag500.xml><?xml version="1.0" encoding="utf-8"?>
<p:tagLst xmlns:p="http://schemas.openxmlformats.org/presentationml/2006/main">
  <p:tag name="AS_UNIQUEID" val="789"/>
</p:tagLst>
</file>

<file path=ppt/tags/tag501.xml><?xml version="1.0" encoding="utf-8"?>
<p:tagLst xmlns:p="http://schemas.openxmlformats.org/presentationml/2006/main">
  <p:tag name="AS_UNIQUEID" val="790"/>
</p:tagLst>
</file>

<file path=ppt/tags/tag502.xml><?xml version="1.0" encoding="utf-8"?>
<p:tagLst xmlns:p="http://schemas.openxmlformats.org/presentationml/2006/main">
  <p:tag name="AS_UNIQUEID" val="791"/>
</p:tagLst>
</file>

<file path=ppt/tags/tag503.xml><?xml version="1.0" encoding="utf-8"?>
<p:tagLst xmlns:p="http://schemas.openxmlformats.org/presentationml/2006/main">
  <p:tag name="AS_UNIQUEID" val="792"/>
</p:tagLst>
</file>

<file path=ppt/tags/tag504.xml><?xml version="1.0" encoding="utf-8"?>
<p:tagLst xmlns:p="http://schemas.openxmlformats.org/presentationml/2006/main">
  <p:tag name="AS_UNIQUEID" val="793"/>
</p:tagLst>
</file>

<file path=ppt/tags/tag505.xml><?xml version="1.0" encoding="utf-8"?>
<p:tagLst xmlns:p="http://schemas.openxmlformats.org/presentationml/2006/main">
  <p:tag name="AS_UNIQUEID" val="794"/>
</p:tagLst>
</file>

<file path=ppt/tags/tag506.xml><?xml version="1.0" encoding="utf-8"?>
<p:tagLst xmlns:p="http://schemas.openxmlformats.org/presentationml/2006/main">
  <p:tag name="AS_UNIQUEID" val="795"/>
</p:tagLst>
</file>

<file path=ppt/tags/tag507.xml><?xml version="1.0" encoding="utf-8"?>
<p:tagLst xmlns:p="http://schemas.openxmlformats.org/presentationml/2006/main">
  <p:tag name="AS_UNIQUEID" val="796"/>
</p:tagLst>
</file>

<file path=ppt/tags/tag508.xml><?xml version="1.0" encoding="utf-8"?>
<p:tagLst xmlns:p="http://schemas.openxmlformats.org/presentationml/2006/main">
  <p:tag name="AS_UNIQUEID" val="797"/>
</p:tagLst>
</file>

<file path=ppt/tags/tag509.xml><?xml version="1.0" encoding="utf-8"?>
<p:tagLst xmlns:p="http://schemas.openxmlformats.org/presentationml/2006/main">
  <p:tag name="AS_UNIQUEID" val="798"/>
</p:tagLst>
</file>

<file path=ppt/tags/tag510.xml><?xml version="1.0" encoding="utf-8"?>
<p:tagLst xmlns:p="http://schemas.openxmlformats.org/presentationml/2006/main">
  <p:tag name="AS_UNIQUEID" val="799"/>
</p:tagLst>
</file>

<file path=ppt/tags/tag511.xml><?xml version="1.0" encoding="utf-8"?>
<p:tagLst xmlns:p="http://schemas.openxmlformats.org/presentationml/2006/main">
  <p:tag name="AS_UNIQUEID" val="800"/>
</p:tagLst>
</file>

<file path=ppt/tags/tag512.xml><?xml version="1.0" encoding="utf-8"?>
<p:tagLst xmlns:p="http://schemas.openxmlformats.org/presentationml/2006/main">
  <p:tag name="AS_UNIQUEID" val="801"/>
</p:tagLst>
</file>

<file path=ppt/tags/tag513.xml><?xml version="1.0" encoding="utf-8"?>
<p:tagLst xmlns:p="http://schemas.openxmlformats.org/presentationml/2006/main">
  <p:tag name="AS_UNIQUEID" val="802"/>
</p:tagLst>
</file>

<file path=ppt/tags/tag514.xml><?xml version="1.0" encoding="utf-8"?>
<p:tagLst xmlns:p="http://schemas.openxmlformats.org/presentationml/2006/main">
  <p:tag name="AS_UNIQUEID" val="803"/>
</p:tagLst>
</file>

<file path=ppt/tags/tag515.xml><?xml version="1.0" encoding="utf-8"?>
<p:tagLst xmlns:p="http://schemas.openxmlformats.org/presentationml/2006/main">
  <p:tag name="AS_UNIQUEID" val="804"/>
</p:tagLst>
</file>

<file path=ppt/tags/tag516.xml><?xml version="1.0" encoding="utf-8"?>
<p:tagLst xmlns:p="http://schemas.openxmlformats.org/presentationml/2006/main">
  <p:tag name="AS_UNIQUEID" val="805"/>
</p:tagLst>
</file>

<file path=ppt/tags/tag517.xml><?xml version="1.0" encoding="utf-8"?>
<p:tagLst xmlns:p="http://schemas.openxmlformats.org/presentationml/2006/main">
  <p:tag name="AS_UNIQUEID" val="806"/>
</p:tagLst>
</file>

<file path=ppt/tags/tag518.xml><?xml version="1.0" encoding="utf-8"?>
<p:tagLst xmlns:p="http://schemas.openxmlformats.org/presentationml/2006/main">
  <p:tag name="AS_UNIQUEID" val="807"/>
</p:tagLst>
</file>

<file path=ppt/tags/tag519.xml><?xml version="1.0" encoding="utf-8"?>
<p:tagLst xmlns:p="http://schemas.openxmlformats.org/presentationml/2006/main">
  <p:tag name="AS_UNIQUEID" val="808"/>
</p:tagLst>
</file>

<file path=ppt/tags/tag520.xml><?xml version="1.0" encoding="utf-8"?>
<p:tagLst xmlns:p="http://schemas.openxmlformats.org/presentationml/2006/main">
  <p:tag name="AS_UNIQUEID" val="809"/>
</p:tagLst>
</file>

<file path=ppt/tags/tag521.xml><?xml version="1.0" encoding="utf-8"?>
<p:tagLst xmlns:p="http://schemas.openxmlformats.org/presentationml/2006/main">
  <p:tag name="AS_UNIQUEID" val="810"/>
</p:tagLst>
</file>

<file path=ppt/tags/tag522.xml><?xml version="1.0" encoding="utf-8"?>
<p:tagLst xmlns:p="http://schemas.openxmlformats.org/presentationml/2006/main">
  <p:tag name="AS_UNIQUEID" val="811"/>
</p:tagLst>
</file>

<file path=ppt/tags/tag523.xml><?xml version="1.0" encoding="utf-8"?>
<p:tagLst xmlns:p="http://schemas.openxmlformats.org/presentationml/2006/main">
  <p:tag name="AS_UNIQUEID" val="812"/>
</p:tagLst>
</file>

<file path=ppt/tags/tag524.xml><?xml version="1.0" encoding="utf-8"?>
<p:tagLst xmlns:p="http://schemas.openxmlformats.org/presentationml/2006/main">
  <p:tag name="AS_UNIQUEID" val="813"/>
</p:tagLst>
</file>

<file path=ppt/tags/tag525.xml><?xml version="1.0" encoding="utf-8"?>
<p:tagLst xmlns:p="http://schemas.openxmlformats.org/presentationml/2006/main">
  <p:tag name="AS_UNIQUEID" val="814"/>
</p:tagLst>
</file>

<file path=ppt/tags/tag526.xml><?xml version="1.0" encoding="utf-8"?>
<p:tagLst xmlns:p="http://schemas.openxmlformats.org/presentationml/2006/main">
  <p:tag name="AS_UNIQUEID" val="815"/>
</p:tagLst>
</file>

<file path=ppt/tags/tag527.xml><?xml version="1.0" encoding="utf-8"?>
<p:tagLst xmlns:p="http://schemas.openxmlformats.org/presentationml/2006/main">
  <p:tag name="AS_UNIQUEID" val="816"/>
</p:tagLst>
</file>

<file path=ppt/tags/tag528.xml><?xml version="1.0" encoding="utf-8"?>
<p:tagLst xmlns:p="http://schemas.openxmlformats.org/presentationml/2006/main">
  <p:tag name="AS_UNIQUEID" val="817"/>
</p:tagLst>
</file>

<file path=ppt/tags/tag529.xml><?xml version="1.0" encoding="utf-8"?>
<p:tagLst xmlns:p="http://schemas.openxmlformats.org/presentationml/2006/main">
  <p:tag name="AS_UNIQUEID" val="818"/>
</p:tagLst>
</file>

<file path=ppt/tags/tag530.xml><?xml version="1.0" encoding="utf-8"?>
<p:tagLst xmlns:p="http://schemas.openxmlformats.org/presentationml/2006/main">
  <p:tag name="AS_UNIQUEID" val="819"/>
</p:tagLst>
</file>

<file path=ppt/tags/tag531.xml><?xml version="1.0" encoding="utf-8"?>
<p:tagLst xmlns:p="http://schemas.openxmlformats.org/presentationml/2006/main">
  <p:tag name="AS_UNIQUEID" val="820"/>
</p:tagLst>
</file>

<file path=ppt/tags/tag532.xml><?xml version="1.0" encoding="utf-8"?>
<p:tagLst xmlns:p="http://schemas.openxmlformats.org/presentationml/2006/main">
  <p:tag name="AS_UNIQUEID" val="821"/>
</p:tagLst>
</file>

<file path=ppt/tags/tag533.xml><?xml version="1.0" encoding="utf-8"?>
<p:tagLst xmlns:p="http://schemas.openxmlformats.org/presentationml/2006/main">
  <p:tag name="AS_UNIQUEID" val="822"/>
</p:tagLst>
</file>

<file path=ppt/tags/tag534.xml><?xml version="1.0" encoding="utf-8"?>
<p:tagLst xmlns:p="http://schemas.openxmlformats.org/presentationml/2006/main">
  <p:tag name="AS_UNIQUEID" val="823"/>
</p:tagLst>
</file>

<file path=ppt/tags/tag535.xml><?xml version="1.0" encoding="utf-8"?>
<p:tagLst xmlns:p="http://schemas.openxmlformats.org/presentationml/2006/main">
  <p:tag name="AS_UNIQUEID" val="824"/>
</p:tagLst>
</file>

<file path=ppt/tags/tag536.xml><?xml version="1.0" encoding="utf-8"?>
<p:tagLst xmlns:p="http://schemas.openxmlformats.org/presentationml/2006/main">
  <p:tag name="AS_UNIQUEID" val="825"/>
</p:tagLst>
</file>

<file path=ppt/tags/tag537.xml><?xml version="1.0" encoding="utf-8"?>
<p:tagLst xmlns:p="http://schemas.openxmlformats.org/presentationml/2006/main">
  <p:tag name="AS_UNIQUEID" val="826"/>
</p:tagLst>
</file>

<file path=ppt/tags/tag538.xml><?xml version="1.0" encoding="utf-8"?>
<p:tagLst xmlns:p="http://schemas.openxmlformats.org/presentationml/2006/main">
  <p:tag name="AS_UNIQUEID" val="827"/>
</p:tagLst>
</file>

<file path=ppt/tags/tag539.xml><?xml version="1.0" encoding="utf-8"?>
<p:tagLst xmlns:p="http://schemas.openxmlformats.org/presentationml/2006/main">
  <p:tag name="AS_UNIQUEID" val="828"/>
</p:tagLst>
</file>

<file path=ppt/tags/tag540.xml><?xml version="1.0" encoding="utf-8"?>
<p:tagLst xmlns:p="http://schemas.openxmlformats.org/presentationml/2006/main">
  <p:tag name="AS_UNIQUEID" val="829"/>
</p:tagLst>
</file>

<file path=ppt/tags/tag541.xml><?xml version="1.0" encoding="utf-8"?>
<p:tagLst xmlns:p="http://schemas.openxmlformats.org/presentationml/2006/main">
  <p:tag name="AS_UNIQUEID" val="830"/>
</p:tagLst>
</file>

<file path=ppt/tags/tag542.xml><?xml version="1.0" encoding="utf-8"?>
<p:tagLst xmlns:p="http://schemas.openxmlformats.org/presentationml/2006/main">
  <p:tag name="AS_UNIQUEID" val="831"/>
</p:tagLst>
</file>

<file path=ppt/tags/tag543.xml><?xml version="1.0" encoding="utf-8"?>
<p:tagLst xmlns:p="http://schemas.openxmlformats.org/presentationml/2006/main">
  <p:tag name="AS_UNIQUEID" val="832"/>
</p:tagLst>
</file>

<file path=ppt/tags/tag544.xml><?xml version="1.0" encoding="utf-8"?>
<p:tagLst xmlns:p="http://schemas.openxmlformats.org/presentationml/2006/main">
  <p:tag name="AS_UNIQUEID" val="833"/>
</p:tagLst>
</file>

<file path=ppt/tags/tag545.xml><?xml version="1.0" encoding="utf-8"?>
<p:tagLst xmlns:p="http://schemas.openxmlformats.org/presentationml/2006/main">
  <p:tag name="AS_UNIQUEID" val="834"/>
</p:tagLst>
</file>

<file path=ppt/tags/tag546.xml><?xml version="1.0" encoding="utf-8"?>
<p:tagLst xmlns:p="http://schemas.openxmlformats.org/presentationml/2006/main">
  <p:tag name="AS_UNIQUEID" val="835"/>
</p:tagLst>
</file>

<file path=ppt/tags/tag547.xml><?xml version="1.0" encoding="utf-8"?>
<p:tagLst xmlns:p="http://schemas.openxmlformats.org/presentationml/2006/main">
  <p:tag name="AS_UNIQUEID" val="836"/>
</p:tagLst>
</file>

<file path=ppt/tags/tag548.xml><?xml version="1.0" encoding="utf-8"?>
<p:tagLst xmlns:p="http://schemas.openxmlformats.org/presentationml/2006/main">
  <p:tag name="AS_UNIQUEID" val="837"/>
</p:tagLst>
</file>

<file path=ppt/tags/tag549.xml><?xml version="1.0" encoding="utf-8"?>
<p:tagLst xmlns:p="http://schemas.openxmlformats.org/presentationml/2006/main">
  <p:tag name="AS_UNIQUEID" val="838"/>
</p:tagLst>
</file>

<file path=ppt/tags/tag550.xml><?xml version="1.0" encoding="utf-8"?>
<p:tagLst xmlns:p="http://schemas.openxmlformats.org/presentationml/2006/main">
  <p:tag name="AS_UNIQUEID" val="839"/>
</p:tagLst>
</file>

<file path=ppt/tags/tag551.xml><?xml version="1.0" encoding="utf-8"?>
<p:tagLst xmlns:p="http://schemas.openxmlformats.org/presentationml/2006/main">
  <p:tag name="AS_UNIQUEID" val="840"/>
</p:tagLst>
</file>

<file path=ppt/tags/tag552.xml><?xml version="1.0" encoding="utf-8"?>
<p:tagLst xmlns:p="http://schemas.openxmlformats.org/presentationml/2006/main">
  <p:tag name="AS_UNIQUEID" val="841"/>
</p:tagLst>
</file>

<file path=ppt/tags/tag553.xml><?xml version="1.0" encoding="utf-8"?>
<p:tagLst xmlns:p="http://schemas.openxmlformats.org/presentationml/2006/main">
  <p:tag name="AS_UNIQUEID" val="842"/>
</p:tagLst>
</file>

<file path=ppt/tags/tag554.xml><?xml version="1.0" encoding="utf-8"?>
<p:tagLst xmlns:p="http://schemas.openxmlformats.org/presentationml/2006/main">
  <p:tag name="AS_UNIQUEID" val="843"/>
</p:tagLst>
</file>

<file path=ppt/tags/tag555.xml><?xml version="1.0" encoding="utf-8"?>
<p:tagLst xmlns:p="http://schemas.openxmlformats.org/presentationml/2006/main">
  <p:tag name="AS_UNIQUEID" val="844"/>
</p:tagLst>
</file>

<file path=ppt/tags/tag556.xml><?xml version="1.0" encoding="utf-8"?>
<p:tagLst xmlns:p="http://schemas.openxmlformats.org/presentationml/2006/main">
  <p:tag name="AS_UNIQUEID" val="845"/>
</p:tagLst>
</file>

<file path=ppt/tags/tag557.xml><?xml version="1.0" encoding="utf-8"?>
<p:tagLst xmlns:p="http://schemas.openxmlformats.org/presentationml/2006/main">
  <p:tag name="AS_UNIQUEID" val="846"/>
</p:tagLst>
</file>

<file path=ppt/tags/tag558.xml><?xml version="1.0" encoding="utf-8"?>
<p:tagLst xmlns:p="http://schemas.openxmlformats.org/presentationml/2006/main">
  <p:tag name="AS_UNIQUEID" val="847"/>
</p:tagLst>
</file>

<file path=ppt/tags/tag559.xml><?xml version="1.0" encoding="utf-8"?>
<p:tagLst xmlns:p="http://schemas.openxmlformats.org/presentationml/2006/main">
  <p:tag name="AS_UNIQUEID" val="848"/>
</p:tagLst>
</file>

<file path=ppt/tags/tag560.xml><?xml version="1.0" encoding="utf-8"?>
<p:tagLst xmlns:p="http://schemas.openxmlformats.org/presentationml/2006/main">
  <p:tag name="AS_UNIQUEID" val="849"/>
</p:tagLst>
</file>

<file path=ppt/tags/tag561.xml><?xml version="1.0" encoding="utf-8"?>
<p:tagLst xmlns:p="http://schemas.openxmlformats.org/presentationml/2006/main">
  <p:tag name="AS_UNIQUEID" val="850"/>
</p:tagLst>
</file>

<file path=ppt/tags/tag562.xml><?xml version="1.0" encoding="utf-8"?>
<p:tagLst xmlns:p="http://schemas.openxmlformats.org/presentationml/2006/main">
  <p:tag name="AS_UNIQUEID" val="851"/>
</p:tagLst>
</file>

<file path=ppt/tags/tag563.xml><?xml version="1.0" encoding="utf-8"?>
<p:tagLst xmlns:p="http://schemas.openxmlformats.org/presentationml/2006/main">
  <p:tag name="AS_UNIQUEID" val="852"/>
</p:tagLst>
</file>

<file path=ppt/tags/tag564.xml><?xml version="1.0" encoding="utf-8"?>
<p:tagLst xmlns:p="http://schemas.openxmlformats.org/presentationml/2006/main">
  <p:tag name="AS_UNIQUEID" val="853"/>
</p:tagLst>
</file>

<file path=ppt/tags/tag565.xml><?xml version="1.0" encoding="utf-8"?>
<p:tagLst xmlns:p="http://schemas.openxmlformats.org/presentationml/2006/main">
  <p:tag name="AS_UNIQUEID" val="854"/>
</p:tagLst>
</file>

<file path=ppt/tags/tag566.xml><?xml version="1.0" encoding="utf-8"?>
<p:tagLst xmlns:p="http://schemas.openxmlformats.org/presentationml/2006/main">
  <p:tag name="AS_UNIQUEID" val="855"/>
</p:tagLst>
</file>

<file path=ppt/tags/tag567.xml><?xml version="1.0" encoding="utf-8"?>
<p:tagLst xmlns:p="http://schemas.openxmlformats.org/presentationml/2006/main">
  <p:tag name="AS_UNIQUEID" val="856"/>
</p:tagLst>
</file>

<file path=ppt/tags/tag568.xml><?xml version="1.0" encoding="utf-8"?>
<p:tagLst xmlns:p="http://schemas.openxmlformats.org/presentationml/2006/main">
  <p:tag name="AS_UNIQUEID" val="857"/>
</p:tagLst>
</file>

<file path=ppt/tags/tag569.xml><?xml version="1.0" encoding="utf-8"?>
<p:tagLst xmlns:p="http://schemas.openxmlformats.org/presentationml/2006/main">
  <p:tag name="AS_UNIQUEID" val="858"/>
</p:tagLst>
</file>

<file path=ppt/tags/tag570.xml><?xml version="1.0" encoding="utf-8"?>
<p:tagLst xmlns:p="http://schemas.openxmlformats.org/presentationml/2006/main">
  <p:tag name="AS_UNIQUEID" val="859"/>
</p:tagLst>
</file>

<file path=ppt/tags/tag571.xml><?xml version="1.0" encoding="utf-8"?>
<p:tagLst xmlns:p="http://schemas.openxmlformats.org/presentationml/2006/main">
  <p:tag name="AS_UNIQUEID" val="860"/>
</p:tagLst>
</file>

<file path=ppt/tags/tag572.xml><?xml version="1.0" encoding="utf-8"?>
<p:tagLst xmlns:p="http://schemas.openxmlformats.org/presentationml/2006/main">
  <p:tag name="AS_UNIQUEID" val="861"/>
</p:tagLst>
</file>

<file path=ppt/tags/tag573.xml><?xml version="1.0" encoding="utf-8"?>
<p:tagLst xmlns:p="http://schemas.openxmlformats.org/presentationml/2006/main">
  <p:tag name="AS_UNIQUEID" val="862"/>
</p:tagLst>
</file>

<file path=ppt/tags/tag574.xml><?xml version="1.0" encoding="utf-8"?>
<p:tagLst xmlns:p="http://schemas.openxmlformats.org/presentationml/2006/main">
  <p:tag name="AS_UNIQUEID" val="863"/>
</p:tagLst>
</file>

<file path=ppt/tags/tag575.xml><?xml version="1.0" encoding="utf-8"?>
<p:tagLst xmlns:p="http://schemas.openxmlformats.org/presentationml/2006/main">
  <p:tag name="AS_UNIQUEID" val="864"/>
</p:tagLst>
</file>

<file path=ppt/tags/tag576.xml><?xml version="1.0" encoding="utf-8"?>
<p:tagLst xmlns:p="http://schemas.openxmlformats.org/presentationml/2006/main">
  <p:tag name="AS_UNIQUEID" val="865"/>
</p:tagLst>
</file>

<file path=ppt/tags/tag577.xml><?xml version="1.0" encoding="utf-8"?>
<p:tagLst xmlns:p="http://schemas.openxmlformats.org/presentationml/2006/main">
  <p:tag name="AS_UNIQUEID" val="866"/>
</p:tagLst>
</file>

<file path=ppt/tags/tag578.xml><?xml version="1.0" encoding="utf-8"?>
<p:tagLst xmlns:p="http://schemas.openxmlformats.org/presentationml/2006/main">
  <p:tag name="AS_UNIQUEID" val="867"/>
</p:tagLst>
</file>

<file path=ppt/tags/tag579.xml><?xml version="1.0" encoding="utf-8"?>
<p:tagLst xmlns:p="http://schemas.openxmlformats.org/presentationml/2006/main">
  <p:tag name="AS_UNIQUEID" val="868"/>
</p:tagLst>
</file>

<file path=ppt/tags/tag580.xml><?xml version="1.0" encoding="utf-8"?>
<p:tagLst xmlns:p="http://schemas.openxmlformats.org/presentationml/2006/main">
  <p:tag name="AS_UNIQUEID" val="869"/>
</p:tagLst>
</file>

<file path=ppt/tags/tag581.xml><?xml version="1.0" encoding="utf-8"?>
<p:tagLst xmlns:p="http://schemas.openxmlformats.org/presentationml/2006/main">
  <p:tag name="AS_UNIQUEID" val="870"/>
</p:tagLst>
</file>

<file path=ppt/tags/tag582.xml><?xml version="1.0" encoding="utf-8"?>
<p:tagLst xmlns:p="http://schemas.openxmlformats.org/presentationml/2006/main">
  <p:tag name="AS_UNIQUEID" val="871"/>
</p:tagLst>
</file>

<file path=ppt/tags/tag583.xml><?xml version="1.0" encoding="utf-8"?>
<p:tagLst xmlns:p="http://schemas.openxmlformats.org/presentationml/2006/main">
  <p:tag name="AS_UNIQUEID" val="872"/>
</p:tagLst>
</file>

<file path=ppt/tags/tag584.xml><?xml version="1.0" encoding="utf-8"?>
<p:tagLst xmlns:p="http://schemas.openxmlformats.org/presentationml/2006/main">
  <p:tag name="AS_UNIQUEID" val="873"/>
</p:tagLst>
</file>

<file path=ppt/tags/tag585.xml><?xml version="1.0" encoding="utf-8"?>
<p:tagLst xmlns:p="http://schemas.openxmlformats.org/presentationml/2006/main">
  <p:tag name="AS_UNIQUEID" val="874"/>
</p:tagLst>
</file>

<file path=ppt/tags/tag586.xml><?xml version="1.0" encoding="utf-8"?>
<p:tagLst xmlns:p="http://schemas.openxmlformats.org/presentationml/2006/main">
  <p:tag name="AS_UNIQUEID" val="875"/>
</p:tagLst>
</file>

<file path=ppt/tags/tag587.xml><?xml version="1.0" encoding="utf-8"?>
<p:tagLst xmlns:p="http://schemas.openxmlformats.org/presentationml/2006/main">
  <p:tag name="AS_UNIQUEID" val="876"/>
</p:tagLst>
</file>

<file path=ppt/tags/tag588.xml><?xml version="1.0" encoding="utf-8"?>
<p:tagLst xmlns:p="http://schemas.openxmlformats.org/presentationml/2006/main">
  <p:tag name="AS_UNIQUEID" val="877"/>
</p:tagLst>
</file>

<file path=ppt/tags/tag589.xml><?xml version="1.0" encoding="utf-8"?>
<p:tagLst xmlns:p="http://schemas.openxmlformats.org/presentationml/2006/main">
  <p:tag name="AS_UNIQUEID" val="878"/>
</p:tagLst>
</file>

<file path=ppt/tags/tag590.xml><?xml version="1.0" encoding="utf-8"?>
<p:tagLst xmlns:p="http://schemas.openxmlformats.org/presentationml/2006/main">
  <p:tag name="AS_UNIQUEID" val="879"/>
</p:tagLst>
</file>

<file path=ppt/tags/tag591.xml><?xml version="1.0" encoding="utf-8"?>
<p:tagLst xmlns:p="http://schemas.openxmlformats.org/presentationml/2006/main">
  <p:tag name="AS_UNIQUEID" val="880"/>
</p:tagLst>
</file>

<file path=ppt/tags/tag592.xml><?xml version="1.0" encoding="utf-8"?>
<p:tagLst xmlns:p="http://schemas.openxmlformats.org/presentationml/2006/main">
  <p:tag name="AS_UNIQUEID" val="881"/>
</p:tagLst>
</file>

<file path=ppt/tags/tag593.xml><?xml version="1.0" encoding="utf-8"?>
<p:tagLst xmlns:p="http://schemas.openxmlformats.org/presentationml/2006/main">
  <p:tag name="AS_UNIQUEID" val="882"/>
</p:tagLst>
</file>

<file path=ppt/tags/tag594.xml><?xml version="1.0" encoding="utf-8"?>
<p:tagLst xmlns:p="http://schemas.openxmlformats.org/presentationml/2006/main">
  <p:tag name="AS_UNIQUEID" val="883"/>
</p:tagLst>
</file>

<file path=ppt/tags/tag595.xml><?xml version="1.0" encoding="utf-8"?>
<p:tagLst xmlns:p="http://schemas.openxmlformats.org/presentationml/2006/main">
  <p:tag name="AS_UNIQUEID" val="884"/>
</p:tagLst>
</file>

<file path=ppt/tags/tag596.xml><?xml version="1.0" encoding="utf-8"?>
<p:tagLst xmlns:p="http://schemas.openxmlformats.org/presentationml/2006/main">
  <p:tag name="AS_UNIQUEID" val="885"/>
</p:tagLst>
</file>

<file path=ppt/tags/tag597.xml><?xml version="1.0" encoding="utf-8"?>
<p:tagLst xmlns:p="http://schemas.openxmlformats.org/presentationml/2006/main">
  <p:tag name="AS_UNIQUEID" val="886"/>
</p:tagLst>
</file>

<file path=ppt/tags/tag598.xml><?xml version="1.0" encoding="utf-8"?>
<p:tagLst xmlns:p="http://schemas.openxmlformats.org/presentationml/2006/main">
  <p:tag name="AS_UNIQUEID" val="887"/>
</p:tagLst>
</file>

<file path=ppt/tags/tag599.xml><?xml version="1.0" encoding="utf-8"?>
<p:tagLst xmlns:p="http://schemas.openxmlformats.org/presentationml/2006/main">
  <p:tag name="AS_UNIQUEID" val="888"/>
</p:tagLst>
</file>

<file path=ppt/tags/tag600.xml><?xml version="1.0" encoding="utf-8"?>
<p:tagLst xmlns:p="http://schemas.openxmlformats.org/presentationml/2006/main">
  <p:tag name="AS_UNIQUEID" val="889"/>
</p:tagLst>
</file>

<file path=ppt/tags/tag601.xml><?xml version="1.0" encoding="utf-8"?>
<p:tagLst xmlns:p="http://schemas.openxmlformats.org/presentationml/2006/main">
  <p:tag name="AS_UNIQUEID" val="890"/>
</p:tagLst>
</file>

<file path=ppt/tags/tag602.xml><?xml version="1.0" encoding="utf-8"?>
<p:tagLst xmlns:p="http://schemas.openxmlformats.org/presentationml/2006/main">
  <p:tag name="AS_UNIQUEID" val="891"/>
</p:tagLst>
</file>

<file path=ppt/tags/tag603.xml><?xml version="1.0" encoding="utf-8"?>
<p:tagLst xmlns:p="http://schemas.openxmlformats.org/presentationml/2006/main">
  <p:tag name="AS_UNIQUEID" val="892"/>
</p:tagLst>
</file>

<file path=ppt/tags/tag604.xml><?xml version="1.0" encoding="utf-8"?>
<p:tagLst xmlns:p="http://schemas.openxmlformats.org/presentationml/2006/main">
  <p:tag name="AS_UNIQUEID" val="893"/>
</p:tagLst>
</file>

<file path=ppt/tags/tag605.xml><?xml version="1.0" encoding="utf-8"?>
<p:tagLst xmlns:p="http://schemas.openxmlformats.org/presentationml/2006/main">
  <p:tag name="AS_UNIQUEID" val="894"/>
</p:tagLst>
</file>

<file path=ppt/tags/tag606.xml><?xml version="1.0" encoding="utf-8"?>
<p:tagLst xmlns:p="http://schemas.openxmlformats.org/presentationml/2006/main">
  <p:tag name="AS_UNIQUEID" val="895"/>
</p:tagLst>
</file>

<file path=ppt/tags/tag607.xml><?xml version="1.0" encoding="utf-8"?>
<p:tagLst xmlns:p="http://schemas.openxmlformats.org/presentationml/2006/main">
  <p:tag name="AS_UNIQUEID" val="896"/>
</p:tagLst>
</file>

<file path=ppt/tags/tag608.xml><?xml version="1.0" encoding="utf-8"?>
<p:tagLst xmlns:p="http://schemas.openxmlformats.org/presentationml/2006/main">
  <p:tag name="AS_UNIQUEID" val="897"/>
</p:tagLst>
</file>

<file path=ppt/tags/tag609.xml><?xml version="1.0" encoding="utf-8"?>
<p:tagLst xmlns:p="http://schemas.openxmlformats.org/presentationml/2006/main">
  <p:tag name="AS_UNIQUEID" val="898"/>
</p:tagLst>
</file>

<file path=ppt/tags/tag610.xml><?xml version="1.0" encoding="utf-8"?>
<p:tagLst xmlns:p="http://schemas.openxmlformats.org/presentationml/2006/main">
  <p:tag name="AS_UNIQUEID" val="899"/>
</p:tagLst>
</file>

<file path=ppt/tags/tag611.xml><?xml version="1.0" encoding="utf-8"?>
<p:tagLst xmlns:p="http://schemas.openxmlformats.org/presentationml/2006/main">
  <p:tag name="AS_UNIQUEID" val="900"/>
</p:tagLst>
</file>

<file path=ppt/tags/tag612.xml><?xml version="1.0" encoding="utf-8"?>
<p:tagLst xmlns:p="http://schemas.openxmlformats.org/presentationml/2006/main">
  <p:tag name="AS_UNIQUEID" val="901"/>
</p:tagLst>
</file>

<file path=ppt/tags/tag613.xml><?xml version="1.0" encoding="utf-8"?>
<p:tagLst xmlns:p="http://schemas.openxmlformats.org/presentationml/2006/main">
  <p:tag name="AS_UNIQUEID" val="902"/>
</p:tagLst>
</file>

<file path=ppt/tags/tag614.xml><?xml version="1.0" encoding="utf-8"?>
<p:tagLst xmlns:p="http://schemas.openxmlformats.org/presentationml/2006/main">
  <p:tag name="AS_UNIQUEID" val="903"/>
</p:tagLst>
</file>

<file path=ppt/tags/tag615.xml><?xml version="1.0" encoding="utf-8"?>
<p:tagLst xmlns:p="http://schemas.openxmlformats.org/presentationml/2006/main">
  <p:tag name="AS_UNIQUEID" val="904"/>
</p:tagLst>
</file>

<file path=ppt/tags/tag616.xml><?xml version="1.0" encoding="utf-8"?>
<p:tagLst xmlns:p="http://schemas.openxmlformats.org/presentationml/2006/main">
  <p:tag name="AS_UNIQUEID" val="905"/>
</p:tagLst>
</file>

<file path=ppt/tags/tag617.xml><?xml version="1.0" encoding="utf-8"?>
<p:tagLst xmlns:p="http://schemas.openxmlformats.org/presentationml/2006/main">
  <p:tag name="AS_UNIQUEID" val="906"/>
</p:tagLst>
</file>

<file path=ppt/tags/tag618.xml><?xml version="1.0" encoding="utf-8"?>
<p:tagLst xmlns:p="http://schemas.openxmlformats.org/presentationml/2006/main">
  <p:tag name="AS_UNIQUEID" val="907"/>
</p:tagLst>
</file>

<file path=ppt/tags/tag619.xml><?xml version="1.0" encoding="utf-8"?>
<p:tagLst xmlns:p="http://schemas.openxmlformats.org/presentationml/2006/main">
  <p:tag name="AS_UNIQUEID" val="908"/>
</p:tagLst>
</file>

<file path=ppt/tags/tag620.xml><?xml version="1.0" encoding="utf-8"?>
<p:tagLst xmlns:p="http://schemas.openxmlformats.org/presentationml/2006/main">
  <p:tag name="AS_UNIQUEID" val="909"/>
</p:tagLst>
</file>

<file path=ppt/tags/tag621.xml><?xml version="1.0" encoding="utf-8"?>
<p:tagLst xmlns:p="http://schemas.openxmlformats.org/presentationml/2006/main">
  <p:tag name="AS_UNIQUEID" val="910"/>
</p:tagLst>
</file>

<file path=ppt/tags/tag622.xml><?xml version="1.0" encoding="utf-8"?>
<p:tagLst xmlns:p="http://schemas.openxmlformats.org/presentationml/2006/main">
  <p:tag name="AS_UNIQUEID" val="911"/>
</p:tagLst>
</file>

<file path=ppt/tags/tag623.xml><?xml version="1.0" encoding="utf-8"?>
<p:tagLst xmlns:p="http://schemas.openxmlformats.org/presentationml/2006/main">
  <p:tag name="AS_UNIQUEID" val="912"/>
</p:tagLst>
</file>

<file path=ppt/tags/tag624.xml><?xml version="1.0" encoding="utf-8"?>
<p:tagLst xmlns:p="http://schemas.openxmlformats.org/presentationml/2006/main">
  <p:tag name="AS_UNIQUEID" val="913"/>
</p:tagLst>
</file>

<file path=ppt/tags/tag625.xml><?xml version="1.0" encoding="utf-8"?>
<p:tagLst xmlns:p="http://schemas.openxmlformats.org/presentationml/2006/main">
  <p:tag name="AS_UNIQUEID" val="914"/>
</p:tagLst>
</file>

<file path=ppt/tags/tag626.xml><?xml version="1.0" encoding="utf-8"?>
<p:tagLst xmlns:p="http://schemas.openxmlformats.org/presentationml/2006/main">
  <p:tag name="AS_UNIQUEID" val="915"/>
</p:tagLst>
</file>

<file path=ppt/tags/tag627.xml><?xml version="1.0" encoding="utf-8"?>
<p:tagLst xmlns:p="http://schemas.openxmlformats.org/presentationml/2006/main">
  <p:tag name="AS_UNIQUEID" val="916"/>
</p:tagLst>
</file>

<file path=ppt/tags/tag628.xml><?xml version="1.0" encoding="utf-8"?>
<p:tagLst xmlns:p="http://schemas.openxmlformats.org/presentationml/2006/main">
  <p:tag name="AS_UNIQUEID" val="917"/>
</p:tagLst>
</file>

<file path=ppt/tags/tag629.xml><?xml version="1.0" encoding="utf-8"?>
<p:tagLst xmlns:p="http://schemas.openxmlformats.org/presentationml/2006/main">
  <p:tag name="AS_UNIQUEID" val="918"/>
</p:tagLst>
</file>

<file path=ppt/tags/tag630.xml><?xml version="1.0" encoding="utf-8"?>
<p:tagLst xmlns:p="http://schemas.openxmlformats.org/presentationml/2006/main">
  <p:tag name="AS_UNIQUEID" val="919"/>
</p:tagLst>
</file>

<file path=ppt/tags/tag631.xml><?xml version="1.0" encoding="utf-8"?>
<p:tagLst xmlns:p="http://schemas.openxmlformats.org/presentationml/2006/main">
  <p:tag name="AS_UNIQUEID" val="920"/>
</p:tagLst>
</file>

<file path=ppt/tags/tag632.xml><?xml version="1.0" encoding="utf-8"?>
<p:tagLst xmlns:p="http://schemas.openxmlformats.org/presentationml/2006/main">
  <p:tag name="AS_UNIQUEID" val="921"/>
</p:tagLst>
</file>

<file path=ppt/tags/tag633.xml><?xml version="1.0" encoding="utf-8"?>
<p:tagLst xmlns:p="http://schemas.openxmlformats.org/presentationml/2006/main">
  <p:tag name="AS_UNIQUEID" val="922"/>
</p:tagLst>
</file>

<file path=ppt/tags/tag634.xml><?xml version="1.0" encoding="utf-8"?>
<p:tagLst xmlns:p="http://schemas.openxmlformats.org/presentationml/2006/main">
  <p:tag name="AS_UNIQUEID" val="923"/>
</p:tagLst>
</file>

<file path=ppt/tags/tag635.xml><?xml version="1.0" encoding="utf-8"?>
<p:tagLst xmlns:p="http://schemas.openxmlformats.org/presentationml/2006/main">
  <p:tag name="AS_UNIQUEID" val="924"/>
</p:tagLst>
</file>

<file path=ppt/tags/tag636.xml><?xml version="1.0" encoding="utf-8"?>
<p:tagLst xmlns:p="http://schemas.openxmlformats.org/presentationml/2006/main">
  <p:tag name="AS_UNIQUEID" val="925"/>
</p:tagLst>
</file>

<file path=ppt/tags/tag637.xml><?xml version="1.0" encoding="utf-8"?>
<p:tagLst xmlns:p="http://schemas.openxmlformats.org/presentationml/2006/main">
  <p:tag name="AS_UNIQUEID" val="926"/>
</p:tagLst>
</file>

<file path=ppt/tags/tag638.xml><?xml version="1.0" encoding="utf-8"?>
<p:tagLst xmlns:p="http://schemas.openxmlformats.org/presentationml/2006/main">
  <p:tag name="AS_UNIQUEID" val="927"/>
</p:tagLst>
</file>

<file path=ppt/tags/tag639.xml><?xml version="1.0" encoding="utf-8"?>
<p:tagLst xmlns:p="http://schemas.openxmlformats.org/presentationml/2006/main">
  <p:tag name="AS_UNIQUEID" val="928"/>
</p:tagLst>
</file>

<file path=ppt/tags/tag640.xml><?xml version="1.0" encoding="utf-8"?>
<p:tagLst xmlns:p="http://schemas.openxmlformats.org/presentationml/2006/main">
  <p:tag name="AS_UNIQUEID" val="929"/>
</p:tagLst>
</file>

<file path=ppt/tags/tag641.xml><?xml version="1.0" encoding="utf-8"?>
<p:tagLst xmlns:p="http://schemas.openxmlformats.org/presentationml/2006/main">
  <p:tag name="AS_UNIQUEID" val="930"/>
</p:tagLst>
</file>

<file path=ppt/tags/tag642.xml><?xml version="1.0" encoding="utf-8"?>
<p:tagLst xmlns:p="http://schemas.openxmlformats.org/presentationml/2006/main">
  <p:tag name="AS_UNIQUEID" val="931"/>
</p:tagLst>
</file>

<file path=ppt/tags/tag643.xml><?xml version="1.0" encoding="utf-8"?>
<p:tagLst xmlns:p="http://schemas.openxmlformats.org/presentationml/2006/main">
  <p:tag name="AS_UNIQUEID" val="932"/>
</p:tagLst>
</file>

<file path=ppt/tags/tag644.xml><?xml version="1.0" encoding="utf-8"?>
<p:tagLst xmlns:p="http://schemas.openxmlformats.org/presentationml/2006/main">
  <p:tag name="AS_UNIQUEID" val="933"/>
</p:tagLst>
</file>

<file path=ppt/tags/tag645.xml><?xml version="1.0" encoding="utf-8"?>
<p:tagLst xmlns:p="http://schemas.openxmlformats.org/presentationml/2006/main">
  <p:tag name="AS_UNIQUEID" val="934"/>
</p:tagLst>
</file>

<file path=ppt/tags/tag646.xml><?xml version="1.0" encoding="utf-8"?>
<p:tagLst xmlns:p="http://schemas.openxmlformats.org/presentationml/2006/main">
  <p:tag name="AS_UNIQUEID" val="935"/>
</p:tagLst>
</file>

<file path=ppt/tags/tag647.xml><?xml version="1.0" encoding="utf-8"?>
<p:tagLst xmlns:p="http://schemas.openxmlformats.org/presentationml/2006/main">
  <p:tag name="AS_UNIQUEID" val="936"/>
</p:tagLst>
</file>

<file path=ppt/tags/tag648.xml><?xml version="1.0" encoding="utf-8"?>
<p:tagLst xmlns:p="http://schemas.openxmlformats.org/presentationml/2006/main">
  <p:tag name="AS_UNIQUEID" val="937"/>
</p:tagLst>
</file>

<file path=ppt/tags/tag649.xml><?xml version="1.0" encoding="utf-8"?>
<p:tagLst xmlns:p="http://schemas.openxmlformats.org/presentationml/2006/main">
  <p:tag name="AS_UNIQUEID" val="938"/>
</p:tagLst>
</file>

<file path=ppt/tags/tag650.xml><?xml version="1.0" encoding="utf-8"?>
<p:tagLst xmlns:p="http://schemas.openxmlformats.org/presentationml/2006/main">
  <p:tag name="AS_UNIQUEID" val="939"/>
</p:tagLst>
</file>

<file path=ppt/tags/tag651.xml><?xml version="1.0" encoding="utf-8"?>
<p:tagLst xmlns:p="http://schemas.openxmlformats.org/presentationml/2006/main">
  <p:tag name="AS_UNIQUEID" val="940"/>
</p:tagLst>
</file>

<file path=ppt/tags/tag652.xml><?xml version="1.0" encoding="utf-8"?>
<p:tagLst xmlns:p="http://schemas.openxmlformats.org/presentationml/2006/main">
  <p:tag name="AS_UNIQUEID" val="941"/>
</p:tagLst>
</file>

<file path=ppt/tags/tag653.xml><?xml version="1.0" encoding="utf-8"?>
<p:tagLst xmlns:p="http://schemas.openxmlformats.org/presentationml/2006/main">
  <p:tag name="AS_UNIQUEID" val="942"/>
</p:tagLst>
</file>

<file path=ppt/tags/tag654.xml><?xml version="1.0" encoding="utf-8"?>
<p:tagLst xmlns:p="http://schemas.openxmlformats.org/presentationml/2006/main">
  <p:tag name="AS_UNIQUEID" val="943"/>
</p:tagLst>
</file>

<file path=ppt/tags/tag655.xml><?xml version="1.0" encoding="utf-8"?>
<p:tagLst xmlns:p="http://schemas.openxmlformats.org/presentationml/2006/main">
  <p:tag name="AS_UNIQUEID" val="944"/>
</p:tagLst>
</file>

<file path=ppt/tags/tag656.xml><?xml version="1.0" encoding="utf-8"?>
<p:tagLst xmlns:p="http://schemas.openxmlformats.org/presentationml/2006/main">
  <p:tag name="AS_UNIQUEID" val="945"/>
</p:tagLst>
</file>

<file path=ppt/tags/tag657.xml><?xml version="1.0" encoding="utf-8"?>
<p:tagLst xmlns:p="http://schemas.openxmlformats.org/presentationml/2006/main">
  <p:tag name="AS_UNIQUEID" val="946"/>
</p:tagLst>
</file>

<file path=ppt/tags/tag658.xml><?xml version="1.0" encoding="utf-8"?>
<p:tagLst xmlns:p="http://schemas.openxmlformats.org/presentationml/2006/main">
  <p:tag name="AS_UNIQUEID" val="947"/>
</p:tagLst>
</file>

<file path=ppt/tags/tag659.xml><?xml version="1.0" encoding="utf-8"?>
<p:tagLst xmlns:p="http://schemas.openxmlformats.org/presentationml/2006/main">
  <p:tag name="AS_UNIQUEID" val="948"/>
</p:tagLst>
</file>

<file path=ppt/tags/tag660.xml><?xml version="1.0" encoding="utf-8"?>
<p:tagLst xmlns:p="http://schemas.openxmlformats.org/presentationml/2006/main">
  <p:tag name="AS_UNIQUEID" val="949"/>
</p:tagLst>
</file>

<file path=ppt/tags/tag661.xml><?xml version="1.0" encoding="utf-8"?>
<p:tagLst xmlns:p="http://schemas.openxmlformats.org/presentationml/2006/main">
  <p:tag name="AS_UNIQUEID" val="950"/>
</p:tagLst>
</file>

<file path=ppt/tags/tag662.xml><?xml version="1.0" encoding="utf-8"?>
<p:tagLst xmlns:p="http://schemas.openxmlformats.org/presentationml/2006/main">
  <p:tag name="AS_UNIQUEID" val="951"/>
</p:tagLst>
</file>

<file path=ppt/tags/tag663.xml><?xml version="1.0" encoding="utf-8"?>
<p:tagLst xmlns:p="http://schemas.openxmlformats.org/presentationml/2006/main">
  <p:tag name="AS_UNIQUEID" val="952"/>
</p:tagLst>
</file>

<file path=ppt/tags/tag664.xml><?xml version="1.0" encoding="utf-8"?>
<p:tagLst xmlns:p="http://schemas.openxmlformats.org/presentationml/2006/main">
  <p:tag name="AS_UNIQUEID" val="953"/>
</p:tagLst>
</file>

<file path=ppt/tags/tag665.xml><?xml version="1.0" encoding="utf-8"?>
<p:tagLst xmlns:p="http://schemas.openxmlformats.org/presentationml/2006/main">
  <p:tag name="AS_UNIQUEID" val="954"/>
</p:tagLst>
</file>

<file path=ppt/tags/tag666.xml><?xml version="1.0" encoding="utf-8"?>
<p:tagLst xmlns:p="http://schemas.openxmlformats.org/presentationml/2006/main">
  <p:tag name="AS_UNIQUEID" val="955"/>
</p:tagLst>
</file>

<file path=ppt/tags/tag667.xml><?xml version="1.0" encoding="utf-8"?>
<p:tagLst xmlns:p="http://schemas.openxmlformats.org/presentationml/2006/main">
  <p:tag name="AS_UNIQUEID" val="956"/>
</p:tagLst>
</file>

<file path=ppt/tags/tag668.xml><?xml version="1.0" encoding="utf-8"?>
<p:tagLst xmlns:p="http://schemas.openxmlformats.org/presentationml/2006/main">
  <p:tag name="AS_UNIQUEID" val="957"/>
</p:tagLst>
</file>

<file path=ppt/tags/tag669.xml><?xml version="1.0" encoding="utf-8"?>
<p:tagLst xmlns:p="http://schemas.openxmlformats.org/presentationml/2006/main">
  <p:tag name="AS_UNIQUEID" val="958"/>
</p:tagLst>
</file>

<file path=ppt/tags/tag670.xml><?xml version="1.0" encoding="utf-8"?>
<p:tagLst xmlns:p="http://schemas.openxmlformats.org/presentationml/2006/main">
  <p:tag name="AS_UNIQUEID" val="959"/>
</p:tagLst>
</file>

<file path=ppt/tags/tag671.xml><?xml version="1.0" encoding="utf-8"?>
<p:tagLst xmlns:p="http://schemas.openxmlformats.org/presentationml/2006/main">
  <p:tag name="AS_UNIQUEID" val="960"/>
</p:tagLst>
</file>

<file path=ppt/tags/tag672.xml><?xml version="1.0" encoding="utf-8"?>
<p:tagLst xmlns:p="http://schemas.openxmlformats.org/presentationml/2006/main">
  <p:tag name="AS_UNIQUEID" val="961"/>
</p:tagLst>
</file>

<file path=ppt/tags/tag673.xml><?xml version="1.0" encoding="utf-8"?>
<p:tagLst xmlns:p="http://schemas.openxmlformats.org/presentationml/2006/main">
  <p:tag name="AS_UNIQUEID" val="962"/>
</p:tagLst>
</file>

<file path=ppt/tags/tag674.xml><?xml version="1.0" encoding="utf-8"?>
<p:tagLst xmlns:p="http://schemas.openxmlformats.org/presentationml/2006/main">
  <p:tag name="AS_UNIQUEID" val="963"/>
</p:tagLst>
</file>

<file path=ppt/tags/tag675.xml><?xml version="1.0" encoding="utf-8"?>
<p:tagLst xmlns:p="http://schemas.openxmlformats.org/presentationml/2006/main">
  <p:tag name="AS_UNIQUEID" val="964"/>
</p:tagLst>
</file>

<file path=ppt/tags/tag676.xml><?xml version="1.0" encoding="utf-8"?>
<p:tagLst xmlns:p="http://schemas.openxmlformats.org/presentationml/2006/main">
  <p:tag name="AS_UNIQUEID" val="965"/>
</p:tagLst>
</file>

<file path=ppt/tags/tag677.xml><?xml version="1.0" encoding="utf-8"?>
<p:tagLst xmlns:p="http://schemas.openxmlformats.org/presentationml/2006/main">
  <p:tag name="AS_UNIQUEID" val="966"/>
</p:tagLst>
</file>

<file path=ppt/tags/tag678.xml><?xml version="1.0" encoding="utf-8"?>
<p:tagLst xmlns:p="http://schemas.openxmlformats.org/presentationml/2006/main">
  <p:tag name="AS_UNIQUEID" val="967"/>
</p:tagLst>
</file>

<file path=ppt/tags/tag679.xml><?xml version="1.0" encoding="utf-8"?>
<p:tagLst xmlns:p="http://schemas.openxmlformats.org/presentationml/2006/main">
  <p:tag name="AS_UNIQUEID" val="968"/>
</p:tagLst>
</file>

<file path=ppt/tags/tag680.xml><?xml version="1.0" encoding="utf-8"?>
<p:tagLst xmlns:p="http://schemas.openxmlformats.org/presentationml/2006/main">
  <p:tag name="AS_UNIQUEID" val="969"/>
</p:tagLst>
</file>

<file path=ppt/tags/tag681.xml><?xml version="1.0" encoding="utf-8"?>
<p:tagLst xmlns:p="http://schemas.openxmlformats.org/presentationml/2006/main">
  <p:tag name="AS_UNIQUEID" val="970"/>
</p:tagLst>
</file>

<file path=ppt/tags/tag682.xml><?xml version="1.0" encoding="utf-8"?>
<p:tagLst xmlns:p="http://schemas.openxmlformats.org/presentationml/2006/main">
  <p:tag name="AS_UNIQUEID" val="971"/>
</p:tagLst>
</file>

<file path=ppt/tags/tag683.xml><?xml version="1.0" encoding="utf-8"?>
<p:tagLst xmlns:p="http://schemas.openxmlformats.org/presentationml/2006/main">
  <p:tag name="AS_UNIQUEID" val="972"/>
</p:tagLst>
</file>

<file path=ppt/tags/tag684.xml><?xml version="1.0" encoding="utf-8"?>
<p:tagLst xmlns:p="http://schemas.openxmlformats.org/presentationml/2006/main">
  <p:tag name="AS_UNIQUEID" val="973"/>
</p:tagLst>
</file>

<file path=ppt/tags/tag685.xml><?xml version="1.0" encoding="utf-8"?>
<p:tagLst xmlns:p="http://schemas.openxmlformats.org/presentationml/2006/main">
  <p:tag name="AS_UNIQUEID" val="974"/>
</p:tagLst>
</file>

<file path=ppt/tags/tag686.xml><?xml version="1.0" encoding="utf-8"?>
<p:tagLst xmlns:p="http://schemas.openxmlformats.org/presentationml/2006/main">
  <p:tag name="AS_UNIQUEID" val="975"/>
</p:tagLst>
</file>

<file path=ppt/tags/tag687.xml><?xml version="1.0" encoding="utf-8"?>
<p:tagLst xmlns:p="http://schemas.openxmlformats.org/presentationml/2006/main">
  <p:tag name="AS_UNIQUEID" val="976"/>
</p:tagLst>
</file>

<file path=ppt/tags/tag688.xml><?xml version="1.0" encoding="utf-8"?>
<p:tagLst xmlns:p="http://schemas.openxmlformats.org/presentationml/2006/main">
  <p:tag name="AS_UNIQUEID" val="977"/>
</p:tagLst>
</file>

<file path=ppt/tags/tag689.xml><?xml version="1.0" encoding="utf-8"?>
<p:tagLst xmlns:p="http://schemas.openxmlformats.org/presentationml/2006/main">
  <p:tag name="AS_UNIQUEID" val="978"/>
</p:tagLst>
</file>

<file path=ppt/tags/tag690.xml><?xml version="1.0" encoding="utf-8"?>
<p:tagLst xmlns:p="http://schemas.openxmlformats.org/presentationml/2006/main">
  <p:tag name="AS_UNIQUEID" val="979"/>
</p:tagLst>
</file>

<file path=ppt/tags/tag691.xml><?xml version="1.0" encoding="utf-8"?>
<p:tagLst xmlns:p="http://schemas.openxmlformats.org/presentationml/2006/main">
  <p:tag name="AS_UNIQUEID" val="980"/>
</p:tagLst>
</file>

<file path=ppt/tags/tag692.xml><?xml version="1.0" encoding="utf-8"?>
<p:tagLst xmlns:p="http://schemas.openxmlformats.org/presentationml/2006/main">
  <p:tag name="AS_UNIQUEID" val="981"/>
</p:tagLst>
</file>

<file path=ppt/tags/tag693.xml><?xml version="1.0" encoding="utf-8"?>
<p:tagLst xmlns:p="http://schemas.openxmlformats.org/presentationml/2006/main">
  <p:tag name="AS_UNIQUEID" val="982"/>
</p:tagLst>
</file>

<file path=ppt/tags/tag694.xml><?xml version="1.0" encoding="utf-8"?>
<p:tagLst xmlns:p="http://schemas.openxmlformats.org/presentationml/2006/main">
  <p:tag name="AS_UNIQUEID" val="983"/>
</p:tagLst>
</file>

<file path=ppt/tags/tag695.xml><?xml version="1.0" encoding="utf-8"?>
<p:tagLst xmlns:p="http://schemas.openxmlformats.org/presentationml/2006/main">
  <p:tag name="AS_UNIQUEID" val="984"/>
</p:tagLst>
</file>

<file path=ppt/tags/tag696.xml><?xml version="1.0" encoding="utf-8"?>
<p:tagLst xmlns:p="http://schemas.openxmlformats.org/presentationml/2006/main">
  <p:tag name="AS_UNIQUEID" val="985"/>
</p:tagLst>
</file>

<file path=ppt/tags/tag697.xml><?xml version="1.0" encoding="utf-8"?>
<p:tagLst xmlns:p="http://schemas.openxmlformats.org/presentationml/2006/main">
  <p:tag name="AS_UNIQUEID" val="986"/>
</p:tagLst>
</file>

<file path=ppt/tags/tag698.xml><?xml version="1.0" encoding="utf-8"?>
<p:tagLst xmlns:p="http://schemas.openxmlformats.org/presentationml/2006/main">
  <p:tag name="AS_UNIQUEID" val="987"/>
</p:tagLst>
</file>

<file path=ppt/tags/tag699.xml><?xml version="1.0" encoding="utf-8"?>
<p:tagLst xmlns:p="http://schemas.openxmlformats.org/presentationml/2006/main">
  <p:tag name="AS_UNIQUEID" val="988"/>
</p:tagLst>
</file>

<file path=ppt/tags/tag700.xml><?xml version="1.0" encoding="utf-8"?>
<p:tagLst xmlns:p="http://schemas.openxmlformats.org/presentationml/2006/main">
  <p:tag name="AS_UNIQUEID" val="989"/>
</p:tagLst>
</file>

<file path=ppt/tags/tag701.xml><?xml version="1.0" encoding="utf-8"?>
<p:tagLst xmlns:p="http://schemas.openxmlformats.org/presentationml/2006/main">
  <p:tag name="AS_UNIQUEID" val="990"/>
</p:tagLst>
</file>

<file path=ppt/tags/tag702.xml><?xml version="1.0" encoding="utf-8"?>
<p:tagLst xmlns:p="http://schemas.openxmlformats.org/presentationml/2006/main">
  <p:tag name="AS_UNIQUEID" val="991"/>
</p:tagLst>
</file>

<file path=ppt/tags/tag703.xml><?xml version="1.0" encoding="utf-8"?>
<p:tagLst xmlns:p="http://schemas.openxmlformats.org/presentationml/2006/main">
  <p:tag name="AS_UNIQUEID" val="992"/>
</p:tagLst>
</file>

<file path=ppt/tags/tag704.xml><?xml version="1.0" encoding="utf-8"?>
<p:tagLst xmlns:p="http://schemas.openxmlformats.org/presentationml/2006/main">
  <p:tag name="AS_UNIQUEID" val="993"/>
</p:tagLst>
</file>

<file path=ppt/tags/tag705.xml><?xml version="1.0" encoding="utf-8"?>
<p:tagLst xmlns:p="http://schemas.openxmlformats.org/presentationml/2006/main">
  <p:tag name="AS_UNIQUEID" val="994"/>
</p:tagLst>
</file>

<file path=ppt/tags/tag706.xml><?xml version="1.0" encoding="utf-8"?>
<p:tagLst xmlns:p="http://schemas.openxmlformats.org/presentationml/2006/main">
  <p:tag name="AS_UNIQUEID" val="995"/>
</p:tagLst>
</file>

<file path=ppt/tags/tag707.xml><?xml version="1.0" encoding="utf-8"?>
<p:tagLst xmlns:p="http://schemas.openxmlformats.org/presentationml/2006/main">
  <p:tag name="AS_UNIQUEID" val="996"/>
</p:tagLst>
</file>

<file path=ppt/tags/tag708.xml><?xml version="1.0" encoding="utf-8"?>
<p:tagLst xmlns:p="http://schemas.openxmlformats.org/presentationml/2006/main">
  <p:tag name="AS_UNIQUEID" val="997"/>
</p:tagLst>
</file>

<file path=ppt/tags/tag709.xml><?xml version="1.0" encoding="utf-8"?>
<p:tagLst xmlns:p="http://schemas.openxmlformats.org/presentationml/2006/main">
  <p:tag name="AS_UNIQUEID" val="998"/>
</p:tagLst>
</file>

<file path=ppt/tags/tag710.xml><?xml version="1.0" encoding="utf-8"?>
<p:tagLst xmlns:p="http://schemas.openxmlformats.org/presentationml/2006/main">
  <p:tag name="AS_UNIQUEID" val="999"/>
</p:tagLst>
</file>

<file path=ppt/tags/tag711.xml><?xml version="1.0" encoding="utf-8"?>
<p:tagLst xmlns:p="http://schemas.openxmlformats.org/presentationml/2006/main">
  <p:tag name="AS_UNIQUEID" val="1000"/>
</p:tagLst>
</file>

<file path=ppt/tags/tag712.xml><?xml version="1.0" encoding="utf-8"?>
<p:tagLst xmlns:p="http://schemas.openxmlformats.org/presentationml/2006/main">
  <p:tag name="AS_UNIQUEID" val="1001"/>
</p:tagLst>
</file>

<file path=ppt/tags/tag713.xml><?xml version="1.0" encoding="utf-8"?>
<p:tagLst xmlns:p="http://schemas.openxmlformats.org/presentationml/2006/main">
  <p:tag name="AS_UNIQUEID" val="1002"/>
</p:tagLst>
</file>

<file path=ppt/tags/tag714.xml><?xml version="1.0" encoding="utf-8"?>
<p:tagLst xmlns:p="http://schemas.openxmlformats.org/presentationml/2006/main">
  <p:tag name="AS_UNIQUEID" val="1003"/>
</p:tagLst>
</file>

<file path=ppt/tags/tag715.xml><?xml version="1.0" encoding="utf-8"?>
<p:tagLst xmlns:p="http://schemas.openxmlformats.org/presentationml/2006/main">
  <p:tag name="AS_UNIQUEID" val="1004"/>
</p:tagLst>
</file>

<file path=ppt/tags/tag716.xml><?xml version="1.0" encoding="utf-8"?>
<p:tagLst xmlns:p="http://schemas.openxmlformats.org/presentationml/2006/main">
  <p:tag name="AS_UNIQUEID" val="1005"/>
</p:tagLst>
</file>

<file path=ppt/tags/tag717.xml><?xml version="1.0" encoding="utf-8"?>
<p:tagLst xmlns:p="http://schemas.openxmlformats.org/presentationml/2006/main">
  <p:tag name="AS_UNIQUEID" val="1006"/>
</p:tagLst>
</file>

<file path=ppt/tags/tag718.xml><?xml version="1.0" encoding="utf-8"?>
<p:tagLst xmlns:p="http://schemas.openxmlformats.org/presentationml/2006/main">
  <p:tag name="AS_UNIQUEID" val="1007"/>
</p:tagLst>
</file>

<file path=ppt/tags/tag719.xml><?xml version="1.0" encoding="utf-8"?>
<p:tagLst xmlns:p="http://schemas.openxmlformats.org/presentationml/2006/main">
  <p:tag name="AS_UNIQUEID" val="1008"/>
</p:tagLst>
</file>

<file path=ppt/tags/tag720.xml><?xml version="1.0" encoding="utf-8"?>
<p:tagLst xmlns:p="http://schemas.openxmlformats.org/presentationml/2006/main">
  <p:tag name="AS_UNIQUEID" val="1009"/>
</p:tagLst>
</file>

<file path=ppt/tags/tag721.xml><?xml version="1.0" encoding="utf-8"?>
<p:tagLst xmlns:p="http://schemas.openxmlformats.org/presentationml/2006/main">
  <p:tag name="AS_UNIQUEID" val="1010"/>
</p:tagLst>
</file>

<file path=ppt/tags/tag722.xml><?xml version="1.0" encoding="utf-8"?>
<p:tagLst xmlns:p="http://schemas.openxmlformats.org/presentationml/2006/main">
  <p:tag name="AS_UNIQUEID" val="1011"/>
</p:tagLst>
</file>

<file path=ppt/tags/tag723.xml><?xml version="1.0" encoding="utf-8"?>
<p:tagLst xmlns:p="http://schemas.openxmlformats.org/presentationml/2006/main">
  <p:tag name="AS_UNIQUEID" val="1012"/>
</p:tagLst>
</file>

<file path=ppt/tags/tag724.xml><?xml version="1.0" encoding="utf-8"?>
<p:tagLst xmlns:p="http://schemas.openxmlformats.org/presentationml/2006/main">
  <p:tag name="AS_UNIQUEID" val="1013"/>
</p:tagLst>
</file>

<file path=ppt/tags/tag725.xml><?xml version="1.0" encoding="utf-8"?>
<p:tagLst xmlns:p="http://schemas.openxmlformats.org/presentationml/2006/main">
  <p:tag name="AS_UNIQUEID" val="1014"/>
</p:tagLst>
</file>

<file path=ppt/tags/tag726.xml><?xml version="1.0" encoding="utf-8"?>
<p:tagLst xmlns:p="http://schemas.openxmlformats.org/presentationml/2006/main">
  <p:tag name="AS_UNIQUEID" val="1015"/>
</p:tagLst>
</file>

<file path=ppt/tags/tag727.xml><?xml version="1.0" encoding="utf-8"?>
<p:tagLst xmlns:p="http://schemas.openxmlformats.org/presentationml/2006/main">
  <p:tag name="AS_UNIQUEID" val="1016"/>
</p:tagLst>
</file>

<file path=ppt/tags/tag728.xml><?xml version="1.0" encoding="utf-8"?>
<p:tagLst xmlns:p="http://schemas.openxmlformats.org/presentationml/2006/main">
  <p:tag name="AS_UNIQUEID" val="1017"/>
</p:tagLst>
</file>

<file path=ppt/tags/tag729.xml><?xml version="1.0" encoding="utf-8"?>
<p:tagLst xmlns:p="http://schemas.openxmlformats.org/presentationml/2006/main">
  <p:tag name="AS_UNIQUEID" val="1018"/>
</p:tagLst>
</file>

<file path=ppt/tags/tag730.xml><?xml version="1.0" encoding="utf-8"?>
<p:tagLst xmlns:p="http://schemas.openxmlformats.org/presentationml/2006/main">
  <p:tag name="AS_UNIQUEID" val="1019"/>
</p:tagLst>
</file>

<file path=ppt/tags/tag731.xml><?xml version="1.0" encoding="utf-8"?>
<p:tagLst xmlns:p="http://schemas.openxmlformats.org/presentationml/2006/main">
  <p:tag name="AS_UNIQUEID" val="1020"/>
</p:tagLst>
</file>

<file path=ppt/tags/tag732.xml><?xml version="1.0" encoding="utf-8"?>
<p:tagLst xmlns:p="http://schemas.openxmlformats.org/presentationml/2006/main">
  <p:tag name="AS_UNIQUEID" val="1021"/>
</p:tagLst>
</file>

<file path=ppt/tags/tag733.xml><?xml version="1.0" encoding="utf-8"?>
<p:tagLst xmlns:p="http://schemas.openxmlformats.org/presentationml/2006/main">
  <p:tag name="AS_UNIQUEID" val="1022"/>
</p:tagLst>
</file>

<file path=ppt/tags/tag734.xml><?xml version="1.0" encoding="utf-8"?>
<p:tagLst xmlns:p="http://schemas.openxmlformats.org/presentationml/2006/main">
  <p:tag name="AS_UNIQUEID" val="1023"/>
</p:tagLst>
</file>

<file path=ppt/tags/tag735.xml><?xml version="1.0" encoding="utf-8"?>
<p:tagLst xmlns:p="http://schemas.openxmlformats.org/presentationml/2006/main">
  <p:tag name="AS_UNIQUEID" val="1024"/>
</p:tagLst>
</file>

<file path=ppt/tags/tag736.xml><?xml version="1.0" encoding="utf-8"?>
<p:tagLst xmlns:p="http://schemas.openxmlformats.org/presentationml/2006/main">
  <p:tag name="AS_UNIQUEID" val="1025"/>
</p:tagLst>
</file>

<file path=ppt/tags/tag737.xml><?xml version="1.0" encoding="utf-8"?>
<p:tagLst xmlns:p="http://schemas.openxmlformats.org/presentationml/2006/main">
  <p:tag name="AS_UNIQUEID" val="1026"/>
</p:tagLst>
</file>

<file path=ppt/tags/tag738.xml><?xml version="1.0" encoding="utf-8"?>
<p:tagLst xmlns:p="http://schemas.openxmlformats.org/presentationml/2006/main">
  <p:tag name="AS_UNIQUEID" val="1027"/>
</p:tagLst>
</file>

<file path=ppt/tags/tag739.xml><?xml version="1.0" encoding="utf-8"?>
<p:tagLst xmlns:p="http://schemas.openxmlformats.org/presentationml/2006/main">
  <p:tag name="AS_UNIQUEID" val="1028"/>
</p:tagLst>
</file>

<file path=ppt/tags/tag740.xml><?xml version="1.0" encoding="utf-8"?>
<p:tagLst xmlns:p="http://schemas.openxmlformats.org/presentationml/2006/main">
  <p:tag name="AS_UNIQUEID" val="1029"/>
</p:tagLst>
</file>

<file path=ppt/tags/tag741.xml><?xml version="1.0" encoding="utf-8"?>
<p:tagLst xmlns:p="http://schemas.openxmlformats.org/presentationml/2006/main">
  <p:tag name="AS_UNIQUEID" val="1030"/>
</p:tagLst>
</file>

<file path=ppt/tags/tag742.xml><?xml version="1.0" encoding="utf-8"?>
<p:tagLst xmlns:p="http://schemas.openxmlformats.org/presentationml/2006/main">
  <p:tag name="AS_UNIQUEID" val="1031"/>
</p:tagLst>
</file>

<file path=ppt/tags/tag743.xml><?xml version="1.0" encoding="utf-8"?>
<p:tagLst xmlns:p="http://schemas.openxmlformats.org/presentationml/2006/main">
  <p:tag name="AS_UNIQUEID" val="1032"/>
</p:tagLst>
</file>

<file path=ppt/tags/tag744.xml><?xml version="1.0" encoding="utf-8"?>
<p:tagLst xmlns:p="http://schemas.openxmlformats.org/presentationml/2006/main">
  <p:tag name="AS_UNIQUEID" val="1033"/>
</p:tagLst>
</file>

<file path=ppt/tags/tag745.xml><?xml version="1.0" encoding="utf-8"?>
<p:tagLst xmlns:p="http://schemas.openxmlformats.org/presentationml/2006/main">
  <p:tag name="AS_UNIQUEID" val="1034"/>
</p:tagLst>
</file>

<file path=ppt/tags/tag746.xml><?xml version="1.0" encoding="utf-8"?>
<p:tagLst xmlns:p="http://schemas.openxmlformats.org/presentationml/2006/main">
  <p:tag name="AS_UNIQUEID" val="1035"/>
</p:tagLst>
</file>

<file path=ppt/tags/tag747.xml><?xml version="1.0" encoding="utf-8"?>
<p:tagLst xmlns:p="http://schemas.openxmlformats.org/presentationml/2006/main">
  <p:tag name="AS_UNIQUEID" val="1036"/>
</p:tagLst>
</file>

<file path=ppt/tags/tag748.xml><?xml version="1.0" encoding="utf-8"?>
<p:tagLst xmlns:p="http://schemas.openxmlformats.org/presentationml/2006/main">
  <p:tag name="AS_UNIQUEID" val="1037"/>
</p:tagLst>
</file>

<file path=ppt/tags/tag749.xml><?xml version="1.0" encoding="utf-8"?>
<p:tagLst xmlns:p="http://schemas.openxmlformats.org/presentationml/2006/main">
  <p:tag name="AS_UNIQUEID" val="1038"/>
</p:tagLst>
</file>

<file path=ppt/tags/tag750.xml><?xml version="1.0" encoding="utf-8"?>
<p:tagLst xmlns:p="http://schemas.openxmlformats.org/presentationml/2006/main">
  <p:tag name="AS_UNIQUEID" val="1039"/>
</p:tagLst>
</file>

<file path=ppt/tags/tag751.xml><?xml version="1.0" encoding="utf-8"?>
<p:tagLst xmlns:p="http://schemas.openxmlformats.org/presentationml/2006/main">
  <p:tag name="AS_UNIQUEID" val="1040"/>
</p:tagLst>
</file>

<file path=ppt/tags/tag752.xml><?xml version="1.0" encoding="utf-8"?>
<p:tagLst xmlns:p="http://schemas.openxmlformats.org/presentationml/2006/main">
  <p:tag name="AS_UNIQUEID" val="1041"/>
</p:tagLst>
</file>

<file path=ppt/tags/tag753.xml><?xml version="1.0" encoding="utf-8"?>
<p:tagLst xmlns:p="http://schemas.openxmlformats.org/presentationml/2006/main">
  <p:tag name="AS_UNIQUEID" val="1042"/>
</p:tagLst>
</file>

<file path=ppt/tags/tag754.xml><?xml version="1.0" encoding="utf-8"?>
<p:tagLst xmlns:p="http://schemas.openxmlformats.org/presentationml/2006/main">
  <p:tag name="AS_UNIQUEID" val="1043"/>
</p:tagLst>
</file>

<file path=ppt/tags/tag755.xml><?xml version="1.0" encoding="utf-8"?>
<p:tagLst xmlns:p="http://schemas.openxmlformats.org/presentationml/2006/main">
  <p:tag name="AS_UNIQUEID" val="1044"/>
</p:tagLst>
</file>

<file path=ppt/tags/tag756.xml><?xml version="1.0" encoding="utf-8"?>
<p:tagLst xmlns:p="http://schemas.openxmlformats.org/presentationml/2006/main">
  <p:tag name="AS_UNIQUEID" val="1045"/>
</p:tagLst>
</file>

<file path=ppt/tags/tag757.xml><?xml version="1.0" encoding="utf-8"?>
<p:tagLst xmlns:p="http://schemas.openxmlformats.org/presentationml/2006/main">
  <p:tag name="AS_UNIQUEID" val="1046"/>
</p:tagLst>
</file>

<file path=ppt/tags/tag758.xml><?xml version="1.0" encoding="utf-8"?>
<p:tagLst xmlns:p="http://schemas.openxmlformats.org/presentationml/2006/main">
  <p:tag name="AS_UNIQUEID" val="1047"/>
</p:tagLst>
</file>

<file path=ppt/tags/tag759.xml><?xml version="1.0" encoding="utf-8"?>
<p:tagLst xmlns:p="http://schemas.openxmlformats.org/presentationml/2006/main">
  <p:tag name="AS_UNIQUEID" val="1048"/>
</p:tagLst>
</file>

<file path=ppt/tags/tag760.xml><?xml version="1.0" encoding="utf-8"?>
<p:tagLst xmlns:p="http://schemas.openxmlformats.org/presentationml/2006/main">
  <p:tag name="AS_UNIQUEID" val="1049"/>
</p:tagLst>
</file>

<file path=ppt/tags/tag761.xml><?xml version="1.0" encoding="utf-8"?>
<p:tagLst xmlns:p="http://schemas.openxmlformats.org/presentationml/2006/main">
  <p:tag name="AS_UNIQUEID" val="1050"/>
</p:tagLst>
</file>

<file path=ppt/tags/tag762.xml><?xml version="1.0" encoding="utf-8"?>
<p:tagLst xmlns:p="http://schemas.openxmlformats.org/presentationml/2006/main">
  <p:tag name="AS_UNIQUEID" val="1051"/>
</p:tagLst>
</file>

<file path=ppt/tags/tag763.xml><?xml version="1.0" encoding="utf-8"?>
<p:tagLst xmlns:p="http://schemas.openxmlformats.org/presentationml/2006/main">
  <p:tag name="AS_UNIQUEID" val="1052"/>
</p:tagLst>
</file>

<file path=ppt/tags/tag764.xml><?xml version="1.0" encoding="utf-8"?>
<p:tagLst xmlns:p="http://schemas.openxmlformats.org/presentationml/2006/main">
  <p:tag name="AS_UNIQUEID" val="1053"/>
</p:tagLst>
</file>

<file path=ppt/tags/tag765.xml><?xml version="1.0" encoding="utf-8"?>
<p:tagLst xmlns:p="http://schemas.openxmlformats.org/presentationml/2006/main">
  <p:tag name="AS_UNIQUEID" val="1054"/>
</p:tagLst>
</file>

<file path=ppt/tags/tag766.xml><?xml version="1.0" encoding="utf-8"?>
<p:tagLst xmlns:p="http://schemas.openxmlformats.org/presentationml/2006/main">
  <p:tag name="AS_UNIQUEID" val="1055"/>
</p:tagLst>
</file>

<file path=ppt/tags/tag767.xml><?xml version="1.0" encoding="utf-8"?>
<p:tagLst xmlns:p="http://schemas.openxmlformats.org/presentationml/2006/main">
  <p:tag name="AS_UNIQUEID" val="1056"/>
</p:tagLst>
</file>

<file path=ppt/tags/tag768.xml><?xml version="1.0" encoding="utf-8"?>
<p:tagLst xmlns:p="http://schemas.openxmlformats.org/presentationml/2006/main">
  <p:tag name="AS_UNIQUEID" val="1057"/>
</p:tagLst>
</file>

<file path=ppt/tags/tag769.xml><?xml version="1.0" encoding="utf-8"?>
<p:tagLst xmlns:p="http://schemas.openxmlformats.org/presentationml/2006/main">
  <p:tag name="AS_UNIQUEID" val="1058"/>
</p:tagLst>
</file>

<file path=ppt/tags/tag770.xml><?xml version="1.0" encoding="utf-8"?>
<p:tagLst xmlns:p="http://schemas.openxmlformats.org/presentationml/2006/main">
  <p:tag name="AS_UNIQUEID" val="1059"/>
</p:tagLst>
</file>

<file path=ppt/tags/tag771.xml><?xml version="1.0" encoding="utf-8"?>
<p:tagLst xmlns:p="http://schemas.openxmlformats.org/presentationml/2006/main">
  <p:tag name="AS_UNIQUEID" val="1060"/>
</p:tagLst>
</file>

<file path=ppt/tags/tag772.xml><?xml version="1.0" encoding="utf-8"?>
<p:tagLst xmlns:p="http://schemas.openxmlformats.org/presentationml/2006/main">
  <p:tag name="AS_UNIQUEID" val="1061"/>
</p:tagLst>
</file>

<file path=ppt/tags/tag773.xml><?xml version="1.0" encoding="utf-8"?>
<p:tagLst xmlns:p="http://schemas.openxmlformats.org/presentationml/2006/main">
  <p:tag name="AS_UNIQUEID" val="1062"/>
</p:tagLst>
</file>

<file path=ppt/tags/tag774.xml><?xml version="1.0" encoding="utf-8"?>
<p:tagLst xmlns:p="http://schemas.openxmlformats.org/presentationml/2006/main">
  <p:tag name="AS_UNIQUEID" val="1063"/>
</p:tagLst>
</file>

<file path=ppt/tags/tag775.xml><?xml version="1.0" encoding="utf-8"?>
<p:tagLst xmlns:p="http://schemas.openxmlformats.org/presentationml/2006/main">
  <p:tag name="AS_UNIQUEID" val="1064"/>
</p:tagLst>
</file>

<file path=ppt/tags/tag776.xml><?xml version="1.0" encoding="utf-8"?>
<p:tagLst xmlns:p="http://schemas.openxmlformats.org/presentationml/2006/main">
  <p:tag name="AS_UNIQUEID" val="1065"/>
</p:tagLst>
</file>

<file path=ppt/tags/tag777.xml><?xml version="1.0" encoding="utf-8"?>
<p:tagLst xmlns:p="http://schemas.openxmlformats.org/presentationml/2006/main">
  <p:tag name="AS_UNIQUEID" val="1066"/>
</p:tagLst>
</file>

<file path=ppt/tags/tag778.xml><?xml version="1.0" encoding="utf-8"?>
<p:tagLst xmlns:p="http://schemas.openxmlformats.org/presentationml/2006/main">
  <p:tag name="AS_UNIQUEID" val="1067"/>
</p:tagLst>
</file>

<file path=ppt/tags/tag779.xml><?xml version="1.0" encoding="utf-8"?>
<p:tagLst xmlns:p="http://schemas.openxmlformats.org/presentationml/2006/main">
  <p:tag name="AS_UNIQUEID" val="1068"/>
</p:tagLst>
</file>

<file path=ppt/tags/tag780.xml><?xml version="1.0" encoding="utf-8"?>
<p:tagLst xmlns:p="http://schemas.openxmlformats.org/presentationml/2006/main">
  <p:tag name="AS_UNIQUEID" val="1069"/>
</p:tagLst>
</file>

<file path=ppt/tags/tag781.xml><?xml version="1.0" encoding="utf-8"?>
<p:tagLst xmlns:p="http://schemas.openxmlformats.org/presentationml/2006/main">
  <p:tag name="AS_UNIQUEID" val="1070"/>
</p:tagLst>
</file>

<file path=ppt/tags/tag782.xml><?xml version="1.0" encoding="utf-8"?>
<p:tagLst xmlns:p="http://schemas.openxmlformats.org/presentationml/2006/main">
  <p:tag name="AS_UNIQUEID" val="1071"/>
</p:tagLst>
</file>

<file path=ppt/tags/tag783.xml><?xml version="1.0" encoding="utf-8"?>
<p:tagLst xmlns:p="http://schemas.openxmlformats.org/presentationml/2006/main">
  <p:tag name="AS_UNIQUEID" val="1072"/>
</p:tagLst>
</file>

<file path=ppt/tags/tag784.xml><?xml version="1.0" encoding="utf-8"?>
<p:tagLst xmlns:p="http://schemas.openxmlformats.org/presentationml/2006/main">
  <p:tag name="AS_UNIQUEID" val="1073"/>
</p:tagLst>
</file>

<file path=ppt/tags/tag785.xml><?xml version="1.0" encoding="utf-8"?>
<p:tagLst xmlns:p="http://schemas.openxmlformats.org/presentationml/2006/main">
  <p:tag name="AS_UNIQUEID" val="1074"/>
</p:tagLst>
</file>

<file path=ppt/tags/tag786.xml><?xml version="1.0" encoding="utf-8"?>
<p:tagLst xmlns:p="http://schemas.openxmlformats.org/presentationml/2006/main">
  <p:tag name="AS_UNIQUEID" val="1075"/>
</p:tagLst>
</file>

<file path=ppt/tags/tag787.xml><?xml version="1.0" encoding="utf-8"?>
<p:tagLst xmlns:p="http://schemas.openxmlformats.org/presentationml/2006/main">
  <p:tag name="AS_UNIQUEID" val="1076"/>
</p:tagLst>
</file>

<file path=ppt/tags/tag788.xml><?xml version="1.0" encoding="utf-8"?>
<p:tagLst xmlns:p="http://schemas.openxmlformats.org/presentationml/2006/main">
  <p:tag name="AS_UNIQUEID" val="1077"/>
</p:tagLst>
</file>

<file path=ppt/tags/tag789.xml><?xml version="1.0" encoding="utf-8"?>
<p:tagLst xmlns:p="http://schemas.openxmlformats.org/presentationml/2006/main">
  <p:tag name="AS_UNIQUEID" val="1078"/>
</p:tagLst>
</file>

<file path=ppt/tags/tag790.xml><?xml version="1.0" encoding="utf-8"?>
<p:tagLst xmlns:p="http://schemas.openxmlformats.org/presentationml/2006/main">
  <p:tag name="AS_UNIQUEID" val="1079"/>
</p:tagLst>
</file>

<file path=ppt/tags/tag791.xml><?xml version="1.0" encoding="utf-8"?>
<p:tagLst xmlns:p="http://schemas.openxmlformats.org/presentationml/2006/main">
  <p:tag name="AS_UNIQUEID" val="1080"/>
</p:tagLst>
</file>

<file path=ppt/tags/tag792.xml><?xml version="1.0" encoding="utf-8"?>
<p:tagLst xmlns:p="http://schemas.openxmlformats.org/presentationml/2006/main">
  <p:tag name="AS_UNIQUEID" val="1081"/>
</p:tagLst>
</file>

<file path=ppt/tags/tag793.xml><?xml version="1.0" encoding="utf-8"?>
<p:tagLst xmlns:p="http://schemas.openxmlformats.org/presentationml/2006/main">
  <p:tag name="AS_UNIQUEID" val="1082"/>
</p:tagLst>
</file>

<file path=ppt/tags/tag794.xml><?xml version="1.0" encoding="utf-8"?>
<p:tagLst xmlns:p="http://schemas.openxmlformats.org/presentationml/2006/main">
  <p:tag name="AS_UNIQUEID" val="1083"/>
</p:tagLst>
</file>

<file path=ppt/tags/tag795.xml><?xml version="1.0" encoding="utf-8"?>
<p:tagLst xmlns:p="http://schemas.openxmlformats.org/presentationml/2006/main">
  <p:tag name="AS_UNIQUEID" val="1084"/>
</p:tagLst>
</file>

<file path=ppt/tags/tag796.xml><?xml version="1.0" encoding="utf-8"?>
<p:tagLst xmlns:p="http://schemas.openxmlformats.org/presentationml/2006/main">
  <p:tag name="AS_UNIQUEID" val="1085"/>
</p:tagLst>
</file>

<file path=ppt/tags/tag797.xml><?xml version="1.0" encoding="utf-8"?>
<p:tagLst xmlns:p="http://schemas.openxmlformats.org/presentationml/2006/main">
  <p:tag name="AS_UNIQUEID" val="1086"/>
</p:tagLst>
</file>

<file path=ppt/tags/tag798.xml><?xml version="1.0" encoding="utf-8"?>
<p:tagLst xmlns:p="http://schemas.openxmlformats.org/presentationml/2006/main">
  <p:tag name="AS_UNIQUEID" val="1087"/>
</p:tagLst>
</file>

<file path=ppt/tags/tag799.xml><?xml version="1.0" encoding="utf-8"?>
<p:tagLst xmlns:p="http://schemas.openxmlformats.org/presentationml/2006/main">
  <p:tag name="AS_UNIQUEID" val="1088"/>
</p:tagLst>
</file>

<file path=ppt/tags/tag800.xml><?xml version="1.0" encoding="utf-8"?>
<p:tagLst xmlns:p="http://schemas.openxmlformats.org/presentationml/2006/main">
  <p:tag name="AS_NET" val="4.0.30319.42000"/>
  <p:tag name="AS_OS" val="Unix 3.10 unknown"/>
  <p:tag name="AS_RELEASE_DATE" val="2020.11.30"/>
  <p:tag name="AS_TITLE" val="Aspose.Slides for Java"/>
  <p:tag name="AS_VERSION" val="20.11"/>
  <p:tag name="ISPRING_PRESENTATION_TITLE" val="毕业活动策划"/>
  <p:tag name="KSO_WM_DOC_GUID" val="{42bd8650-b790-4050-be52-eb8cba04ccd4}"/>
</p:tagLst>
</file>

<file path=ppt/theme/theme1.xml><?xml version="1.0" encoding="utf-8"?>
<a:theme xmlns:r="http://schemas.openxmlformats.org/officeDocument/2006/relationships" xmlns:a="http://schemas.openxmlformats.org/drawingml/2006/main" name="1_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aragraphs>262</Paragraphs>
  <Slides>24</Slides>
  <Notes>1</Notes>
  <TotalTime>0</TotalTime>
  <HiddenSlides>0</HiddenSlides>
  <MMClips>0</MMClips>
  <ScaleCrop>0</ScaleCrop>
  <HeadingPairs>
    <vt:vector baseType="variant" size="6">
      <vt:variant>
        <vt:lpstr>Fonts used</vt:lpstr>
      </vt:variant>
      <vt:variant>
        <vt:i4>17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baseType="lpstr" size="42">
      <vt:lpstr>Arial</vt:lpstr>
      <vt:lpstr>Calibri</vt:lpstr>
      <vt:lpstr>宋体</vt:lpstr>
      <vt:lpstr>微软雅黑</vt:lpstr>
      <vt:lpstr>Calibri Light</vt:lpstr>
      <vt:lpstr>方正姚体</vt:lpstr>
      <vt:lpstr>黑体</vt:lpstr>
      <vt:lpstr>Wingdings</vt:lpstr>
      <vt:lpstr>Times New Roman</vt:lpstr>
      <vt:lpstr>华文楷体</vt:lpstr>
      <vt:lpstr>楷体_GB2312</vt:lpstr>
      <vt:lpstr>隶书</vt:lpstr>
      <vt:lpstr>Courier New</vt:lpstr>
      <vt:lpstr>幼圆</vt:lpstr>
      <vt:lpstr>华文新魏</vt:lpstr>
      <vt:lpstr>NEU-BZ-S92</vt:lpstr>
      <vt:lpstr>方正书宋_GBK</vt:lpstr>
      <vt:lpstr>1_Office 主题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0</LinksUpToDate>
  <SharedDoc>0</SharedDoc>
  <HyperlinksChanged>0</HyperlinksChanged>
  <Application>Aspose.Slides for Java</Application>
  <AppVersion>20.1100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2021-12-30T15:14:07.624</cp:lastPrinted>
  <dcterms:created xsi:type="dcterms:W3CDTF">2021-12-30T15:14:07Z</dcterms:created>
  <dcterms:modified xsi:type="dcterms:W3CDTF">2021-12-30T07:14:10Z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