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  <p:sldMasterId id="2147483696" r:id="rId4"/>
    <p:sldMasterId id="2147483708" r:id="rId5"/>
  </p:sldMasterIdLst>
  <p:sldIdLst>
    <p:sldId id="256" r:id="rId6"/>
    <p:sldId id="257" r:id="rId7"/>
    <p:sldId id="258" r:id="rId8"/>
    <p:sldId id="261" r:id="rId9"/>
    <p:sldId id="262" r:id="rId10"/>
    <p:sldId id="273" r:id="rId11"/>
    <p:sldId id="263" r:id="rId12"/>
    <p:sldId id="274" r:id="rId13"/>
    <p:sldId id="264" r:id="rId14"/>
    <p:sldId id="275" r:id="rId15"/>
    <p:sldId id="276" r:id="rId16"/>
    <p:sldId id="265" r:id="rId17"/>
    <p:sldId id="266" r:id="rId18"/>
    <p:sldId id="267" r:id="rId19"/>
    <p:sldId id="268" r:id="rId20"/>
    <p:sldId id="309" r:id="rId21"/>
    <p:sldId id="283" r:id="rId22"/>
    <p:sldId id="289" r:id="rId23"/>
    <p:sldId id="284" r:id="rId24"/>
    <p:sldId id="310" r:id="rId25"/>
    <p:sldId id="311" r:id="rId26"/>
    <p:sldId id="312" r:id="rId27"/>
    <p:sldId id="294" r:id="rId28"/>
    <p:sldId id="295" r:id="rId29"/>
    <p:sldId id="302" r:id="rId30"/>
    <p:sldId id="313" r:id="rId31"/>
    <p:sldId id="293" r:id="rId32"/>
    <p:sldId id="296" r:id="rId33"/>
    <p:sldId id="285" r:id="rId34"/>
    <p:sldId id="269" r:id="rId35"/>
    <p:sldId id="287" r:id="rId36"/>
    <p:sldId id="303" r:id="rId37"/>
    <p:sldId id="270" r:id="rId38"/>
    <p:sldId id="314" r:id="rId39"/>
    <p:sldId id="307" r:id="rId40"/>
    <p:sldId id="305" r:id="rId41"/>
    <p:sldId id="308" r:id="rId42"/>
    <p:sldId id="315" r:id="rId43"/>
    <p:sldId id="282" r:id="rId44"/>
    <p:sldId id="300" r:id="rId45"/>
    <p:sldId id="299" r:id="rId46"/>
    <p:sldId id="297" r:id="rId47"/>
    <p:sldId id="301" r:id="rId48"/>
    <p:sldId id="259" r:id="rId49"/>
    <p:sldId id="260" r:id="rId5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FF66"/>
    <a:srgbClr val="C37980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8" Type="http://schemas.openxmlformats.org/officeDocument/2006/relationships/slide" Target="slides/slide3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B9797F8-E72B-47C6-B8B8-4F571CE4644A}" type="doc">
      <dgm:prSet loTypeId="urn:microsoft.com/office/officeart/2005/8/layout/orgChart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zh-CN" altLang="en-US"/>
        </a:p>
      </dgm:t>
    </dgm:pt>
    <dgm:pt modelId="{24DFD0C7-0070-42D1-A445-0B3673DC101F}">
      <dgm:prSet phldrT="[文本]" custT="1"/>
      <dgm:spPr/>
      <dgm:t>
        <a:bodyPr/>
        <a:lstStyle/>
        <a:p>
          <a:r>
            <a:rPr lang="de-DE" altLang="zh-CN" sz="3200" dirty="0" smtClean="0"/>
            <a:t>Was machst du am Wochenende?</a:t>
          </a:r>
          <a:endParaRPr lang="zh-CN" altLang="en-US" sz="3200" dirty="0"/>
        </a:p>
      </dgm:t>
    </dgm:pt>
    <dgm:pt modelId="{030E34E5-A0E5-4080-9028-3D75E97A01B0}" type="parTrans" cxnId="{78B332D0-A7C4-426C-A680-92073F2213CE}">
      <dgm:prSet/>
      <dgm:spPr/>
      <dgm:t>
        <a:bodyPr/>
        <a:lstStyle/>
        <a:p>
          <a:endParaRPr lang="zh-CN" altLang="en-US"/>
        </a:p>
      </dgm:t>
    </dgm:pt>
    <dgm:pt modelId="{365DF366-4295-4424-B321-F83942713E2C}" type="sibTrans" cxnId="{78B332D0-A7C4-426C-A680-92073F2213CE}">
      <dgm:prSet/>
      <dgm:spPr/>
      <dgm:t>
        <a:bodyPr/>
        <a:lstStyle/>
        <a:p>
          <a:endParaRPr lang="zh-CN" altLang="en-US"/>
        </a:p>
      </dgm:t>
    </dgm:pt>
    <dgm:pt modelId="{5931EF28-8CAC-4D3E-B5DC-ABDE794309FF}" type="asst">
      <dgm:prSet phldrT="[文本]"/>
      <dgm:spPr/>
      <dgm:t>
        <a:bodyPr/>
        <a:lstStyle/>
        <a:p>
          <a:r>
            <a:rPr lang="de-DE" altLang="zh-CN" dirty="0" smtClean="0"/>
            <a:t>Ich spiele, mache, fahre,gehe, höre... Kommst du mit?</a:t>
          </a:r>
          <a:endParaRPr lang="zh-CN" altLang="en-US" dirty="0"/>
        </a:p>
      </dgm:t>
    </dgm:pt>
    <dgm:pt modelId="{187C0E5B-0138-4902-8E4C-7D2F68834AFE}" type="parTrans" cxnId="{3D7D1463-8A5D-4001-8179-9B38961973C1}">
      <dgm:prSet/>
      <dgm:spPr/>
      <dgm:t>
        <a:bodyPr/>
        <a:lstStyle/>
        <a:p>
          <a:endParaRPr lang="zh-CN" altLang="en-US"/>
        </a:p>
      </dgm:t>
    </dgm:pt>
    <dgm:pt modelId="{809F0DEB-2648-4593-8F5C-7B6D92069E31}" type="sibTrans" cxnId="{3D7D1463-8A5D-4001-8179-9B38961973C1}">
      <dgm:prSet/>
      <dgm:spPr/>
      <dgm:t>
        <a:bodyPr/>
        <a:lstStyle/>
        <a:p>
          <a:endParaRPr lang="zh-CN" altLang="en-US"/>
        </a:p>
      </dgm:t>
    </dgm:pt>
    <dgm:pt modelId="{267DA5A2-9941-4E59-BAA4-44F9DC4069FF}">
      <dgm:prSet phldrT="[文本]"/>
      <dgm:spPr/>
      <dgm:t>
        <a:bodyPr/>
        <a:lstStyle/>
        <a:p>
          <a:r>
            <a:rPr lang="de-DE" altLang="zh-CN" dirty="0" smtClean="0"/>
            <a:t>Ja, gerne</a:t>
          </a:r>
          <a:endParaRPr lang="zh-CN" altLang="en-US" dirty="0"/>
        </a:p>
      </dgm:t>
    </dgm:pt>
    <dgm:pt modelId="{DDC3E376-A3DC-4EC6-A610-B012761DD201}" type="parTrans" cxnId="{86B73441-F4AE-4275-A299-2F7F8166FEC2}">
      <dgm:prSet/>
      <dgm:spPr/>
      <dgm:t>
        <a:bodyPr/>
        <a:lstStyle/>
        <a:p>
          <a:endParaRPr lang="zh-CN" altLang="en-US"/>
        </a:p>
      </dgm:t>
    </dgm:pt>
    <dgm:pt modelId="{C8FDA6B0-4A91-49E6-A77F-E5F038ADA8CE}" type="sibTrans" cxnId="{86B73441-F4AE-4275-A299-2F7F8166FEC2}">
      <dgm:prSet/>
      <dgm:spPr/>
      <dgm:t>
        <a:bodyPr/>
        <a:lstStyle/>
        <a:p>
          <a:endParaRPr lang="zh-CN" altLang="en-US"/>
        </a:p>
      </dgm:t>
    </dgm:pt>
    <dgm:pt modelId="{A574CFF4-5312-41DB-A41C-147D91F12CE6}">
      <dgm:prSet phldrT="[文本]"/>
      <dgm:spPr/>
      <dgm:t>
        <a:bodyPr/>
        <a:lstStyle/>
        <a:p>
          <a:r>
            <a:rPr lang="de-DE" altLang="zh-CN" dirty="0" smtClean="0"/>
            <a:t>Ich weiß  nicht.</a:t>
          </a:r>
          <a:endParaRPr lang="zh-CN" altLang="en-US" dirty="0"/>
        </a:p>
      </dgm:t>
    </dgm:pt>
    <dgm:pt modelId="{50ABEBC7-8D54-4E85-85DF-71AB8863E6BF}" type="parTrans" cxnId="{3128F30C-A85E-4A48-8BEC-4F4409B6FAF8}">
      <dgm:prSet/>
      <dgm:spPr/>
      <dgm:t>
        <a:bodyPr/>
        <a:lstStyle/>
        <a:p>
          <a:endParaRPr lang="zh-CN" altLang="en-US"/>
        </a:p>
      </dgm:t>
    </dgm:pt>
    <dgm:pt modelId="{2A5236C1-2587-4BAC-8BEA-8BA1BE66B532}" type="sibTrans" cxnId="{3128F30C-A85E-4A48-8BEC-4F4409B6FAF8}">
      <dgm:prSet/>
      <dgm:spPr/>
      <dgm:t>
        <a:bodyPr/>
        <a:lstStyle/>
        <a:p>
          <a:endParaRPr lang="zh-CN" altLang="en-US"/>
        </a:p>
      </dgm:t>
    </dgm:pt>
    <dgm:pt modelId="{87F9BFD6-7732-4C57-BB78-44BEB169C7C6}">
      <dgm:prSet phldrT="[文本]"/>
      <dgm:spPr/>
      <dgm:t>
        <a:bodyPr/>
        <a:lstStyle/>
        <a:p>
          <a:r>
            <a:rPr lang="de-DE" altLang="zh-CN" dirty="0" smtClean="0"/>
            <a:t>Nein, ich habe keine Zeit./Lust.</a:t>
          </a:r>
          <a:endParaRPr lang="zh-CN" altLang="en-US" dirty="0"/>
        </a:p>
      </dgm:t>
    </dgm:pt>
    <dgm:pt modelId="{8303E089-9A64-423B-9627-2AB9E71E58DB}" type="parTrans" cxnId="{DA917191-6DF3-4195-B323-07E880668613}">
      <dgm:prSet/>
      <dgm:spPr/>
      <dgm:t>
        <a:bodyPr/>
        <a:lstStyle/>
        <a:p>
          <a:endParaRPr lang="zh-CN" altLang="en-US"/>
        </a:p>
      </dgm:t>
    </dgm:pt>
    <dgm:pt modelId="{C738FE4A-44F9-4B5C-B2BD-C7257360EE1F}" type="sibTrans" cxnId="{DA917191-6DF3-4195-B323-07E880668613}">
      <dgm:prSet/>
      <dgm:spPr/>
      <dgm:t>
        <a:bodyPr/>
        <a:lstStyle/>
        <a:p>
          <a:endParaRPr lang="zh-CN" altLang="en-US"/>
        </a:p>
      </dgm:t>
    </dgm:pt>
    <dgm:pt modelId="{250FD9DA-6CF6-4EB9-AF0E-52611EC5E81E}">
      <dgm:prSet/>
      <dgm:spPr/>
      <dgm:t>
        <a:bodyPr/>
        <a:lstStyle/>
        <a:p>
          <a:r>
            <a:rPr lang="de-DE" altLang="zh-CN" dirty="0" smtClean="0"/>
            <a:t>Prima, ich hole dich ab.</a:t>
          </a:r>
          <a:endParaRPr lang="zh-CN" altLang="en-US" dirty="0"/>
        </a:p>
      </dgm:t>
    </dgm:pt>
    <dgm:pt modelId="{351B3BAB-56B3-4F46-AED4-BC7A8D5AD471}" type="parTrans" cxnId="{3F11432D-72C2-438A-A70A-3437B96A935E}">
      <dgm:prSet/>
      <dgm:spPr/>
    </dgm:pt>
    <dgm:pt modelId="{F9C5C402-0187-4FC0-88B1-69E9A9B5C0FF}" type="sibTrans" cxnId="{3F11432D-72C2-438A-A70A-3437B96A935E}">
      <dgm:prSet/>
      <dgm:spPr/>
    </dgm:pt>
    <dgm:pt modelId="{8688EAB7-5270-49D1-8F3C-601635DB4DF1}">
      <dgm:prSet/>
      <dgm:spPr/>
      <dgm:t>
        <a:bodyPr/>
        <a:lstStyle/>
        <a:p>
          <a:r>
            <a:rPr lang="de-DE" altLang="zh-CN" smtClean="0"/>
            <a:t>Schade.</a:t>
          </a:r>
          <a:endParaRPr lang="zh-CN" altLang="en-US"/>
        </a:p>
      </dgm:t>
    </dgm:pt>
    <dgm:pt modelId="{4E71D0E3-95CC-46E1-B348-131806576152}" type="parTrans" cxnId="{288A0433-9A1A-44C3-AEC5-F6D05248511F}">
      <dgm:prSet/>
      <dgm:spPr/>
    </dgm:pt>
    <dgm:pt modelId="{39A94E04-F89C-4BDF-8A52-56F1B07AD00A}" type="sibTrans" cxnId="{288A0433-9A1A-44C3-AEC5-F6D05248511F}">
      <dgm:prSet/>
      <dgm:spPr/>
    </dgm:pt>
    <dgm:pt modelId="{9527D7A0-6DD0-43AA-B8A8-414218F5E7C8}" type="pres">
      <dgm:prSet presAssocID="{EB9797F8-E72B-47C6-B8B8-4F571CE4644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CN" altLang="en-US"/>
        </a:p>
      </dgm:t>
    </dgm:pt>
    <dgm:pt modelId="{8614A7D3-1AA0-4490-8963-44F401A656FB}" type="pres">
      <dgm:prSet presAssocID="{24DFD0C7-0070-42D1-A445-0B3673DC101F}" presName="hierRoot1" presStyleCnt="0">
        <dgm:presLayoutVars>
          <dgm:hierBranch val="init"/>
        </dgm:presLayoutVars>
      </dgm:prSet>
      <dgm:spPr/>
    </dgm:pt>
    <dgm:pt modelId="{62110708-25F3-4969-8FF8-A9042B2CE9C0}" type="pres">
      <dgm:prSet presAssocID="{24DFD0C7-0070-42D1-A445-0B3673DC101F}" presName="rootComposite1" presStyleCnt="0"/>
      <dgm:spPr/>
    </dgm:pt>
    <dgm:pt modelId="{A846B313-26A4-4220-A3B1-9553E21C1B20}" type="pres">
      <dgm:prSet presAssocID="{24DFD0C7-0070-42D1-A445-0B3673DC101F}" presName="rootText1" presStyleLbl="node0" presStyleIdx="0" presStyleCnt="1" custScaleX="262512" custScaleY="70928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8F2D3645-86DF-472E-B230-4552B3593C28}" type="pres">
      <dgm:prSet presAssocID="{24DFD0C7-0070-42D1-A445-0B3673DC101F}" presName="rootConnector1" presStyleLbl="node1" presStyleIdx="0" presStyleCnt="0"/>
      <dgm:spPr/>
      <dgm:t>
        <a:bodyPr/>
        <a:lstStyle/>
        <a:p>
          <a:endParaRPr lang="zh-CN" altLang="en-US"/>
        </a:p>
      </dgm:t>
    </dgm:pt>
    <dgm:pt modelId="{DE13A01F-F984-43F1-A1EA-177C496EFB49}" type="pres">
      <dgm:prSet presAssocID="{24DFD0C7-0070-42D1-A445-0B3673DC101F}" presName="hierChild2" presStyleCnt="0"/>
      <dgm:spPr/>
    </dgm:pt>
    <dgm:pt modelId="{0DE4AFEE-0E4B-4B13-A201-0EB354FCF219}" type="pres">
      <dgm:prSet presAssocID="{DDC3E376-A3DC-4EC6-A610-B012761DD201}" presName="Name37" presStyleLbl="parChTrans1D2" presStyleIdx="0" presStyleCnt="4"/>
      <dgm:spPr/>
      <dgm:t>
        <a:bodyPr/>
        <a:lstStyle/>
        <a:p>
          <a:endParaRPr lang="zh-CN" altLang="en-US"/>
        </a:p>
      </dgm:t>
    </dgm:pt>
    <dgm:pt modelId="{8B169F3A-FC10-40A7-965A-C1953F1F51C0}" type="pres">
      <dgm:prSet presAssocID="{267DA5A2-9941-4E59-BAA4-44F9DC4069FF}" presName="hierRoot2" presStyleCnt="0">
        <dgm:presLayoutVars>
          <dgm:hierBranch val="init"/>
        </dgm:presLayoutVars>
      </dgm:prSet>
      <dgm:spPr/>
    </dgm:pt>
    <dgm:pt modelId="{6A187CCC-4376-4EDD-AEA4-EF6BE09C3434}" type="pres">
      <dgm:prSet presAssocID="{267DA5A2-9941-4E59-BAA4-44F9DC4069FF}" presName="rootComposite" presStyleCnt="0"/>
      <dgm:spPr/>
    </dgm:pt>
    <dgm:pt modelId="{4617BEA3-FDF7-4899-BA4D-C55F28842517}" type="pres">
      <dgm:prSet presAssocID="{267DA5A2-9941-4E59-BAA4-44F9DC4069FF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18031D2-B8BC-4EB5-8919-0E34699CD0B7}" type="pres">
      <dgm:prSet presAssocID="{267DA5A2-9941-4E59-BAA4-44F9DC4069FF}" presName="rootConnector" presStyleLbl="node2" presStyleIdx="0" presStyleCnt="3"/>
      <dgm:spPr/>
      <dgm:t>
        <a:bodyPr/>
        <a:lstStyle/>
        <a:p>
          <a:endParaRPr lang="zh-CN" altLang="en-US"/>
        </a:p>
      </dgm:t>
    </dgm:pt>
    <dgm:pt modelId="{7269C9B8-06E5-40C3-B12F-B5A89476D117}" type="pres">
      <dgm:prSet presAssocID="{267DA5A2-9941-4E59-BAA4-44F9DC4069FF}" presName="hierChild4" presStyleCnt="0"/>
      <dgm:spPr/>
    </dgm:pt>
    <dgm:pt modelId="{26D0BF28-0F04-4C94-9940-6FE293B8B83C}" type="pres">
      <dgm:prSet presAssocID="{351B3BAB-56B3-4F46-AED4-BC7A8D5AD471}" presName="Name37" presStyleLbl="parChTrans1D3" presStyleIdx="0" presStyleCnt="2"/>
      <dgm:spPr/>
    </dgm:pt>
    <dgm:pt modelId="{AE7D44AF-C8C3-4B72-84D9-C272F5898BAF}" type="pres">
      <dgm:prSet presAssocID="{250FD9DA-6CF6-4EB9-AF0E-52611EC5E81E}" presName="hierRoot2" presStyleCnt="0">
        <dgm:presLayoutVars>
          <dgm:hierBranch val="init"/>
        </dgm:presLayoutVars>
      </dgm:prSet>
      <dgm:spPr/>
    </dgm:pt>
    <dgm:pt modelId="{ED63DA2E-E8D0-4596-84E3-CC56AA5D8796}" type="pres">
      <dgm:prSet presAssocID="{250FD9DA-6CF6-4EB9-AF0E-52611EC5E81E}" presName="rootComposite" presStyleCnt="0"/>
      <dgm:spPr/>
    </dgm:pt>
    <dgm:pt modelId="{D193277C-3BC7-436C-88FA-48505F87700B}" type="pres">
      <dgm:prSet presAssocID="{250FD9DA-6CF6-4EB9-AF0E-52611EC5E81E}" presName="rootText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4AC16425-D074-447F-8045-9EEF0BE59017}" type="pres">
      <dgm:prSet presAssocID="{250FD9DA-6CF6-4EB9-AF0E-52611EC5E81E}" presName="rootConnector" presStyleLbl="node3" presStyleIdx="0" presStyleCnt="2"/>
      <dgm:spPr/>
      <dgm:t>
        <a:bodyPr/>
        <a:lstStyle/>
        <a:p>
          <a:endParaRPr lang="zh-CN" altLang="en-US"/>
        </a:p>
      </dgm:t>
    </dgm:pt>
    <dgm:pt modelId="{BB78FBA8-4BBB-4A0A-B8D7-40012F3AF55C}" type="pres">
      <dgm:prSet presAssocID="{250FD9DA-6CF6-4EB9-AF0E-52611EC5E81E}" presName="hierChild4" presStyleCnt="0"/>
      <dgm:spPr/>
    </dgm:pt>
    <dgm:pt modelId="{DE7BED16-F019-49C4-AAC5-A8BF644DFB81}" type="pres">
      <dgm:prSet presAssocID="{250FD9DA-6CF6-4EB9-AF0E-52611EC5E81E}" presName="hierChild5" presStyleCnt="0"/>
      <dgm:spPr/>
    </dgm:pt>
    <dgm:pt modelId="{DF802B9A-5EA5-4DA1-AB4E-96D95A900DEE}" type="pres">
      <dgm:prSet presAssocID="{267DA5A2-9941-4E59-BAA4-44F9DC4069FF}" presName="hierChild5" presStyleCnt="0"/>
      <dgm:spPr/>
    </dgm:pt>
    <dgm:pt modelId="{20D67CE9-9271-4A3F-86CD-B0899B5CFF5A}" type="pres">
      <dgm:prSet presAssocID="{50ABEBC7-8D54-4E85-85DF-71AB8863E6BF}" presName="Name37" presStyleLbl="parChTrans1D2" presStyleIdx="1" presStyleCnt="4"/>
      <dgm:spPr/>
      <dgm:t>
        <a:bodyPr/>
        <a:lstStyle/>
        <a:p>
          <a:endParaRPr lang="zh-CN" altLang="en-US"/>
        </a:p>
      </dgm:t>
    </dgm:pt>
    <dgm:pt modelId="{F3555627-E993-45F7-AE6F-7FE005277583}" type="pres">
      <dgm:prSet presAssocID="{A574CFF4-5312-41DB-A41C-147D91F12CE6}" presName="hierRoot2" presStyleCnt="0">
        <dgm:presLayoutVars>
          <dgm:hierBranch val="init"/>
        </dgm:presLayoutVars>
      </dgm:prSet>
      <dgm:spPr/>
    </dgm:pt>
    <dgm:pt modelId="{240B222B-332C-4A90-BDDB-C5342450FF46}" type="pres">
      <dgm:prSet presAssocID="{A574CFF4-5312-41DB-A41C-147D91F12CE6}" presName="rootComposite" presStyleCnt="0"/>
      <dgm:spPr/>
    </dgm:pt>
    <dgm:pt modelId="{D7BA36F9-8787-4BCC-92E1-FB2E8FF58C94}" type="pres">
      <dgm:prSet presAssocID="{A574CFF4-5312-41DB-A41C-147D91F12CE6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4D5D7BB-050D-4616-B8E3-5AC796C6CEAF}" type="pres">
      <dgm:prSet presAssocID="{A574CFF4-5312-41DB-A41C-147D91F12CE6}" presName="rootConnector" presStyleLbl="node2" presStyleIdx="1" presStyleCnt="3"/>
      <dgm:spPr/>
      <dgm:t>
        <a:bodyPr/>
        <a:lstStyle/>
        <a:p>
          <a:endParaRPr lang="zh-CN" altLang="en-US"/>
        </a:p>
      </dgm:t>
    </dgm:pt>
    <dgm:pt modelId="{368AF051-EA37-48E8-9E62-2F3105B86C54}" type="pres">
      <dgm:prSet presAssocID="{A574CFF4-5312-41DB-A41C-147D91F12CE6}" presName="hierChild4" presStyleCnt="0"/>
      <dgm:spPr/>
    </dgm:pt>
    <dgm:pt modelId="{38A001EB-CF27-45FF-B9B7-F0CC2B751270}" type="pres">
      <dgm:prSet presAssocID="{A574CFF4-5312-41DB-A41C-147D91F12CE6}" presName="hierChild5" presStyleCnt="0"/>
      <dgm:spPr/>
    </dgm:pt>
    <dgm:pt modelId="{EF450278-1FD0-431E-9D24-CB9C65297B42}" type="pres">
      <dgm:prSet presAssocID="{8303E089-9A64-423B-9627-2AB9E71E58DB}" presName="Name37" presStyleLbl="parChTrans1D2" presStyleIdx="2" presStyleCnt="4"/>
      <dgm:spPr/>
      <dgm:t>
        <a:bodyPr/>
        <a:lstStyle/>
        <a:p>
          <a:endParaRPr lang="zh-CN" altLang="en-US"/>
        </a:p>
      </dgm:t>
    </dgm:pt>
    <dgm:pt modelId="{19D83637-158D-4EEF-BB68-D24CC0E71974}" type="pres">
      <dgm:prSet presAssocID="{87F9BFD6-7732-4C57-BB78-44BEB169C7C6}" presName="hierRoot2" presStyleCnt="0">
        <dgm:presLayoutVars>
          <dgm:hierBranch val="init"/>
        </dgm:presLayoutVars>
      </dgm:prSet>
      <dgm:spPr/>
    </dgm:pt>
    <dgm:pt modelId="{E6154FE7-A7F6-4C9D-B0AE-BDB7A2152C1A}" type="pres">
      <dgm:prSet presAssocID="{87F9BFD6-7732-4C57-BB78-44BEB169C7C6}" presName="rootComposite" presStyleCnt="0"/>
      <dgm:spPr/>
    </dgm:pt>
    <dgm:pt modelId="{35C46456-C517-485B-8A19-E2736078FCB8}" type="pres">
      <dgm:prSet presAssocID="{87F9BFD6-7732-4C57-BB78-44BEB169C7C6}" presName="rootText" presStyleLbl="node2" presStyleIdx="2" presStyleCnt="3" custScaleX="14850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40BF1C02-915C-42A8-9C0A-0CBD633253FD}" type="pres">
      <dgm:prSet presAssocID="{87F9BFD6-7732-4C57-BB78-44BEB169C7C6}" presName="rootConnector" presStyleLbl="node2" presStyleIdx="2" presStyleCnt="3"/>
      <dgm:spPr/>
      <dgm:t>
        <a:bodyPr/>
        <a:lstStyle/>
        <a:p>
          <a:endParaRPr lang="zh-CN" altLang="en-US"/>
        </a:p>
      </dgm:t>
    </dgm:pt>
    <dgm:pt modelId="{39FD77A8-A739-4EB7-A270-7EE94C91C547}" type="pres">
      <dgm:prSet presAssocID="{87F9BFD6-7732-4C57-BB78-44BEB169C7C6}" presName="hierChild4" presStyleCnt="0"/>
      <dgm:spPr/>
    </dgm:pt>
    <dgm:pt modelId="{104EB8DF-4E40-4D15-A4CC-D23C16B07A8D}" type="pres">
      <dgm:prSet presAssocID="{4E71D0E3-95CC-46E1-B348-131806576152}" presName="Name37" presStyleLbl="parChTrans1D3" presStyleIdx="1" presStyleCnt="2"/>
      <dgm:spPr/>
    </dgm:pt>
    <dgm:pt modelId="{FCF59D31-9E95-4FDE-B0FF-2112A06E1EB9}" type="pres">
      <dgm:prSet presAssocID="{8688EAB7-5270-49D1-8F3C-601635DB4DF1}" presName="hierRoot2" presStyleCnt="0">
        <dgm:presLayoutVars>
          <dgm:hierBranch val="init"/>
        </dgm:presLayoutVars>
      </dgm:prSet>
      <dgm:spPr/>
    </dgm:pt>
    <dgm:pt modelId="{80CD503B-E5E5-4EA8-8EEB-0EA6BF8305E7}" type="pres">
      <dgm:prSet presAssocID="{8688EAB7-5270-49D1-8F3C-601635DB4DF1}" presName="rootComposite" presStyleCnt="0"/>
      <dgm:spPr/>
    </dgm:pt>
    <dgm:pt modelId="{1E267F6F-61CA-4F07-8900-81315CC0EBAE}" type="pres">
      <dgm:prSet presAssocID="{8688EAB7-5270-49D1-8F3C-601635DB4DF1}" presName="rootText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BE3A319D-DCE1-430C-A0D2-F20882467EE8}" type="pres">
      <dgm:prSet presAssocID="{8688EAB7-5270-49D1-8F3C-601635DB4DF1}" presName="rootConnector" presStyleLbl="node3" presStyleIdx="1" presStyleCnt="2"/>
      <dgm:spPr/>
      <dgm:t>
        <a:bodyPr/>
        <a:lstStyle/>
        <a:p>
          <a:endParaRPr lang="zh-CN" altLang="en-US"/>
        </a:p>
      </dgm:t>
    </dgm:pt>
    <dgm:pt modelId="{53DB608B-2A83-484B-B671-BBBB67C19FC3}" type="pres">
      <dgm:prSet presAssocID="{8688EAB7-5270-49D1-8F3C-601635DB4DF1}" presName="hierChild4" presStyleCnt="0"/>
      <dgm:spPr/>
    </dgm:pt>
    <dgm:pt modelId="{A7B7D2DA-444F-4AF7-BA56-868FE51A9947}" type="pres">
      <dgm:prSet presAssocID="{8688EAB7-5270-49D1-8F3C-601635DB4DF1}" presName="hierChild5" presStyleCnt="0"/>
      <dgm:spPr/>
    </dgm:pt>
    <dgm:pt modelId="{578BF5E4-67E7-47E8-A59F-810604580DFD}" type="pres">
      <dgm:prSet presAssocID="{87F9BFD6-7732-4C57-BB78-44BEB169C7C6}" presName="hierChild5" presStyleCnt="0"/>
      <dgm:spPr/>
    </dgm:pt>
    <dgm:pt modelId="{C3DD08A9-A76E-4202-BB4F-3832A39D9C9B}" type="pres">
      <dgm:prSet presAssocID="{24DFD0C7-0070-42D1-A445-0B3673DC101F}" presName="hierChild3" presStyleCnt="0"/>
      <dgm:spPr/>
    </dgm:pt>
    <dgm:pt modelId="{88702CFD-6CC6-4096-9172-9F6D90C5EE1E}" type="pres">
      <dgm:prSet presAssocID="{187C0E5B-0138-4902-8E4C-7D2F68834AFE}" presName="Name111" presStyleLbl="parChTrans1D2" presStyleIdx="3" presStyleCnt="4"/>
      <dgm:spPr/>
      <dgm:t>
        <a:bodyPr/>
        <a:lstStyle/>
        <a:p>
          <a:endParaRPr lang="zh-CN" altLang="en-US"/>
        </a:p>
      </dgm:t>
    </dgm:pt>
    <dgm:pt modelId="{E0EF0A98-A411-4B0D-915E-3ED1AF93C2DC}" type="pres">
      <dgm:prSet presAssocID="{5931EF28-8CAC-4D3E-B5DC-ABDE794309FF}" presName="hierRoot3" presStyleCnt="0">
        <dgm:presLayoutVars>
          <dgm:hierBranch val="init"/>
        </dgm:presLayoutVars>
      </dgm:prSet>
      <dgm:spPr/>
    </dgm:pt>
    <dgm:pt modelId="{1C2513C0-5E5D-4D8E-898C-B330FC4B5388}" type="pres">
      <dgm:prSet presAssocID="{5931EF28-8CAC-4D3E-B5DC-ABDE794309FF}" presName="rootComposite3" presStyleCnt="0"/>
      <dgm:spPr/>
    </dgm:pt>
    <dgm:pt modelId="{4EABC00D-9FB1-4A23-B52C-5595F6C09752}" type="pres">
      <dgm:prSet presAssocID="{5931EF28-8CAC-4D3E-B5DC-ABDE794309FF}" presName="rootText3" presStyleLbl="asst1" presStyleIdx="0" presStyleCnt="1" custScaleX="20308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079FF5E5-E2C9-49CE-ACF8-BF267A304FC6}" type="pres">
      <dgm:prSet presAssocID="{5931EF28-8CAC-4D3E-B5DC-ABDE794309FF}" presName="rootConnector3" presStyleLbl="asst1" presStyleIdx="0" presStyleCnt="1"/>
      <dgm:spPr/>
      <dgm:t>
        <a:bodyPr/>
        <a:lstStyle/>
        <a:p>
          <a:endParaRPr lang="zh-CN" altLang="en-US"/>
        </a:p>
      </dgm:t>
    </dgm:pt>
    <dgm:pt modelId="{EC48EE1A-2FA1-4685-B6F9-5F0F72BB06CB}" type="pres">
      <dgm:prSet presAssocID="{5931EF28-8CAC-4D3E-B5DC-ABDE794309FF}" presName="hierChild6" presStyleCnt="0"/>
      <dgm:spPr/>
    </dgm:pt>
    <dgm:pt modelId="{124F3707-0682-4B10-A879-1D729E1CB095}" type="pres">
      <dgm:prSet presAssocID="{5931EF28-8CAC-4D3E-B5DC-ABDE794309FF}" presName="hierChild7" presStyleCnt="0"/>
      <dgm:spPr/>
    </dgm:pt>
  </dgm:ptLst>
  <dgm:cxnLst>
    <dgm:cxn modelId="{81F0D4E2-83AE-48AA-BAF7-8CF5741BC450}" type="presOf" srcId="{87F9BFD6-7732-4C57-BB78-44BEB169C7C6}" destId="{35C46456-C517-485B-8A19-E2736078FCB8}" srcOrd="0" destOrd="0" presId="urn:microsoft.com/office/officeart/2005/8/layout/orgChart1"/>
    <dgm:cxn modelId="{9E3FE612-805D-46B6-ABD3-9C23F5835F3D}" type="presOf" srcId="{351B3BAB-56B3-4F46-AED4-BC7A8D5AD471}" destId="{26D0BF28-0F04-4C94-9940-6FE293B8B83C}" srcOrd="0" destOrd="0" presId="urn:microsoft.com/office/officeart/2005/8/layout/orgChart1"/>
    <dgm:cxn modelId="{7B34A2AD-D443-4D0D-8D2C-28D1C464F66B}" type="presOf" srcId="{50ABEBC7-8D54-4E85-85DF-71AB8863E6BF}" destId="{20D67CE9-9271-4A3F-86CD-B0899B5CFF5A}" srcOrd="0" destOrd="0" presId="urn:microsoft.com/office/officeart/2005/8/layout/orgChart1"/>
    <dgm:cxn modelId="{799DC61E-D458-44BF-8F43-47050395C9CF}" type="presOf" srcId="{250FD9DA-6CF6-4EB9-AF0E-52611EC5E81E}" destId="{D193277C-3BC7-436C-88FA-48505F87700B}" srcOrd="0" destOrd="0" presId="urn:microsoft.com/office/officeart/2005/8/layout/orgChart1"/>
    <dgm:cxn modelId="{86B73441-F4AE-4275-A299-2F7F8166FEC2}" srcId="{24DFD0C7-0070-42D1-A445-0B3673DC101F}" destId="{267DA5A2-9941-4E59-BAA4-44F9DC4069FF}" srcOrd="1" destOrd="0" parTransId="{DDC3E376-A3DC-4EC6-A610-B012761DD201}" sibTransId="{C8FDA6B0-4A91-49E6-A77F-E5F038ADA8CE}"/>
    <dgm:cxn modelId="{3128F30C-A85E-4A48-8BEC-4F4409B6FAF8}" srcId="{24DFD0C7-0070-42D1-A445-0B3673DC101F}" destId="{A574CFF4-5312-41DB-A41C-147D91F12CE6}" srcOrd="2" destOrd="0" parTransId="{50ABEBC7-8D54-4E85-85DF-71AB8863E6BF}" sibTransId="{2A5236C1-2587-4BAC-8BEA-8BA1BE66B532}"/>
    <dgm:cxn modelId="{648E6E53-0107-4713-9808-08C62355EE7A}" type="presOf" srcId="{8688EAB7-5270-49D1-8F3C-601635DB4DF1}" destId="{BE3A319D-DCE1-430C-A0D2-F20882467EE8}" srcOrd="1" destOrd="0" presId="urn:microsoft.com/office/officeart/2005/8/layout/orgChart1"/>
    <dgm:cxn modelId="{4EE4ABE4-F5A7-4B99-8851-4021999D6E02}" type="presOf" srcId="{8688EAB7-5270-49D1-8F3C-601635DB4DF1}" destId="{1E267F6F-61CA-4F07-8900-81315CC0EBAE}" srcOrd="0" destOrd="0" presId="urn:microsoft.com/office/officeart/2005/8/layout/orgChart1"/>
    <dgm:cxn modelId="{EA87C3C1-DE63-46A1-9F70-BADFB5AAD330}" type="presOf" srcId="{A574CFF4-5312-41DB-A41C-147D91F12CE6}" destId="{94D5D7BB-050D-4616-B8E3-5AC796C6CEAF}" srcOrd="1" destOrd="0" presId="urn:microsoft.com/office/officeart/2005/8/layout/orgChart1"/>
    <dgm:cxn modelId="{536B6A9B-421C-4DAC-BA91-25AF1A2199CE}" type="presOf" srcId="{5931EF28-8CAC-4D3E-B5DC-ABDE794309FF}" destId="{079FF5E5-E2C9-49CE-ACF8-BF267A304FC6}" srcOrd="1" destOrd="0" presId="urn:microsoft.com/office/officeart/2005/8/layout/orgChart1"/>
    <dgm:cxn modelId="{DFB1DE29-11D0-4376-AD6C-2DB501CFF72A}" type="presOf" srcId="{DDC3E376-A3DC-4EC6-A610-B012761DD201}" destId="{0DE4AFEE-0E4B-4B13-A201-0EB354FCF219}" srcOrd="0" destOrd="0" presId="urn:microsoft.com/office/officeart/2005/8/layout/orgChart1"/>
    <dgm:cxn modelId="{4012B0ED-069C-4D5D-B915-D6C7335DB82F}" type="presOf" srcId="{87F9BFD6-7732-4C57-BB78-44BEB169C7C6}" destId="{40BF1C02-915C-42A8-9C0A-0CBD633253FD}" srcOrd="1" destOrd="0" presId="urn:microsoft.com/office/officeart/2005/8/layout/orgChart1"/>
    <dgm:cxn modelId="{288A0433-9A1A-44C3-AEC5-F6D05248511F}" srcId="{87F9BFD6-7732-4C57-BB78-44BEB169C7C6}" destId="{8688EAB7-5270-49D1-8F3C-601635DB4DF1}" srcOrd="0" destOrd="0" parTransId="{4E71D0E3-95CC-46E1-B348-131806576152}" sibTransId="{39A94E04-F89C-4BDF-8A52-56F1B07AD00A}"/>
    <dgm:cxn modelId="{68C2D63B-10D4-4B3E-8A94-82A9F37C85D2}" type="presOf" srcId="{267DA5A2-9941-4E59-BAA4-44F9DC4069FF}" destId="{4617BEA3-FDF7-4899-BA4D-C55F28842517}" srcOrd="0" destOrd="0" presId="urn:microsoft.com/office/officeart/2005/8/layout/orgChart1"/>
    <dgm:cxn modelId="{3D7D1463-8A5D-4001-8179-9B38961973C1}" srcId="{24DFD0C7-0070-42D1-A445-0B3673DC101F}" destId="{5931EF28-8CAC-4D3E-B5DC-ABDE794309FF}" srcOrd="0" destOrd="0" parTransId="{187C0E5B-0138-4902-8E4C-7D2F68834AFE}" sibTransId="{809F0DEB-2648-4593-8F5C-7B6D92069E31}"/>
    <dgm:cxn modelId="{65510AC4-CF6C-491C-88FC-24C2088A581C}" type="presOf" srcId="{187C0E5B-0138-4902-8E4C-7D2F68834AFE}" destId="{88702CFD-6CC6-4096-9172-9F6D90C5EE1E}" srcOrd="0" destOrd="0" presId="urn:microsoft.com/office/officeart/2005/8/layout/orgChart1"/>
    <dgm:cxn modelId="{36A94FFA-8030-41B1-A9AF-775FE5CE8D24}" type="presOf" srcId="{250FD9DA-6CF6-4EB9-AF0E-52611EC5E81E}" destId="{4AC16425-D074-447F-8045-9EEF0BE59017}" srcOrd="1" destOrd="0" presId="urn:microsoft.com/office/officeart/2005/8/layout/orgChart1"/>
    <dgm:cxn modelId="{709234F6-BD5F-4858-850D-86EFB321612D}" type="presOf" srcId="{24DFD0C7-0070-42D1-A445-0B3673DC101F}" destId="{A846B313-26A4-4220-A3B1-9553E21C1B20}" srcOrd="0" destOrd="0" presId="urn:microsoft.com/office/officeart/2005/8/layout/orgChart1"/>
    <dgm:cxn modelId="{8D5ECC6D-BCDE-49D0-BDF6-71EE7DF811AB}" type="presOf" srcId="{A574CFF4-5312-41DB-A41C-147D91F12CE6}" destId="{D7BA36F9-8787-4BCC-92E1-FB2E8FF58C94}" srcOrd="0" destOrd="0" presId="urn:microsoft.com/office/officeart/2005/8/layout/orgChart1"/>
    <dgm:cxn modelId="{DA917191-6DF3-4195-B323-07E880668613}" srcId="{24DFD0C7-0070-42D1-A445-0B3673DC101F}" destId="{87F9BFD6-7732-4C57-BB78-44BEB169C7C6}" srcOrd="3" destOrd="0" parTransId="{8303E089-9A64-423B-9627-2AB9E71E58DB}" sibTransId="{C738FE4A-44F9-4B5C-B2BD-C7257360EE1F}"/>
    <dgm:cxn modelId="{4B05F742-7883-4CB5-BFF3-8E173B628B9E}" type="presOf" srcId="{4E71D0E3-95CC-46E1-B348-131806576152}" destId="{104EB8DF-4E40-4D15-A4CC-D23C16B07A8D}" srcOrd="0" destOrd="0" presId="urn:microsoft.com/office/officeart/2005/8/layout/orgChart1"/>
    <dgm:cxn modelId="{3F11432D-72C2-438A-A70A-3437B96A935E}" srcId="{267DA5A2-9941-4E59-BAA4-44F9DC4069FF}" destId="{250FD9DA-6CF6-4EB9-AF0E-52611EC5E81E}" srcOrd="0" destOrd="0" parTransId="{351B3BAB-56B3-4F46-AED4-BC7A8D5AD471}" sibTransId="{F9C5C402-0187-4FC0-88B1-69E9A9B5C0FF}"/>
    <dgm:cxn modelId="{AB611EB1-A008-4381-A55C-7B1DDDFB2448}" type="presOf" srcId="{24DFD0C7-0070-42D1-A445-0B3673DC101F}" destId="{8F2D3645-86DF-472E-B230-4552B3593C28}" srcOrd="1" destOrd="0" presId="urn:microsoft.com/office/officeart/2005/8/layout/orgChart1"/>
    <dgm:cxn modelId="{55266C09-B33B-49E1-8963-A26DC646DE08}" type="presOf" srcId="{8303E089-9A64-423B-9627-2AB9E71E58DB}" destId="{EF450278-1FD0-431E-9D24-CB9C65297B42}" srcOrd="0" destOrd="0" presId="urn:microsoft.com/office/officeart/2005/8/layout/orgChart1"/>
    <dgm:cxn modelId="{78B332D0-A7C4-426C-A680-92073F2213CE}" srcId="{EB9797F8-E72B-47C6-B8B8-4F571CE4644A}" destId="{24DFD0C7-0070-42D1-A445-0B3673DC101F}" srcOrd="0" destOrd="0" parTransId="{030E34E5-A0E5-4080-9028-3D75E97A01B0}" sibTransId="{365DF366-4295-4424-B321-F83942713E2C}"/>
    <dgm:cxn modelId="{F895BAA2-A63A-4D6F-A5EA-410F84751BA2}" type="presOf" srcId="{267DA5A2-9941-4E59-BAA4-44F9DC4069FF}" destId="{618031D2-B8BC-4EB5-8919-0E34699CD0B7}" srcOrd="1" destOrd="0" presId="urn:microsoft.com/office/officeart/2005/8/layout/orgChart1"/>
    <dgm:cxn modelId="{CB5433AC-1D22-4030-A8C6-6FC4C50E3DBB}" type="presOf" srcId="{5931EF28-8CAC-4D3E-B5DC-ABDE794309FF}" destId="{4EABC00D-9FB1-4A23-B52C-5595F6C09752}" srcOrd="0" destOrd="0" presId="urn:microsoft.com/office/officeart/2005/8/layout/orgChart1"/>
    <dgm:cxn modelId="{38834DDE-7782-4C14-8DF2-5E51C887F616}" type="presOf" srcId="{EB9797F8-E72B-47C6-B8B8-4F571CE4644A}" destId="{9527D7A0-6DD0-43AA-B8A8-414218F5E7C8}" srcOrd="0" destOrd="0" presId="urn:microsoft.com/office/officeart/2005/8/layout/orgChart1"/>
    <dgm:cxn modelId="{53A314C0-4D18-4BA7-B402-4EF81E784F3F}" type="presParOf" srcId="{9527D7A0-6DD0-43AA-B8A8-414218F5E7C8}" destId="{8614A7D3-1AA0-4490-8963-44F401A656FB}" srcOrd="0" destOrd="0" presId="urn:microsoft.com/office/officeart/2005/8/layout/orgChart1"/>
    <dgm:cxn modelId="{6FE0F66F-5F5E-4E9A-9B72-0BFA58C99D58}" type="presParOf" srcId="{8614A7D3-1AA0-4490-8963-44F401A656FB}" destId="{62110708-25F3-4969-8FF8-A9042B2CE9C0}" srcOrd="0" destOrd="0" presId="urn:microsoft.com/office/officeart/2005/8/layout/orgChart1"/>
    <dgm:cxn modelId="{A8B0AAB4-EB65-43A0-9E10-BE603E935EBC}" type="presParOf" srcId="{62110708-25F3-4969-8FF8-A9042B2CE9C0}" destId="{A846B313-26A4-4220-A3B1-9553E21C1B20}" srcOrd="0" destOrd="0" presId="urn:microsoft.com/office/officeart/2005/8/layout/orgChart1"/>
    <dgm:cxn modelId="{8441C278-9081-4DAF-A9A9-EA0AA427D7FF}" type="presParOf" srcId="{62110708-25F3-4969-8FF8-A9042B2CE9C0}" destId="{8F2D3645-86DF-472E-B230-4552B3593C28}" srcOrd="1" destOrd="0" presId="urn:microsoft.com/office/officeart/2005/8/layout/orgChart1"/>
    <dgm:cxn modelId="{51F32033-37ED-475A-BEB3-81F3726A7017}" type="presParOf" srcId="{8614A7D3-1AA0-4490-8963-44F401A656FB}" destId="{DE13A01F-F984-43F1-A1EA-177C496EFB49}" srcOrd="1" destOrd="0" presId="urn:microsoft.com/office/officeart/2005/8/layout/orgChart1"/>
    <dgm:cxn modelId="{F5E9FA7C-3AE2-440F-BA76-944C64DD0AC5}" type="presParOf" srcId="{DE13A01F-F984-43F1-A1EA-177C496EFB49}" destId="{0DE4AFEE-0E4B-4B13-A201-0EB354FCF219}" srcOrd="0" destOrd="0" presId="urn:microsoft.com/office/officeart/2005/8/layout/orgChart1"/>
    <dgm:cxn modelId="{3191E755-3A3C-4EFD-8003-E996CD12AA85}" type="presParOf" srcId="{DE13A01F-F984-43F1-A1EA-177C496EFB49}" destId="{8B169F3A-FC10-40A7-965A-C1953F1F51C0}" srcOrd="1" destOrd="0" presId="urn:microsoft.com/office/officeart/2005/8/layout/orgChart1"/>
    <dgm:cxn modelId="{51C3E734-FAEB-4D63-9662-1264D4F03ED7}" type="presParOf" srcId="{8B169F3A-FC10-40A7-965A-C1953F1F51C0}" destId="{6A187CCC-4376-4EDD-AEA4-EF6BE09C3434}" srcOrd="0" destOrd="0" presId="urn:microsoft.com/office/officeart/2005/8/layout/orgChart1"/>
    <dgm:cxn modelId="{8B943FF4-9E37-4FF9-8815-B455AFC19308}" type="presParOf" srcId="{6A187CCC-4376-4EDD-AEA4-EF6BE09C3434}" destId="{4617BEA3-FDF7-4899-BA4D-C55F28842517}" srcOrd="0" destOrd="0" presId="urn:microsoft.com/office/officeart/2005/8/layout/orgChart1"/>
    <dgm:cxn modelId="{A1C77D0B-1BE7-43A2-A4C3-379B8C291254}" type="presParOf" srcId="{6A187CCC-4376-4EDD-AEA4-EF6BE09C3434}" destId="{618031D2-B8BC-4EB5-8919-0E34699CD0B7}" srcOrd="1" destOrd="0" presId="urn:microsoft.com/office/officeart/2005/8/layout/orgChart1"/>
    <dgm:cxn modelId="{C99A3705-8FD7-417A-8DB8-6D35855BF41C}" type="presParOf" srcId="{8B169F3A-FC10-40A7-965A-C1953F1F51C0}" destId="{7269C9B8-06E5-40C3-B12F-B5A89476D117}" srcOrd="1" destOrd="0" presId="urn:microsoft.com/office/officeart/2005/8/layout/orgChart1"/>
    <dgm:cxn modelId="{ADC6C756-1D13-4DEF-A864-A1221AAFF3EE}" type="presParOf" srcId="{7269C9B8-06E5-40C3-B12F-B5A89476D117}" destId="{26D0BF28-0F04-4C94-9940-6FE293B8B83C}" srcOrd="0" destOrd="0" presId="urn:microsoft.com/office/officeart/2005/8/layout/orgChart1"/>
    <dgm:cxn modelId="{4322005F-48A8-4DA7-809D-DB053EE40CF5}" type="presParOf" srcId="{7269C9B8-06E5-40C3-B12F-B5A89476D117}" destId="{AE7D44AF-C8C3-4B72-84D9-C272F5898BAF}" srcOrd="1" destOrd="0" presId="urn:microsoft.com/office/officeart/2005/8/layout/orgChart1"/>
    <dgm:cxn modelId="{882673C7-8BC3-4EE0-9982-7AE381F18E79}" type="presParOf" srcId="{AE7D44AF-C8C3-4B72-84D9-C272F5898BAF}" destId="{ED63DA2E-E8D0-4596-84E3-CC56AA5D8796}" srcOrd="0" destOrd="0" presId="urn:microsoft.com/office/officeart/2005/8/layout/orgChart1"/>
    <dgm:cxn modelId="{0E7B0B57-0A78-4495-B2F2-0513965A5927}" type="presParOf" srcId="{ED63DA2E-E8D0-4596-84E3-CC56AA5D8796}" destId="{D193277C-3BC7-436C-88FA-48505F87700B}" srcOrd="0" destOrd="0" presId="urn:microsoft.com/office/officeart/2005/8/layout/orgChart1"/>
    <dgm:cxn modelId="{36FB353E-84A1-4E48-AE20-8A18B516DFB8}" type="presParOf" srcId="{ED63DA2E-E8D0-4596-84E3-CC56AA5D8796}" destId="{4AC16425-D074-447F-8045-9EEF0BE59017}" srcOrd="1" destOrd="0" presId="urn:microsoft.com/office/officeart/2005/8/layout/orgChart1"/>
    <dgm:cxn modelId="{CF97B204-7F82-4B86-A77B-7426795C2E8E}" type="presParOf" srcId="{AE7D44AF-C8C3-4B72-84D9-C272F5898BAF}" destId="{BB78FBA8-4BBB-4A0A-B8D7-40012F3AF55C}" srcOrd="1" destOrd="0" presId="urn:microsoft.com/office/officeart/2005/8/layout/orgChart1"/>
    <dgm:cxn modelId="{8C34BA3E-F1FF-4EA7-882F-8F29667A422B}" type="presParOf" srcId="{AE7D44AF-C8C3-4B72-84D9-C272F5898BAF}" destId="{DE7BED16-F019-49C4-AAC5-A8BF644DFB81}" srcOrd="2" destOrd="0" presId="urn:microsoft.com/office/officeart/2005/8/layout/orgChart1"/>
    <dgm:cxn modelId="{A4A1FBA7-1CD7-485A-99F6-2D184D21F3A7}" type="presParOf" srcId="{8B169F3A-FC10-40A7-965A-C1953F1F51C0}" destId="{DF802B9A-5EA5-4DA1-AB4E-96D95A900DEE}" srcOrd="2" destOrd="0" presId="urn:microsoft.com/office/officeart/2005/8/layout/orgChart1"/>
    <dgm:cxn modelId="{906A2CFF-1850-4FDA-B665-FC2F481EAABC}" type="presParOf" srcId="{DE13A01F-F984-43F1-A1EA-177C496EFB49}" destId="{20D67CE9-9271-4A3F-86CD-B0899B5CFF5A}" srcOrd="2" destOrd="0" presId="urn:microsoft.com/office/officeart/2005/8/layout/orgChart1"/>
    <dgm:cxn modelId="{4FBC1420-8D5D-4564-829E-B8275CC84ACC}" type="presParOf" srcId="{DE13A01F-F984-43F1-A1EA-177C496EFB49}" destId="{F3555627-E993-45F7-AE6F-7FE005277583}" srcOrd="3" destOrd="0" presId="urn:microsoft.com/office/officeart/2005/8/layout/orgChart1"/>
    <dgm:cxn modelId="{15E0B9C2-303E-42C9-86BC-EF70CA733129}" type="presParOf" srcId="{F3555627-E993-45F7-AE6F-7FE005277583}" destId="{240B222B-332C-4A90-BDDB-C5342450FF46}" srcOrd="0" destOrd="0" presId="urn:microsoft.com/office/officeart/2005/8/layout/orgChart1"/>
    <dgm:cxn modelId="{4589420F-650A-4100-8F69-DD36761DCBBC}" type="presParOf" srcId="{240B222B-332C-4A90-BDDB-C5342450FF46}" destId="{D7BA36F9-8787-4BCC-92E1-FB2E8FF58C94}" srcOrd="0" destOrd="0" presId="urn:microsoft.com/office/officeart/2005/8/layout/orgChart1"/>
    <dgm:cxn modelId="{526930B4-0394-4BC8-B80C-1F1F63E49080}" type="presParOf" srcId="{240B222B-332C-4A90-BDDB-C5342450FF46}" destId="{94D5D7BB-050D-4616-B8E3-5AC796C6CEAF}" srcOrd="1" destOrd="0" presId="urn:microsoft.com/office/officeart/2005/8/layout/orgChart1"/>
    <dgm:cxn modelId="{D0B58A20-E789-437B-A4CE-8FF166B72978}" type="presParOf" srcId="{F3555627-E993-45F7-AE6F-7FE005277583}" destId="{368AF051-EA37-48E8-9E62-2F3105B86C54}" srcOrd="1" destOrd="0" presId="urn:microsoft.com/office/officeart/2005/8/layout/orgChart1"/>
    <dgm:cxn modelId="{3F179911-AAA2-4614-9D64-8AE923EEF052}" type="presParOf" srcId="{F3555627-E993-45F7-AE6F-7FE005277583}" destId="{38A001EB-CF27-45FF-B9B7-F0CC2B751270}" srcOrd="2" destOrd="0" presId="urn:microsoft.com/office/officeart/2005/8/layout/orgChart1"/>
    <dgm:cxn modelId="{043E8551-EF1B-463B-8294-DF74CB0E3635}" type="presParOf" srcId="{DE13A01F-F984-43F1-A1EA-177C496EFB49}" destId="{EF450278-1FD0-431E-9D24-CB9C65297B42}" srcOrd="4" destOrd="0" presId="urn:microsoft.com/office/officeart/2005/8/layout/orgChart1"/>
    <dgm:cxn modelId="{354692FD-6D37-497C-BAF6-438DC32FAFE7}" type="presParOf" srcId="{DE13A01F-F984-43F1-A1EA-177C496EFB49}" destId="{19D83637-158D-4EEF-BB68-D24CC0E71974}" srcOrd="5" destOrd="0" presId="urn:microsoft.com/office/officeart/2005/8/layout/orgChart1"/>
    <dgm:cxn modelId="{B0DA4092-E79F-45B3-AC82-5433C8C1EBD5}" type="presParOf" srcId="{19D83637-158D-4EEF-BB68-D24CC0E71974}" destId="{E6154FE7-A7F6-4C9D-B0AE-BDB7A2152C1A}" srcOrd="0" destOrd="0" presId="urn:microsoft.com/office/officeart/2005/8/layout/orgChart1"/>
    <dgm:cxn modelId="{9F09D9CD-7970-44E1-BEA6-5920A32D2E8D}" type="presParOf" srcId="{E6154FE7-A7F6-4C9D-B0AE-BDB7A2152C1A}" destId="{35C46456-C517-485B-8A19-E2736078FCB8}" srcOrd="0" destOrd="0" presId="urn:microsoft.com/office/officeart/2005/8/layout/orgChart1"/>
    <dgm:cxn modelId="{27A788AA-3496-43C5-BE3B-ED59A60340C0}" type="presParOf" srcId="{E6154FE7-A7F6-4C9D-B0AE-BDB7A2152C1A}" destId="{40BF1C02-915C-42A8-9C0A-0CBD633253FD}" srcOrd="1" destOrd="0" presId="urn:microsoft.com/office/officeart/2005/8/layout/orgChart1"/>
    <dgm:cxn modelId="{4C2A5EF1-B8D0-40BE-AD8D-6C2DCEE199C6}" type="presParOf" srcId="{19D83637-158D-4EEF-BB68-D24CC0E71974}" destId="{39FD77A8-A739-4EB7-A270-7EE94C91C547}" srcOrd="1" destOrd="0" presId="urn:microsoft.com/office/officeart/2005/8/layout/orgChart1"/>
    <dgm:cxn modelId="{7A3CF771-6AE1-41C6-9252-2420E6FA69E2}" type="presParOf" srcId="{39FD77A8-A739-4EB7-A270-7EE94C91C547}" destId="{104EB8DF-4E40-4D15-A4CC-D23C16B07A8D}" srcOrd="0" destOrd="0" presId="urn:microsoft.com/office/officeart/2005/8/layout/orgChart1"/>
    <dgm:cxn modelId="{40EC5D07-5CA0-43DB-97A2-E027B8211C1C}" type="presParOf" srcId="{39FD77A8-A739-4EB7-A270-7EE94C91C547}" destId="{FCF59D31-9E95-4FDE-B0FF-2112A06E1EB9}" srcOrd="1" destOrd="0" presId="urn:microsoft.com/office/officeart/2005/8/layout/orgChart1"/>
    <dgm:cxn modelId="{1CDEF6D7-101A-46CF-ABA7-94A3172CBE2A}" type="presParOf" srcId="{FCF59D31-9E95-4FDE-B0FF-2112A06E1EB9}" destId="{80CD503B-E5E5-4EA8-8EEB-0EA6BF8305E7}" srcOrd="0" destOrd="0" presId="urn:microsoft.com/office/officeart/2005/8/layout/orgChart1"/>
    <dgm:cxn modelId="{6A02A0A4-5F95-4245-9D79-69CDB933BE55}" type="presParOf" srcId="{80CD503B-E5E5-4EA8-8EEB-0EA6BF8305E7}" destId="{1E267F6F-61CA-4F07-8900-81315CC0EBAE}" srcOrd="0" destOrd="0" presId="urn:microsoft.com/office/officeart/2005/8/layout/orgChart1"/>
    <dgm:cxn modelId="{F0B626BB-0C16-4E45-99EC-79603B6AD0BD}" type="presParOf" srcId="{80CD503B-E5E5-4EA8-8EEB-0EA6BF8305E7}" destId="{BE3A319D-DCE1-430C-A0D2-F20882467EE8}" srcOrd="1" destOrd="0" presId="urn:microsoft.com/office/officeart/2005/8/layout/orgChart1"/>
    <dgm:cxn modelId="{02D084D0-9319-4C98-9368-7C355207BA20}" type="presParOf" srcId="{FCF59D31-9E95-4FDE-B0FF-2112A06E1EB9}" destId="{53DB608B-2A83-484B-B671-BBBB67C19FC3}" srcOrd="1" destOrd="0" presId="urn:microsoft.com/office/officeart/2005/8/layout/orgChart1"/>
    <dgm:cxn modelId="{7D1C8763-2C24-45CE-98A7-AA4D5D007C65}" type="presParOf" srcId="{FCF59D31-9E95-4FDE-B0FF-2112A06E1EB9}" destId="{A7B7D2DA-444F-4AF7-BA56-868FE51A9947}" srcOrd="2" destOrd="0" presId="urn:microsoft.com/office/officeart/2005/8/layout/orgChart1"/>
    <dgm:cxn modelId="{237D3D3C-21FC-45AA-89C0-37F6171B899F}" type="presParOf" srcId="{19D83637-158D-4EEF-BB68-D24CC0E71974}" destId="{578BF5E4-67E7-47E8-A59F-810604580DFD}" srcOrd="2" destOrd="0" presId="urn:microsoft.com/office/officeart/2005/8/layout/orgChart1"/>
    <dgm:cxn modelId="{1F9C0145-1084-4AEF-B8C9-4A8A486889DB}" type="presParOf" srcId="{8614A7D3-1AA0-4490-8963-44F401A656FB}" destId="{C3DD08A9-A76E-4202-BB4F-3832A39D9C9B}" srcOrd="2" destOrd="0" presId="urn:microsoft.com/office/officeart/2005/8/layout/orgChart1"/>
    <dgm:cxn modelId="{022CCE8E-467D-49B5-B428-75BC7B7F6351}" type="presParOf" srcId="{C3DD08A9-A76E-4202-BB4F-3832A39D9C9B}" destId="{88702CFD-6CC6-4096-9172-9F6D90C5EE1E}" srcOrd="0" destOrd="0" presId="urn:microsoft.com/office/officeart/2005/8/layout/orgChart1"/>
    <dgm:cxn modelId="{BB5666FA-BA41-4BE8-BA57-909551464913}" type="presParOf" srcId="{C3DD08A9-A76E-4202-BB4F-3832A39D9C9B}" destId="{E0EF0A98-A411-4B0D-915E-3ED1AF93C2DC}" srcOrd="1" destOrd="0" presId="urn:microsoft.com/office/officeart/2005/8/layout/orgChart1"/>
    <dgm:cxn modelId="{A164971B-36D5-49FB-BCFD-CFCAB125D2B6}" type="presParOf" srcId="{E0EF0A98-A411-4B0D-915E-3ED1AF93C2DC}" destId="{1C2513C0-5E5D-4D8E-898C-B330FC4B5388}" srcOrd="0" destOrd="0" presId="urn:microsoft.com/office/officeart/2005/8/layout/orgChart1"/>
    <dgm:cxn modelId="{A0E2EF28-FC84-43C5-8AF0-6E2E071A78E4}" type="presParOf" srcId="{1C2513C0-5E5D-4D8E-898C-B330FC4B5388}" destId="{4EABC00D-9FB1-4A23-B52C-5595F6C09752}" srcOrd="0" destOrd="0" presId="urn:microsoft.com/office/officeart/2005/8/layout/orgChart1"/>
    <dgm:cxn modelId="{9BEC55FC-8C60-431A-8584-EEBE26B0AF5F}" type="presParOf" srcId="{1C2513C0-5E5D-4D8E-898C-B330FC4B5388}" destId="{079FF5E5-E2C9-49CE-ACF8-BF267A304FC6}" srcOrd="1" destOrd="0" presId="urn:microsoft.com/office/officeart/2005/8/layout/orgChart1"/>
    <dgm:cxn modelId="{9A8C7644-0DE0-4246-9612-154CD5065FAD}" type="presParOf" srcId="{E0EF0A98-A411-4B0D-915E-3ED1AF93C2DC}" destId="{EC48EE1A-2FA1-4685-B6F9-5F0F72BB06CB}" srcOrd="1" destOrd="0" presId="urn:microsoft.com/office/officeart/2005/8/layout/orgChart1"/>
    <dgm:cxn modelId="{538F512D-6755-4CA2-B682-C5014FF09F63}" type="presParOf" srcId="{E0EF0A98-A411-4B0D-915E-3ED1AF93C2DC}" destId="{124F3707-0682-4B10-A879-1D729E1CB09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702CFD-6CC6-4096-9172-9F6D90C5EE1E}">
      <dsp:nvSpPr>
        <dsp:cNvPr id="0" name=""/>
        <dsp:cNvSpPr/>
      </dsp:nvSpPr>
      <dsp:spPr>
        <a:xfrm>
          <a:off x="4345730" y="1054001"/>
          <a:ext cx="224545" cy="983721"/>
        </a:xfrm>
        <a:custGeom>
          <a:avLst/>
          <a:gdLst/>
          <a:ahLst/>
          <a:cxnLst/>
          <a:rect l="0" t="0" r="0" b="0"/>
          <a:pathLst>
            <a:path>
              <a:moveTo>
                <a:pt x="224545" y="0"/>
              </a:moveTo>
              <a:lnTo>
                <a:pt x="224545" y="983721"/>
              </a:lnTo>
              <a:lnTo>
                <a:pt x="0" y="983721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4EB8DF-4E40-4D15-A4CC-D23C16B07A8D}">
      <dsp:nvSpPr>
        <dsp:cNvPr id="0" name=""/>
        <dsp:cNvSpPr/>
      </dsp:nvSpPr>
      <dsp:spPr>
        <a:xfrm>
          <a:off x="5887530" y="4090707"/>
          <a:ext cx="476385" cy="9837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3721"/>
              </a:lnTo>
              <a:lnTo>
                <a:pt x="476385" y="983721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450278-1FD0-431E-9D24-CB9C65297B42}">
      <dsp:nvSpPr>
        <dsp:cNvPr id="0" name=""/>
        <dsp:cNvSpPr/>
      </dsp:nvSpPr>
      <dsp:spPr>
        <a:xfrm>
          <a:off x="4570275" y="1054001"/>
          <a:ext cx="2587615" cy="19674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2898"/>
              </a:lnTo>
              <a:lnTo>
                <a:pt x="2587615" y="1742898"/>
              </a:lnTo>
              <a:lnTo>
                <a:pt x="2587615" y="1967443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D67CE9-9271-4A3F-86CD-B0899B5CFF5A}">
      <dsp:nvSpPr>
        <dsp:cNvPr id="0" name=""/>
        <dsp:cNvSpPr/>
      </dsp:nvSpPr>
      <dsp:spPr>
        <a:xfrm>
          <a:off x="4051587" y="1054001"/>
          <a:ext cx="518688" cy="1967443"/>
        </a:xfrm>
        <a:custGeom>
          <a:avLst/>
          <a:gdLst/>
          <a:ahLst/>
          <a:cxnLst/>
          <a:rect l="0" t="0" r="0" b="0"/>
          <a:pathLst>
            <a:path>
              <a:moveTo>
                <a:pt x="518688" y="0"/>
              </a:moveTo>
              <a:lnTo>
                <a:pt x="518688" y="1742898"/>
              </a:lnTo>
              <a:lnTo>
                <a:pt x="0" y="1742898"/>
              </a:lnTo>
              <a:lnTo>
                <a:pt x="0" y="1967443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D0BF28-0F04-4C94-9940-6FE293B8B83C}">
      <dsp:nvSpPr>
        <dsp:cNvPr id="0" name=""/>
        <dsp:cNvSpPr/>
      </dsp:nvSpPr>
      <dsp:spPr>
        <a:xfrm>
          <a:off x="608561" y="4090707"/>
          <a:ext cx="320778" cy="9837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3721"/>
              </a:lnTo>
              <a:lnTo>
                <a:pt x="320778" y="983721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E4AFEE-0E4B-4B13-A201-0EB354FCF219}">
      <dsp:nvSpPr>
        <dsp:cNvPr id="0" name=""/>
        <dsp:cNvSpPr/>
      </dsp:nvSpPr>
      <dsp:spPr>
        <a:xfrm>
          <a:off x="1463971" y="1054001"/>
          <a:ext cx="3106304" cy="1967443"/>
        </a:xfrm>
        <a:custGeom>
          <a:avLst/>
          <a:gdLst/>
          <a:ahLst/>
          <a:cxnLst/>
          <a:rect l="0" t="0" r="0" b="0"/>
          <a:pathLst>
            <a:path>
              <a:moveTo>
                <a:pt x="3106304" y="0"/>
              </a:moveTo>
              <a:lnTo>
                <a:pt x="3106304" y="1742898"/>
              </a:lnTo>
              <a:lnTo>
                <a:pt x="0" y="1742898"/>
              </a:lnTo>
              <a:lnTo>
                <a:pt x="0" y="1967443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46B313-26A4-4220-A3B1-9553E21C1B20}">
      <dsp:nvSpPr>
        <dsp:cNvPr id="0" name=""/>
        <dsp:cNvSpPr/>
      </dsp:nvSpPr>
      <dsp:spPr>
        <a:xfrm>
          <a:off x="1763333" y="295595"/>
          <a:ext cx="5613885" cy="75840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zh-CN" sz="3200" kern="1200" dirty="0" smtClean="0"/>
            <a:t>Was machst du am Wochenende?</a:t>
          </a:r>
          <a:endParaRPr lang="zh-CN" altLang="en-US" sz="3200" kern="1200" dirty="0"/>
        </a:p>
      </dsp:txBody>
      <dsp:txXfrm>
        <a:off x="1763333" y="295595"/>
        <a:ext cx="5613885" cy="758406"/>
      </dsp:txXfrm>
    </dsp:sp>
    <dsp:sp modelId="{4617BEA3-FDF7-4899-BA4D-C55F28842517}">
      <dsp:nvSpPr>
        <dsp:cNvPr id="0" name=""/>
        <dsp:cNvSpPr/>
      </dsp:nvSpPr>
      <dsp:spPr>
        <a:xfrm>
          <a:off x="394709" y="3021445"/>
          <a:ext cx="2138525" cy="106926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zh-CN" sz="2800" kern="1200" dirty="0" smtClean="0"/>
            <a:t>Ja, gerne</a:t>
          </a:r>
          <a:endParaRPr lang="zh-CN" altLang="en-US" sz="2800" kern="1200" dirty="0"/>
        </a:p>
      </dsp:txBody>
      <dsp:txXfrm>
        <a:off x="394709" y="3021445"/>
        <a:ext cx="2138525" cy="1069262"/>
      </dsp:txXfrm>
    </dsp:sp>
    <dsp:sp modelId="{D193277C-3BC7-436C-88FA-48505F87700B}">
      <dsp:nvSpPr>
        <dsp:cNvPr id="0" name=""/>
        <dsp:cNvSpPr/>
      </dsp:nvSpPr>
      <dsp:spPr>
        <a:xfrm>
          <a:off x="929340" y="4539798"/>
          <a:ext cx="2138525" cy="106926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zh-CN" sz="2800" kern="1200" dirty="0" smtClean="0"/>
            <a:t>Prima, ich hole dich ab.</a:t>
          </a:r>
          <a:endParaRPr lang="zh-CN" altLang="en-US" sz="2800" kern="1200" dirty="0"/>
        </a:p>
      </dsp:txBody>
      <dsp:txXfrm>
        <a:off x="929340" y="4539798"/>
        <a:ext cx="2138525" cy="1069262"/>
      </dsp:txXfrm>
    </dsp:sp>
    <dsp:sp modelId="{D7BA36F9-8787-4BCC-92E1-FB2E8FF58C94}">
      <dsp:nvSpPr>
        <dsp:cNvPr id="0" name=""/>
        <dsp:cNvSpPr/>
      </dsp:nvSpPr>
      <dsp:spPr>
        <a:xfrm>
          <a:off x="2982324" y="3021445"/>
          <a:ext cx="2138525" cy="106926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zh-CN" sz="2800" kern="1200" dirty="0" smtClean="0"/>
            <a:t>Ich weiß  nicht.</a:t>
          </a:r>
          <a:endParaRPr lang="zh-CN" altLang="en-US" sz="2800" kern="1200" dirty="0"/>
        </a:p>
      </dsp:txBody>
      <dsp:txXfrm>
        <a:off x="2982324" y="3021445"/>
        <a:ext cx="2138525" cy="1069262"/>
      </dsp:txXfrm>
    </dsp:sp>
    <dsp:sp modelId="{35C46456-C517-485B-8A19-E2736078FCB8}">
      <dsp:nvSpPr>
        <dsp:cNvPr id="0" name=""/>
        <dsp:cNvSpPr/>
      </dsp:nvSpPr>
      <dsp:spPr>
        <a:xfrm>
          <a:off x="5569940" y="3021445"/>
          <a:ext cx="3175902" cy="106926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zh-CN" sz="2800" kern="1200" dirty="0" smtClean="0"/>
            <a:t>Nein, ich habe keine Zeit./Lust.</a:t>
          </a:r>
          <a:endParaRPr lang="zh-CN" altLang="en-US" sz="2800" kern="1200" dirty="0"/>
        </a:p>
      </dsp:txBody>
      <dsp:txXfrm>
        <a:off x="5569940" y="3021445"/>
        <a:ext cx="3175902" cy="1069262"/>
      </dsp:txXfrm>
    </dsp:sp>
    <dsp:sp modelId="{1E267F6F-61CA-4F07-8900-81315CC0EBAE}">
      <dsp:nvSpPr>
        <dsp:cNvPr id="0" name=""/>
        <dsp:cNvSpPr/>
      </dsp:nvSpPr>
      <dsp:spPr>
        <a:xfrm>
          <a:off x="6363915" y="4539798"/>
          <a:ext cx="2138525" cy="106926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zh-CN" sz="2800" kern="1200" smtClean="0"/>
            <a:t>Schade.</a:t>
          </a:r>
          <a:endParaRPr lang="zh-CN" altLang="en-US" sz="2800" kern="1200"/>
        </a:p>
      </dsp:txBody>
      <dsp:txXfrm>
        <a:off x="6363915" y="4539798"/>
        <a:ext cx="2138525" cy="1069262"/>
      </dsp:txXfrm>
    </dsp:sp>
    <dsp:sp modelId="{4EABC00D-9FB1-4A23-B52C-5595F6C09752}">
      <dsp:nvSpPr>
        <dsp:cNvPr id="0" name=""/>
        <dsp:cNvSpPr/>
      </dsp:nvSpPr>
      <dsp:spPr>
        <a:xfrm>
          <a:off x="2621" y="1503092"/>
          <a:ext cx="4343109" cy="106926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altLang="zh-CN" sz="2800" kern="1200" dirty="0" smtClean="0"/>
            <a:t>Ich spiele, mache, fahre,gehe, höre... Kommst du mit?</a:t>
          </a:r>
          <a:endParaRPr lang="zh-CN" altLang="en-US" sz="2800" kern="1200" dirty="0"/>
        </a:p>
      </dsp:txBody>
      <dsp:txXfrm>
        <a:off x="2621" y="1503092"/>
        <a:ext cx="4343109" cy="10692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24400" y="1730375"/>
            <a:ext cx="4495800" cy="1470025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724400" y="3124200"/>
            <a:ext cx="4495800" cy="17526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zh-CN" altLang="en-US" smtClean="0"/>
              <a:t>单击此处编辑母版副标题样式</a:t>
            </a:r>
            <a:endParaRPr lang="en-US" altLang="zh-CN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4733721-6E8D-4CA1-A35F-A2710EBC53F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6D4658-C5B8-4D8F-BF87-A72FFFEBA2C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A09908-A736-488D-84C6-B80C25EAA09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FF3E56-EB7A-4566-9EAF-99B6940D727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4B453D-946D-406B-BEE3-212BB6D0C05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89220F-4B38-487C-9813-EEFBAAADC9D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3AF1DB-41BF-48BC-9B3D-B0F9699D185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D9445C-E6DE-4396-81AB-2DF3AB18FEB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2B7676-3E11-4EF3-B73D-611A1D79636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F0FB9B-5A65-4308-9581-D8CAB86A09E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FC1C18-E73C-46C0-BF2F-C90B22D6901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24400" y="1730375"/>
            <a:ext cx="4495800" cy="1470025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724400" y="3124200"/>
            <a:ext cx="4495800" cy="17526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zh-CN" altLang="en-US" smtClean="0"/>
              <a:t>单击此处编辑母版副标题样式</a:t>
            </a:r>
            <a:endParaRPr lang="en-US" altLang="zh-CN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4733721-6E8D-4CA1-A35F-A2710EBC53F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8938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6D4658-C5B8-4D8F-BF87-A72FFFEBA2C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9494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A09908-A736-488D-84C6-B80C25EAA09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953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FF3E56-EB7A-4566-9EAF-99B6940D727C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1367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4B453D-946D-406B-BEE3-212BB6D0C05A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7504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89220F-4B38-487C-9813-EEFBAAADC9D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6873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3AF1DB-41BF-48BC-9B3D-B0F9699D185C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4182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D9445C-E6DE-4396-81AB-2DF3AB18FEB8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2620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2B7676-3E11-4EF3-B73D-611A1D79636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4648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F0FB9B-5A65-4308-9581-D8CAB86A09EB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9891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FC1C18-E73C-46C0-BF2F-C90B22D69019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33597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24400" y="1730375"/>
            <a:ext cx="4495800" cy="1470025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724400" y="3124200"/>
            <a:ext cx="4495800" cy="17526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zh-CN" altLang="en-US" smtClean="0"/>
              <a:t>单击此处编辑母版副标题样式</a:t>
            </a:r>
            <a:endParaRPr lang="en-US" altLang="zh-CN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4733721-6E8D-4CA1-A35F-A2710EBC53F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6140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6D4658-C5B8-4D8F-BF87-A72FFFEBA2C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1306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A09908-A736-488D-84C6-B80C25EAA09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7902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FF3E56-EB7A-4566-9EAF-99B6940D727C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9922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4B453D-946D-406B-BEE3-212BB6D0C05A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0094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89220F-4B38-487C-9813-EEFBAAADC9D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58283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3AF1DB-41BF-48BC-9B3D-B0F9699D185C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5335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D9445C-E6DE-4396-81AB-2DF3AB18FEB8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1847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2B7676-3E11-4EF3-B73D-611A1D79636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50919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F0FB9B-5A65-4308-9581-D8CAB86A09EB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69165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FC1C18-E73C-46C0-BF2F-C90B22D69019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5622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D7B7CFFC-23F6-4D95-9C23-A0D61C4FA3CD}" type="datetimeFigureOut">
              <a:rPr lang="de-DE" altLang="zh-CN"/>
              <a:pPr>
                <a:defRPr/>
              </a:pPr>
              <a:t>01.04.2019</a:t>
            </a:fld>
            <a:endParaRPr lang="de-DE" altLang="zh-CN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F26D85C3-CAD9-4C53-858F-1FD5F02DAC3C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218203092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33966027-7927-4133-8399-AC0ED47877F7}" type="datetimeFigureOut">
              <a:rPr lang="de-DE" altLang="zh-CN"/>
              <a:pPr>
                <a:defRPr/>
              </a:pPr>
              <a:t>01.04.2019</a:t>
            </a:fld>
            <a:endParaRPr lang="de-DE" altLang="zh-CN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3A8E0B6-9BC2-4285-9760-6A37F3AF818A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39205123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FA465061-2DE2-441D-B807-5B8A0A53C3C5}" type="datetimeFigureOut">
              <a:rPr lang="de-DE" altLang="zh-CN"/>
              <a:pPr>
                <a:defRPr/>
              </a:pPr>
              <a:t>01.04.2019</a:t>
            </a:fld>
            <a:endParaRPr lang="de-DE" altLang="zh-CN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FD6337B4-8BFD-470F-BB4F-316486275D90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194799119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140A9B31-F78B-4960-B25A-7E5F7BED38E7}" type="datetimeFigureOut">
              <a:rPr lang="de-DE" altLang="zh-CN"/>
              <a:pPr>
                <a:defRPr/>
              </a:pPr>
              <a:t>01.04.2019</a:t>
            </a:fld>
            <a:endParaRPr lang="de-DE" altLang="zh-CN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CD792E7D-EC9D-43EC-9214-A12CEBDFCB52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18870562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E2BBD6FE-73F0-4E55-9984-96A93D6D8916}" type="datetimeFigureOut">
              <a:rPr lang="de-DE" altLang="zh-CN"/>
              <a:pPr>
                <a:defRPr/>
              </a:pPr>
              <a:t>01.04.2019</a:t>
            </a:fld>
            <a:endParaRPr lang="de-DE" altLang="zh-CN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D4682B1F-924E-4585-83C1-B820358D7803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1218242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1B1A93C6-7BBE-4051-A26C-7EECBA5F1D95}" type="datetimeFigureOut">
              <a:rPr lang="de-DE" altLang="zh-CN"/>
              <a:pPr>
                <a:defRPr/>
              </a:pPr>
              <a:t>01.04.2019</a:t>
            </a:fld>
            <a:endParaRPr lang="de-DE" altLang="zh-CN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6A2B791-7EB8-43EC-990A-3B685A68AFC8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287112404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07CD63FA-C065-40FC-B805-32009EAC1868}" type="datetimeFigureOut">
              <a:rPr lang="de-DE" altLang="zh-CN"/>
              <a:pPr>
                <a:defRPr/>
              </a:pPr>
              <a:t>01.04.2019</a:t>
            </a:fld>
            <a:endParaRPr lang="de-DE" altLang="zh-CN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200809FA-9A77-40C1-AD29-27EC065E3EBA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20083876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D9F96F27-6B69-4AB7-AFE0-01F09D06FCF0}" type="datetimeFigureOut">
              <a:rPr lang="de-DE" altLang="zh-CN"/>
              <a:pPr>
                <a:defRPr/>
              </a:pPr>
              <a:t>01.04.2019</a:t>
            </a:fld>
            <a:endParaRPr lang="de-DE" altLang="zh-CN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6281C35C-EA34-4B1C-B803-A6D0E8F88C1C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171871661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2EA48E3A-6565-4BD9-8413-26491BB6A2E6}" type="datetimeFigureOut">
              <a:rPr lang="de-DE" altLang="zh-CN"/>
              <a:pPr>
                <a:defRPr/>
              </a:pPr>
              <a:t>01.04.2019</a:t>
            </a:fld>
            <a:endParaRPr lang="de-DE" altLang="zh-CN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BEA26416-2013-4BB7-9966-B3905F1BC2A1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21384756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B3FE3A21-6D18-4496-931B-1767C5059147}" type="datetimeFigureOut">
              <a:rPr lang="de-DE" altLang="zh-CN"/>
              <a:pPr>
                <a:defRPr/>
              </a:pPr>
              <a:t>01.04.2019</a:t>
            </a:fld>
            <a:endParaRPr lang="de-DE" altLang="zh-CN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09444CE0-E590-464B-B280-D6EECAB7D864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135586923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378C69E6-C890-4099-AE34-25D2F5D300D3}" type="datetimeFigureOut">
              <a:rPr lang="de-DE" altLang="zh-CN"/>
              <a:pPr>
                <a:defRPr/>
              </a:pPr>
              <a:t>01.04.2019</a:t>
            </a:fld>
            <a:endParaRPr lang="de-DE" altLang="zh-CN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128BCA8F-25CA-477D-AC79-E3479DE03857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213937550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24400" y="1730375"/>
            <a:ext cx="4495800" cy="1470025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724400" y="3124200"/>
            <a:ext cx="4495800" cy="17526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zh-CN" altLang="en-US" smtClean="0"/>
              <a:t>单击此处编辑母版副标题样式</a:t>
            </a:r>
            <a:endParaRPr lang="en-US" altLang="zh-CN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4733721-6E8D-4CA1-A35F-A2710EBC53F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38562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6D4658-C5B8-4D8F-BF87-A72FFFEBA2C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93517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A09908-A736-488D-84C6-B80C25EAA09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00860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FF3E56-EB7A-4566-9EAF-99B6940D727C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52811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4B453D-946D-406B-BEE3-212BB6D0C05A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77923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89220F-4B38-487C-9813-EEFBAAADC9D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27852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3AF1DB-41BF-48BC-9B3D-B0F9699D185C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39236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D9445C-E6DE-4396-81AB-2DF3AB18FEB8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01752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2B7676-3E11-4EF3-B73D-611A1D79636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7056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F0FB9B-5A65-4308-9581-D8CAB86A09EB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32523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FC1C18-E73C-46C0-BF2F-C90B22D69019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776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6248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宋体" charset="-122"/>
              </a:defRPr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宋体" charset="-122"/>
              </a:defRPr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宋体" charset="-122"/>
              </a:defRPr>
            </a:lvl1pPr>
          </a:lstStyle>
          <a:p>
            <a:fld id="{64BBBFB0-BFAD-400A-B70D-5C15DFD6644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6248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宋体" charset="-122"/>
              </a:defRPr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宋体" charset="-122"/>
              </a:defRPr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宋体" charset="-122"/>
              </a:defRPr>
            </a:lvl1pPr>
          </a:lstStyle>
          <a:p>
            <a:fld id="{64BBBFB0-BFAD-400A-B70D-5C15DFD6644D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370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6248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宋体" charset="-122"/>
              </a:defRPr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宋体" charset="-122"/>
              </a:defRPr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宋体" charset="-122"/>
              </a:defRPr>
            </a:lvl1pPr>
          </a:lstStyle>
          <a:p>
            <a:fld id="{64BBBFB0-BFAD-400A-B70D-5C15DFD6644D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961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zh-CN" smtClean="0"/>
              <a:t>Titelmasterformat durch Klicken bearbeiten</a:t>
            </a:r>
          </a:p>
        </p:txBody>
      </p:sp>
      <p:sp>
        <p:nvSpPr>
          <p:cNvPr id="2051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zh-CN" smtClean="0"/>
              <a:t>Textmasterformate durch Klicken bearbeiten</a:t>
            </a:r>
          </a:p>
          <a:p>
            <a:pPr lvl="1"/>
            <a:r>
              <a:rPr lang="de-DE" altLang="zh-CN" smtClean="0"/>
              <a:t>Zweite Ebene</a:t>
            </a:r>
          </a:p>
          <a:p>
            <a:pPr lvl="2"/>
            <a:r>
              <a:rPr lang="de-DE" altLang="zh-CN" smtClean="0"/>
              <a:t>Dritte Ebene</a:t>
            </a:r>
          </a:p>
          <a:p>
            <a:pPr lvl="3"/>
            <a:r>
              <a:rPr lang="de-DE" altLang="zh-CN" smtClean="0"/>
              <a:t>Vierte Ebene</a:t>
            </a:r>
          </a:p>
          <a:p>
            <a:pPr lvl="4"/>
            <a:r>
              <a:rPr lang="de-DE" altLang="zh-CN" smtClean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73AF9D79-AA80-4B50-A77E-1CE123D46331}" type="datetimeFigureOut">
              <a:rPr lang="de-DE" altLang="zh-CN"/>
              <a:pPr>
                <a:defRPr/>
              </a:pPr>
              <a:t>01.04.2019</a:t>
            </a:fld>
            <a:endParaRPr lang="de-DE" altLang="zh-CN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de-DE" altLang="zh-CN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ABF5F6ED-D566-446C-B491-12D5F9603B31}" type="slidenum">
              <a:rPr lang="de-DE" altLang="zh-CN"/>
              <a:pPr>
                <a:defRPr/>
              </a:pPr>
              <a:t>‹#›</a:t>
            </a:fld>
            <a:endParaRPr lang="de-DE" altLang="zh-CN"/>
          </a:p>
        </p:txBody>
      </p:sp>
    </p:spTree>
    <p:extLst>
      <p:ext uri="{BB962C8B-B14F-4D97-AF65-F5344CB8AC3E}">
        <p14:creationId xmlns:p14="http://schemas.microsoft.com/office/powerpoint/2010/main" val="3503285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6248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宋体" charset="-122"/>
              </a:defRPr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宋体" charset="-122"/>
              </a:defRPr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宋体" charset="-122"/>
              </a:defRPr>
            </a:lvl1pPr>
          </a:lstStyle>
          <a:p>
            <a:fld id="{64BBBFB0-BFAD-400A-B70D-5C15DFD6644D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129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mpact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" Target="slide6.xml"/><Relationship Id="rId7" Type="http://schemas.openxmlformats.org/officeDocument/2006/relationships/image" Target="../media/image1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slide" Target="slide8.xml"/><Relationship Id="rId7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10" Type="http://schemas.openxmlformats.org/officeDocument/2006/relationships/slide" Target="slide6.xml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slide" Target="slide10.xml"/><Relationship Id="rId7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file:///D:\&#24503;&#35821;&#22791;&#35838;\Prima%201\045.Track45.mp3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file:///D:\&#24503;&#35821;&#22791;&#35838;\Prima%201\046.Track46.mp3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8.jpeg"/><Relationship Id="rId7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34.jpe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file:///D:\&#24503;&#35821;&#22791;&#35838;\Prima%201\048.Track48.mp3" TargetMode="Externa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file:///D:\&#24503;&#35821;&#22791;&#35838;\Prima%201\047.Track47.mp3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6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48200" y="1643050"/>
            <a:ext cx="4495800" cy="1470025"/>
          </a:xfrm>
        </p:spPr>
        <p:txBody>
          <a:bodyPr/>
          <a:lstStyle/>
          <a:p>
            <a:r>
              <a:rPr lang="de-DE" altLang="zh-CN" sz="7200" dirty="0" smtClean="0">
                <a:ea typeface="宋体" charset="-122"/>
              </a:rPr>
              <a:t>Hobbys</a:t>
            </a:r>
            <a:endParaRPr lang="en-US" altLang="zh-CN" sz="7200" dirty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zh-CN" dirty="0" smtClean="0">
                <a:ea typeface="宋体" charset="-122"/>
              </a:rPr>
              <a:t>Das lernst du</a:t>
            </a:r>
            <a:endParaRPr lang="en-US" altLang="zh-CN" dirty="0">
              <a:ea typeface="宋体" charset="-122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altLang="zh-CN" dirty="0" smtClean="0">
                <a:ea typeface="宋体" charset="-122"/>
              </a:rPr>
              <a:t>Über Hobbys sprechen</a:t>
            </a:r>
          </a:p>
          <a:p>
            <a:r>
              <a:rPr lang="de-DE" altLang="zh-CN" dirty="0" smtClean="0">
                <a:ea typeface="宋体" charset="-122"/>
              </a:rPr>
              <a:t>Eine Verabredung machen</a:t>
            </a:r>
          </a:p>
          <a:p>
            <a:r>
              <a:rPr lang="de-DE" altLang="zh-CN" dirty="0" smtClean="0">
                <a:ea typeface="宋体" charset="-122"/>
              </a:rPr>
              <a:t>Sagen, was du kannst und nicht kannst</a:t>
            </a:r>
          </a:p>
          <a:p>
            <a:r>
              <a:rPr lang="de-DE" altLang="zh-CN" dirty="0" smtClean="0">
                <a:ea typeface="宋体" charset="-122"/>
              </a:rPr>
              <a:t>Um Erlaubnis fragen</a:t>
            </a:r>
          </a:p>
          <a:p>
            <a:r>
              <a:rPr lang="de-DE" altLang="zh-CN" dirty="0" smtClean="0">
                <a:ea typeface="宋体" charset="-122"/>
              </a:rPr>
              <a:t>Eine Statistik lesen und beschreiben</a:t>
            </a:r>
            <a:endParaRPr lang="en-US" altLang="zh-CN" dirty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214290"/>
            <a:ext cx="2643206" cy="714380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Hobbys</a:t>
            </a:r>
            <a:endParaRPr lang="en-US" altLang="zh-CN" dirty="0">
              <a:ea typeface="宋体" charset="-122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071546"/>
            <a:ext cx="5357818" cy="4525963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Wiederholung</a:t>
            </a:r>
          </a:p>
          <a:p>
            <a:endParaRPr lang="de-DE" altLang="zh-CN" dirty="0" smtClean="0">
              <a:ea typeface="宋体" charset="-122"/>
            </a:endParaRPr>
          </a:p>
          <a:p>
            <a:pPr>
              <a:buFont typeface="Wingdings" pitchFamily="2" charset="2"/>
              <a:buChar char="Ø"/>
            </a:pPr>
            <a:r>
              <a:rPr lang="de-DE" altLang="zh-CN" dirty="0" smtClean="0">
                <a:latin typeface="Arial" pitchFamily="34" charset="0"/>
                <a:ea typeface="宋体" charset="-122"/>
                <a:cs typeface="Arial" pitchFamily="34" charset="0"/>
              </a:rPr>
              <a:t>Was machst du?</a:t>
            </a:r>
          </a:p>
          <a:p>
            <a:pPr>
              <a:buFont typeface="Wingdings" pitchFamily="2" charset="2"/>
              <a:buChar char="Ø"/>
            </a:pPr>
            <a:r>
              <a:rPr lang="de-DE" altLang="zh-CN" dirty="0" smtClean="0">
                <a:latin typeface="Arial" pitchFamily="34" charset="0"/>
                <a:ea typeface="宋体" charset="-122"/>
                <a:cs typeface="Arial" pitchFamily="34" charset="0"/>
              </a:rPr>
              <a:t>Ich spiele ...</a:t>
            </a:r>
            <a:endParaRPr lang="en-US" altLang="zh-CN" dirty="0" smtClean="0">
              <a:latin typeface="Arial" pitchFamily="34" charset="0"/>
              <a:ea typeface="宋体" charset="-122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de-DE" altLang="zh-CN" dirty="0" smtClean="0">
              <a:latin typeface="Arial" pitchFamily="34" charset="0"/>
              <a:ea typeface="宋体" charset="-122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de-DE" altLang="zh-CN" dirty="0" smtClean="0">
                <a:latin typeface="Arial" pitchFamily="34" charset="0"/>
                <a:ea typeface="宋体" charset="-122"/>
                <a:cs typeface="Arial" pitchFamily="34" charset="0"/>
              </a:rPr>
              <a:t>Was magst du?</a:t>
            </a:r>
          </a:p>
          <a:p>
            <a:pPr>
              <a:buFont typeface="Wingdings" pitchFamily="2" charset="2"/>
              <a:buChar char="Ø"/>
            </a:pPr>
            <a:r>
              <a:rPr lang="de-DE" altLang="zh-CN" dirty="0" smtClean="0">
                <a:latin typeface="Arial" pitchFamily="34" charset="0"/>
                <a:ea typeface="宋体" charset="-122"/>
                <a:cs typeface="Arial" pitchFamily="34" charset="0"/>
              </a:rPr>
              <a:t>Ich mag ...  </a:t>
            </a:r>
          </a:p>
          <a:p>
            <a:pPr>
              <a:buNone/>
            </a:pPr>
            <a:endParaRPr lang="de-DE" altLang="zh-CN" dirty="0" smtClean="0"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pic>
        <p:nvPicPr>
          <p:cNvPr id="4" name="图片 6" descr="basketb.bmp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42852"/>
            <a:ext cx="1260475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 descr="volley.bmp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214290"/>
            <a:ext cx="1260475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图片 11" descr="ttennis.bmp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2143116"/>
            <a:ext cx="1260475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10" descr="tennis.bmp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57620" y="4214818"/>
            <a:ext cx="1260475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图片 5" descr="badmin.bmp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72330" y="2214554"/>
            <a:ext cx="1260475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4286248" y="1428736"/>
            <a:ext cx="2143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Basketball</a:t>
            </a:r>
            <a:endParaRPr lang="zh-CN" altLang="en-US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6786578" y="1500174"/>
            <a:ext cx="2143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Volleyball</a:t>
            </a:r>
            <a:endParaRPr lang="zh-CN" altLang="en-US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4071934" y="3500438"/>
            <a:ext cx="24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Tischtennis</a:t>
            </a:r>
            <a:endParaRPr lang="zh-CN" altLang="en-US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3714744" y="5572140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Tennis</a:t>
            </a:r>
            <a:endParaRPr lang="zh-CN" altLang="en-US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6715140" y="3500438"/>
            <a:ext cx="2143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Federball</a:t>
            </a:r>
            <a:endParaRPr lang="zh-CN" altLang="en-US" sz="3200" dirty="0"/>
          </a:p>
        </p:txBody>
      </p:sp>
      <p:pic>
        <p:nvPicPr>
          <p:cNvPr id="15" name="图片 7" descr="fussb.bmp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00892" y="4357694"/>
            <a:ext cx="1260475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矩形 15"/>
          <p:cNvSpPr/>
          <p:nvPr/>
        </p:nvSpPr>
        <p:spPr>
          <a:xfrm>
            <a:off x="6643702" y="5715016"/>
            <a:ext cx="2214578" cy="64294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Fußball</a:t>
            </a:r>
            <a:r>
              <a:rPr lang="de-DE" altLang="zh-CN" dirty="0" smtClean="0"/>
              <a:t>l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4" grpId="0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2357430"/>
            <a:ext cx="1900222" cy="614354"/>
          </a:xfrm>
        </p:spPr>
        <p:txBody>
          <a:bodyPr/>
          <a:lstStyle/>
          <a:p>
            <a:r>
              <a:rPr lang="de-DE" altLang="zh-CN" dirty="0" smtClean="0">
                <a:latin typeface="Arial" pitchFamily="34" charset="0"/>
                <a:ea typeface="宋体" charset="-122"/>
                <a:cs typeface="Arial" pitchFamily="34" charset="0"/>
              </a:rPr>
              <a:t>Judo</a:t>
            </a:r>
            <a:endParaRPr lang="en-US" altLang="zh-CN" dirty="0"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4071934" y="2428868"/>
            <a:ext cx="1900222" cy="614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de-DE" altLang="zh-CN" sz="3200" kern="0" dirty="0" smtClean="0">
                <a:latin typeface="Arial" pitchFamily="34" charset="0"/>
                <a:ea typeface="宋体" charset="-122"/>
                <a:cs typeface="Arial" pitchFamily="34" charset="0"/>
              </a:rPr>
              <a:t>Karate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571868" y="5143512"/>
            <a:ext cx="1900222" cy="614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de-DE" altLang="zh-CN" sz="3200" kern="0" dirty="0" smtClean="0">
                <a:latin typeface="Arial" pitchFamily="34" charset="0"/>
                <a:ea typeface="宋体" charset="-122"/>
                <a:cs typeface="Arial" pitchFamily="34" charset="0"/>
              </a:rPr>
              <a:t>Musik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42910" y="5857892"/>
            <a:ext cx="1900222" cy="614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de-DE" altLang="zh-CN" sz="3200" kern="0" dirty="0" smtClean="0">
                <a:latin typeface="Arial" pitchFamily="34" charset="0"/>
                <a:ea typeface="宋体" charset="-122"/>
                <a:cs typeface="Arial" pitchFamily="34" charset="0"/>
              </a:rPr>
              <a:t>Kino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pic>
        <p:nvPicPr>
          <p:cNvPr id="8" name="图片 7" descr="fa6f25861d633b2666096e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2928926" cy="2230613"/>
          </a:xfrm>
          <a:prstGeom prst="rect">
            <a:avLst/>
          </a:prstGeom>
        </p:spPr>
      </p:pic>
      <p:pic>
        <p:nvPicPr>
          <p:cNvPr id="9" name="图片 8" descr="da46ce25c594c64435a80fe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4678" y="214290"/>
            <a:ext cx="3500461" cy="2163762"/>
          </a:xfrm>
          <a:prstGeom prst="rect">
            <a:avLst/>
          </a:prstGeom>
        </p:spPr>
      </p:pic>
      <p:pic>
        <p:nvPicPr>
          <p:cNvPr id="11" name="图片 10" descr="9a770320804d560cc995599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51209" y="4286256"/>
            <a:ext cx="3892791" cy="2571744"/>
          </a:xfrm>
          <a:prstGeom prst="rect">
            <a:avLst/>
          </a:prstGeom>
        </p:spPr>
      </p:pic>
      <p:pic>
        <p:nvPicPr>
          <p:cNvPr id="12" name="图片 11" descr="200507150716_106465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071810"/>
            <a:ext cx="3500430" cy="2625323"/>
          </a:xfrm>
          <a:prstGeom prst="rect">
            <a:avLst/>
          </a:prstGeom>
        </p:spPr>
      </p:pic>
      <p:pic>
        <p:nvPicPr>
          <p:cNvPr id="13" name="图片 12" descr="2018ac51ee348d0143a75b5a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29454" y="0"/>
            <a:ext cx="1976438" cy="2964657"/>
          </a:xfrm>
          <a:prstGeom prst="rect">
            <a:avLst/>
          </a:prstGeom>
        </p:spPr>
      </p:pic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6429388" y="3000372"/>
            <a:ext cx="2543164" cy="828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zh-CN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</a:rPr>
              <a:t>jongl</a:t>
            </a:r>
            <a:r>
              <a:rPr kumimoji="0" lang="de-DE" altLang="zh-CN" sz="3200" b="0" i="0" u="sng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</a:rPr>
              <a:t>ie</a:t>
            </a:r>
            <a:r>
              <a:rPr kumimoji="0" lang="de-DE" altLang="zh-CN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</a:rPr>
              <a:t>ren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  <p:bldP spid="4" grpId="0"/>
      <p:bldP spid="5" grpId="0"/>
      <p:bldP spid="6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0" y="5929330"/>
            <a:ext cx="9144000" cy="92867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214290"/>
            <a:ext cx="2214578" cy="785818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Hobbys</a:t>
            </a:r>
            <a:endParaRPr lang="en-US" altLang="zh-CN" dirty="0">
              <a:ea typeface="宋体" charset="-122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3214686"/>
            <a:ext cx="2757478" cy="542916"/>
          </a:xfrm>
        </p:spPr>
        <p:txBody>
          <a:bodyPr/>
          <a:lstStyle/>
          <a:p>
            <a:r>
              <a:rPr lang="de-DE" altLang="zh-CN" dirty="0" smtClean="0">
                <a:latin typeface="Arial" pitchFamily="34" charset="0"/>
                <a:ea typeface="宋体" charset="-122"/>
                <a:cs typeface="Arial" pitchFamily="34" charset="0"/>
              </a:rPr>
              <a:t>Mus</a:t>
            </a:r>
            <a:r>
              <a:rPr lang="de-DE" altLang="zh-CN" u="sng" dirty="0" smtClean="0">
                <a:latin typeface="Arial" pitchFamily="34" charset="0"/>
                <a:ea typeface="宋体" charset="-122"/>
                <a:cs typeface="Arial" pitchFamily="34" charset="0"/>
              </a:rPr>
              <a:t>i</a:t>
            </a:r>
            <a:r>
              <a:rPr lang="de-DE" altLang="zh-CN" dirty="0" smtClean="0">
                <a:latin typeface="Arial" pitchFamily="34" charset="0"/>
                <a:ea typeface="宋体" charset="-122"/>
                <a:cs typeface="Arial" pitchFamily="34" charset="0"/>
              </a:rPr>
              <a:t>k </a:t>
            </a:r>
            <a:r>
              <a:rPr lang="de-DE" altLang="zh-CN" dirty="0" smtClean="0">
                <a:latin typeface="Arial" pitchFamily="34" charset="0"/>
                <a:ea typeface="宋体" charset="-122"/>
                <a:cs typeface="Arial" pitchFamily="34" charset="0"/>
                <a:hlinkClick r:id="rId3" action="ppaction://hlinksldjump"/>
              </a:rPr>
              <a:t>hören</a:t>
            </a:r>
            <a:endParaRPr lang="en-US" altLang="zh-CN" dirty="0"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pic>
        <p:nvPicPr>
          <p:cNvPr id="5" name="图片 4" descr="15115Fc24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928670"/>
            <a:ext cx="2286016" cy="2186142"/>
          </a:xfrm>
          <a:prstGeom prst="rect">
            <a:avLst/>
          </a:prstGeom>
        </p:spPr>
      </p:pic>
      <p:pic>
        <p:nvPicPr>
          <p:cNvPr id="6" name="图片 5" descr="5178a2ffaf13130c5d60086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8926" y="928670"/>
            <a:ext cx="2357454" cy="2164284"/>
          </a:xfrm>
          <a:prstGeom prst="rect">
            <a:avLst/>
          </a:prstGeom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143240" y="3214686"/>
            <a:ext cx="2757478" cy="542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de-DE" altLang="zh-CN" sz="3200" kern="0" dirty="0" smtClean="0">
                <a:latin typeface="Arial" pitchFamily="34" charset="0"/>
                <a:ea typeface="宋体" charset="-122"/>
                <a:cs typeface="Arial" pitchFamily="34" charset="0"/>
                <a:hlinkClick r:id="rId3" action="ppaction://hlinksldjump"/>
              </a:rPr>
              <a:t>sịngen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5857884" y="3071810"/>
            <a:ext cx="3286116" cy="542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zh-CN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</a:rPr>
              <a:t>Fl</a:t>
            </a:r>
            <a:r>
              <a:rPr kumimoji="0" lang="de-DE" altLang="zh-CN" sz="3200" b="0" i="0" u="sng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</a:rPr>
              <a:t>ö</a:t>
            </a:r>
            <a:r>
              <a:rPr kumimoji="0" lang="de-DE" altLang="zh-CN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</a:rPr>
              <a:t>te</a:t>
            </a:r>
            <a:r>
              <a:rPr kumimoji="0" lang="de-DE" altLang="zh-CN" sz="32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</a:rPr>
              <a:t> spielen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pic>
        <p:nvPicPr>
          <p:cNvPr id="9" name="图片 8" descr="7ff76e8df1e92ed5f11f364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7818" y="857232"/>
            <a:ext cx="3786182" cy="2129727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3786191"/>
            <a:ext cx="1857388" cy="2068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00364" y="3786190"/>
            <a:ext cx="1857388" cy="212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929322" y="3714752"/>
            <a:ext cx="2657475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0" y="5786454"/>
            <a:ext cx="3000364" cy="1071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zh-CN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  <a:hlinkClick r:id="rId3" action="ppaction://hlinksldjump"/>
              </a:rPr>
              <a:t>Schl</a:t>
            </a:r>
            <a:r>
              <a:rPr kumimoji="0" lang="de-DE" altLang="zh-CN" sz="3200" b="0" i="0" u="sng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  <a:hlinkClick r:id="rId3" action="ppaction://hlinksldjump"/>
              </a:rPr>
              <a:t>a</a:t>
            </a:r>
            <a:r>
              <a:rPr kumimoji="0" lang="de-DE" altLang="zh-CN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  <a:hlinkClick r:id="rId3" action="ppaction://hlinksldjump"/>
              </a:rPr>
              <a:t>gzeug </a:t>
            </a:r>
            <a:r>
              <a:rPr kumimoji="0" lang="de-DE" altLang="zh-CN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</a:rPr>
              <a:t>spielen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sp>
        <p:nvSpPr>
          <p:cNvPr id="18" name="Rectangle 3"/>
          <p:cNvSpPr txBox="1">
            <a:spLocks noChangeArrowheads="1"/>
          </p:cNvSpPr>
          <p:nvPr/>
        </p:nvSpPr>
        <p:spPr bwMode="auto">
          <a:xfrm>
            <a:off x="3000364" y="5786430"/>
            <a:ext cx="2214578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zh-CN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  <a:hlinkClick r:id="rId3" action="ppaction://hlinksldjump"/>
              </a:rPr>
              <a:t>G</a:t>
            </a:r>
            <a:r>
              <a:rPr kumimoji="0" lang="de-DE" altLang="zh-CN" sz="3200" b="0" i="0" u="sng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  <a:hlinkClick r:id="rId3" action="ppaction://hlinksldjump"/>
              </a:rPr>
              <a:t>ei</a:t>
            </a:r>
            <a:r>
              <a:rPr kumimoji="0" lang="de-DE" altLang="zh-CN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  <a:hlinkClick r:id="rId3" action="ppaction://hlinksldjump"/>
              </a:rPr>
              <a:t>ge</a:t>
            </a:r>
            <a:r>
              <a:rPr kumimoji="0" lang="de-DE" altLang="zh-CN" sz="32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  <a:hlinkClick r:id="rId3" action="ppaction://hlinksldjump"/>
              </a:rPr>
              <a:t> </a:t>
            </a:r>
            <a:r>
              <a:rPr kumimoji="0" lang="de-DE" altLang="zh-CN" sz="32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</a:rPr>
              <a:t>spielen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 bwMode="auto">
          <a:xfrm>
            <a:off x="5429256" y="6143644"/>
            <a:ext cx="3500430" cy="542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zh-CN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  <a:hlinkClick r:id="rId3" action="ppaction://hlinksldjump"/>
              </a:rPr>
              <a:t>Klav</a:t>
            </a:r>
            <a:r>
              <a:rPr kumimoji="0" lang="de-DE" altLang="zh-CN" sz="3200" b="0" i="0" u="sng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  <a:hlinkClick r:id="rId3" action="ppaction://hlinksldjump"/>
              </a:rPr>
              <a:t>ie</a:t>
            </a:r>
            <a:r>
              <a:rPr kumimoji="0" lang="de-DE" altLang="zh-CN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  <a:hlinkClick r:id="rId3" action="ppaction://hlinksldjump"/>
              </a:rPr>
              <a:t>r</a:t>
            </a:r>
            <a:r>
              <a:rPr kumimoji="0" lang="de-DE" altLang="zh-CN" sz="32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</a:rPr>
              <a:t> spielen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  <p:bldP spid="7" grpId="0"/>
      <p:bldP spid="8" grpId="0"/>
      <p:bldP spid="16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hexagonal_learning_p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214290"/>
            <a:ext cx="2043098" cy="785818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Wörter</a:t>
            </a:r>
            <a:endParaRPr lang="en-US" altLang="zh-CN" dirty="0">
              <a:ea typeface="宋体" charset="-122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142984"/>
            <a:ext cx="7786742" cy="5357850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hören, v.t.  </a:t>
            </a:r>
            <a:r>
              <a:rPr lang="zh-CN" altLang="en-US" dirty="0" smtClean="0">
                <a:ea typeface="宋体" charset="-122"/>
              </a:rPr>
              <a:t>听见，听到</a:t>
            </a:r>
            <a:endParaRPr lang="de-DE" altLang="zh-CN" dirty="0" smtClean="0">
              <a:ea typeface="宋体" charset="-122"/>
            </a:endParaRPr>
          </a:p>
          <a:p>
            <a:pPr>
              <a:buNone/>
            </a:pPr>
            <a:r>
              <a:rPr lang="de-DE" altLang="zh-CN" dirty="0" smtClean="0">
                <a:ea typeface="宋体" charset="-122"/>
              </a:rPr>
              <a:t>     Er hört Deutsch und Geschichte.</a:t>
            </a:r>
          </a:p>
          <a:p>
            <a:pPr>
              <a:buNone/>
            </a:pPr>
            <a:r>
              <a:rPr lang="de-DE" altLang="zh-CN" dirty="0" smtClean="0">
                <a:ea typeface="宋体" charset="-122"/>
              </a:rPr>
              <a:t>     </a:t>
            </a:r>
            <a:r>
              <a:rPr lang="zh-CN" altLang="en-US" dirty="0" smtClean="0">
                <a:ea typeface="宋体" charset="-122"/>
              </a:rPr>
              <a:t>他听德语课和历史课。</a:t>
            </a:r>
            <a:endParaRPr lang="en-US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singen, v.i. </a:t>
            </a:r>
            <a:r>
              <a:rPr lang="zh-CN" altLang="en-US" dirty="0" smtClean="0">
                <a:ea typeface="宋体" charset="-122"/>
              </a:rPr>
              <a:t>唱，歌唱</a:t>
            </a:r>
            <a:endParaRPr lang="de-DE" altLang="zh-CN" dirty="0" smtClean="0">
              <a:ea typeface="宋体" charset="-122"/>
            </a:endParaRPr>
          </a:p>
          <a:p>
            <a:pPr>
              <a:buNone/>
            </a:pPr>
            <a:r>
              <a:rPr lang="de-DE" altLang="zh-CN" dirty="0" smtClean="0">
                <a:ea typeface="宋体" charset="-122"/>
              </a:rPr>
              <a:t>     Die Vögel singen.</a:t>
            </a:r>
          </a:p>
          <a:p>
            <a:pPr>
              <a:buNone/>
            </a:pPr>
            <a:r>
              <a:rPr lang="zh-CN" altLang="en-US" dirty="0" smtClean="0">
                <a:ea typeface="宋体" charset="-122"/>
              </a:rPr>
              <a:t>     鸟儿们在歌唱。</a:t>
            </a:r>
            <a:endParaRPr lang="de-DE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Schlagzeug, das,- </a:t>
            </a:r>
            <a:r>
              <a:rPr lang="zh-CN" altLang="en-US" dirty="0" smtClean="0">
                <a:ea typeface="宋体" charset="-122"/>
              </a:rPr>
              <a:t>打击乐器</a:t>
            </a:r>
            <a:endParaRPr lang="de-DE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Geige, die, -n</a:t>
            </a:r>
            <a:r>
              <a:rPr lang="zh-CN" altLang="en-US" dirty="0" smtClean="0">
                <a:ea typeface="宋体" charset="-122"/>
              </a:rPr>
              <a:t>小提琴</a:t>
            </a:r>
            <a:endParaRPr lang="de-DE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Klavier, das, -e </a:t>
            </a:r>
            <a:r>
              <a:rPr lang="zh-CN" altLang="en-US" dirty="0" smtClean="0">
                <a:ea typeface="宋体" charset="-122"/>
              </a:rPr>
              <a:t>钢琴</a:t>
            </a:r>
            <a:endParaRPr lang="de-DE" altLang="zh-CN" dirty="0" smtClean="0">
              <a:ea typeface="宋体" charset="-122"/>
            </a:endParaRPr>
          </a:p>
          <a:p>
            <a:endParaRPr lang="de-DE" altLang="zh-CN" dirty="0" smtClean="0">
              <a:ea typeface="宋体" charset="-122"/>
            </a:endParaRPr>
          </a:p>
        </p:txBody>
      </p:sp>
      <p:sp>
        <p:nvSpPr>
          <p:cNvPr id="5" name="动作按钮: 开始 4">
            <a:hlinkClick r:id="rId3" action="ppaction://hlinksldjump" highlightClick="1"/>
          </p:cNvPr>
          <p:cNvSpPr/>
          <p:nvPr/>
        </p:nvSpPr>
        <p:spPr>
          <a:xfrm>
            <a:off x="6715140" y="4929198"/>
            <a:ext cx="785818" cy="71438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0"/>
            <a:ext cx="2071702" cy="868346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Hobbys</a:t>
            </a:r>
            <a:endParaRPr lang="en-US" altLang="zh-CN" dirty="0">
              <a:ea typeface="宋体" charset="-122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472" y="3500438"/>
            <a:ext cx="1971660" cy="614354"/>
          </a:xfrm>
        </p:spPr>
        <p:txBody>
          <a:bodyPr/>
          <a:lstStyle/>
          <a:p>
            <a:r>
              <a:rPr lang="de-DE" altLang="zh-CN" dirty="0" smtClean="0">
                <a:latin typeface="Arial" pitchFamily="34" charset="0"/>
                <a:ea typeface="宋体" charset="-122"/>
                <a:cs typeface="Arial" pitchFamily="34" charset="0"/>
                <a:hlinkClick r:id="rId3" action="ppaction://hlinksldjump"/>
              </a:rPr>
              <a:t>tạnzen</a:t>
            </a:r>
            <a:endParaRPr lang="en-US" altLang="zh-CN" dirty="0"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pic>
        <p:nvPicPr>
          <p:cNvPr id="4" name="图片 3" descr="83dfca0148ad660a738da5c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1" y="785794"/>
            <a:ext cx="2500330" cy="2756680"/>
          </a:xfrm>
          <a:prstGeom prst="rect">
            <a:avLst/>
          </a:prstGeom>
        </p:spPr>
      </p:pic>
      <p:pic>
        <p:nvPicPr>
          <p:cNvPr id="5" name="图片 4" descr="2008294503255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7554" y="285728"/>
            <a:ext cx="1785950" cy="2857520"/>
          </a:xfrm>
          <a:prstGeom prst="rect">
            <a:avLst/>
          </a:prstGeom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928926" y="3286124"/>
            <a:ext cx="2714644" cy="614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de-DE" altLang="zh-CN" sz="3200" kern="0" dirty="0" smtClean="0">
                <a:latin typeface="Arial" pitchFamily="34" charset="0"/>
                <a:ea typeface="宋体" charset="-122"/>
                <a:cs typeface="Arial" pitchFamily="34" charset="0"/>
              </a:rPr>
              <a:t>Sch</a:t>
            </a:r>
            <a:r>
              <a:rPr lang="de-DE" altLang="zh-CN" sz="3200" u="sng" kern="0" dirty="0" smtClean="0">
                <a:latin typeface="Arial" pitchFamily="34" charset="0"/>
                <a:ea typeface="宋体" charset="-122"/>
                <a:cs typeface="Arial" pitchFamily="34" charset="0"/>
              </a:rPr>
              <a:t>i</a:t>
            </a:r>
            <a:r>
              <a:rPr lang="de-DE" altLang="zh-CN" sz="3200" kern="0" dirty="0" smtClean="0">
                <a:latin typeface="Arial" pitchFamily="34" charset="0"/>
                <a:ea typeface="宋体" charset="-122"/>
                <a:cs typeface="Arial" pitchFamily="34" charset="0"/>
              </a:rPr>
              <a:t> </a:t>
            </a:r>
            <a:r>
              <a:rPr lang="de-DE" altLang="zh-CN" sz="3200" kern="0" dirty="0" smtClean="0">
                <a:latin typeface="Arial" pitchFamily="34" charset="0"/>
                <a:ea typeface="宋体" charset="-122"/>
                <a:cs typeface="Arial" pitchFamily="34" charset="0"/>
                <a:hlinkClick r:id="rId3" action="ppaction://hlinksldjump"/>
              </a:rPr>
              <a:t>fahren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pic>
        <p:nvPicPr>
          <p:cNvPr id="8" name="图片 7" descr="77f0ec30fd3a0f89d1a2d3d4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088456"/>
            <a:ext cx="3214678" cy="2769544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214282" y="4143380"/>
            <a:ext cx="2786082" cy="57150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schwịmmen</a:t>
            </a:r>
            <a:endParaRPr lang="zh-CN" altLang="en-US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图片 9" descr="a46948f367d935f87831aa3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29256" y="142852"/>
            <a:ext cx="3357554" cy="3104351"/>
          </a:xfrm>
          <a:prstGeom prst="rect">
            <a:avLst/>
          </a:prstGeom>
        </p:spPr>
      </p:pic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5572132" y="3143248"/>
            <a:ext cx="3286148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de-DE" altLang="zh-CN" sz="3200" kern="0" dirty="0" smtClean="0">
                <a:latin typeface="Arial" pitchFamily="34" charset="0"/>
                <a:ea typeface="宋体" charset="-122"/>
                <a:cs typeface="Arial" pitchFamily="34" charset="0"/>
              </a:rPr>
              <a:t>F</a:t>
            </a:r>
            <a:r>
              <a:rPr lang="de-DE" altLang="zh-CN" sz="3200" u="sng" kern="0" dirty="0" smtClean="0">
                <a:latin typeface="Arial" pitchFamily="34" charset="0"/>
                <a:ea typeface="宋体" charset="-122"/>
                <a:cs typeface="Arial" pitchFamily="34" charset="0"/>
              </a:rPr>
              <a:t>a</a:t>
            </a:r>
            <a:r>
              <a:rPr lang="de-DE" altLang="zh-CN" sz="3200" kern="0" dirty="0" smtClean="0">
                <a:latin typeface="Arial" pitchFamily="34" charset="0"/>
                <a:ea typeface="宋体" charset="-122"/>
                <a:cs typeface="Arial" pitchFamily="34" charset="0"/>
              </a:rPr>
              <a:t>hrrad fahren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pic>
        <p:nvPicPr>
          <p:cNvPr id="12" name="图片 11" descr="200911111352131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43306" y="3929066"/>
            <a:ext cx="2444192" cy="2928934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3357554" y="6000744"/>
            <a:ext cx="2786050" cy="85725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hlinkClick r:id="rId3" action="ppaction://hlinksldjump"/>
              </a:rPr>
              <a:t>Skateboard</a:t>
            </a:r>
            <a:r>
              <a:rPr lang="de-DE" altLang="zh-CN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fahren</a:t>
            </a:r>
            <a:endParaRPr lang="zh-CN" altLang="en-US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图片 13" descr="OOOPIC_yuyu_200903021754cf8fbaf2a174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72200" y="3929066"/>
            <a:ext cx="2971800" cy="1911350"/>
          </a:xfrm>
          <a:prstGeom prst="rect">
            <a:avLst/>
          </a:prstGeom>
        </p:spPr>
      </p:pic>
      <p:sp>
        <p:nvSpPr>
          <p:cNvPr id="15" name="矩形 14"/>
          <p:cNvSpPr/>
          <p:nvPr/>
        </p:nvSpPr>
        <p:spPr>
          <a:xfrm>
            <a:off x="6357918" y="6072206"/>
            <a:ext cx="2786082" cy="57150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hlinkClick r:id="rId10" action="ppaction://hlinksldjump"/>
              </a:rPr>
              <a:t>reiten</a:t>
            </a:r>
            <a:endParaRPr lang="zh-CN" altLang="en-US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  <p:bldP spid="6" grpId="0"/>
      <p:bldP spid="9" grpId="0" animBg="1"/>
      <p:bldP spid="11" grpId="0"/>
      <p:bldP spid="13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hexagonal_learning_p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214290"/>
            <a:ext cx="2043098" cy="785818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Wörter</a:t>
            </a:r>
            <a:endParaRPr lang="en-US" altLang="zh-CN" dirty="0">
              <a:ea typeface="宋体" charset="-122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142984"/>
            <a:ext cx="7786742" cy="5357850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tanzen, v.i.  </a:t>
            </a:r>
            <a:r>
              <a:rPr lang="zh-CN" altLang="en-US" dirty="0" smtClean="0">
                <a:ea typeface="宋体" charset="-122"/>
              </a:rPr>
              <a:t>跳舞</a:t>
            </a:r>
            <a:endParaRPr lang="de-DE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fahren, v.i. </a:t>
            </a:r>
            <a:r>
              <a:rPr lang="zh-CN" altLang="en-US" dirty="0" smtClean="0">
                <a:ea typeface="宋体" charset="-122"/>
              </a:rPr>
              <a:t>（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zh-CN" altLang="en-US" dirty="0" smtClean="0">
                <a:ea typeface="宋体" charset="-122"/>
              </a:rPr>
              <a:t>）（车、船等）行驶，开动</a:t>
            </a:r>
            <a:endParaRPr lang="en-US" altLang="zh-CN" dirty="0" smtClean="0">
              <a:ea typeface="宋体" charset="-122"/>
            </a:endParaRPr>
          </a:p>
          <a:p>
            <a:pPr>
              <a:buNone/>
            </a:pPr>
            <a:r>
              <a:rPr lang="en-US" altLang="zh-CN" dirty="0" smtClean="0">
                <a:ea typeface="宋体" charset="-122"/>
              </a:rPr>
              <a:t>  </a:t>
            </a:r>
            <a:r>
              <a:rPr lang="zh-CN" altLang="en-US" dirty="0" smtClean="0">
                <a:ea typeface="宋体" charset="-122"/>
              </a:rPr>
              <a:t>（</a:t>
            </a:r>
            <a:r>
              <a:rPr lang="en-US" altLang="zh-CN" dirty="0" smtClean="0">
                <a:ea typeface="宋体" charset="-122"/>
              </a:rPr>
              <a:t>2</a:t>
            </a:r>
            <a:r>
              <a:rPr lang="zh-CN" altLang="en-US" dirty="0" smtClean="0">
                <a:ea typeface="宋体" charset="-122"/>
              </a:rPr>
              <a:t>）表示快速的移动，如移向，滑向等</a:t>
            </a:r>
            <a:endParaRPr lang="en-US" altLang="zh-CN" dirty="0" smtClean="0">
              <a:ea typeface="宋体" charset="-122"/>
            </a:endParaRPr>
          </a:p>
          <a:p>
            <a:pPr>
              <a:buNone/>
            </a:pPr>
            <a:r>
              <a:rPr lang="en-US" altLang="zh-CN" dirty="0" smtClean="0">
                <a:ea typeface="宋体" charset="-122"/>
              </a:rPr>
              <a:t>  </a:t>
            </a:r>
            <a:r>
              <a:rPr lang="zh-CN" altLang="en-US" dirty="0" smtClean="0">
                <a:ea typeface="宋体" charset="-122"/>
              </a:rPr>
              <a:t>（</a:t>
            </a:r>
            <a:r>
              <a:rPr lang="en-US" altLang="zh-CN" dirty="0" smtClean="0">
                <a:ea typeface="宋体" charset="-122"/>
              </a:rPr>
              <a:t>3</a:t>
            </a:r>
            <a:r>
              <a:rPr lang="zh-CN" altLang="en-US" dirty="0" smtClean="0">
                <a:ea typeface="宋体" charset="-122"/>
              </a:rPr>
              <a:t>）（人）乘，坐，搭（车、船等）</a:t>
            </a:r>
            <a:endParaRPr lang="de-DE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Schi fahren </a:t>
            </a:r>
            <a:r>
              <a:rPr lang="zh-CN" altLang="en-US" dirty="0" smtClean="0">
                <a:ea typeface="宋体" charset="-122"/>
              </a:rPr>
              <a:t>滑雪</a:t>
            </a:r>
            <a:endParaRPr lang="de-DE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Skateboard, das, -s  </a:t>
            </a:r>
            <a:r>
              <a:rPr lang="zh-CN" altLang="en-US" dirty="0" smtClean="0">
                <a:ea typeface="宋体" charset="-122"/>
              </a:rPr>
              <a:t>滑板</a:t>
            </a:r>
            <a:endParaRPr lang="de-DE" altLang="zh-CN" dirty="0" smtClean="0">
              <a:ea typeface="宋体" charset="-122"/>
            </a:endParaRPr>
          </a:p>
          <a:p>
            <a:pPr>
              <a:buNone/>
            </a:pPr>
            <a:r>
              <a:rPr lang="de-DE" altLang="zh-CN" dirty="0" smtClean="0">
                <a:ea typeface="宋体" charset="-122"/>
              </a:rPr>
              <a:t>     Skateboard fahren </a:t>
            </a:r>
            <a:r>
              <a:rPr lang="zh-CN" altLang="en-US" dirty="0" smtClean="0">
                <a:ea typeface="宋体" charset="-122"/>
              </a:rPr>
              <a:t>滑滑板</a:t>
            </a:r>
            <a:endParaRPr lang="en-US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reiten v.i. </a:t>
            </a:r>
            <a:r>
              <a:rPr lang="zh-CN" altLang="en-US" dirty="0" smtClean="0">
                <a:ea typeface="宋体" charset="-122"/>
              </a:rPr>
              <a:t>骑</a:t>
            </a:r>
            <a:endParaRPr lang="de-DE" altLang="zh-CN" dirty="0" smtClean="0">
              <a:ea typeface="宋体" charset="-122"/>
            </a:endParaRPr>
          </a:p>
        </p:txBody>
      </p:sp>
      <p:sp>
        <p:nvSpPr>
          <p:cNvPr id="5" name="动作按钮: 开始 4">
            <a:hlinkClick r:id="rId3" action="ppaction://hlinksldjump" highlightClick="1"/>
          </p:cNvPr>
          <p:cNvSpPr/>
          <p:nvPr/>
        </p:nvSpPr>
        <p:spPr>
          <a:xfrm>
            <a:off x="6715140" y="4929198"/>
            <a:ext cx="785818" cy="71438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2543164" cy="868346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Hobbys</a:t>
            </a:r>
            <a:endParaRPr lang="en-US" altLang="zh-CN" dirty="0">
              <a:ea typeface="宋体" charset="-122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86512" y="2857496"/>
            <a:ext cx="2714644" cy="828668"/>
          </a:xfrm>
        </p:spPr>
        <p:txBody>
          <a:bodyPr/>
          <a:lstStyle/>
          <a:p>
            <a:r>
              <a:rPr lang="de-DE" altLang="zh-CN" dirty="0" smtClean="0">
                <a:latin typeface="Arial" pitchFamily="34" charset="0"/>
                <a:ea typeface="宋体" charset="-122"/>
                <a:cs typeface="Arial" pitchFamily="34" charset="0"/>
                <a:hlinkClick r:id="rId3" action="ppaction://hlinksldjump"/>
              </a:rPr>
              <a:t>telefon</a:t>
            </a:r>
            <a:r>
              <a:rPr lang="de-DE" altLang="zh-CN" u="sng" dirty="0" smtClean="0">
                <a:latin typeface="Arial" pitchFamily="34" charset="0"/>
                <a:ea typeface="宋体" charset="-122"/>
                <a:cs typeface="Arial" pitchFamily="34" charset="0"/>
                <a:hlinkClick r:id="rId3" action="ppaction://hlinksldjump"/>
              </a:rPr>
              <a:t>ie</a:t>
            </a:r>
            <a:r>
              <a:rPr lang="de-DE" altLang="zh-CN" dirty="0" smtClean="0">
                <a:latin typeface="Arial" pitchFamily="34" charset="0"/>
                <a:ea typeface="宋体" charset="-122"/>
                <a:cs typeface="Arial" pitchFamily="34" charset="0"/>
                <a:hlinkClick r:id="rId3" action="ppaction://hlinksldjump"/>
              </a:rPr>
              <a:t>ren</a:t>
            </a:r>
            <a:endParaRPr lang="en-US" altLang="zh-CN" dirty="0"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pic>
        <p:nvPicPr>
          <p:cNvPr id="5" name="图片 4" descr="3677948_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857232"/>
            <a:ext cx="2714644" cy="2197165"/>
          </a:xfrm>
          <a:prstGeom prst="rect">
            <a:avLst/>
          </a:prstGeom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85720" y="2928934"/>
            <a:ext cx="2571768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de-DE" altLang="zh-CN" sz="3200" kern="0" dirty="0" smtClean="0">
                <a:latin typeface="Arial" pitchFamily="34" charset="0"/>
                <a:ea typeface="宋体" charset="-122"/>
                <a:cs typeface="Arial" pitchFamily="34" charset="0"/>
                <a:hlinkClick r:id="rId3" action="ppaction://hlinksldjump"/>
              </a:rPr>
              <a:t>fẹrnsehen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pic>
        <p:nvPicPr>
          <p:cNvPr id="7" name="图片 6" descr="fa6a85133bdb843e203f2e4c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4678" y="857232"/>
            <a:ext cx="2786082" cy="2150054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3500430" y="2928934"/>
            <a:ext cx="2428892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de-DE" altLang="zh-CN" sz="3200" kern="0" dirty="0" smtClean="0">
                <a:latin typeface="Arial" pitchFamily="34" charset="0"/>
                <a:ea typeface="宋体" charset="-122"/>
                <a:cs typeface="Arial" pitchFamily="34" charset="0"/>
                <a:hlinkClick r:id="rId3" action="ppaction://hlinksldjump"/>
              </a:rPr>
              <a:t>bạsteln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pic>
        <p:nvPicPr>
          <p:cNvPr id="9" name="图片 8" descr="19954ed2d9f268799a5027f0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500438"/>
            <a:ext cx="3308414" cy="2574769"/>
          </a:xfrm>
          <a:prstGeom prst="rect">
            <a:avLst/>
          </a:prstGeom>
        </p:spPr>
      </p:pic>
      <p:pic>
        <p:nvPicPr>
          <p:cNvPr id="10" name="图片 9" descr="e525fd123c1ee343cb80c44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6116" y="3500438"/>
            <a:ext cx="3143272" cy="2404603"/>
          </a:xfrm>
          <a:prstGeom prst="rect">
            <a:avLst/>
          </a:prstGeom>
        </p:spPr>
      </p:pic>
      <p:pic>
        <p:nvPicPr>
          <p:cNvPr id="11" name="图片 10" descr="13a9eb007952f3267bec2cb3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92482" y="3429000"/>
            <a:ext cx="2551518" cy="2571768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0" y="6072206"/>
            <a:ext cx="3143240" cy="64294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Kạrten spielen</a:t>
            </a:r>
            <a:endParaRPr lang="zh-CN" altLang="en-US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214678" y="5929330"/>
            <a:ext cx="3214710" cy="92867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Comp</a:t>
            </a:r>
            <a:r>
              <a:rPr lang="de-DE" altLang="zh-CN" sz="3200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</a:t>
            </a:r>
            <a:r>
              <a:rPr lang="de-DE" altLang="zh-CN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terspiele spielen</a:t>
            </a:r>
            <a:endParaRPr lang="zh-CN" altLang="en-US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643702" y="6072206"/>
            <a:ext cx="2500298" cy="64294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hlinkClick r:id="rId3" action="ppaction://hlinksldjump"/>
              </a:rPr>
              <a:t>kọchen</a:t>
            </a:r>
            <a:endParaRPr lang="zh-CN" altLang="en-US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图片 14" descr="200812895913488_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572264" y="214290"/>
            <a:ext cx="2338156" cy="27146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  <p:bldP spid="6" grpId="0"/>
      <p:bldP spid="8" grpId="0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hexagonal_learning_p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214290"/>
            <a:ext cx="2043098" cy="785818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Wörter</a:t>
            </a:r>
            <a:endParaRPr lang="en-US" altLang="zh-CN" dirty="0">
              <a:ea typeface="宋体" charset="-122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142984"/>
            <a:ext cx="7786742" cy="5357850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fernsehen, v.i. </a:t>
            </a:r>
            <a:r>
              <a:rPr lang="zh-CN" altLang="en-US" dirty="0" smtClean="0">
                <a:ea typeface="宋体" charset="-122"/>
              </a:rPr>
              <a:t>看电视</a:t>
            </a:r>
            <a:endParaRPr lang="de-DE" altLang="zh-CN" dirty="0" smtClean="0">
              <a:ea typeface="宋体" charset="-122"/>
            </a:endParaRPr>
          </a:p>
          <a:p>
            <a:pPr>
              <a:buNone/>
            </a:pPr>
            <a:r>
              <a:rPr lang="de-DE" altLang="zh-CN" dirty="0" smtClean="0">
                <a:ea typeface="宋体" charset="-122"/>
              </a:rPr>
              <a:t>     Wir sehen fern. </a:t>
            </a:r>
            <a:r>
              <a:rPr lang="zh-CN" altLang="en-US" dirty="0" smtClean="0">
                <a:ea typeface="宋体" charset="-122"/>
              </a:rPr>
              <a:t>我们看电视。</a:t>
            </a:r>
            <a:endParaRPr lang="de-DE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basteln,  v.t./v.i. </a:t>
            </a:r>
            <a:r>
              <a:rPr lang="zh-CN" altLang="en-US" dirty="0" smtClean="0">
                <a:ea typeface="宋体" charset="-122"/>
              </a:rPr>
              <a:t>（出于业余爱好的手工）制作</a:t>
            </a:r>
            <a:endParaRPr lang="de-DE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telefonieren, v.i. </a:t>
            </a:r>
            <a:r>
              <a:rPr lang="zh-CN" altLang="en-US" dirty="0" smtClean="0">
                <a:ea typeface="宋体" charset="-122"/>
              </a:rPr>
              <a:t>打电话、通电话</a:t>
            </a:r>
            <a:endParaRPr lang="de-DE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 kochen, v.i. </a:t>
            </a:r>
            <a:r>
              <a:rPr lang="zh-CN" altLang="en-US" dirty="0" smtClean="0">
                <a:ea typeface="宋体" charset="-122"/>
              </a:rPr>
              <a:t> 烹饪、烹调、烧菜、做饭。</a:t>
            </a:r>
            <a:endParaRPr lang="en-US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Sie kocht gut (schlecht).</a:t>
            </a:r>
          </a:p>
          <a:p>
            <a:r>
              <a:rPr lang="zh-CN" altLang="en-US" dirty="0" smtClean="0">
                <a:ea typeface="宋体" charset="-122"/>
              </a:rPr>
              <a:t>饭菜做得好（不好）。</a:t>
            </a:r>
            <a:endParaRPr lang="de-DE" altLang="zh-CN" dirty="0" smtClean="0">
              <a:ea typeface="宋体" charset="-122"/>
            </a:endParaRPr>
          </a:p>
        </p:txBody>
      </p:sp>
      <p:sp>
        <p:nvSpPr>
          <p:cNvPr id="5" name="动作按钮: 开始 4">
            <a:hlinkClick r:id="rId3" action="ppaction://hlinksldjump" highlightClick="1"/>
          </p:cNvPr>
          <p:cNvSpPr/>
          <p:nvPr/>
        </p:nvSpPr>
        <p:spPr>
          <a:xfrm>
            <a:off x="6643702" y="5000636"/>
            <a:ext cx="785818" cy="71438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5143512"/>
            <a:ext cx="9144000" cy="17144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2900354" cy="582594"/>
          </a:xfrm>
        </p:spPr>
        <p:txBody>
          <a:bodyPr/>
          <a:lstStyle/>
          <a:p>
            <a:r>
              <a:rPr lang="de-DE" altLang="zh-CN" sz="4000" dirty="0" smtClean="0"/>
              <a:t>Seite 42. </a:t>
            </a:r>
            <a:endParaRPr lang="zh-CN" altLang="en-US" sz="40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720" y="714356"/>
            <a:ext cx="8286808" cy="6143644"/>
          </a:xfrm>
        </p:spPr>
        <p:txBody>
          <a:bodyPr/>
          <a:lstStyle/>
          <a:p>
            <a:pPr>
              <a:buNone/>
            </a:pPr>
            <a:r>
              <a:rPr lang="de-DE" altLang="zh-CN" dirty="0" smtClean="0"/>
              <a:t>2. a. Hör zu und such das richtige Bild.</a:t>
            </a:r>
          </a:p>
          <a:p>
            <a:pPr>
              <a:buNone/>
            </a:pPr>
            <a:endParaRPr lang="de-DE" altLang="zh-CN" dirty="0" smtClean="0"/>
          </a:p>
          <a:p>
            <a:pPr>
              <a:buNone/>
            </a:pPr>
            <a:endParaRPr lang="de-DE" altLang="zh-CN" dirty="0" smtClean="0"/>
          </a:p>
          <a:p>
            <a:pPr>
              <a:buNone/>
            </a:pPr>
            <a:r>
              <a:rPr lang="de-DE" altLang="zh-CN" dirty="0" smtClean="0"/>
              <a:t>b. Hör zu und sprich nach.</a:t>
            </a:r>
          </a:p>
          <a:p>
            <a:pPr>
              <a:buNone/>
            </a:pPr>
            <a:endParaRPr lang="de-DE" altLang="zh-CN" dirty="0" smtClean="0"/>
          </a:p>
          <a:p>
            <a:pPr>
              <a:buNone/>
            </a:pPr>
            <a:r>
              <a:rPr lang="de-DE" altLang="zh-CN" dirty="0" smtClean="0"/>
              <a:t>c. Mach das Buch zu. Hör die Geräusche und sag die Hobbys.</a:t>
            </a:r>
          </a:p>
          <a:p>
            <a:pPr>
              <a:buNone/>
            </a:pPr>
            <a:endParaRPr lang="de-DE" altLang="zh-CN" dirty="0" smtClean="0"/>
          </a:p>
          <a:p>
            <a:pPr>
              <a:buNone/>
            </a:pPr>
            <a:r>
              <a:rPr lang="de-DE" altLang="zh-CN" dirty="0" smtClean="0"/>
              <a:t>Lösung: Fahrrad fahren, telefonieren, Schlagzeug spielen, schwimmen, kochen, reiten</a:t>
            </a:r>
            <a:endParaRPr lang="zh-CN" altLang="en-US" dirty="0"/>
          </a:p>
        </p:txBody>
      </p:sp>
      <p:sp>
        <p:nvSpPr>
          <p:cNvPr id="4" name="动作按钮: 声音 3">
            <a:hlinkClick r:id="rId3" action="ppaction://hlinkfile" highlightClick="1">
              <a:snd r:embed="rId2" name="applause.wav"/>
            </a:hlinkClick>
          </p:cNvPr>
          <p:cNvSpPr/>
          <p:nvPr/>
        </p:nvSpPr>
        <p:spPr>
          <a:xfrm>
            <a:off x="3214678" y="1643050"/>
            <a:ext cx="642942" cy="642942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动作按钮: 声音 4">
            <a:hlinkClick r:id="rId4" action="ppaction://hlinkfile" highlightClick="1">
              <a:snd r:embed="rId2" name="applause.wav"/>
            </a:hlinkClick>
          </p:cNvPr>
          <p:cNvSpPr/>
          <p:nvPr/>
        </p:nvSpPr>
        <p:spPr>
          <a:xfrm>
            <a:off x="4214810" y="4429132"/>
            <a:ext cx="714380" cy="642942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214290"/>
            <a:ext cx="5357850" cy="1143000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Was ist dein Hobby?</a:t>
            </a:r>
            <a:endParaRPr lang="en-US" altLang="zh-CN" dirty="0">
              <a:ea typeface="宋体" charset="-122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472518" cy="4525963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Mein Hobby ist Voll</a:t>
            </a:r>
            <a:r>
              <a:rPr lang="en-US" altLang="zh-CN" dirty="0" smtClean="0">
                <a:ea typeface="宋体" charset="-122"/>
              </a:rPr>
              <a:t>e</a:t>
            </a:r>
            <a:r>
              <a:rPr lang="de-DE" altLang="zh-CN" dirty="0" smtClean="0">
                <a:ea typeface="宋体" charset="-122"/>
              </a:rPr>
              <a:t>yball.</a:t>
            </a:r>
          </a:p>
          <a:p>
            <a:r>
              <a:rPr lang="de-DE" altLang="zh-CN" dirty="0" smtClean="0">
                <a:ea typeface="宋体" charset="-122"/>
              </a:rPr>
              <a:t>Mein_  Hobby_ ____    Voll</a:t>
            </a:r>
            <a:r>
              <a:rPr lang="en-US" altLang="zh-CN" smtClean="0">
                <a:ea typeface="宋体" charset="-122"/>
              </a:rPr>
              <a:t>e</a:t>
            </a:r>
            <a:r>
              <a:rPr lang="de-DE" altLang="zh-CN" smtClean="0">
                <a:ea typeface="宋体" charset="-122"/>
              </a:rPr>
              <a:t>yball </a:t>
            </a:r>
            <a:r>
              <a:rPr lang="de-DE" altLang="zh-CN" dirty="0" smtClean="0">
                <a:ea typeface="宋体" charset="-122"/>
              </a:rPr>
              <a:t>und Basketball.</a:t>
            </a:r>
          </a:p>
          <a:p>
            <a:endParaRPr lang="de-DE" altLang="zh-CN" dirty="0" smtClean="0">
              <a:ea typeface="宋体" charset="-122"/>
            </a:endParaRPr>
          </a:p>
          <a:p>
            <a:pPr>
              <a:buFont typeface="Wingdings" pitchFamily="2" charset="2"/>
              <a:buChar char="Ø"/>
            </a:pPr>
            <a:r>
              <a:rPr lang="de-DE" altLang="zh-CN" dirty="0" smtClean="0">
                <a:ea typeface="宋体" charset="-122"/>
              </a:rPr>
              <a:t>Ich mag fernsehen und Fahrrad fahren.</a:t>
            </a:r>
          </a:p>
          <a:p>
            <a:pPr>
              <a:buFont typeface="Wingdings" pitchFamily="2" charset="2"/>
              <a:buChar char="Ø"/>
            </a:pPr>
            <a:endParaRPr lang="de-DE" altLang="zh-CN" dirty="0" smtClean="0">
              <a:ea typeface="宋体" charset="-122"/>
            </a:endParaRPr>
          </a:p>
          <a:p>
            <a:pPr>
              <a:buFont typeface="Wingdings" pitchFamily="2" charset="2"/>
              <a:buChar char="n"/>
            </a:pPr>
            <a:r>
              <a:rPr lang="de-DE" altLang="zh-CN" dirty="0" smtClean="0">
                <a:ea typeface="宋体" charset="-122"/>
              </a:rPr>
              <a:t> Ich sehe gerne fern.</a:t>
            </a:r>
          </a:p>
          <a:p>
            <a:pPr>
              <a:buFont typeface="Wingdings" pitchFamily="2" charset="2"/>
              <a:buChar char="n"/>
            </a:pPr>
            <a:r>
              <a:rPr lang="de-DE" altLang="zh-CN" dirty="0" smtClean="0">
                <a:ea typeface="宋体" charset="-122"/>
              </a:rPr>
              <a:t>Ich fahre gerne Fahrrad.</a:t>
            </a:r>
            <a:endParaRPr lang="en-US" altLang="zh-CN" dirty="0">
              <a:ea typeface="宋体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43042" y="2214554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solidFill>
                  <a:srgbClr val="FF0000"/>
                </a:solidFill>
                <a:latin typeface="+mn-lt"/>
                <a:ea typeface="宋体" charset="-122"/>
              </a:rPr>
              <a:t>e</a:t>
            </a:r>
            <a:endParaRPr lang="zh-CN" altLang="en-US" sz="3200" dirty="0" smtClean="0">
              <a:solidFill>
                <a:srgbClr val="FF0000"/>
              </a:solidFill>
              <a:latin typeface="+mn-lt"/>
              <a:ea typeface="宋体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00364" y="2214554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solidFill>
                  <a:srgbClr val="FF0000"/>
                </a:solidFill>
                <a:latin typeface="+mn-lt"/>
                <a:ea typeface="宋体" charset="-122"/>
              </a:rPr>
              <a:t>s</a:t>
            </a:r>
            <a:endParaRPr lang="zh-CN" altLang="en-US" sz="3200" dirty="0" smtClean="0">
              <a:solidFill>
                <a:srgbClr val="FF0000"/>
              </a:solidFill>
              <a:latin typeface="+mn-lt"/>
              <a:ea typeface="宋体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992" y="2214554"/>
            <a:ext cx="928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solidFill>
                  <a:srgbClr val="FF0000"/>
                </a:solidFill>
                <a:latin typeface="+mn-lt"/>
                <a:ea typeface="宋体" charset="-122"/>
              </a:rPr>
              <a:t>sind</a:t>
            </a:r>
            <a:endParaRPr lang="zh-CN" altLang="en-US" sz="3200" dirty="0" smtClean="0">
              <a:solidFill>
                <a:srgbClr val="FF0000"/>
              </a:solidFill>
              <a:latin typeface="+mn-lt"/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 tmFilter="0,0; .5, 1; 1, 1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28860" y="5786454"/>
            <a:ext cx="2643206" cy="500066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Musik hören</a:t>
            </a:r>
            <a:endParaRPr lang="en-US" altLang="zh-CN" dirty="0">
              <a:ea typeface="宋体" charset="-122"/>
            </a:endParaRPr>
          </a:p>
        </p:txBody>
      </p:sp>
      <p:pic>
        <p:nvPicPr>
          <p:cNvPr id="4" name="图片 3" descr="15115Fc2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0"/>
            <a:ext cx="6000792" cy="5738621"/>
          </a:xfrm>
          <a:prstGeom prst="rect">
            <a:avLst/>
          </a:prstGeom>
        </p:spPr>
      </p:pic>
      <p:pic>
        <p:nvPicPr>
          <p:cNvPr id="5" name="图片 4" descr="5178a2ffaf13130c5d60086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3042" y="0"/>
            <a:ext cx="7000925" cy="6643710"/>
          </a:xfrm>
          <a:prstGeom prst="rect">
            <a:avLst/>
          </a:prstGeom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500794" y="2500306"/>
            <a:ext cx="2643206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de-DE" altLang="zh-CN" sz="3200" kern="0" dirty="0" smtClean="0">
                <a:latin typeface="+mn-lt"/>
                <a:ea typeface="宋体" charset="-122"/>
              </a:rPr>
              <a:t>singen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charset="-122"/>
              <a:cs typeface="+mn-cs"/>
            </a:endParaRPr>
          </a:p>
        </p:txBody>
      </p:sp>
      <p:pic>
        <p:nvPicPr>
          <p:cNvPr id="7" name="图片 6" descr="7ff76e8df1e92ed5f11f364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42918"/>
            <a:ext cx="9144000" cy="5143500"/>
          </a:xfrm>
          <a:prstGeom prst="rect">
            <a:avLst/>
          </a:prstGeom>
        </p:spPr>
      </p:pic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785786" y="1714488"/>
            <a:ext cx="2857520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zh-CN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charset="-122"/>
                <a:cs typeface="+mn-cs"/>
              </a:rPr>
              <a:t>Flöte</a:t>
            </a:r>
            <a:r>
              <a:rPr kumimoji="0" lang="de-DE" altLang="zh-CN" sz="32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charset="-122"/>
                <a:cs typeface="+mn-cs"/>
              </a:rPr>
              <a:t> spielen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charset="-122"/>
              <a:cs typeface="+mn-cs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14546" y="642918"/>
            <a:ext cx="4857784" cy="5409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2643174" y="6072206"/>
            <a:ext cx="3929090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de-DE" altLang="zh-CN" sz="3200" kern="0" dirty="0" smtClean="0">
                <a:latin typeface="+mn-lt"/>
                <a:ea typeface="宋体" charset="-122"/>
              </a:rPr>
              <a:t>Schlagzeug</a:t>
            </a:r>
            <a:r>
              <a:rPr kumimoji="0" lang="de-DE" altLang="zh-CN" sz="32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charset="-122"/>
                <a:cs typeface="+mn-cs"/>
              </a:rPr>
              <a:t> spielen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charset="-122"/>
              <a:cs typeface="+mn-cs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14546" y="500042"/>
            <a:ext cx="5371512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2786050" y="6000768"/>
            <a:ext cx="3929090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zh-CN" sz="32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charset="-122"/>
                <a:cs typeface="+mn-cs"/>
              </a:rPr>
              <a:t>Geige spielen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charset="-122"/>
              <a:cs typeface="+mn-cs"/>
            </a:endParaRPr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142976" y="285728"/>
            <a:ext cx="6932592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4071934" y="0"/>
            <a:ext cx="3929090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de-DE" altLang="zh-CN" sz="3200" kern="0" dirty="0" smtClean="0">
                <a:latin typeface="+mn-lt"/>
                <a:ea typeface="宋体" charset="-122"/>
              </a:rPr>
              <a:t>Klavier</a:t>
            </a:r>
            <a:r>
              <a:rPr kumimoji="0" lang="de-DE" altLang="zh-CN" sz="32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charset="-122"/>
                <a:cs typeface="+mn-cs"/>
              </a:rPr>
              <a:t> spielen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  <p:bldP spid="6" grpId="0" build="p"/>
      <p:bldP spid="9" grpId="0" build="p"/>
      <p:bldP spid="11" grpId="0" build="p"/>
      <p:bldP spid="13" grpId="0" build="p"/>
      <p:bldP spid="1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43702" y="2285992"/>
            <a:ext cx="2500298" cy="714380"/>
          </a:xfrm>
        </p:spPr>
        <p:txBody>
          <a:bodyPr/>
          <a:lstStyle/>
          <a:p>
            <a:r>
              <a:rPr lang="de-DE" altLang="zh-CN" sz="3600" dirty="0" smtClean="0">
                <a:latin typeface="Arial" pitchFamily="34" charset="0"/>
                <a:ea typeface="宋体" charset="-122"/>
                <a:cs typeface="Arial" pitchFamily="34" charset="0"/>
              </a:rPr>
              <a:t>tanzen</a:t>
            </a:r>
            <a:endParaRPr lang="en-US" altLang="zh-CN" sz="3600" dirty="0"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pic>
        <p:nvPicPr>
          <p:cNvPr id="4" name="图片 3" descr="83dfca0148ad660a738da5c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0"/>
            <a:ext cx="6220261" cy="6858000"/>
          </a:xfrm>
          <a:prstGeom prst="rect">
            <a:avLst/>
          </a:prstGeom>
        </p:spPr>
      </p:pic>
      <p:pic>
        <p:nvPicPr>
          <p:cNvPr id="5" name="图片 4" descr="2008294503255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32" y="0"/>
            <a:ext cx="4214842" cy="6743747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143108" y="3929066"/>
            <a:ext cx="4000528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3600" dirty="0" smtClean="0">
                <a:solidFill>
                  <a:schemeClr val="tx1"/>
                </a:solidFill>
              </a:rPr>
              <a:t>Schi fahren</a:t>
            </a:r>
            <a:endParaRPr lang="zh-CN" altLang="en-US" sz="3600" dirty="0">
              <a:solidFill>
                <a:schemeClr val="tx1"/>
              </a:solidFill>
            </a:endParaRPr>
          </a:p>
        </p:txBody>
      </p:sp>
      <p:pic>
        <p:nvPicPr>
          <p:cNvPr id="8" name="图片 7" descr="77f0ec30fd3a0f89d1a2d3d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48" y="488739"/>
            <a:ext cx="7858180" cy="6369261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4786314" y="5500702"/>
            <a:ext cx="4000528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3600" dirty="0" smtClean="0">
                <a:solidFill>
                  <a:schemeClr val="tx1"/>
                </a:solidFill>
              </a:rPr>
              <a:t>Schwimmen</a:t>
            </a:r>
            <a:endParaRPr lang="zh-CN" altLang="en-US" sz="3600" dirty="0">
              <a:solidFill>
                <a:schemeClr val="tx1"/>
              </a:solidFill>
            </a:endParaRPr>
          </a:p>
        </p:txBody>
      </p:sp>
      <p:pic>
        <p:nvPicPr>
          <p:cNvPr id="10" name="图片 9" descr="a46948f367d935f87831aa3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10" y="0"/>
            <a:ext cx="6723529" cy="6723529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4857752" y="214290"/>
            <a:ext cx="4000528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3600" dirty="0" smtClean="0">
                <a:solidFill>
                  <a:schemeClr val="tx1"/>
                </a:solidFill>
              </a:rPr>
              <a:t>Fahrrad fahren</a:t>
            </a:r>
            <a:endParaRPr lang="zh-CN" altLang="en-US" sz="3600" dirty="0">
              <a:solidFill>
                <a:schemeClr val="tx1"/>
              </a:solidFill>
            </a:endParaRPr>
          </a:p>
        </p:txBody>
      </p:sp>
      <p:pic>
        <p:nvPicPr>
          <p:cNvPr id="12" name="图片 11" descr="20091111135213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28926" y="0"/>
            <a:ext cx="5689608" cy="6817994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3357554" y="5572140"/>
            <a:ext cx="5143536" cy="10715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Skateboard fahren</a:t>
            </a:r>
            <a:endParaRPr lang="zh-CN" alt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  <p:bldP spid="7" grpId="0" animBg="1"/>
      <p:bldP spid="9" grpId="0" animBg="1"/>
      <p:bldP spid="11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3677948_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0"/>
            <a:ext cx="6500858" cy="5261632"/>
          </a:xfrm>
          <a:prstGeom prst="rect">
            <a:avLst/>
          </a:prstGeom>
        </p:spPr>
      </p:pic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57554" y="571480"/>
            <a:ext cx="2971792" cy="614354"/>
          </a:xfrm>
        </p:spPr>
        <p:txBody>
          <a:bodyPr/>
          <a:lstStyle/>
          <a:p>
            <a:r>
              <a:rPr lang="de-DE" altLang="zh-CN" dirty="0" smtClean="0">
                <a:latin typeface="Arial" pitchFamily="34" charset="0"/>
                <a:ea typeface="宋体" charset="-122"/>
                <a:cs typeface="Arial" pitchFamily="34" charset="0"/>
              </a:rPr>
              <a:t>fernsehen</a:t>
            </a:r>
            <a:endParaRPr lang="en-US" altLang="zh-CN" dirty="0"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pic>
        <p:nvPicPr>
          <p:cNvPr id="6" name="图片 5" descr="fa6a85133bdb843e203f2e4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500042"/>
            <a:ext cx="7620000" cy="4279900"/>
          </a:xfrm>
          <a:prstGeom prst="rect">
            <a:avLst/>
          </a:prstGeom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000232" y="5072074"/>
            <a:ext cx="2971792" cy="614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de-DE" altLang="zh-CN" sz="3200" kern="0" dirty="0" smtClean="0">
                <a:latin typeface="Arial" pitchFamily="34" charset="0"/>
                <a:ea typeface="宋体" charset="-122"/>
                <a:cs typeface="Arial" pitchFamily="34" charset="0"/>
              </a:rPr>
              <a:t>basteln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pic>
        <p:nvPicPr>
          <p:cNvPr id="8" name="图片 7" descr="200812895913488_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3042" y="0"/>
            <a:ext cx="5906932" cy="6858000"/>
          </a:xfrm>
          <a:prstGeom prst="rect">
            <a:avLst/>
          </a:prstGeom>
        </p:spPr>
      </p:pic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643042" y="6243646"/>
            <a:ext cx="2971792" cy="614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de-DE" altLang="zh-CN" sz="3200" kern="0" dirty="0" smtClean="0">
                <a:latin typeface="Arial" pitchFamily="34" charset="0"/>
                <a:ea typeface="宋体" charset="-122"/>
                <a:cs typeface="Arial" pitchFamily="34" charset="0"/>
              </a:rPr>
              <a:t>telefonieren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pic>
        <p:nvPicPr>
          <p:cNvPr id="10" name="图片 9" descr="19954ed2d9f268799a5027f0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034" y="428604"/>
            <a:ext cx="8143932" cy="6338004"/>
          </a:xfrm>
          <a:prstGeom prst="rect">
            <a:avLst/>
          </a:prstGeom>
        </p:spPr>
      </p:pic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5072066" y="6000768"/>
            <a:ext cx="3286148" cy="614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de-DE" altLang="zh-CN" sz="3200" kern="0" dirty="0" smtClean="0">
                <a:latin typeface="Arial" pitchFamily="34" charset="0"/>
                <a:ea typeface="宋体" charset="-122"/>
                <a:cs typeface="Arial" pitchFamily="34" charset="0"/>
              </a:rPr>
              <a:t>Karten spielen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pic>
        <p:nvPicPr>
          <p:cNvPr id="12" name="图片 11" descr="e525fd123c1ee343cb80c44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647" y="0"/>
            <a:ext cx="8964706" cy="6858000"/>
          </a:xfrm>
          <a:prstGeom prst="rect">
            <a:avLst/>
          </a:prstGeom>
        </p:spPr>
      </p:pic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285720" y="1142984"/>
            <a:ext cx="392909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</a:rPr>
              <a:t>Computerspiele</a:t>
            </a:r>
            <a:r>
              <a:rPr kumimoji="0" lang="de-DE" altLang="zh-CN" sz="32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charset="-122"/>
                <a:cs typeface="Arial" pitchFamily="34" charset="0"/>
              </a:rPr>
              <a:t> spielen</a:t>
            </a:r>
            <a:endParaRPr kumimoji="0" lang="en-US" altLang="zh-CN" sz="32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charset="-122"/>
              <a:cs typeface="Arial" pitchFamily="34" charset="0"/>
            </a:endParaRPr>
          </a:p>
        </p:txBody>
      </p:sp>
      <p:pic>
        <p:nvPicPr>
          <p:cNvPr id="14" name="图片 13" descr="13a9eb007952f3267bec2cb3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472" y="214289"/>
            <a:ext cx="6286544" cy="6336438"/>
          </a:xfrm>
          <a:prstGeom prst="rect">
            <a:avLst/>
          </a:prstGeom>
        </p:spPr>
      </p:pic>
      <p:sp>
        <p:nvSpPr>
          <p:cNvPr id="15" name="矩形 14"/>
          <p:cNvSpPr/>
          <p:nvPr/>
        </p:nvSpPr>
        <p:spPr>
          <a:xfrm>
            <a:off x="571472" y="5715016"/>
            <a:ext cx="2928958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kochen</a:t>
            </a:r>
            <a:endParaRPr lang="zh-CN" alt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  <p:bldP spid="7" grpId="0" build="p"/>
      <p:bldP spid="9" grpId="0" build="p"/>
      <p:bldP spid="11" grpId="0" build="p"/>
      <p:bldP spid="13" grpId="0" build="p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42852"/>
            <a:ext cx="6715140" cy="703282"/>
          </a:xfrm>
        </p:spPr>
        <p:txBody>
          <a:bodyPr/>
          <a:lstStyle/>
          <a:p>
            <a:r>
              <a:rPr lang="en-US" altLang="zh-CN" smtClean="0">
                <a:ea typeface="宋体" charset="-122"/>
              </a:rPr>
              <a:t>Freizeit</a:t>
            </a:r>
            <a:r>
              <a:rPr lang="de-DE" altLang="zh-CN" dirty="0" smtClean="0">
                <a:ea typeface="宋体" charset="-122"/>
              </a:rPr>
              <a:t> </a:t>
            </a:r>
            <a:endParaRPr lang="en-US" altLang="zh-CN" dirty="0">
              <a:ea typeface="宋体" charset="-122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57232"/>
            <a:ext cx="8229600" cy="5214974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 </a:t>
            </a:r>
            <a:r>
              <a:rPr lang="en-US" altLang="zh-CN" dirty="0" err="1" smtClean="0">
                <a:ea typeface="宋体" charset="-122"/>
              </a:rPr>
              <a:t>zu</a:t>
            </a:r>
            <a:r>
              <a:rPr lang="en-US" altLang="zh-CN" dirty="0" smtClean="0">
                <a:ea typeface="宋体" charset="-122"/>
              </a:rPr>
              <a:t>+</a:t>
            </a:r>
            <a:r>
              <a:rPr lang="zh-CN" altLang="en-US" dirty="0" smtClean="0">
                <a:ea typeface="宋体" charset="-122"/>
              </a:rPr>
              <a:t>人名，   去</a:t>
            </a:r>
            <a:r>
              <a:rPr lang="zh-CN" altLang="en-US" dirty="0">
                <a:ea typeface="宋体" charset="-122"/>
              </a:rPr>
              <a:t>某某</a:t>
            </a:r>
            <a:r>
              <a:rPr lang="zh-CN" altLang="en-US" dirty="0" smtClean="0">
                <a:ea typeface="宋体" charset="-122"/>
              </a:rPr>
              <a:t>家。</a:t>
            </a:r>
            <a:endParaRPr lang="en-US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 </a:t>
            </a:r>
            <a:r>
              <a:rPr lang="en-US" altLang="zh-CN" dirty="0" err="1" smtClean="0">
                <a:ea typeface="宋体" charset="-122"/>
              </a:rPr>
              <a:t>feritig</a:t>
            </a:r>
            <a:r>
              <a:rPr lang="en-US" altLang="zh-CN" dirty="0" smtClean="0">
                <a:ea typeface="宋体" charset="-122"/>
              </a:rPr>
              <a:t> sein</a:t>
            </a:r>
            <a:r>
              <a:rPr lang="de-DE" altLang="zh-CN" dirty="0" smtClean="0">
                <a:ea typeface="宋体" charset="-122"/>
              </a:rPr>
              <a:t>,   </a:t>
            </a:r>
            <a:r>
              <a:rPr lang="zh-CN" altLang="en-US" dirty="0">
                <a:ea typeface="宋体" charset="-122"/>
              </a:rPr>
              <a:t>完成了</a:t>
            </a:r>
            <a:r>
              <a:rPr lang="zh-CN" altLang="en-US" dirty="0" smtClean="0">
                <a:ea typeface="宋体" charset="-122"/>
              </a:rPr>
              <a:t>。</a:t>
            </a:r>
            <a:endParaRPr lang="en-US" altLang="zh-CN" dirty="0" smtClean="0">
              <a:ea typeface="宋体" charset="-122"/>
            </a:endParaRPr>
          </a:p>
          <a:p>
            <a:r>
              <a:rPr lang="en-US" altLang="zh-CN" dirty="0" err="1" smtClean="0">
                <a:ea typeface="宋体" charset="-122"/>
              </a:rPr>
              <a:t>Bist</a:t>
            </a:r>
            <a:r>
              <a:rPr lang="en-US" altLang="zh-CN" dirty="0" smtClean="0">
                <a:ea typeface="宋体" charset="-122"/>
              </a:rPr>
              <a:t> du </a:t>
            </a:r>
            <a:r>
              <a:rPr lang="en-US" altLang="zh-CN" dirty="0" err="1" smtClean="0">
                <a:ea typeface="宋体" charset="-122"/>
              </a:rPr>
              <a:t>fertig</a:t>
            </a:r>
            <a:r>
              <a:rPr lang="en-US" altLang="zh-CN" dirty="0" smtClean="0">
                <a:ea typeface="宋体" charset="-122"/>
              </a:rPr>
              <a:t>?   </a:t>
            </a:r>
            <a:r>
              <a:rPr lang="zh-CN" altLang="en-US" dirty="0" smtClean="0">
                <a:ea typeface="宋体" charset="-122"/>
              </a:rPr>
              <a:t>你完成了吗？</a:t>
            </a:r>
            <a:endParaRPr lang="de-DE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das Wort, -‘‘er </a:t>
            </a:r>
            <a:r>
              <a:rPr lang="zh-CN" altLang="en-US" dirty="0">
                <a:ea typeface="宋体" charset="-122"/>
              </a:rPr>
              <a:t> </a:t>
            </a:r>
            <a:r>
              <a:rPr lang="zh-CN" altLang="en-US" dirty="0" smtClean="0">
                <a:ea typeface="宋体" charset="-122"/>
              </a:rPr>
              <a:t>   </a:t>
            </a:r>
            <a:r>
              <a:rPr lang="zh-CN" altLang="en-US" dirty="0">
                <a:ea typeface="宋体" charset="-122"/>
              </a:rPr>
              <a:t>单词</a:t>
            </a:r>
            <a:r>
              <a:rPr lang="zh-CN" altLang="en-US" dirty="0" smtClean="0">
                <a:ea typeface="宋体" charset="-122"/>
              </a:rPr>
              <a:t>。</a:t>
            </a:r>
            <a:endParaRPr lang="de-DE" altLang="zh-CN" dirty="0" smtClean="0">
              <a:ea typeface="宋体" charset="-122"/>
            </a:endParaRPr>
          </a:p>
          <a:p>
            <a:pPr>
              <a:buNone/>
            </a:pPr>
            <a:r>
              <a:rPr lang="de-DE" altLang="zh-CN" dirty="0" smtClean="0">
                <a:ea typeface="宋体" charset="-122"/>
              </a:rPr>
              <a:t>     Ich lerne die Wörter. </a:t>
            </a:r>
            <a:r>
              <a:rPr lang="zh-CN" altLang="en-US" dirty="0" smtClean="0">
                <a:ea typeface="宋体" charset="-122"/>
              </a:rPr>
              <a:t>我学习单词。</a:t>
            </a:r>
            <a:endParaRPr lang="de-DE" altLang="zh-CN" dirty="0" smtClean="0">
              <a:ea typeface="宋体" charset="-122"/>
            </a:endParaRPr>
          </a:p>
          <a:p>
            <a:r>
              <a:rPr lang="en-US" altLang="zh-CN" dirty="0" err="1">
                <a:ea typeface="宋体" charset="-122"/>
              </a:rPr>
              <a:t>z</a:t>
            </a:r>
            <a:r>
              <a:rPr lang="en-US" altLang="zh-CN" dirty="0" err="1" smtClean="0">
                <a:ea typeface="宋体" charset="-122"/>
              </a:rPr>
              <a:t>ufrieden</a:t>
            </a:r>
            <a:r>
              <a:rPr lang="en-US" altLang="zh-CN" dirty="0" smtClean="0">
                <a:ea typeface="宋体" charset="-122"/>
              </a:rPr>
              <a:t> sein</a:t>
            </a:r>
            <a:r>
              <a:rPr lang="zh-CN" altLang="en-US" dirty="0" smtClean="0">
                <a:ea typeface="宋体" charset="-122"/>
              </a:rPr>
              <a:t>，</a:t>
            </a:r>
            <a:r>
              <a:rPr lang="zh-CN" altLang="en-US" dirty="0">
                <a:ea typeface="宋体" charset="-122"/>
              </a:rPr>
              <a:t>满意的</a:t>
            </a:r>
            <a:r>
              <a:rPr lang="zh-CN" altLang="en-US" dirty="0" smtClean="0">
                <a:ea typeface="宋体" charset="-122"/>
              </a:rPr>
              <a:t>。 </a:t>
            </a:r>
            <a:endParaRPr lang="de-DE" altLang="zh-CN" dirty="0" smtClean="0">
              <a:ea typeface="宋体" charset="-122"/>
            </a:endParaRPr>
          </a:p>
          <a:p>
            <a:pPr>
              <a:buNone/>
            </a:pPr>
            <a:r>
              <a:rPr lang="de-DE" altLang="zh-CN" dirty="0" smtClean="0">
                <a:ea typeface="宋体" charset="-122"/>
              </a:rPr>
              <a:t>     </a:t>
            </a:r>
            <a:r>
              <a:rPr lang="en-US" altLang="zh-CN" dirty="0" err="1">
                <a:ea typeface="宋体" charset="-122"/>
              </a:rPr>
              <a:t>Bist</a:t>
            </a:r>
            <a:r>
              <a:rPr lang="de-DE" altLang="zh-CN" dirty="0" smtClean="0">
                <a:ea typeface="宋体" charset="-122"/>
              </a:rPr>
              <a:t> du zufrieden?</a:t>
            </a:r>
            <a:r>
              <a:rPr lang="en-US" altLang="zh-CN" dirty="0" smtClean="0">
                <a:ea typeface="宋体" charset="-122"/>
              </a:rPr>
              <a:t> </a:t>
            </a:r>
            <a:r>
              <a:rPr lang="zh-CN" altLang="en-US" dirty="0" smtClean="0">
                <a:ea typeface="宋体" charset="-122"/>
              </a:rPr>
              <a:t>你满意吗？</a:t>
            </a:r>
            <a:r>
              <a:rPr lang="de-DE" altLang="zh-CN" dirty="0" smtClean="0">
                <a:ea typeface="宋体" charset="-122"/>
              </a:rPr>
              <a:t>     </a:t>
            </a:r>
            <a:endParaRPr lang="en-US" altLang="zh-CN" dirty="0"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94404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hexagonal_learning_p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2857520" cy="774720"/>
          </a:xfrm>
        </p:spPr>
        <p:txBody>
          <a:bodyPr/>
          <a:lstStyle/>
          <a:p>
            <a:pPr algn="l"/>
            <a:r>
              <a:rPr lang="de-DE" altLang="zh-CN" dirty="0" smtClean="0"/>
              <a:t>Denk nach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1932360" y="1340768"/>
            <a:ext cx="122413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err="1" smtClean="0">
                <a:solidFill>
                  <a:schemeClr val="tx1"/>
                </a:solidFill>
              </a:rPr>
              <a:t>sehen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907704" y="3140968"/>
            <a:ext cx="187220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err="1" smtClean="0">
                <a:solidFill>
                  <a:schemeClr val="tx1"/>
                </a:solidFill>
              </a:rPr>
              <a:t>kommen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979712" y="4581128"/>
            <a:ext cx="122413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err="1" smtClean="0">
                <a:solidFill>
                  <a:schemeClr val="tx1"/>
                </a:solidFill>
              </a:rPr>
              <a:t>holen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71600" y="1340768"/>
            <a:ext cx="936104" cy="504056"/>
          </a:xfrm>
          <a:prstGeom prst="rect">
            <a:avLst/>
          </a:prstGeom>
          <a:solidFill>
            <a:srgbClr val="FFFF66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chemeClr val="tx1"/>
                </a:solidFill>
              </a:rPr>
              <a:t>fern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971600" y="3140968"/>
            <a:ext cx="936104" cy="504056"/>
          </a:xfrm>
          <a:prstGeom prst="rect">
            <a:avLst/>
          </a:prstGeom>
          <a:solidFill>
            <a:srgbClr val="FFFF66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3200" dirty="0" smtClean="0">
                <a:solidFill>
                  <a:schemeClr val="tx1"/>
                </a:solidFill>
              </a:rPr>
              <a:t>mit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331640" y="4581128"/>
            <a:ext cx="648072" cy="504056"/>
          </a:xfrm>
          <a:prstGeom prst="rect">
            <a:avLst/>
          </a:prstGeom>
          <a:solidFill>
            <a:srgbClr val="FFFF66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chemeClr val="tx1"/>
                </a:solidFill>
              </a:rPr>
              <a:t>ab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71600" y="2204864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b="1" dirty="0" smtClean="0"/>
              <a:t>Ich                             .  </a:t>
            </a:r>
            <a:r>
              <a:rPr lang="de-DE" altLang="zh-CN" dirty="0" smtClean="0"/>
              <a:t>                  </a:t>
            </a:r>
            <a:endParaRPr lang="zh-CN" altLang="en-US" dirty="0"/>
          </a:p>
        </p:txBody>
      </p:sp>
      <p:cxnSp>
        <p:nvCxnSpPr>
          <p:cNvPr id="17" name="直接连接符 16"/>
          <p:cNvCxnSpPr/>
          <p:nvPr/>
        </p:nvCxnSpPr>
        <p:spPr>
          <a:xfrm>
            <a:off x="1907704" y="2717631"/>
            <a:ext cx="124879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3419872" y="2708920"/>
            <a:ext cx="124879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1907704" y="2132856"/>
            <a:ext cx="122413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err="1" smtClean="0">
                <a:solidFill>
                  <a:schemeClr val="tx1"/>
                </a:solidFill>
              </a:rPr>
              <a:t>sehe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71600" y="3780329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b="1" dirty="0" smtClean="0"/>
              <a:t>Ich                             .  </a:t>
            </a:r>
            <a:r>
              <a:rPr lang="de-DE" altLang="zh-CN" dirty="0" smtClean="0"/>
              <a:t>                  </a:t>
            </a:r>
            <a:endParaRPr lang="zh-CN" altLang="en-US" dirty="0"/>
          </a:p>
        </p:txBody>
      </p:sp>
      <p:cxnSp>
        <p:nvCxnSpPr>
          <p:cNvPr id="21" name="直接连接符 20"/>
          <p:cNvCxnSpPr/>
          <p:nvPr/>
        </p:nvCxnSpPr>
        <p:spPr>
          <a:xfrm>
            <a:off x="3971280" y="4221088"/>
            <a:ext cx="69738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1979712" y="4221088"/>
            <a:ext cx="18002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1907704" y="3645024"/>
            <a:ext cx="187220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err="1" smtClean="0">
                <a:solidFill>
                  <a:schemeClr val="tx1"/>
                </a:solidFill>
              </a:rPr>
              <a:t>komme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71600" y="5220489"/>
            <a:ext cx="4968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b="1" dirty="0" smtClean="0"/>
              <a:t>Ich                dich         .  </a:t>
            </a:r>
            <a:r>
              <a:rPr lang="de-DE" altLang="zh-CN" dirty="0" smtClean="0"/>
              <a:t>                  </a:t>
            </a:r>
            <a:endParaRPr lang="zh-CN" altLang="en-US" dirty="0"/>
          </a:p>
        </p:txBody>
      </p:sp>
      <p:cxnSp>
        <p:nvCxnSpPr>
          <p:cNvPr id="27" name="直接连接符 26"/>
          <p:cNvCxnSpPr/>
          <p:nvPr/>
        </p:nvCxnSpPr>
        <p:spPr>
          <a:xfrm>
            <a:off x="1955056" y="5661248"/>
            <a:ext cx="124879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4522688" y="5661248"/>
            <a:ext cx="69738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矩形 28"/>
          <p:cNvSpPr/>
          <p:nvPr/>
        </p:nvSpPr>
        <p:spPr>
          <a:xfrm>
            <a:off x="1979712" y="5085184"/>
            <a:ext cx="122413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chemeClr val="tx1"/>
                </a:solidFill>
              </a:rPr>
              <a:t>hole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01977" y="1300408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看电视</a:t>
            </a:r>
            <a:endParaRPr lang="zh-CN" altLang="en-US" sz="3200" dirty="0"/>
          </a:p>
        </p:txBody>
      </p:sp>
      <p:sp>
        <p:nvSpPr>
          <p:cNvPr id="23" name="TextBox 22"/>
          <p:cNvSpPr txBox="1"/>
          <p:nvPr/>
        </p:nvSpPr>
        <p:spPr>
          <a:xfrm>
            <a:off x="3923928" y="3132257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一起来</a:t>
            </a:r>
            <a:r>
              <a:rPr lang="en-US" altLang="zh-CN" sz="3200" dirty="0" smtClean="0"/>
              <a:t>/</a:t>
            </a:r>
            <a:r>
              <a:rPr lang="zh-CN" altLang="en-US" sz="3200" dirty="0" smtClean="0"/>
              <a:t>去</a:t>
            </a:r>
            <a:endParaRPr lang="zh-CN" altLang="en-US" sz="3200" dirty="0"/>
          </a:p>
        </p:txBody>
      </p:sp>
      <p:sp>
        <p:nvSpPr>
          <p:cNvPr id="24" name="TextBox 23"/>
          <p:cNvSpPr txBox="1"/>
          <p:nvPr/>
        </p:nvSpPr>
        <p:spPr>
          <a:xfrm>
            <a:off x="3419872" y="4572417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接</a:t>
            </a:r>
            <a:r>
              <a:rPr lang="zh-CN" altLang="en-US" sz="3200" dirty="0"/>
              <a:t>某</a:t>
            </a:r>
            <a:r>
              <a:rPr lang="zh-CN" altLang="en-US" sz="3200" dirty="0" smtClean="0"/>
              <a:t>人</a:t>
            </a:r>
            <a:endParaRPr lang="en-US" altLang="zh-CN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48555E-6 L 0.00139 0.120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60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48555E-6 L 0.27951 0.12069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76" y="60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0.00532 L 2.5E-6 0.0735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3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04624E-6 L 0.31892 0.0788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37" y="3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.00508 L -0.00382 0.068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31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9711E-6 L 0.35034 0.07884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17" y="3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9" grpId="0" animBg="1"/>
      <p:bldP spid="25" grpId="0" animBg="1"/>
      <p:bldP spid="2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hexagonal_learning_p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2857520" cy="774720"/>
          </a:xfrm>
        </p:spPr>
        <p:txBody>
          <a:bodyPr/>
          <a:lstStyle/>
          <a:p>
            <a:pPr algn="l"/>
            <a:r>
              <a:rPr lang="de-DE" altLang="zh-CN" dirty="0" smtClean="0"/>
              <a:t>Denk nach</a:t>
            </a:r>
            <a:endParaRPr lang="zh-CN" altLang="en-US" dirty="0"/>
          </a:p>
        </p:txBody>
      </p:sp>
      <p:graphicFrame>
        <p:nvGraphicFramePr>
          <p:cNvPr id="7" name="内容占位符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5815848"/>
              </p:ext>
            </p:extLst>
          </p:nvPr>
        </p:nvGraphicFramePr>
        <p:xfrm>
          <a:off x="214282" y="1142984"/>
          <a:ext cx="8746082" cy="27860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8694"/>
                <a:gridCol w="1673778"/>
                <a:gridCol w="6143610"/>
              </a:tblGrid>
              <a:tr h="696517">
                <a:tc>
                  <a:txBody>
                    <a:bodyPr/>
                    <a:lstStyle/>
                    <a:p>
                      <a:r>
                        <a:rPr lang="de-DE" altLang="zh-CN" sz="3200" b="0" dirty="0" smtClean="0">
                          <a:solidFill>
                            <a:srgbClr val="FF0000"/>
                          </a:solidFill>
                        </a:rPr>
                        <a:t>fern</a:t>
                      </a:r>
                      <a:endParaRPr lang="zh-CN" altLang="en-US" sz="32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sehen</a:t>
                      </a:r>
                      <a:endParaRPr lang="zh-CN" altLang="en-US" sz="32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altLang="zh-CN" sz="32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                 Ich</a:t>
                      </a:r>
                      <a:r>
                        <a:rPr lang="de-DE" altLang="zh-CN" sz="32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sehe  gerne </a:t>
                      </a:r>
                      <a:r>
                        <a:rPr lang="de-DE" altLang="zh-CN" sz="3200" b="0" baseline="0" dirty="0" smtClean="0">
                          <a:solidFill>
                            <a:srgbClr val="FF0000"/>
                          </a:solidFill>
                        </a:rPr>
                        <a:t>fern</a:t>
                      </a:r>
                      <a:r>
                        <a:rPr lang="de-DE" altLang="zh-CN" sz="32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.</a:t>
                      </a:r>
                      <a:endParaRPr lang="zh-CN" altLang="en-US" sz="32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66"/>
                    </a:solidFill>
                  </a:tcPr>
                </a:tc>
              </a:tr>
              <a:tr h="696517">
                <a:tc>
                  <a:txBody>
                    <a:bodyPr/>
                    <a:lstStyle/>
                    <a:p>
                      <a:r>
                        <a:rPr lang="de-DE" altLang="zh-CN" sz="3200" dirty="0" smtClean="0">
                          <a:solidFill>
                            <a:srgbClr val="FF0000"/>
                          </a:solidFill>
                        </a:rPr>
                        <a:t> mit</a:t>
                      </a:r>
                      <a:endParaRPr lang="zh-CN" altLang="en-US" sz="32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kommen</a:t>
                      </a:r>
                      <a:endParaRPr lang="zh-CN" altLang="en-US" sz="32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altLang="zh-CN" sz="3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                 Ich komme nicht</a:t>
                      </a:r>
                      <a:r>
                        <a:rPr lang="de-DE" altLang="zh-CN" sz="32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lang="de-DE" altLang="zh-CN" sz="3200" baseline="0" dirty="0" smtClean="0">
                          <a:solidFill>
                            <a:srgbClr val="FF0000"/>
                          </a:solidFill>
                        </a:rPr>
                        <a:t>mit</a:t>
                      </a:r>
                      <a:r>
                        <a:rPr lang="de-DE" altLang="zh-CN" sz="32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.</a:t>
                      </a:r>
                      <a:endParaRPr lang="zh-CN" altLang="en-US" sz="3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66"/>
                    </a:solidFill>
                  </a:tcPr>
                </a:tc>
              </a:tr>
              <a:tr h="69651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  ab</a:t>
                      </a:r>
                      <a:endParaRPr lang="zh-CN" altLang="en-US" sz="3200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altLang="zh-CN" sz="3200" dirty="0" smtClean="0"/>
                        <a:t>holen</a:t>
                      </a:r>
                      <a:endParaRPr lang="zh-CN" altLang="en-US" sz="3200" dirty="0"/>
                    </a:p>
                  </a:txBody>
                  <a:tcP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altLang="zh-CN" sz="3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                 Ich</a:t>
                      </a:r>
                      <a:r>
                        <a:rPr lang="de-DE" altLang="zh-CN" sz="32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hole dich </a:t>
                      </a:r>
                      <a:r>
                        <a:rPr lang="de-DE" altLang="zh-CN" sz="3200" baseline="0" dirty="0" smtClean="0">
                          <a:solidFill>
                            <a:srgbClr val="FF0000"/>
                          </a:solidFill>
                        </a:rPr>
                        <a:t>ab</a:t>
                      </a:r>
                      <a:r>
                        <a:rPr lang="de-DE" altLang="zh-CN" sz="32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.</a:t>
                      </a:r>
                      <a:endParaRPr lang="zh-CN" altLang="en-US" sz="3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66"/>
                    </a:solidFill>
                  </a:tcPr>
                </a:tc>
              </a:tr>
              <a:tr h="69651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  an</a:t>
                      </a:r>
                      <a:endParaRPr lang="zh-CN" altLang="en-US" sz="3200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altLang="zh-CN" sz="3200" dirty="0" smtClean="0"/>
                        <a:t>fangen</a:t>
                      </a:r>
                      <a:endParaRPr lang="zh-CN" altLang="en-US" sz="3200" dirty="0"/>
                    </a:p>
                  </a:txBody>
                  <a:tcP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altLang="zh-CN" sz="3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                 Der Film</a:t>
                      </a:r>
                      <a:r>
                        <a:rPr lang="de-DE" altLang="zh-CN" sz="32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fängt um 8 Uhr </a:t>
                      </a:r>
                      <a:r>
                        <a:rPr lang="de-DE" altLang="zh-CN" sz="3200" baseline="0" dirty="0" smtClean="0">
                          <a:solidFill>
                            <a:srgbClr val="FF0000"/>
                          </a:solidFill>
                        </a:rPr>
                        <a:t>an</a:t>
                      </a:r>
                      <a:r>
                        <a:rPr lang="de-DE" altLang="zh-CN" sz="32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.</a:t>
                      </a:r>
                      <a:endParaRPr lang="zh-CN" altLang="en-US" sz="3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FF66"/>
                    </a:solidFill>
                  </a:tcPr>
                </a:tc>
              </a:tr>
            </a:tbl>
          </a:graphicData>
        </a:graphic>
      </p:graphicFrame>
      <p:sp>
        <p:nvSpPr>
          <p:cNvPr id="9" name="动作按钮: 声音 8">
            <a:hlinkClick r:id="rId3" action="ppaction://hlinkfile" highlightClick="1"/>
          </p:cNvPr>
          <p:cNvSpPr/>
          <p:nvPr/>
        </p:nvSpPr>
        <p:spPr>
          <a:xfrm>
            <a:off x="3929058" y="4572008"/>
            <a:ext cx="642942" cy="571504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112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hexagonal_learning_p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1714512" cy="774720"/>
          </a:xfrm>
        </p:spPr>
        <p:txBody>
          <a:bodyPr/>
          <a:lstStyle/>
          <a:p>
            <a:pPr algn="l"/>
            <a:r>
              <a:rPr lang="de-DE" altLang="zh-CN" dirty="0" smtClean="0"/>
              <a:t>Üben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0" y="1214422"/>
            <a:ext cx="5186370" cy="2428892"/>
          </a:xfrm>
        </p:spPr>
        <p:txBody>
          <a:bodyPr/>
          <a:lstStyle/>
          <a:p>
            <a:r>
              <a:rPr lang="de-DE" altLang="zh-CN" dirty="0" smtClean="0"/>
              <a:t>Ich komme mit.</a:t>
            </a:r>
          </a:p>
          <a:p>
            <a:pPr>
              <a:buNone/>
            </a:pPr>
            <a:r>
              <a:rPr lang="de-DE" altLang="zh-CN" dirty="0" smtClean="0"/>
              <a:t>     Ich komme gerne mit.</a:t>
            </a:r>
          </a:p>
          <a:p>
            <a:pPr>
              <a:buNone/>
            </a:pPr>
            <a:r>
              <a:rPr lang="de-DE" altLang="zh-CN" dirty="0" smtClean="0"/>
              <a:t>     Ich komme heute gerne mit.</a:t>
            </a:r>
          </a:p>
          <a:p>
            <a:pPr>
              <a:buNone/>
            </a:pPr>
            <a:r>
              <a:rPr lang="de-DE" altLang="zh-CN" dirty="0" smtClean="0"/>
              <a:t>     Ich komme heute nicht mit.</a:t>
            </a:r>
            <a:endParaRPr lang="zh-CN" altLang="en-US" dirty="0"/>
          </a:p>
        </p:txBody>
      </p:sp>
      <p:sp>
        <p:nvSpPr>
          <p:cNvPr id="8" name="内容占位符 5"/>
          <p:cNvSpPr txBox="1">
            <a:spLocks/>
          </p:cNvSpPr>
          <p:nvPr/>
        </p:nvSpPr>
        <p:spPr bwMode="auto">
          <a:xfrm>
            <a:off x="0" y="3929066"/>
            <a:ext cx="518637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defTabSz="914400" latinLnBrk="0">
              <a:lnSpc>
                <a:spcPct val="100000"/>
              </a:lnSpc>
              <a:spcBef>
                <a:spcPct val="20000"/>
              </a:spcBef>
              <a:buClrTx/>
              <a:buSzTx/>
              <a:buFontTx/>
              <a:buChar char="•"/>
              <a:tabLst/>
              <a:defRPr/>
            </a:pPr>
            <a:r>
              <a:rPr lang="de-DE" altLang="zh-CN" sz="3200" dirty="0" smtClean="0">
                <a:latin typeface="+mn-lt"/>
              </a:rPr>
              <a:t>Kommst du mit?</a:t>
            </a:r>
          </a:p>
          <a:p>
            <a:pPr marL="342900" marR="0" lvl="0" indent="-342900" defTabSz="914400" latinLnBrk="0">
              <a:lnSpc>
                <a:spcPct val="100000"/>
              </a:lnSpc>
              <a:spcBef>
                <a:spcPct val="20000"/>
              </a:spcBef>
              <a:buClrTx/>
              <a:buSzTx/>
              <a:buFontTx/>
              <a:buNone/>
              <a:tabLst/>
              <a:defRPr/>
            </a:pPr>
            <a:r>
              <a:rPr lang="de-DE" altLang="zh-CN" sz="3200" dirty="0" smtClean="0">
                <a:latin typeface="+mn-lt"/>
              </a:rPr>
              <a:t>     Kommst du  morgen mit?</a:t>
            </a:r>
          </a:p>
          <a:p>
            <a:pPr marL="342900" marR="0" lvl="0" indent="-342900" defTabSz="914400" latinLnBrk="0">
              <a:lnSpc>
                <a:spcPct val="100000"/>
              </a:lnSpc>
              <a:spcBef>
                <a:spcPct val="20000"/>
              </a:spcBef>
              <a:buClrTx/>
              <a:buSzTx/>
              <a:buFontTx/>
              <a:buNone/>
              <a:tabLst/>
              <a:defRPr/>
            </a:pPr>
            <a:r>
              <a:rPr lang="de-DE" altLang="zh-CN" sz="3200" dirty="0" smtClean="0">
                <a:latin typeface="+mn-lt"/>
              </a:rPr>
              <a:t>     Kommst du morgen um fünf Uhr mit?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zh-CN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圆角矩形 15"/>
          <p:cNvSpPr/>
          <p:nvPr/>
        </p:nvSpPr>
        <p:spPr>
          <a:xfrm>
            <a:off x="0" y="836712"/>
            <a:ext cx="11049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Lea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2019300" y="836712"/>
            <a:ext cx="1409700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steh</a:t>
            </a:r>
            <a:r>
              <a:rPr lang="de-DE" altLang="zh-CN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endParaRPr lang="zh-CN" alt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3462337" y="836712"/>
            <a:ext cx="3686175" cy="6858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 um halb sieben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14288" y="1628800"/>
            <a:ext cx="11049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prstClr val="black"/>
                </a:solidFill>
              </a:rPr>
              <a:t>主语</a:t>
            </a:r>
          </a:p>
        </p:txBody>
      </p:sp>
      <p:sp>
        <p:nvSpPr>
          <p:cNvPr id="22" name="圆角矩形 21"/>
          <p:cNvSpPr/>
          <p:nvPr/>
        </p:nvSpPr>
        <p:spPr>
          <a:xfrm>
            <a:off x="1119188" y="1628800"/>
            <a:ext cx="2309812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prstClr val="black"/>
                </a:solidFill>
              </a:rPr>
              <a:t>可分动词</a:t>
            </a:r>
          </a:p>
        </p:txBody>
      </p:sp>
      <p:sp>
        <p:nvSpPr>
          <p:cNvPr id="23" name="圆角矩形 22"/>
          <p:cNvSpPr/>
          <p:nvPr/>
        </p:nvSpPr>
        <p:spPr>
          <a:xfrm>
            <a:off x="3462338" y="1628800"/>
            <a:ext cx="3686175" cy="6858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prstClr val="black"/>
                </a:solidFill>
              </a:rPr>
              <a:t>时间</a:t>
            </a:r>
            <a:r>
              <a:rPr lang="zh-CN" altLang="en-US" sz="2800" dirty="0" smtClean="0">
                <a:solidFill>
                  <a:prstClr val="black"/>
                </a:solidFill>
              </a:rPr>
              <a:t>状语</a:t>
            </a:r>
            <a:r>
              <a:rPr lang="de-DE" altLang="zh-CN" sz="2800" dirty="0" smtClean="0">
                <a:solidFill>
                  <a:prstClr val="black"/>
                </a:solidFill>
              </a:rPr>
              <a:t> 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  <p:sp>
        <p:nvSpPr>
          <p:cNvPr id="26" name="心形 25"/>
          <p:cNvSpPr/>
          <p:nvPr/>
        </p:nvSpPr>
        <p:spPr>
          <a:xfrm>
            <a:off x="1481138" y="188640"/>
            <a:ext cx="533400" cy="576263"/>
          </a:xfrm>
          <a:prstGeom prst="hear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zh-CN" altLang="en-US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1157288" y="836712"/>
            <a:ext cx="857250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r">
              <a:defRPr/>
            </a:pPr>
            <a:r>
              <a:rPr lang="de-DE" altLang="zh-CN" sz="3600" dirty="0">
                <a:solidFill>
                  <a:prstClr val="black"/>
                </a:solidFill>
              </a:rPr>
              <a:t>auf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7219950" y="1628800"/>
            <a:ext cx="1771650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prstClr val="black"/>
                </a:solidFill>
              </a:rPr>
              <a:t>动词前缀</a:t>
            </a:r>
          </a:p>
        </p:txBody>
      </p:sp>
      <p:sp>
        <p:nvSpPr>
          <p:cNvPr id="35" name="心形 34"/>
          <p:cNvSpPr/>
          <p:nvPr/>
        </p:nvSpPr>
        <p:spPr>
          <a:xfrm>
            <a:off x="7668344" y="188640"/>
            <a:ext cx="533400" cy="576263"/>
          </a:xfrm>
          <a:prstGeom prst="hear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019300" y="476771"/>
            <a:ext cx="564904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6" name="圆角矩形 35"/>
          <p:cNvSpPr/>
          <p:nvPr/>
        </p:nvSpPr>
        <p:spPr>
          <a:xfrm>
            <a:off x="107504" y="3247256"/>
            <a:ext cx="11049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Eva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sp>
        <p:nvSpPr>
          <p:cNvPr id="37" name="圆角矩形 36"/>
          <p:cNvSpPr/>
          <p:nvPr/>
        </p:nvSpPr>
        <p:spPr>
          <a:xfrm>
            <a:off x="2282031" y="3247256"/>
            <a:ext cx="1409700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s</a:t>
            </a:r>
            <a:r>
              <a:rPr lang="de-DE" altLang="zh-CN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ie</a:t>
            </a:r>
            <a:r>
              <a:rPr lang="de-DE" altLang="zh-CN" sz="3600" dirty="0" smtClean="0">
                <a:solidFill>
                  <a:prstClr val="black"/>
                </a:solidFill>
              </a:rPr>
              <a:t>h</a:t>
            </a:r>
            <a:r>
              <a:rPr lang="de-DE" altLang="zh-CN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endParaRPr lang="zh-CN" alt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圆角矩形 37"/>
          <p:cNvSpPr/>
          <p:nvPr/>
        </p:nvSpPr>
        <p:spPr>
          <a:xfrm>
            <a:off x="3707904" y="3247256"/>
            <a:ext cx="3686175" cy="6858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 gerne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sp>
        <p:nvSpPr>
          <p:cNvPr id="39" name="圆角矩形 38"/>
          <p:cNvSpPr/>
          <p:nvPr/>
        </p:nvSpPr>
        <p:spPr>
          <a:xfrm>
            <a:off x="121792" y="4039344"/>
            <a:ext cx="11049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prstClr val="black"/>
                </a:solidFill>
              </a:rPr>
              <a:t>主语</a:t>
            </a:r>
          </a:p>
        </p:txBody>
      </p:sp>
      <p:sp>
        <p:nvSpPr>
          <p:cNvPr id="40" name="圆角矩形 39"/>
          <p:cNvSpPr/>
          <p:nvPr/>
        </p:nvSpPr>
        <p:spPr>
          <a:xfrm>
            <a:off x="1226692" y="4039344"/>
            <a:ext cx="2481212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prstClr val="black"/>
                </a:solidFill>
              </a:rPr>
              <a:t>可分动词</a:t>
            </a:r>
          </a:p>
        </p:txBody>
      </p:sp>
      <p:sp>
        <p:nvSpPr>
          <p:cNvPr id="41" name="圆角矩形 40"/>
          <p:cNvSpPr/>
          <p:nvPr/>
        </p:nvSpPr>
        <p:spPr>
          <a:xfrm>
            <a:off x="3694137" y="4039344"/>
            <a:ext cx="3686175" cy="6858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prstClr val="black"/>
                </a:solidFill>
              </a:rPr>
              <a:t>情态</a:t>
            </a:r>
            <a:r>
              <a:rPr lang="zh-CN" altLang="en-US" sz="2800" dirty="0" smtClean="0">
                <a:solidFill>
                  <a:prstClr val="black"/>
                </a:solidFill>
              </a:rPr>
              <a:t>状语（</a:t>
            </a:r>
            <a:r>
              <a:rPr lang="zh-CN" altLang="en-US" sz="2800" dirty="0">
                <a:solidFill>
                  <a:prstClr val="black"/>
                </a:solidFill>
              </a:rPr>
              <a:t>喜欢</a:t>
            </a:r>
            <a:r>
              <a:rPr lang="zh-CN" altLang="en-US" sz="2800" dirty="0" smtClean="0">
                <a:solidFill>
                  <a:prstClr val="black"/>
                </a:solidFill>
              </a:rPr>
              <a:t>）</a:t>
            </a:r>
            <a:r>
              <a:rPr lang="de-DE" altLang="zh-CN" sz="2800" dirty="0" smtClean="0">
                <a:solidFill>
                  <a:prstClr val="black"/>
                </a:solidFill>
              </a:rPr>
              <a:t> 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  <p:sp>
        <p:nvSpPr>
          <p:cNvPr id="42" name="心形 41"/>
          <p:cNvSpPr/>
          <p:nvPr/>
        </p:nvSpPr>
        <p:spPr>
          <a:xfrm>
            <a:off x="1588642" y="2599184"/>
            <a:ext cx="533400" cy="576263"/>
          </a:xfrm>
          <a:prstGeom prst="hear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zh-CN" altLang="en-US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圆角矩形 42"/>
          <p:cNvSpPr/>
          <p:nvPr/>
        </p:nvSpPr>
        <p:spPr>
          <a:xfrm>
            <a:off x="1264792" y="3247256"/>
            <a:ext cx="1009302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r"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fern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sp>
        <p:nvSpPr>
          <p:cNvPr id="44" name="圆角矩形 43"/>
          <p:cNvSpPr/>
          <p:nvPr/>
        </p:nvSpPr>
        <p:spPr>
          <a:xfrm>
            <a:off x="7394078" y="4039344"/>
            <a:ext cx="1705025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prstClr val="black"/>
                </a:solidFill>
              </a:rPr>
              <a:t>动词前缀</a:t>
            </a:r>
          </a:p>
        </p:txBody>
      </p:sp>
      <p:sp>
        <p:nvSpPr>
          <p:cNvPr id="45" name="心形 44"/>
          <p:cNvSpPr/>
          <p:nvPr/>
        </p:nvSpPr>
        <p:spPr>
          <a:xfrm>
            <a:off x="7775848" y="2599184"/>
            <a:ext cx="533400" cy="576263"/>
          </a:xfrm>
          <a:prstGeom prst="hear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2126804" y="2887315"/>
            <a:ext cx="564904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9041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65989 -0.0006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86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65989 -0.00069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86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6" grpId="0" animBg="1"/>
      <p:bldP spid="30" grpId="0" animBg="1"/>
      <p:bldP spid="34" grpId="0" animBg="1"/>
      <p:bldP spid="35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圆角矩形 15"/>
          <p:cNvSpPr/>
          <p:nvPr/>
        </p:nvSpPr>
        <p:spPr>
          <a:xfrm>
            <a:off x="0" y="836712"/>
            <a:ext cx="1588642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600" dirty="0">
                <a:solidFill>
                  <a:prstClr val="black"/>
                </a:solidFill>
              </a:rPr>
              <a:t>Lukas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1588642" y="836712"/>
            <a:ext cx="1840358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geh</a:t>
            </a:r>
            <a:r>
              <a:rPr lang="de-DE" altLang="zh-CN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endParaRPr lang="zh-CN" alt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3462338" y="836712"/>
            <a:ext cx="2909862" cy="6858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 gerne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14288" y="1628800"/>
            <a:ext cx="146685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prstClr val="black"/>
                </a:solidFill>
              </a:rPr>
              <a:t>主语</a:t>
            </a:r>
          </a:p>
        </p:txBody>
      </p:sp>
      <p:sp>
        <p:nvSpPr>
          <p:cNvPr id="22" name="圆角矩形 21"/>
          <p:cNvSpPr/>
          <p:nvPr/>
        </p:nvSpPr>
        <p:spPr>
          <a:xfrm>
            <a:off x="1588642" y="1628800"/>
            <a:ext cx="1840358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 smtClean="0">
                <a:solidFill>
                  <a:prstClr val="black"/>
                </a:solidFill>
              </a:rPr>
              <a:t>动词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3462339" y="1628800"/>
            <a:ext cx="3269901" cy="6858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prstClr val="black"/>
                </a:solidFill>
              </a:rPr>
              <a:t>情态状语（喜欢）</a:t>
            </a:r>
            <a:r>
              <a:rPr lang="de-DE" altLang="zh-CN" sz="2800" dirty="0">
                <a:solidFill>
                  <a:prstClr val="black"/>
                </a:solidFill>
              </a:rPr>
              <a:t> </a:t>
            </a:r>
            <a:r>
              <a:rPr lang="de-DE" altLang="zh-CN" sz="2800" dirty="0" smtClean="0">
                <a:solidFill>
                  <a:prstClr val="black"/>
                </a:solidFill>
              </a:rPr>
              <a:t> 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  <p:sp>
        <p:nvSpPr>
          <p:cNvPr id="26" name="心形 25"/>
          <p:cNvSpPr/>
          <p:nvPr/>
        </p:nvSpPr>
        <p:spPr>
          <a:xfrm>
            <a:off x="2238400" y="188640"/>
            <a:ext cx="533400" cy="576263"/>
          </a:xfrm>
          <a:prstGeom prst="hear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zh-CN" altLang="en-US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6372200" y="1628800"/>
            <a:ext cx="2771800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 smtClean="0">
                <a:solidFill>
                  <a:prstClr val="black"/>
                </a:solidFill>
              </a:rPr>
              <a:t>词组中的第</a:t>
            </a:r>
            <a:r>
              <a:rPr lang="en-US" altLang="zh-CN" sz="2800" dirty="0" smtClean="0">
                <a:solidFill>
                  <a:prstClr val="black"/>
                </a:solidFill>
              </a:rPr>
              <a:t>1</a:t>
            </a:r>
            <a:r>
              <a:rPr lang="zh-CN" altLang="en-US" sz="2800" dirty="0" smtClean="0">
                <a:solidFill>
                  <a:prstClr val="black"/>
                </a:solidFill>
              </a:rPr>
              <a:t>部分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  <p:sp>
        <p:nvSpPr>
          <p:cNvPr id="35" name="心形 34"/>
          <p:cNvSpPr/>
          <p:nvPr/>
        </p:nvSpPr>
        <p:spPr>
          <a:xfrm>
            <a:off x="7668344" y="188640"/>
            <a:ext cx="533400" cy="576263"/>
          </a:xfrm>
          <a:prstGeom prst="hear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843808" y="476771"/>
            <a:ext cx="4681463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6" name="圆角矩形 35"/>
          <p:cNvSpPr/>
          <p:nvPr/>
        </p:nvSpPr>
        <p:spPr>
          <a:xfrm>
            <a:off x="107504" y="3247256"/>
            <a:ext cx="11049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du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sp>
        <p:nvSpPr>
          <p:cNvPr id="37" name="圆角矩形 36"/>
          <p:cNvSpPr/>
          <p:nvPr/>
        </p:nvSpPr>
        <p:spPr>
          <a:xfrm>
            <a:off x="2282030" y="3247256"/>
            <a:ext cx="2001937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komm</a:t>
            </a:r>
            <a:r>
              <a:rPr lang="de-DE" altLang="zh-CN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</a:t>
            </a:r>
            <a:endParaRPr lang="zh-CN" alt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圆角矩形 37"/>
          <p:cNvSpPr/>
          <p:nvPr/>
        </p:nvSpPr>
        <p:spPr>
          <a:xfrm>
            <a:off x="4356373" y="3247703"/>
            <a:ext cx="2015827" cy="6858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 heute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sp>
        <p:nvSpPr>
          <p:cNvPr id="39" name="圆角矩形 38"/>
          <p:cNvSpPr/>
          <p:nvPr/>
        </p:nvSpPr>
        <p:spPr>
          <a:xfrm>
            <a:off x="121792" y="4039344"/>
            <a:ext cx="11049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prstClr val="black"/>
                </a:solidFill>
              </a:rPr>
              <a:t>主语</a:t>
            </a:r>
          </a:p>
        </p:txBody>
      </p:sp>
      <p:sp>
        <p:nvSpPr>
          <p:cNvPr id="40" name="圆角矩形 39"/>
          <p:cNvSpPr/>
          <p:nvPr/>
        </p:nvSpPr>
        <p:spPr>
          <a:xfrm>
            <a:off x="1226691" y="4039344"/>
            <a:ext cx="3057275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prstClr val="black"/>
                </a:solidFill>
              </a:rPr>
              <a:t>可分动词</a:t>
            </a:r>
          </a:p>
        </p:txBody>
      </p:sp>
      <p:sp>
        <p:nvSpPr>
          <p:cNvPr id="41" name="圆角矩形 40"/>
          <p:cNvSpPr/>
          <p:nvPr/>
        </p:nvSpPr>
        <p:spPr>
          <a:xfrm>
            <a:off x="4356373" y="4039344"/>
            <a:ext cx="2015827" cy="6858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prstClr val="black"/>
                </a:solidFill>
              </a:rPr>
              <a:t>时间</a:t>
            </a:r>
            <a:r>
              <a:rPr lang="zh-CN" altLang="en-US" sz="2800" dirty="0" smtClean="0">
                <a:solidFill>
                  <a:prstClr val="black"/>
                </a:solidFill>
              </a:rPr>
              <a:t>状语</a:t>
            </a:r>
            <a:r>
              <a:rPr lang="de-DE" altLang="zh-CN" sz="2800" dirty="0" smtClean="0">
                <a:solidFill>
                  <a:prstClr val="black"/>
                </a:solidFill>
              </a:rPr>
              <a:t> 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  <p:sp>
        <p:nvSpPr>
          <p:cNvPr id="42" name="心形 41"/>
          <p:cNvSpPr/>
          <p:nvPr/>
        </p:nvSpPr>
        <p:spPr>
          <a:xfrm>
            <a:off x="1588642" y="2599184"/>
            <a:ext cx="533400" cy="576263"/>
          </a:xfrm>
          <a:prstGeom prst="hear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zh-CN" altLang="en-US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圆角矩形 42"/>
          <p:cNvSpPr/>
          <p:nvPr/>
        </p:nvSpPr>
        <p:spPr>
          <a:xfrm>
            <a:off x="1264792" y="3247256"/>
            <a:ext cx="1009302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r"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mit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sp>
        <p:nvSpPr>
          <p:cNvPr id="44" name="圆角矩形 43"/>
          <p:cNvSpPr/>
          <p:nvPr/>
        </p:nvSpPr>
        <p:spPr>
          <a:xfrm>
            <a:off x="7394078" y="4039344"/>
            <a:ext cx="1705025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prstClr val="black"/>
                </a:solidFill>
              </a:rPr>
              <a:t>动词前缀</a:t>
            </a:r>
          </a:p>
        </p:txBody>
      </p:sp>
      <p:sp>
        <p:nvSpPr>
          <p:cNvPr id="45" name="心形 44"/>
          <p:cNvSpPr/>
          <p:nvPr/>
        </p:nvSpPr>
        <p:spPr>
          <a:xfrm>
            <a:off x="7775848" y="2599184"/>
            <a:ext cx="533400" cy="576263"/>
          </a:xfrm>
          <a:prstGeom prst="hear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2126804" y="2887315"/>
            <a:ext cx="564904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5" name="圆角矩形 24"/>
          <p:cNvSpPr/>
          <p:nvPr/>
        </p:nvSpPr>
        <p:spPr>
          <a:xfrm>
            <a:off x="6372200" y="836712"/>
            <a:ext cx="2726903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altLang="zh-CN" sz="3600" dirty="0">
                <a:solidFill>
                  <a:prstClr val="black"/>
                </a:solidFill>
              </a:rPr>
              <a:t>i</a:t>
            </a:r>
            <a:r>
              <a:rPr lang="de-DE" altLang="zh-CN" sz="3600" dirty="0" smtClean="0">
                <a:solidFill>
                  <a:prstClr val="black"/>
                </a:solidFill>
              </a:rPr>
              <a:t>ns Kino.</a:t>
            </a:r>
            <a:endParaRPr lang="zh-CN" alt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182239" y="4945237"/>
            <a:ext cx="2383308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/>
              <a:t>一般</a:t>
            </a:r>
            <a:r>
              <a:rPr lang="zh-CN" altLang="en-US" sz="3200" b="1" dirty="0" smtClean="0"/>
              <a:t>疑问句</a:t>
            </a:r>
            <a:endParaRPr lang="zh-CN" altLang="en-US" sz="3200" b="1" dirty="0"/>
          </a:p>
        </p:txBody>
      </p:sp>
      <p:sp>
        <p:nvSpPr>
          <p:cNvPr id="27" name="圆角矩形 26"/>
          <p:cNvSpPr/>
          <p:nvPr/>
        </p:nvSpPr>
        <p:spPr>
          <a:xfrm>
            <a:off x="1350558" y="5767536"/>
            <a:ext cx="2001937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de-DE" altLang="zh-CN" sz="3600" dirty="0">
                <a:solidFill>
                  <a:prstClr val="black"/>
                </a:solidFill>
              </a:rPr>
              <a:t>K</a:t>
            </a:r>
            <a:r>
              <a:rPr lang="de-DE" altLang="zh-CN" sz="3600" dirty="0" smtClean="0">
                <a:solidFill>
                  <a:prstClr val="black"/>
                </a:solidFill>
              </a:rPr>
              <a:t>omm</a:t>
            </a:r>
            <a:r>
              <a:rPr lang="de-DE" altLang="zh-CN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</a:t>
            </a:r>
            <a:endParaRPr lang="zh-CN" alt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3398979" y="5767536"/>
            <a:ext cx="11049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du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sp>
        <p:nvSpPr>
          <p:cNvPr id="31" name="圆角矩形 30"/>
          <p:cNvSpPr/>
          <p:nvPr/>
        </p:nvSpPr>
        <p:spPr>
          <a:xfrm>
            <a:off x="4572397" y="5767536"/>
            <a:ext cx="2015827" cy="6858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 heute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sp>
        <p:nvSpPr>
          <p:cNvPr id="32" name="圆角矩形 31"/>
          <p:cNvSpPr/>
          <p:nvPr/>
        </p:nvSpPr>
        <p:spPr>
          <a:xfrm>
            <a:off x="6659042" y="5767536"/>
            <a:ext cx="1276002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r">
              <a:defRPr/>
            </a:pPr>
            <a:r>
              <a:rPr lang="en-US" altLang="zh-CN" sz="3600" dirty="0">
                <a:solidFill>
                  <a:prstClr val="black"/>
                </a:solidFill>
              </a:rPr>
              <a:t>m</a:t>
            </a:r>
            <a:r>
              <a:rPr lang="de-DE" altLang="zh-CN" sz="3600" dirty="0" smtClean="0">
                <a:solidFill>
                  <a:prstClr val="black"/>
                </a:solidFill>
              </a:rPr>
              <a:t>it</a:t>
            </a:r>
            <a:r>
              <a:rPr lang="zh-CN" altLang="en-US" sz="3600" dirty="0" smtClean="0">
                <a:solidFill>
                  <a:prstClr val="black"/>
                </a:solidFill>
              </a:rPr>
              <a:t>？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48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65989 -0.00069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86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8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4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6" grpId="0" animBg="1"/>
      <p:bldP spid="34" grpId="0" animBg="1"/>
      <p:bldP spid="35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3" grpId="0" animBg="1"/>
      <p:bldP spid="27" grpId="0" animBg="1"/>
      <p:bldP spid="28" grpId="0" animBg="1"/>
      <p:bldP spid="31" grpId="0" animBg="1"/>
      <p:bldP spid="3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圆角矩形 15"/>
          <p:cNvSpPr/>
          <p:nvPr/>
        </p:nvSpPr>
        <p:spPr>
          <a:xfrm>
            <a:off x="0" y="836712"/>
            <a:ext cx="11049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Ich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2019300" y="836712"/>
            <a:ext cx="1409700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hol</a:t>
            </a:r>
            <a:r>
              <a:rPr lang="de-DE" altLang="zh-CN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endParaRPr lang="zh-CN" alt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4843822" y="836712"/>
            <a:ext cx="2304690" cy="6858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 um acht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14288" y="1628800"/>
            <a:ext cx="11049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prstClr val="black"/>
                </a:solidFill>
              </a:rPr>
              <a:t>主语</a:t>
            </a:r>
          </a:p>
        </p:txBody>
      </p:sp>
      <p:sp>
        <p:nvSpPr>
          <p:cNvPr id="22" name="圆角矩形 21"/>
          <p:cNvSpPr/>
          <p:nvPr/>
        </p:nvSpPr>
        <p:spPr>
          <a:xfrm>
            <a:off x="1119188" y="1628800"/>
            <a:ext cx="2309812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prstClr val="black"/>
                </a:solidFill>
              </a:rPr>
              <a:t>可分动词</a:t>
            </a:r>
          </a:p>
        </p:txBody>
      </p:sp>
      <p:sp>
        <p:nvSpPr>
          <p:cNvPr id="23" name="圆角矩形 22"/>
          <p:cNvSpPr/>
          <p:nvPr/>
        </p:nvSpPr>
        <p:spPr>
          <a:xfrm>
            <a:off x="4843822" y="1628800"/>
            <a:ext cx="2304691" cy="6858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prstClr val="black"/>
                </a:solidFill>
              </a:rPr>
              <a:t>时间</a:t>
            </a:r>
            <a:r>
              <a:rPr lang="zh-CN" altLang="en-US" sz="2800" dirty="0" smtClean="0">
                <a:solidFill>
                  <a:prstClr val="black"/>
                </a:solidFill>
              </a:rPr>
              <a:t>状语</a:t>
            </a:r>
            <a:r>
              <a:rPr lang="de-DE" altLang="zh-CN" sz="2800" dirty="0" smtClean="0">
                <a:solidFill>
                  <a:prstClr val="black"/>
                </a:solidFill>
              </a:rPr>
              <a:t> 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  <p:sp>
        <p:nvSpPr>
          <p:cNvPr id="26" name="心形 25"/>
          <p:cNvSpPr/>
          <p:nvPr/>
        </p:nvSpPr>
        <p:spPr>
          <a:xfrm>
            <a:off x="1481138" y="188640"/>
            <a:ext cx="533400" cy="576263"/>
          </a:xfrm>
          <a:prstGeom prst="hear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zh-CN" altLang="en-US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1157288" y="836712"/>
            <a:ext cx="857250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r"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ab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7219950" y="1628800"/>
            <a:ext cx="1771650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prstClr val="black"/>
                </a:solidFill>
              </a:rPr>
              <a:t>动词前缀</a:t>
            </a:r>
          </a:p>
        </p:txBody>
      </p:sp>
      <p:sp>
        <p:nvSpPr>
          <p:cNvPr id="35" name="心形 34"/>
          <p:cNvSpPr/>
          <p:nvPr/>
        </p:nvSpPr>
        <p:spPr>
          <a:xfrm>
            <a:off x="7668344" y="188640"/>
            <a:ext cx="533400" cy="576263"/>
          </a:xfrm>
          <a:prstGeom prst="hear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019300" y="476771"/>
            <a:ext cx="564904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6" name="圆角矩形 35"/>
          <p:cNvSpPr/>
          <p:nvPr/>
        </p:nvSpPr>
        <p:spPr>
          <a:xfrm>
            <a:off x="107504" y="3247256"/>
            <a:ext cx="11049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Du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sp>
        <p:nvSpPr>
          <p:cNvPr id="37" name="圆角矩形 36"/>
          <p:cNvSpPr/>
          <p:nvPr/>
        </p:nvSpPr>
        <p:spPr>
          <a:xfrm>
            <a:off x="1259632" y="3247256"/>
            <a:ext cx="1207666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ha</a:t>
            </a:r>
            <a:r>
              <a:rPr lang="de-DE" altLang="zh-CN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</a:t>
            </a:r>
            <a:endParaRPr lang="zh-CN" alt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圆角矩形 37"/>
          <p:cNvSpPr/>
          <p:nvPr/>
        </p:nvSpPr>
        <p:spPr>
          <a:xfrm>
            <a:off x="2483768" y="3247256"/>
            <a:ext cx="3686175" cy="6858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 die Hausaufgaben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sp>
        <p:nvSpPr>
          <p:cNvPr id="39" name="圆角矩形 38"/>
          <p:cNvSpPr/>
          <p:nvPr/>
        </p:nvSpPr>
        <p:spPr>
          <a:xfrm>
            <a:off x="121792" y="4039344"/>
            <a:ext cx="11049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prstClr val="black"/>
                </a:solidFill>
              </a:rPr>
              <a:t>主语</a:t>
            </a:r>
          </a:p>
        </p:txBody>
      </p:sp>
      <p:sp>
        <p:nvSpPr>
          <p:cNvPr id="40" name="圆角矩形 39"/>
          <p:cNvSpPr/>
          <p:nvPr/>
        </p:nvSpPr>
        <p:spPr>
          <a:xfrm>
            <a:off x="1226692" y="4039344"/>
            <a:ext cx="1257076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prstClr val="black"/>
                </a:solidFill>
              </a:rPr>
              <a:t>动词</a:t>
            </a:r>
          </a:p>
        </p:txBody>
      </p:sp>
      <p:sp>
        <p:nvSpPr>
          <p:cNvPr id="41" name="圆角矩形 40"/>
          <p:cNvSpPr/>
          <p:nvPr/>
        </p:nvSpPr>
        <p:spPr>
          <a:xfrm>
            <a:off x="2483768" y="4039344"/>
            <a:ext cx="3686175" cy="6858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prstClr val="black"/>
                </a:solidFill>
              </a:rPr>
              <a:t>宾语</a:t>
            </a:r>
            <a:r>
              <a:rPr lang="de-DE" altLang="zh-CN" sz="2800" dirty="0" smtClean="0">
                <a:solidFill>
                  <a:prstClr val="black"/>
                </a:solidFill>
              </a:rPr>
              <a:t> 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  <p:sp>
        <p:nvSpPr>
          <p:cNvPr id="42" name="心形 41"/>
          <p:cNvSpPr/>
          <p:nvPr/>
        </p:nvSpPr>
        <p:spPr>
          <a:xfrm>
            <a:off x="1588642" y="2599184"/>
            <a:ext cx="533400" cy="576263"/>
          </a:xfrm>
          <a:prstGeom prst="hear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zh-CN" altLang="en-US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心形 44"/>
          <p:cNvSpPr/>
          <p:nvPr/>
        </p:nvSpPr>
        <p:spPr>
          <a:xfrm>
            <a:off x="7775848" y="2599184"/>
            <a:ext cx="533400" cy="576263"/>
          </a:xfrm>
          <a:prstGeom prst="hear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2126804" y="2887315"/>
            <a:ext cx="564904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4" name="圆角矩形 23"/>
          <p:cNvSpPr/>
          <p:nvPr/>
        </p:nvSpPr>
        <p:spPr>
          <a:xfrm>
            <a:off x="3563888" y="836712"/>
            <a:ext cx="1224136" cy="6858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 </a:t>
            </a:r>
            <a:r>
              <a:rPr lang="en-US" altLang="zh-CN" sz="3600" dirty="0">
                <a:solidFill>
                  <a:prstClr val="black"/>
                </a:solidFill>
              </a:rPr>
              <a:t>dich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sp>
        <p:nvSpPr>
          <p:cNvPr id="25" name="圆角矩形 24"/>
          <p:cNvSpPr/>
          <p:nvPr/>
        </p:nvSpPr>
        <p:spPr>
          <a:xfrm>
            <a:off x="3472594" y="1628800"/>
            <a:ext cx="1387438" cy="6858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 </a:t>
            </a:r>
            <a:r>
              <a:rPr lang="zh-CN" altLang="en-US" sz="3600" dirty="0">
                <a:solidFill>
                  <a:prstClr val="black"/>
                </a:solidFill>
              </a:rPr>
              <a:t>宾语</a:t>
            </a:r>
          </a:p>
        </p:txBody>
      </p:sp>
      <p:sp>
        <p:nvSpPr>
          <p:cNvPr id="27" name="圆角矩形 26"/>
          <p:cNvSpPr/>
          <p:nvPr/>
        </p:nvSpPr>
        <p:spPr>
          <a:xfrm>
            <a:off x="7482780" y="3284984"/>
            <a:ext cx="1409700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fertig</a:t>
            </a:r>
            <a:endParaRPr lang="zh-CN" alt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6193250" y="4017257"/>
            <a:ext cx="2950749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 smtClean="0">
                <a:solidFill>
                  <a:prstClr val="black"/>
                </a:solidFill>
              </a:rPr>
              <a:t>词组中的第</a:t>
            </a:r>
            <a:r>
              <a:rPr lang="en-US" altLang="zh-CN" sz="2800" dirty="0" smtClean="0">
                <a:solidFill>
                  <a:prstClr val="black"/>
                </a:solidFill>
              </a:rPr>
              <a:t>1</a:t>
            </a:r>
            <a:r>
              <a:rPr lang="zh-CN" altLang="en-US" sz="2800" dirty="0" smtClean="0">
                <a:solidFill>
                  <a:prstClr val="black"/>
                </a:solidFill>
              </a:rPr>
              <a:t>部分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  <p:sp>
        <p:nvSpPr>
          <p:cNvPr id="29" name="圆角矩形 28"/>
          <p:cNvSpPr/>
          <p:nvPr/>
        </p:nvSpPr>
        <p:spPr>
          <a:xfrm>
            <a:off x="182239" y="4945237"/>
            <a:ext cx="2383308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/>
              <a:t>一般</a:t>
            </a:r>
            <a:r>
              <a:rPr lang="zh-CN" altLang="en-US" sz="3200" b="1" dirty="0" smtClean="0"/>
              <a:t>疑问句</a:t>
            </a:r>
            <a:endParaRPr lang="zh-CN" altLang="en-US" sz="3200" b="1" dirty="0"/>
          </a:p>
        </p:txBody>
      </p:sp>
      <p:sp>
        <p:nvSpPr>
          <p:cNvPr id="31" name="圆角矩形 30"/>
          <p:cNvSpPr/>
          <p:nvPr/>
        </p:nvSpPr>
        <p:spPr>
          <a:xfrm>
            <a:off x="1331640" y="5839544"/>
            <a:ext cx="1207666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de-DE" altLang="zh-CN" sz="3600" dirty="0">
                <a:solidFill>
                  <a:prstClr val="black"/>
                </a:solidFill>
              </a:rPr>
              <a:t>H</a:t>
            </a:r>
            <a:r>
              <a:rPr lang="de-DE" altLang="zh-CN" sz="3600" dirty="0" smtClean="0">
                <a:solidFill>
                  <a:prstClr val="black"/>
                </a:solidFill>
              </a:rPr>
              <a:t>a</a:t>
            </a:r>
            <a:r>
              <a:rPr lang="de-DE" altLang="zh-CN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</a:t>
            </a:r>
            <a:endParaRPr lang="zh-CN" alt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圆角矩形 31"/>
          <p:cNvSpPr/>
          <p:nvPr/>
        </p:nvSpPr>
        <p:spPr>
          <a:xfrm>
            <a:off x="2603004" y="5839544"/>
            <a:ext cx="11049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600" dirty="0">
                <a:solidFill>
                  <a:prstClr val="black"/>
                </a:solidFill>
              </a:rPr>
              <a:t>d</a:t>
            </a:r>
            <a:r>
              <a:rPr lang="de-DE" altLang="zh-CN" sz="3600" dirty="0" smtClean="0">
                <a:solidFill>
                  <a:prstClr val="black"/>
                </a:solidFill>
              </a:rPr>
              <a:t>u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sp>
        <p:nvSpPr>
          <p:cNvPr id="33" name="圆角矩形 32"/>
          <p:cNvSpPr/>
          <p:nvPr/>
        </p:nvSpPr>
        <p:spPr>
          <a:xfrm>
            <a:off x="3779912" y="5839544"/>
            <a:ext cx="3686175" cy="6858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de-DE" altLang="zh-CN" sz="3600" dirty="0" smtClean="0">
                <a:solidFill>
                  <a:prstClr val="black"/>
                </a:solidFill>
              </a:rPr>
              <a:t> die Hausaufgaben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sp>
        <p:nvSpPr>
          <p:cNvPr id="47" name="圆角矩形 46"/>
          <p:cNvSpPr/>
          <p:nvPr/>
        </p:nvSpPr>
        <p:spPr>
          <a:xfrm>
            <a:off x="7482780" y="5839544"/>
            <a:ext cx="1409700" cy="6858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altLang="zh-CN" sz="3600" dirty="0">
                <a:solidFill>
                  <a:prstClr val="black"/>
                </a:solidFill>
              </a:rPr>
              <a:t>f</a:t>
            </a:r>
            <a:r>
              <a:rPr lang="de-DE" altLang="zh-CN" sz="3600" dirty="0" smtClean="0">
                <a:solidFill>
                  <a:prstClr val="black"/>
                </a:solidFill>
              </a:rPr>
              <a:t>ertig</a:t>
            </a:r>
            <a:r>
              <a:rPr lang="zh-CN" altLang="en-US" sz="3600" dirty="0" smtClean="0">
                <a:solidFill>
                  <a:prstClr val="black"/>
                </a:solidFill>
              </a:rPr>
              <a:t>？</a:t>
            </a:r>
            <a:endParaRPr lang="zh-CN" alt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6018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65989 -0.0006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86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6" grpId="0" animBg="1"/>
      <p:bldP spid="30" grpId="0" animBg="1"/>
      <p:bldP spid="34" grpId="0" animBg="1"/>
      <p:bldP spid="35" grpId="0" animBg="1"/>
      <p:bldP spid="39" grpId="0" animBg="1"/>
      <p:bldP spid="40" grpId="0" animBg="1"/>
      <p:bldP spid="41" grpId="0" animBg="1"/>
      <p:bldP spid="42" grpId="0" animBg="1"/>
      <p:bldP spid="45" grpId="0" animBg="1"/>
      <p:bldP spid="25" grpId="0" animBg="1"/>
      <p:bldP spid="28" grpId="0" animBg="1"/>
      <p:bldP spid="29" grpId="0" animBg="1"/>
      <p:bldP spid="31" grpId="0" animBg="1"/>
      <p:bldP spid="32" grpId="0" animBg="1"/>
      <p:bldP spid="33" grpId="0" animBg="1"/>
      <p:bldP spid="4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42852"/>
            <a:ext cx="6715140" cy="703282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Was machst du gerne? </a:t>
            </a:r>
            <a:endParaRPr lang="en-US" altLang="zh-CN" dirty="0">
              <a:ea typeface="宋体" charset="-122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57232"/>
            <a:ext cx="8229600" cy="5214974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 </a:t>
            </a:r>
            <a:r>
              <a:rPr lang="en-US" altLang="zh-CN" dirty="0" smtClean="0">
                <a:ea typeface="宋体" charset="-122"/>
              </a:rPr>
              <a:t>S</a:t>
            </a:r>
            <a:r>
              <a:rPr lang="de-DE" altLang="zh-CN" dirty="0" smtClean="0">
                <a:ea typeface="宋体" charset="-122"/>
              </a:rPr>
              <a:t>ag mal</a:t>
            </a:r>
            <a:r>
              <a:rPr lang="en-US" altLang="zh-CN" dirty="0" smtClean="0">
                <a:ea typeface="宋体" charset="-122"/>
              </a:rPr>
              <a:t> </a:t>
            </a:r>
            <a:r>
              <a:rPr lang="zh-CN" altLang="en-US" dirty="0" smtClean="0">
                <a:ea typeface="宋体" charset="-122"/>
              </a:rPr>
              <a:t>说说看。</a:t>
            </a:r>
            <a:endParaRPr lang="en-US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  Wochenende, das,   </a:t>
            </a:r>
            <a:r>
              <a:rPr lang="zh-CN" altLang="en-US" dirty="0" smtClean="0">
                <a:ea typeface="宋体" charset="-122"/>
              </a:rPr>
              <a:t>周末。</a:t>
            </a:r>
            <a:endParaRPr lang="de-DE" altLang="zh-CN" dirty="0" smtClean="0">
              <a:ea typeface="宋体" charset="-122"/>
            </a:endParaRPr>
          </a:p>
          <a:p>
            <a:pPr>
              <a:buNone/>
            </a:pPr>
            <a:r>
              <a:rPr lang="de-DE" altLang="zh-CN" dirty="0" smtClean="0">
                <a:ea typeface="宋体" charset="-122"/>
              </a:rPr>
              <a:t>       am Wochenende! </a:t>
            </a:r>
            <a:r>
              <a:rPr lang="zh-CN" altLang="en-US" dirty="0">
                <a:ea typeface="宋体" charset="-122"/>
              </a:rPr>
              <a:t> </a:t>
            </a:r>
            <a:r>
              <a:rPr lang="zh-CN" altLang="en-US" dirty="0" smtClean="0">
                <a:ea typeface="宋体" charset="-122"/>
              </a:rPr>
              <a:t>   在周末</a:t>
            </a:r>
            <a:endParaRPr lang="de-DE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ins Kino gehen, </a:t>
            </a:r>
            <a:r>
              <a:rPr lang="zh-CN" altLang="en-US" dirty="0" smtClean="0">
                <a:ea typeface="宋体" charset="-122"/>
              </a:rPr>
              <a:t>去看电影。</a:t>
            </a:r>
            <a:endParaRPr lang="de-DE" altLang="zh-CN" dirty="0" smtClean="0">
              <a:ea typeface="宋体" charset="-122"/>
            </a:endParaRPr>
          </a:p>
          <a:p>
            <a:pPr>
              <a:buNone/>
            </a:pPr>
            <a:r>
              <a:rPr lang="de-DE" altLang="zh-CN" dirty="0" smtClean="0">
                <a:ea typeface="宋体" charset="-122"/>
              </a:rPr>
              <a:t>     Wir gehen ins Kino. </a:t>
            </a:r>
            <a:r>
              <a:rPr lang="zh-CN" altLang="en-US" dirty="0" smtClean="0">
                <a:ea typeface="宋体" charset="-122"/>
              </a:rPr>
              <a:t>我们去看电影。</a:t>
            </a:r>
            <a:endParaRPr lang="de-DE" altLang="zh-CN" dirty="0" smtClean="0">
              <a:ea typeface="宋体" charset="-122"/>
            </a:endParaRPr>
          </a:p>
          <a:p>
            <a:r>
              <a:rPr lang="en-US" altLang="zh-CN" dirty="0" err="1" smtClean="0">
                <a:ea typeface="宋体" charset="-122"/>
              </a:rPr>
              <a:t>mitkommen</a:t>
            </a:r>
            <a:r>
              <a:rPr lang="zh-CN" altLang="en-US" dirty="0" smtClean="0">
                <a:ea typeface="宋体" charset="-122"/>
              </a:rPr>
              <a:t>，同来，同去。 </a:t>
            </a:r>
            <a:endParaRPr lang="de-DE" altLang="zh-CN" dirty="0" smtClean="0">
              <a:ea typeface="宋体" charset="-122"/>
            </a:endParaRPr>
          </a:p>
          <a:p>
            <a:pPr>
              <a:buNone/>
            </a:pPr>
            <a:r>
              <a:rPr lang="de-DE" altLang="zh-CN" dirty="0" smtClean="0">
                <a:ea typeface="宋体" charset="-122"/>
              </a:rPr>
              <a:t>     Kommst du mit?</a:t>
            </a:r>
            <a:r>
              <a:rPr lang="en-US" altLang="zh-CN" dirty="0" smtClean="0">
                <a:ea typeface="宋体" charset="-122"/>
              </a:rPr>
              <a:t> </a:t>
            </a:r>
            <a:r>
              <a:rPr lang="zh-CN" altLang="en-US" dirty="0" smtClean="0">
                <a:ea typeface="宋体" charset="-122"/>
              </a:rPr>
              <a:t>你来吗？</a:t>
            </a:r>
            <a:endParaRPr lang="en-US" altLang="zh-CN" dirty="0" smtClean="0">
              <a:ea typeface="宋体" charset="-122"/>
            </a:endParaRPr>
          </a:p>
          <a:p>
            <a:r>
              <a:rPr lang="en-US" altLang="zh-CN" dirty="0" err="1" smtClean="0">
                <a:ea typeface="宋体" charset="-122"/>
              </a:rPr>
              <a:t>abholen</a:t>
            </a:r>
            <a:r>
              <a:rPr lang="zh-CN" altLang="en-US" dirty="0" smtClean="0">
                <a:ea typeface="宋体" charset="-122"/>
              </a:rPr>
              <a:t>，接人</a:t>
            </a:r>
            <a:endParaRPr lang="en-US" altLang="zh-CN" dirty="0" smtClean="0">
              <a:ea typeface="宋体" charset="-122"/>
            </a:endParaRPr>
          </a:p>
          <a:p>
            <a:pPr>
              <a:buNone/>
            </a:pPr>
            <a:r>
              <a:rPr lang="en-US" altLang="zh-CN" dirty="0" smtClean="0">
                <a:ea typeface="宋体" charset="-122"/>
              </a:rPr>
              <a:t>     </a:t>
            </a:r>
            <a:r>
              <a:rPr lang="en-US" altLang="zh-CN" dirty="0" err="1" smtClean="0">
                <a:ea typeface="宋体" charset="-122"/>
              </a:rPr>
              <a:t>Ich</a:t>
            </a:r>
            <a:r>
              <a:rPr lang="en-US" altLang="zh-CN" dirty="0" smtClean="0">
                <a:ea typeface="宋体" charset="-122"/>
              </a:rPr>
              <a:t> hole </a:t>
            </a:r>
            <a:r>
              <a:rPr lang="en-US" altLang="zh-CN" dirty="0" err="1" smtClean="0">
                <a:ea typeface="宋体" charset="-122"/>
              </a:rPr>
              <a:t>dich</a:t>
            </a:r>
            <a:r>
              <a:rPr lang="en-US" altLang="zh-CN" dirty="0" smtClean="0">
                <a:ea typeface="宋体" charset="-122"/>
              </a:rPr>
              <a:t> ab. </a:t>
            </a:r>
            <a:r>
              <a:rPr lang="zh-CN" altLang="en-US" dirty="0" smtClean="0">
                <a:ea typeface="宋体" charset="-122"/>
              </a:rPr>
              <a:t>我接你。</a:t>
            </a:r>
            <a:endParaRPr lang="de-DE" altLang="zh-CN" dirty="0" smtClean="0">
              <a:ea typeface="宋体" charset="-122"/>
            </a:endParaRPr>
          </a:p>
          <a:p>
            <a:pPr>
              <a:buNone/>
            </a:pPr>
            <a:r>
              <a:rPr lang="de-DE" altLang="zh-CN" dirty="0" smtClean="0">
                <a:ea typeface="宋体" charset="-122"/>
              </a:rPr>
              <a:t>     </a:t>
            </a:r>
            <a:endParaRPr lang="en-US" altLang="zh-CN" dirty="0">
              <a:ea typeface="宋体" charset="-122"/>
            </a:endParaRPr>
          </a:p>
        </p:txBody>
      </p:sp>
      <p:sp>
        <p:nvSpPr>
          <p:cNvPr id="2" name="动作按钮: 后退或前一项 1">
            <a:hlinkClick r:id="rId3" action="ppaction://hlinkfile" highlightClick="1"/>
          </p:cNvPr>
          <p:cNvSpPr/>
          <p:nvPr/>
        </p:nvSpPr>
        <p:spPr>
          <a:xfrm>
            <a:off x="8172400" y="6165304"/>
            <a:ext cx="648072" cy="5760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5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42852"/>
            <a:ext cx="6715140" cy="703282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Was machst du gerne? </a:t>
            </a:r>
            <a:endParaRPr lang="en-US" altLang="zh-CN" dirty="0">
              <a:ea typeface="宋体" charset="-122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1071546"/>
            <a:ext cx="8229600" cy="3714776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 </a:t>
            </a:r>
            <a:r>
              <a:rPr lang="en-US" altLang="zh-CN" dirty="0" err="1" smtClean="0">
                <a:ea typeface="宋体" charset="-122"/>
              </a:rPr>
              <a:t>anfangen</a:t>
            </a:r>
            <a:r>
              <a:rPr lang="en-US" altLang="zh-CN" dirty="0" smtClean="0">
                <a:ea typeface="宋体" charset="-122"/>
              </a:rPr>
              <a:t>,  </a:t>
            </a:r>
            <a:r>
              <a:rPr lang="zh-CN" altLang="en-US" dirty="0" smtClean="0">
                <a:ea typeface="宋体" charset="-122"/>
              </a:rPr>
              <a:t>开始。</a:t>
            </a:r>
            <a:endParaRPr lang="de-DE" altLang="zh-CN" dirty="0" smtClean="0">
              <a:ea typeface="宋体" charset="-122"/>
            </a:endParaRPr>
          </a:p>
          <a:p>
            <a:pPr>
              <a:buNone/>
            </a:pPr>
            <a:r>
              <a:rPr lang="de-DE" altLang="zh-CN" dirty="0" smtClean="0">
                <a:ea typeface="宋体" charset="-122"/>
              </a:rPr>
              <a:t>     Der Film fängt um acht an. </a:t>
            </a:r>
            <a:r>
              <a:rPr lang="zh-CN" altLang="en-US" dirty="0" smtClean="0">
                <a:ea typeface="宋体" charset="-122"/>
              </a:rPr>
              <a:t>电影八点开始。</a:t>
            </a:r>
            <a:endParaRPr lang="en-US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ein anderes Mal. </a:t>
            </a:r>
            <a:r>
              <a:rPr lang="zh-CN" altLang="en-US" dirty="0" smtClean="0">
                <a:ea typeface="宋体" charset="-122"/>
              </a:rPr>
              <a:t>另一次。</a:t>
            </a:r>
            <a:endParaRPr lang="de-DE" altLang="zh-CN" dirty="0" smtClean="0">
              <a:ea typeface="宋体" charset="-122"/>
            </a:endParaRPr>
          </a:p>
          <a:p>
            <a:r>
              <a:rPr lang="en-US" altLang="zh-CN" dirty="0" smtClean="0">
                <a:ea typeface="宋体" charset="-122"/>
              </a:rPr>
              <a:t>s</a:t>
            </a:r>
            <a:r>
              <a:rPr lang="de-DE" altLang="zh-CN" dirty="0" smtClean="0">
                <a:ea typeface="宋体" charset="-122"/>
              </a:rPr>
              <a:t>chade</a:t>
            </a:r>
            <a:r>
              <a:rPr lang="zh-CN" altLang="en-US" dirty="0" smtClean="0">
                <a:ea typeface="宋体" charset="-122"/>
              </a:rPr>
              <a:t>，</a:t>
            </a:r>
            <a:r>
              <a:rPr lang="en-US" altLang="zh-CN" dirty="0" smtClean="0">
                <a:ea typeface="宋体" charset="-122"/>
              </a:rPr>
              <a:t>adj. </a:t>
            </a:r>
            <a:r>
              <a:rPr lang="zh-CN" altLang="en-US" dirty="0" smtClean="0">
                <a:ea typeface="宋体" charset="-122"/>
              </a:rPr>
              <a:t>可惜的，遗憾的。</a:t>
            </a:r>
            <a:endParaRPr lang="de-DE" altLang="zh-CN" dirty="0" smtClean="0">
              <a:ea typeface="宋体" charset="-122"/>
            </a:endParaRPr>
          </a:p>
          <a:p>
            <a:r>
              <a:rPr lang="en-US" altLang="zh-CN" dirty="0" err="1" smtClean="0">
                <a:ea typeface="宋体" charset="-122"/>
              </a:rPr>
              <a:t>lesen</a:t>
            </a:r>
            <a:r>
              <a:rPr lang="zh-CN" altLang="en-US" dirty="0" smtClean="0">
                <a:ea typeface="宋体" charset="-122"/>
              </a:rPr>
              <a:t>，</a:t>
            </a:r>
            <a:r>
              <a:rPr lang="en-US" altLang="zh-CN" dirty="0" smtClean="0">
                <a:ea typeface="宋体" charset="-122"/>
              </a:rPr>
              <a:t>vi./</a:t>
            </a:r>
            <a:r>
              <a:rPr lang="en-US" altLang="zh-CN" dirty="0" err="1" smtClean="0">
                <a:ea typeface="宋体" charset="-122"/>
              </a:rPr>
              <a:t>vt</a:t>
            </a:r>
            <a:r>
              <a:rPr lang="en-US" altLang="zh-CN" dirty="0" smtClean="0">
                <a:ea typeface="宋体" charset="-122"/>
              </a:rPr>
              <a:t>. </a:t>
            </a:r>
            <a:r>
              <a:rPr lang="zh-CN" altLang="en-US" dirty="0" smtClean="0">
                <a:ea typeface="宋体" charset="-122"/>
              </a:rPr>
              <a:t>读，阅读，朗读。</a:t>
            </a:r>
            <a:endParaRPr lang="de-DE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Ich lese gerne.</a:t>
            </a:r>
          </a:p>
          <a:p>
            <a:pPr>
              <a:buNone/>
            </a:pPr>
            <a:endParaRPr lang="de-DE" altLang="zh-CN" dirty="0" smtClean="0"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221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2563454"/>
              </p:ext>
            </p:extLst>
          </p:nvPr>
        </p:nvGraphicFramePr>
        <p:xfrm>
          <a:off x="395536" y="836712"/>
          <a:ext cx="8748464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4834880" cy="490066"/>
          </a:xfrm>
        </p:spPr>
        <p:txBody>
          <a:bodyPr/>
          <a:lstStyle/>
          <a:p>
            <a:r>
              <a:rPr lang="en-US" altLang="zh-CN" dirty="0" err="1" smtClean="0"/>
              <a:t>Verabredung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46219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6248400" cy="652934"/>
          </a:xfrm>
        </p:spPr>
        <p:txBody>
          <a:bodyPr/>
          <a:lstStyle/>
          <a:p>
            <a:pPr algn="l"/>
            <a:r>
              <a:rPr lang="zh-CN" altLang="en-US" dirty="0" smtClean="0"/>
              <a:t>总结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2060848"/>
            <a:ext cx="8075240" cy="3268959"/>
          </a:xfrm>
        </p:spPr>
        <p:txBody>
          <a:bodyPr/>
          <a:lstStyle/>
          <a:p>
            <a:r>
              <a:rPr lang="de-DE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1. Ich spiele gerne Fußball. Tom komm</a:t>
            </a:r>
            <a:r>
              <a:rPr lang="de-DE" altLang="zh-CN" dirty="0" smtClean="0">
                <a:solidFill>
                  <a:srgbClr val="FF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t</a:t>
            </a:r>
            <a:r>
              <a:rPr lang="de-DE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mit, ich hole Tom/nicht ab.</a:t>
            </a:r>
          </a:p>
          <a:p>
            <a:r>
              <a:rPr lang="de-DE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2. Ich </a:t>
            </a:r>
            <a:r>
              <a:rPr lang="de-DE" altLang="zh-CN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spiele gerne Fußball</a:t>
            </a:r>
            <a:r>
              <a:rPr lang="de-DE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. Anna komm</a:t>
            </a:r>
            <a:r>
              <a:rPr lang="de-DE" altLang="zh-CN" dirty="0" smtClean="0">
                <a:solidFill>
                  <a:srgbClr val="FF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t</a:t>
            </a:r>
            <a:r>
              <a:rPr lang="de-DE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nicht mit, sie hat keine Zeit/ Lust.</a:t>
            </a:r>
          </a:p>
          <a:p>
            <a:r>
              <a:rPr lang="de-DE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3. Ich </a:t>
            </a:r>
            <a:r>
              <a:rPr lang="de-DE" altLang="zh-CN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spiele gerne Fußball</a:t>
            </a:r>
            <a:r>
              <a:rPr lang="de-DE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. Sabine </a:t>
            </a:r>
          </a:p>
          <a:p>
            <a:pPr marL="0" indent="0">
              <a:buNone/>
            </a:pPr>
            <a:r>
              <a:rPr lang="de-DE" altLang="zh-CN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  <a:r>
              <a:rPr lang="de-DE" altLang="zh-CN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     weiß nicht.</a:t>
            </a:r>
            <a:endParaRPr lang="zh-CN" altLang="en-US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50595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hexagonal_learning_p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2268513"/>
              </p:ext>
            </p:extLst>
          </p:nvPr>
        </p:nvGraphicFramePr>
        <p:xfrm>
          <a:off x="72008" y="1052736"/>
          <a:ext cx="8964488" cy="49685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1122"/>
                <a:gridCol w="2241122"/>
                <a:gridCol w="2466020"/>
                <a:gridCol w="2016224"/>
              </a:tblGrid>
              <a:tr h="709793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altLang="zh-CN" sz="3600" dirty="0" smtClean="0"/>
                        <a:t>verb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pPr algn="ctr"/>
                      <a:r>
                        <a:rPr lang="de-DE" altLang="zh-CN" sz="2800" b="0" dirty="0" smtClean="0"/>
                        <a:t>Lea</a:t>
                      </a:r>
                      <a:endParaRPr lang="zh-CN" altLang="en-US" sz="2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altLang="zh-CN" sz="2800" b="0" dirty="0" smtClean="0"/>
                        <a:t>steht</a:t>
                      </a:r>
                      <a:endParaRPr lang="zh-CN" altLang="en-US" sz="2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altLang="zh-CN" sz="2800" b="0" dirty="0" smtClean="0"/>
                        <a:t>um halb sieben</a:t>
                      </a:r>
                      <a:r>
                        <a:rPr lang="de-DE" altLang="zh-CN" sz="2800" b="0" baseline="0" dirty="0" smtClean="0"/>
                        <a:t> </a:t>
                      </a:r>
                      <a:endParaRPr lang="zh-CN" altLang="en-US" sz="2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altLang="zh-CN" sz="2800" b="0" dirty="0" smtClean="0"/>
                        <a:t>auf.</a:t>
                      </a:r>
                      <a:endParaRPr lang="zh-CN" altLang="en-US" sz="2800" b="0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39552" y="2564904"/>
            <a:ext cx="1647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Eva</a:t>
            </a:r>
            <a:endParaRPr lang="zh-CN" altLang="en-US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2492918" y="2564904"/>
            <a:ext cx="1647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s</a:t>
            </a:r>
            <a:r>
              <a:rPr lang="de-DE" altLang="zh-CN" sz="3200" dirty="0" smtClean="0">
                <a:solidFill>
                  <a:srgbClr val="FF0000"/>
                </a:solidFill>
              </a:rPr>
              <a:t>ie</a:t>
            </a:r>
            <a:r>
              <a:rPr lang="de-DE" altLang="zh-CN" sz="3200" dirty="0" smtClean="0"/>
              <a:t>ht</a:t>
            </a:r>
            <a:endParaRPr lang="zh-CN" altLang="en-US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4932040" y="2556193"/>
            <a:ext cx="1647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gerne</a:t>
            </a:r>
            <a:endParaRPr lang="zh-CN" altLang="en-US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7164288" y="2556193"/>
            <a:ext cx="1647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>
                <a:solidFill>
                  <a:srgbClr val="FF0000"/>
                </a:solidFill>
              </a:rPr>
              <a:t>f</a:t>
            </a:r>
            <a:r>
              <a:rPr lang="de-DE" altLang="zh-CN" sz="3200" dirty="0" smtClean="0">
                <a:solidFill>
                  <a:srgbClr val="FF0000"/>
                </a:solidFill>
              </a:rPr>
              <a:t>ern</a:t>
            </a:r>
            <a:r>
              <a:rPr lang="de-DE" altLang="zh-CN" sz="3200" dirty="0" smtClean="0"/>
              <a:t>.</a:t>
            </a:r>
            <a:endParaRPr lang="zh-CN" altLang="en-US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548702" y="3276273"/>
            <a:ext cx="1647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Lukas</a:t>
            </a:r>
            <a:endParaRPr lang="zh-CN" altLang="en-US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555776" y="3276273"/>
            <a:ext cx="1647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/>
              <a:t>g</a:t>
            </a:r>
            <a:r>
              <a:rPr lang="de-DE" altLang="zh-CN" sz="3200" dirty="0" smtClean="0"/>
              <a:t>eht</a:t>
            </a:r>
            <a:endParaRPr lang="zh-CN" altLang="en-US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5013198" y="3276273"/>
            <a:ext cx="1647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gerne</a:t>
            </a:r>
            <a:endParaRPr lang="zh-CN" altLang="en-US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7020272" y="3212976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/>
              <a:t>i</a:t>
            </a:r>
            <a:r>
              <a:rPr lang="de-DE" altLang="zh-CN" sz="3200" dirty="0" smtClean="0"/>
              <a:t>ns Kino.</a:t>
            </a:r>
            <a:endParaRPr lang="zh-CN" alt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2420910" y="3996353"/>
            <a:ext cx="2007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Kommst</a:t>
            </a:r>
            <a:endParaRPr lang="zh-CN" alt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4581151" y="3996353"/>
            <a:ext cx="6389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du</a:t>
            </a:r>
            <a:endParaRPr lang="zh-CN" alt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5301230" y="3996353"/>
            <a:ext cx="12778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heute</a:t>
            </a:r>
            <a:endParaRPr lang="zh-CN" alt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7164288" y="3924345"/>
            <a:ext cx="1647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>
                <a:solidFill>
                  <a:srgbClr val="FF0000"/>
                </a:solidFill>
              </a:rPr>
              <a:t>m</a:t>
            </a:r>
            <a:r>
              <a:rPr lang="de-DE" altLang="zh-CN" sz="3200" dirty="0" smtClean="0">
                <a:solidFill>
                  <a:srgbClr val="FF0000"/>
                </a:solidFill>
              </a:rPr>
              <a:t>it</a:t>
            </a:r>
            <a:r>
              <a:rPr lang="de-DE" altLang="zh-CN" sz="3200" dirty="0"/>
              <a:t>?</a:t>
            </a:r>
            <a:endParaRPr lang="zh-CN" altLang="en-US" sz="3200" dirty="0"/>
          </a:p>
        </p:txBody>
      </p:sp>
      <p:sp>
        <p:nvSpPr>
          <p:cNvPr id="21" name="TextBox 20"/>
          <p:cNvSpPr txBox="1"/>
          <p:nvPr/>
        </p:nvSpPr>
        <p:spPr>
          <a:xfrm>
            <a:off x="620710" y="4716433"/>
            <a:ext cx="10709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Ich</a:t>
            </a:r>
            <a:endParaRPr lang="zh-CN" alt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2411760" y="4716433"/>
            <a:ext cx="1012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hole</a:t>
            </a:r>
            <a:endParaRPr lang="zh-CN" altLang="en-US" sz="3200" dirty="0"/>
          </a:p>
        </p:txBody>
      </p:sp>
      <p:sp>
        <p:nvSpPr>
          <p:cNvPr id="23" name="TextBox 22"/>
          <p:cNvSpPr txBox="1"/>
          <p:nvPr/>
        </p:nvSpPr>
        <p:spPr>
          <a:xfrm>
            <a:off x="4571999" y="4716433"/>
            <a:ext cx="936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dich</a:t>
            </a:r>
            <a:endParaRPr lang="zh-CN" altLang="en-US" sz="3200" dirty="0"/>
          </a:p>
        </p:txBody>
      </p:sp>
      <p:sp>
        <p:nvSpPr>
          <p:cNvPr id="24" name="TextBox 23"/>
          <p:cNvSpPr txBox="1"/>
          <p:nvPr/>
        </p:nvSpPr>
        <p:spPr>
          <a:xfrm>
            <a:off x="5436096" y="4716433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/>
              <a:t>u</a:t>
            </a:r>
            <a:r>
              <a:rPr lang="de-DE" altLang="zh-CN" sz="3200" dirty="0" smtClean="0"/>
              <a:t>m acht</a:t>
            </a:r>
            <a:endParaRPr lang="zh-CN" altLang="en-US" sz="3200" dirty="0"/>
          </a:p>
        </p:txBody>
      </p:sp>
      <p:sp>
        <p:nvSpPr>
          <p:cNvPr id="25" name="TextBox 24"/>
          <p:cNvSpPr txBox="1"/>
          <p:nvPr/>
        </p:nvSpPr>
        <p:spPr>
          <a:xfrm>
            <a:off x="7245446" y="4716433"/>
            <a:ext cx="1647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solidFill>
                  <a:srgbClr val="FF0000"/>
                </a:solidFill>
              </a:rPr>
              <a:t>ab</a:t>
            </a:r>
            <a:r>
              <a:rPr lang="de-DE" altLang="zh-CN" sz="3200" dirty="0" smtClean="0"/>
              <a:t>.</a:t>
            </a:r>
            <a:endParaRPr lang="zh-CN" altLang="en-US" sz="3200" dirty="0"/>
          </a:p>
        </p:txBody>
      </p:sp>
      <p:sp>
        <p:nvSpPr>
          <p:cNvPr id="26" name="TextBox 25"/>
          <p:cNvSpPr txBox="1"/>
          <p:nvPr/>
        </p:nvSpPr>
        <p:spPr>
          <a:xfrm>
            <a:off x="2411760" y="5436513"/>
            <a:ext cx="2007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Hast</a:t>
            </a:r>
            <a:endParaRPr lang="zh-CN" altLang="en-US" sz="3200" dirty="0"/>
          </a:p>
        </p:txBody>
      </p:sp>
      <p:sp>
        <p:nvSpPr>
          <p:cNvPr id="27" name="TextBox 26"/>
          <p:cNvSpPr txBox="1"/>
          <p:nvPr/>
        </p:nvSpPr>
        <p:spPr>
          <a:xfrm>
            <a:off x="4572000" y="5436513"/>
            <a:ext cx="6389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du</a:t>
            </a:r>
            <a:endParaRPr lang="zh-CN" altLang="en-US" sz="3200" dirty="0"/>
          </a:p>
        </p:txBody>
      </p:sp>
      <p:sp>
        <p:nvSpPr>
          <p:cNvPr id="28" name="TextBox 27"/>
          <p:cNvSpPr txBox="1"/>
          <p:nvPr/>
        </p:nvSpPr>
        <p:spPr>
          <a:xfrm>
            <a:off x="7182588" y="5436513"/>
            <a:ext cx="12778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/>
              <a:t>f</a:t>
            </a:r>
            <a:r>
              <a:rPr lang="de-DE" altLang="zh-CN" sz="3200" dirty="0" smtClean="0"/>
              <a:t>ertig?</a:t>
            </a:r>
            <a:endParaRPr lang="zh-CN" altLang="en-US" sz="3200" dirty="0"/>
          </a:p>
        </p:txBody>
      </p:sp>
      <p:sp>
        <p:nvSpPr>
          <p:cNvPr id="29" name="TextBox 28"/>
          <p:cNvSpPr txBox="1"/>
          <p:nvPr/>
        </p:nvSpPr>
        <p:spPr>
          <a:xfrm>
            <a:off x="5292080" y="5436513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/>
              <a:t>d</a:t>
            </a:r>
            <a:r>
              <a:rPr lang="de-DE" altLang="zh-CN" sz="3200" dirty="0" smtClean="0"/>
              <a:t>ie HA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857217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hexagonal_learning_p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39552" y="764704"/>
            <a:ext cx="10709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Ich</a:t>
            </a:r>
            <a:endParaRPr lang="zh-CN" altLang="en-US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1619672" y="764704"/>
            <a:ext cx="1647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höre</a:t>
            </a:r>
            <a:endParaRPr lang="zh-CN" altLang="en-US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3357014" y="764704"/>
            <a:ext cx="1647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gerne</a:t>
            </a:r>
            <a:endParaRPr lang="zh-CN" altLang="en-US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4941190" y="764704"/>
            <a:ext cx="1647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/>
              <a:t>Musik.</a:t>
            </a:r>
            <a:endParaRPr lang="zh-CN" altLang="en-US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548702" y="1548081"/>
            <a:ext cx="1647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Ich</a:t>
            </a:r>
            <a:endParaRPr lang="zh-CN" altLang="en-US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556814" y="1548081"/>
            <a:ext cx="1647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mache</a:t>
            </a:r>
            <a:endParaRPr lang="zh-CN" altLang="en-US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3419872" y="1620089"/>
            <a:ext cx="1647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gerne</a:t>
            </a:r>
            <a:endParaRPr lang="zh-CN" altLang="en-US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5004048" y="1628800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Sport.</a:t>
            </a:r>
            <a:endParaRPr lang="zh-CN" alt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580131" y="2412177"/>
            <a:ext cx="895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Ich</a:t>
            </a:r>
            <a:endParaRPr lang="zh-CN" alt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1619672" y="2420888"/>
            <a:ext cx="14310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sehe</a:t>
            </a:r>
            <a:endParaRPr lang="zh-CN" alt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3419872" y="2492896"/>
            <a:ext cx="12778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gerne</a:t>
            </a:r>
            <a:endParaRPr lang="zh-CN" alt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5076056" y="2492896"/>
            <a:ext cx="1647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>
                <a:solidFill>
                  <a:srgbClr val="FF0000"/>
                </a:solidFill>
              </a:rPr>
              <a:t>f</a:t>
            </a:r>
            <a:r>
              <a:rPr lang="de-DE" altLang="zh-CN" sz="3200" dirty="0" smtClean="0">
                <a:solidFill>
                  <a:srgbClr val="FF0000"/>
                </a:solidFill>
              </a:rPr>
              <a:t>ern.</a:t>
            </a:r>
            <a:endParaRPr lang="zh-CN" altLang="en-US" sz="3200" dirty="0"/>
          </a:p>
        </p:txBody>
      </p:sp>
      <p:sp>
        <p:nvSpPr>
          <p:cNvPr id="21" name="TextBox 20"/>
          <p:cNvSpPr txBox="1"/>
          <p:nvPr/>
        </p:nvSpPr>
        <p:spPr>
          <a:xfrm>
            <a:off x="539552" y="3212976"/>
            <a:ext cx="10709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Ich</a:t>
            </a:r>
            <a:endParaRPr lang="zh-CN" alt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1619672" y="3204265"/>
            <a:ext cx="13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fahre</a:t>
            </a:r>
            <a:endParaRPr lang="zh-CN" altLang="en-US" sz="3200" dirty="0"/>
          </a:p>
        </p:txBody>
      </p:sp>
      <p:sp>
        <p:nvSpPr>
          <p:cNvPr id="23" name="TextBox 22"/>
          <p:cNvSpPr txBox="1"/>
          <p:nvPr/>
        </p:nvSpPr>
        <p:spPr>
          <a:xfrm>
            <a:off x="3419872" y="3284984"/>
            <a:ext cx="14310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gerne</a:t>
            </a:r>
            <a:endParaRPr lang="zh-CN" altLang="en-US" sz="3200" dirty="0"/>
          </a:p>
        </p:txBody>
      </p:sp>
      <p:sp>
        <p:nvSpPr>
          <p:cNvPr id="24" name="TextBox 23"/>
          <p:cNvSpPr txBox="1"/>
          <p:nvPr/>
        </p:nvSpPr>
        <p:spPr>
          <a:xfrm>
            <a:off x="5076056" y="3284984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smtClean="0"/>
              <a:t>Fahrrad</a:t>
            </a:r>
            <a:r>
              <a:rPr lang="de-DE" altLang="zh-CN" sz="3200" dirty="0" smtClean="0"/>
              <a:t>.</a:t>
            </a:r>
            <a:endParaRPr lang="zh-CN" altLang="en-US" sz="3200" dirty="0"/>
          </a:p>
        </p:txBody>
      </p:sp>
      <p:sp>
        <p:nvSpPr>
          <p:cNvPr id="26" name="TextBox 25"/>
          <p:cNvSpPr txBox="1"/>
          <p:nvPr/>
        </p:nvSpPr>
        <p:spPr>
          <a:xfrm>
            <a:off x="539552" y="4140369"/>
            <a:ext cx="8235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Ich</a:t>
            </a:r>
            <a:endParaRPr lang="zh-CN" altLang="en-US" sz="3200" dirty="0"/>
          </a:p>
        </p:txBody>
      </p:sp>
      <p:sp>
        <p:nvSpPr>
          <p:cNvPr id="27" name="TextBox 26"/>
          <p:cNvSpPr txBox="1"/>
          <p:nvPr/>
        </p:nvSpPr>
        <p:spPr>
          <a:xfrm>
            <a:off x="1547664" y="4140369"/>
            <a:ext cx="124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spiele</a:t>
            </a:r>
            <a:endParaRPr lang="zh-CN" altLang="en-US" sz="3200" dirty="0"/>
          </a:p>
        </p:txBody>
      </p:sp>
      <p:sp>
        <p:nvSpPr>
          <p:cNvPr id="28" name="TextBox 27"/>
          <p:cNvSpPr txBox="1"/>
          <p:nvPr/>
        </p:nvSpPr>
        <p:spPr>
          <a:xfrm>
            <a:off x="3438172" y="4149080"/>
            <a:ext cx="12778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gerne</a:t>
            </a:r>
            <a:endParaRPr lang="zh-CN" altLang="en-US" sz="3200" dirty="0"/>
          </a:p>
        </p:txBody>
      </p:sp>
      <p:sp>
        <p:nvSpPr>
          <p:cNvPr id="29" name="TextBox 28"/>
          <p:cNvSpPr txBox="1"/>
          <p:nvPr/>
        </p:nvSpPr>
        <p:spPr>
          <a:xfrm>
            <a:off x="5004048" y="4140369"/>
            <a:ext cx="17641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Tennis</a:t>
            </a:r>
            <a:r>
              <a:rPr lang="de-DE" altLang="zh-CN" sz="3200" dirty="0"/>
              <a:t>.</a:t>
            </a:r>
            <a:endParaRPr lang="zh-CN" altLang="en-US" sz="3200" dirty="0"/>
          </a:p>
        </p:txBody>
      </p:sp>
      <p:sp>
        <p:nvSpPr>
          <p:cNvPr id="2" name="图文框 1"/>
          <p:cNvSpPr/>
          <p:nvPr/>
        </p:nvSpPr>
        <p:spPr>
          <a:xfrm>
            <a:off x="1403648" y="332656"/>
            <a:ext cx="1728192" cy="496855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330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27" grpId="0"/>
      <p:bldP spid="28" grpId="0"/>
      <p:bldP spid="29" grpId="0"/>
      <p:bldP spid="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hexagonal_learning_p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214290"/>
            <a:ext cx="2786082" cy="774720"/>
          </a:xfrm>
        </p:spPr>
        <p:txBody>
          <a:bodyPr/>
          <a:lstStyle/>
          <a:p>
            <a:pPr algn="l"/>
            <a:r>
              <a:rPr lang="de-DE" altLang="zh-CN" dirty="0" smtClean="0"/>
              <a:t>Denk nach</a:t>
            </a:r>
            <a:endParaRPr lang="zh-CN" altLang="en-US" dirty="0"/>
          </a:p>
        </p:txBody>
      </p:sp>
      <p:graphicFrame>
        <p:nvGraphicFramePr>
          <p:cNvPr id="7" name="内容占位符 6"/>
          <p:cNvGraphicFramePr>
            <a:graphicFrameLocks noGrp="1"/>
          </p:cNvGraphicFramePr>
          <p:nvPr>
            <p:ph idx="1"/>
          </p:nvPr>
        </p:nvGraphicFramePr>
        <p:xfrm>
          <a:off x="1" y="1142984"/>
          <a:ext cx="9144008" cy="46334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35"/>
                <a:gridCol w="1643074"/>
                <a:gridCol w="1643074"/>
                <a:gridCol w="1457325"/>
                <a:gridCol w="1828800"/>
              </a:tblGrid>
              <a:tr h="892972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altLang="zh-CN" sz="3200" b="0" dirty="0" smtClean="0">
                          <a:solidFill>
                            <a:schemeClr val="tx1"/>
                          </a:solidFill>
                        </a:rPr>
                        <a:t>fahren</a:t>
                      </a:r>
                      <a:endParaRPr lang="zh-CN" altLang="en-US" sz="3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sehen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lesen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sprechen</a:t>
                      </a:r>
                      <a:endParaRPr lang="zh-CN" altLang="en-US" sz="32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7866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altLang="zh-CN" sz="3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ich</a:t>
                      </a:r>
                      <a:endParaRPr lang="zh-CN" altLang="en-US" sz="36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64294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CN" sz="3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du</a:t>
                      </a:r>
                      <a:endParaRPr lang="zh-CN" altLang="en-US" sz="36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85725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altLang="zh-CN" sz="3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er/sie/es</a:t>
                      </a:r>
                      <a:endParaRPr lang="zh-CN" altLang="en-US" sz="36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66866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altLang="zh-CN" sz="3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ihr</a:t>
                      </a:r>
                      <a:endParaRPr lang="zh-CN" altLang="en-US" sz="36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892972">
                <a:tc>
                  <a:txBody>
                    <a:bodyPr/>
                    <a:lstStyle/>
                    <a:p>
                      <a:r>
                        <a:rPr lang="de-DE" altLang="zh-CN" sz="3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wir/sie/Sie</a:t>
                      </a:r>
                      <a:r>
                        <a:rPr lang="de-DE" altLang="zh-CN" dirty="0" smtClean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内容占位符 5"/>
          <p:cNvSpPr txBox="1">
            <a:spLocks/>
          </p:cNvSpPr>
          <p:nvPr/>
        </p:nvSpPr>
        <p:spPr bwMode="auto">
          <a:xfrm>
            <a:off x="0" y="3929066"/>
            <a:ext cx="518637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defTabSz="914400" latinLnBrk="0">
              <a:lnSpc>
                <a:spcPct val="100000"/>
              </a:lnSpc>
              <a:spcBef>
                <a:spcPct val="20000"/>
              </a:spcBef>
              <a:buClrTx/>
              <a:buSzTx/>
              <a:buFontTx/>
              <a:buChar char="•"/>
              <a:tabLst/>
              <a:defRPr/>
            </a:pPr>
            <a:endParaRPr lang="de-DE" altLang="zh-CN" sz="3200" dirty="0" smtClean="0">
              <a:latin typeface="+mn-lt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zh-CN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71736" y="2143116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latin typeface="+mn-lt"/>
              </a:rPr>
              <a:t>fahre</a:t>
            </a:r>
            <a:endParaRPr lang="zh-CN" altLang="en-US" sz="3200" dirty="0" smtClean="0"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86248" y="2143116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latin typeface="+mn-lt"/>
              </a:rPr>
              <a:t>sehe</a:t>
            </a:r>
            <a:endParaRPr lang="zh-CN" altLang="en-US" sz="3200" dirty="0" smtClean="0">
              <a:latin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57884" y="2143116"/>
            <a:ext cx="1214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latin typeface="+mn-lt"/>
              </a:rPr>
              <a:t>lese</a:t>
            </a:r>
            <a:endParaRPr lang="zh-CN" altLang="en-US" sz="3200" dirty="0" smtClean="0">
              <a:latin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429520" y="2143116"/>
            <a:ext cx="1714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latin typeface="+mn-lt"/>
              </a:rPr>
              <a:t>spreche</a:t>
            </a:r>
            <a:endParaRPr lang="zh-CN" altLang="en-US" sz="3200" dirty="0" smtClean="0">
              <a:latin typeface="+mn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71736" y="2714620"/>
            <a:ext cx="1214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latin typeface="+mn-lt"/>
              </a:rPr>
              <a:t>f</a:t>
            </a:r>
            <a:r>
              <a:rPr lang="de-DE" altLang="zh-CN" sz="3200" dirty="0" smtClean="0">
                <a:solidFill>
                  <a:srgbClr val="FF0000"/>
                </a:solidFill>
                <a:latin typeface="+mn-lt"/>
              </a:rPr>
              <a:t>ä</a:t>
            </a:r>
            <a:r>
              <a:rPr lang="de-DE" altLang="zh-CN" sz="3200" dirty="0" smtClean="0">
                <a:latin typeface="+mn-lt"/>
              </a:rPr>
              <a:t>hrst</a:t>
            </a:r>
            <a:endParaRPr lang="zh-CN" altLang="en-US" sz="3200" dirty="0" smtClean="0">
              <a:latin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86248" y="2786058"/>
            <a:ext cx="1500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latin typeface="+mn-lt"/>
              </a:rPr>
              <a:t>s</a:t>
            </a:r>
            <a:r>
              <a:rPr lang="de-DE" altLang="zh-CN" sz="3200" dirty="0" smtClean="0">
                <a:solidFill>
                  <a:srgbClr val="FF0000"/>
                </a:solidFill>
                <a:latin typeface="+mn-lt"/>
              </a:rPr>
              <a:t>ie</a:t>
            </a:r>
            <a:r>
              <a:rPr lang="de-DE" altLang="zh-CN" sz="3200" dirty="0" smtClean="0">
                <a:latin typeface="+mn-lt"/>
              </a:rPr>
              <a:t>hst</a:t>
            </a:r>
            <a:endParaRPr lang="zh-CN" altLang="en-US" sz="3200" dirty="0" smtClean="0"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857884" y="2786058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latin typeface="+mn-lt"/>
              </a:rPr>
              <a:t>l</a:t>
            </a:r>
            <a:r>
              <a:rPr lang="de-DE" altLang="zh-CN" sz="3200" dirty="0" smtClean="0">
                <a:solidFill>
                  <a:srgbClr val="FF0000"/>
                </a:solidFill>
                <a:latin typeface="+mn-lt"/>
              </a:rPr>
              <a:t>ie</a:t>
            </a:r>
            <a:r>
              <a:rPr lang="de-DE" altLang="zh-CN" sz="3200" dirty="0" smtClean="0">
                <a:latin typeface="+mn-lt"/>
              </a:rPr>
              <a:t>st</a:t>
            </a:r>
            <a:endParaRPr lang="zh-CN" altLang="en-US" sz="3200" dirty="0" smtClean="0"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429520" y="2714620"/>
            <a:ext cx="1714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latin typeface="+mn-lt"/>
              </a:rPr>
              <a:t>spr</a:t>
            </a:r>
            <a:r>
              <a:rPr lang="de-DE" altLang="zh-CN" sz="3200" dirty="0" smtClean="0">
                <a:solidFill>
                  <a:srgbClr val="FF0000"/>
                </a:solidFill>
                <a:latin typeface="+mn-lt"/>
              </a:rPr>
              <a:t>i</a:t>
            </a:r>
            <a:r>
              <a:rPr lang="de-DE" altLang="zh-CN" sz="3200" dirty="0" smtClean="0">
                <a:latin typeface="+mn-lt"/>
              </a:rPr>
              <a:t>chst</a:t>
            </a:r>
            <a:endParaRPr lang="zh-CN" altLang="en-US" sz="3200" dirty="0" smtClean="0">
              <a:latin typeface="+mn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71736" y="3500438"/>
            <a:ext cx="1214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latin typeface="+mn-lt"/>
              </a:rPr>
              <a:t>f</a:t>
            </a:r>
            <a:r>
              <a:rPr lang="de-DE" altLang="zh-CN" sz="3200" dirty="0" smtClean="0">
                <a:solidFill>
                  <a:srgbClr val="FF0000"/>
                </a:solidFill>
                <a:latin typeface="+mn-lt"/>
              </a:rPr>
              <a:t>ä</a:t>
            </a:r>
            <a:r>
              <a:rPr lang="de-DE" altLang="zh-CN" sz="3200" dirty="0" smtClean="0">
                <a:latin typeface="+mn-lt"/>
              </a:rPr>
              <a:t>hrt</a:t>
            </a:r>
            <a:endParaRPr lang="zh-CN" altLang="en-US" sz="3200" dirty="0" smtClean="0">
              <a:latin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286248" y="3500438"/>
            <a:ext cx="1500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latin typeface="+mn-lt"/>
              </a:rPr>
              <a:t>s</a:t>
            </a:r>
            <a:r>
              <a:rPr lang="de-DE" altLang="zh-CN" sz="3200" dirty="0" smtClean="0">
                <a:solidFill>
                  <a:srgbClr val="FF0000"/>
                </a:solidFill>
                <a:latin typeface="+mn-lt"/>
              </a:rPr>
              <a:t>ie</a:t>
            </a:r>
            <a:r>
              <a:rPr lang="de-DE" altLang="zh-CN" sz="3200" dirty="0" smtClean="0">
                <a:latin typeface="+mn-lt"/>
              </a:rPr>
              <a:t>ht</a:t>
            </a:r>
            <a:endParaRPr lang="zh-CN" altLang="en-US" sz="3200" dirty="0" smtClean="0">
              <a:latin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857884" y="3500438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latin typeface="+mn-lt"/>
              </a:rPr>
              <a:t>l</a:t>
            </a:r>
            <a:r>
              <a:rPr lang="de-DE" altLang="zh-CN" sz="3200" dirty="0" smtClean="0">
                <a:solidFill>
                  <a:srgbClr val="FF0000"/>
                </a:solidFill>
                <a:latin typeface="+mn-lt"/>
              </a:rPr>
              <a:t>ie</a:t>
            </a:r>
            <a:r>
              <a:rPr lang="de-DE" altLang="zh-CN" sz="3200" dirty="0" smtClean="0">
                <a:latin typeface="+mn-lt"/>
              </a:rPr>
              <a:t>st</a:t>
            </a:r>
            <a:endParaRPr lang="zh-CN" altLang="en-US" sz="3200" dirty="0" smtClean="0">
              <a:latin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429520" y="3429000"/>
            <a:ext cx="1714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latin typeface="+mn-lt"/>
              </a:rPr>
              <a:t>spr</a:t>
            </a:r>
            <a:r>
              <a:rPr lang="de-DE" altLang="zh-CN" sz="3200" dirty="0" smtClean="0">
                <a:solidFill>
                  <a:srgbClr val="FF0000"/>
                </a:solidFill>
                <a:latin typeface="+mn-lt"/>
              </a:rPr>
              <a:t>i</a:t>
            </a:r>
            <a:r>
              <a:rPr lang="de-DE" altLang="zh-CN" sz="3200" dirty="0" smtClean="0">
                <a:latin typeface="+mn-lt"/>
              </a:rPr>
              <a:t>cht</a:t>
            </a:r>
            <a:endParaRPr lang="zh-CN" altLang="en-US" sz="3200" dirty="0" smtClean="0">
              <a:latin typeface="+mn-lt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571736" y="4214818"/>
            <a:ext cx="1143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latin typeface="+mn-lt"/>
              </a:rPr>
              <a:t>fahrt</a:t>
            </a:r>
            <a:endParaRPr lang="zh-CN" altLang="en-US" sz="3200" dirty="0" smtClean="0">
              <a:latin typeface="+mn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86248" y="4214818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latin typeface="+mn-lt"/>
              </a:rPr>
              <a:t>seht</a:t>
            </a:r>
            <a:endParaRPr lang="zh-CN" altLang="en-US" sz="3200" dirty="0" smtClean="0">
              <a:latin typeface="+mn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857884" y="4214818"/>
            <a:ext cx="1214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latin typeface="+mn-lt"/>
              </a:rPr>
              <a:t>lest</a:t>
            </a:r>
            <a:endParaRPr lang="zh-CN" altLang="en-US" sz="3200" dirty="0" smtClean="0">
              <a:latin typeface="+mn-lt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429520" y="4214818"/>
            <a:ext cx="1714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latin typeface="+mn-lt"/>
              </a:rPr>
              <a:t>sprecht</a:t>
            </a:r>
            <a:endParaRPr lang="zh-CN" altLang="en-US" sz="3200" dirty="0" smtClean="0">
              <a:latin typeface="+mn-lt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571736" y="5000636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latin typeface="+mn-lt"/>
              </a:rPr>
              <a:t>fahren</a:t>
            </a:r>
            <a:endParaRPr lang="zh-CN" altLang="en-US" sz="3200" dirty="0" smtClean="0">
              <a:latin typeface="+mn-lt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214810" y="5000636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latin typeface="+mn-lt"/>
              </a:rPr>
              <a:t>sehen</a:t>
            </a:r>
            <a:endParaRPr lang="zh-CN" altLang="en-US" sz="3200" dirty="0" smtClean="0">
              <a:latin typeface="+mn-l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857884" y="5000636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latin typeface="+mn-lt"/>
              </a:rPr>
              <a:t>lesen</a:t>
            </a:r>
            <a:endParaRPr lang="zh-CN" altLang="en-US" sz="3200" dirty="0" smtClean="0">
              <a:latin typeface="+mn-lt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29520" y="5072074"/>
            <a:ext cx="2000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latin typeface="+mn-lt"/>
              </a:rPr>
              <a:t>sprechen</a:t>
            </a:r>
            <a:endParaRPr lang="zh-CN" altLang="en-US" sz="3200" dirty="0" smtClean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42852"/>
            <a:ext cx="3071834" cy="714356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Interviews</a:t>
            </a:r>
            <a:endParaRPr lang="en-US" altLang="zh-CN" dirty="0">
              <a:ea typeface="宋体" charset="-122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57232"/>
            <a:ext cx="8858280" cy="5786478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S</a:t>
            </a:r>
            <a:r>
              <a:rPr lang="de-DE" altLang="zh-CN" dirty="0" smtClean="0">
                <a:solidFill>
                  <a:srgbClr val="FF0000"/>
                </a:solidFill>
                <a:ea typeface="宋体" charset="-122"/>
              </a:rPr>
              <a:t>ie</a:t>
            </a:r>
            <a:r>
              <a:rPr lang="de-DE" altLang="zh-CN" dirty="0" smtClean="0">
                <a:ea typeface="宋体" charset="-122"/>
              </a:rPr>
              <a:t>hst du fern? </a:t>
            </a:r>
          </a:p>
          <a:p>
            <a:r>
              <a:rPr lang="de-DE" altLang="zh-CN" dirty="0" smtClean="0">
                <a:ea typeface="宋体" charset="-122"/>
              </a:rPr>
              <a:t>Ja, ich sehe gerne fern, und du, Lisa?</a:t>
            </a:r>
          </a:p>
          <a:p>
            <a:r>
              <a:rPr lang="de-DE" altLang="zh-CN" dirty="0" smtClean="0">
                <a:ea typeface="宋体" charset="-122"/>
              </a:rPr>
              <a:t>Ich sehe auch gerne fern. Aber Linda s</a:t>
            </a:r>
            <a:r>
              <a:rPr lang="de-DE" altLang="zh-CN" dirty="0" smtClean="0">
                <a:solidFill>
                  <a:srgbClr val="FF0000"/>
                </a:solidFill>
                <a:ea typeface="宋体" charset="-122"/>
              </a:rPr>
              <a:t>ie</a:t>
            </a:r>
            <a:r>
              <a:rPr lang="de-DE" altLang="zh-CN" dirty="0" smtClean="0">
                <a:ea typeface="宋体" charset="-122"/>
              </a:rPr>
              <a:t>ht nicht gerne fern. </a:t>
            </a:r>
          </a:p>
          <a:p>
            <a:r>
              <a:rPr lang="de-DE" altLang="zh-CN" dirty="0" smtClean="0">
                <a:ea typeface="宋体" charset="-122"/>
              </a:rPr>
              <a:t>Tr</a:t>
            </a:r>
            <a:r>
              <a:rPr lang="de-DE" altLang="zh-CN" dirty="0" smtClean="0">
                <a:solidFill>
                  <a:srgbClr val="FF0000"/>
                </a:solidFill>
                <a:ea typeface="宋体" charset="-122"/>
              </a:rPr>
              <a:t>i</a:t>
            </a:r>
            <a:r>
              <a:rPr lang="de-DE" altLang="zh-CN" dirty="0" smtClean="0">
                <a:ea typeface="宋体" charset="-122"/>
              </a:rPr>
              <a:t>ffst du gerne Freunde?</a:t>
            </a:r>
          </a:p>
          <a:p>
            <a:r>
              <a:rPr lang="de-DE" altLang="zh-CN" dirty="0" smtClean="0">
                <a:ea typeface="宋体" charset="-122"/>
              </a:rPr>
              <a:t>L</a:t>
            </a:r>
            <a:r>
              <a:rPr lang="de-DE" altLang="zh-CN" dirty="0" smtClean="0">
                <a:solidFill>
                  <a:srgbClr val="FF0000"/>
                </a:solidFill>
                <a:ea typeface="宋体" charset="-122"/>
              </a:rPr>
              <a:t>ie</a:t>
            </a:r>
            <a:r>
              <a:rPr lang="de-DE" altLang="zh-CN" dirty="0" smtClean="0">
                <a:ea typeface="宋体" charset="-122"/>
              </a:rPr>
              <a:t>st du Bücher?</a:t>
            </a:r>
          </a:p>
          <a:p>
            <a:r>
              <a:rPr lang="de-DE" altLang="zh-CN" dirty="0" smtClean="0">
                <a:ea typeface="宋体" charset="-122"/>
              </a:rPr>
              <a:t>Hörst du Musik?</a:t>
            </a:r>
          </a:p>
          <a:p>
            <a:r>
              <a:rPr lang="de-DE" altLang="zh-CN" dirty="0" smtClean="0">
                <a:ea typeface="宋体" charset="-122"/>
              </a:rPr>
              <a:t>Machst du Sport?</a:t>
            </a:r>
          </a:p>
          <a:p>
            <a:r>
              <a:rPr lang="de-DE" altLang="zh-CN" dirty="0" smtClean="0">
                <a:ea typeface="宋体" charset="-122"/>
              </a:rPr>
              <a:t>Gehst du einkaufen?</a:t>
            </a:r>
          </a:p>
          <a:p>
            <a:r>
              <a:rPr lang="de-DE" altLang="zh-CN" dirty="0" smtClean="0">
                <a:ea typeface="宋体" charset="-122"/>
              </a:rPr>
              <a:t>Surfst du im Internet?</a:t>
            </a:r>
          </a:p>
          <a:p>
            <a:endParaRPr lang="de-DE" altLang="zh-CN" dirty="0" smtClean="0">
              <a:ea typeface="宋体" charset="-122"/>
            </a:endParaRPr>
          </a:p>
          <a:p>
            <a:endParaRPr lang="de-DE" altLang="zh-CN" dirty="0" smtClean="0">
              <a:ea typeface="宋体" charset="-122"/>
            </a:endParaRPr>
          </a:p>
          <a:p>
            <a:endParaRPr lang="de-DE" altLang="zh-CN" dirty="0" smtClean="0">
              <a:ea typeface="宋体" charset="-122"/>
            </a:endParaRPr>
          </a:p>
          <a:p>
            <a:endParaRPr lang="de-DE" altLang="zh-CN" dirty="0" smtClean="0">
              <a:ea typeface="宋体" charset="-122"/>
            </a:endParaRPr>
          </a:p>
          <a:p>
            <a:endParaRPr lang="de-DE" altLang="zh-CN" dirty="0" smtClean="0">
              <a:ea typeface="宋体" charset="-122"/>
            </a:endParaRPr>
          </a:p>
          <a:p>
            <a:endParaRPr lang="en-US" altLang="zh-CN" dirty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C:\Users\dell\AppData\Roaming\Tencent\Users\493525575\QQ\WinTemp\RichOle\VV9R${9EACM9]TSBTLU@TR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55" y="583951"/>
            <a:ext cx="4502353" cy="436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dell\AppData\Roaming\Tencent\Users\493525575\QQ\WinTemp\RichOle\9[3RKFRBULH`A4RHSF~([{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83950"/>
            <a:ext cx="4248472" cy="436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圆角矩形 1"/>
          <p:cNvSpPr/>
          <p:nvPr/>
        </p:nvSpPr>
        <p:spPr>
          <a:xfrm>
            <a:off x="3112818" y="193872"/>
            <a:ext cx="3024336" cy="7801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4000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k</a:t>
            </a:r>
            <a:r>
              <a:rPr lang="de-DE" altLang="zh-CN" sz="4000" dirty="0" smtClean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ochen</a:t>
            </a:r>
            <a:endParaRPr lang="zh-CN" altLang="en-US" sz="4000" dirty="0">
              <a:solidFill>
                <a:schemeClr val="tx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61858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/>
        </p:nvSpPr>
        <p:spPr>
          <a:xfrm>
            <a:off x="4427984" y="5085184"/>
            <a:ext cx="4680520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圆角矩形 3"/>
          <p:cNvSpPr/>
          <p:nvPr/>
        </p:nvSpPr>
        <p:spPr>
          <a:xfrm>
            <a:off x="539552" y="5085184"/>
            <a:ext cx="3528392" cy="5142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5" name="Picture 1" descr="C:\Users\dell\AppData\Roaming\Tencent\Users\493525575\QQ\WinTemp\RichOle\VV9R${9EACM9]TSBTLU@TR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83951"/>
            <a:ext cx="4502353" cy="436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dell\AppData\Roaming\Tencent\Users\493525575\QQ\WinTemp\RichOle\9[3RKFRBULH`A4RHSF~([{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586" y="583950"/>
            <a:ext cx="4248473" cy="4369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圆角矩形 1"/>
          <p:cNvSpPr/>
          <p:nvPr/>
        </p:nvSpPr>
        <p:spPr>
          <a:xfrm>
            <a:off x="3112818" y="193872"/>
            <a:ext cx="3024336" cy="7801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4000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k</a:t>
            </a:r>
            <a:r>
              <a:rPr lang="de-DE" altLang="zh-CN" sz="4000" dirty="0" smtClean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ochen</a:t>
            </a:r>
            <a:endParaRPr lang="zh-CN" altLang="en-US" sz="4000" dirty="0">
              <a:solidFill>
                <a:schemeClr val="tx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022" y="5014917"/>
            <a:ext cx="46249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altLang="zh-CN" sz="3600" dirty="0" smtClean="0"/>
              <a:t>Er kann kochen.</a:t>
            </a:r>
            <a:endParaRPr lang="zh-CN" altLang="en-US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4499992" y="5013176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altLang="zh-CN" sz="3600" dirty="0" smtClean="0"/>
              <a:t>Er kann nicht kochen.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4212750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214290"/>
            <a:ext cx="3571900" cy="703306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Das kann ich.</a:t>
            </a:r>
            <a:endParaRPr lang="en-US" altLang="zh-CN" dirty="0">
              <a:ea typeface="宋体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8112894"/>
              </p:ext>
            </p:extLst>
          </p:nvPr>
        </p:nvGraphicFramePr>
        <p:xfrm>
          <a:off x="1979712" y="980728"/>
          <a:ext cx="4717758" cy="43731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73542"/>
                <a:gridCol w="1944216"/>
              </a:tblGrid>
              <a:tr h="728851">
                <a:tc>
                  <a:txBody>
                    <a:bodyPr/>
                    <a:lstStyle/>
                    <a:p>
                      <a:endParaRPr lang="zh-CN" alt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altLang="zh-CN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können</a:t>
                      </a:r>
                      <a:endParaRPr lang="zh-CN" altLang="en-US" sz="32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28851">
                <a:tc>
                  <a:txBody>
                    <a:bodyPr/>
                    <a:lstStyle/>
                    <a:p>
                      <a:r>
                        <a:rPr lang="de-DE" altLang="zh-CN" sz="3200" dirty="0" smtClean="0"/>
                        <a:t>ich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kann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28851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du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kannst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28851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er/sie/es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kann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28851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ihr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könnt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28851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wir/sie/Sie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de-DE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können</a:t>
                      </a:r>
                      <a:endParaRPr lang="zh-CN" altLang="en-US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4000496" cy="560430"/>
          </a:xfrm>
        </p:spPr>
        <p:txBody>
          <a:bodyPr/>
          <a:lstStyle/>
          <a:p>
            <a:r>
              <a:rPr lang="de-DE" altLang="zh-CN" sz="3200" dirty="0" smtClean="0">
                <a:ea typeface="宋体" charset="-122"/>
              </a:rPr>
              <a:t>Wortstellung im Satz</a:t>
            </a:r>
            <a:endParaRPr lang="en-US" altLang="zh-CN" sz="3200" dirty="0">
              <a:ea typeface="宋体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1714480" y="1785926"/>
            <a:ext cx="1928826" cy="24288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idx="1"/>
          </p:nvPr>
        </p:nvSpPr>
        <p:spPr>
          <a:xfrm>
            <a:off x="6215074" y="1785926"/>
            <a:ext cx="1785950" cy="23574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57158" y="1785926"/>
            <a:ext cx="8215370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de-DE" altLang="zh-CN" sz="3200" kern="0" dirty="0" smtClean="0">
                <a:solidFill>
                  <a:srgbClr val="000000"/>
                </a:solidFill>
                <a:latin typeface="Impact"/>
                <a:ea typeface="宋体" charset="-122"/>
              </a:rPr>
              <a:t>Ich                 kann                                                 kochen.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de-DE" altLang="zh-CN" sz="3200" kern="0" dirty="0" smtClean="0">
                <a:solidFill>
                  <a:srgbClr val="000000"/>
                </a:solidFill>
                <a:latin typeface="Impact"/>
                <a:ea typeface="宋体" charset="-122"/>
              </a:rPr>
              <a:t>Ihr                 könnt         nicht                           kochen.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de-DE" altLang="zh-CN" sz="3200" kern="0" dirty="0" smtClean="0">
                <a:solidFill>
                  <a:srgbClr val="000000"/>
                </a:solidFill>
                <a:latin typeface="Impact"/>
                <a:ea typeface="宋体" charset="-122"/>
              </a:rPr>
              <a:t>Sie                kann           gut                               kochen.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de-DE" altLang="zh-CN" sz="3200" kern="0" dirty="0" smtClean="0">
                <a:solidFill>
                  <a:srgbClr val="000000"/>
                </a:solidFill>
                <a:latin typeface="Impact"/>
                <a:ea typeface="宋体" charset="-122"/>
              </a:rPr>
              <a:t>                       Kannst       du gut Klavier      spielen?</a:t>
            </a:r>
            <a:endParaRPr lang="en-US" altLang="zh-CN" sz="3200" kern="0" dirty="0">
              <a:solidFill>
                <a:srgbClr val="000000"/>
              </a:solidFill>
              <a:latin typeface="Impact"/>
              <a:ea typeface="宋体" charset="-122"/>
            </a:endParaRPr>
          </a:p>
        </p:txBody>
      </p:sp>
      <p:sp>
        <p:nvSpPr>
          <p:cNvPr id="7" name="圆角右箭头 6"/>
          <p:cNvSpPr/>
          <p:nvPr/>
        </p:nvSpPr>
        <p:spPr>
          <a:xfrm rot="5400000">
            <a:off x="5536413" y="-178619"/>
            <a:ext cx="785818" cy="3143272"/>
          </a:xfrm>
          <a:prstGeom prst="bentArrow">
            <a:avLst>
              <a:gd name="adj1" fmla="val 26819"/>
              <a:gd name="adj2" fmla="val 50000"/>
              <a:gd name="adj3" fmla="val 25000"/>
              <a:gd name="adj4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9" name="直角上箭头 8"/>
          <p:cNvSpPr/>
          <p:nvPr/>
        </p:nvSpPr>
        <p:spPr>
          <a:xfrm rot="10800000">
            <a:off x="2214546" y="1000108"/>
            <a:ext cx="2143140" cy="857256"/>
          </a:xfrm>
          <a:prstGeom prst="bentUpArrow">
            <a:avLst>
              <a:gd name="adj1" fmla="val 25000"/>
              <a:gd name="adj2" fmla="val 44167"/>
              <a:gd name="adj3" fmla="val 233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740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  <p:bldP spid="7" grpId="0" animBg="1"/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116" b="21078"/>
          <a:stretch/>
        </p:blipFill>
        <p:spPr>
          <a:xfrm>
            <a:off x="1043608" y="6311"/>
            <a:ext cx="7344816" cy="6836230"/>
          </a:xfrm>
        </p:spPr>
      </p:pic>
      <p:sp>
        <p:nvSpPr>
          <p:cNvPr id="5" name="矩形 4"/>
          <p:cNvSpPr/>
          <p:nvPr/>
        </p:nvSpPr>
        <p:spPr>
          <a:xfrm>
            <a:off x="1043608" y="5661248"/>
            <a:ext cx="2376264" cy="1196752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868144" y="5373216"/>
            <a:ext cx="2520280" cy="1484784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2231740" y="2564904"/>
            <a:ext cx="612068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3200" dirty="0" smtClean="0">
                <a:solidFill>
                  <a:schemeClr val="tx1"/>
                </a:solidFill>
              </a:rPr>
              <a:t>3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4608004" y="3212976"/>
            <a:ext cx="612068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3200" dirty="0">
                <a:solidFill>
                  <a:schemeClr val="tx1"/>
                </a:solidFill>
              </a:rPr>
              <a:t>2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7203042" y="2240868"/>
            <a:ext cx="612068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3200" dirty="0" smtClean="0">
                <a:solidFill>
                  <a:schemeClr val="tx1"/>
                </a:solidFill>
              </a:rPr>
              <a:t>5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907704" y="5373216"/>
            <a:ext cx="612068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3200" dirty="0">
                <a:solidFill>
                  <a:schemeClr val="tx1"/>
                </a:solidFill>
              </a:rPr>
              <a:t>4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067944" y="6165304"/>
            <a:ext cx="612068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3200" dirty="0" smtClean="0">
                <a:solidFill>
                  <a:schemeClr val="tx1"/>
                </a:solidFill>
              </a:rPr>
              <a:t>1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6611900" y="5013176"/>
            <a:ext cx="612068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3200" dirty="0">
                <a:solidFill>
                  <a:schemeClr val="tx1"/>
                </a:solidFill>
              </a:rPr>
              <a:t>6</a:t>
            </a:r>
            <a:endParaRPr lang="zh-CN" alt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366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2000" y="5148481"/>
            <a:ext cx="2086522" cy="1160839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4000496" cy="560430"/>
          </a:xfrm>
        </p:spPr>
        <p:txBody>
          <a:bodyPr/>
          <a:lstStyle/>
          <a:p>
            <a:r>
              <a:rPr lang="de-DE" altLang="zh-CN" sz="3200" dirty="0" smtClean="0">
                <a:ea typeface="宋体" charset="-122"/>
              </a:rPr>
              <a:t>Wortstellung im Satz</a:t>
            </a:r>
            <a:endParaRPr lang="en-US" altLang="zh-CN" sz="3200" dirty="0">
              <a:ea typeface="宋体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2571166" y="1785926"/>
            <a:ext cx="1640794" cy="40193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idx="1"/>
          </p:nvPr>
        </p:nvSpPr>
        <p:spPr>
          <a:xfrm>
            <a:off x="6732240" y="1785926"/>
            <a:ext cx="1800200" cy="41633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/>
          </a:p>
        </p:txBody>
      </p:sp>
      <p:sp>
        <p:nvSpPr>
          <p:cNvPr id="7" name="圆角右箭头 6"/>
          <p:cNvSpPr/>
          <p:nvPr/>
        </p:nvSpPr>
        <p:spPr>
          <a:xfrm rot="5400000">
            <a:off x="5764122" y="-425708"/>
            <a:ext cx="785818" cy="3598690"/>
          </a:xfrm>
          <a:prstGeom prst="bentArrow">
            <a:avLst>
              <a:gd name="adj1" fmla="val 26819"/>
              <a:gd name="adj2" fmla="val 50000"/>
              <a:gd name="adj3" fmla="val 25000"/>
              <a:gd name="adj4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9" name="直角上箭头 8"/>
          <p:cNvSpPr/>
          <p:nvPr/>
        </p:nvSpPr>
        <p:spPr>
          <a:xfrm rot="10800000">
            <a:off x="2862618" y="964389"/>
            <a:ext cx="1495068" cy="857256"/>
          </a:xfrm>
          <a:prstGeom prst="bentUpArrow">
            <a:avLst>
              <a:gd name="adj1" fmla="val 25000"/>
              <a:gd name="adj2" fmla="val 44167"/>
              <a:gd name="adj3" fmla="val 233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38044" y="2069366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solidFill>
                  <a:srgbClr val="000000"/>
                </a:solidFill>
              </a:rPr>
              <a:t>kann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7544" y="2043426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solidFill>
                  <a:srgbClr val="000000"/>
                </a:solidFill>
              </a:rPr>
              <a:t>Lisa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32240" y="198884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>
                <a:solidFill>
                  <a:srgbClr val="000000"/>
                </a:solidFill>
              </a:rPr>
              <a:t>k</a:t>
            </a:r>
            <a:r>
              <a:rPr lang="de-DE" altLang="zh-CN" sz="3200" dirty="0" smtClean="0">
                <a:solidFill>
                  <a:srgbClr val="000000"/>
                </a:solidFill>
              </a:rPr>
              <a:t>ochen.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55862" y="2624966"/>
            <a:ext cx="17001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 smtClean="0">
                <a:solidFill>
                  <a:srgbClr val="000000"/>
                </a:solidFill>
              </a:rPr>
              <a:t>können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72000" y="2636912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solidFill>
                  <a:srgbClr val="000000"/>
                </a:solidFill>
              </a:rPr>
              <a:t>Schi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699792" y="3276273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>
                <a:solidFill>
                  <a:srgbClr val="000000"/>
                </a:solidFill>
              </a:rPr>
              <a:t>k</a:t>
            </a:r>
            <a:r>
              <a:rPr lang="en-US" altLang="zh-CN" sz="3200" dirty="0" err="1" smtClean="0">
                <a:solidFill>
                  <a:srgbClr val="000000"/>
                </a:solidFill>
              </a:rPr>
              <a:t>ann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72000" y="3276272"/>
            <a:ext cx="1508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solidFill>
                  <a:srgbClr val="000000"/>
                </a:solidFill>
              </a:rPr>
              <a:t>Gitarre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732240" y="3284984"/>
            <a:ext cx="1537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>
                <a:solidFill>
                  <a:srgbClr val="000000"/>
                </a:solidFill>
              </a:rPr>
              <a:t>s</a:t>
            </a:r>
            <a:r>
              <a:rPr lang="de-DE" altLang="zh-CN" sz="3200" dirty="0" smtClean="0">
                <a:solidFill>
                  <a:srgbClr val="000000"/>
                </a:solidFill>
              </a:rPr>
              <a:t>pielen.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722313" y="3947761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solidFill>
                  <a:srgbClr val="000000"/>
                </a:solidFill>
              </a:rPr>
              <a:t>kann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699792" y="4536424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solidFill>
                  <a:srgbClr val="000000"/>
                </a:solidFill>
              </a:rPr>
              <a:t>kann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52673" y="5148481"/>
            <a:ext cx="17753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solidFill>
                  <a:srgbClr val="000000"/>
                </a:solidFill>
              </a:rPr>
              <a:t>können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32240" y="2636912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>
                <a:solidFill>
                  <a:srgbClr val="000000"/>
                </a:solidFill>
              </a:rPr>
              <a:t>f</a:t>
            </a:r>
            <a:r>
              <a:rPr lang="de-DE" altLang="zh-CN" sz="3200" dirty="0" smtClean="0">
                <a:solidFill>
                  <a:srgbClr val="000000"/>
                </a:solidFill>
              </a:rPr>
              <a:t>ahren</a:t>
            </a:r>
            <a:r>
              <a:rPr lang="en-US" altLang="zh-CN" sz="3200" dirty="0">
                <a:solidFill>
                  <a:srgbClr val="000000"/>
                </a:solidFill>
              </a:rPr>
              <a:t>.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72000" y="3966354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solidFill>
                  <a:srgbClr val="000000"/>
                </a:solidFill>
              </a:rPr>
              <a:t>nicht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805958" y="3933056"/>
            <a:ext cx="2518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>
                <a:solidFill>
                  <a:srgbClr val="000000"/>
                </a:solidFill>
              </a:rPr>
              <a:t>l</a:t>
            </a:r>
            <a:r>
              <a:rPr lang="de-DE" altLang="zh-CN" sz="3200" dirty="0" smtClean="0">
                <a:solidFill>
                  <a:srgbClr val="000000"/>
                </a:solidFill>
              </a:rPr>
              <a:t>esen. 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805958" y="4572417"/>
            <a:ext cx="187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>
                <a:solidFill>
                  <a:srgbClr val="000000"/>
                </a:solidFill>
              </a:rPr>
              <a:t>r</a:t>
            </a:r>
            <a:r>
              <a:rPr lang="de-DE" altLang="zh-CN" sz="3200" dirty="0" smtClean="0">
                <a:solidFill>
                  <a:srgbClr val="000000"/>
                </a:solidFill>
              </a:rPr>
              <a:t>eiten. 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572000" y="4572417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solidFill>
                  <a:srgbClr val="000000"/>
                </a:solidFill>
              </a:rPr>
              <a:t>nicht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876256" y="5220489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>
                <a:solidFill>
                  <a:srgbClr val="000000"/>
                </a:solidFill>
              </a:rPr>
              <a:t>t</a:t>
            </a:r>
            <a:r>
              <a:rPr lang="de-DE" altLang="zh-CN" sz="3200" dirty="0" smtClean="0">
                <a:solidFill>
                  <a:srgbClr val="000000"/>
                </a:solidFill>
              </a:rPr>
              <a:t>anzen.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572000" y="2060848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solidFill>
                  <a:srgbClr val="000000"/>
                </a:solidFill>
              </a:rPr>
              <a:t>nicht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-36512" y="2628201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400" dirty="0" smtClean="0">
                <a:solidFill>
                  <a:srgbClr val="000000"/>
                </a:solidFill>
              </a:rPr>
              <a:t>Beate und Marco</a:t>
            </a:r>
            <a:endParaRPr lang="zh-CN" altLang="en-US" sz="2400" dirty="0">
              <a:solidFill>
                <a:srgbClr val="00000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67544" y="3276273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solidFill>
                  <a:srgbClr val="000000"/>
                </a:solidFill>
              </a:rPr>
              <a:t>Lukas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67544" y="3924345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solidFill>
                  <a:srgbClr val="000000"/>
                </a:solidFill>
              </a:rPr>
              <a:t>Tanja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67544" y="4500409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>
                <a:solidFill>
                  <a:srgbClr val="000000"/>
                </a:solidFill>
              </a:rPr>
              <a:t>Eva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-36512" y="5271591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400" dirty="0" smtClean="0">
                <a:solidFill>
                  <a:srgbClr val="000000"/>
                </a:solidFill>
              </a:rPr>
              <a:t>Tom und Tania</a:t>
            </a:r>
            <a:endParaRPr lang="zh-CN" alt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724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  <p:bldP spid="7" grpId="0" animBg="1"/>
      <p:bldP spid="9" grpId="0" animBg="1"/>
      <p:bldP spid="12" grpId="0"/>
      <p:bldP spid="13" grpId="0"/>
      <p:bldP spid="14" grpId="0"/>
      <p:bldP spid="15" grpId="0"/>
      <p:bldP spid="16" grpId="0"/>
      <p:bldP spid="18" grpId="0"/>
      <p:bldP spid="19" grpId="0"/>
      <p:bldP spid="20" grpId="0"/>
      <p:bldP spid="22" grpId="0"/>
      <p:bldP spid="23" grpId="0"/>
      <p:bldP spid="24" grpId="0"/>
      <p:bldP spid="25" grpId="0"/>
      <p:bldP spid="26" grpId="0"/>
      <p:bldP spid="2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42852"/>
            <a:ext cx="3929090" cy="774720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Wer kann was?</a:t>
            </a:r>
            <a:endParaRPr lang="en-US" altLang="zh-CN" dirty="0">
              <a:ea typeface="宋体" charset="-122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57232"/>
            <a:ext cx="5929354" cy="3143272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Meine Freundin heißt Anna. Sie kann toll Volleyball spielen. Aber sie kann nur ein bisschen kochen. Sie sieht gerne fern. Aber sie liest nicht so gut Bücher. </a:t>
            </a:r>
            <a:endParaRPr lang="en-US" altLang="zh-CN" dirty="0">
              <a:ea typeface="宋体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6715140" y="714356"/>
            <a:ext cx="2428860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2800" dirty="0" smtClean="0">
                <a:solidFill>
                  <a:srgbClr val="000000"/>
                </a:solidFill>
              </a:rPr>
              <a:t>toll/super</a:t>
            </a:r>
          </a:p>
          <a:p>
            <a:pPr algn="ctr"/>
            <a:r>
              <a:rPr lang="de-DE" altLang="zh-CN" sz="2800" dirty="0" smtClean="0">
                <a:solidFill>
                  <a:srgbClr val="000000"/>
                </a:solidFill>
              </a:rPr>
              <a:t>sehr gut</a:t>
            </a:r>
          </a:p>
          <a:p>
            <a:pPr algn="ctr"/>
            <a:r>
              <a:rPr lang="de-DE" altLang="zh-CN" sz="2800" dirty="0" smtClean="0">
                <a:solidFill>
                  <a:srgbClr val="000000"/>
                </a:solidFill>
              </a:rPr>
              <a:t>gut </a:t>
            </a:r>
            <a:endParaRPr lang="zh-CN" altLang="en-US" sz="2800" dirty="0">
              <a:solidFill>
                <a:srgbClr val="000000"/>
              </a:solidFill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6715140" y="2000240"/>
            <a:ext cx="2428860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2800" dirty="0" smtClean="0">
                <a:solidFill>
                  <a:srgbClr val="000000"/>
                </a:solidFill>
              </a:rPr>
              <a:t>ein bisschen </a:t>
            </a:r>
          </a:p>
          <a:p>
            <a:pPr algn="ctr"/>
            <a:r>
              <a:rPr lang="de-DE" altLang="zh-CN" sz="2800" dirty="0" smtClean="0">
                <a:solidFill>
                  <a:srgbClr val="000000"/>
                </a:solidFill>
              </a:rPr>
              <a:t>nicht so gut </a:t>
            </a:r>
          </a:p>
          <a:p>
            <a:pPr algn="ctr"/>
            <a:r>
              <a:rPr lang="de-DE" altLang="zh-CN" sz="2800" dirty="0" smtClean="0">
                <a:solidFill>
                  <a:srgbClr val="000000"/>
                </a:solidFill>
              </a:rPr>
              <a:t>nicht</a:t>
            </a:r>
            <a:endParaRPr lang="zh-CN" altLang="en-US" sz="2800" dirty="0">
              <a:solidFill>
                <a:srgbClr val="000000"/>
              </a:solidFill>
            </a:endParaRPr>
          </a:p>
        </p:txBody>
      </p:sp>
      <p:sp>
        <p:nvSpPr>
          <p:cNvPr id="10" name="下箭头 9"/>
          <p:cNvSpPr/>
          <p:nvPr/>
        </p:nvSpPr>
        <p:spPr>
          <a:xfrm>
            <a:off x="6000760" y="642918"/>
            <a:ext cx="714380" cy="25717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97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42852"/>
            <a:ext cx="3929090" cy="774720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Wer kann was?</a:t>
            </a:r>
            <a:endParaRPr lang="en-US" altLang="zh-CN" dirty="0">
              <a:ea typeface="宋体" charset="-122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57232"/>
            <a:ext cx="5929354" cy="2428892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Mein/e Freund/in </a:t>
            </a:r>
            <a:r>
              <a:rPr lang="de-DE" altLang="zh-CN" dirty="0" smtClean="0">
                <a:ea typeface="宋体" charset="-122"/>
              </a:rPr>
              <a:t>heißt </a:t>
            </a:r>
            <a:r>
              <a:rPr lang="de-DE" altLang="zh-CN" dirty="0" smtClean="0">
                <a:ea typeface="宋体" charset="-122"/>
              </a:rPr>
              <a:t>XXX</a:t>
            </a:r>
            <a:r>
              <a:rPr lang="de-DE" altLang="zh-CN" dirty="0" smtClean="0">
                <a:ea typeface="宋体" charset="-122"/>
              </a:rPr>
              <a:t>. Er</a:t>
            </a:r>
            <a:r>
              <a:rPr lang="en-US" altLang="zh-CN" dirty="0">
                <a:ea typeface="宋体" charset="-122"/>
              </a:rPr>
              <a:t>/</a:t>
            </a:r>
            <a:r>
              <a:rPr lang="de-DE" altLang="zh-CN" dirty="0" smtClean="0">
                <a:ea typeface="宋体" charset="-122"/>
              </a:rPr>
              <a:t>Sie </a:t>
            </a:r>
            <a:r>
              <a:rPr lang="de-DE" altLang="zh-CN" dirty="0" smtClean="0">
                <a:ea typeface="宋体" charset="-122"/>
              </a:rPr>
              <a:t>kann </a:t>
            </a:r>
            <a:r>
              <a:rPr lang="de-DE" altLang="zh-CN" dirty="0" smtClean="0">
                <a:solidFill>
                  <a:srgbClr val="FF0000"/>
                </a:solidFill>
                <a:ea typeface="宋体" charset="-122"/>
              </a:rPr>
              <a:t>toll</a:t>
            </a:r>
            <a:r>
              <a:rPr lang="de-DE" altLang="zh-CN" dirty="0" smtClean="0">
                <a:ea typeface="宋体" charset="-122"/>
              </a:rPr>
              <a:t> Volleyball spielen. Aber </a:t>
            </a:r>
            <a:r>
              <a:rPr lang="de-DE" altLang="zh-CN" dirty="0" smtClean="0">
                <a:ea typeface="宋体" charset="-122"/>
              </a:rPr>
              <a:t>er/sie </a:t>
            </a:r>
            <a:r>
              <a:rPr lang="de-DE" altLang="zh-CN" dirty="0" smtClean="0">
                <a:ea typeface="宋体" charset="-122"/>
              </a:rPr>
              <a:t>kann </a:t>
            </a:r>
            <a:r>
              <a:rPr lang="de-DE" altLang="zh-CN" dirty="0" smtClean="0">
                <a:solidFill>
                  <a:srgbClr val="FF0000"/>
                </a:solidFill>
                <a:ea typeface="宋体" charset="-122"/>
              </a:rPr>
              <a:t>ein </a:t>
            </a:r>
            <a:r>
              <a:rPr lang="de-DE" altLang="zh-CN" dirty="0" smtClean="0">
                <a:solidFill>
                  <a:srgbClr val="FF0000"/>
                </a:solidFill>
                <a:ea typeface="宋体" charset="-122"/>
              </a:rPr>
              <a:t>bisschen</a:t>
            </a:r>
            <a:r>
              <a:rPr lang="de-DE" altLang="zh-CN" dirty="0" smtClean="0">
                <a:ea typeface="宋体" charset="-122"/>
              </a:rPr>
              <a:t> kochen. </a:t>
            </a:r>
            <a:r>
              <a:rPr lang="de-DE" altLang="zh-CN" dirty="0" smtClean="0">
                <a:ea typeface="宋体" charset="-122"/>
              </a:rPr>
              <a:t>Er</a:t>
            </a:r>
            <a:r>
              <a:rPr lang="en-US" altLang="zh-CN" dirty="0">
                <a:ea typeface="宋体" charset="-122"/>
              </a:rPr>
              <a:t>/</a:t>
            </a:r>
            <a:r>
              <a:rPr lang="de-DE" altLang="zh-CN" dirty="0" smtClean="0">
                <a:ea typeface="宋体" charset="-122"/>
              </a:rPr>
              <a:t>Sie kann </a:t>
            </a:r>
            <a:r>
              <a:rPr lang="de-DE" altLang="zh-CN" dirty="0" smtClean="0">
                <a:solidFill>
                  <a:srgbClr val="FF0000"/>
                </a:solidFill>
                <a:ea typeface="宋体" charset="-122"/>
              </a:rPr>
              <a:t>nicht </a:t>
            </a:r>
            <a:r>
              <a:rPr lang="de-DE" altLang="zh-CN" dirty="0" smtClean="0">
                <a:ea typeface="宋体" charset="-122"/>
              </a:rPr>
              <a:t>reiten.</a:t>
            </a:r>
            <a:endParaRPr lang="en-US" altLang="zh-CN" dirty="0">
              <a:ea typeface="宋体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6715140" y="714356"/>
            <a:ext cx="2428860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2800" dirty="0" smtClean="0">
                <a:solidFill>
                  <a:srgbClr val="000000"/>
                </a:solidFill>
              </a:rPr>
              <a:t>toll/super</a:t>
            </a:r>
          </a:p>
          <a:p>
            <a:pPr algn="ctr"/>
            <a:r>
              <a:rPr lang="de-DE" altLang="zh-CN" sz="2800" dirty="0" smtClean="0">
                <a:solidFill>
                  <a:srgbClr val="000000"/>
                </a:solidFill>
              </a:rPr>
              <a:t>sehr gut</a:t>
            </a:r>
          </a:p>
          <a:p>
            <a:pPr algn="ctr"/>
            <a:r>
              <a:rPr lang="de-DE" altLang="zh-CN" sz="2800" dirty="0" smtClean="0">
                <a:solidFill>
                  <a:srgbClr val="000000"/>
                </a:solidFill>
              </a:rPr>
              <a:t>gut </a:t>
            </a:r>
            <a:endParaRPr lang="zh-CN" altLang="en-US" sz="2800" dirty="0">
              <a:solidFill>
                <a:srgbClr val="000000"/>
              </a:solidFill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6715140" y="2000240"/>
            <a:ext cx="2428860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2800" dirty="0" smtClean="0">
                <a:solidFill>
                  <a:srgbClr val="000000"/>
                </a:solidFill>
              </a:rPr>
              <a:t>ein bisschen </a:t>
            </a:r>
          </a:p>
          <a:p>
            <a:pPr algn="ctr"/>
            <a:r>
              <a:rPr lang="de-DE" altLang="zh-CN" sz="2800" dirty="0" smtClean="0">
                <a:solidFill>
                  <a:srgbClr val="000000"/>
                </a:solidFill>
              </a:rPr>
              <a:t>nicht so gut </a:t>
            </a:r>
          </a:p>
          <a:p>
            <a:pPr algn="ctr"/>
            <a:r>
              <a:rPr lang="de-DE" altLang="zh-CN" sz="2800" dirty="0" smtClean="0">
                <a:solidFill>
                  <a:srgbClr val="000000"/>
                </a:solidFill>
              </a:rPr>
              <a:t>nicht</a:t>
            </a:r>
            <a:endParaRPr lang="zh-CN" altLang="en-US" sz="2800" dirty="0">
              <a:solidFill>
                <a:srgbClr val="000000"/>
              </a:solidFill>
            </a:endParaRPr>
          </a:p>
        </p:txBody>
      </p:sp>
      <p:sp>
        <p:nvSpPr>
          <p:cNvPr id="10" name="下箭头 9"/>
          <p:cNvSpPr/>
          <p:nvPr/>
        </p:nvSpPr>
        <p:spPr>
          <a:xfrm>
            <a:off x="6000760" y="642918"/>
            <a:ext cx="714380" cy="25717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11" name="图片 10" descr="万圣节的点点滴滴 0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6" y="3428999"/>
            <a:ext cx="4572032" cy="342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171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42918"/>
            <a:ext cx="6500826" cy="785818"/>
          </a:xfrm>
        </p:spPr>
        <p:txBody>
          <a:bodyPr/>
          <a:lstStyle/>
          <a:p>
            <a:pPr algn="l"/>
            <a:r>
              <a:rPr lang="de-DE" altLang="zh-CN" dirty="0" smtClean="0">
                <a:ea typeface="宋体" charset="-122"/>
              </a:rPr>
              <a:t>Kann ich mitspielen?           </a:t>
            </a:r>
            <a:r>
              <a:rPr lang="zh-CN" altLang="en-US" dirty="0" smtClean="0">
                <a:ea typeface="宋体" charset="-122"/>
              </a:rPr>
              <a:t>我能一起玩吗？</a:t>
            </a:r>
            <a:r>
              <a:rPr lang="de-DE" altLang="zh-CN" dirty="0" smtClean="0">
                <a:ea typeface="宋体" charset="-122"/>
              </a:rPr>
              <a:t> </a:t>
            </a:r>
            <a:endParaRPr lang="en-US" altLang="zh-CN" dirty="0">
              <a:ea typeface="宋体" charset="-122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28736"/>
            <a:ext cx="7452320" cy="3571900"/>
          </a:xfrm>
        </p:spPr>
        <p:txBody>
          <a:bodyPr/>
          <a:lstStyle/>
          <a:p>
            <a:r>
              <a:rPr lang="de-DE" altLang="zh-CN" dirty="0" smtClean="0">
                <a:ea typeface="宋体" charset="-122"/>
              </a:rPr>
              <a:t>klar,                                                      </a:t>
            </a:r>
            <a:r>
              <a:rPr lang="zh-CN" altLang="en-US" dirty="0" smtClean="0">
                <a:ea typeface="宋体" charset="-122"/>
              </a:rPr>
              <a:t>当然的</a:t>
            </a:r>
            <a:endParaRPr lang="de-DE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Ich weiß nicht.                               </a:t>
            </a:r>
            <a:r>
              <a:rPr lang="zh-CN" altLang="en-US" dirty="0" smtClean="0">
                <a:ea typeface="宋体" charset="-122"/>
              </a:rPr>
              <a:t>我不知道</a:t>
            </a:r>
            <a:endParaRPr lang="de-DE" altLang="zh-CN" dirty="0" smtClean="0">
              <a:ea typeface="宋体" charset="-122"/>
            </a:endParaRPr>
          </a:p>
          <a:p>
            <a:r>
              <a:rPr lang="en-US" altLang="zh-CN" dirty="0" smtClean="0">
                <a:ea typeface="宋体" charset="-122"/>
              </a:rPr>
              <a:t>be</a:t>
            </a:r>
            <a:r>
              <a:rPr lang="de-DE" altLang="zh-CN" dirty="0" smtClean="0">
                <a:ea typeface="宋体" charset="-122"/>
              </a:rPr>
              <a:t>ißen                                                 </a:t>
            </a:r>
            <a:r>
              <a:rPr lang="zh-CN" altLang="en-US" dirty="0" smtClean="0">
                <a:ea typeface="宋体" charset="-122"/>
              </a:rPr>
              <a:t>咬</a:t>
            </a:r>
            <a:endParaRPr lang="de-DE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Blödmann                                          </a:t>
            </a:r>
            <a:r>
              <a:rPr lang="zh-CN" altLang="en-US" dirty="0" smtClean="0">
                <a:ea typeface="宋体" charset="-122"/>
              </a:rPr>
              <a:t>笨蛋</a:t>
            </a:r>
            <a:endParaRPr lang="de-DE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Das macht nichts.                         </a:t>
            </a:r>
            <a:r>
              <a:rPr lang="zh-CN" altLang="en-US" dirty="0" smtClean="0">
                <a:ea typeface="宋体" charset="-122"/>
              </a:rPr>
              <a:t>没关系</a:t>
            </a:r>
            <a:endParaRPr lang="de-DE" altLang="zh-CN" dirty="0" smtClean="0">
              <a:ea typeface="宋体" charset="-122"/>
            </a:endParaRPr>
          </a:p>
          <a:p>
            <a:r>
              <a:rPr lang="de-DE" altLang="zh-CN" dirty="0" smtClean="0">
                <a:ea typeface="宋体" charset="-122"/>
              </a:rPr>
              <a:t>Zum </a:t>
            </a:r>
            <a:r>
              <a:rPr lang="en-US" altLang="zh-CN" dirty="0">
                <a:ea typeface="宋体" charset="-122"/>
              </a:rPr>
              <a:t>S</a:t>
            </a:r>
            <a:r>
              <a:rPr lang="de-DE" altLang="zh-CN" dirty="0" smtClean="0">
                <a:ea typeface="宋体" charset="-122"/>
              </a:rPr>
              <a:t>paß                                             </a:t>
            </a:r>
            <a:r>
              <a:rPr lang="zh-CN" altLang="en-US" dirty="0" smtClean="0">
                <a:ea typeface="宋体" charset="-122"/>
              </a:rPr>
              <a:t>为了开心</a:t>
            </a:r>
            <a:endParaRPr lang="de-DE" altLang="zh-CN" dirty="0" smtClean="0">
              <a:ea typeface="宋体" charset="-122"/>
            </a:endParaRPr>
          </a:p>
          <a:p>
            <a:endParaRPr lang="de-DE" altLang="zh-CN" dirty="0" smtClean="0">
              <a:ea typeface="宋体" charset="-122"/>
            </a:endParaRPr>
          </a:p>
          <a:p>
            <a:endParaRPr lang="en-US" altLang="zh-CN" dirty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2000" y="5148481"/>
            <a:ext cx="2086522" cy="1160839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4000496" cy="560430"/>
          </a:xfrm>
        </p:spPr>
        <p:txBody>
          <a:bodyPr/>
          <a:lstStyle/>
          <a:p>
            <a:r>
              <a:rPr lang="de-DE" altLang="zh-CN" sz="3200" dirty="0" smtClean="0">
                <a:ea typeface="宋体" charset="-122"/>
              </a:rPr>
              <a:t>Wortstellung im Satz</a:t>
            </a:r>
            <a:endParaRPr lang="en-US" altLang="zh-CN" sz="3200" dirty="0">
              <a:ea typeface="宋体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698958" y="1860090"/>
            <a:ext cx="1928826" cy="40193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idx="1"/>
          </p:nvPr>
        </p:nvSpPr>
        <p:spPr>
          <a:xfrm>
            <a:off x="6732240" y="1785926"/>
            <a:ext cx="2317366" cy="41633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/>
          </a:p>
        </p:txBody>
      </p:sp>
      <p:sp>
        <p:nvSpPr>
          <p:cNvPr id="7" name="圆角右箭头 6"/>
          <p:cNvSpPr/>
          <p:nvPr/>
        </p:nvSpPr>
        <p:spPr>
          <a:xfrm rot="5400000">
            <a:off x="5346984" y="-905847"/>
            <a:ext cx="785818" cy="4576981"/>
          </a:xfrm>
          <a:prstGeom prst="bentArrow">
            <a:avLst>
              <a:gd name="adj1" fmla="val 26819"/>
              <a:gd name="adj2" fmla="val 50000"/>
              <a:gd name="adj3" fmla="val 25000"/>
              <a:gd name="adj4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9" name="直角上箭头 8"/>
          <p:cNvSpPr/>
          <p:nvPr/>
        </p:nvSpPr>
        <p:spPr>
          <a:xfrm rot="10800000">
            <a:off x="1276732" y="1000108"/>
            <a:ext cx="2143140" cy="857256"/>
          </a:xfrm>
          <a:prstGeom prst="bentUpArrow">
            <a:avLst>
              <a:gd name="adj1" fmla="val 25000"/>
              <a:gd name="adj2" fmla="val 44167"/>
              <a:gd name="adj3" fmla="val 233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15299" y="2038991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 smtClean="0"/>
              <a:t>Kann</a:t>
            </a:r>
            <a:endParaRPr lang="zh-CN" altLang="en-US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2699792" y="1988840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 smtClean="0"/>
              <a:t>ich</a:t>
            </a:r>
            <a:endParaRPr lang="zh-CN" altLang="en-US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6732240" y="198884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 smtClean="0"/>
              <a:t>mitspielen</a:t>
            </a:r>
            <a:r>
              <a:rPr lang="en-US" altLang="zh-CN" sz="3200" dirty="0" smtClean="0"/>
              <a:t>?</a:t>
            </a:r>
            <a:endParaRPr lang="zh-CN" altLang="en-US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1015299" y="2623766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 smtClean="0"/>
              <a:t>Kann</a:t>
            </a:r>
            <a:endParaRPr lang="zh-CN" altLang="en-US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1015299" y="3284984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 smtClean="0"/>
              <a:t>Kann</a:t>
            </a:r>
            <a:endParaRPr lang="zh-CN" altLang="en-US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030260" y="3933056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 smtClean="0"/>
              <a:t>Kann</a:t>
            </a:r>
            <a:endParaRPr lang="zh-CN" altLang="en-US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1030260" y="4572417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 smtClean="0"/>
              <a:t>Kann</a:t>
            </a:r>
            <a:endParaRPr lang="zh-CN" altLang="en-US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1030260" y="5157192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 smtClean="0"/>
              <a:t>Kann</a:t>
            </a:r>
            <a:endParaRPr lang="zh-CN" alt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2699792" y="2628201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 smtClean="0"/>
              <a:t>ich</a:t>
            </a:r>
            <a:endParaRPr lang="zh-CN" alt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2699792" y="3276273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 smtClean="0"/>
              <a:t>ich</a:t>
            </a:r>
            <a:endParaRPr lang="zh-CN" alt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2699792" y="3924345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 smtClean="0"/>
              <a:t>ich</a:t>
            </a:r>
            <a:endParaRPr lang="zh-CN" alt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2699792" y="4572417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 smtClean="0"/>
              <a:t>ich</a:t>
            </a:r>
            <a:endParaRPr lang="zh-CN" altLang="en-US" sz="3200" dirty="0"/>
          </a:p>
        </p:txBody>
      </p:sp>
      <p:sp>
        <p:nvSpPr>
          <p:cNvPr id="21" name="TextBox 20"/>
          <p:cNvSpPr txBox="1"/>
          <p:nvPr/>
        </p:nvSpPr>
        <p:spPr>
          <a:xfrm>
            <a:off x="2627784" y="5157192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 smtClean="0"/>
              <a:t>ich</a:t>
            </a:r>
            <a:endParaRPr lang="zh-CN" alt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6804248" y="2700209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fernsehen</a:t>
            </a:r>
            <a:r>
              <a:rPr lang="en-US" altLang="zh-CN" sz="3200" dirty="0" smtClean="0"/>
              <a:t>?</a:t>
            </a:r>
            <a:endParaRPr lang="zh-CN" altLang="en-US" sz="3200" dirty="0"/>
          </a:p>
        </p:txBody>
      </p:sp>
      <p:sp>
        <p:nvSpPr>
          <p:cNvPr id="23" name="TextBox 22"/>
          <p:cNvSpPr txBox="1"/>
          <p:nvPr/>
        </p:nvSpPr>
        <p:spPr>
          <a:xfrm>
            <a:off x="6804248" y="3276273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 smtClean="0"/>
              <a:t>fahren</a:t>
            </a:r>
            <a:r>
              <a:rPr lang="en-US" altLang="zh-CN" sz="3200" dirty="0" smtClean="0"/>
              <a:t>?</a:t>
            </a:r>
            <a:endParaRPr lang="zh-CN" altLang="en-US" sz="3200" dirty="0"/>
          </a:p>
        </p:txBody>
      </p:sp>
      <p:sp>
        <p:nvSpPr>
          <p:cNvPr id="24" name="TextBox 23"/>
          <p:cNvSpPr txBox="1"/>
          <p:nvPr/>
        </p:nvSpPr>
        <p:spPr>
          <a:xfrm>
            <a:off x="3707904" y="3284984"/>
            <a:ext cx="2518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das Fahrrad </a:t>
            </a:r>
            <a:endParaRPr lang="zh-CN" altLang="en-US" sz="3200" dirty="0"/>
          </a:p>
        </p:txBody>
      </p:sp>
      <p:sp>
        <p:nvSpPr>
          <p:cNvPr id="25" name="TextBox 24"/>
          <p:cNvSpPr txBox="1"/>
          <p:nvPr/>
        </p:nvSpPr>
        <p:spPr>
          <a:xfrm>
            <a:off x="4067944" y="3933056"/>
            <a:ext cx="187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 smtClean="0"/>
              <a:t>ins  Kino </a:t>
            </a:r>
            <a:endParaRPr lang="zh-CN" altLang="en-US" sz="3200" dirty="0"/>
          </a:p>
        </p:txBody>
      </p:sp>
      <p:sp>
        <p:nvSpPr>
          <p:cNvPr id="26" name="TextBox 25"/>
          <p:cNvSpPr txBox="1"/>
          <p:nvPr/>
        </p:nvSpPr>
        <p:spPr>
          <a:xfrm>
            <a:off x="6804248" y="3924345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 smtClean="0"/>
              <a:t>gehen</a:t>
            </a:r>
            <a:r>
              <a:rPr lang="en-US" altLang="zh-CN" sz="3200" dirty="0" smtClean="0"/>
              <a:t>?</a:t>
            </a:r>
            <a:endParaRPr lang="zh-CN" altLang="en-US" sz="3200" dirty="0"/>
          </a:p>
        </p:txBody>
      </p:sp>
      <p:sp>
        <p:nvSpPr>
          <p:cNvPr id="27" name="TextBox 26"/>
          <p:cNvSpPr txBox="1"/>
          <p:nvPr/>
        </p:nvSpPr>
        <p:spPr>
          <a:xfrm>
            <a:off x="3419872" y="4653136"/>
            <a:ext cx="3382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dirty="0" smtClean="0"/>
              <a:t> </a:t>
            </a:r>
            <a:r>
              <a:rPr lang="de-DE" altLang="zh-CN" sz="2800" dirty="0" smtClean="0"/>
              <a:t>den Radiergummi</a:t>
            </a:r>
            <a:endParaRPr lang="zh-CN" altLang="en-US" sz="2800" dirty="0"/>
          </a:p>
        </p:txBody>
      </p:sp>
      <p:sp>
        <p:nvSpPr>
          <p:cNvPr id="28" name="TextBox 27"/>
          <p:cNvSpPr txBox="1"/>
          <p:nvPr/>
        </p:nvSpPr>
        <p:spPr>
          <a:xfrm>
            <a:off x="6804248" y="4572417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 smtClean="0"/>
              <a:t>haben</a:t>
            </a:r>
            <a:r>
              <a:rPr lang="en-US" altLang="zh-CN" sz="3200" dirty="0" smtClean="0"/>
              <a:t>?</a:t>
            </a:r>
            <a:endParaRPr lang="zh-CN" altLang="en-US" sz="3200" dirty="0"/>
          </a:p>
        </p:txBody>
      </p:sp>
      <p:sp>
        <p:nvSpPr>
          <p:cNvPr id="29" name="TextBox 28"/>
          <p:cNvSpPr txBox="1"/>
          <p:nvPr/>
        </p:nvSpPr>
        <p:spPr>
          <a:xfrm>
            <a:off x="3851920" y="5157192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3200" dirty="0"/>
              <a:t>z</a:t>
            </a:r>
            <a:r>
              <a:rPr lang="de-DE" altLang="zh-CN" sz="3200" dirty="0" smtClean="0"/>
              <a:t>ur Toilette </a:t>
            </a:r>
            <a:endParaRPr lang="zh-CN" altLang="en-US" sz="3200" dirty="0"/>
          </a:p>
        </p:txBody>
      </p:sp>
      <p:sp>
        <p:nvSpPr>
          <p:cNvPr id="30" name="TextBox 29"/>
          <p:cNvSpPr txBox="1"/>
          <p:nvPr/>
        </p:nvSpPr>
        <p:spPr>
          <a:xfrm>
            <a:off x="6804248" y="5148481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 smtClean="0"/>
              <a:t>gehen</a:t>
            </a:r>
            <a:r>
              <a:rPr lang="en-US" altLang="zh-CN" sz="3200" dirty="0" smtClean="0"/>
              <a:t>?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871267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uiExpand="1" build="p" animBg="1"/>
      <p:bldP spid="7" grpId="0" animBg="1"/>
      <p:bldP spid="9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443" y="260648"/>
            <a:ext cx="8090949" cy="6597352"/>
          </a:xfrm>
        </p:spPr>
        <p:txBody>
          <a:bodyPr/>
          <a:lstStyle/>
          <a:p>
            <a:r>
              <a:rPr lang="en-US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67% </a:t>
            </a:r>
            <a:r>
              <a:rPr lang="en-US" altLang="zh-CN" dirty="0" err="1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treffen</a:t>
            </a:r>
            <a:r>
              <a:rPr lang="en-US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  <a:r>
              <a:rPr lang="en-US" altLang="zh-CN" dirty="0" err="1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gerne</a:t>
            </a:r>
            <a:r>
              <a:rPr lang="en-US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  <a:r>
              <a:rPr lang="en-US" altLang="zh-CN" dirty="0" err="1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Freunde</a:t>
            </a:r>
            <a:r>
              <a:rPr lang="en-US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.</a:t>
            </a:r>
          </a:p>
          <a:p>
            <a:r>
              <a:rPr lang="en-US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55% </a:t>
            </a:r>
            <a:r>
              <a:rPr lang="en-US" altLang="zh-CN" dirty="0" err="1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sehen</a:t>
            </a:r>
            <a:r>
              <a:rPr lang="en-US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  <a:r>
              <a:rPr lang="en-US" altLang="zh-CN" dirty="0" err="1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gerne</a:t>
            </a:r>
            <a:r>
              <a:rPr lang="en-US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fern.</a:t>
            </a:r>
          </a:p>
          <a:p>
            <a:r>
              <a:rPr lang="en-US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32% </a:t>
            </a:r>
            <a:r>
              <a:rPr lang="en-US" altLang="zh-CN" dirty="0" err="1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lesen</a:t>
            </a:r>
            <a:r>
              <a:rPr lang="en-US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  <a:r>
              <a:rPr lang="en-US" altLang="zh-CN" dirty="0" err="1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gerne</a:t>
            </a:r>
            <a:r>
              <a:rPr lang="en-US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B</a:t>
            </a:r>
            <a:r>
              <a:rPr lang="de-DE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ücher.</a:t>
            </a:r>
          </a:p>
          <a:p>
            <a:r>
              <a:rPr lang="de-DE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29% machen gerne Sport.</a:t>
            </a:r>
          </a:p>
          <a:p>
            <a:r>
              <a:rPr lang="de-DE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27% gehen gerne Einkaufen.</a:t>
            </a:r>
          </a:p>
          <a:p>
            <a:r>
              <a:rPr lang="de-DE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18% surfen gerne im Internet.</a:t>
            </a:r>
          </a:p>
          <a:p>
            <a:r>
              <a:rPr lang="de-DE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Nur 8% spielen gerne Computer.</a:t>
            </a:r>
          </a:p>
          <a:p>
            <a:pPr marL="0" indent="0">
              <a:buNone/>
            </a:pPr>
            <a:r>
              <a:rPr lang="de-DE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Mädchen lesen gerne Bücher.</a:t>
            </a:r>
          </a:p>
          <a:p>
            <a:pPr marL="0" indent="0">
              <a:buNone/>
            </a:pPr>
            <a:r>
              <a:rPr lang="de-DE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Jungen lesen nicht gerne Bücher.</a:t>
            </a:r>
            <a:endParaRPr lang="zh-CN" altLang="en-US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8456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Mädchen gehen gerne einkaufen.</a:t>
            </a:r>
          </a:p>
          <a:p>
            <a:r>
              <a:rPr lang="de-DE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Jungen  gehen nicht </a:t>
            </a:r>
            <a:r>
              <a:rPr lang="de-DE" altLang="zh-CN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gerne einkaufen.</a:t>
            </a:r>
            <a:endParaRPr lang="zh-CN" altLang="en-US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187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620688"/>
            <a:ext cx="8229600" cy="4525963"/>
          </a:xfrm>
        </p:spPr>
        <p:txBody>
          <a:bodyPr/>
          <a:lstStyle/>
          <a:p>
            <a:r>
              <a:rPr lang="de-DE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Hörst du gerne Musik?</a:t>
            </a:r>
          </a:p>
          <a:p>
            <a:r>
              <a:rPr lang="de-DE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Machst du gerne Musik?</a:t>
            </a:r>
          </a:p>
          <a:p>
            <a:r>
              <a:rPr lang="de-DE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Spielst du gerne Computer?</a:t>
            </a:r>
          </a:p>
          <a:p>
            <a:r>
              <a:rPr lang="de-DE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Surfst du gerne im Internet?</a:t>
            </a:r>
            <a:endParaRPr lang="zh-CN" altLang="en-US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76245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267200" y="3200400"/>
            <a:ext cx="48768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de-DE" altLang="zh-CN" dirty="0" smtClean="0">
                <a:solidFill>
                  <a:schemeClr val="bg1"/>
                </a:solidFill>
                <a:ea typeface="宋体" charset="-122"/>
              </a:rPr>
              <a:t>Vielen Dank!</a:t>
            </a:r>
            <a:endParaRPr lang="en-US" altLang="zh-CN" dirty="0">
              <a:solidFill>
                <a:schemeClr val="bg1"/>
              </a:solidFill>
              <a:ea typeface="宋体" charset="-122"/>
            </a:endParaRPr>
          </a:p>
        </p:txBody>
      </p:sp>
      <p:pic>
        <p:nvPicPr>
          <p:cNvPr id="6149" name="Picture 5" descr="teacher_and_student_hg_clr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143000" y="1600200"/>
            <a:ext cx="2743200" cy="27432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37980"/>
            </a:gs>
            <a:gs pos="100000">
              <a:srgbClr val="C3798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267200" y="3200400"/>
            <a:ext cx="4876800" cy="11430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en-US" altLang="zh-CN">
                <a:solidFill>
                  <a:schemeClr val="bg1"/>
                </a:solidFill>
                <a:ea typeface="宋体" charset="-122"/>
              </a:rPr>
              <a:t>Elements Page</a:t>
            </a:r>
          </a:p>
        </p:txBody>
      </p:sp>
      <p:pic>
        <p:nvPicPr>
          <p:cNvPr id="8203" name="Picture 11" descr="hexagonal_learning_p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286000"/>
            <a:ext cx="2743200" cy="2057400"/>
          </a:xfrm>
          <a:prstGeom prst="rect">
            <a:avLst/>
          </a:prstGeom>
          <a:noFill/>
        </p:spPr>
      </p:pic>
      <p:pic>
        <p:nvPicPr>
          <p:cNvPr id="8204" name="Picture 12" descr="hexagonal_learning_qx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4495800"/>
            <a:ext cx="2743200" cy="2057400"/>
          </a:xfrm>
          <a:prstGeom prst="rect">
            <a:avLst/>
          </a:prstGeom>
          <a:noFill/>
        </p:spPr>
      </p:pic>
      <p:pic>
        <p:nvPicPr>
          <p:cNvPr id="8205" name="Picture 13" descr="hexagonal_learning_sl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76200"/>
            <a:ext cx="2743200" cy="2057400"/>
          </a:xfrm>
          <a:prstGeom prst="rect">
            <a:avLst/>
          </a:prstGeom>
          <a:noFill/>
        </p:spPr>
      </p:pic>
      <p:pic>
        <p:nvPicPr>
          <p:cNvPr id="8206" name="Picture 14" descr="hexagonal_learning_tr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7800" y="990600"/>
            <a:ext cx="2743200" cy="2057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bbys">
  <a:themeElements>
    <a:clrScheme name="Office 主题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主题">
      <a:majorFont>
        <a:latin typeface="Impact"/>
        <a:ea typeface=""/>
        <a:cs typeface=""/>
      </a:majorFont>
      <a:minorFont>
        <a:latin typeface="Impac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主题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Hobbys">
  <a:themeElements>
    <a:clrScheme name="Office 主题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主题">
      <a:majorFont>
        <a:latin typeface="Impact"/>
        <a:ea typeface=""/>
        <a:cs typeface=""/>
      </a:majorFont>
      <a:minorFont>
        <a:latin typeface="Impac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主题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Hobbys">
  <a:themeElements>
    <a:clrScheme name="Office 主题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主题">
      <a:majorFont>
        <a:latin typeface="Impact"/>
        <a:ea typeface=""/>
        <a:cs typeface=""/>
      </a:majorFont>
      <a:minorFont>
        <a:latin typeface="Impac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主题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Hobbys">
  <a:themeElements>
    <a:clrScheme name="Office 主题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主题">
      <a:majorFont>
        <a:latin typeface="Impact"/>
        <a:ea typeface=""/>
        <a:cs typeface=""/>
      </a:majorFont>
      <a:minorFont>
        <a:latin typeface="Impac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主题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Hobbys</Template>
  <TotalTime>4319</TotalTime>
  <Words>1417</Words>
  <Application>Microsoft Office PowerPoint</Application>
  <PresentationFormat>全屏显示(4:3)</PresentationFormat>
  <Paragraphs>460</Paragraphs>
  <Slides>45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5</vt:i4>
      </vt:variant>
      <vt:variant>
        <vt:lpstr>幻灯片标题</vt:lpstr>
      </vt:variant>
      <vt:variant>
        <vt:i4>45</vt:i4>
      </vt:variant>
    </vt:vector>
  </HeadingPairs>
  <TitlesOfParts>
    <vt:vector size="50" baseType="lpstr">
      <vt:lpstr>Hobbys</vt:lpstr>
      <vt:lpstr>2_Hobbys</vt:lpstr>
      <vt:lpstr>3_Hobbys</vt:lpstr>
      <vt:lpstr>Larissa-Design</vt:lpstr>
      <vt:lpstr>1_Hobbys</vt:lpstr>
      <vt:lpstr>Hobbys</vt:lpstr>
      <vt:lpstr>Das lernst du</vt:lpstr>
      <vt:lpstr>Hobbys</vt:lpstr>
      <vt:lpstr>PowerPoint 演示文稿</vt:lpstr>
      <vt:lpstr>Hobbys</vt:lpstr>
      <vt:lpstr>Wörter</vt:lpstr>
      <vt:lpstr>Hobbys</vt:lpstr>
      <vt:lpstr>Wörter</vt:lpstr>
      <vt:lpstr>Hobbys</vt:lpstr>
      <vt:lpstr>Wörter</vt:lpstr>
      <vt:lpstr>Seite 42. </vt:lpstr>
      <vt:lpstr>Was ist dein Hobby?</vt:lpstr>
      <vt:lpstr>PowerPoint 演示文稿</vt:lpstr>
      <vt:lpstr>PowerPoint 演示文稿</vt:lpstr>
      <vt:lpstr>PowerPoint 演示文稿</vt:lpstr>
      <vt:lpstr>Freizeit </vt:lpstr>
      <vt:lpstr>Denk nach</vt:lpstr>
      <vt:lpstr>Denk nach</vt:lpstr>
      <vt:lpstr>Üben</vt:lpstr>
      <vt:lpstr>PowerPoint 演示文稿</vt:lpstr>
      <vt:lpstr>PowerPoint 演示文稿</vt:lpstr>
      <vt:lpstr>PowerPoint 演示文稿</vt:lpstr>
      <vt:lpstr>Was machst du gerne? </vt:lpstr>
      <vt:lpstr>Was machst du gerne? </vt:lpstr>
      <vt:lpstr>Verabredung</vt:lpstr>
      <vt:lpstr>总结</vt:lpstr>
      <vt:lpstr>PowerPoint 演示文稿</vt:lpstr>
      <vt:lpstr>PowerPoint 演示文稿</vt:lpstr>
      <vt:lpstr>Denk nach</vt:lpstr>
      <vt:lpstr>Interviews</vt:lpstr>
      <vt:lpstr>PowerPoint 演示文稿</vt:lpstr>
      <vt:lpstr>PowerPoint 演示文稿</vt:lpstr>
      <vt:lpstr>Das kann ich.</vt:lpstr>
      <vt:lpstr>Wortstellung im Satz</vt:lpstr>
      <vt:lpstr>PowerPoint 演示文稿</vt:lpstr>
      <vt:lpstr>Wortstellung im Satz</vt:lpstr>
      <vt:lpstr>Wer kann was?</vt:lpstr>
      <vt:lpstr>Wer kann was?</vt:lpstr>
      <vt:lpstr>Kann ich mitspielen?           我能一起玩吗？ </vt:lpstr>
      <vt:lpstr>Wortstellung im Satz</vt:lpstr>
      <vt:lpstr>PowerPoint 演示文稿</vt:lpstr>
      <vt:lpstr>PowerPoint 演示文稿</vt:lpstr>
      <vt:lpstr>PowerPoint 演示文稿</vt:lpstr>
      <vt:lpstr>Vielen Dank!</vt:lpstr>
      <vt:lpstr>Elements Page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Hobbys</dc:title>
  <dc:creator>MC SYSTEM</dc:creator>
  <cp:lastModifiedBy>admin</cp:lastModifiedBy>
  <cp:revision>152</cp:revision>
  <dcterms:created xsi:type="dcterms:W3CDTF">2010-12-14T06:43:51Z</dcterms:created>
  <dcterms:modified xsi:type="dcterms:W3CDTF">2019-04-01T07:15:16Z</dcterms:modified>
</cp:coreProperties>
</file>