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88" r:id="rId3"/>
    <p:sldId id="291" r:id="rId4"/>
    <p:sldId id="289" r:id="rId5"/>
    <p:sldId id="266" r:id="rId6"/>
    <p:sldId id="284" r:id="rId7"/>
    <p:sldId id="258" r:id="rId8"/>
    <p:sldId id="262" r:id="rId9"/>
    <p:sldId id="259" r:id="rId10"/>
    <p:sldId id="271" r:id="rId11"/>
    <p:sldId id="273" r:id="rId12"/>
    <p:sldId id="275" r:id="rId13"/>
    <p:sldId id="276" r:id="rId14"/>
    <p:sldId id="279" r:id="rId15"/>
    <p:sldId id="280" r:id="rId16"/>
    <p:sldId id="286" r:id="rId17"/>
    <p:sldId id="285" r:id="rId18"/>
    <p:sldId id="287" r:id="rId19"/>
    <p:sldId id="283" r:id="rId20"/>
    <p:sldId id="290" r:id="rId21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FF00"/>
    <a:srgbClr val="808000"/>
    <a:srgbClr val="009900"/>
    <a:srgbClr val="008000"/>
    <a:srgbClr val="006600"/>
    <a:srgbClr val="00CC66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93" d="100"/>
          <a:sy n="93" d="100"/>
        </p:scale>
        <p:origin x="91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 sz="46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4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1026">
            <a:extLst>
              <a:ext uri="{FF2B5EF4-FFF2-40B4-BE49-F238E27FC236}">
                <a16:creationId xmlns:a16="http://schemas.microsoft.com/office/drawing/2014/main" id="{45E8989C-3CE7-46C1-A95C-AAF3206213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27">
            <a:extLst>
              <a:ext uri="{FF2B5EF4-FFF2-40B4-BE49-F238E27FC236}">
                <a16:creationId xmlns:a16="http://schemas.microsoft.com/office/drawing/2014/main" id="{C2120516-B8EB-442B-A4A7-D0A043E0105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28">
            <a:extLst>
              <a:ext uri="{FF2B5EF4-FFF2-40B4-BE49-F238E27FC236}">
                <a16:creationId xmlns:a16="http://schemas.microsoft.com/office/drawing/2014/main" id="{EEFCDCFE-935A-48C4-BDAF-D30E6D8C4AA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F2B49D-6496-4209-8E34-EABF7762F96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18280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026">
            <a:extLst>
              <a:ext uri="{FF2B5EF4-FFF2-40B4-BE49-F238E27FC236}">
                <a16:creationId xmlns:a16="http://schemas.microsoft.com/office/drawing/2014/main" id="{77206F9B-9CAA-49EF-AFB2-CA882517493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27">
            <a:extLst>
              <a:ext uri="{FF2B5EF4-FFF2-40B4-BE49-F238E27FC236}">
                <a16:creationId xmlns:a16="http://schemas.microsoft.com/office/drawing/2014/main" id="{0A7AB761-4A1A-4965-BE43-A2EB7EBB933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28">
            <a:extLst>
              <a:ext uri="{FF2B5EF4-FFF2-40B4-BE49-F238E27FC236}">
                <a16:creationId xmlns:a16="http://schemas.microsoft.com/office/drawing/2014/main" id="{73BCB083-1401-473F-B870-F4F94EFB19C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5C6554-A95C-495C-AE79-C5B17B1882B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321928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1026">
            <a:extLst>
              <a:ext uri="{FF2B5EF4-FFF2-40B4-BE49-F238E27FC236}">
                <a16:creationId xmlns:a16="http://schemas.microsoft.com/office/drawing/2014/main" id="{E51B2014-87B6-4BF5-AF1B-562C73F8485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27">
            <a:extLst>
              <a:ext uri="{FF2B5EF4-FFF2-40B4-BE49-F238E27FC236}">
                <a16:creationId xmlns:a16="http://schemas.microsoft.com/office/drawing/2014/main" id="{73DD0385-7657-41B6-91D1-79CE69ACC6D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28">
            <a:extLst>
              <a:ext uri="{FF2B5EF4-FFF2-40B4-BE49-F238E27FC236}">
                <a16:creationId xmlns:a16="http://schemas.microsoft.com/office/drawing/2014/main" id="{606CEBD7-0FE9-4430-BE11-BC9C8535875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1EE872-A856-467A-B0D5-5919B473701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15108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1026">
            <a:extLst>
              <a:ext uri="{FF2B5EF4-FFF2-40B4-BE49-F238E27FC236}">
                <a16:creationId xmlns:a16="http://schemas.microsoft.com/office/drawing/2014/main" id="{6D5433F0-10B4-4D57-BD15-08638937764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27">
            <a:extLst>
              <a:ext uri="{FF2B5EF4-FFF2-40B4-BE49-F238E27FC236}">
                <a16:creationId xmlns:a16="http://schemas.microsoft.com/office/drawing/2014/main" id="{9F22713D-7AC4-4D3F-A2E3-6153939ECFD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028">
            <a:extLst>
              <a:ext uri="{FF2B5EF4-FFF2-40B4-BE49-F238E27FC236}">
                <a16:creationId xmlns:a16="http://schemas.microsoft.com/office/drawing/2014/main" id="{60D5B20F-E158-48BE-970D-CB6DF8F6C94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1DB438-5FF0-43CA-A188-59408ADF0FC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10613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1026">
            <a:extLst>
              <a:ext uri="{FF2B5EF4-FFF2-40B4-BE49-F238E27FC236}">
                <a16:creationId xmlns:a16="http://schemas.microsoft.com/office/drawing/2014/main" id="{2B0386F8-DB08-495C-9863-257220647FE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027">
            <a:extLst>
              <a:ext uri="{FF2B5EF4-FFF2-40B4-BE49-F238E27FC236}">
                <a16:creationId xmlns:a16="http://schemas.microsoft.com/office/drawing/2014/main" id="{0F561D4E-4EB1-4BC5-B962-5B9FD181783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028">
            <a:extLst>
              <a:ext uri="{FF2B5EF4-FFF2-40B4-BE49-F238E27FC236}">
                <a16:creationId xmlns:a16="http://schemas.microsoft.com/office/drawing/2014/main" id="{662CDBB1-BE9E-4AAE-9D1C-330FF8DD6D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9E7146-9B58-46E0-BBA5-7BDE6042633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51939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1026">
            <a:extLst>
              <a:ext uri="{FF2B5EF4-FFF2-40B4-BE49-F238E27FC236}">
                <a16:creationId xmlns:a16="http://schemas.microsoft.com/office/drawing/2014/main" id="{36FF685E-417E-4505-BCC2-698BA256884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027">
            <a:extLst>
              <a:ext uri="{FF2B5EF4-FFF2-40B4-BE49-F238E27FC236}">
                <a16:creationId xmlns:a16="http://schemas.microsoft.com/office/drawing/2014/main" id="{A97103E9-EBB8-48CD-A756-45FBF029BAE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28">
            <a:extLst>
              <a:ext uri="{FF2B5EF4-FFF2-40B4-BE49-F238E27FC236}">
                <a16:creationId xmlns:a16="http://schemas.microsoft.com/office/drawing/2014/main" id="{7EAC1C2F-45B2-4180-858F-4CF2C3E404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1867A6-B137-4B66-9514-CBF98F45471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89899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26">
            <a:extLst>
              <a:ext uri="{FF2B5EF4-FFF2-40B4-BE49-F238E27FC236}">
                <a16:creationId xmlns:a16="http://schemas.microsoft.com/office/drawing/2014/main" id="{248230F4-6C28-4928-A4F3-B734DFC40B0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027">
            <a:extLst>
              <a:ext uri="{FF2B5EF4-FFF2-40B4-BE49-F238E27FC236}">
                <a16:creationId xmlns:a16="http://schemas.microsoft.com/office/drawing/2014/main" id="{B6D950EF-CB0D-4001-9855-FF0F0E4A0C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028">
            <a:extLst>
              <a:ext uri="{FF2B5EF4-FFF2-40B4-BE49-F238E27FC236}">
                <a16:creationId xmlns:a16="http://schemas.microsoft.com/office/drawing/2014/main" id="{20CCD261-A502-44C8-8A9E-3312E5C1C36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02BD4F-B9AE-4963-BE9C-EE9A2F5A9F9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89273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026">
            <a:extLst>
              <a:ext uri="{FF2B5EF4-FFF2-40B4-BE49-F238E27FC236}">
                <a16:creationId xmlns:a16="http://schemas.microsoft.com/office/drawing/2014/main" id="{BF4167CE-26E5-4B95-8A6D-EA8BFFD519E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27">
            <a:extLst>
              <a:ext uri="{FF2B5EF4-FFF2-40B4-BE49-F238E27FC236}">
                <a16:creationId xmlns:a16="http://schemas.microsoft.com/office/drawing/2014/main" id="{AB0D81C0-7C8D-4647-A20C-E6084467F5A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028">
            <a:extLst>
              <a:ext uri="{FF2B5EF4-FFF2-40B4-BE49-F238E27FC236}">
                <a16:creationId xmlns:a16="http://schemas.microsoft.com/office/drawing/2014/main" id="{810528C2-97F5-433D-A161-1790BD3360E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FEC117-C7DE-4757-BACF-609C5FA4A6D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08905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026">
            <a:extLst>
              <a:ext uri="{FF2B5EF4-FFF2-40B4-BE49-F238E27FC236}">
                <a16:creationId xmlns:a16="http://schemas.microsoft.com/office/drawing/2014/main" id="{D97DF269-6895-4CAE-86AB-2D1BC33D5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27">
            <a:extLst>
              <a:ext uri="{FF2B5EF4-FFF2-40B4-BE49-F238E27FC236}">
                <a16:creationId xmlns:a16="http://schemas.microsoft.com/office/drawing/2014/main" id="{A973554C-6D84-4B2B-9AE2-5A8EEEE0342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028">
            <a:extLst>
              <a:ext uri="{FF2B5EF4-FFF2-40B4-BE49-F238E27FC236}">
                <a16:creationId xmlns:a16="http://schemas.microsoft.com/office/drawing/2014/main" id="{B6B26419-B8CA-4B56-92C9-3630171C93C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B21492-EF41-4FD0-A2A1-758515C4069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05945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026">
            <a:extLst>
              <a:ext uri="{FF2B5EF4-FFF2-40B4-BE49-F238E27FC236}">
                <a16:creationId xmlns:a16="http://schemas.microsoft.com/office/drawing/2014/main" id="{D0EE51AD-3303-4755-B153-E78A010CF4E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27">
            <a:extLst>
              <a:ext uri="{FF2B5EF4-FFF2-40B4-BE49-F238E27FC236}">
                <a16:creationId xmlns:a16="http://schemas.microsoft.com/office/drawing/2014/main" id="{B5FFCF6D-B29A-44DF-BDBF-F4F5D5A12C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28">
            <a:extLst>
              <a:ext uri="{FF2B5EF4-FFF2-40B4-BE49-F238E27FC236}">
                <a16:creationId xmlns:a16="http://schemas.microsoft.com/office/drawing/2014/main" id="{A324129F-52AD-48A7-9131-8CA7EF8387C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054419-5899-4FC6-BA76-6F1D2CC751C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69248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026">
            <a:extLst>
              <a:ext uri="{FF2B5EF4-FFF2-40B4-BE49-F238E27FC236}">
                <a16:creationId xmlns:a16="http://schemas.microsoft.com/office/drawing/2014/main" id="{CAF0EBF7-635D-407C-B29F-161C1357CF9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27">
            <a:extLst>
              <a:ext uri="{FF2B5EF4-FFF2-40B4-BE49-F238E27FC236}">
                <a16:creationId xmlns:a16="http://schemas.microsoft.com/office/drawing/2014/main" id="{6F56760B-E4D2-4B81-BBFF-822B1859D5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28">
            <a:extLst>
              <a:ext uri="{FF2B5EF4-FFF2-40B4-BE49-F238E27FC236}">
                <a16:creationId xmlns:a16="http://schemas.microsoft.com/office/drawing/2014/main" id="{336D9970-1549-484E-9681-84360873955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7A4A76-67B8-4416-9567-B20E76EAFC6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969755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Rectangle 1026">
            <a:extLst>
              <a:ext uri="{FF2B5EF4-FFF2-40B4-BE49-F238E27FC236}">
                <a16:creationId xmlns:a16="http://schemas.microsoft.com/office/drawing/2014/main" id="{226CA12C-AB58-4D18-9372-19C2B29207E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027">
            <a:extLst>
              <a:ext uri="{FF2B5EF4-FFF2-40B4-BE49-F238E27FC236}">
                <a16:creationId xmlns:a16="http://schemas.microsoft.com/office/drawing/2014/main" id="{C015ECFE-58B6-43E4-AEBB-3018576D935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028">
            <a:extLst>
              <a:ext uri="{FF2B5EF4-FFF2-40B4-BE49-F238E27FC236}">
                <a16:creationId xmlns:a16="http://schemas.microsoft.com/office/drawing/2014/main" id="{0FA7BC28-15A7-4DB8-9C5D-4190F084388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E94373-6285-4EF2-BA9C-6D9768998EA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76528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800000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026">
            <a:extLst>
              <a:ext uri="{FF2B5EF4-FFF2-40B4-BE49-F238E27FC236}">
                <a16:creationId xmlns:a16="http://schemas.microsoft.com/office/drawing/2014/main" id="{0BD2FEC2-9A89-4D18-AB10-80D37406881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400"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5" name="Rectangle 1027">
            <a:extLst>
              <a:ext uri="{FF2B5EF4-FFF2-40B4-BE49-F238E27FC236}">
                <a16:creationId xmlns:a16="http://schemas.microsoft.com/office/drawing/2014/main" id="{B7FC895B-6816-463E-B4A2-84546CEDE0A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400"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6" name="Rectangle 1028">
            <a:extLst>
              <a:ext uri="{FF2B5EF4-FFF2-40B4-BE49-F238E27FC236}">
                <a16:creationId xmlns:a16="http://schemas.microsoft.com/office/drawing/2014/main" id="{15C36F47-8934-4050-845D-89EE61EDD8B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400"/>
            </a:lvl1pPr>
          </a:lstStyle>
          <a:p>
            <a:fld id="{B4D0364A-55E1-44E1-9E3C-2776EF9904AE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029" name="Rectangle 1029">
            <a:extLst>
              <a:ext uri="{FF2B5EF4-FFF2-40B4-BE49-F238E27FC236}">
                <a16:creationId xmlns:a16="http://schemas.microsoft.com/office/drawing/2014/main" id="{0144D385-10F5-4AD3-8424-E9DE2299727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078" name="Rectangle 1030">
            <a:extLst>
              <a:ext uri="{FF2B5EF4-FFF2-40B4-BE49-F238E27FC236}">
                <a16:creationId xmlns:a16="http://schemas.microsoft.com/office/drawing/2014/main" id="{072F391A-BA31-413F-B765-E5EB0DDD25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996633"/>
        </a:buClr>
        <a:buSzPct val="70000"/>
        <a:buFont typeface="Wingdings" panose="05000000000000000000" pitchFamily="2" charset="2"/>
        <a:buChar char="z"/>
        <a:defRPr kumimoji="1" sz="3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996633"/>
        </a:buClr>
        <a:buSzPct val="70000"/>
        <a:buFont typeface="Wingdings" panose="05000000000000000000" pitchFamily="2" charset="2"/>
        <a:buChar char="z"/>
        <a:defRPr kumimoji="1" sz="28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996633"/>
        </a:buClr>
        <a:buSzPct val="70000"/>
        <a:buFont typeface="Wingdings" panose="05000000000000000000" pitchFamily="2" charset="2"/>
        <a:buChar char="z"/>
        <a:defRPr kumimoji="1" sz="24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996633"/>
        </a:buClr>
        <a:buSzPct val="70000"/>
        <a:buFont typeface="Wingdings" panose="05000000000000000000" pitchFamily="2" charset="2"/>
        <a:buChar char="z"/>
        <a:defRPr kumimoji="1"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996633"/>
        </a:buClr>
        <a:buSzPct val="70000"/>
        <a:buFont typeface="Wingdings" panose="05000000000000000000" pitchFamily="2" charset="2"/>
        <a:buChar char="z"/>
        <a:defRPr kumimoji="1"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996633"/>
        </a:buClr>
        <a:buSzPct val="70000"/>
        <a:buFont typeface="Wingdings" pitchFamily="2" charset="2"/>
        <a:buChar char="z"/>
        <a:defRPr kumimoji="1"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996633"/>
        </a:buClr>
        <a:buSzPct val="70000"/>
        <a:buFont typeface="Wingdings" pitchFamily="2" charset="2"/>
        <a:buChar char="z"/>
        <a:defRPr kumimoji="1"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996633"/>
        </a:buClr>
        <a:buSzPct val="70000"/>
        <a:buFont typeface="Wingdings" pitchFamily="2" charset="2"/>
        <a:buChar char="z"/>
        <a:defRPr kumimoji="1"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996633"/>
        </a:buClr>
        <a:buSzPct val="70000"/>
        <a:buFont typeface="Wingdings" pitchFamily="2" charset="2"/>
        <a:buChar char="z"/>
        <a:defRPr kumimoji="1"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13">
            <a:extLst>
              <a:ext uri="{FF2B5EF4-FFF2-40B4-BE49-F238E27FC236}">
                <a16:creationId xmlns:a16="http://schemas.microsoft.com/office/drawing/2014/main" id="{EC0A59E2-0EFC-43D0-A96A-A6F8B92BE56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9600" y="914400"/>
            <a:ext cx="7924800" cy="1143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solidFill>
                  <a:srgbClr val="FFFF00"/>
                </a:solidFill>
                <a:latin typeface="方正综艺简体"/>
              </a:rPr>
              <a:t>现代艺术与科技融合的魅力</a:t>
            </a:r>
          </a:p>
        </p:txBody>
      </p:sp>
      <p:sp>
        <p:nvSpPr>
          <p:cNvPr id="2062" name="WordArt 14">
            <a:extLst>
              <a:ext uri="{FF2B5EF4-FFF2-40B4-BE49-F238E27FC236}">
                <a16:creationId xmlns:a16="http://schemas.microsoft.com/office/drawing/2014/main" id="{FA636180-EE4A-47B9-9C7F-64A56DDDFB1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590800" y="2971800"/>
            <a:ext cx="4114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>
              <a:defRPr/>
            </a:pPr>
            <a:r>
              <a:rPr lang="zh-CN" altLang="en-US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9933"/>
                </a:solidFill>
                <a:latin typeface="宋体"/>
                <a:ea typeface="宋体"/>
              </a:rPr>
              <a:t>美术（岭南版）</a:t>
            </a:r>
            <a:r>
              <a:rPr lang="en-US" altLang="zh-CN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9933"/>
                </a:solidFill>
                <a:latin typeface="宋体"/>
                <a:ea typeface="宋体"/>
              </a:rPr>
              <a:t>13</a:t>
            </a:r>
            <a:r>
              <a:rPr lang="zh-CN" altLang="en-US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9933"/>
                </a:solidFill>
                <a:latin typeface="宋体"/>
                <a:ea typeface="宋体"/>
              </a:rPr>
              <a:t>册</a:t>
            </a:r>
          </a:p>
        </p:txBody>
      </p:sp>
      <p:sp>
        <p:nvSpPr>
          <p:cNvPr id="3076" name="WordArt 15">
            <a:extLst>
              <a:ext uri="{FF2B5EF4-FFF2-40B4-BE49-F238E27FC236}">
                <a16:creationId xmlns:a16="http://schemas.microsoft.com/office/drawing/2014/main" id="{9F467A10-F857-4AEF-8440-48B5E809E9B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81400" y="4953000"/>
            <a:ext cx="1981200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 panose="02010600030101010101" pitchFamily="2" charset="-122"/>
              </a:rPr>
              <a:t>田强  主讲</a:t>
            </a:r>
          </a:p>
        </p:txBody>
      </p:sp>
      <p:sp>
        <p:nvSpPr>
          <p:cNvPr id="3077" name="Rectangle 16">
            <a:extLst>
              <a:ext uri="{FF2B5EF4-FFF2-40B4-BE49-F238E27FC236}">
                <a16:creationId xmlns:a16="http://schemas.microsoft.com/office/drawing/2014/main" id="{404187E8-C9D6-47D5-85D6-C419FA923B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38400"/>
            <a:ext cx="9144000" cy="76200"/>
          </a:xfrm>
          <a:prstGeom prst="rect">
            <a:avLst/>
          </a:prstGeom>
          <a:solidFill>
            <a:srgbClr val="00C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/>
          </a:p>
        </p:txBody>
      </p:sp>
    </p:spTree>
  </p:cSld>
  <p:clrMapOvr>
    <a:masterClrMapping/>
  </p:clrMapOvr>
  <p:transition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30" descr="DSC05722">
            <a:extLst>
              <a:ext uri="{FF2B5EF4-FFF2-40B4-BE49-F238E27FC236}">
                <a16:creationId xmlns:a16="http://schemas.microsoft.com/office/drawing/2014/main" id="{CDEA9831-C9D5-4B39-A437-64D052F744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92088"/>
            <a:ext cx="7315200" cy="651351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25">
            <a:extLst>
              <a:ext uri="{FF2B5EF4-FFF2-40B4-BE49-F238E27FC236}">
                <a16:creationId xmlns:a16="http://schemas.microsoft.com/office/drawing/2014/main" id="{939688B4-0DF2-4734-A903-D6DE78E266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74100" cy="650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思考与评价">
            <a:extLst>
              <a:ext uri="{FF2B5EF4-FFF2-40B4-BE49-F238E27FC236}">
                <a16:creationId xmlns:a16="http://schemas.microsoft.com/office/drawing/2014/main" id="{403A418E-52F3-438C-8C6D-1F5801478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88938"/>
            <a:ext cx="8458200" cy="608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7" name="Picture 3" descr="biao1d">
            <a:extLst>
              <a:ext uri="{FF2B5EF4-FFF2-40B4-BE49-F238E27FC236}">
                <a16:creationId xmlns:a16="http://schemas.microsoft.com/office/drawing/2014/main" id="{ABC78F5D-BB63-47A4-AA53-6DC2823927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514600"/>
            <a:ext cx="3717925" cy="3886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48" name="Text Box 4">
            <a:extLst>
              <a:ext uri="{FF2B5EF4-FFF2-40B4-BE49-F238E27FC236}">
                <a16:creationId xmlns:a16="http://schemas.microsoft.com/office/drawing/2014/main" id="{973F7C9E-C6A4-438E-A9E9-830CB6E249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228600"/>
            <a:ext cx="4267200" cy="44926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chemeClr val="hlink"/>
                </a:solidFill>
              </a:rPr>
              <a:t>        </a:t>
            </a:r>
            <a:r>
              <a:rPr lang="zh-CN" altLang="en-US" sz="2800" b="1">
                <a:solidFill>
                  <a:srgbClr val="CCCCFF"/>
                </a:solidFill>
              </a:rPr>
              <a:t>艺术和科学的共同基础是人类的创造力。在人类文明发展的漫长里程中，科学创造和艺术创造历来是在互渗互补中获得不断发展与完善的。现代社会的</a:t>
            </a:r>
            <a:r>
              <a:rPr lang="zh-CN" altLang="en-US">
                <a:solidFill>
                  <a:srgbClr val="FFCC66"/>
                </a:solidFill>
                <a:ea typeface="方正综艺简体" pitchFamily="2" charset="-122"/>
              </a:rPr>
              <a:t>工业产品设计、电脑绘画、建筑设计</a:t>
            </a:r>
            <a:r>
              <a:rPr lang="zh-CN" altLang="en-US" sz="2800" b="1">
                <a:solidFill>
                  <a:srgbClr val="CCCCFF"/>
                </a:solidFill>
              </a:rPr>
              <a:t>等，更是离不开艺术与科技的融合。</a:t>
            </a:r>
          </a:p>
        </p:txBody>
      </p:sp>
      <p:pic>
        <p:nvPicPr>
          <p:cNvPr id="6148" name="Picture 9" descr="未标题-2 拷贝">
            <a:extLst>
              <a:ext uri="{FF2B5EF4-FFF2-40B4-BE49-F238E27FC236}">
                <a16:creationId xmlns:a16="http://schemas.microsoft.com/office/drawing/2014/main" id="{E288F049-8094-410E-830C-11F180CEE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28600"/>
            <a:ext cx="2971800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未标题-2">
            <a:extLst>
              <a:ext uri="{FF2B5EF4-FFF2-40B4-BE49-F238E27FC236}">
                <a16:creationId xmlns:a16="http://schemas.microsoft.com/office/drawing/2014/main" id="{DC7844F0-9A87-480D-9E63-144BB17201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2"/>
          <a:stretch>
            <a:fillRect/>
          </a:stretch>
        </p:blipFill>
        <p:spPr bwMode="auto">
          <a:xfrm>
            <a:off x="228600" y="304800"/>
            <a:ext cx="3981450" cy="5105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未标题-3">
            <a:extLst>
              <a:ext uri="{FF2B5EF4-FFF2-40B4-BE49-F238E27FC236}">
                <a16:creationId xmlns:a16="http://schemas.microsoft.com/office/drawing/2014/main" id="{713843A2-9413-460C-98F6-C9268F538A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304800"/>
            <a:ext cx="4724400" cy="316706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现代工业设计01">
            <a:extLst>
              <a:ext uri="{FF2B5EF4-FFF2-40B4-BE49-F238E27FC236}">
                <a16:creationId xmlns:a16="http://schemas.microsoft.com/office/drawing/2014/main" id="{27CFCAA0-42C5-4707-82E9-DB51BEBEFB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5" t="2321" r="5151" b="58220"/>
          <a:stretch>
            <a:fillRect/>
          </a:stretch>
        </p:blipFill>
        <p:spPr bwMode="auto">
          <a:xfrm>
            <a:off x="3505200" y="381000"/>
            <a:ext cx="5486400" cy="358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Picture 3" descr="现代工业设计01">
            <a:extLst>
              <a:ext uri="{FF2B5EF4-FFF2-40B4-BE49-F238E27FC236}">
                <a16:creationId xmlns:a16="http://schemas.microsoft.com/office/drawing/2014/main" id="{1FBC61ED-2E4E-4099-9E1E-16A618616D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18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2" t="45334" r="6607" b="5333"/>
          <a:stretch>
            <a:fillRect/>
          </a:stretch>
        </p:blipFill>
        <p:spPr bwMode="auto">
          <a:xfrm>
            <a:off x="304800" y="2443163"/>
            <a:ext cx="4800600" cy="40386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6" name="Text Box 4">
            <a:extLst>
              <a:ext uri="{FF2B5EF4-FFF2-40B4-BE49-F238E27FC236}">
                <a16:creationId xmlns:a16="http://schemas.microsoft.com/office/drawing/2014/main" id="{9A0F84D6-3483-457E-80A0-83E1841B1C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0" y="4114800"/>
            <a:ext cx="35814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FFF00"/>
                </a:solidFill>
              </a:rPr>
              <a:t>长柄刀</a:t>
            </a:r>
            <a:r>
              <a:rPr lang="zh-CN" altLang="en-US" sz="2400" b="1">
                <a:solidFill>
                  <a:srgbClr val="CCFFFF"/>
                </a:solidFill>
              </a:rPr>
              <a:t>   整体造型线条流畅，颜色鲜艳协调，有一种简洁明快的现代感</a:t>
            </a:r>
          </a:p>
        </p:txBody>
      </p:sp>
      <p:sp>
        <p:nvSpPr>
          <p:cNvPr id="49157" name="Text Box 5">
            <a:extLst>
              <a:ext uri="{FF2B5EF4-FFF2-40B4-BE49-F238E27FC236}">
                <a16:creationId xmlns:a16="http://schemas.microsoft.com/office/drawing/2014/main" id="{4D2F9C2E-BD39-4FBC-B345-B2D7626F14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914400"/>
            <a:ext cx="27432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2400" b="1">
                <a:solidFill>
                  <a:srgbClr val="FFFF00"/>
                </a:solidFill>
              </a:rPr>
              <a:t>台灯</a:t>
            </a:r>
            <a:r>
              <a:rPr lang="zh-CN" altLang="en-US" sz="2400" b="1">
                <a:solidFill>
                  <a:srgbClr val="CCFFFF"/>
                </a:solidFill>
              </a:rPr>
              <a:t>    曲线型的造型舒展、优美、灵巧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 autoUpdateAnimBg="0"/>
      <p:bldP spid="49157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benz_clk320_2">
            <a:extLst>
              <a:ext uri="{FF2B5EF4-FFF2-40B4-BE49-F238E27FC236}">
                <a16:creationId xmlns:a16="http://schemas.microsoft.com/office/drawing/2014/main" id="{CEBFDDCD-4F2C-48E5-BD09-5B8D87AEB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1" name="Picture 3" descr="benz_s430_1">
            <a:extLst>
              <a:ext uri="{FF2B5EF4-FFF2-40B4-BE49-F238E27FC236}">
                <a16:creationId xmlns:a16="http://schemas.microsoft.com/office/drawing/2014/main" id="{6C713002-1616-4B00-B53E-C4F6E2BC2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2" name="Picture 4" descr="benz_slk_1">
            <a:extLst>
              <a:ext uri="{FF2B5EF4-FFF2-40B4-BE49-F238E27FC236}">
                <a16:creationId xmlns:a16="http://schemas.microsoft.com/office/drawing/2014/main" id="{2728DDC1-A19D-4345-84A9-54BCBB9EAE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3" name="Picture 5" descr="benz_s430_3">
            <a:extLst>
              <a:ext uri="{FF2B5EF4-FFF2-40B4-BE49-F238E27FC236}">
                <a16:creationId xmlns:a16="http://schemas.microsoft.com/office/drawing/2014/main" id="{C2A38393-7E58-4508-A064-B339C1DAD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4" name="Picture 6" descr="audi_s4_1">
            <a:extLst>
              <a:ext uri="{FF2B5EF4-FFF2-40B4-BE49-F238E27FC236}">
                <a16:creationId xmlns:a16="http://schemas.microsoft.com/office/drawing/2014/main" id="{4BA80CBA-5ED2-4501-BC6C-7429E450D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未标题-1">
            <a:extLst>
              <a:ext uri="{FF2B5EF4-FFF2-40B4-BE49-F238E27FC236}">
                <a16:creationId xmlns:a16="http://schemas.microsoft.com/office/drawing/2014/main" id="{4B55E18B-54F3-4B85-81D5-9750CF96FC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28600"/>
            <a:ext cx="5608637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516" name="Group 52">
            <a:extLst>
              <a:ext uri="{FF2B5EF4-FFF2-40B4-BE49-F238E27FC236}">
                <a16:creationId xmlns:a16="http://schemas.microsoft.com/office/drawing/2014/main" id="{DA4974FB-0C07-47DD-A110-FDC6947BD3DF}"/>
              </a:ext>
            </a:extLst>
          </p:cNvPr>
          <p:cNvGraphicFramePr>
            <a:graphicFrameLocks noGrp="1"/>
          </p:cNvGraphicFramePr>
          <p:nvPr/>
        </p:nvGraphicFramePr>
        <p:xfrm>
          <a:off x="457200" y="188913"/>
          <a:ext cx="8305800" cy="3124200"/>
        </p:xfrm>
        <a:graphic>
          <a:graphicData uri="http://schemas.openxmlformats.org/drawingml/2006/table">
            <a:tbl>
              <a:tblPr/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9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66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ea typeface="宋体" charset="-122"/>
                        </a:rPr>
                        <a:t>      </a:t>
                      </a: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ea typeface="宋体" charset="-122"/>
                        </a:rPr>
                        <a:t>作品名称</a:t>
                      </a:r>
                      <a:endParaRPr kumimoji="1" lang="zh-CN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66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66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ea typeface="宋体" charset="-122"/>
                        </a:rPr>
                        <a:t>对作品视觉主题形象的直观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ea typeface="黑体" pitchFamily="2" charset="-122"/>
                        </a:rPr>
                        <a:t>描述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66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66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ea typeface="宋体" charset="-122"/>
                        </a:rPr>
                        <a:t>作品的背景与形式及特点的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ea typeface="黑体" pitchFamily="2" charset="-122"/>
                        </a:rPr>
                        <a:t>分析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66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66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ea typeface="宋体" charset="-122"/>
                        </a:rPr>
                        <a:t>作品科技意识与作者情感的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ea typeface="黑体" pitchFamily="2" charset="-122"/>
                        </a:rPr>
                        <a:t>解释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66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66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ea typeface="宋体" charset="-122"/>
                        </a:rPr>
                        <a:t>对作品的喜爱程度与价值的</a:t>
                      </a:r>
                      <a:r>
                        <a:rPr kumimoji="1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ea typeface="黑体" pitchFamily="2" charset="-122"/>
                        </a:rPr>
                        <a:t>判断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96633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1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2517" name="Text Box 53">
            <a:extLst>
              <a:ext uri="{FF2B5EF4-FFF2-40B4-BE49-F238E27FC236}">
                <a16:creationId xmlns:a16="http://schemas.microsoft.com/office/drawing/2014/main" id="{EED17BCC-CF43-42C7-925C-72BF1A2824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3633788"/>
            <a:ext cx="5832475" cy="3035300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>
                <a:ea typeface="黑体" panose="02010609060101010101" pitchFamily="49" charset="-122"/>
              </a:rPr>
              <a:t>看到了什么？</a:t>
            </a:r>
            <a:r>
              <a:rPr lang="en-US" altLang="zh-CN" sz="2800">
                <a:ea typeface="黑体" panose="02010609060101010101" pitchFamily="49" charset="-122"/>
              </a:rPr>
              <a:t>——</a:t>
            </a:r>
            <a:r>
              <a:rPr lang="zh-CN" altLang="en-US" sz="2800">
                <a:ea typeface="黑体" panose="02010609060101010101" pitchFamily="49" charset="-122"/>
              </a:rPr>
              <a:t>观察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>
                <a:ea typeface="黑体" panose="02010609060101010101" pitchFamily="49" charset="-122"/>
              </a:rPr>
              <a:t>想到了什么？有什么感受？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>
                <a:ea typeface="黑体" panose="02010609060101010101" pitchFamily="49" charset="-122"/>
              </a:rPr>
              <a:t>怎么画的或做的？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>
                <a:ea typeface="黑体" panose="02010609060101010101" pitchFamily="49" charset="-122"/>
              </a:rPr>
              <a:t>为什么这样画或做？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>
                <a:ea typeface="黑体" panose="02010609060101010101" pitchFamily="49" charset="-122"/>
              </a:rPr>
              <a:t>怎么样？</a:t>
            </a:r>
            <a:r>
              <a:rPr lang="en-US" altLang="zh-CN" sz="2800">
                <a:ea typeface="黑体" panose="02010609060101010101" pitchFamily="49" charset="-122"/>
              </a:rPr>
              <a:t>——</a:t>
            </a:r>
            <a:r>
              <a:rPr lang="zh-CN" altLang="en-US" sz="2800">
                <a:ea typeface="黑体" panose="02010609060101010101" pitchFamily="49" charset="-122"/>
              </a:rPr>
              <a:t>判断、评价</a:t>
            </a:r>
          </a:p>
          <a:p>
            <a:pPr eaLnBrk="1" hangingPunct="1">
              <a:lnSpc>
                <a:spcPct val="11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>
                <a:ea typeface="黑体" panose="02010609060101010101" pitchFamily="49" charset="-122"/>
              </a:rPr>
              <a:t>……</a:t>
            </a:r>
          </a:p>
        </p:txBody>
      </p:sp>
      <p:sp>
        <p:nvSpPr>
          <p:cNvPr id="62518" name="Text Box 54">
            <a:extLst>
              <a:ext uri="{FF2B5EF4-FFF2-40B4-BE49-F238E27FC236}">
                <a16:creationId xmlns:a16="http://schemas.microsoft.com/office/drawing/2014/main" id="{07C47D0E-D14B-4886-9DA0-D9DEB337AE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0288" y="3644900"/>
            <a:ext cx="1439862" cy="30130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0" lang="zh-CN" altLang="en-US" b="1">
                <a:solidFill>
                  <a:srgbClr val="00CCFF"/>
                </a:solidFill>
                <a:latin typeface="Arial" panose="020B0604020202020204" pitchFamily="34" charset="0"/>
              </a:rPr>
              <a:t>描述</a:t>
            </a:r>
          </a:p>
          <a:p>
            <a:pPr eaLnBrk="1" hangingPunct="1"/>
            <a:endParaRPr kumimoji="0" lang="zh-CN" altLang="en-US" b="1">
              <a:solidFill>
                <a:srgbClr val="00CCFF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kumimoji="0" lang="zh-CN" altLang="en-US" b="1">
                <a:solidFill>
                  <a:srgbClr val="00CCFF"/>
                </a:solidFill>
                <a:latin typeface="Arial" panose="020B0604020202020204" pitchFamily="34" charset="0"/>
              </a:rPr>
              <a:t>分析</a:t>
            </a:r>
          </a:p>
          <a:p>
            <a:pPr eaLnBrk="1" hangingPunct="1"/>
            <a:endParaRPr kumimoji="0" lang="zh-CN" altLang="en-US" b="1">
              <a:solidFill>
                <a:srgbClr val="00CCFF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kumimoji="0" lang="zh-CN" altLang="en-US" b="1">
                <a:solidFill>
                  <a:srgbClr val="00CCFF"/>
                </a:solidFill>
                <a:latin typeface="Arial" panose="020B0604020202020204" pitchFamily="34" charset="0"/>
              </a:rPr>
              <a:t>解释</a:t>
            </a:r>
          </a:p>
          <a:p>
            <a:pPr eaLnBrk="1" hangingPunct="1"/>
            <a:endParaRPr kumimoji="0" lang="zh-CN" altLang="en-US" b="1">
              <a:solidFill>
                <a:srgbClr val="00CCFF"/>
              </a:solidFill>
              <a:latin typeface="Arial" panose="020B0604020202020204" pitchFamily="34" charset="0"/>
            </a:endParaRPr>
          </a:p>
          <a:p>
            <a:pPr eaLnBrk="1" hangingPunct="1"/>
            <a:r>
              <a:rPr kumimoji="0" lang="zh-CN" altLang="en-US" b="1">
                <a:solidFill>
                  <a:srgbClr val="00CCFF"/>
                </a:solidFill>
                <a:latin typeface="Arial" panose="020B0604020202020204" pitchFamily="34" charset="0"/>
              </a:rPr>
              <a:t>判断</a:t>
            </a:r>
          </a:p>
          <a:p>
            <a:pPr eaLnBrk="1" hangingPunct="1"/>
            <a:endParaRPr kumimoji="0" lang="en-US" altLang="zh-CN" b="1">
              <a:solidFill>
                <a:srgbClr val="00CC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25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2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25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25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25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25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25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2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2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517" grpId="0" build="p" animBg="1" autoUpdateAnimBg="0"/>
      <p:bldP spid="62518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5" name="Picture 3" descr="xiaoyao">
            <a:extLst>
              <a:ext uri="{FF2B5EF4-FFF2-40B4-BE49-F238E27FC236}">
                <a16:creationId xmlns:a16="http://schemas.microsoft.com/office/drawing/2014/main" id="{D4A55BD7-0DFC-40A4-92B5-33CA0B0EB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638" y="152400"/>
            <a:ext cx="4475162" cy="4495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516" name="Picture 4" descr="chun">
            <a:extLst>
              <a:ext uri="{FF2B5EF4-FFF2-40B4-BE49-F238E27FC236}">
                <a16:creationId xmlns:a16="http://schemas.microsoft.com/office/drawing/2014/main" id="{B9576EB5-4AC9-42F8-B074-A8D382A919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3" y="1981200"/>
            <a:ext cx="4395787" cy="4648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yi3-9">
            <a:extLst>
              <a:ext uri="{FF2B5EF4-FFF2-40B4-BE49-F238E27FC236}">
                <a16:creationId xmlns:a16="http://schemas.microsoft.com/office/drawing/2014/main" id="{B6ECB700-99DF-4692-8437-F85B8739EC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400" y="228600"/>
            <a:ext cx="2235200" cy="3048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3" name="Picture 3" descr="yi4-11">
            <a:extLst>
              <a:ext uri="{FF2B5EF4-FFF2-40B4-BE49-F238E27FC236}">
                <a16:creationId xmlns:a16="http://schemas.microsoft.com/office/drawing/2014/main" id="{636F8B79-22C1-4789-8BA4-54547C58F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228600"/>
            <a:ext cx="403860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4" name="Picture 4" descr="yi4-12">
            <a:extLst>
              <a:ext uri="{FF2B5EF4-FFF2-40B4-BE49-F238E27FC236}">
                <a16:creationId xmlns:a16="http://schemas.microsoft.com/office/drawing/2014/main" id="{47DB7E1B-1716-42DD-B924-E9BDF630F0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467100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5" name="Picture 5" descr="yi4-13">
            <a:extLst>
              <a:ext uri="{FF2B5EF4-FFF2-40B4-BE49-F238E27FC236}">
                <a16:creationId xmlns:a16="http://schemas.microsoft.com/office/drawing/2014/main" id="{C1B420D5-CDA8-4081-9A2C-B226DF53A9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505200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yi4-17">
            <a:extLst>
              <a:ext uri="{FF2B5EF4-FFF2-40B4-BE49-F238E27FC236}">
                <a16:creationId xmlns:a16="http://schemas.microsoft.com/office/drawing/2014/main" id="{DABDBAC8-537E-4143-B801-358EDEE332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96863"/>
            <a:ext cx="3505200" cy="313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8" name="Picture 4" descr="yi-3">
            <a:extLst>
              <a:ext uri="{FF2B5EF4-FFF2-40B4-BE49-F238E27FC236}">
                <a16:creationId xmlns:a16="http://schemas.microsoft.com/office/drawing/2014/main" id="{BA9B30E3-A5C2-4868-AFF5-E3CBA85264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044700"/>
            <a:ext cx="4648200" cy="458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9" name="Picture 3" descr="yx-3">
            <a:extLst>
              <a:ext uri="{FF2B5EF4-FFF2-40B4-BE49-F238E27FC236}">
                <a16:creationId xmlns:a16="http://schemas.microsoft.com/office/drawing/2014/main" id="{C76E5B68-C27C-422C-80DC-8547DDBBED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"/>
            <a:ext cx="4876800" cy="28765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660" name="Picture 4" descr="yx-4">
            <a:extLst>
              <a:ext uri="{FF2B5EF4-FFF2-40B4-BE49-F238E27FC236}">
                <a16:creationId xmlns:a16="http://schemas.microsoft.com/office/drawing/2014/main" id="{B9C68874-BC88-4DE5-A0F5-CCCDAE7F0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427413"/>
            <a:ext cx="3810000" cy="320198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661" name="Picture 5" descr="yi3-23">
            <a:extLst>
              <a:ext uri="{FF2B5EF4-FFF2-40B4-BE49-F238E27FC236}">
                <a16:creationId xmlns:a16="http://schemas.microsoft.com/office/drawing/2014/main" id="{92D69483-C0C2-440F-A394-EF7D7FCDCB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76213"/>
            <a:ext cx="3352800" cy="309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2" name="Picture 6" descr="yi-7">
            <a:extLst>
              <a:ext uri="{FF2B5EF4-FFF2-40B4-BE49-F238E27FC236}">
                <a16:creationId xmlns:a16="http://schemas.microsoft.com/office/drawing/2014/main" id="{A99D0DF8-0E3B-485B-9FF8-8E833C182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91"/>
          <a:stretch>
            <a:fillRect/>
          </a:stretch>
        </p:blipFill>
        <p:spPr bwMode="auto">
          <a:xfrm>
            <a:off x="4572000" y="3375025"/>
            <a:ext cx="3505200" cy="32543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4" name="Picture 4" descr="212647">
            <a:extLst>
              <a:ext uri="{FF2B5EF4-FFF2-40B4-BE49-F238E27FC236}">
                <a16:creationId xmlns:a16="http://schemas.microsoft.com/office/drawing/2014/main" id="{E0F4AB05-0AC1-4090-8BA9-6DA2404465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33400"/>
            <a:ext cx="6096000" cy="432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2" name="Picture 2" descr="212642">
            <a:extLst>
              <a:ext uri="{FF2B5EF4-FFF2-40B4-BE49-F238E27FC236}">
                <a16:creationId xmlns:a16="http://schemas.microsoft.com/office/drawing/2014/main" id="{94F68433-823A-4FB0-945A-670482E856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0" t="1817" r="3128" b="1817"/>
          <a:stretch>
            <a:fillRect/>
          </a:stretch>
        </p:blipFill>
        <p:spPr bwMode="auto">
          <a:xfrm>
            <a:off x="381000" y="304800"/>
            <a:ext cx="7010400" cy="475932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683" name="Picture 3" descr="j4">
            <a:extLst>
              <a:ext uri="{FF2B5EF4-FFF2-40B4-BE49-F238E27FC236}">
                <a16:creationId xmlns:a16="http://schemas.microsoft.com/office/drawing/2014/main" id="{CBACE13F-F566-48AC-A113-1D19D597F4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017838"/>
            <a:ext cx="4267200" cy="36369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71685" name="WordArt 5">
            <a:extLst>
              <a:ext uri="{FF2B5EF4-FFF2-40B4-BE49-F238E27FC236}">
                <a16:creationId xmlns:a16="http://schemas.microsoft.com/office/drawing/2014/main" id="{A87872B6-99B4-4B30-9032-D4FB91FFAC4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57200" y="5638800"/>
            <a:ext cx="1828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宋体" panose="02010600030101010101" pitchFamily="2" charset="-122"/>
              </a:rPr>
              <a:t>电脑绘画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未标题-11">
            <a:extLst>
              <a:ext uri="{FF2B5EF4-FFF2-40B4-BE49-F238E27FC236}">
                <a16:creationId xmlns:a16="http://schemas.microsoft.com/office/drawing/2014/main" id="{B9C600A2-CB99-4A7D-9142-A41570C040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3292475" cy="644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 descr="未标题-21">
            <a:extLst>
              <a:ext uri="{FF2B5EF4-FFF2-40B4-BE49-F238E27FC236}">
                <a16:creationId xmlns:a16="http://schemas.microsoft.com/office/drawing/2014/main" id="{FA758FA1-CDB5-4DA4-948A-4A192EB613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6"/>
          <a:stretch>
            <a:fillRect/>
          </a:stretch>
        </p:blipFill>
        <p:spPr bwMode="auto">
          <a:xfrm>
            <a:off x="3733800" y="228600"/>
            <a:ext cx="5037138" cy="6477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未标题-4">
            <a:extLst>
              <a:ext uri="{FF2B5EF4-FFF2-40B4-BE49-F238E27FC236}">
                <a16:creationId xmlns:a16="http://schemas.microsoft.com/office/drawing/2014/main" id="{D0647F7E-8E32-4A35-B809-26DAB513E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228600"/>
            <a:ext cx="5530850" cy="6400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未标题-71">
            <a:extLst>
              <a:ext uri="{FF2B5EF4-FFF2-40B4-BE49-F238E27FC236}">
                <a16:creationId xmlns:a16="http://schemas.microsoft.com/office/drawing/2014/main" id="{BE5969B5-50A0-48E5-8760-E29A01D30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534400" cy="55086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悉尼歌剧院1">
            <a:extLst>
              <a:ext uri="{FF2B5EF4-FFF2-40B4-BE49-F238E27FC236}">
                <a16:creationId xmlns:a16="http://schemas.microsoft.com/office/drawing/2014/main" id="{FE8A3DEE-3242-430F-92D5-3A6A0940A6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1" t="2942" r="2432"/>
          <a:stretch>
            <a:fillRect/>
          </a:stretch>
        </p:blipFill>
        <p:spPr bwMode="auto">
          <a:xfrm>
            <a:off x="228600" y="381000"/>
            <a:ext cx="8763000" cy="548481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nimg_net_098">
            <a:extLst>
              <a:ext uri="{FF2B5EF4-FFF2-40B4-BE49-F238E27FC236}">
                <a16:creationId xmlns:a16="http://schemas.microsoft.com/office/drawing/2014/main" id="{4A7E0F27-8FE3-487E-A1EB-DBCFDC00669D}"/>
              </a:ext>
            </a:extLst>
          </p:cNvPr>
          <p:cNvPicPr>
            <a:picLocks noGrp="1" noChangeAspect="1" noChangeArrowheads="1" noCrop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82975" y="2757488"/>
            <a:ext cx="2647950" cy="1423987"/>
          </a:xfrm>
        </p:spPr>
      </p:pic>
      <p:sp>
        <p:nvSpPr>
          <p:cNvPr id="21507" name="Text Box 3">
            <a:extLst>
              <a:ext uri="{FF2B5EF4-FFF2-40B4-BE49-F238E27FC236}">
                <a16:creationId xmlns:a16="http://schemas.microsoft.com/office/drawing/2014/main" id="{748A1E34-AAC5-4BF1-84ED-B2FCCA9A2A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2225" y="5943600"/>
            <a:ext cx="2400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96633"/>
              </a:buClr>
              <a:buSzPct val="70000"/>
              <a:buFont typeface="Wingdings" panose="05000000000000000000" pitchFamily="2" charset="2"/>
              <a:buChar char="z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>
                <a:solidFill>
                  <a:schemeClr val="hlink"/>
                </a:solidFill>
                <a:latin typeface="方正水柱简体" panose="03000509000000000000" pitchFamily="65" charset="-122"/>
                <a:ea typeface="方正水柱简体" panose="03000509000000000000" pitchFamily="65" charset="-122"/>
              </a:rPr>
              <a:t>中大附中    田强</a:t>
            </a:r>
          </a:p>
        </p:txBody>
      </p:sp>
      <p:sp>
        <p:nvSpPr>
          <p:cNvPr id="83972" name="Text Box 4">
            <a:extLst>
              <a:ext uri="{FF2B5EF4-FFF2-40B4-BE49-F238E27FC236}">
                <a16:creationId xmlns:a16="http://schemas.microsoft.com/office/drawing/2014/main" id="{7A5922E7-FB6B-49F3-937A-1A4D8CC7C7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" y="425450"/>
            <a:ext cx="384175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zh-CN" altLang="en-US" sz="9600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方正大黑简体" pitchFamily="2" charset="-122"/>
              </a:rPr>
              <a:t>再见！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DESIGNA">
  <a:themeElements>
    <a:clrScheme name="CDESIGN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CDESIGNA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lnDef>
  </a:objectDefaults>
  <a:extraClrSchemeLst>
    <a:extraClrScheme>
      <a:clrScheme name="CDESIGN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DESIGN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Designs\CDESIGNA.POT</Template>
  <TotalTime>1847</TotalTime>
  <Words>191</Words>
  <Application>Microsoft Office PowerPoint</Application>
  <PresentationFormat>全屏显示(4:3)</PresentationFormat>
  <Paragraphs>27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0" baseType="lpstr">
      <vt:lpstr>Times New Roman</vt:lpstr>
      <vt:lpstr>宋体</vt:lpstr>
      <vt:lpstr>Arial</vt:lpstr>
      <vt:lpstr>Wingdings</vt:lpstr>
      <vt:lpstr>等线</vt:lpstr>
      <vt:lpstr>方正综艺简体</vt:lpstr>
      <vt:lpstr>黑体</vt:lpstr>
      <vt:lpstr>方正水柱简体</vt:lpstr>
      <vt:lpstr>方正大黑简体</vt:lpstr>
      <vt:lpstr>CDESIGNA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tianqiang</dc:creator>
  <cp:lastModifiedBy>john_Tian</cp:lastModifiedBy>
  <cp:revision>89</cp:revision>
  <dcterms:created xsi:type="dcterms:W3CDTF">2001-09-25T08:42:12Z</dcterms:created>
  <dcterms:modified xsi:type="dcterms:W3CDTF">2022-01-17T12:42:38Z</dcterms:modified>
</cp:coreProperties>
</file>