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5" r:id="rId3"/>
  </p:sldMasterIdLst>
  <p:notesMasterIdLst>
    <p:notesMasterId r:id="rId4"/>
  </p:notesMasterIdLst>
  <p:sldIdLst>
    <p:sldId id="497" r:id="rId5"/>
    <p:sldId id="498" r:id="rId6"/>
    <p:sldId id="625" r:id="rId7"/>
    <p:sldId id="624" r:id="rId8"/>
    <p:sldId id="626" r:id="rId9"/>
    <p:sldId id="627" r:id="rId10"/>
    <p:sldId id="628" r:id="rId11"/>
    <p:sldId id="629" r:id="rId12"/>
    <p:sldId id="563" r:id="rId13"/>
    <p:sldId id="564" r:id="rId14"/>
    <p:sldId id="565" r:id="rId15"/>
    <p:sldId id="566" r:id="rId16"/>
    <p:sldId id="679" r:id="rId17"/>
    <p:sldId id="680" r:id="rId18"/>
    <p:sldId id="567" r:id="rId19"/>
    <p:sldId id="568" r:id="rId20"/>
    <p:sldId id="569" r:id="rId21"/>
    <p:sldId id="570" r:id="rId22"/>
    <p:sldId id="572" r:id="rId23"/>
    <p:sldId id="681" r:id="rId24"/>
    <p:sldId id="682" r:id="rId25"/>
    <p:sldId id="683" r:id="rId26"/>
    <p:sldId id="685" r:id="rId27"/>
    <p:sldId id="684" r:id="rId28"/>
    <p:sldId id="580" r:id="rId29"/>
    <p:sldId id="581" r:id="rId30"/>
    <p:sldId id="582" r:id="rId31"/>
    <p:sldId id="583" r:id="rId32"/>
    <p:sldId id="585" r:id="rId33"/>
    <p:sldId id="587" r:id="rId34"/>
    <p:sldId id="588" r:id="rId35"/>
    <p:sldId id="688" r:id="rId36"/>
    <p:sldId id="686" r:id="rId37"/>
    <p:sldId id="687" r:id="rId38"/>
    <p:sldId id="598" r:id="rId39"/>
    <p:sldId id="599" r:id="rId40"/>
    <p:sldId id="600" r:id="rId41"/>
    <p:sldId id="601" r:id="rId42"/>
    <p:sldId id="602" r:id="rId43"/>
    <p:sldId id="603" r:id="rId44"/>
    <p:sldId id="605" r:id="rId45"/>
    <p:sldId id="689" r:id="rId46"/>
    <p:sldId id="606" r:id="rId47"/>
    <p:sldId id="690" r:id="rId48"/>
    <p:sldId id="691" r:id="rId49"/>
    <p:sldId id="692" r:id="rId50"/>
    <p:sldId id="693" r:id="rId51"/>
    <p:sldId id="607" r:id="rId52"/>
    <p:sldId id="608" r:id="rId53"/>
    <p:sldId id="616" r:id="rId54"/>
    <p:sldId id="718" r:id="rId55"/>
    <p:sldId id="719" r:id="rId56"/>
    <p:sldId id="720" r:id="rId57"/>
    <p:sldId id="721" r:id="rId58"/>
    <p:sldId id="496" r:id="rId59"/>
  </p:sldIdLst>
  <p:sldSz cx="12192000" cy="6858000"/>
  <p:notesSz cx="6858000" cy="9144000"/>
  <p:custDataLst>
    <p:tags r:id="rId6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 id="0" name="Mia Vida Villanueva" initials="MVV" lastIdx="0" clrIdx="0"/>
  <p:cmAuthor id="7" name="1206988966@qq.com" initials="1" lastIdx="0" clrIdx="2"/>
  <p:cmAuthor id="8" name="姜伟光" initials="姜" lastIdx="0" clrIdx="0"/>
  <p:cmAuthor id="4" name="Administrator" initials="A" lastIdx="0" clrIdx="3"/>
  <p:cmAuthor id="5" name="宋洁然" initials="宋" lastIdx="0" clrIdx="1"/>
  <p:cmAuthor id="6" name="ming qiu" initials="m"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tags" Target="tags/tag520.xml" /><Relationship Id="rId61" Type="http://schemas.openxmlformats.org/officeDocument/2006/relationships/presProps" Target="presProps.xml" /><Relationship Id="rId62" Type="http://schemas.openxmlformats.org/officeDocument/2006/relationships/viewProps" Target="viewProps.xml" /><Relationship Id="rId63" Type="http://schemas.openxmlformats.org/officeDocument/2006/relationships/theme" Target="theme/theme1.xml" /><Relationship Id="rId64"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126.xml" /><Relationship Id="rId2" Type="http://schemas.openxmlformats.org/officeDocument/2006/relationships/tags" Target="../tags/tag127.xml" /><Relationship Id="rId3" Type="http://schemas.openxmlformats.org/officeDocument/2006/relationships/tags" Target="../tags/tag128.xml" /><Relationship Id="rId4" Type="http://schemas.openxmlformats.org/officeDocument/2006/relationships/tags" Target="../tags/tag129.xml" /><Relationship Id="rId5" Type="http://schemas.openxmlformats.org/officeDocument/2006/relationships/tags" Target="../tags/tag130.xml" /><Relationship Id="rId6" Type="http://schemas.openxmlformats.org/officeDocument/2006/relationships/tags" Target="../tags/tag131.xml" /><Relationship Id="rId7" Type="http://schemas.openxmlformats.org/officeDocument/2006/relationships/tags" Target="../tags/tag132.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224.xml" /><Relationship Id="rId4" Type="http://schemas.openxmlformats.org/officeDocument/2006/relationships/tags" Target="../tags/tag225.xml" /><Relationship Id="rId5" Type="http://schemas.openxmlformats.org/officeDocument/2006/relationships/tags" Target="../tags/tag226.xml" /><Relationship Id="rId6" Type="http://schemas.openxmlformats.org/officeDocument/2006/relationships/tags" Target="../tags/tag227.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233.xml" /><Relationship Id="rId4" Type="http://schemas.openxmlformats.org/officeDocument/2006/relationships/tags" Target="../tags/tag234.xml" /><Relationship Id="rId5" Type="http://schemas.openxmlformats.org/officeDocument/2006/relationships/tags" Target="../tags/tag235.xml" /><Relationship Id="rId6" Type="http://schemas.openxmlformats.org/officeDocument/2006/relationships/tags" Target="../tags/tag236.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273.xml" /><Relationship Id="rId4" Type="http://schemas.openxmlformats.org/officeDocument/2006/relationships/tags" Target="../tags/tag274.xml" /><Relationship Id="rId5" Type="http://schemas.openxmlformats.org/officeDocument/2006/relationships/tags" Target="../tags/tag275.xml" /><Relationship Id="rId6" Type="http://schemas.openxmlformats.org/officeDocument/2006/relationships/tags" Target="../tags/tag276.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281.xml" /><Relationship Id="rId4" Type="http://schemas.openxmlformats.org/officeDocument/2006/relationships/tags" Target="../tags/tag282.xml" /><Relationship Id="rId5" Type="http://schemas.openxmlformats.org/officeDocument/2006/relationships/tags" Target="../tags/tag283.xml" /><Relationship Id="rId6" Type="http://schemas.openxmlformats.org/officeDocument/2006/relationships/tags" Target="../tags/tag284.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289.xml" /><Relationship Id="rId4" Type="http://schemas.openxmlformats.org/officeDocument/2006/relationships/tags" Target="../tags/tag290.xml" /><Relationship Id="rId5" Type="http://schemas.openxmlformats.org/officeDocument/2006/relationships/tags" Target="../tags/tag291.xml" /><Relationship Id="rId6" Type="http://schemas.openxmlformats.org/officeDocument/2006/relationships/tags" Target="../tags/tag292.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296.xml" /><Relationship Id="rId4" Type="http://schemas.openxmlformats.org/officeDocument/2006/relationships/tags" Target="../tags/tag297.xml" /><Relationship Id="rId5" Type="http://schemas.openxmlformats.org/officeDocument/2006/relationships/tags" Target="../tags/tag298.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395.xml" /><Relationship Id="rId4" Type="http://schemas.openxmlformats.org/officeDocument/2006/relationships/tags" Target="../tags/tag396.xml" /><Relationship Id="rId5" Type="http://schemas.openxmlformats.org/officeDocument/2006/relationships/tags" Target="../tags/tag397.xml" /><Relationship Id="rId6" Type="http://schemas.openxmlformats.org/officeDocument/2006/relationships/tags" Target="../tags/tag398.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 Id="rId3" Type="http://schemas.openxmlformats.org/officeDocument/2006/relationships/tags" Target="../tags/tag403.xml" /><Relationship Id="rId4" Type="http://schemas.openxmlformats.org/officeDocument/2006/relationships/tags" Target="../tags/tag404.xml" /><Relationship Id="rId5" Type="http://schemas.openxmlformats.org/officeDocument/2006/relationships/tags" Target="../tags/tag405.xml" /><Relationship Id="rId6" Type="http://schemas.openxmlformats.org/officeDocument/2006/relationships/tags" Target="../tags/tag406.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 Id="rId3" Type="http://schemas.openxmlformats.org/officeDocument/2006/relationships/tags" Target="../tags/tag466.xml" /><Relationship Id="rId4" Type="http://schemas.openxmlformats.org/officeDocument/2006/relationships/tags" Target="../tags/tag467.xml" /><Relationship Id="rId5" Type="http://schemas.openxmlformats.org/officeDocument/2006/relationships/tags" Target="../tags/tag468.xml" /><Relationship Id="rId6" Type="http://schemas.openxmlformats.org/officeDocument/2006/relationships/tags" Target="../tags/tag469.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 Id="rId3" Type="http://schemas.openxmlformats.org/officeDocument/2006/relationships/tags" Target="../tags/tag475.xml" /><Relationship Id="rId4" Type="http://schemas.openxmlformats.org/officeDocument/2006/relationships/tags" Target="../tags/tag476.xml" /><Relationship Id="rId5" Type="http://schemas.openxmlformats.org/officeDocument/2006/relationships/tags" Target="../tags/tag477.xml" /><Relationship Id="rId6" Type="http://schemas.openxmlformats.org/officeDocument/2006/relationships/tags" Target="../tags/tag478.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 Id="rId3" Type="http://schemas.openxmlformats.org/officeDocument/2006/relationships/tags" Target="../tags/tag483.xml" /><Relationship Id="rId4" Type="http://schemas.openxmlformats.org/officeDocument/2006/relationships/tags" Target="../tags/tag484.xml" /><Relationship Id="rId5" Type="http://schemas.openxmlformats.org/officeDocument/2006/relationships/tags" Target="../tags/tag485.xml" /><Relationship Id="rId6" Type="http://schemas.openxmlformats.org/officeDocument/2006/relationships/tags" Target="../tags/tag486.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14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22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r>
              <a:rPr lang="zh-CN" altLang="en-US" b="1">
                <a:latin typeface="华文中宋" panose="02010600040101010101" pitchFamily="2" charset="-122"/>
                <a:ea typeface="华文中宋" panose="02010600040101010101" pitchFamily="2" charset="-122"/>
                <a:sym typeface="+mn-ea"/>
              </a:rPr>
              <a:t>为了保证人民行使民主权力，我国在政治上实行什么制度？为了保证少数民族行使民主权力，我国在政治上实行什么制度？</a:t>
            </a:r>
            <a:endParaRPr lang="zh-CN" altLang="en-US" b="1">
              <a:latin typeface="华文中宋" panose="02010600040101010101" pitchFamily="2" charset="-122"/>
              <a:ea typeface="华文中宋" panose="02010600040101010101" pitchFamily="2"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33</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34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46</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Slide Image Placeholder 1"/>
          <p:cNvSpPr>
            <a:spLocks noGrp="1" noRot="1" noChangeAspect="1"/>
          </p:cNvSpPr>
          <p:nvPr>
            <p:ph type="sldImg"/>
            <p:custDataLst>
              <p:tags r:id="rId4"/>
            </p:custDataLst>
          </p:nvPr>
        </p:nvSpPr>
        <p:spPr/>
      </p:sp>
      <p:sp>
        <p:nvSpPr>
          <p:cNvPr id="3" name="Notes Placeholder 2"/>
          <p:cNvSpPr>
            <a:spLocks noGrp="1"/>
          </p:cNvSpPr>
          <p:nvPr>
            <p:ph type="body" idx="1"/>
            <p:custDataLst>
              <p:tags r:id="rId5"/>
            </p:custDataLst>
          </p:nvPr>
        </p:nvSpPr>
        <p:spPr/>
        <p:txBody>
          <a:bodyPr/>
          <a:lstStyle/>
          <a:p>
            <a:endParaRPr lang="en-US"/>
          </a:p>
        </p:txBody>
      </p:sp>
      <p:sp>
        <p:nvSpPr>
          <p:cNvPr id="4" name="Slide Number Placeholder 3"/>
          <p:cNvSpPr>
            <a:spLocks noGrp="1"/>
          </p:cNvSpPr>
          <p:nvPr>
            <p:ph type="sldNum" sz="quarter" idx="10"/>
            <p:custDataLst>
              <p:tags r:id="rId6"/>
            </p:custDataLst>
          </p:nvPr>
        </p:nvSpPr>
        <p:spPr/>
        <p:txBody>
          <a:bodyPr/>
          <a:lstStyle/>
          <a:p>
            <a:fld id="{F7021451-1387-4CA6-816F-3879F97B5CBC}" type="slidenum">
              <a:rPr lang="en-US"/>
              <a:t>47</a:t>
            </a:fld>
            <a:endParaRPr 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image" Target="../media/image1.png" /><Relationship Id="rId5" Type="http://schemas.openxmlformats.org/officeDocument/2006/relationships/tags" Target="../tags/tag4.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5.xml" /><Relationship Id="rId2" Type="http://schemas.openxmlformats.org/officeDocument/2006/relationships/image" Target="../media/image1.png" /><Relationship Id="rId3" Type="http://schemas.openxmlformats.org/officeDocument/2006/relationships/tags" Target="../tags/tag6.xml" /><Relationship Id="rId4" Type="http://schemas.openxmlformats.org/officeDocument/2006/relationships/image" Target="../media/image2.png" /><Relationship Id="rId5" Type="http://schemas.openxmlformats.org/officeDocument/2006/relationships/tags" Target="../tags/tag7.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tags" Target="../tags/tag10.xml" /><Relationship Id="rId4" Type="http://schemas.openxmlformats.org/officeDocument/2006/relationships/tags" Target="../tags/tag11.xml" /><Relationship Id="rId5" Type="http://schemas.openxmlformats.org/officeDocument/2006/relationships/tags" Target="../tags/tag12.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3.xml" /><Relationship Id="rId2" Type="http://schemas.openxmlformats.org/officeDocument/2006/relationships/tags" Target="../tags/tag24.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image" Target="../media/image3.jpeg" /><Relationship Id="rId3" Type="http://schemas.openxmlformats.org/officeDocument/2006/relationships/tags" Target="../tags/tag26.xml" /><Relationship Id="rId4" Type="http://schemas.openxmlformats.org/officeDocument/2006/relationships/image" Target="../media/image4.png" /><Relationship Id="rId5" Type="http://schemas.openxmlformats.org/officeDocument/2006/relationships/tags" Target="../tags/tag27.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28.xml" /><Relationship Id="rId2"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29.xml" /><Relationship Id="rId2" Type="http://schemas.openxmlformats.org/officeDocument/2006/relationships/tags" Target="../tags/tag30.xml" /><Relationship Id="rId3"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31.xml" /><Relationship Id="rId2" Type="http://schemas.openxmlformats.org/officeDocument/2006/relationships/tags" Target="../tags/tag32.xml" /><Relationship Id="rId3"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33.xml" /><Relationship Id="rId2" Type="http://schemas.openxmlformats.org/officeDocument/2006/relationships/tags" Target="../tags/tag34.xml" /><Relationship Id="rId3"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image" Target="../media/image5.png" /><Relationship Id="rId6" Type="http://schemas.openxmlformats.org/officeDocument/2006/relationships/tags" Target="../tags/tag41.xml" /><Relationship Id="rId7" Type="http://schemas.openxmlformats.org/officeDocument/2006/relationships/image" Target="../media/image6.png" /><Relationship Id="rId8" Type="http://schemas.openxmlformats.org/officeDocument/2006/relationships/tags" Target="../tags/tag42.xml" /><Relationship Id="rId9"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45.xml" /><Relationship Id="rId2"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tags" Target="../tags/tag57.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70.xml" /><Relationship Id="rId2" Type="http://schemas.openxmlformats.org/officeDocument/2006/relationships/tags" Target="../tags/tag71.xml" /><Relationship Id="rId3" Type="http://schemas.openxmlformats.org/officeDocument/2006/relationships/tags" Target="../tags/tag72.xml" /><Relationship Id="rId4" Type="http://schemas.openxmlformats.org/officeDocument/2006/relationships/tags" Target="../tags/tag73.xml" /><Relationship Id="rId5" Type="http://schemas.openxmlformats.org/officeDocument/2006/relationships/tags" Target="../tags/tag74.xml" /><Relationship Id="rId6" Type="http://schemas.openxmlformats.org/officeDocument/2006/relationships/tags" Target="../tags/tag75.xml" /><Relationship Id="rId7" Type="http://schemas.openxmlformats.org/officeDocument/2006/relationships/tags" Target="../tags/tag76.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77.xml" /><Relationship Id="rId10" Type="http://schemas.openxmlformats.org/officeDocument/2006/relationships/slideMaster" Target="../slideMasters/slideMaster2.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 Id="rId7" Type="http://schemas.openxmlformats.org/officeDocument/2006/relationships/tags" Target="../tags/tag83.xml" /><Relationship Id="rId8" Type="http://schemas.openxmlformats.org/officeDocument/2006/relationships/tags" Target="../tags/tag84.xml" /><Relationship Id="rId9" Type="http://schemas.openxmlformats.org/officeDocument/2006/relationships/tags" Target="../tags/tag85.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86.xml" /><Relationship Id="rId2" Type="http://schemas.openxmlformats.org/officeDocument/2006/relationships/tags" Target="../tags/tag87.xml" /><Relationship Id="rId3" Type="http://schemas.openxmlformats.org/officeDocument/2006/relationships/tags" Target="../tags/tag88.xml" /><Relationship Id="rId4" Type="http://schemas.openxmlformats.org/officeDocument/2006/relationships/tags" Target="../tags/tag89.xml" /><Relationship Id="rId5" Type="http://schemas.openxmlformats.org/officeDocument/2006/relationships/tags" Target="../tags/tag90.xml" /><Relationship Id="rId6"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91.xml" /><Relationship Id="rId2" Type="http://schemas.openxmlformats.org/officeDocument/2006/relationships/tags" Target="../tags/tag92.xml" /><Relationship Id="rId3" Type="http://schemas.openxmlformats.org/officeDocument/2006/relationships/tags" Target="../tags/tag93.xml" /><Relationship Id="rId4" Type="http://schemas.openxmlformats.org/officeDocument/2006/relationships/tags" Target="../tags/tag94.xml" /><Relationship Id="rId5"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tags" Target="../tags/tag98.xml" /><Relationship Id="rId5" Type="http://schemas.openxmlformats.org/officeDocument/2006/relationships/tags" Target="../tags/tag99.xml" /><Relationship Id="rId6" Type="http://schemas.openxmlformats.org/officeDocument/2006/relationships/tags" Target="../tags/tag100.xml" /><Relationship Id="rId7" Type="http://schemas.openxmlformats.org/officeDocument/2006/relationships/tags" Target="../tags/tag101.xml" /><Relationship Id="rId8"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02.xml" /><Relationship Id="rId2" Type="http://schemas.openxmlformats.org/officeDocument/2006/relationships/tags" Target="../tags/tag103.xml" /><Relationship Id="rId3" Type="http://schemas.openxmlformats.org/officeDocument/2006/relationships/tags" Target="../tags/tag104.xml" /><Relationship Id="rId4" Type="http://schemas.openxmlformats.org/officeDocument/2006/relationships/tags" Target="../tags/tag105.xml" /><Relationship Id="rId5" Type="http://schemas.openxmlformats.org/officeDocument/2006/relationships/tags" Target="../tags/tag106.xml" /><Relationship Id="rId6" Type="http://schemas.openxmlformats.org/officeDocument/2006/relationships/tags" Target="../tags/tag107.xml" /><Relationship Id="rId7"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108.xml" /><Relationship Id="rId2" Type="http://schemas.openxmlformats.org/officeDocument/2006/relationships/tags" Target="../tags/tag109.xml" /><Relationship Id="rId3" Type="http://schemas.openxmlformats.org/officeDocument/2006/relationships/tags" Target="../tags/tag110.xml" /><Relationship Id="rId4" Type="http://schemas.openxmlformats.org/officeDocument/2006/relationships/tags" Target="../tags/tag111.xml" /><Relationship Id="rId5" Type="http://schemas.openxmlformats.org/officeDocument/2006/relationships/tags" Target="../tags/tag112.xml" /><Relationship Id="rId6"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113.xml" /><Relationship Id="rId2" Type="http://schemas.openxmlformats.org/officeDocument/2006/relationships/tags" Target="../tags/tag114.xml" /><Relationship Id="rId3" Type="http://schemas.openxmlformats.org/officeDocument/2006/relationships/tags" Target="../tags/tag115.xml" /><Relationship Id="rId4" Type="http://schemas.openxmlformats.org/officeDocument/2006/relationships/tags" Target="../tags/tag116.xml" /><Relationship Id="rId5" Type="http://schemas.openxmlformats.org/officeDocument/2006/relationships/tags" Target="../tags/tag117.xml" /><Relationship Id="rId6" Type="http://schemas.openxmlformats.org/officeDocument/2006/relationships/tags" Target="../tags/tag118.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custDataLst>
            <p:tags r:id="rId1"/>
          </p:custDataLst>
        </p:nvPr>
      </p:nvGrpSpPr>
      <p:grpSpPr>
        <a:xfrm>
          <a:off x="0" y="0"/>
          <a:ext cx="0" cy="0"/>
        </a:xfrm>
      </p:grpSpPr>
      <p:sp>
        <p:nvSpPr>
          <p:cNvPr id="7" name="稻壳儿原创设计师【幻雨工作室】_1"/>
          <p:cNvSpPr/>
          <p:nvPr>
            <p:custDataLst>
              <p:tags r:id="rId2"/>
            </p:custDataLst>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custDataLst>
              <p:tags r:id="rId3"/>
            </p:custDataLst>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pic>
        <p:nvPicPr>
          <p:cNvPr id="9" name="图片 8"/>
          <p:cNvPicPr>
            <a:picLocks noChangeAspect="1"/>
          </p:cNvPicPr>
          <p:nvPr>
            <p:custDataLst>
              <p:tags r:id="rId3"/>
            </p:custDataLst>
          </p:nvPr>
        </p:nvPicPr>
        <p:blipFill>
          <a:blip r:embed="rId2">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custDataLst>
              <p:tags r:id="rId5"/>
            </p:custDataLst>
          </p:nvPr>
        </p:nvPicPr>
        <p:blipFill>
          <a:blip r:embed="rId4"/>
          <a:stretch>
            <a:fillRect/>
          </a:stretch>
        </p:blipFill>
        <p:spPr>
          <a:xfrm rot="10800000">
            <a:off x="0" y="0"/>
            <a:ext cx="1713124" cy="221304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custDataLst>
            <p:tags r:id="rId1"/>
          </p:custDataLst>
        </p:nvPr>
      </p:nvGrpSpPr>
      <p:grpSpPr>
        <a:xfrm>
          <a:off x="0" y="0"/>
          <a:ext cx="0" cy="0"/>
        </a:xfrm>
      </p:grpSpPr>
      <p:sp>
        <p:nvSpPr>
          <p:cNvPr id="2" name="内容占位符 1"/>
          <p:cNvSpPr>
            <a:spLocks noGrp="1"/>
          </p:cNvSpPr>
          <p:nvPr>
            <p:ph/>
            <p:custDataLst>
              <p:tags r:id="rId2"/>
            </p:custDataLst>
          </p:nvPr>
        </p:nvSpPr>
        <p:spPr>
          <a:xfrm>
            <a:off x="609600" y="274638"/>
            <a:ext cx="10972800" cy="5851525"/>
          </a:xfrm>
          <a:prstGeom prst="rect">
            <a:avLst/>
          </a:prstGeom>
        </p:spPr>
        <p:txBody>
          <a:bodyPr/>
          <a:lstStyle/>
          <a:p>
            <a:pPr lvl="0"/>
            <a:r>
              <a:rPr kumimoji="0" lang="zh-CN" altLang="en-US" sz="2000" b="0" i="0" u="none" strike="noStrike" kern="1200" cap="none" spc="0" normalizeH="0" baseline="0" noProof="0">
                <a:uLnTx/>
                <a:uFillTx/>
              </a:rPr>
              <a:t>单击此处编辑母版文本样式</a:t>
            </a:r>
            <a:endParaRPr kumimoji="0" lang="zh-CN" altLang="en-US" sz="2000" b="0" i="0" u="none" strike="noStrike" kern="1200" cap="none" spc="0" normalizeH="0" baseline="0" noProof="0">
              <a:uLnTx/>
              <a:uFillTx/>
            </a:endParaRPr>
          </a:p>
          <a:p>
            <a:pPr lvl="1"/>
            <a:r>
              <a:rPr kumimoji="0" lang="zh-CN" altLang="en-US" sz="1800" b="0" i="0" u="none" strike="noStrike" kern="1200" cap="none" spc="0" normalizeH="0" baseline="0" noProof="0">
                <a:uLnTx/>
                <a:uFillTx/>
              </a:rPr>
              <a:t>第二级</a:t>
            </a:r>
            <a:endParaRPr kumimoji="0" lang="zh-CN" altLang="en-US" sz="1800" b="0" i="0" u="none" strike="noStrike" kern="1200" cap="none" spc="0" normalizeH="0" baseline="0" noProof="0">
              <a:uLnTx/>
              <a:uFillTx/>
            </a:endParaRPr>
          </a:p>
          <a:p>
            <a:pPr lvl="2"/>
            <a:r>
              <a:rPr kumimoji="0" lang="zh-CN" altLang="en-US" sz="1600" b="0" i="0" u="none" strike="noStrike" kern="1200" cap="none" spc="0" normalizeH="0" baseline="0" noProof="0">
                <a:uLnTx/>
                <a:uFillTx/>
              </a:rPr>
              <a:t>第三级</a:t>
            </a:r>
            <a:endParaRPr kumimoji="0" lang="zh-CN" altLang="en-US" sz="1600" b="0" i="0" u="none" strike="noStrike" kern="1200" cap="none" spc="0" normalizeH="0" baseline="0" noProof="0">
              <a:uLnTx/>
              <a:uFillTx/>
            </a:endParaRPr>
          </a:p>
          <a:p>
            <a:pPr lvl="3"/>
            <a:r>
              <a:rPr kumimoji="0" lang="zh-CN" altLang="en-US" sz="1400" b="0" i="0" u="none" strike="noStrike" kern="1200" cap="none" spc="0" normalizeH="0" baseline="0" noProof="0">
                <a:uLnTx/>
                <a:uFillTx/>
              </a:rPr>
              <a:t>第四级</a:t>
            </a:r>
            <a:endParaRPr kumimoji="0" lang="zh-CN" altLang="en-US" sz="1400" b="0" i="0" u="none" strike="noStrike" kern="1200" cap="none" spc="0" normalizeH="0" baseline="0" noProof="0">
              <a:uLnTx/>
              <a:uFillTx/>
            </a:endParaRPr>
          </a:p>
          <a:p>
            <a:pPr lvl="4"/>
            <a:r>
              <a:rPr kumimoji="0" lang="zh-CN" altLang="en-US" sz="1400" b="0" i="0" u="none" strike="noStrike" kern="1200" cap="none" spc="0" normalizeH="0" baseline="0" noProof="0">
                <a:uLnTx/>
                <a:uFillTx/>
              </a:rPr>
              <a:t>第五级</a:t>
            </a:r>
            <a:endParaRPr kumimoji="0" lang="zh-CN" altLang="en-US" sz="1400" b="0" i="0" u="none" strike="noStrike" kern="1200" cap="none" spc="0" normalizeH="0" baseline="0" noProof="0">
              <a:uLnTx/>
              <a:uFillTx/>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custDataLst>
            <p:tags r:id="rId1"/>
          </p:custDataLst>
        </p:nvPr>
      </p:nvGrpSpPr>
      <p:grpSpPr>
        <a:xfrm>
          <a:off x="0" y="0"/>
          <a:ext cx="0" cy="0"/>
        </a:xfrm>
      </p:grpSpPr>
      <p:pic>
        <p:nvPicPr>
          <p:cNvPr id="2" name="Object 1"/>
          <p:cNvPicPr>
            <a:picLocks noChangeAspect="1"/>
          </p:cNvPicPr>
          <p:nvPr>
            <p:custDataLst>
              <p:tags r:id="rId3"/>
            </p:custDataLst>
          </p:nvPr>
        </p:nvPicPr>
        <p:blipFill>
          <a:blip r:embed="rId2"/>
          <a:stretch>
            <a:fillRect/>
          </a:stretch>
        </p:blipFill>
        <p:spPr>
          <a:xfrm>
            <a:off x="25587" y="0"/>
            <a:ext cx="12141999" cy="6858262"/>
          </a:xfrm>
          <a:prstGeom prst="rect">
            <a:avLst/>
          </a:prstGeom>
        </p:spPr>
      </p:pic>
      <p:pic>
        <p:nvPicPr>
          <p:cNvPr id="3" name="Object 2" descr="preencoded.png"/>
          <p:cNvPicPr>
            <a:picLocks noChangeAspect="1"/>
          </p:cNvPicPr>
          <p:nvPr>
            <p:custDataLst>
              <p:tags r:id="rId5"/>
            </p:custDataLst>
          </p:nvPr>
        </p:nvPicPr>
        <p:blipFill>
          <a:blip r:embed="rId4"/>
          <a:stretch>
            <a:fillRect/>
          </a:stretch>
        </p:blipFill>
        <p:spPr>
          <a:xfrm>
            <a:off x="713106" y="630753"/>
            <a:ext cx="10729429" cy="371862"/>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标题和内容">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394970" y="30924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知识总结</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答题模板</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custDataLst>
            <p:tags r:id="rId1"/>
          </p:custDataLst>
        </p:nvPr>
      </p:nvGrpSpPr>
      <p:grpSpPr>
        <a:xfrm>
          <a:off x="0" y="0"/>
          <a:ext cx="0" cy="0"/>
        </a:xfrm>
      </p:grpSpPr>
      <p:sp>
        <p:nvSpPr>
          <p:cNvPr id="219" name=" 219"/>
          <p:cNvSpPr/>
          <p:nvPr userDrawn="1">
            <p:custDataLst>
              <p:tags r:id="rId2"/>
            </p:custDataLst>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当堂演练</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custDataLst>
            <p:tags r:id="rId1"/>
          </p:custDataLst>
        </p:nvPr>
      </p:nvGrpSpPr>
      <p:grpSpPr>
        <a:xfrm>
          <a:off x="0" y="0"/>
          <a:ext cx="0" cy="0"/>
        </a:xfrm>
      </p:grpSpPr>
      <p:sp>
        <p:nvSpPr>
          <p:cNvPr id="1049290" name="Rectangle 714"/>
          <p:cNvSpPr>
            <a:spLocks noChangeArrowheads="1"/>
          </p:cNvSpPr>
          <p:nvPr userDrawn="1">
            <p:custDataLst>
              <p:tags r:id="rId2"/>
            </p:custDataLst>
          </p:nvPr>
        </p:nvSpPr>
        <p:spPr bwMode="auto">
          <a:xfrm>
            <a:off x="964725" y="3807460"/>
            <a:ext cx="10848340" cy="76835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第五课《中国特色社会主义最本质的特征》</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
        <p:nvSpPr>
          <p:cNvPr id="6" name="矩形 5"/>
          <p:cNvSpPr/>
          <p:nvPr userDrawn="1">
            <p:custDataLst>
              <p:tags r:id="rId3"/>
            </p:custDataLst>
          </p:nvPr>
        </p:nvSpPr>
        <p:spPr>
          <a:xfrm>
            <a:off x="2204720" y="1720215"/>
            <a:ext cx="7782560" cy="1568450"/>
          </a:xfrm>
          <a:prstGeom prst="rect">
            <a:avLst/>
          </a:prstGeom>
          <a:noFill/>
          <a:ln>
            <a:noFill/>
          </a:ln>
        </p:spPr>
        <p:txBody>
          <a:bodyPr wrap="none" rtlCol="0" anchor="t">
            <a:spAutoFit/>
          </a:bodyPr>
          <a:lstStyle/>
          <a:p>
            <a:pPr algn="ct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2021</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届高三政治第一轮复习</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《政治生活》第三单元</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p:txBody>
      </p:sp>
      <p:grpSp>
        <p:nvGrpSpPr>
          <p:cNvPr id="7" name="Group 9"/>
          <p:cNvGrpSpPr/>
          <p:nvPr userDrawn="1">
            <p:custDataLst>
              <p:tags r:id="rId4"/>
            </p:custDataLst>
          </p:nvPr>
        </p:nvGrpSpPr>
        <p:grpSpPr>
          <a:xfrm>
            <a:off x="10488617" y="89641"/>
            <a:ext cx="1573530" cy="789516"/>
            <a:chOff x="281327" y="0"/>
            <a:chExt cx="1167718" cy="453226"/>
          </a:xfrm>
        </p:grpSpPr>
        <p:pic>
          <p:nvPicPr>
            <p:cNvPr id="8" name="image3.png"/>
            <p:cNvPicPr/>
            <p:nvPr>
              <p:custDataLst>
                <p:tags r:id="rId6"/>
              </p:custDataLst>
            </p:nvPr>
          </p:nvPicPr>
          <p:blipFill>
            <a:blip r:embed="rId5">
              <a:lum bright="-48000" contrast="-6000"/>
            </a:blip>
            <a:stretch>
              <a:fillRect/>
            </a:stretch>
          </p:blipFill>
          <p:spPr>
            <a:xfrm>
              <a:off x="281327" y="0"/>
              <a:ext cx="974512" cy="248136"/>
            </a:xfrm>
            <a:prstGeom prst="rect">
              <a:avLst/>
            </a:prstGeom>
            <a:ln w="12700" cap="flat">
              <a:noFill/>
              <a:miter lim="400000"/>
            </a:ln>
            <a:effectLst/>
          </p:spPr>
        </p:pic>
        <p:pic>
          <p:nvPicPr>
            <p:cNvPr id="9" name="image4.png"/>
            <p:cNvPicPr/>
            <p:nvPr>
              <p:custDataLst>
                <p:tags r:id="rId8"/>
              </p:custDataLst>
            </p:nvPr>
          </p:nvPicPr>
          <p:blipFill>
            <a:blip r:embed="rId7"/>
            <a:stretch>
              <a:fillRect/>
            </a:stretch>
          </p:blipFill>
          <p:spPr>
            <a:xfrm>
              <a:off x="281327" y="248136"/>
              <a:ext cx="1167718" cy="205090"/>
            </a:xfrm>
            <a:prstGeom prst="rect">
              <a:avLst/>
            </a:prstGeom>
            <a:ln w="12700" cap="flat">
              <a:noFill/>
              <a:miter lim="400000"/>
            </a:ln>
            <a:effectLst/>
          </p:spPr>
        </p:pic>
      </p:gr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标题幻灯片">
    <p:bg>
      <p:bgPr>
        <a:solidFill>
          <a:srgbClr val="E4FFEE"/>
        </a:solidFill>
        <a:effectLst/>
      </p:bgPr>
    </p:bg>
    <p:spTree>
      <p:nvGrpSpPr>
        <p:cNvPr id="1" name=""/>
        <p:cNvGrpSpPr/>
        <p:nvPr>
          <p:custDataLst>
            <p:tags r:id="rId1"/>
          </p:custDataLst>
        </p:nvPr>
      </p:nvGrpSpPr>
      <p:grpSpPr>
        <a:xfrm>
          <a:off x="0" y="0"/>
          <a:ext cx="0" cy="0"/>
        </a:xfrm>
      </p:grpSpPr>
      <p:sp>
        <p:nvSpPr>
          <p:cNvPr id="5" name="矩形 4"/>
          <p:cNvSpPr/>
          <p:nvPr userDrawn="1">
            <p:custDataLst>
              <p:tags r:id="rId2"/>
            </p:custDataLst>
          </p:nvPr>
        </p:nvSpPr>
        <p:spPr>
          <a:xfrm>
            <a:off x="0" y="0"/>
            <a:ext cx="12192000" cy="6858000"/>
          </a:xfrm>
          <a:prstGeom prst="rect">
            <a:avLst/>
          </a:prstGeom>
          <a:solidFill>
            <a:srgbClr val="E4FF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
  <p:cSld name="1_标题幻灯片">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tags" Target="../tags/tag46.xml" /><Relationship Id="rId18" Type="http://schemas.openxmlformats.org/officeDocument/2006/relationships/tags" Target="../tags/tag47.xml" /><Relationship Id="rId19" Type="http://schemas.openxmlformats.org/officeDocument/2006/relationships/tags" Target="../tags/tag48.xml" /><Relationship Id="rId2" Type="http://schemas.openxmlformats.org/officeDocument/2006/relationships/slideLayout" Target="../slideLayouts/slideLayout2.xml" /><Relationship Id="rId20" Type="http://schemas.openxmlformats.org/officeDocument/2006/relationships/tags" Target="../tags/tag49.xml" /><Relationship Id="rId21" Type="http://schemas.openxmlformats.org/officeDocument/2006/relationships/tags" Target="../tags/tag50.xml" /><Relationship Id="rId22" Type="http://schemas.openxmlformats.org/officeDocument/2006/relationships/tags" Target="../tags/tag51.xml" /><Relationship Id="rId23"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7.xml" /><Relationship Id="rId10" Type="http://schemas.openxmlformats.org/officeDocument/2006/relationships/slideLayout" Target="../slideLayouts/slideLayout26.xml" /><Relationship Id="rId11" Type="http://schemas.openxmlformats.org/officeDocument/2006/relationships/slideLayout" Target="../slideLayouts/slideLayout27.xml" /><Relationship Id="rId12" Type="http://schemas.openxmlformats.org/officeDocument/2006/relationships/tags" Target="../tags/tag119.xml" /><Relationship Id="rId13" Type="http://schemas.openxmlformats.org/officeDocument/2006/relationships/tags" Target="../tags/tag120.xml" /><Relationship Id="rId14" Type="http://schemas.openxmlformats.org/officeDocument/2006/relationships/tags" Target="../tags/tag121.xml" /><Relationship Id="rId15" Type="http://schemas.openxmlformats.org/officeDocument/2006/relationships/tags" Target="../tags/tag122.xml" /><Relationship Id="rId16" Type="http://schemas.openxmlformats.org/officeDocument/2006/relationships/tags" Target="../tags/tag123.xml" /><Relationship Id="rId17" Type="http://schemas.openxmlformats.org/officeDocument/2006/relationships/tags" Target="../tags/tag124.xml" /><Relationship Id="rId18" Type="http://schemas.openxmlformats.org/officeDocument/2006/relationships/tags" Target="../tags/tag125.xml" /><Relationship Id="rId19" Type="http://schemas.openxmlformats.org/officeDocument/2006/relationships/theme" Target="../theme/theme2.xml" /><Relationship Id="rId2" Type="http://schemas.openxmlformats.org/officeDocument/2006/relationships/slideLayout" Target="../slideLayouts/slideLayout18.xml" /><Relationship Id="rId3" Type="http://schemas.openxmlformats.org/officeDocument/2006/relationships/slideLayout" Target="../slideLayouts/slideLayout19.xml" /><Relationship Id="rId4" Type="http://schemas.openxmlformats.org/officeDocument/2006/relationships/slideLayout" Target="../slideLayouts/slideLayout20.xml" /><Relationship Id="rId5" Type="http://schemas.openxmlformats.org/officeDocument/2006/relationships/slideLayout" Target="../slideLayouts/slideLayout21.xml" /><Relationship Id="rId6" Type="http://schemas.openxmlformats.org/officeDocument/2006/relationships/slideLayout" Target="../slideLayouts/slideLayout22.xml" /><Relationship Id="rId7" Type="http://schemas.openxmlformats.org/officeDocument/2006/relationships/slideLayout" Target="../slideLayouts/slideLayout23.xml" /><Relationship Id="rId8" Type="http://schemas.openxmlformats.org/officeDocument/2006/relationships/slideLayout" Target="../slideLayouts/slideLayout24.xml" /><Relationship Id="rId9" Type="http://schemas.openxmlformats.org/officeDocument/2006/relationships/slideLayout" Target="../slideLayouts/slideLayout25.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7"/>
          </p:custDataLst>
        </p:nvPr>
      </p:nvGrpSpPr>
      <p:grpSpPr>
        <a:xfrm>
          <a:off x="0" y="0"/>
          <a:ext cx="0" cy="0"/>
        </a:xfrm>
      </p:grpSpPr>
      <p:sp>
        <p:nvSpPr>
          <p:cNvPr id="2" name="标题占位符 1"/>
          <p:cNvSpPr>
            <a:spLocks noGrp="1"/>
          </p:cNvSpPr>
          <p:nvPr>
            <p:ph type="title"/>
            <p:custDataLst>
              <p:tags r:id="rId18"/>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9"/>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20"/>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custDataLst>
              <p:tags r:id="rId21"/>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2"/>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3.xml" /><Relationship Id="rId3" Type="http://schemas.openxmlformats.org/officeDocument/2006/relationships/image" Target="../media/image7.png" /><Relationship Id="rId4" Type="http://schemas.openxmlformats.org/officeDocument/2006/relationships/tags" Target="../tags/tag134.xml" /><Relationship Id="rId5" Type="http://schemas.openxmlformats.org/officeDocument/2006/relationships/tags" Target="../tags/tag135.xml" /><Relationship Id="rId6" Type="http://schemas.openxmlformats.org/officeDocument/2006/relationships/tags" Target="../tags/tag136.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2.xml" /><Relationship Id="rId11" Type="http://schemas.openxmlformats.org/officeDocument/2006/relationships/tags" Target="../tags/tag143.xml" /><Relationship Id="rId12" Type="http://schemas.openxmlformats.org/officeDocument/2006/relationships/tags" Target="../tags/tag144.xml" /><Relationship Id="rId13" Type="http://schemas.openxmlformats.org/officeDocument/2006/relationships/tags" Target="../tags/tag145.xml" /><Relationship Id="rId14" Type="http://schemas.openxmlformats.org/officeDocument/2006/relationships/tags" Target="../tags/tag146.xml" /><Relationship Id="rId15" Type="http://schemas.openxmlformats.org/officeDocument/2006/relationships/tags" Target="../tags/tag147.xml" /><Relationship Id="rId2" Type="http://schemas.openxmlformats.org/officeDocument/2006/relationships/tags" Target="../tags/tag137.xml" /><Relationship Id="rId3" Type="http://schemas.openxmlformats.org/officeDocument/2006/relationships/tags" Target="../tags/tag138.xml" /><Relationship Id="rId4" Type="http://schemas.openxmlformats.org/officeDocument/2006/relationships/image" Target="../media/image8.png" /><Relationship Id="rId5" Type="http://schemas.openxmlformats.org/officeDocument/2006/relationships/tags" Target="../tags/tag139.xml" /><Relationship Id="rId6" Type="http://schemas.openxmlformats.org/officeDocument/2006/relationships/tags" Target="../tags/tag140.xml" /><Relationship Id="rId7" Type="http://schemas.openxmlformats.org/officeDocument/2006/relationships/image" Target="../media/image9.png" /><Relationship Id="rId8" Type="http://schemas.openxmlformats.org/officeDocument/2006/relationships/tags" Target="../tags/tag141.xml" /><Relationship Id="rId9" Type="http://schemas.openxmlformats.org/officeDocument/2006/relationships/image" Target="../media/image10.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3.xml" /><Relationship Id="rId11" Type="http://schemas.openxmlformats.org/officeDocument/2006/relationships/tags" Target="../tags/tag154.xml" /><Relationship Id="rId12" Type="http://schemas.openxmlformats.org/officeDocument/2006/relationships/tags" Target="../tags/tag155.xml" /><Relationship Id="rId2" Type="http://schemas.openxmlformats.org/officeDocument/2006/relationships/tags" Target="../tags/tag148.xml" /><Relationship Id="rId3" Type="http://schemas.openxmlformats.org/officeDocument/2006/relationships/tags" Target="../tags/tag149.xml" /><Relationship Id="rId4" Type="http://schemas.openxmlformats.org/officeDocument/2006/relationships/image" Target="../media/image8.png" /><Relationship Id="rId5" Type="http://schemas.openxmlformats.org/officeDocument/2006/relationships/tags" Target="../tags/tag150.xml" /><Relationship Id="rId6" Type="http://schemas.openxmlformats.org/officeDocument/2006/relationships/tags" Target="../tags/tag151.xml" /><Relationship Id="rId7" Type="http://schemas.openxmlformats.org/officeDocument/2006/relationships/image" Target="../media/image9.png" /><Relationship Id="rId8" Type="http://schemas.openxmlformats.org/officeDocument/2006/relationships/tags" Target="../tags/tag152.xml" /><Relationship Id="rId9" Type="http://schemas.openxmlformats.org/officeDocument/2006/relationships/image" Target="../media/image10.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64.xml" /><Relationship Id="rId11" Type="http://schemas.openxmlformats.org/officeDocument/2006/relationships/tags" Target="../tags/tag165.xml" /><Relationship Id="rId12" Type="http://schemas.openxmlformats.org/officeDocument/2006/relationships/tags" Target="../tags/tag166.xml" /><Relationship Id="rId13" Type="http://schemas.openxmlformats.org/officeDocument/2006/relationships/tags" Target="../tags/tag167.xml" /><Relationship Id="rId14" Type="http://schemas.openxmlformats.org/officeDocument/2006/relationships/tags" Target="../tags/tag168.xml" /><Relationship Id="rId15" Type="http://schemas.openxmlformats.org/officeDocument/2006/relationships/tags" Target="../tags/tag169.xml" /><Relationship Id="rId16" Type="http://schemas.openxmlformats.org/officeDocument/2006/relationships/tags" Target="../tags/tag170.xml" /><Relationship Id="rId17" Type="http://schemas.openxmlformats.org/officeDocument/2006/relationships/tags" Target="../tags/tag171.xml" /><Relationship Id="rId18" Type="http://schemas.openxmlformats.org/officeDocument/2006/relationships/tags" Target="../tags/tag172.xml" /><Relationship Id="rId19" Type="http://schemas.openxmlformats.org/officeDocument/2006/relationships/tags" Target="../tags/tag173.xml" /><Relationship Id="rId2" Type="http://schemas.openxmlformats.org/officeDocument/2006/relationships/tags" Target="../tags/tag156.xml" /><Relationship Id="rId20" Type="http://schemas.openxmlformats.org/officeDocument/2006/relationships/tags" Target="../tags/tag174.xml" /><Relationship Id="rId21" Type="http://schemas.openxmlformats.org/officeDocument/2006/relationships/tags" Target="../tags/tag175.xml" /><Relationship Id="rId22" Type="http://schemas.openxmlformats.org/officeDocument/2006/relationships/tags" Target="../tags/tag176.xml" /><Relationship Id="rId23" Type="http://schemas.openxmlformats.org/officeDocument/2006/relationships/tags" Target="../tags/tag177.xml" /><Relationship Id="rId24" Type="http://schemas.openxmlformats.org/officeDocument/2006/relationships/tags" Target="../tags/tag178.xml" /><Relationship Id="rId25" Type="http://schemas.openxmlformats.org/officeDocument/2006/relationships/tags" Target="../tags/tag179.xml" /><Relationship Id="rId26" Type="http://schemas.openxmlformats.org/officeDocument/2006/relationships/tags" Target="../tags/tag180.xml" /><Relationship Id="rId27" Type="http://schemas.openxmlformats.org/officeDocument/2006/relationships/tags" Target="../tags/tag181.xml" /><Relationship Id="rId28" Type="http://schemas.openxmlformats.org/officeDocument/2006/relationships/tags" Target="../tags/tag182.xml" /><Relationship Id="rId3" Type="http://schemas.openxmlformats.org/officeDocument/2006/relationships/tags" Target="../tags/tag157.xml" /><Relationship Id="rId4" Type="http://schemas.openxmlformats.org/officeDocument/2006/relationships/tags" Target="../tags/tag158.xml" /><Relationship Id="rId5" Type="http://schemas.openxmlformats.org/officeDocument/2006/relationships/tags" Target="../tags/tag159.xml" /><Relationship Id="rId6" Type="http://schemas.openxmlformats.org/officeDocument/2006/relationships/tags" Target="../tags/tag160.xml" /><Relationship Id="rId7" Type="http://schemas.openxmlformats.org/officeDocument/2006/relationships/tags" Target="../tags/tag161.xml" /><Relationship Id="rId8" Type="http://schemas.openxmlformats.org/officeDocument/2006/relationships/tags" Target="../tags/tag162.xml" /><Relationship Id="rId9" Type="http://schemas.openxmlformats.org/officeDocument/2006/relationships/tags" Target="../tags/tag16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88.xml" /><Relationship Id="rId11" Type="http://schemas.openxmlformats.org/officeDocument/2006/relationships/tags" Target="../tags/tag189.xml" /><Relationship Id="rId12" Type="http://schemas.openxmlformats.org/officeDocument/2006/relationships/tags" Target="../tags/tag190.xml" /><Relationship Id="rId2" Type="http://schemas.openxmlformats.org/officeDocument/2006/relationships/tags" Target="../tags/tag183.xml" /><Relationship Id="rId3" Type="http://schemas.openxmlformats.org/officeDocument/2006/relationships/tags" Target="../tags/tag184.xml" /><Relationship Id="rId4" Type="http://schemas.openxmlformats.org/officeDocument/2006/relationships/image" Target="../media/image8.png" /><Relationship Id="rId5" Type="http://schemas.openxmlformats.org/officeDocument/2006/relationships/tags" Target="../tags/tag185.xml" /><Relationship Id="rId6" Type="http://schemas.openxmlformats.org/officeDocument/2006/relationships/tags" Target="../tags/tag186.xml" /><Relationship Id="rId7" Type="http://schemas.openxmlformats.org/officeDocument/2006/relationships/image" Target="../media/image9.png" /><Relationship Id="rId8" Type="http://schemas.openxmlformats.org/officeDocument/2006/relationships/tags" Target="../tags/tag187.xml" /><Relationship Id="rId9" Type="http://schemas.openxmlformats.org/officeDocument/2006/relationships/image" Target="../media/image10.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1.xml" /><Relationship Id="rId3" Type="http://schemas.openxmlformats.org/officeDocument/2006/relationships/tags" Target="../tags/tag192.xml" /><Relationship Id="rId4" Type="http://schemas.openxmlformats.org/officeDocument/2006/relationships/tags" Target="../tags/tag193.xml" /><Relationship Id="rId5" Type="http://schemas.openxmlformats.org/officeDocument/2006/relationships/tags" Target="../tags/tag19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5.xml" /><Relationship Id="rId3" Type="http://schemas.openxmlformats.org/officeDocument/2006/relationships/tags" Target="../tags/tag196.xml" /><Relationship Id="rId4" Type="http://schemas.openxmlformats.org/officeDocument/2006/relationships/tags" Target="../tags/tag197.xml" /><Relationship Id="rId5" Type="http://schemas.openxmlformats.org/officeDocument/2006/relationships/tags" Target="../tags/tag19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04.xml" /><Relationship Id="rId11" Type="http://schemas.openxmlformats.org/officeDocument/2006/relationships/tags" Target="../tags/tag205.xml" /><Relationship Id="rId12" Type="http://schemas.openxmlformats.org/officeDocument/2006/relationships/tags" Target="../tags/tag206.xml" /><Relationship Id="rId2" Type="http://schemas.openxmlformats.org/officeDocument/2006/relationships/tags" Target="../tags/tag199.xml" /><Relationship Id="rId3" Type="http://schemas.openxmlformats.org/officeDocument/2006/relationships/tags" Target="../tags/tag200.xml" /><Relationship Id="rId4" Type="http://schemas.openxmlformats.org/officeDocument/2006/relationships/image" Target="../media/image8.png" /><Relationship Id="rId5" Type="http://schemas.openxmlformats.org/officeDocument/2006/relationships/tags" Target="../tags/tag201.xml" /><Relationship Id="rId6" Type="http://schemas.openxmlformats.org/officeDocument/2006/relationships/tags" Target="../tags/tag202.xml" /><Relationship Id="rId7" Type="http://schemas.openxmlformats.org/officeDocument/2006/relationships/image" Target="../media/image9.png" /><Relationship Id="rId8" Type="http://schemas.openxmlformats.org/officeDocument/2006/relationships/tags" Target="../tags/tag203.xml" /><Relationship Id="rId9"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7.xml" /><Relationship Id="rId3" Type="http://schemas.openxmlformats.org/officeDocument/2006/relationships/tags" Target="../tags/tag208.xml" /><Relationship Id="rId4" Type="http://schemas.openxmlformats.org/officeDocument/2006/relationships/tags" Target="../tags/tag209.xml" /><Relationship Id="rId5" Type="http://schemas.openxmlformats.org/officeDocument/2006/relationships/tags" Target="../tags/tag21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1.xml" /><Relationship Id="rId3" Type="http://schemas.openxmlformats.org/officeDocument/2006/relationships/tags" Target="../tags/tag212.xml" /><Relationship Id="rId4" Type="http://schemas.openxmlformats.org/officeDocument/2006/relationships/tags" Target="../tags/tag213.xml" /><Relationship Id="rId5" Type="http://schemas.openxmlformats.org/officeDocument/2006/relationships/tags" Target="../tags/tag214.xml" /><Relationship Id="rId6" Type="http://schemas.openxmlformats.org/officeDocument/2006/relationships/tags" Target="../tags/tag215.xml" /><Relationship Id="rId7" Type="http://schemas.openxmlformats.org/officeDocument/2006/relationships/tags" Target="../tags/tag21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7.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1.xml" /><Relationship Id="rId3" Type="http://schemas.openxmlformats.org/officeDocument/2006/relationships/tags" Target="../tags/tag222.xml" /><Relationship Id="rId4" Type="http://schemas.openxmlformats.org/officeDocument/2006/relationships/tags" Target="../tags/tag2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228.xml" /><Relationship Id="rId4" Type="http://schemas.openxmlformats.org/officeDocument/2006/relationships/tags" Target="../tags/tag229.xml" /><Relationship Id="rId5" Type="http://schemas.openxmlformats.org/officeDocument/2006/relationships/tags" Target="../tags/tag230.xml" /><Relationship Id="rId6" Type="http://schemas.openxmlformats.org/officeDocument/2006/relationships/tags" Target="../tags/tag231.xml" /><Relationship Id="rId7" Type="http://schemas.openxmlformats.org/officeDocument/2006/relationships/tags" Target="../tags/tag23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tags" Target="../tags/tag237.xml" /><Relationship Id="rId4" Type="http://schemas.openxmlformats.org/officeDocument/2006/relationships/tags" Target="../tags/tag238.xml" /><Relationship Id="rId5" Type="http://schemas.openxmlformats.org/officeDocument/2006/relationships/tags" Target="../tags/tag239.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0.xml" /><Relationship Id="rId3" Type="http://schemas.openxmlformats.org/officeDocument/2006/relationships/tags" Target="../tags/tag241.xml" /><Relationship Id="rId4" Type="http://schemas.openxmlformats.org/officeDocument/2006/relationships/tags" Target="../tags/tag242.xml" /><Relationship Id="rId5" Type="http://schemas.openxmlformats.org/officeDocument/2006/relationships/tags" Target="../tags/tag24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4.xml" /><Relationship Id="rId3" Type="http://schemas.openxmlformats.org/officeDocument/2006/relationships/tags" Target="../tags/tag245.xml" /><Relationship Id="rId4" Type="http://schemas.openxmlformats.org/officeDocument/2006/relationships/tags" Target="../tags/tag246.xml" /><Relationship Id="rId5" Type="http://schemas.openxmlformats.org/officeDocument/2006/relationships/tags" Target="../tags/tag247.xml" /><Relationship Id="rId6" Type="http://schemas.openxmlformats.org/officeDocument/2006/relationships/tags" Target="../tags/tag248.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9.xml" /><Relationship Id="rId3" Type="http://schemas.openxmlformats.org/officeDocument/2006/relationships/tags" Target="../tags/tag250.xml" /><Relationship Id="rId4" Type="http://schemas.openxmlformats.org/officeDocument/2006/relationships/tags" Target="../tags/tag251.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2.xml" /><Relationship Id="rId3" Type="http://schemas.openxmlformats.org/officeDocument/2006/relationships/tags" Target="../tags/tag253.xml" /><Relationship Id="rId4" Type="http://schemas.openxmlformats.org/officeDocument/2006/relationships/tags" Target="../tags/tag254.xml" /><Relationship Id="rId5" Type="http://schemas.openxmlformats.org/officeDocument/2006/relationships/tags" Target="../tags/tag25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64.xml" /><Relationship Id="rId11" Type="http://schemas.openxmlformats.org/officeDocument/2006/relationships/tags" Target="../tags/tag265.xml" /><Relationship Id="rId12" Type="http://schemas.openxmlformats.org/officeDocument/2006/relationships/tags" Target="../tags/tag266.xml" /><Relationship Id="rId13" Type="http://schemas.openxmlformats.org/officeDocument/2006/relationships/tags" Target="../tags/tag267.xml" /><Relationship Id="rId14" Type="http://schemas.openxmlformats.org/officeDocument/2006/relationships/tags" Target="../tags/tag268.xml" /><Relationship Id="rId15" Type="http://schemas.openxmlformats.org/officeDocument/2006/relationships/tags" Target="../tags/tag269.xml" /><Relationship Id="rId16" Type="http://schemas.openxmlformats.org/officeDocument/2006/relationships/tags" Target="../tags/tag270.xml" /><Relationship Id="rId17" Type="http://schemas.openxmlformats.org/officeDocument/2006/relationships/tags" Target="../tags/tag271.xml" /><Relationship Id="rId18" Type="http://schemas.openxmlformats.org/officeDocument/2006/relationships/tags" Target="../tags/tag272.xml" /><Relationship Id="rId2" Type="http://schemas.openxmlformats.org/officeDocument/2006/relationships/tags" Target="../tags/tag256.xml" /><Relationship Id="rId3" Type="http://schemas.openxmlformats.org/officeDocument/2006/relationships/tags" Target="../tags/tag257.xml" /><Relationship Id="rId4" Type="http://schemas.openxmlformats.org/officeDocument/2006/relationships/tags" Target="../tags/tag258.xml" /><Relationship Id="rId5" Type="http://schemas.openxmlformats.org/officeDocument/2006/relationships/tags" Target="../tags/tag259.xml" /><Relationship Id="rId6" Type="http://schemas.openxmlformats.org/officeDocument/2006/relationships/tags" Target="../tags/tag260.xml" /><Relationship Id="rId7" Type="http://schemas.openxmlformats.org/officeDocument/2006/relationships/tags" Target="../tags/tag261.xml" /><Relationship Id="rId8" Type="http://schemas.openxmlformats.org/officeDocument/2006/relationships/tags" Target="../tags/tag262.xml" /><Relationship Id="rId9" Type="http://schemas.openxmlformats.org/officeDocument/2006/relationships/tags" Target="../tags/tag263.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tags" Target="../tags/tag277.xml" /><Relationship Id="rId4" Type="http://schemas.openxmlformats.org/officeDocument/2006/relationships/tags" Target="../tags/tag278.xml" /><Relationship Id="rId5" Type="http://schemas.openxmlformats.org/officeDocument/2006/relationships/tags" Target="../tags/tag279.xml" /><Relationship Id="rId6" Type="http://schemas.openxmlformats.org/officeDocument/2006/relationships/tags" Target="../tags/tag28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285.xml" /><Relationship Id="rId4" Type="http://schemas.openxmlformats.org/officeDocument/2006/relationships/tags" Target="../tags/tag286.xml" /><Relationship Id="rId5" Type="http://schemas.openxmlformats.org/officeDocument/2006/relationships/tags" Target="../tags/tag287.xml" /><Relationship Id="rId6" Type="http://schemas.openxmlformats.org/officeDocument/2006/relationships/tags" Target="../tags/tag28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293.xml" /><Relationship Id="rId4" Type="http://schemas.openxmlformats.org/officeDocument/2006/relationships/tags" Target="../tags/tag294.xml" /><Relationship Id="rId5" Type="http://schemas.openxmlformats.org/officeDocument/2006/relationships/tags" Target="../tags/tag295.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06.xml" /><Relationship Id="rId11" Type="http://schemas.openxmlformats.org/officeDocument/2006/relationships/tags" Target="../tags/tag307.xml" /><Relationship Id="rId12" Type="http://schemas.openxmlformats.org/officeDocument/2006/relationships/tags" Target="../tags/tag308.xml" /><Relationship Id="rId13" Type="http://schemas.openxmlformats.org/officeDocument/2006/relationships/tags" Target="../tags/tag309.xml" /><Relationship Id="rId14" Type="http://schemas.openxmlformats.org/officeDocument/2006/relationships/tags" Target="../tags/tag310.xml" /><Relationship Id="rId15" Type="http://schemas.openxmlformats.org/officeDocument/2006/relationships/tags" Target="../tags/tag311.xml" /><Relationship Id="rId16" Type="http://schemas.openxmlformats.org/officeDocument/2006/relationships/tags" Target="../tags/tag312.xml" /><Relationship Id="rId17" Type="http://schemas.openxmlformats.org/officeDocument/2006/relationships/tags" Target="../tags/tag313.xml" /><Relationship Id="rId2" Type="http://schemas.openxmlformats.org/officeDocument/2006/relationships/notesSlide" Target="../notesSlides/notesSlide6.xml" /><Relationship Id="rId3" Type="http://schemas.openxmlformats.org/officeDocument/2006/relationships/tags" Target="../tags/tag299.xml" /><Relationship Id="rId4" Type="http://schemas.openxmlformats.org/officeDocument/2006/relationships/tags" Target="../tags/tag300.xml" /><Relationship Id="rId5" Type="http://schemas.openxmlformats.org/officeDocument/2006/relationships/tags" Target="../tags/tag301.xml" /><Relationship Id="rId6" Type="http://schemas.openxmlformats.org/officeDocument/2006/relationships/tags" Target="../tags/tag302.xml" /><Relationship Id="rId7" Type="http://schemas.openxmlformats.org/officeDocument/2006/relationships/tags" Target="../tags/tag303.xml" /><Relationship Id="rId8" Type="http://schemas.openxmlformats.org/officeDocument/2006/relationships/tags" Target="../tags/tag304.xml" /><Relationship Id="rId9" Type="http://schemas.openxmlformats.org/officeDocument/2006/relationships/tags" Target="../tags/tag305.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4.xml" /><Relationship Id="rId3" Type="http://schemas.openxmlformats.org/officeDocument/2006/relationships/tags" Target="../tags/tag315.xml" /><Relationship Id="rId4" Type="http://schemas.openxmlformats.org/officeDocument/2006/relationships/tags" Target="../tags/tag31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7.xml" /><Relationship Id="rId3" Type="http://schemas.openxmlformats.org/officeDocument/2006/relationships/tags" Target="../tags/tag318.xml" /><Relationship Id="rId4" Type="http://schemas.openxmlformats.org/officeDocument/2006/relationships/tags" Target="../tags/tag319.xml" /><Relationship Id="rId5" Type="http://schemas.openxmlformats.org/officeDocument/2006/relationships/tags" Target="../tags/tag320.xml" /><Relationship Id="rId6" Type="http://schemas.openxmlformats.org/officeDocument/2006/relationships/tags" Target="../tags/tag321.xml" /><Relationship Id="rId7" Type="http://schemas.openxmlformats.org/officeDocument/2006/relationships/tags" Target="../tags/tag322.xml" /><Relationship Id="rId8" Type="http://schemas.openxmlformats.org/officeDocument/2006/relationships/tags" Target="../tags/tag323.xml" /><Relationship Id="rId9" Type="http://schemas.openxmlformats.org/officeDocument/2006/relationships/tags" Target="../tags/tag324.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33.xml" /><Relationship Id="rId11" Type="http://schemas.openxmlformats.org/officeDocument/2006/relationships/tags" Target="../tags/tag334.xml" /><Relationship Id="rId2" Type="http://schemas.openxmlformats.org/officeDocument/2006/relationships/tags" Target="../tags/tag325.xml" /><Relationship Id="rId3" Type="http://schemas.openxmlformats.org/officeDocument/2006/relationships/tags" Target="../tags/tag326.xml" /><Relationship Id="rId4" Type="http://schemas.openxmlformats.org/officeDocument/2006/relationships/tags" Target="../tags/tag327.xml" /><Relationship Id="rId5" Type="http://schemas.openxmlformats.org/officeDocument/2006/relationships/tags" Target="../tags/tag328.xml" /><Relationship Id="rId6" Type="http://schemas.openxmlformats.org/officeDocument/2006/relationships/tags" Target="../tags/tag329.xml" /><Relationship Id="rId7" Type="http://schemas.openxmlformats.org/officeDocument/2006/relationships/tags" Target="../tags/tag330.xml" /><Relationship Id="rId8" Type="http://schemas.openxmlformats.org/officeDocument/2006/relationships/tags" Target="../tags/tag331.xml" /><Relationship Id="rId9" Type="http://schemas.openxmlformats.org/officeDocument/2006/relationships/tags" Target="../tags/tag33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43.xml" /><Relationship Id="rId11" Type="http://schemas.openxmlformats.org/officeDocument/2006/relationships/tags" Target="../tags/tag344.xml" /><Relationship Id="rId2" Type="http://schemas.openxmlformats.org/officeDocument/2006/relationships/tags" Target="../tags/tag335.xml" /><Relationship Id="rId3" Type="http://schemas.openxmlformats.org/officeDocument/2006/relationships/tags" Target="../tags/tag336.xml" /><Relationship Id="rId4" Type="http://schemas.openxmlformats.org/officeDocument/2006/relationships/tags" Target="../tags/tag337.xml" /><Relationship Id="rId5" Type="http://schemas.openxmlformats.org/officeDocument/2006/relationships/tags" Target="../tags/tag338.xml" /><Relationship Id="rId6" Type="http://schemas.openxmlformats.org/officeDocument/2006/relationships/tags" Target="../tags/tag339.xml" /><Relationship Id="rId7" Type="http://schemas.openxmlformats.org/officeDocument/2006/relationships/tags" Target="../tags/tag340.xml" /><Relationship Id="rId8" Type="http://schemas.openxmlformats.org/officeDocument/2006/relationships/tags" Target="../tags/tag341.xml" /><Relationship Id="rId9" Type="http://schemas.openxmlformats.org/officeDocument/2006/relationships/tags" Target="../tags/tag34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53.xml" /><Relationship Id="rId11" Type="http://schemas.openxmlformats.org/officeDocument/2006/relationships/tags" Target="../tags/tag354.xml" /><Relationship Id="rId12" Type="http://schemas.openxmlformats.org/officeDocument/2006/relationships/tags" Target="../tags/tag355.xml" /><Relationship Id="rId13" Type="http://schemas.openxmlformats.org/officeDocument/2006/relationships/tags" Target="../tags/tag356.xml" /><Relationship Id="rId14" Type="http://schemas.openxmlformats.org/officeDocument/2006/relationships/tags" Target="../tags/tag357.xml" /><Relationship Id="rId2" Type="http://schemas.openxmlformats.org/officeDocument/2006/relationships/tags" Target="../tags/tag345.xml" /><Relationship Id="rId3" Type="http://schemas.openxmlformats.org/officeDocument/2006/relationships/tags" Target="../tags/tag346.xml" /><Relationship Id="rId4" Type="http://schemas.openxmlformats.org/officeDocument/2006/relationships/tags" Target="../tags/tag347.xml" /><Relationship Id="rId5" Type="http://schemas.openxmlformats.org/officeDocument/2006/relationships/tags" Target="../tags/tag348.xml" /><Relationship Id="rId6" Type="http://schemas.openxmlformats.org/officeDocument/2006/relationships/tags" Target="../tags/tag349.xml" /><Relationship Id="rId7" Type="http://schemas.openxmlformats.org/officeDocument/2006/relationships/tags" Target="../tags/tag350.xml" /><Relationship Id="rId8" Type="http://schemas.openxmlformats.org/officeDocument/2006/relationships/tags" Target="../tags/tag351.xml" /><Relationship Id="rId9" Type="http://schemas.openxmlformats.org/officeDocument/2006/relationships/tags" Target="../tags/tag35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66.xml" /><Relationship Id="rId11" Type="http://schemas.openxmlformats.org/officeDocument/2006/relationships/tags" Target="../tags/tag367.xml" /><Relationship Id="rId12" Type="http://schemas.openxmlformats.org/officeDocument/2006/relationships/tags" Target="../tags/tag368.xml" /><Relationship Id="rId13" Type="http://schemas.openxmlformats.org/officeDocument/2006/relationships/tags" Target="../tags/tag369.xml" /><Relationship Id="rId14" Type="http://schemas.openxmlformats.org/officeDocument/2006/relationships/tags" Target="../tags/tag370.xml" /><Relationship Id="rId2" Type="http://schemas.openxmlformats.org/officeDocument/2006/relationships/tags" Target="../tags/tag358.xml" /><Relationship Id="rId3" Type="http://schemas.openxmlformats.org/officeDocument/2006/relationships/tags" Target="../tags/tag359.xml" /><Relationship Id="rId4" Type="http://schemas.openxmlformats.org/officeDocument/2006/relationships/tags" Target="../tags/tag360.xml" /><Relationship Id="rId5" Type="http://schemas.openxmlformats.org/officeDocument/2006/relationships/tags" Target="../tags/tag361.xml" /><Relationship Id="rId6" Type="http://schemas.openxmlformats.org/officeDocument/2006/relationships/tags" Target="../tags/tag362.xml" /><Relationship Id="rId7" Type="http://schemas.openxmlformats.org/officeDocument/2006/relationships/tags" Target="../tags/tag363.xml" /><Relationship Id="rId8" Type="http://schemas.openxmlformats.org/officeDocument/2006/relationships/tags" Target="../tags/tag364.xml" /><Relationship Id="rId9" Type="http://schemas.openxmlformats.org/officeDocument/2006/relationships/tags" Target="../tags/tag365.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79.xml" /><Relationship Id="rId11" Type="http://schemas.openxmlformats.org/officeDocument/2006/relationships/tags" Target="../tags/tag380.xml" /><Relationship Id="rId12" Type="http://schemas.openxmlformats.org/officeDocument/2006/relationships/tags" Target="../tags/tag381.xml" /><Relationship Id="rId13" Type="http://schemas.openxmlformats.org/officeDocument/2006/relationships/tags" Target="../tags/tag382.xml" /><Relationship Id="rId14" Type="http://schemas.openxmlformats.org/officeDocument/2006/relationships/tags" Target="../tags/tag383.xml" /><Relationship Id="rId2" Type="http://schemas.openxmlformats.org/officeDocument/2006/relationships/tags" Target="../tags/tag371.xml" /><Relationship Id="rId3" Type="http://schemas.openxmlformats.org/officeDocument/2006/relationships/tags" Target="../tags/tag372.xml" /><Relationship Id="rId4" Type="http://schemas.openxmlformats.org/officeDocument/2006/relationships/tags" Target="../tags/tag373.xml" /><Relationship Id="rId5" Type="http://schemas.openxmlformats.org/officeDocument/2006/relationships/tags" Target="../tags/tag374.xml" /><Relationship Id="rId6" Type="http://schemas.openxmlformats.org/officeDocument/2006/relationships/tags" Target="../tags/tag375.xml" /><Relationship Id="rId7" Type="http://schemas.openxmlformats.org/officeDocument/2006/relationships/tags" Target="../tags/tag376.xml" /><Relationship Id="rId8" Type="http://schemas.openxmlformats.org/officeDocument/2006/relationships/tags" Target="../tags/tag377.xml" /><Relationship Id="rId9" Type="http://schemas.openxmlformats.org/officeDocument/2006/relationships/tags" Target="../tags/tag378.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84.xml" /><Relationship Id="rId3" Type="http://schemas.openxmlformats.org/officeDocument/2006/relationships/tags" Target="../tags/tag385.xml" /><Relationship Id="rId4" Type="http://schemas.openxmlformats.org/officeDocument/2006/relationships/tags" Target="../tags/tag386.xml" /><Relationship Id="rId5" Type="http://schemas.openxmlformats.org/officeDocument/2006/relationships/tags" Target="../tags/tag387.xml" /><Relationship Id="rId6" Type="http://schemas.openxmlformats.org/officeDocument/2006/relationships/tags" Target="../tags/tag388.xml" /><Relationship Id="rId7" Type="http://schemas.openxmlformats.org/officeDocument/2006/relationships/tags" Target="../tags/tag389.xml" /><Relationship Id="rId8" Type="http://schemas.openxmlformats.org/officeDocument/2006/relationships/tags" Target="../tags/tag390.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1.xml" /><Relationship Id="rId3" Type="http://schemas.openxmlformats.org/officeDocument/2006/relationships/tags" Target="../tags/tag392.xml" /><Relationship Id="rId4" Type="http://schemas.openxmlformats.org/officeDocument/2006/relationships/tags" Target="../tags/tag393.xml" /><Relationship Id="rId5" Type="http://schemas.openxmlformats.org/officeDocument/2006/relationships/tags" Target="../tags/tag394.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tags" Target="../tags/tag399.xml" /><Relationship Id="rId4" Type="http://schemas.openxmlformats.org/officeDocument/2006/relationships/tags" Target="../tags/tag400.xml" /><Relationship Id="rId5" Type="http://schemas.openxmlformats.org/officeDocument/2006/relationships/tags" Target="../tags/tag401.xml" /><Relationship Id="rId6" Type="http://schemas.openxmlformats.org/officeDocument/2006/relationships/tags" Target="../tags/tag40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407.xml" /><Relationship Id="rId4" Type="http://schemas.openxmlformats.org/officeDocument/2006/relationships/tags" Target="../tags/tag408.xml" /><Relationship Id="rId5" Type="http://schemas.openxmlformats.org/officeDocument/2006/relationships/tags" Target="../tags/tag409.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0.xml" /><Relationship Id="rId3" Type="http://schemas.openxmlformats.org/officeDocument/2006/relationships/tags" Target="../tags/tag411.xml" /><Relationship Id="rId4" Type="http://schemas.openxmlformats.org/officeDocument/2006/relationships/tags" Target="../tags/tag412.xml" /><Relationship Id="rId5" Type="http://schemas.openxmlformats.org/officeDocument/2006/relationships/tags" Target="../tags/tag413.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4.xml" /><Relationship Id="rId3" Type="http://schemas.openxmlformats.org/officeDocument/2006/relationships/tags" Target="../tags/tag415.xml" /><Relationship Id="rId4" Type="http://schemas.openxmlformats.org/officeDocument/2006/relationships/tags" Target="../tags/tag416.xml" /><Relationship Id="rId5" Type="http://schemas.openxmlformats.org/officeDocument/2006/relationships/tags" Target="../tags/tag41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8.xml" /><Relationship Id="rId3" Type="http://schemas.openxmlformats.org/officeDocument/2006/relationships/tags" Target="../tags/tag419.xml" /><Relationship Id="rId4" Type="http://schemas.openxmlformats.org/officeDocument/2006/relationships/tags" Target="../tags/tag420.xml" /><Relationship Id="rId5" Type="http://schemas.openxmlformats.org/officeDocument/2006/relationships/tags" Target="../tags/tag421.xml" /><Relationship Id="rId6" Type="http://schemas.openxmlformats.org/officeDocument/2006/relationships/tags" Target="../tags/tag42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3.xml" /><Relationship Id="rId3" Type="http://schemas.openxmlformats.org/officeDocument/2006/relationships/tags" Target="../tags/tag424.xml" /><Relationship Id="rId4" Type="http://schemas.openxmlformats.org/officeDocument/2006/relationships/tags" Target="../tags/tag425.xml" /><Relationship Id="rId5" Type="http://schemas.openxmlformats.org/officeDocument/2006/relationships/tags" Target="../tags/tag426.xml" /><Relationship Id="rId6" Type="http://schemas.openxmlformats.org/officeDocument/2006/relationships/tags" Target="../tags/tag427.xml" /><Relationship Id="rId7" Type="http://schemas.openxmlformats.org/officeDocument/2006/relationships/tags" Target="../tags/tag428.xml" /><Relationship Id="rId8" Type="http://schemas.openxmlformats.org/officeDocument/2006/relationships/tags" Target="../tags/tag429.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0.xml" /><Relationship Id="rId3" Type="http://schemas.openxmlformats.org/officeDocument/2006/relationships/tags" Target="../tags/tag431.xml" /><Relationship Id="rId4" Type="http://schemas.openxmlformats.org/officeDocument/2006/relationships/tags" Target="../tags/tag432.xml" /><Relationship Id="rId5" Type="http://schemas.openxmlformats.org/officeDocument/2006/relationships/tags" Target="../tags/tag433.xml" /><Relationship Id="rId6" Type="http://schemas.openxmlformats.org/officeDocument/2006/relationships/tags" Target="../tags/tag434.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43.xml" /><Relationship Id="rId11" Type="http://schemas.openxmlformats.org/officeDocument/2006/relationships/tags" Target="../tags/tag444.xml" /><Relationship Id="rId12" Type="http://schemas.openxmlformats.org/officeDocument/2006/relationships/tags" Target="../tags/tag445.xml" /><Relationship Id="rId13" Type="http://schemas.openxmlformats.org/officeDocument/2006/relationships/tags" Target="../tags/tag446.xml" /><Relationship Id="rId14" Type="http://schemas.openxmlformats.org/officeDocument/2006/relationships/tags" Target="../tags/tag447.xml" /><Relationship Id="rId15" Type="http://schemas.openxmlformats.org/officeDocument/2006/relationships/tags" Target="../tags/tag448.xml" /><Relationship Id="rId16" Type="http://schemas.openxmlformats.org/officeDocument/2006/relationships/tags" Target="../tags/tag449.xml" /><Relationship Id="rId17" Type="http://schemas.openxmlformats.org/officeDocument/2006/relationships/tags" Target="../tags/tag450.xml" /><Relationship Id="rId18" Type="http://schemas.openxmlformats.org/officeDocument/2006/relationships/tags" Target="../tags/tag451.xml" /><Relationship Id="rId2" Type="http://schemas.openxmlformats.org/officeDocument/2006/relationships/tags" Target="../tags/tag435.xml" /><Relationship Id="rId3" Type="http://schemas.openxmlformats.org/officeDocument/2006/relationships/tags" Target="../tags/tag436.xml" /><Relationship Id="rId4" Type="http://schemas.openxmlformats.org/officeDocument/2006/relationships/tags" Target="../tags/tag437.xml" /><Relationship Id="rId5" Type="http://schemas.openxmlformats.org/officeDocument/2006/relationships/tags" Target="../tags/tag438.xml" /><Relationship Id="rId6" Type="http://schemas.openxmlformats.org/officeDocument/2006/relationships/tags" Target="../tags/tag439.xml" /><Relationship Id="rId7" Type="http://schemas.openxmlformats.org/officeDocument/2006/relationships/tags" Target="../tags/tag440.xml" /><Relationship Id="rId8" Type="http://schemas.openxmlformats.org/officeDocument/2006/relationships/tags" Target="../tags/tag441.xml" /><Relationship Id="rId9" Type="http://schemas.openxmlformats.org/officeDocument/2006/relationships/tags" Target="../tags/tag44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52.xml" /><Relationship Id="rId3" Type="http://schemas.openxmlformats.org/officeDocument/2006/relationships/tags" Target="../tags/tag453.xml" /><Relationship Id="rId4" Type="http://schemas.openxmlformats.org/officeDocument/2006/relationships/tags" Target="../tags/tag454.xml" /><Relationship Id="rId5" Type="http://schemas.openxmlformats.org/officeDocument/2006/relationships/tags" Target="../tags/tag455.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56.xml" /><Relationship Id="rId3" Type="http://schemas.openxmlformats.org/officeDocument/2006/relationships/tags" Target="../tags/tag457.xml" /><Relationship Id="rId4" Type="http://schemas.openxmlformats.org/officeDocument/2006/relationships/tags" Target="../tags/tag458.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59.xml" /><Relationship Id="rId3" Type="http://schemas.openxmlformats.org/officeDocument/2006/relationships/tags" Target="../tags/tag460.xml" /><Relationship Id="rId4" Type="http://schemas.openxmlformats.org/officeDocument/2006/relationships/tags" Target="../tags/tag461.xml" /><Relationship Id="rId5" Type="http://schemas.openxmlformats.org/officeDocument/2006/relationships/tags" Target="../tags/tag462.xml" /><Relationship Id="rId6" Type="http://schemas.openxmlformats.org/officeDocument/2006/relationships/tags" Target="../tags/tag46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64.xml" /><Relationship Id="rId3" Type="http://schemas.openxmlformats.org/officeDocument/2006/relationships/tags" Target="../tags/tag465.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470.xml" /><Relationship Id="rId4" Type="http://schemas.openxmlformats.org/officeDocument/2006/relationships/tags" Target="../tags/tag471.xml" /><Relationship Id="rId5" Type="http://schemas.openxmlformats.org/officeDocument/2006/relationships/tags" Target="../tags/tag472.xml" /><Relationship Id="rId6" Type="http://schemas.openxmlformats.org/officeDocument/2006/relationships/tags" Target="../tags/tag473.xml" /><Relationship Id="rId7" Type="http://schemas.openxmlformats.org/officeDocument/2006/relationships/tags" Target="../tags/tag474.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tags" Target="../tags/tag479.xml" /><Relationship Id="rId4" Type="http://schemas.openxmlformats.org/officeDocument/2006/relationships/tags" Target="../tags/tag480.xml" /><Relationship Id="rId5" Type="http://schemas.openxmlformats.org/officeDocument/2006/relationships/tags" Target="../tags/tag481.xml" /><Relationship Id="rId6" Type="http://schemas.openxmlformats.org/officeDocument/2006/relationships/tags" Target="../tags/tag48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tags" Target="../tags/tag487.xml" /><Relationship Id="rId4" Type="http://schemas.openxmlformats.org/officeDocument/2006/relationships/tags" Target="../tags/tag488.xml" /><Relationship Id="rId5" Type="http://schemas.openxmlformats.org/officeDocument/2006/relationships/tags" Target="../tags/tag489.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90.xml" /><Relationship Id="rId3" Type="http://schemas.openxmlformats.org/officeDocument/2006/relationships/tags" Target="../tags/tag491.xml" /><Relationship Id="rId4" Type="http://schemas.openxmlformats.org/officeDocument/2006/relationships/tags" Target="../tags/tag492.xml" /><Relationship Id="rId5" Type="http://schemas.openxmlformats.org/officeDocument/2006/relationships/tags" Target="../tags/tag493.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94.xml" /><Relationship Id="rId3" Type="http://schemas.openxmlformats.org/officeDocument/2006/relationships/tags" Target="../tags/tag495.xml" /><Relationship Id="rId4" Type="http://schemas.openxmlformats.org/officeDocument/2006/relationships/tags" Target="../tags/tag496.xml" /><Relationship Id="rId5" Type="http://schemas.openxmlformats.org/officeDocument/2006/relationships/tags" Target="../tags/tag497.xml" /><Relationship Id="rId6" Type="http://schemas.openxmlformats.org/officeDocument/2006/relationships/tags" Target="../tags/tag498.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504.xml" /><Relationship Id="rId11" Type="http://schemas.openxmlformats.org/officeDocument/2006/relationships/tags" Target="../tags/tag505.xml" /><Relationship Id="rId12" Type="http://schemas.openxmlformats.org/officeDocument/2006/relationships/tags" Target="../tags/tag506.xml" /><Relationship Id="rId2" Type="http://schemas.openxmlformats.org/officeDocument/2006/relationships/tags" Target="../tags/tag499.xml" /><Relationship Id="rId3" Type="http://schemas.openxmlformats.org/officeDocument/2006/relationships/tags" Target="../tags/tag500.xml" /><Relationship Id="rId4" Type="http://schemas.openxmlformats.org/officeDocument/2006/relationships/image" Target="../media/image8.png" /><Relationship Id="rId5" Type="http://schemas.openxmlformats.org/officeDocument/2006/relationships/tags" Target="../tags/tag501.xml" /><Relationship Id="rId6" Type="http://schemas.openxmlformats.org/officeDocument/2006/relationships/tags" Target="../tags/tag502.xml" /><Relationship Id="rId7" Type="http://schemas.openxmlformats.org/officeDocument/2006/relationships/image" Target="../media/image9.png" /><Relationship Id="rId8" Type="http://schemas.openxmlformats.org/officeDocument/2006/relationships/tags" Target="../tags/tag503.xml" /><Relationship Id="rId9" Type="http://schemas.openxmlformats.org/officeDocument/2006/relationships/image" Target="../media/image10.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07.xml" /><Relationship Id="rId3" Type="http://schemas.openxmlformats.org/officeDocument/2006/relationships/tags" Target="../tags/tag508.xml" /><Relationship Id="rId4" Type="http://schemas.openxmlformats.org/officeDocument/2006/relationships/tags" Target="../tags/tag509.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10.xml" /><Relationship Id="rId3" Type="http://schemas.openxmlformats.org/officeDocument/2006/relationships/tags" Target="../tags/tag511.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12.xml" /><Relationship Id="rId3" Type="http://schemas.openxmlformats.org/officeDocument/2006/relationships/tags" Target="../tags/tag513.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14.xml" /><Relationship Id="rId3" Type="http://schemas.openxmlformats.org/officeDocument/2006/relationships/tags" Target="../tags/tag515.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16.xml" /><Relationship Id="rId3" Type="http://schemas.openxmlformats.org/officeDocument/2006/relationships/tags" Target="../tags/tag517.xml" /><Relationship Id="rId4" Type="http://schemas.openxmlformats.org/officeDocument/2006/relationships/image" Target="../media/image11.png" /><Relationship Id="rId5" Type="http://schemas.openxmlformats.org/officeDocument/2006/relationships/tags" Target="../tags/tag518.xml" /><Relationship Id="rId6" Type="http://schemas.openxmlformats.org/officeDocument/2006/relationships/image" Target="../media/image12.png" /><Relationship Id="rId7" Type="http://schemas.openxmlformats.org/officeDocument/2006/relationships/tags" Target="../tags/tag51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635" y="-635"/>
            <a:ext cx="12192000" cy="6858000"/>
          </a:xfrm>
          <a:prstGeom prst="rect">
            <a:avLst/>
          </a:prstGeom>
        </p:spPr>
      </p:pic>
      <p:sp>
        <p:nvSpPr>
          <p:cNvPr id="4" name="矩形 3"/>
          <p:cNvSpPr/>
          <p:nvPr>
            <p:custDataLst>
              <p:tags r:id="rId5"/>
            </p:custDataLst>
          </p:nvPr>
        </p:nvSpPr>
        <p:spPr>
          <a:xfrm>
            <a:off x="1291590" y="792480"/>
            <a:ext cx="9819640" cy="3199765"/>
          </a:xfrm>
          <a:prstGeom prst="rect">
            <a:avLst/>
          </a:prstGeom>
          <a:noFill/>
          <a:ln>
            <a:noFill/>
          </a:ln>
        </p:spPr>
        <p:txBody>
          <a:bodyPr wrap="square" rtlCol="0" anchor="t">
            <a:spAutoFit/>
          </a:bodyPr>
          <a:lstStyle/>
          <a:p>
            <a:pPr algn="ctr"/>
            <a:r>
              <a:rPr lang="en-US" altLang="zh-CN" sz="5400" b="1">
                <a:solidFill>
                  <a:schemeClr val="tx1"/>
                </a:solidFill>
                <a:effectLst>
                  <a:outerShdw blurRad="38100" dist="19050" dir="2700000" algn="tl" rotWithShape="0">
                    <a:schemeClr val="dk1">
                      <a:alpha val="40000"/>
                    </a:schemeClr>
                  </a:outerShdw>
                </a:effectLst>
              </a:rPr>
              <a:t>2022</a:t>
            </a:r>
            <a:r>
              <a:rPr lang="zh-CN" altLang="en-US" sz="5400" b="1">
                <a:solidFill>
                  <a:schemeClr val="tx1"/>
                </a:solidFill>
                <a:effectLst>
                  <a:outerShdw blurRad="38100" dist="19050" dir="2700000" algn="tl" rotWithShape="0">
                    <a:schemeClr val="dk1">
                      <a:alpha val="40000"/>
                    </a:schemeClr>
                  </a:outerShdw>
                </a:effectLst>
              </a:rPr>
              <a:t>届高中政治一轮复习</a:t>
            </a: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5400" b="1">
                <a:solidFill>
                  <a:schemeClr val="tx1"/>
                </a:solidFill>
                <a:effectLst>
                  <a:outerShdw blurRad="38100" dist="19050" dir="2700000" algn="tl" rotWithShape="0">
                    <a:schemeClr val="dk1">
                      <a:alpha val="40000"/>
                    </a:schemeClr>
                  </a:outerShdw>
                </a:effectLst>
              </a:rPr>
              <a:t>必修二《政治生活》</a:t>
            </a:r>
            <a:r>
              <a:rPr lang="en-US" altLang="zh-CN" sz="5400" b="1">
                <a:solidFill>
                  <a:schemeClr val="tx1"/>
                </a:solidFill>
                <a:effectLst>
                  <a:outerShdw blurRad="38100" dist="19050" dir="2700000" algn="tl" rotWithShape="0">
                    <a:schemeClr val="dk1">
                      <a:alpha val="40000"/>
                    </a:schemeClr>
                  </a:outerShdw>
                </a:effectLst>
              </a:rPr>
              <a:t>  </a:t>
            </a:r>
            <a:endParaRPr lang="en-US" altLang="zh-CN" sz="5400" b="1">
              <a:solidFill>
                <a:schemeClr val="tx1"/>
              </a:solidFill>
              <a:effectLst>
                <a:outerShdw blurRad="38100" dist="19050" dir="2700000" algn="tl" rotWithShape="0">
                  <a:schemeClr val="dk1">
                    <a:alpha val="40000"/>
                  </a:schemeClr>
                </a:outerShdw>
              </a:effectLst>
            </a:endParaRPr>
          </a:p>
          <a:p>
            <a:pPr algn="ctr"/>
            <a:endParaRPr lang="zh-CN" altLang="en-US" sz="5400" b="1">
              <a:solidFill>
                <a:schemeClr val="tx1"/>
              </a:solidFill>
              <a:effectLst>
                <a:outerShdw blurRad="38100" dist="19050" dir="2700000" algn="tl" rotWithShape="0">
                  <a:schemeClr val="dk1">
                    <a:alpha val="40000"/>
                  </a:schemeClr>
                </a:outerShdw>
              </a:effectLst>
            </a:endParaRPr>
          </a:p>
          <a:p>
            <a:pPr algn="ctr"/>
            <a:r>
              <a:rPr lang="zh-CN" altLang="en-US" sz="4000" b="1">
                <a:solidFill>
                  <a:schemeClr val="tx1"/>
                </a:solidFill>
                <a:effectLst>
                  <a:outerShdw blurRad="38100" dist="19050" dir="2700000" algn="tl" rotWithShape="0">
                    <a:schemeClr val="dk1">
                      <a:alpha val="40000"/>
                    </a:schemeClr>
                  </a:outerShdw>
                </a:effectLst>
              </a:rPr>
              <a:t>第三单元《发展社会主义民主政治》</a:t>
            </a:r>
            <a:endParaRPr lang="zh-CN" altLang="en-US" sz="4000" b="1">
              <a:solidFill>
                <a:schemeClr val="tx1"/>
              </a:solidFill>
              <a:effectLst>
                <a:outerShdw blurRad="38100" dist="19050" dir="2700000" algn="tl" rotWithShape="0">
                  <a:schemeClr val="dk1">
                    <a:alpha val="40000"/>
                  </a:schemeClr>
                </a:outerShdw>
              </a:effectLst>
            </a:endParaRPr>
          </a:p>
        </p:txBody>
      </p:sp>
      <p:sp>
        <p:nvSpPr>
          <p:cNvPr id="1049290" name="Rectangle 714"/>
          <p:cNvSpPr>
            <a:spLocks noChangeArrowheads="1"/>
          </p:cNvSpPr>
          <p:nvPr>
            <p:custDataLst>
              <p:tags r:id="rId6"/>
            </p:custDataLst>
          </p:nvPr>
        </p:nvSpPr>
        <p:spPr bwMode="auto">
          <a:xfrm>
            <a:off x="1012985" y="4580890"/>
            <a:ext cx="10283190" cy="64516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第八课《</a:t>
            </a:r>
            <a:r>
              <a:rPr lang="zh-CN" altLang="en-US" sz="3600" b="1">
                <a:ln>
                  <a:noFill/>
                </a:ln>
                <a:solidFill>
                  <a:srgbClr val="FF0000"/>
                </a:solidFill>
                <a:effectLst/>
                <a:sym typeface="+mn-ea"/>
              </a:rPr>
              <a:t>民族区域自治制度和宗教工作基本方针</a:t>
            </a:r>
            <a:r>
              <a:rPr kumimoji="0" lang="zh-CN" altLang="en-US" sz="36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a:t>
            </a:r>
            <a:endParaRPr kumimoji="0" lang="zh-CN" altLang="en-US" sz="36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
        <p:nvSpPr>
          <p:cNvPr id="22534" name="Rectangle 814"/>
          <p:cNvSpPr/>
          <p:nvPr>
            <p:custDataLst>
              <p:tags r:id="rId13"/>
            </p:custDataLst>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
        <p:nvSpPr>
          <p:cNvPr id="24582" name="Rectangle 830"/>
          <p:cNvSpPr/>
          <p:nvPr>
            <p:custDataLst>
              <p:tags r:id="rId14"/>
            </p:custDataLst>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
        <p:nvSpPr>
          <p:cNvPr id="2" name="Rectangle 830"/>
          <p:cNvSpPr/>
          <p:nvPr>
            <p:custDataLst>
              <p:tags r:id="rId15"/>
            </p:custDataLst>
          </p:nvPr>
        </p:nvSpPr>
        <p:spPr>
          <a:xfrm>
            <a:off x="3316118" y="4077970"/>
            <a:ext cx="631190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（四）易混易错</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矫正纠错</a:t>
            </a:r>
            <a:r>
              <a:rPr lang="en-US" altLang="zh-CN" sz="4000" b="1">
                <a:latin typeface="楷体_GB2312" panose="02010609030101010101" charset="-122"/>
                <a:ea typeface="楷体_GB2312" panose="02010609030101010101" charset="-122"/>
                <a:sym typeface="宋体" panose="02010600030101010101" pitchFamily="2" charset="-122"/>
              </a:rPr>
              <a:t> </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9458" name="Line 2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19461" name="Group -706"/>
          <p:cNvGrpSpPr/>
          <p:nvPr>
            <p:custDataLst>
              <p:tags r:id="rId6"/>
            </p:custDataLst>
          </p:nvPr>
        </p:nvGrpSpPr>
        <p:grpSpPr>
          <a:xfrm>
            <a:off x="1839913" y="2738438"/>
            <a:ext cx="387350" cy="962025"/>
            <a:chOff x="-215021" y="0"/>
            <a:chExt cx="935101" cy="2506945"/>
          </a:xfrm>
        </p:grpSpPr>
        <p:pic>
          <p:nvPicPr>
            <p:cNvPr id="19464" name="Picture 8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19466" name="Rectangle 76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custDataLst>
              <p:tags r:id="rId12"/>
            </p:custDataLst>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（一）构建体系</a:t>
            </a:r>
            <a:r>
              <a:rPr lang="zh-CN" altLang="en-US" sz="4000" b="1">
                <a:latin typeface="Arial" panose="020b0604020202020204" pitchFamily="34" charset="0"/>
                <a:ea typeface="楷体_GB2312" panose="02010609030101010101" charset="-122"/>
                <a:sym typeface="宋体" panose="02010600030101010101" pitchFamily="2" charset="-122"/>
              </a:rPr>
              <a:t>·理清线索</a:t>
            </a:r>
            <a:endParaRPr lang="en-US" altLang="zh-CN" sz="4000" b="1">
              <a:latin typeface="Arial" panose="020b0604020202020204" pitchFamily="34" charset="0"/>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7146290" y="2230120"/>
            <a:ext cx="1360805" cy="2398395"/>
          </a:xfrm>
          <a:prstGeom prst="roundRect">
            <a:avLst/>
          </a:prstGeom>
          <a:solidFill>
            <a:srgbClr val="FFE6E8"/>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民族区域自治制度</a:t>
            </a:r>
            <a:endPar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3" name="圆角矩形 2"/>
          <p:cNvSpPr/>
          <p:nvPr>
            <p:custDataLst>
              <p:tags r:id="rId4"/>
            </p:custDataLst>
          </p:nvPr>
        </p:nvSpPr>
        <p:spPr>
          <a:xfrm>
            <a:off x="10060940" y="2105025"/>
            <a:ext cx="1227455" cy="3167380"/>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党的宗教工作基本方针</a:t>
            </a:r>
            <a:endPar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9243" name="TextBox 43"/>
          <p:cNvSpPr txBox="1"/>
          <p:nvPr>
            <p:custDataLst>
              <p:tags r:id="rId5"/>
            </p:custDataLst>
          </p:nvPr>
        </p:nvSpPr>
        <p:spPr>
          <a:xfrm>
            <a:off x="6889433" y="1389380"/>
            <a:ext cx="1816100" cy="583565"/>
          </a:xfrm>
          <a:prstGeom prst="rect">
            <a:avLst/>
          </a:prstGeom>
          <a:noFill/>
          <a:ln w="25400" cap="flat" cmpd="sng">
            <a:solidFill>
              <a:srgbClr val="CC00CC"/>
            </a:solidFill>
            <a:prstDash val="solid"/>
            <a:miter/>
            <a:headEnd type="none" w="med" len="med"/>
            <a:tailEnd type="none" w="med" len="med"/>
          </a:ln>
        </p:spPr>
        <p:txBody>
          <a:bodyPr wrap="none" anchor="t">
            <a:spAutoFit/>
          </a:bodyPr>
          <a:lstStyle/>
          <a:p>
            <a:pPr>
              <a:buFont typeface="Arial" panose="020b0604020202020204" pitchFamily="34" charset="0"/>
            </a:pPr>
            <a:r>
              <a:rPr lang="zh-CN" altLang="en-US" sz="3200" b="1">
                <a:solidFill>
                  <a:srgbClr val="0000FF"/>
                </a:solidFill>
                <a:latin typeface="Calibri" panose="020f0502020204030204" charset="0"/>
                <a:ea typeface="宋体" panose="02010600030101010101" pitchFamily="2" charset="-122"/>
              </a:rPr>
              <a:t>民族政策</a:t>
            </a:r>
            <a:endParaRPr lang="zh-CN" altLang="en-US" sz="3200" b="1">
              <a:solidFill>
                <a:srgbClr val="0000FF"/>
              </a:solidFill>
              <a:latin typeface="Calibri" panose="020f0502020204030204" charset="0"/>
              <a:ea typeface="宋体" panose="02010600030101010101" pitchFamily="2" charset="-122"/>
            </a:endParaRPr>
          </a:p>
        </p:txBody>
      </p:sp>
      <p:sp>
        <p:nvSpPr>
          <p:cNvPr id="9220" name="TextBox 11"/>
          <p:cNvSpPr txBox="1"/>
          <p:nvPr>
            <p:custDataLst>
              <p:tags r:id="rId6"/>
            </p:custDataLst>
          </p:nvPr>
        </p:nvSpPr>
        <p:spPr>
          <a:xfrm>
            <a:off x="3957320" y="1405255"/>
            <a:ext cx="1871345" cy="583565"/>
          </a:xfrm>
          <a:prstGeom prst="rect">
            <a:avLst/>
          </a:prstGeom>
          <a:noFill/>
          <a:ln w="25400" cap="flat" cmpd="sng">
            <a:solidFill>
              <a:srgbClr val="CC00CC"/>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rgbClr val="0000FF"/>
                </a:solidFill>
                <a:latin typeface="Calibri" panose="020f0502020204030204" charset="0"/>
                <a:ea typeface="宋体" panose="02010600030101010101" pitchFamily="2" charset="-122"/>
              </a:rPr>
              <a:t>基本原则</a:t>
            </a:r>
            <a:endParaRPr lang="zh-CN" altLang="en-US" sz="3200" b="1">
              <a:solidFill>
                <a:srgbClr val="0000FF"/>
              </a:solidFill>
              <a:latin typeface="Calibri" panose="020f0502020204030204" charset="0"/>
              <a:ea typeface="宋体" panose="02010600030101010101" pitchFamily="2" charset="-122"/>
            </a:endParaRPr>
          </a:p>
        </p:txBody>
      </p:sp>
      <p:sp>
        <p:nvSpPr>
          <p:cNvPr id="9217" name="TextBox 3"/>
          <p:cNvSpPr txBox="1"/>
          <p:nvPr>
            <p:custDataLst>
              <p:tags r:id="rId7"/>
            </p:custDataLst>
          </p:nvPr>
        </p:nvSpPr>
        <p:spPr>
          <a:xfrm>
            <a:off x="922655" y="1405255"/>
            <a:ext cx="1844675" cy="583565"/>
          </a:xfrm>
          <a:prstGeom prst="rect">
            <a:avLst/>
          </a:prstGeom>
          <a:noFill/>
          <a:ln w="25400" cap="flat" cmpd="sng">
            <a:solidFill>
              <a:srgbClr val="CC00CC"/>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rgbClr val="0000FF"/>
                </a:solidFill>
                <a:latin typeface="Calibri" panose="020f0502020204030204" charset="0"/>
                <a:ea typeface="宋体" panose="02010600030101010101" pitchFamily="2" charset="-122"/>
              </a:rPr>
              <a:t>民族关系</a:t>
            </a:r>
            <a:endParaRPr lang="zh-CN" altLang="en-US" sz="3200" b="1">
              <a:solidFill>
                <a:srgbClr val="0000FF"/>
              </a:solidFill>
              <a:latin typeface="Calibri" panose="020f0502020204030204" charset="0"/>
              <a:ea typeface="宋体" panose="02010600030101010101" pitchFamily="2" charset="-122"/>
            </a:endParaRPr>
          </a:p>
        </p:txBody>
      </p:sp>
      <p:sp>
        <p:nvSpPr>
          <p:cNvPr id="4" name="圆角矩形 3"/>
          <p:cNvSpPr/>
          <p:nvPr>
            <p:custDataLst>
              <p:tags r:id="rId8"/>
            </p:custDataLst>
          </p:nvPr>
        </p:nvSpPr>
        <p:spPr>
          <a:xfrm>
            <a:off x="3839845" y="2105025"/>
            <a:ext cx="2070735" cy="2865755"/>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民族平等团结各民族共同繁荣</a:t>
            </a:r>
            <a:endPar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5" name="圆角矩形 4"/>
          <p:cNvSpPr/>
          <p:nvPr>
            <p:custDataLst>
              <p:tags r:id="rId9"/>
            </p:custDataLst>
          </p:nvPr>
        </p:nvSpPr>
        <p:spPr>
          <a:xfrm>
            <a:off x="1186815" y="2105025"/>
            <a:ext cx="1315720" cy="2919095"/>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rPr>
              <a:t>民族平等团结互助和谐</a:t>
            </a:r>
            <a:endParaRPr kumimoji="0" lang="zh-CN" altLang="en-US" sz="3600" b="1"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049290" name="Rectangle 714"/>
          <p:cNvSpPr>
            <a:spLocks noChangeArrowheads="1"/>
          </p:cNvSpPr>
          <p:nvPr>
            <p:custDataLst>
              <p:tags r:id="rId10"/>
            </p:custDataLst>
          </p:nvPr>
        </p:nvSpPr>
        <p:spPr bwMode="auto">
          <a:xfrm>
            <a:off x="1312388" y="340995"/>
            <a:ext cx="9835515" cy="521970"/>
          </a:xfrm>
          <a:prstGeom prst="rect">
            <a:avLst/>
          </a:prstGeom>
          <a:noFill/>
          <a:ln>
            <a:noFill/>
          </a:ln>
        </p:spPr>
        <p:txBody>
          <a:bodyPr wrap="none">
            <a:spAutoFit/>
          </a:bodyPr>
          <a:lstStyle>
            <a:lvl1pPr indent="-342900">
              <a:defRPr>
                <a:solidFill>
                  <a:srgbClr val="000000"/>
                </a:solidFill>
                <a:latin typeface="Calibri" panose="020f0502020204030204" charset="0"/>
                <a:ea typeface="宋体" panose="02010600030101010101" pitchFamily="2" charset="-122"/>
              </a:defRPr>
            </a:lvl1pPr>
            <a:lvl2pPr>
              <a:defRPr>
                <a:solidFill>
                  <a:srgbClr val="000000"/>
                </a:solidFill>
                <a:latin typeface="Calibri" panose="020f0502020204030204" charset="0"/>
                <a:ea typeface="宋体" panose="02010600030101010101" pitchFamily="2" charset="-122"/>
              </a:defRPr>
            </a:lvl2pPr>
            <a:lvl3pPr>
              <a:defRPr>
                <a:solidFill>
                  <a:srgbClr val="000000"/>
                </a:solidFill>
                <a:latin typeface="Calibri" panose="020f0502020204030204" charset="0"/>
                <a:ea typeface="宋体" panose="02010600030101010101" pitchFamily="2" charset="-122"/>
              </a:defRPr>
            </a:lvl3pPr>
            <a:lvl4pPr>
              <a:defRPr>
                <a:solidFill>
                  <a:srgbClr val="000000"/>
                </a:solidFill>
                <a:latin typeface="Calibri" panose="020f0502020204030204" charset="0"/>
                <a:ea typeface="宋体" panose="02010600030101010101" pitchFamily="2" charset="-122"/>
              </a:defRPr>
            </a:lvl4pPr>
            <a:lvl5pPr>
              <a:defRPr>
                <a:solidFill>
                  <a:srgbClr val="000000"/>
                </a:solidFill>
                <a:latin typeface="Calibri" panose="020f0502020204030204" charset="0"/>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charset="0"/>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charset="0"/>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charset="0"/>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charset="0"/>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第八课《</a:t>
            </a:r>
            <a:r>
              <a:rPr lang="zh-CN" altLang="en-US" sz="2800" b="1">
                <a:ln>
                  <a:noFill/>
                </a:ln>
                <a:solidFill>
                  <a:srgbClr val="FF0000"/>
                </a:solidFill>
                <a:effectLst/>
                <a:sym typeface="+mn-ea"/>
              </a:rPr>
              <a:t>民族区域自治制度和宗教工作基本方针</a:t>
            </a:r>
            <a:r>
              <a:rPr kumimoji="0"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》知识结构图</a:t>
            </a:r>
            <a:endParaRPr kumimoji="0" lang="zh-CN" altLang="en-US" sz="28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
        <p:nvSpPr>
          <p:cNvPr id="6" name="TextBox 43"/>
          <p:cNvSpPr txBox="1"/>
          <p:nvPr>
            <p:custDataLst>
              <p:tags r:id="rId11"/>
            </p:custDataLst>
          </p:nvPr>
        </p:nvSpPr>
        <p:spPr>
          <a:xfrm>
            <a:off x="9766618" y="1361440"/>
            <a:ext cx="1816100" cy="583565"/>
          </a:xfrm>
          <a:prstGeom prst="rect">
            <a:avLst/>
          </a:prstGeom>
          <a:noFill/>
          <a:ln w="25400" cap="flat" cmpd="sng">
            <a:solidFill>
              <a:srgbClr val="CC00CC"/>
            </a:solidFill>
            <a:prstDash val="solid"/>
            <a:miter/>
            <a:headEnd type="none" w="med" len="med"/>
            <a:tailEnd type="none" w="med" len="med"/>
          </a:ln>
        </p:spPr>
        <p:txBody>
          <a:bodyPr wrap="none" anchor="t">
            <a:spAutoFit/>
          </a:bodyPr>
          <a:lstStyle/>
          <a:p>
            <a:pPr>
              <a:buFont typeface="Arial" panose="020b0604020202020204" pitchFamily="34" charset="0"/>
            </a:pPr>
            <a:r>
              <a:rPr lang="zh-CN" altLang="en-US" sz="3200" b="1">
                <a:solidFill>
                  <a:srgbClr val="0000FF"/>
                </a:solidFill>
                <a:latin typeface="Calibri" panose="020f0502020204030204" charset="0"/>
                <a:ea typeface="宋体" panose="02010600030101010101" pitchFamily="2" charset="-122"/>
              </a:rPr>
              <a:t>宗教政策</a:t>
            </a:r>
            <a:endParaRPr lang="zh-CN" altLang="en-US" sz="3200" b="1">
              <a:solidFill>
                <a:srgbClr val="0000FF"/>
              </a:solidFill>
              <a:latin typeface="Calibri" panose="020f0502020204030204" charset="0"/>
              <a:ea typeface="宋体" panose="02010600030101010101" pitchFamily="2" charset="-122"/>
            </a:endParaRPr>
          </a:p>
        </p:txBody>
      </p:sp>
      <p:sp>
        <p:nvSpPr>
          <p:cNvPr id="7" name="右箭头 6"/>
          <p:cNvSpPr/>
          <p:nvPr>
            <p:custDataLst>
              <p:tags r:id="rId12"/>
            </p:custDataLst>
          </p:nvPr>
        </p:nvSpPr>
        <p:spPr>
          <a:xfrm>
            <a:off x="8489950" y="3213735"/>
            <a:ext cx="1454150" cy="42989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9254" name="TextBox 51"/>
          <p:cNvSpPr txBox="1"/>
          <p:nvPr>
            <p:custDataLst>
              <p:tags r:id="rId13"/>
            </p:custDataLst>
          </p:nvPr>
        </p:nvSpPr>
        <p:spPr>
          <a:xfrm>
            <a:off x="8711565" y="2841625"/>
            <a:ext cx="857250" cy="398780"/>
          </a:xfrm>
          <a:prstGeom prst="rect">
            <a:avLst/>
          </a:prstGeom>
          <a:noFill/>
          <a:ln w="9525">
            <a:noFill/>
          </a:ln>
        </p:spPr>
        <p:txBody>
          <a:bodyPr wrap="square" anchor="t">
            <a:spAutoFit/>
          </a:bodyPr>
          <a:lstStyle/>
          <a:p>
            <a:pPr>
              <a:buFont typeface="Arial" panose="020b0604020202020204" pitchFamily="34" charset="0"/>
            </a:pPr>
            <a:r>
              <a:rPr lang="zh-CN" altLang="en-US" sz="2000" b="1">
                <a:solidFill>
                  <a:schemeClr val="tx1"/>
                </a:solidFill>
                <a:latin typeface="Calibri" panose="020f0502020204030204" charset="0"/>
                <a:ea typeface="宋体" panose="02010600030101010101" pitchFamily="2" charset="-122"/>
              </a:rPr>
              <a:t>要求</a:t>
            </a:r>
            <a:endParaRPr lang="zh-CN" altLang="en-US" sz="2000" b="1">
              <a:solidFill>
                <a:schemeClr val="tx1"/>
              </a:solidFill>
              <a:latin typeface="Calibri" panose="020f0502020204030204" charset="0"/>
              <a:ea typeface="宋体" panose="02010600030101010101" pitchFamily="2" charset="-122"/>
            </a:endParaRPr>
          </a:p>
        </p:txBody>
      </p:sp>
      <p:sp>
        <p:nvSpPr>
          <p:cNvPr id="8" name="左箭头 7"/>
          <p:cNvSpPr/>
          <p:nvPr>
            <p:custDataLst>
              <p:tags r:id="rId14"/>
            </p:custDataLst>
          </p:nvPr>
        </p:nvSpPr>
        <p:spPr>
          <a:xfrm>
            <a:off x="5828665" y="3524250"/>
            <a:ext cx="1317625" cy="30480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9" name="右箭头 8"/>
          <p:cNvSpPr/>
          <p:nvPr>
            <p:custDataLst>
              <p:tags r:id="rId15"/>
            </p:custDataLst>
          </p:nvPr>
        </p:nvSpPr>
        <p:spPr>
          <a:xfrm>
            <a:off x="5910580" y="3151505"/>
            <a:ext cx="1273810" cy="32829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9252" name="TextBox 49"/>
          <p:cNvSpPr txBox="1"/>
          <p:nvPr>
            <p:custDataLst>
              <p:tags r:id="rId16"/>
            </p:custDataLst>
          </p:nvPr>
        </p:nvSpPr>
        <p:spPr>
          <a:xfrm>
            <a:off x="5910580" y="2840355"/>
            <a:ext cx="1273810" cy="398780"/>
          </a:xfrm>
          <a:prstGeom prst="rect">
            <a:avLst/>
          </a:prstGeom>
          <a:noFill/>
          <a:ln w="9525">
            <a:noFill/>
          </a:ln>
        </p:spPr>
        <p:txBody>
          <a:bodyPr wrap="square" anchor="t">
            <a:spAutoFit/>
          </a:bodyPr>
          <a:lstStyle/>
          <a:p>
            <a:pPr>
              <a:buFont typeface="Arial" panose="020b0604020202020204" pitchFamily="34" charset="0"/>
            </a:pPr>
            <a:r>
              <a:rPr lang="zh-CN" altLang="en-US" sz="2000" b="1">
                <a:solidFill>
                  <a:schemeClr val="tx1"/>
                </a:solidFill>
                <a:latin typeface="Calibri" panose="020f0502020204030204" charset="0"/>
                <a:ea typeface="宋体" panose="02010600030101010101" pitchFamily="2" charset="-122"/>
              </a:rPr>
              <a:t>理论依据</a:t>
            </a:r>
            <a:endParaRPr lang="zh-CN" altLang="en-US" sz="2000" b="1">
              <a:solidFill>
                <a:schemeClr val="tx1"/>
              </a:solidFill>
              <a:latin typeface="Calibri" panose="020f0502020204030204" charset="0"/>
              <a:ea typeface="宋体" panose="02010600030101010101" pitchFamily="2" charset="-122"/>
            </a:endParaRPr>
          </a:p>
        </p:txBody>
      </p:sp>
      <p:sp>
        <p:nvSpPr>
          <p:cNvPr id="9251" name="TextBox 48"/>
          <p:cNvSpPr txBox="1"/>
          <p:nvPr>
            <p:custDataLst>
              <p:tags r:id="rId17"/>
            </p:custDataLst>
          </p:nvPr>
        </p:nvSpPr>
        <p:spPr>
          <a:xfrm>
            <a:off x="5910580" y="3829050"/>
            <a:ext cx="1235075" cy="398780"/>
          </a:xfrm>
          <a:prstGeom prst="rect">
            <a:avLst/>
          </a:prstGeom>
          <a:noFill/>
          <a:ln w="9525">
            <a:noFill/>
          </a:ln>
        </p:spPr>
        <p:txBody>
          <a:bodyPr wrap="square" anchor="t">
            <a:spAutoFit/>
          </a:bodyPr>
          <a:lstStyle/>
          <a:p>
            <a:pPr>
              <a:buFont typeface="Arial" panose="020b0604020202020204" pitchFamily="34" charset="0"/>
            </a:pPr>
            <a:r>
              <a:rPr lang="zh-CN" altLang="en-US" sz="2000" b="1">
                <a:solidFill>
                  <a:schemeClr val="tx1"/>
                </a:solidFill>
                <a:latin typeface="Calibri" panose="020f0502020204030204" charset="0"/>
                <a:ea typeface="宋体" panose="02010600030101010101" pitchFamily="2" charset="-122"/>
              </a:rPr>
              <a:t>体现落实</a:t>
            </a:r>
            <a:endParaRPr lang="zh-CN" altLang="en-US" sz="2000" b="1">
              <a:solidFill>
                <a:schemeClr val="tx1"/>
              </a:solidFill>
              <a:latin typeface="Calibri" panose="020f0502020204030204" charset="0"/>
              <a:ea typeface="宋体" panose="02010600030101010101" pitchFamily="2" charset="-122"/>
            </a:endParaRPr>
          </a:p>
        </p:txBody>
      </p:sp>
      <p:sp>
        <p:nvSpPr>
          <p:cNvPr id="10" name="左箭头 9"/>
          <p:cNvSpPr/>
          <p:nvPr>
            <p:custDataLst>
              <p:tags r:id="rId18"/>
            </p:custDataLst>
          </p:nvPr>
        </p:nvSpPr>
        <p:spPr>
          <a:xfrm>
            <a:off x="2502535" y="3277235"/>
            <a:ext cx="1317625" cy="30480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1" name="TextBox 48"/>
          <p:cNvSpPr txBox="1"/>
          <p:nvPr>
            <p:custDataLst>
              <p:tags r:id="rId19"/>
            </p:custDataLst>
          </p:nvPr>
        </p:nvSpPr>
        <p:spPr>
          <a:xfrm>
            <a:off x="2740025" y="2878455"/>
            <a:ext cx="843280" cy="398780"/>
          </a:xfrm>
          <a:prstGeom prst="rect">
            <a:avLst/>
          </a:prstGeom>
          <a:noFill/>
          <a:ln w="9525">
            <a:noFill/>
          </a:ln>
        </p:spPr>
        <p:txBody>
          <a:bodyPr wrap="square" anchor="t">
            <a:spAutoFit/>
          </a:bodyPr>
          <a:lstStyle/>
          <a:p>
            <a:pPr>
              <a:buFont typeface="Arial" panose="020b0604020202020204" pitchFamily="34" charset="0"/>
            </a:pPr>
            <a:r>
              <a:rPr lang="zh-CN" altLang="en-US" sz="2000" b="1">
                <a:solidFill>
                  <a:schemeClr val="tx1"/>
                </a:solidFill>
                <a:latin typeface="Calibri" panose="020f0502020204030204" charset="0"/>
                <a:ea typeface="宋体" panose="02010600030101010101" pitchFamily="2" charset="-122"/>
              </a:rPr>
              <a:t>巩固</a:t>
            </a:r>
            <a:endParaRPr lang="zh-CN" altLang="en-US" sz="2000" b="1">
              <a:solidFill>
                <a:schemeClr val="tx1"/>
              </a:solidFill>
              <a:latin typeface="Calibri" panose="020f0502020204030204" charset="0"/>
              <a:ea typeface="宋体" panose="02010600030101010101" pitchFamily="2" charset="-122"/>
            </a:endParaRPr>
          </a:p>
        </p:txBody>
      </p:sp>
      <p:sp>
        <p:nvSpPr>
          <p:cNvPr id="12" name="左大括号 11"/>
          <p:cNvSpPr/>
          <p:nvPr>
            <p:custDataLst>
              <p:tags r:id="rId20"/>
            </p:custDataLst>
          </p:nvPr>
        </p:nvSpPr>
        <p:spPr>
          <a:xfrm rot="5400000">
            <a:off x="7743825" y="3956685"/>
            <a:ext cx="266065" cy="1669415"/>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charset="0"/>
              <a:ea typeface="宋体" panose="02010600030101010101" pitchFamily="2" charset="-122"/>
            </a:endParaRPr>
          </a:p>
        </p:txBody>
      </p:sp>
      <p:sp>
        <p:nvSpPr>
          <p:cNvPr id="13" name="矩形 12"/>
          <p:cNvSpPr/>
          <p:nvPr>
            <p:custDataLst>
              <p:tags r:id="rId21"/>
            </p:custDataLst>
          </p:nvPr>
        </p:nvSpPr>
        <p:spPr>
          <a:xfrm>
            <a:off x="6264593" y="5020310"/>
            <a:ext cx="1560195" cy="645160"/>
          </a:xfrm>
          <a:prstGeom prst="rect">
            <a:avLst/>
          </a:prstGeom>
          <a:noFill/>
          <a:ln>
            <a:noFill/>
          </a:ln>
        </p:spPr>
        <p:txBody>
          <a:bodyPr wrap="none" rtlCol="0" anchor="t">
            <a:spAutoFit/>
          </a:bodyPr>
          <a:lstStyle/>
          <a:p>
            <a:pPr algn="ctr"/>
            <a:r>
              <a:rPr lang="zh-CN" altLang="en-US" sz="3600" b="1">
                <a:solidFill>
                  <a:srgbClr val="FF0000"/>
                </a:solidFill>
                <a:effectLst>
                  <a:outerShdw blurRad="38100" dist="19050" dir="2700000" algn="tl" rotWithShape="0">
                    <a:schemeClr val="dk1">
                      <a:alpha val="40000"/>
                    </a:schemeClr>
                  </a:outerShdw>
                </a:effectLst>
              </a:rPr>
              <a:t>是什么</a:t>
            </a:r>
            <a:endParaRPr lang="zh-CN" altLang="en-US" sz="3600" b="1">
              <a:solidFill>
                <a:srgbClr val="FF0000"/>
              </a:solidFill>
              <a:effectLst>
                <a:outerShdw blurRad="38100" dist="19050" dir="2700000" algn="tl" rotWithShape="0">
                  <a:schemeClr val="dk1">
                    <a:alpha val="40000"/>
                  </a:schemeClr>
                </a:outerShdw>
              </a:effectLst>
            </a:endParaRPr>
          </a:p>
        </p:txBody>
      </p:sp>
      <p:sp>
        <p:nvSpPr>
          <p:cNvPr id="14" name="矩形 13"/>
          <p:cNvSpPr/>
          <p:nvPr>
            <p:custDataLst>
              <p:tags r:id="rId22"/>
            </p:custDataLst>
          </p:nvPr>
        </p:nvSpPr>
        <p:spPr>
          <a:xfrm>
            <a:off x="8008303" y="4972685"/>
            <a:ext cx="1560195" cy="645160"/>
          </a:xfrm>
          <a:prstGeom prst="rect">
            <a:avLst/>
          </a:prstGeom>
          <a:noFill/>
          <a:ln>
            <a:noFill/>
          </a:ln>
        </p:spPr>
        <p:txBody>
          <a:bodyPr wrap="none" rtlCol="0" anchor="t">
            <a:spAutoFit/>
          </a:bodyPr>
          <a:lstStyle/>
          <a:p>
            <a:pPr algn="ctr"/>
            <a:r>
              <a:rPr lang="zh-CN" altLang="en-US" sz="3600" b="1">
                <a:solidFill>
                  <a:srgbClr val="FF0000"/>
                </a:solidFill>
                <a:effectLst>
                  <a:outerShdw blurRad="38100" dist="19050" dir="2700000" algn="tl" rotWithShape="0">
                    <a:schemeClr val="dk1">
                      <a:alpha val="40000"/>
                    </a:schemeClr>
                  </a:outerShdw>
                </a:effectLst>
              </a:rPr>
              <a:t>为什么</a:t>
            </a:r>
            <a:endParaRPr lang="zh-CN" altLang="en-US" sz="3600" b="1">
              <a:solidFill>
                <a:srgbClr val="FF0000"/>
              </a:solidFill>
              <a:effectLst>
                <a:outerShdw blurRad="38100" dist="19050" dir="2700000" algn="tl" rotWithShape="0">
                  <a:schemeClr val="dk1">
                    <a:alpha val="40000"/>
                  </a:schemeClr>
                </a:outerShdw>
              </a:effectLst>
            </a:endParaRPr>
          </a:p>
        </p:txBody>
      </p:sp>
      <p:sp>
        <p:nvSpPr>
          <p:cNvPr id="16" name="TextBox 59"/>
          <p:cNvSpPr txBox="1"/>
          <p:nvPr>
            <p:custDataLst>
              <p:tags r:id="rId23"/>
            </p:custDataLst>
          </p:nvPr>
        </p:nvSpPr>
        <p:spPr>
          <a:xfrm>
            <a:off x="1358265" y="5683250"/>
            <a:ext cx="1028065" cy="583565"/>
          </a:xfrm>
          <a:prstGeom prst="rect">
            <a:avLst/>
          </a:prstGeom>
          <a:noFill/>
          <a:ln w="25400" cap="flat" cmpd="sng">
            <a:solidFill>
              <a:srgbClr val="00B050"/>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chemeClr val="tx1"/>
                </a:solidFill>
                <a:latin typeface="Calibri" panose="020f0502020204030204" charset="0"/>
                <a:ea typeface="宋体" panose="02010600030101010101" pitchFamily="2" charset="-122"/>
              </a:rPr>
              <a:t>地位</a:t>
            </a:r>
            <a:endParaRPr lang="zh-CN" altLang="en-US" sz="3200" b="1">
              <a:solidFill>
                <a:schemeClr val="tx1"/>
              </a:solidFill>
              <a:latin typeface="Calibri" panose="020f0502020204030204" charset="0"/>
              <a:ea typeface="宋体" panose="02010600030101010101" pitchFamily="2" charset="-122"/>
            </a:endParaRPr>
          </a:p>
        </p:txBody>
      </p:sp>
      <p:sp>
        <p:nvSpPr>
          <p:cNvPr id="17" name="TextBox 59"/>
          <p:cNvSpPr txBox="1"/>
          <p:nvPr>
            <p:custDataLst>
              <p:tags r:id="rId24"/>
            </p:custDataLst>
          </p:nvPr>
        </p:nvSpPr>
        <p:spPr>
          <a:xfrm>
            <a:off x="2613660" y="5683250"/>
            <a:ext cx="1117600" cy="1076325"/>
          </a:xfrm>
          <a:prstGeom prst="rect">
            <a:avLst/>
          </a:prstGeom>
          <a:noFill/>
          <a:ln w="25400" cap="flat" cmpd="sng">
            <a:solidFill>
              <a:srgbClr val="00B050"/>
            </a:solidFill>
            <a:prstDash val="solid"/>
            <a:miter/>
            <a:headEnd type="none" w="med" len="med"/>
            <a:tailEnd type="none" w="med" len="med"/>
          </a:ln>
        </p:spPr>
        <p:txBody>
          <a:bodyPr anchor="t">
            <a:spAutoFit/>
          </a:bodyPr>
          <a:lstStyle/>
          <a:p>
            <a:pPr>
              <a:buFont typeface="Arial" panose="020b0604020202020204" pitchFamily="34" charset="0"/>
            </a:pPr>
            <a:r>
              <a:rPr lang="zh-CN" altLang="en-US" sz="3200" b="1">
                <a:solidFill>
                  <a:schemeClr val="tx1"/>
                </a:solidFill>
                <a:latin typeface="Calibri" panose="020f0502020204030204" charset="0"/>
                <a:ea typeface="宋体" panose="02010600030101010101" pitchFamily="2" charset="-122"/>
              </a:rPr>
              <a:t>前提基础</a:t>
            </a:r>
            <a:endParaRPr lang="zh-CN" altLang="en-US" sz="3200" b="1">
              <a:solidFill>
                <a:schemeClr val="tx1"/>
              </a:solidFill>
              <a:latin typeface="Calibri" panose="020f0502020204030204" charset="0"/>
              <a:ea typeface="宋体" panose="02010600030101010101" pitchFamily="2" charset="-122"/>
            </a:endParaRPr>
          </a:p>
        </p:txBody>
      </p:sp>
      <p:sp>
        <p:nvSpPr>
          <p:cNvPr id="18" name="TextBox 59"/>
          <p:cNvSpPr txBox="1"/>
          <p:nvPr>
            <p:custDataLst>
              <p:tags r:id="rId25"/>
            </p:custDataLst>
          </p:nvPr>
        </p:nvSpPr>
        <p:spPr>
          <a:xfrm>
            <a:off x="3829050" y="5683250"/>
            <a:ext cx="1018540" cy="583565"/>
          </a:xfrm>
          <a:prstGeom prst="rect">
            <a:avLst/>
          </a:prstGeom>
          <a:noFill/>
          <a:ln w="25400" cap="flat" cmpd="sng">
            <a:solidFill>
              <a:srgbClr val="00B050"/>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chemeClr val="tx1"/>
                </a:solidFill>
                <a:latin typeface="Calibri" panose="020f0502020204030204" charset="0"/>
                <a:ea typeface="宋体" panose="02010600030101010101" pitchFamily="2" charset="-122"/>
              </a:rPr>
              <a:t>范围</a:t>
            </a:r>
            <a:endParaRPr lang="zh-CN" altLang="en-US" sz="3200" b="1">
              <a:solidFill>
                <a:schemeClr val="tx1"/>
              </a:solidFill>
              <a:latin typeface="Calibri" panose="020f0502020204030204" charset="0"/>
              <a:ea typeface="宋体" panose="02010600030101010101" pitchFamily="2" charset="-122"/>
            </a:endParaRPr>
          </a:p>
        </p:txBody>
      </p:sp>
      <p:sp>
        <p:nvSpPr>
          <p:cNvPr id="19" name="TextBox 59"/>
          <p:cNvSpPr txBox="1"/>
          <p:nvPr>
            <p:custDataLst>
              <p:tags r:id="rId26"/>
            </p:custDataLst>
          </p:nvPr>
        </p:nvSpPr>
        <p:spPr>
          <a:xfrm>
            <a:off x="4914900" y="5683250"/>
            <a:ext cx="1018540" cy="1076325"/>
          </a:xfrm>
          <a:prstGeom prst="rect">
            <a:avLst/>
          </a:prstGeom>
          <a:noFill/>
          <a:ln w="25400" cap="flat" cmpd="sng">
            <a:solidFill>
              <a:srgbClr val="00B050"/>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chemeClr val="tx1"/>
                </a:solidFill>
                <a:latin typeface="Calibri" panose="020f0502020204030204" charset="0"/>
                <a:ea typeface="宋体" panose="02010600030101010101" pitchFamily="2" charset="-122"/>
              </a:rPr>
              <a:t>自治地方</a:t>
            </a:r>
            <a:endParaRPr lang="zh-CN" altLang="en-US" sz="3200" b="1">
              <a:solidFill>
                <a:schemeClr val="tx1"/>
              </a:solidFill>
              <a:latin typeface="Calibri" panose="020f0502020204030204" charset="0"/>
              <a:ea typeface="宋体" panose="02010600030101010101" pitchFamily="2" charset="-122"/>
            </a:endParaRPr>
          </a:p>
        </p:txBody>
      </p:sp>
      <p:sp>
        <p:nvSpPr>
          <p:cNvPr id="20" name="TextBox 59"/>
          <p:cNvSpPr txBox="1"/>
          <p:nvPr>
            <p:custDataLst>
              <p:tags r:id="rId27"/>
            </p:custDataLst>
          </p:nvPr>
        </p:nvSpPr>
        <p:spPr>
          <a:xfrm>
            <a:off x="6063615" y="5683250"/>
            <a:ext cx="1018540" cy="1076325"/>
          </a:xfrm>
          <a:prstGeom prst="rect">
            <a:avLst/>
          </a:prstGeom>
          <a:noFill/>
          <a:ln w="25400" cap="flat" cmpd="sng">
            <a:solidFill>
              <a:srgbClr val="00B050"/>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chemeClr val="tx1"/>
                </a:solidFill>
                <a:latin typeface="Calibri" panose="020f0502020204030204" charset="0"/>
                <a:ea typeface="宋体" panose="02010600030101010101" pitchFamily="2" charset="-122"/>
              </a:rPr>
              <a:t>自治机关</a:t>
            </a:r>
            <a:endParaRPr lang="zh-CN" altLang="en-US" sz="3200" b="1">
              <a:solidFill>
                <a:schemeClr val="tx1"/>
              </a:solidFill>
              <a:latin typeface="Calibri" panose="020f0502020204030204" charset="0"/>
              <a:ea typeface="宋体" panose="02010600030101010101" pitchFamily="2" charset="-122"/>
            </a:endParaRPr>
          </a:p>
        </p:txBody>
      </p:sp>
      <p:sp>
        <p:nvSpPr>
          <p:cNvPr id="21" name="TextBox 59"/>
          <p:cNvSpPr txBox="1"/>
          <p:nvPr>
            <p:custDataLst>
              <p:tags r:id="rId28"/>
            </p:custDataLst>
          </p:nvPr>
        </p:nvSpPr>
        <p:spPr>
          <a:xfrm>
            <a:off x="7195185" y="5666740"/>
            <a:ext cx="1018540" cy="1076325"/>
          </a:xfrm>
          <a:prstGeom prst="rect">
            <a:avLst/>
          </a:prstGeom>
          <a:noFill/>
          <a:ln w="25400" cap="flat" cmpd="sng">
            <a:solidFill>
              <a:srgbClr val="00B050"/>
            </a:solidFill>
            <a:prstDash val="solid"/>
            <a:miter/>
            <a:headEnd type="none" w="med" len="med"/>
            <a:tailEnd type="none" w="med" len="med"/>
          </a:ln>
        </p:spPr>
        <p:txBody>
          <a:bodyPr wrap="square" anchor="t">
            <a:spAutoFit/>
          </a:bodyPr>
          <a:lstStyle/>
          <a:p>
            <a:pPr>
              <a:buFont typeface="Arial" panose="020b0604020202020204" pitchFamily="34" charset="0"/>
            </a:pPr>
            <a:r>
              <a:rPr lang="zh-CN" altLang="en-US" sz="3200" b="1">
                <a:solidFill>
                  <a:schemeClr val="tx1"/>
                </a:solidFill>
                <a:latin typeface="Calibri" panose="020f0502020204030204" charset="0"/>
                <a:ea typeface="宋体" panose="02010600030101010101" pitchFamily="2" charset="-122"/>
              </a:rPr>
              <a:t>自治权</a:t>
            </a:r>
            <a:endParaRPr lang="zh-CN" altLang="en-US" sz="3200" b="1">
              <a:solidFill>
                <a:schemeClr val="tx1"/>
              </a:solidFill>
              <a:latin typeface="Calibri" panose="020f0502020204030204" charset="0"/>
              <a:ea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2530" name="Line 23"/>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2533" name="Group -696"/>
          <p:cNvGrpSpPr/>
          <p:nvPr>
            <p:custDataLst>
              <p:tags r:id="rId6"/>
            </p:custDataLst>
          </p:nvPr>
        </p:nvGrpSpPr>
        <p:grpSpPr>
          <a:xfrm>
            <a:off x="1839913" y="2738438"/>
            <a:ext cx="387350" cy="962025"/>
            <a:chOff x="-215021" y="0"/>
            <a:chExt cx="935101" cy="2506945"/>
          </a:xfrm>
        </p:grpSpPr>
        <p:pic>
          <p:nvPicPr>
            <p:cNvPr id="22536" name="Picture 98"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2538" name="Rectangle 812"/>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custDataLst>
              <p:tags r:id="rId12"/>
            </p:custDataLst>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（二）命题规律</a:t>
            </a:r>
            <a:r>
              <a:rPr lang="en-US" altLang="zh-CN" sz="4000" b="1">
                <a:latin typeface="楷体_GB2312" panose="02010609030101010101" charset="-122"/>
                <a:ea typeface="楷体_GB2312" panose="02010609030101010101" charset="-122"/>
                <a:sym typeface="宋体" panose="02010600030101010101" pitchFamily="2" charset="-122"/>
              </a:rPr>
              <a:t> </a:t>
            </a:r>
            <a:r>
              <a:rPr lang="zh-CN" altLang="en-US" sz="4000" b="1">
                <a:latin typeface="楷体_GB2312" panose="02010609030101010101" charset="-122"/>
                <a:ea typeface="楷体_GB2312" panose="02010609030101010101" charset="-122"/>
                <a:sym typeface="宋体" panose="02010600030101010101" pitchFamily="2" charset="-122"/>
              </a:rPr>
              <a:t>备考策略</a:t>
            </a:r>
            <a:endParaRPr lang="zh-CN" altLang="en-US" sz="4000" b="1">
              <a:latin typeface="楷体_GB2312" panose="02010609030101010101" charset="-122"/>
              <a:ea typeface="楷体_GB2312" panose="02010609030101010101"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3" name="文本框 2"/>
          <p:cNvSpPr txBox="1"/>
          <p:nvPr>
            <p:custDataLst>
              <p:tags r:id="rId4"/>
            </p:custDataLst>
          </p:nvPr>
        </p:nvSpPr>
        <p:spPr>
          <a:xfrm>
            <a:off x="668020" y="1159510"/>
            <a:ext cx="11174095" cy="5198745"/>
          </a:xfrm>
          <a:prstGeom prst="rect">
            <a:avLst/>
          </a:prstGeom>
          <a:noFill/>
          <a:ln w="28575" cmpd="sng">
            <a:solidFill>
              <a:schemeClr val="accent1">
                <a:shade val="50000"/>
              </a:schemeClr>
            </a:solidFill>
            <a:prstDash val="sysDot"/>
          </a:ln>
        </p:spPr>
        <p:txBody>
          <a:bodyPr wrap="square" rtlCol="0">
            <a:spAutoFit/>
          </a:bodyPr>
          <a:lstStyle/>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考查形式：</a:t>
            </a:r>
            <a:r>
              <a:rPr lang="zh-CN" altLang="en-US" sz="2800" b="1">
                <a:latin typeface="宋体" panose="02010600030101010101" pitchFamily="2" charset="-122"/>
                <a:ea typeface="宋体" panose="02010600030101010101" pitchFamily="2" charset="-122"/>
                <a:cs typeface="宋体" panose="02010600030101010101" pitchFamily="2" charset="-122"/>
              </a:rPr>
              <a:t>近</a:t>
            </a: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年高考，</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本课考点多以选择题为主</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主观题形式考查的几率较低。</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考查内容：</a:t>
            </a:r>
            <a:r>
              <a:rPr lang="zh-CN" altLang="en-US" sz="2800" b="1">
                <a:latin typeface="宋体" panose="02010600030101010101" pitchFamily="2" charset="-122"/>
                <a:ea typeface="宋体" panose="02010600030101010101" pitchFamily="2" charset="-122"/>
                <a:cs typeface="宋体" panose="02010600030101010101" pitchFamily="2" charset="-122"/>
              </a:rPr>
              <a:t>近</a:t>
            </a: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年高考，主要考查</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的知识点：</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处理民族关系的原则</a:t>
            </a:r>
            <a:r>
              <a:rPr lang="zh-CN" altLang="zh-CN" sz="28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民族区域自治制度、宗教政策。</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p>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3</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核心素养：</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30000"/>
              </a:lnSpc>
              <a:spcAft>
                <a:spcPts val="600"/>
              </a:spcAft>
            </a:pPr>
            <a:r>
              <a:rPr lang="en-US" sz="2800" b="1" err="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政治认同：自觉支持我国的民族政策和宗教工作基本方针 </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3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科学精神：理性认识我国坚持民族政策和宗教工作基本方针的具体意义</a:t>
            </a:r>
            <a:endParaRPr lang="en-US" sz="2800" b="1">
              <a:latin typeface="宋体" panose="02010600030101010101" pitchFamily="2" charset="-122"/>
              <a:ea typeface="宋体" panose="02010600030101010101" pitchFamily="2" charset="-122"/>
              <a:cs typeface="宋体" panose="02010600030101010101" pitchFamily="2" charset="-122"/>
            </a:endParaRPr>
          </a:p>
          <a:p>
            <a:pPr algn="l">
              <a:lnSpc>
                <a:spcPct val="130000"/>
              </a:lnSpc>
              <a:spcAft>
                <a:spcPts val="600"/>
              </a:spcAft>
            </a:pPr>
            <a:r>
              <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法治意识：自觉在法律范围内，认识和处理相关民族问题和宗教问题</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5" name="矩形 4"/>
          <p:cNvSpPr/>
          <p:nvPr>
            <p:custDataLst>
              <p:tags r:id="rId5"/>
            </p:custDataLst>
          </p:nvPr>
        </p:nvSpPr>
        <p:spPr>
          <a:xfrm>
            <a:off x="784225" y="41783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3554" name="Line 824"/>
          <p:cNvSpPr/>
          <p:nvPr>
            <p:custDataLst>
              <p:tags r:id="rId3"/>
            </p:custDataLst>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4" name="文本框 3"/>
          <p:cNvSpPr txBox="1"/>
          <p:nvPr>
            <p:custDataLst>
              <p:tags r:id="rId4"/>
            </p:custDataLst>
          </p:nvPr>
        </p:nvSpPr>
        <p:spPr>
          <a:xfrm>
            <a:off x="656590" y="1744980"/>
            <a:ext cx="10878820" cy="1814830"/>
          </a:xfrm>
          <a:prstGeom prst="rect">
            <a:avLst/>
          </a:prstGeom>
          <a:noFill/>
          <a:ln w="28575" cmpd="sng">
            <a:solidFill>
              <a:schemeClr val="accent1">
                <a:shade val="50000"/>
              </a:schemeClr>
            </a:solidFill>
            <a:prstDash val="sysDot"/>
          </a:ln>
        </p:spPr>
        <p:txBody>
          <a:bodyPr wrap="square" rtlCol="0">
            <a:spAutoFit/>
          </a:bodyPr>
          <a:lstStyle/>
          <a:p>
            <a:r>
              <a:rPr lang="en-US" altLang="zh-CN" sz="2800" b="1"/>
              <a:t>     </a:t>
            </a:r>
            <a:r>
              <a:rPr lang="zh-CN" altLang="en-US" sz="2800" b="1"/>
              <a:t>以</a:t>
            </a:r>
            <a:r>
              <a:rPr lang="en-US" altLang="zh-CN" sz="2800" b="1"/>
              <a:t>“</a:t>
            </a:r>
            <a:r>
              <a:rPr lang="zh-CN" altLang="en-US" sz="2800" b="1"/>
              <a:t>民族团结一家亲</a:t>
            </a:r>
            <a:r>
              <a:rPr lang="en-US" altLang="zh-CN" sz="2800" b="1"/>
              <a:t>”</a:t>
            </a:r>
            <a:r>
              <a:rPr lang="zh-CN" altLang="en-US" sz="2800" b="1"/>
              <a:t>为议题，探究我国处理民族关系的基本原则及其意义，认同我国是统一的多民族国家。关注党和国家加强民族平等、增进民族团结、促进少数民族繁荣发展的举措，感悟我国处理民族关系的基本原则和民族区域自治制度的优越性。</a:t>
            </a:r>
            <a:endParaRPr lang="zh-CN" altLang="en-US" sz="2800" b="1"/>
          </a:p>
        </p:txBody>
      </p:sp>
      <p:sp>
        <p:nvSpPr>
          <p:cNvPr id="5" name="矩形 4"/>
          <p:cNvSpPr/>
          <p:nvPr>
            <p:custDataLst>
              <p:tags r:id="rId5"/>
            </p:custDataLst>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24578" name="Line 25"/>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24581" name="Group -688"/>
          <p:cNvGrpSpPr/>
          <p:nvPr>
            <p:custDataLst>
              <p:tags r:id="rId6"/>
            </p:custDataLst>
          </p:nvPr>
        </p:nvGrpSpPr>
        <p:grpSpPr>
          <a:xfrm>
            <a:off x="1839913" y="2738438"/>
            <a:ext cx="387350" cy="962025"/>
            <a:chOff x="-215021" y="0"/>
            <a:chExt cx="935101" cy="2506945"/>
          </a:xfrm>
        </p:grpSpPr>
        <p:pic>
          <p:nvPicPr>
            <p:cNvPr id="24584" name="Picture 104"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24586" name="Rectangle 828"/>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custDataLst>
              <p:tags r:id="rId12"/>
            </p:custDataLst>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（三）考点整合</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精讲精练</a:t>
            </a:r>
            <a:endParaRPr lang="zh-CN" altLang="zh-CN">
              <a:latin typeface="Calibri" panose="020f0502020204030204"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35940" y="109315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、我国的民族概况</a:t>
            </a:r>
            <a:endParaRPr lang="zh-CN" altLang="en-US" sz="3200" b="1">
              <a:ea typeface="微软雅黑" panose="020b0503020204020204" charset="-122"/>
              <a:cs typeface="微软雅黑" panose="020b0503020204020204" charset="-122"/>
            </a:endParaRPr>
          </a:p>
        </p:txBody>
      </p:sp>
      <p:sp>
        <p:nvSpPr>
          <p:cNvPr id="25603" name="Rectangle 842"/>
          <p:cNvSpPr/>
          <p:nvPr>
            <p:custDataLst>
              <p:tags r:id="rId4"/>
            </p:custDataLst>
          </p:nvPr>
        </p:nvSpPr>
        <p:spPr>
          <a:xfrm>
            <a:off x="733743" y="347663"/>
            <a:ext cx="7105650" cy="645160"/>
          </a:xfrm>
          <a:prstGeom prst="rect">
            <a:avLst/>
          </a:prstGeom>
          <a:noFill/>
          <a:ln w="9525">
            <a:noFill/>
          </a:ln>
        </p:spPr>
        <p:txBody>
          <a:bodyPr>
            <a:spAutoFit/>
          </a:bodyPr>
          <a:lstStyle/>
          <a:p>
            <a:pPr indent="-341630"/>
            <a:r>
              <a:rPr lang="zh-CN" altLang="en-US" sz="3600" b="1">
                <a:solidFill>
                  <a:srgbClr val="FF0000"/>
                </a:solidFill>
                <a:latin typeface="Calibri" panose="020f0502020204030204" charset="0"/>
                <a:ea typeface="黑体" panose="02010609060101010101" pitchFamily="49" charset="-122"/>
              </a:rPr>
              <a:t>核心考点一 ：社会主义民族关系</a:t>
            </a:r>
            <a:endParaRPr lang="zh-CN" altLang="en-US" sz="3600" b="1">
              <a:solidFill>
                <a:srgbClr val="FF0000"/>
              </a:solidFill>
              <a:latin typeface="Calibri" panose="020f0502020204030204" charset="0"/>
              <a:ea typeface="黑体" panose="02010609060101010101" pitchFamily="49" charset="-122"/>
            </a:endParaRPr>
          </a:p>
        </p:txBody>
      </p:sp>
      <p:sp>
        <p:nvSpPr>
          <p:cNvPr id="7174" name="矩形 118788"/>
          <p:cNvSpPr>
            <a:spLocks noChangeArrowheads="1"/>
          </p:cNvSpPr>
          <p:nvPr>
            <p:custDataLst>
              <p:tags r:id="rId5"/>
            </p:custDataLst>
          </p:nvPr>
        </p:nvSpPr>
        <p:spPr bwMode="auto">
          <a:xfrm>
            <a:off x="734060" y="2118360"/>
            <a:ext cx="11089005" cy="156845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我国是统一的多民族国家，这是我国重要的国情之一</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）中华民族是定居在中国土地上所有民族的总称。</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）我们伟大的祖国是全国各族人民共同缔造的。</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35940" y="1093470"/>
            <a:ext cx="10600690"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、新型民族关系：平等、团结、互助、和谐</a:t>
            </a:r>
            <a:endParaRPr lang="zh-CN" altLang="en-US" sz="3200" b="1">
              <a:ea typeface="微软雅黑" panose="020b0503020204020204" charset="-122"/>
              <a:cs typeface="微软雅黑" panose="020b0503020204020204" charset="-122"/>
            </a:endParaRPr>
          </a:p>
        </p:txBody>
      </p:sp>
      <p:sp>
        <p:nvSpPr>
          <p:cNvPr id="7" name="Text Box 4"/>
          <p:cNvSpPr/>
          <p:nvPr>
            <p:custDataLst>
              <p:tags r:id="rId4"/>
            </p:custDataLst>
          </p:nvPr>
        </p:nvSpPr>
        <p:spPr>
          <a:xfrm>
            <a:off x="1320165" y="2008505"/>
            <a:ext cx="9486265" cy="817057"/>
          </a:xfrm>
          <a:prstGeom prst="roundRect">
            <a:avLst>
              <a:gd name="adj" fmla="val 16667"/>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pPr>
              <a:lnSpc>
                <a:spcPct val="150000"/>
              </a:lnSpc>
            </a:pPr>
            <a:r>
              <a:rPr lang="zh-CN" altLang="en-US" sz="2800" b="1">
                <a:solidFill>
                  <a:srgbClr val="0000CC"/>
                </a:solidFill>
                <a:latin typeface="Times New Roman" panose="02020603050405020304" pitchFamily="18" charset="0"/>
                <a:ea typeface="微软雅黑" panose="020b0503020204020204" charset="-122"/>
              </a:rPr>
              <a:t>新中国成立前：</a:t>
            </a:r>
            <a:r>
              <a:rPr lang="zh-CN" altLang="en-US" sz="2800" b="1">
                <a:solidFill>
                  <a:srgbClr val="0000CC"/>
                </a:solidFill>
                <a:latin typeface="黑体" panose="02010609060101010101" pitchFamily="49" charset="-122"/>
                <a:ea typeface="黑体" panose="02010609060101010101" pitchFamily="49" charset="-122"/>
              </a:rPr>
              <a:t>——</a:t>
            </a:r>
            <a:r>
              <a:rPr lang="zh-CN" altLang="en-US" sz="2800" b="1">
                <a:solidFill>
                  <a:srgbClr val="FF0000"/>
                </a:solidFill>
                <a:latin typeface="黑体" panose="02010609060101010101" pitchFamily="49" charset="-122"/>
                <a:ea typeface="黑体" panose="02010609060101010101" pitchFamily="49" charset="-122"/>
              </a:rPr>
              <a:t>压迫与被压迫、剥削与被剥削</a:t>
            </a:r>
            <a:r>
              <a:rPr lang="zh-CN" altLang="en-US" sz="2800" b="1">
                <a:solidFill>
                  <a:srgbClr val="0000CC"/>
                </a:solidFill>
                <a:latin typeface="黑体" panose="02010609060101010101" pitchFamily="49" charset="-122"/>
                <a:ea typeface="黑体" panose="02010609060101010101" pitchFamily="49" charset="-122"/>
              </a:rPr>
              <a:t>的关系</a:t>
            </a:r>
            <a:endParaRPr lang="zh-CN" altLang="en-US" sz="2800" b="1">
              <a:solidFill>
                <a:srgbClr val="0000CC"/>
              </a:solidFill>
              <a:latin typeface="黑体" panose="02010609060101010101" pitchFamily="49" charset="-122"/>
              <a:ea typeface="黑体" panose="02010609060101010101" pitchFamily="49" charset="-122"/>
            </a:endParaRPr>
          </a:p>
        </p:txBody>
      </p:sp>
      <p:sp>
        <p:nvSpPr>
          <p:cNvPr id="4" name="Text Box 5"/>
          <p:cNvSpPr/>
          <p:nvPr>
            <p:custDataLst>
              <p:tags r:id="rId5"/>
            </p:custDataLst>
          </p:nvPr>
        </p:nvSpPr>
        <p:spPr>
          <a:xfrm>
            <a:off x="1184275" y="4173220"/>
            <a:ext cx="10781665" cy="817005"/>
          </a:xfrm>
          <a:prstGeom prst="roundRect">
            <a:avLst>
              <a:gd name="adj" fmla="val 16667"/>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pPr>
              <a:lnSpc>
                <a:spcPct val="150000"/>
              </a:lnSpc>
            </a:pPr>
            <a:r>
              <a:rPr lang="zh-CN" altLang="en-US" sz="2800" b="1">
                <a:solidFill>
                  <a:srgbClr val="0000CC"/>
                </a:solidFill>
                <a:latin typeface="Times New Roman" panose="02020603050405020304" pitchFamily="18" charset="0"/>
                <a:ea typeface="微软雅黑" panose="020b0503020204020204" charset="-122"/>
              </a:rPr>
              <a:t>新中国成立后：</a:t>
            </a:r>
            <a:r>
              <a:rPr lang="zh-CN" altLang="en-US" sz="2800" b="1">
                <a:solidFill>
                  <a:srgbClr val="0000CC"/>
                </a:solidFill>
                <a:latin typeface="黑体" panose="02010609060101010101" pitchFamily="49" charset="-122"/>
                <a:ea typeface="黑体" panose="02010609060101010101" pitchFamily="49" charset="-122"/>
              </a:rPr>
              <a:t>建立了</a:t>
            </a:r>
            <a:r>
              <a:rPr lang="zh-CN" altLang="en-US" sz="2800" b="1">
                <a:solidFill>
                  <a:srgbClr val="FF0000"/>
                </a:solidFill>
                <a:latin typeface="黑体" panose="02010609060101010101" pitchFamily="49" charset="-122"/>
                <a:ea typeface="黑体" panose="02010609060101010101" pitchFamily="49" charset="-122"/>
              </a:rPr>
              <a:t>平等团结互助和谐</a:t>
            </a:r>
            <a:r>
              <a:rPr lang="zh-CN" altLang="en-US" sz="2800" b="1">
                <a:solidFill>
                  <a:srgbClr val="0000CC"/>
                </a:solidFill>
                <a:latin typeface="黑体" panose="02010609060101010101" pitchFamily="49" charset="-122"/>
                <a:ea typeface="黑体" panose="02010609060101010101" pitchFamily="49" charset="-122"/>
              </a:rPr>
              <a:t>的社会主义新型民族关系</a:t>
            </a:r>
            <a:endParaRPr lang="zh-CN" altLang="en-US" sz="2800" b="1">
              <a:solidFill>
                <a:srgbClr val="0000CC"/>
              </a:solidFill>
              <a:latin typeface="黑体" panose="02010609060101010101" pitchFamily="49" charset="-122"/>
              <a:ea typeface="黑体" panose="02010609060101010101" pitchFamily="49" charset="-122"/>
            </a:endParaRPr>
          </a:p>
        </p:txBody>
      </p:sp>
      <p:sp>
        <p:nvSpPr>
          <p:cNvPr id="9" name="下箭头 8"/>
          <p:cNvSpPr/>
          <p:nvPr>
            <p:custDataLst>
              <p:tags r:id="rId6"/>
            </p:custDataLst>
          </p:nvPr>
        </p:nvSpPr>
        <p:spPr>
          <a:xfrm>
            <a:off x="2244941" y="2984226"/>
            <a:ext cx="681163" cy="1189257"/>
          </a:xfrm>
          <a:prstGeom prst="downArrow">
            <a:avLst>
              <a:gd name="adj1" fmla="val 50000"/>
              <a:gd name="adj2" fmla="val 45030"/>
            </a:avLst>
          </a:prstGeom>
          <a:solidFill>
            <a:schemeClr val="accent1"/>
          </a:solidFill>
          <a:ln w="28575" cap="flat" cmpd="sng">
            <a:solidFill>
              <a:srgbClr val="FF0000"/>
            </a:solidFill>
            <a:prstDash val="solid"/>
            <a:miter/>
            <a:headEnd type="none" w="med" len="med"/>
            <a:tailEnd type="none" w="med" len="med"/>
          </a:ln>
        </p:spPr>
        <p:txBody>
          <a:bodyPr wrap="none" anchor="ctr"/>
          <a:lstStyle/>
          <a:p>
            <a:pPr>
              <a:lnSpc>
                <a:spcPct val="150000"/>
              </a:lnSpc>
            </a:pPr>
            <a:endParaRPr lang="zh-CN" altLang="en-US" sz="2800">
              <a:solidFill>
                <a:srgbClr val="000000"/>
              </a:solidFill>
              <a:latin typeface="Times New Roman" panose="02020603050405020304" pitchFamily="18" charset="0"/>
              <a:ea typeface="微软雅黑" panose="020b0503020204020204" charset="-122"/>
            </a:endParaRPr>
          </a:p>
        </p:txBody>
      </p:sp>
      <p:sp>
        <p:nvSpPr>
          <p:cNvPr id="10" name="Text Box 7"/>
          <p:cNvSpPr txBox="1"/>
          <p:nvPr>
            <p:custDataLst>
              <p:tags r:id="rId7"/>
            </p:custDataLst>
          </p:nvPr>
        </p:nvSpPr>
        <p:spPr>
          <a:xfrm>
            <a:off x="2925445" y="3060700"/>
            <a:ext cx="7880985" cy="737235"/>
          </a:xfrm>
          <a:prstGeom prst="rect">
            <a:avLst/>
          </a:prstGeom>
          <a:noFill/>
          <a:ln w="9525">
            <a:noFill/>
          </a:ln>
        </p:spPr>
        <p:txBody>
          <a:bodyPr wrap="square" anchor="t">
            <a:spAutoFit/>
          </a:bodyPr>
          <a:lstStyle/>
          <a:p>
            <a:pPr>
              <a:lnSpc>
                <a:spcPct val="150000"/>
              </a:lnSpc>
            </a:pPr>
            <a:r>
              <a:rPr lang="zh-CN" altLang="en-US" sz="2800" b="1">
                <a:latin typeface="黑体" panose="02010609060101010101" pitchFamily="49" charset="-122"/>
                <a:ea typeface="黑体" panose="02010609060101010101" pitchFamily="49" charset="-122"/>
              </a:rPr>
              <a:t>（新中国成立前后的民族关系</a:t>
            </a:r>
            <a:r>
              <a:rPr lang="zh-CN" altLang="en-US" sz="2800" b="1">
                <a:solidFill>
                  <a:srgbClr val="0000FF"/>
                </a:solidFill>
                <a:latin typeface="黑体" panose="02010609060101010101" pitchFamily="49" charset="-122"/>
                <a:ea typeface="黑体" panose="02010609060101010101" pitchFamily="49" charset="-122"/>
              </a:rPr>
              <a:t>发生了</a:t>
            </a:r>
            <a:r>
              <a:rPr lang="zh-CN" altLang="en-US" sz="2800" b="1">
                <a:solidFill>
                  <a:srgbClr val="FF0000"/>
                </a:solidFill>
                <a:latin typeface="黑体" panose="02010609060101010101" pitchFamily="49" charset="-122"/>
                <a:ea typeface="黑体" panose="02010609060101010101" pitchFamily="49" charset="-122"/>
              </a:rPr>
              <a:t>根本性变化）</a:t>
            </a:r>
            <a:endParaRPr lang="zh-CN" altLang="en-US" sz="2800" b="1">
              <a:solidFill>
                <a:srgbClr val="FF0000"/>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294" name="Text Box 13"/>
          <p:cNvSpPr txBox="1"/>
          <p:nvPr>
            <p:custDataLst>
              <p:tags r:id="rId3"/>
            </p:custDataLst>
          </p:nvPr>
        </p:nvSpPr>
        <p:spPr>
          <a:xfrm>
            <a:off x="3458210" y="306705"/>
            <a:ext cx="8620125" cy="953135"/>
          </a:xfrm>
          <a:prstGeom prst="rect">
            <a:avLst/>
          </a:prstGeom>
          <a:noFill/>
          <a:ln w="9525">
            <a:noFill/>
          </a:ln>
        </p:spPr>
        <p:txBody>
          <a:bodyPr anchor="t">
            <a:spAutoFit/>
          </a:bodyPr>
          <a:lstStyle/>
          <a:p>
            <a:r>
              <a:rPr lang="zh-CN" altLang="en-US" sz="2800" b="1">
                <a:solidFill>
                  <a:schemeClr val="tx1"/>
                </a:solidFill>
                <a:ea typeface="微软雅黑" panose="020b0503020204020204" charset="-122"/>
              </a:rPr>
              <a:t>新中国成立后，我国的民族关系发生了根本性的变化，但并非意味着不存在民族问题。</a:t>
            </a:r>
            <a:endParaRPr lang="zh-CN" altLang="en-US" sz="2800" b="1">
              <a:solidFill>
                <a:schemeClr val="tx1"/>
              </a:solidFill>
              <a:ea typeface="微软雅黑" panose="020b0503020204020204" charset="-122"/>
            </a:endParaRPr>
          </a:p>
        </p:txBody>
      </p:sp>
      <p:sp>
        <p:nvSpPr>
          <p:cNvPr id="130062" name="Rectangle 14"/>
          <p:cNvSpPr/>
          <p:nvPr>
            <p:custDataLst>
              <p:tags r:id="rId4"/>
            </p:custDataLst>
          </p:nvPr>
        </p:nvSpPr>
        <p:spPr>
          <a:xfrm>
            <a:off x="679450" y="1746250"/>
            <a:ext cx="10992485" cy="3538220"/>
          </a:xfrm>
          <a:prstGeom prst="rect">
            <a:avLst/>
          </a:prstGeom>
          <a:noFill/>
          <a:ln w="9525">
            <a:noFill/>
          </a:ln>
        </p:spPr>
        <p:txBody>
          <a:bodyPr wrap="square" anchor="t">
            <a:spAutoFit/>
          </a:bodyPr>
          <a:lstStyle/>
          <a:p>
            <a:r>
              <a:rPr lang="zh-CN" altLang="en-US" sz="2800" err="1">
                <a:solidFill>
                  <a:schemeClr val="tx1"/>
                </a:solidFill>
                <a:latin typeface="微软雅黑" panose="020b0503020204020204" charset="-122"/>
                <a:ea typeface="微软雅黑" panose="020b0503020204020204" charset="-122"/>
                <a:cs typeface="微软雅黑" panose="020b0503020204020204" charset="-122"/>
                <a:sym typeface="+mn-ea"/>
              </a:rPr>
              <a:t>（</a:t>
            </a:r>
            <a:r>
              <a:rPr lang="en-US" altLang="zh-CN" sz="2800" err="1">
                <a:solidFill>
                  <a:schemeClr val="tx1"/>
                </a:solidFill>
                <a:latin typeface="微软雅黑" panose="020b0503020204020204" charset="-122"/>
                <a:ea typeface="微软雅黑" panose="020b0503020204020204" charset="-122"/>
                <a:cs typeface="微软雅黑" panose="020b0503020204020204" charset="-122"/>
                <a:sym typeface="+mn-ea"/>
              </a:rPr>
              <a:t>1</a:t>
            </a:r>
            <a:r>
              <a:rPr lang="zh-CN" altLang="en-US" sz="2800" err="1">
                <a:solidFill>
                  <a:schemeClr val="tx1"/>
                </a:solidFill>
                <a:latin typeface="微软雅黑" panose="020b0503020204020204" charset="-122"/>
                <a:ea typeface="微软雅黑" panose="020b0503020204020204" charset="-122"/>
                <a:cs typeface="微软雅黑" panose="020b0503020204020204" charset="-122"/>
                <a:sym typeface="+mn-ea"/>
              </a:rPr>
              <a:t>）新中国成立后，我国的民族关系发生了根本性的变化，平等、团结、互助、和谐</a:t>
            </a:r>
            <a:r>
              <a:rPr lang="en-US" sz="2800" err="1">
                <a:solidFill>
                  <a:schemeClr val="tx1"/>
                </a:solidFill>
                <a:latin typeface="微软雅黑" panose="020b0503020204020204" charset="-122"/>
                <a:ea typeface="微软雅黑" panose="020b0503020204020204" charset="-122"/>
                <a:cs typeface="微软雅黑" panose="020b0503020204020204" charset="-122"/>
                <a:sym typeface="+mn-ea"/>
              </a:rPr>
              <a:t>社会主义民族关系形成的根本原因是社会主义制度的确立；</a:t>
            </a:r>
            <a:endParaRPr lang="zh-CN" altLang="en-US" sz="2800">
              <a:solidFill>
                <a:schemeClr val="tx1"/>
              </a:solidFill>
              <a:latin typeface="微软雅黑" panose="020b0503020204020204" charset="-122"/>
              <a:ea typeface="微软雅黑" panose="020b0503020204020204" charset="-122"/>
              <a:cs typeface="微软雅黑" panose="020b0503020204020204" charset="-122"/>
            </a:endParaRPr>
          </a:p>
          <a:p>
            <a:r>
              <a:rPr lang="zh-CN" altLang="en-US" sz="2800">
                <a:solidFill>
                  <a:schemeClr val="tx1"/>
                </a:solidFill>
                <a:latin typeface="微软雅黑" panose="020b0503020204020204" charset="-122"/>
                <a:ea typeface="微软雅黑" panose="020b0503020204020204" charset="-122"/>
                <a:cs typeface="微软雅黑" panose="020b0503020204020204" charset="-122"/>
              </a:rPr>
              <a:t>（</a:t>
            </a:r>
            <a:r>
              <a:rPr lang="en-US" altLang="zh-CN" sz="2800">
                <a:solidFill>
                  <a:schemeClr val="tx1"/>
                </a:solidFill>
                <a:latin typeface="微软雅黑" panose="020b0503020204020204" charset="-122"/>
                <a:ea typeface="微软雅黑" panose="020b0503020204020204" charset="-122"/>
                <a:cs typeface="微软雅黑" panose="020b0503020204020204" charset="-122"/>
              </a:rPr>
              <a:t>2</a:t>
            </a:r>
            <a:r>
              <a:rPr lang="zh-CN" altLang="en-US" sz="2800">
                <a:solidFill>
                  <a:schemeClr val="tx1"/>
                </a:solidFill>
                <a:latin typeface="微软雅黑" panose="020b0503020204020204" charset="-122"/>
                <a:ea typeface="微软雅黑" panose="020b0503020204020204" charset="-122"/>
                <a:cs typeface="微软雅黑" panose="020b0503020204020204" charset="-122"/>
              </a:rPr>
              <a:t>）民族问题产生的根源已经消除，</a:t>
            </a:r>
            <a:r>
              <a:rPr lang="en-US" sz="2800" err="1">
                <a:solidFill>
                  <a:schemeClr val="tx1"/>
                </a:solidFill>
                <a:latin typeface="微软雅黑" panose="020b0503020204020204" charset="-122"/>
                <a:ea typeface="微软雅黑" panose="020b0503020204020204" charset="-122"/>
                <a:cs typeface="微软雅黑" panose="020b0503020204020204" charset="-122"/>
                <a:sym typeface="+mn-ea"/>
              </a:rPr>
              <a:t>并不意味着我国不存在民族问题。</a:t>
            </a:r>
            <a:r>
              <a:rPr lang="zh-CN" altLang="en-US" sz="2800">
                <a:solidFill>
                  <a:schemeClr val="tx1"/>
                </a:solidFill>
                <a:latin typeface="微软雅黑" panose="020b0503020204020204" charset="-122"/>
                <a:ea typeface="微软雅黑" panose="020b0503020204020204" charset="-122"/>
                <a:cs typeface="微软雅黑" panose="020b0503020204020204" charset="-122"/>
              </a:rPr>
              <a:t>历史遗留下来的各民族间经济、文化等发展不平衡所造成的差别依然存在。  		（各民族特点、水平不一样）</a:t>
            </a:r>
            <a:endParaRPr lang="zh-CN" altLang="en-US" sz="2800">
              <a:solidFill>
                <a:schemeClr val="tx1"/>
              </a:solidFill>
              <a:latin typeface="微软雅黑" panose="020b0503020204020204" charset="-122"/>
              <a:ea typeface="微软雅黑" panose="020b0503020204020204" charset="-122"/>
              <a:cs typeface="微软雅黑" panose="020b0503020204020204" charset="-122"/>
            </a:endParaRPr>
          </a:p>
          <a:p>
            <a:r>
              <a:rPr lang="zh-CN" altLang="en-US" sz="2800">
                <a:solidFill>
                  <a:schemeClr val="tx1"/>
                </a:solidFill>
                <a:latin typeface="微软雅黑" panose="020b0503020204020204" charset="-122"/>
                <a:ea typeface="微软雅黑" panose="020b0503020204020204" charset="-122"/>
                <a:cs typeface="微软雅黑" panose="020b0503020204020204" charset="-122"/>
              </a:rPr>
              <a:t>（</a:t>
            </a:r>
            <a:r>
              <a:rPr lang="en-US" altLang="zh-CN" sz="2800">
                <a:solidFill>
                  <a:schemeClr val="tx1"/>
                </a:solidFill>
                <a:latin typeface="微软雅黑" panose="020b0503020204020204" charset="-122"/>
                <a:ea typeface="微软雅黑" panose="020b0503020204020204" charset="-122"/>
                <a:cs typeface="微软雅黑" panose="020b0503020204020204" charset="-122"/>
              </a:rPr>
              <a:t>3</a:t>
            </a:r>
            <a:r>
              <a:rPr lang="zh-CN" altLang="en-US" sz="2800">
                <a:solidFill>
                  <a:schemeClr val="tx1"/>
                </a:solidFill>
                <a:latin typeface="微软雅黑" panose="020b0503020204020204" charset="-122"/>
                <a:ea typeface="微软雅黑" panose="020b0503020204020204" charset="-122"/>
                <a:cs typeface="微软雅黑" panose="020b0503020204020204" charset="-122"/>
              </a:rPr>
              <a:t>）还存在影响和破坏民族团结的思想和行为，民族差别、民族矛盾等民族问题仍然存在。</a:t>
            </a:r>
            <a:endParaRPr lang="zh-CN" altLang="en-US" sz="280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219" name=" 219"/>
          <p:cNvSpPr/>
          <p:nvPr>
            <p:custDataLst>
              <p:tags r:id="rId5"/>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0062"/>
                                        </p:tgtEl>
                                        <p:attrNameLst>
                                          <p:attrName>style.visibility</p:attrName>
                                        </p:attrNameLst>
                                      </p:cBhvr>
                                      <p:to>
                                        <p:strVal val="visible"/>
                                      </p:to>
                                    </p:set>
                                    <p:anim calcmode="lin" valueType="num">
                                      <p:cBhvr additive="base">
                                        <p:cTn id="7" dur="500" fill="hold"/>
                                        <p:tgtEl>
                                          <p:spTgt spid="130062"/>
                                        </p:tgtEl>
                                        <p:attrNameLst>
                                          <p:attrName>ppt_x</p:attrName>
                                        </p:attrNameLst>
                                      </p:cBhvr>
                                      <p:tavLst>
                                        <p:tav tm="0">
                                          <p:val>
                                            <p:strVal val="0-#ppt_w/2"/>
                                          </p:val>
                                        </p:tav>
                                        <p:tav tm="100000">
                                          <p:val>
                                            <p:strVal val="#ppt_x"/>
                                          </p:val>
                                        </p:tav>
                                      </p:tavLst>
                                    </p:anim>
                                    <p:anim calcmode="lin" valueType="num">
                                      <p:cBhvr additive="base">
                                        <p:cTn id="8" dur="500" fill="hold"/>
                                        <p:tgtEl>
                                          <p:spTgt spid="1300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95655" y="534670"/>
            <a:ext cx="10600690"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、怎样巩固和发展社会主义新型民族关系</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95655" y="1273175"/>
            <a:ext cx="11089005" cy="501586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国家角度：</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（1）根本保证：坚持党的领导</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（2）制定和完善有关法律法规，为我国平等、团结、互助的社会主义民族关系提供法律保障。 </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sz="3200" b="1" noProof="0">
                <a:ln>
                  <a:noFill/>
                </a:ln>
                <a:effectLst/>
                <a:uLnTx/>
                <a:uFillTx/>
                <a:latin typeface="宋体" panose="02010600030101010101" pitchFamily="2" charset="-122"/>
                <a:sym typeface="宋体" panose="02010600030101010101" pitchFamily="2" charset="-122"/>
              </a:rPr>
              <a:t>完善民族区域自治制度和宗教信仰自由政策，为巩固社会主义民族关系提供制度保障。</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 </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（4）</a:t>
            </a:r>
            <a:r>
              <a:rPr sz="3200" b="1" noProof="0">
                <a:ln>
                  <a:noFill/>
                </a:ln>
                <a:solidFill>
                  <a:schemeClr val="tx1"/>
                </a:solidFill>
                <a:effectLst/>
                <a:uLnTx/>
                <a:uFillTx/>
                <a:latin typeface="宋体" panose="02010600030101010101" pitchFamily="2" charset="-122"/>
                <a:sym typeface="宋体" panose="02010600030101010101" pitchFamily="2" charset="-122"/>
              </a:rPr>
              <a:t>坚持处理民族关系的基本原则：平等、团结、共同繁荣。</a:t>
            </a:r>
            <a:endParaRPr sz="3200" b="1" noProof="0">
              <a:ln>
                <a:noFill/>
              </a:ln>
              <a:solidFill>
                <a:schemeClr val="tx1"/>
              </a:solidFill>
              <a:effectLst/>
              <a:uLnTx/>
              <a:uFillTx/>
              <a:latin typeface="宋体" panose="02010600030101010101" pitchFamily="2" charset="-122"/>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公民角度：</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课本76页</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（5）公民自觉履行宪法规定的维护国家统一和全国各民族团结的义务。</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33.d94830886"/>
          <p:cNvSpPr/>
          <p:nvPr>
            <p:custDataLst>
              <p:tags r:id="rId4"/>
            </p:custDataLst>
          </p:nvPr>
        </p:nvSpPr>
        <p:spPr>
          <a:xfrm>
            <a:off x="746268" y="53640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新型民族关系</a:t>
            </a:r>
            <a:endParaRPr lang="en-US" sz="2565"/>
          </a:p>
        </p:txBody>
      </p:sp>
      <p:sp>
        <p:nvSpPr>
          <p:cNvPr id="4" name="Q_7_BD.27_1#34.6ae05f7a4"/>
          <p:cNvSpPr/>
          <p:nvPr>
            <p:custDataLst>
              <p:tags r:id="rId5"/>
            </p:custDataLst>
          </p:nvPr>
        </p:nvSpPr>
        <p:spPr>
          <a:xfrm>
            <a:off x="724535" y="894080"/>
            <a:ext cx="10742295" cy="407606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[2020·江苏卷]</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问冷暖，为基层群众排忧解难；话生产，与“亲戚”一起下农田忙春耕；谋发展，送去脱贫致富“金点子”……在“民族团结一家亲”活动中，新疆各族干部职工奔赴南北疆乡村，共播发展的种子。这一活动(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①巩固了平等团结互助和谐的民族关系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②保证了少数民族地区享有民族自治权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③有利于实现各民族共同发展共同繁荣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④促进了少数民族地区文化的传承创新</a:t>
            </a:r>
            <a:endParaRPr lang="en-US" sz="2565"/>
          </a:p>
          <a:p>
            <a:pPr algn="l">
              <a:lnSpc>
                <a:spcPct val="150000"/>
              </a:lnSpc>
              <a:spcAft>
                <a:spcPts val="600"/>
              </a:spcAft>
              <a:tabLst>
                <a:tab pos="5256530"/>
                <a:tab pos="10513060"/>
                <a:tab pos="15770225"/>
              </a:tabLst>
            </a:pPr>
            <a:endParaRPr lang="en-US" sz="2565"/>
          </a:p>
        </p:txBody>
      </p:sp>
      <p:sp>
        <p:nvSpPr>
          <p:cNvPr id="5" name="Q_7_AN.28_1#34.6ae05f7a4.bracket"/>
          <p:cNvSpPr/>
          <p:nvPr>
            <p:custDataLst>
              <p:tags r:id="rId6"/>
            </p:custDataLst>
          </p:nvPr>
        </p:nvSpPr>
        <p:spPr>
          <a:xfrm>
            <a:off x="1982004" y="2765823"/>
            <a:ext cx="385162" cy="519517"/>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
        <p:nvSpPr>
          <p:cNvPr id="6" name="Q_7_BD.27_1#34.6ae05f7a4"/>
          <p:cNvSpPr/>
          <p:nvPr>
            <p:custDataLst>
              <p:tags r:id="rId7"/>
            </p:custDataLst>
          </p:nvPr>
        </p:nvSpPr>
        <p:spPr>
          <a:xfrm>
            <a:off x="746248" y="5905889"/>
            <a:ext cx="10790418" cy="519517"/>
          </a:xfrm>
          <a:prstGeom prst="rect">
            <a:avLst/>
          </a:prstGeom>
          <a:noFill/>
        </p:spPr>
        <p:txBody>
          <a:bodyPr wrap="square" lIns="0" tIns="0" rIns="0" bIns="0" rtlCol="0" anchor="t"/>
          <a:lstStyle/>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0_1#36.1ba4cde87"/>
          <p:cNvSpPr/>
          <p:nvPr>
            <p:custDataLst>
              <p:tags r:id="rId4"/>
            </p:custDataLst>
          </p:nvPr>
        </p:nvSpPr>
        <p:spPr>
          <a:xfrm>
            <a:off x="553228" y="601629"/>
            <a:ext cx="10790418" cy="4947107"/>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[2020·山东卷]</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基诺族在1979年被认定为我国第56个民族。云南省西双版纳傣族自治州景洪市基诺山基诺族乡是基诺族的主要聚居地，是全国唯一的基诺族乡。党的十八大以来，在党和政府引导扶持下，基诺族人民积极发展当地特色产业。2019年4月，基诺族“整族脱贫”；如今，正朝着全面小康目标迈进。上述材料说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①基诺族人民的生存权和发展权得到了保障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②基诺山基诺族乡人民政府在脱贫工作中依法行使自治权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③我国各族人民依法平等地享有权利、平等地履行义务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④我国推动各民族共同发展、共同富裕、共同繁荣</a:t>
            </a:r>
            <a:endParaRPr lang="en-US" sz="2565"/>
          </a:p>
          <a:p>
            <a:pPr algn="l">
              <a:lnSpc>
                <a:spcPct val="14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31_1#36.1ba4cde87.bracket"/>
          <p:cNvSpPr/>
          <p:nvPr>
            <p:custDataLst>
              <p:tags r:id="rId5"/>
            </p:custDataLst>
          </p:nvPr>
        </p:nvSpPr>
        <p:spPr>
          <a:xfrm>
            <a:off x="5802743" y="2827820"/>
            <a:ext cx="290775"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35940" y="1093153"/>
            <a:ext cx="8064500" cy="583565"/>
          </a:xfrm>
          <a:prstGeom prst="rect">
            <a:avLst/>
          </a:prstGeom>
          <a:noFill/>
          <a:ln w="9525">
            <a:noFill/>
          </a:ln>
        </p:spPr>
        <p:txBody>
          <a:bodyPr anchor="t">
            <a:spAutoFit/>
          </a:bodyPr>
          <a:lstStyle/>
          <a:p>
            <a:pPr>
              <a:spcBef>
                <a:spcPct val="50000"/>
              </a:spcBef>
            </a:pPr>
            <a:r>
              <a:rPr sz="3200" b="1">
                <a:ea typeface="微软雅黑" panose="020b0503020204020204" charset="-122"/>
                <a:cs typeface="微软雅黑" panose="020b0503020204020204" charset="-122"/>
              </a:rPr>
              <a:t>1</a:t>
            </a:r>
            <a:r>
              <a:rPr lang="zh-CN" sz="3200" b="1">
                <a:ea typeface="微软雅黑" panose="020b0503020204020204" charset="-122"/>
                <a:cs typeface="微软雅黑" panose="020b0503020204020204" charset="-122"/>
              </a:rPr>
              <a:t>、</a:t>
            </a:r>
            <a:r>
              <a:rPr sz="3200" b="1">
                <a:ea typeface="微软雅黑" panose="020b0503020204020204" charset="-122"/>
                <a:cs typeface="微软雅黑" panose="020b0503020204020204" charset="-122"/>
              </a:rPr>
              <a:t>民族平等──</a:t>
            </a:r>
            <a:r>
              <a:rPr lang="zh-CN" sz="3200" b="1">
                <a:ea typeface="微软雅黑" panose="020b0503020204020204" charset="-122"/>
                <a:cs typeface="微软雅黑" panose="020b0503020204020204" charset="-122"/>
              </a:rPr>
              <a:t>政治上</a:t>
            </a:r>
            <a:endParaRPr lang="zh-CN" sz="3200" b="1">
              <a:ea typeface="微软雅黑" panose="020b0503020204020204" charset="-122"/>
              <a:cs typeface="微软雅黑" panose="020b0503020204020204" charset="-122"/>
            </a:endParaRPr>
          </a:p>
        </p:txBody>
      </p:sp>
      <p:sp>
        <p:nvSpPr>
          <p:cNvPr id="25603" name="Rectangle 842"/>
          <p:cNvSpPr/>
          <p:nvPr>
            <p:custDataLst>
              <p:tags r:id="rId4"/>
            </p:custDataLst>
          </p:nvPr>
        </p:nvSpPr>
        <p:spPr>
          <a:xfrm>
            <a:off x="831215" y="389255"/>
            <a:ext cx="9112250"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核心考点二：我国正确处理民族关系的基本原则</a:t>
            </a:r>
            <a:endParaRPr lang="zh-CN" altLang="en-US" sz="3200" b="1">
              <a:solidFill>
                <a:srgbClr val="FF0000"/>
              </a:solidFill>
              <a:latin typeface="Calibri" panose="020f0502020204030204" charset="0"/>
              <a:ea typeface="黑体" panose="02010609060101010101" pitchFamily="49" charset="-122"/>
            </a:endParaRPr>
          </a:p>
        </p:txBody>
      </p:sp>
      <p:sp>
        <p:nvSpPr>
          <p:cNvPr id="7174" name="矩形 118788"/>
          <p:cNvSpPr>
            <a:spLocks noChangeArrowheads="1"/>
          </p:cNvSpPr>
          <p:nvPr>
            <p:custDataLst>
              <p:tags r:id="rId5"/>
            </p:custDataLst>
          </p:nvPr>
        </p:nvSpPr>
        <p:spPr bwMode="auto">
          <a:xfrm>
            <a:off x="734060" y="1797685"/>
            <a:ext cx="11089005" cy="403098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（1）含义</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各民族具有平等的地位,都依法平等的享有政治、经济、文化和社会等方面的权利,依法平等地履行应尽的义务</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地位</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我国处理民族关系的</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首要原则</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）主要表现：</a:t>
            </a:r>
            <a:endPar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    ①政治权利、社会地位上平等。				</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    ②发展经济方面平等。					</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    ③使用自己语言、文字上平等，保持或改革自己风俗习惯的自由。</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9158" name="Rectangle 6"/>
          <p:cNvSpPr/>
          <p:nvPr>
            <p:custDataLst>
              <p:tags r:id="rId3"/>
            </p:custDataLst>
          </p:nvPr>
        </p:nvSpPr>
        <p:spPr>
          <a:xfrm>
            <a:off x="1334809" y="1323742"/>
            <a:ext cx="8226791" cy="452600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Font typeface="Arial" panose="020b0604020202020204" pitchFamily="34" charset="0"/>
              <a:buChar char="•"/>
              <a:defRPr sz="3200" b="0" u="none" kern="1200" baseline="0">
                <a:solidFill>
                  <a:schemeClr val="tx1"/>
                </a:solidFill>
                <a:latin typeface="Calibri" panose="020f050202020403020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Font typeface="Arial" panose="020b0604020202020204" pitchFamily="34" charset="0"/>
              <a:buChar char="–"/>
              <a:defRPr sz="2800" b="0" i="0" u="none" kern="1200" baseline="0">
                <a:solidFill>
                  <a:schemeClr val="tx1"/>
                </a:solidFill>
                <a:latin typeface="Calibri" panose="020f050202020403020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Font typeface="Arial" panose="020b0604020202020204" pitchFamily="34" charset="0"/>
              <a:buChar char="•"/>
              <a:defRPr sz="2400" b="0" i="0" u="none" kern="1200" baseline="0">
                <a:solidFill>
                  <a:schemeClr val="tx1"/>
                </a:solidFill>
                <a:latin typeface="Calibri" panose="020f050202020403020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Calibri" panose="020f050202020403020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Calibri" panose="020f0502020204030204" charset="0"/>
                <a:ea typeface="宋体" panose="02010600030101010101" pitchFamily="2" charset="-122"/>
              </a:defRPr>
            </a:lvl5pPr>
          </a:lstStyle>
          <a:p>
            <a:pPr lvl="0">
              <a:spcBef>
                <a:spcPct val="50000"/>
              </a:spcBef>
              <a:buNone/>
            </a:pPr>
            <a:endParaRPr lang="en-US" altLang="zh-CN" sz="4000" b="1"/>
          </a:p>
        </p:txBody>
      </p:sp>
      <p:sp>
        <p:nvSpPr>
          <p:cNvPr id="51208" name="文本框 51207"/>
          <p:cNvSpPr txBox="1"/>
          <p:nvPr>
            <p:custDataLst>
              <p:tags r:id="rId4"/>
            </p:custDataLst>
          </p:nvPr>
        </p:nvSpPr>
        <p:spPr>
          <a:xfrm>
            <a:off x="600710" y="3032125"/>
            <a:ext cx="10758170" cy="1814830"/>
          </a:xfrm>
          <a:prstGeom prst="rect">
            <a:avLst/>
          </a:prstGeom>
          <a:noFill/>
          <a:ln w="9525">
            <a:noFill/>
          </a:ln>
        </p:spPr>
        <p:txBody>
          <a:bodyPr wrap="square">
            <a:spAutoFit/>
          </a:bodyPr>
          <a:lstStyle/>
          <a:p>
            <a:pPr algn="l">
              <a:buFont typeface="Arial" panose="020b0604020202020204" pitchFamily="34" charset="0"/>
            </a:pPr>
            <a:r>
              <a:rPr lang="en-US" altLang="zh-CN" sz="2800">
                <a:latin typeface="微软雅黑" panose="020b0503020204020204" charset="-122"/>
                <a:ea typeface="微软雅黑" panose="020b0503020204020204" charset="-122"/>
                <a:cs typeface="微软雅黑" panose="020b0503020204020204" charset="-122"/>
              </a:rPr>
              <a:t>      </a:t>
            </a:r>
            <a:r>
              <a:rPr lang="zh-CN" altLang="en-US" sz="2800">
                <a:latin typeface="微软雅黑" panose="020b0503020204020204" charset="-122"/>
                <a:ea typeface="微软雅黑" panose="020b0503020204020204" charset="-122"/>
                <a:cs typeface="微软雅黑" panose="020b0503020204020204" charset="-122"/>
              </a:rPr>
              <a:t>由于</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历史、地理</a:t>
            </a:r>
            <a:r>
              <a:rPr lang="zh-CN" altLang="en-US" sz="2800">
                <a:latin typeface="微软雅黑" panose="020b0503020204020204" charset="-122"/>
                <a:ea typeface="微软雅黑" panose="020b0503020204020204" charset="-122"/>
                <a:cs typeface="微软雅黑" panose="020b0503020204020204" charset="-122"/>
              </a:rPr>
              <a:t>等诸多因素，</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各民族经济文化发展不平衡</a:t>
            </a:r>
            <a:r>
              <a:rPr lang="zh-CN" altLang="en-US" sz="2800">
                <a:latin typeface="微软雅黑" panose="020b0503020204020204" charset="-122"/>
                <a:ea typeface="微软雅黑" panose="020b0503020204020204" charset="-122"/>
                <a:cs typeface="微软雅黑" panose="020b0503020204020204" charset="-122"/>
              </a:rPr>
              <a:t>，民族之间事实上的不平等还客观存在，影响了平等权利的充分行使。给予少数民族特殊优惠政策，是为了</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切实保证各民族事实上的平等</a:t>
            </a:r>
            <a:r>
              <a:rPr lang="zh-CN" altLang="en-US" sz="2800">
                <a:latin typeface="微软雅黑" panose="020b0503020204020204" charset="-122"/>
                <a:ea typeface="微软雅黑" panose="020b0503020204020204" charset="-122"/>
                <a:cs typeface="微软雅黑" panose="020b0503020204020204" charset="-122"/>
              </a:rPr>
              <a:t>，使少数民族的平等权利得到充分行使。</a:t>
            </a:r>
            <a:endParaRPr lang="zh-CN" altLang="en-US" sz="280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custDataLst>
              <p:tags r:id="rId5"/>
            </p:custDataLst>
          </p:nvPr>
        </p:nvSpPr>
        <p:spPr>
          <a:xfrm>
            <a:off x="701675" y="1157605"/>
            <a:ext cx="10792460" cy="1383665"/>
          </a:xfrm>
          <a:prstGeom prst="rect">
            <a:avLst/>
          </a:prstGeom>
          <a:noFill/>
        </p:spPr>
        <p:txBody>
          <a:bodyPr wrap="square" rtlCol="0" anchor="t">
            <a:spAutoFit/>
          </a:bodyPr>
          <a:lstStyle/>
          <a:p>
            <a:pPr>
              <a:lnSpc>
                <a:spcPct val="150000"/>
              </a:lnSpc>
              <a:spcAft>
                <a:spcPts val="600"/>
              </a:spcAft>
            </a:pPr>
            <a:r>
              <a:rPr lang="zh-CN" altLang="en-US" sz="2800" b="1">
                <a:solidFill>
                  <a:srgbClr val="000000"/>
                </a:solidFill>
                <a:latin typeface="微软雅黑" panose="020b0503020204020204" charset="-122"/>
                <a:ea typeface="微软雅黑" panose="020b0503020204020204" charset="-122"/>
                <a:cs typeface="微软雅黑" panose="020b0503020204020204" pitchFamily="34" charset="-120"/>
                <a:sym typeface="+mn-ea"/>
              </a:rPr>
              <a:t>坚持民族平等原则与对少数民族地区经济、文化和社会发展采取特殊政策支持和帮助并不矛盾</a:t>
            </a:r>
            <a:endParaRPr lang="zh-CN" altLang="en-US" sz="2800" b="1">
              <a:solidFill>
                <a:srgbClr val="000000"/>
              </a:solidFill>
              <a:latin typeface="微软雅黑" panose="020b0503020204020204" charset="-122"/>
              <a:ea typeface="微软雅黑" panose="020b0503020204020204" charset="-122"/>
              <a:cs typeface="微软雅黑" panose="020b0503020204020204" pitchFamily="34" charset="-120"/>
              <a:sym typeface="+mn-ea"/>
            </a:endParaRPr>
          </a:p>
        </p:txBody>
      </p:sp>
      <p:sp>
        <p:nvSpPr>
          <p:cNvPr id="219" name=" 219"/>
          <p:cNvSpPr/>
          <p:nvPr>
            <p:custDataLst>
              <p:tags r:id="rId6"/>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08"/>
                                        </p:tgtEl>
                                        <p:attrNameLst>
                                          <p:attrName>style.visibility</p:attrName>
                                        </p:attrNameLst>
                                      </p:cBhvr>
                                      <p:to>
                                        <p:strVal val="visible"/>
                                      </p:to>
                                    </p:set>
                                    <p:animEffect transition="in" filter="blinds(horizontal)">
                                      <p:cBhvr>
                                        <p:cTn id="7" dur="500"/>
                                        <p:tgtEl>
                                          <p:spTgt spid="512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8"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824865" y="609918"/>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2</a:t>
            </a:r>
            <a:r>
              <a:rPr lang="zh-CN" sz="3200" b="1">
                <a:ea typeface="微软雅黑" panose="020b0503020204020204" charset="-122"/>
                <a:cs typeface="微软雅黑" panose="020b0503020204020204" charset="-122"/>
              </a:rPr>
              <a:t>、</a:t>
            </a:r>
            <a:r>
              <a:rPr sz="3200" b="1">
                <a:ea typeface="微软雅黑" panose="020b0503020204020204" charset="-122"/>
                <a:cs typeface="微软雅黑" panose="020b0503020204020204" charset="-122"/>
              </a:rPr>
              <a:t>民族团结原则──</a:t>
            </a:r>
            <a:r>
              <a:rPr sz="3200" b="1">
                <a:ea typeface="微软雅黑" panose="020b0503020204020204" charset="-122"/>
                <a:cs typeface="微软雅黑" panose="020b0503020204020204" charset="-122"/>
                <a:sym typeface="+mn-ea"/>
              </a:rPr>
              <a:t>思想上</a:t>
            </a:r>
            <a:endParaRPr lang="zh-CN"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659130" y="1330325"/>
            <a:ext cx="11089005" cy="501586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（1）含义</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各民族（表现在：</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汉和少、少数民族之间</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互相离不开）在民族平等的基础上，在社会生活和交往中形成的和睦相处、友好往来和互助、共同奋斗的大团结局面。</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地位</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我国处理民族关系的</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重要原则</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）原因（重要性）：</a:t>
            </a:r>
            <a:r>
              <a:rPr kumimoji="0" lang="zh-CN" altLang="en-US" sz="3200" b="1" i="0" u="none" strike="noStrike" kern="1200" cap="none" spc="0" normalizeH="0" baseline="0" noProof="0">
                <a:ln>
                  <a:noFill/>
                </a:ln>
                <a:solidFill>
                  <a:schemeClr val="tx1"/>
                </a:solidFill>
                <a:effectLst/>
                <a:uLnTx/>
                <a:uFillTx/>
                <a:latin typeface="Calibri" panose="020f0502020204030204" charset="0"/>
                <a:ea typeface="宋体" panose="02010600030101010101" pitchFamily="2" charset="-122"/>
                <a:cs typeface="+mn-cs"/>
                <a:sym typeface="宋体" panose="02010600030101010101" pitchFamily="2" charset="-122"/>
              </a:rPr>
              <a:t>①</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民族的团结、民族的凝聚力，是衡量一个国家综合国力的重要标志之一，是社会稳定的前提，是经济发展和社会进步的保证，是国家统一的基础。</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en-US" sz="3200" b="1" err="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   </a:t>
            </a:r>
            <a:r>
              <a:rPr lang="en-US" sz="3200" b="1" err="1">
                <a:solidFill>
                  <a:srgbClr val="000000"/>
                </a:solidFill>
                <a:latin typeface="Calibri" panose="020f0502020204030204" charset="0"/>
                <a:ea typeface="宋体" panose="02010600030101010101" pitchFamily="2" charset="-122"/>
                <a:cs typeface="微软雅黑" panose="020b0503020204020204" pitchFamily="34" charset="-120"/>
                <a:sym typeface="+mn-ea"/>
              </a:rPr>
              <a:t>②</a:t>
            </a:r>
            <a:r>
              <a:rPr lang="en-US" sz="3200" b="1" u="sng" err="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国家统一、民族团结是我国顺利进行社会主义现代化建设的根本保证，也是实现公民的政治权利和其他权利的重要保证。</a:t>
            </a:r>
            <a:r>
              <a:rPr lang="zh-CN" alt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（第一课）</a:t>
            </a:r>
            <a:endParaRPr kumimoji="0" lang="zh-CN" altLang="en-US" sz="3200" b="1" i="0"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微软雅黑" panose="020b0503020204020204" pitchFamily="34" charset="-120"/>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930275" y="369253"/>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3</a:t>
            </a:r>
            <a:r>
              <a:rPr lang="zh-CN" sz="3200" b="1">
                <a:ea typeface="微软雅黑" panose="020b0503020204020204" charset="-122"/>
                <a:cs typeface="微软雅黑" panose="020b0503020204020204" charset="-122"/>
              </a:rPr>
              <a:t>、</a:t>
            </a:r>
            <a:r>
              <a:rPr sz="3200" b="1">
                <a:ea typeface="微软雅黑" panose="020b0503020204020204" charset="-122"/>
                <a:cs typeface="微软雅黑" panose="020b0503020204020204" charset="-122"/>
              </a:rPr>
              <a:t>各民族共同繁荣原则──</a:t>
            </a:r>
            <a:r>
              <a:rPr lang="zh-CN" sz="3200" b="1">
                <a:ea typeface="微软雅黑" panose="020b0503020204020204" charset="-122"/>
                <a:cs typeface="微软雅黑" panose="020b0503020204020204" charset="-122"/>
                <a:sym typeface="+mn-ea"/>
              </a:rPr>
              <a:t>经济</a:t>
            </a:r>
            <a:r>
              <a:rPr sz="3200" b="1">
                <a:ea typeface="微软雅黑" panose="020b0503020204020204" charset="-122"/>
                <a:cs typeface="微软雅黑" panose="020b0503020204020204" charset="-122"/>
                <a:sym typeface="+mn-ea"/>
              </a:rPr>
              <a:t>上</a:t>
            </a:r>
            <a:endParaRPr lang="zh-CN"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397510" y="1013460"/>
            <a:ext cx="11396980" cy="483108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（1）含义</a:t>
            </a:r>
            <a:r>
              <a:rPr kumimoji="0" 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指各民族在民族平等、民族团结的前提下实现共同发展、共同富裕，民族素质得到提高。</a:t>
            </a:r>
            <a:endParaRPr kumimoji="0" 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地位</a:t>
            </a:r>
            <a:r>
              <a:rPr kumimoji="0" 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我国处理民族关系的</a:t>
            </a:r>
            <a:r>
              <a:rPr kumimoji="0" 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根本原则</a:t>
            </a:r>
            <a:endParaRPr kumimoji="0" lang="zh-CN"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）原因：</a:t>
            </a:r>
            <a:r>
              <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由社会主义本质决定的；是国家实现现代化和中华民族实现伟大复兴的必然要求；各民族共同繁荣是民族平等和民族团结的物质保证。</a:t>
            </a:r>
            <a:endPar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zh-CN" altLang="en-US" sz="28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a:t>
            </a:r>
            <a:r>
              <a:rPr lang="en-US" altLang="zh-CN" sz="28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4</a:t>
            </a:r>
            <a:r>
              <a:rPr lang="zh-CN" altLang="en-US" sz="28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）如何实现共同繁荣发展（要求）</a:t>
            </a:r>
            <a:endParaRPr kumimoji="0" lang="zh-CN" altLang="en-US" sz="28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zh-CN" altLang="en-US" sz="2800" b="1" noProof="0">
                <a:ln>
                  <a:noFill/>
                </a:ln>
                <a:effectLst/>
                <a:uLnTx/>
                <a:uFillTx/>
                <a:latin typeface="宋体" panose="02010600030101010101" pitchFamily="2" charset="-122"/>
                <a:ea typeface="宋体" panose="02010600030101010101" pitchFamily="2" charset="-122"/>
                <a:sym typeface="宋体" panose="02010600030101010101" pitchFamily="2" charset="-122"/>
              </a:rPr>
              <a:t>①</a:t>
            </a:r>
            <a:r>
              <a:rPr lang="zh-CN" altLang="en-US" sz="28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国家</a:t>
            </a:r>
            <a:r>
              <a:rPr lang="zh-CN" altLang="en-US" sz="2800" b="1" noProof="0">
                <a:ln>
                  <a:noFill/>
                </a:ln>
                <a:effectLst/>
                <a:uLnTx/>
                <a:uFillTx/>
                <a:latin typeface="宋体" panose="02010600030101010101" pitchFamily="2" charset="-122"/>
                <a:ea typeface="宋体" panose="02010600030101010101" pitchFamily="2" charset="-122"/>
                <a:sym typeface="宋体" panose="02010600030101010101" pitchFamily="2" charset="-122"/>
              </a:rPr>
              <a:t>在人财物方面的大力支持，给予优惠政策和法律保障。</a:t>
            </a:r>
            <a:r>
              <a:rPr lang="zh-CN" altLang="en-US" sz="2800">
                <a:solidFill>
                  <a:srgbClr val="FF00FF"/>
                </a:solidFill>
                <a:ea typeface="微软雅黑" panose="020b0503020204020204" charset="-122"/>
                <a:sym typeface="+mn-ea"/>
              </a:rPr>
              <a:t>“输血”</a:t>
            </a:r>
            <a:endParaRPr kumimoji="0" lang="zh-CN" altLang="en-US" sz="28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zh-CN" altLang="en-US" sz="2800" b="1" noProof="0">
                <a:ln>
                  <a:noFill/>
                </a:ln>
                <a:effectLst/>
                <a:uLnTx/>
                <a:uFillTx/>
                <a:latin typeface="宋体" panose="02010600030101010101" pitchFamily="2" charset="-122"/>
                <a:ea typeface="宋体" panose="02010600030101010101" pitchFamily="2" charset="-122"/>
                <a:sym typeface="宋体" panose="02010600030101010101" pitchFamily="2" charset="-122"/>
              </a:rPr>
              <a:t>②</a:t>
            </a:r>
            <a:r>
              <a:rPr lang="zh-CN" altLang="en-US" sz="28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民族地区</a:t>
            </a:r>
            <a:r>
              <a:rPr lang="zh-CN" altLang="en-US" sz="2800" b="1" noProof="0">
                <a:ln>
                  <a:noFill/>
                </a:ln>
                <a:effectLst/>
                <a:uLnTx/>
                <a:uFillTx/>
                <a:latin typeface="宋体" panose="02010600030101010101" pitchFamily="2" charset="-122"/>
                <a:ea typeface="宋体" panose="02010600030101010101" pitchFamily="2" charset="-122"/>
                <a:sym typeface="宋体" panose="02010600030101010101" pitchFamily="2" charset="-122"/>
              </a:rPr>
              <a:t>发扬自力更生、艰苦奋斗的精神，发挥自身优势</a:t>
            </a:r>
            <a:r>
              <a:rPr lang="zh-CN" altLang="en-US" sz="2800">
                <a:solidFill>
                  <a:srgbClr val="FF00FF"/>
                </a:solidFill>
                <a:ea typeface="微软雅黑" panose="020b0503020204020204" charset="-122"/>
                <a:sym typeface="+mn-ea"/>
              </a:rPr>
              <a:t>“造血”</a:t>
            </a:r>
            <a:r>
              <a:rPr lang="en-US" altLang="zh-CN" sz="2800">
                <a:solidFill>
                  <a:srgbClr val="FF00FF"/>
                </a:solidFill>
                <a:ea typeface="微软雅黑" panose="020b0503020204020204" charset="-122"/>
                <a:sym typeface="+mn-ea"/>
              </a:rPr>
              <a:t>——</a:t>
            </a:r>
            <a:r>
              <a:rPr lang="zh-CN" altLang="en-US" sz="2800">
                <a:solidFill>
                  <a:srgbClr val="FF00FF"/>
                </a:solidFill>
                <a:ea typeface="微软雅黑" panose="020b0503020204020204" charset="-122"/>
                <a:sym typeface="+mn-ea"/>
              </a:rPr>
              <a:t>关键</a:t>
            </a:r>
            <a:endParaRPr kumimoji="0" lang="zh-CN" altLang="en-US" sz="28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zh-CN" altLang="en-US" sz="2800" b="1" noProof="0">
                <a:ln>
                  <a:noFill/>
                </a:ln>
                <a:effectLst/>
                <a:uLnTx/>
                <a:uFillTx/>
                <a:latin typeface="宋体" panose="02010600030101010101" pitchFamily="2" charset="-122"/>
                <a:ea typeface="宋体" panose="02010600030101010101" pitchFamily="2" charset="-122"/>
                <a:sym typeface="宋体" panose="02010600030101010101" pitchFamily="2" charset="-122"/>
              </a:rPr>
              <a:t>③</a:t>
            </a:r>
            <a:r>
              <a:rPr lang="zh-CN" altLang="en-US" sz="28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发达地区</a:t>
            </a:r>
            <a:r>
              <a:rPr lang="zh-CN" altLang="en-US" sz="2800" b="1" noProof="0">
                <a:ln>
                  <a:noFill/>
                </a:ln>
                <a:effectLst/>
                <a:uLnTx/>
                <a:uFillTx/>
                <a:latin typeface="宋体" panose="02010600030101010101" pitchFamily="2" charset="-122"/>
                <a:ea typeface="宋体" panose="02010600030101010101" pitchFamily="2" charset="-122"/>
                <a:sym typeface="宋体" panose="02010600030101010101" pitchFamily="2" charset="-122"/>
              </a:rPr>
              <a:t>大力援助，先富帮后富，以实现共同富裕</a:t>
            </a:r>
            <a:r>
              <a:rPr lang="zh-CN" altLang="en-US" sz="2800">
                <a:solidFill>
                  <a:srgbClr val="FF00FF"/>
                </a:solidFill>
                <a:ea typeface="微软雅黑" panose="020b0503020204020204" charset="-122"/>
                <a:sym typeface="+mn-ea"/>
              </a:rPr>
              <a:t>“输血”</a:t>
            </a:r>
            <a:endParaRPr kumimoji="0" lang="zh-CN" altLang="en-US" sz="28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3" name="文本框 2"/>
          <p:cNvSpPr txBox="1"/>
          <p:nvPr>
            <p:custDataLst>
              <p:tags r:id="rId5"/>
            </p:custDataLst>
          </p:nvPr>
        </p:nvSpPr>
        <p:spPr>
          <a:xfrm>
            <a:off x="534670" y="6055360"/>
            <a:ext cx="10850880" cy="521970"/>
          </a:xfrm>
          <a:prstGeom prst="rect">
            <a:avLst/>
          </a:prstGeom>
          <a:noFill/>
        </p:spPr>
        <p:txBody>
          <a:bodyPr wrap="none" rtlCol="0" anchor="t">
            <a:spAutoFit/>
          </a:bodyPr>
          <a:lstStyle/>
          <a:p>
            <a:pPr>
              <a:spcBef>
                <a:spcPct val="50000"/>
              </a:spcBef>
            </a:pPr>
            <a:r>
              <a:rPr lang="zh-CN" altLang="en-US" sz="2800">
                <a:solidFill>
                  <a:srgbClr val="FF0000"/>
                </a:solidFill>
                <a:latin typeface="Arial" panose="020b0604020202020204" pitchFamily="34" charset="0"/>
                <a:ea typeface="微软雅黑" panose="020b0503020204020204" charset="-122"/>
                <a:sym typeface="+mn-ea"/>
              </a:rPr>
              <a:t>注意：各民族共同繁荣是一个发展的过程，不可能各民族同步繁荣。</a:t>
            </a:r>
            <a:endParaRPr lang="zh-CN" altLang="en-US" sz="2800">
              <a:solidFill>
                <a:srgbClr val="FF0000"/>
              </a:solidFill>
              <a:latin typeface="Arial" panose="020b0604020202020204" pitchFamily="34" charset="0"/>
              <a:ea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722" name="Text Box 4"/>
          <p:cNvSpPr txBox="1"/>
          <p:nvPr>
            <p:custDataLst>
              <p:tags r:id="rId3"/>
            </p:custDataLst>
          </p:nvPr>
        </p:nvSpPr>
        <p:spPr>
          <a:xfrm>
            <a:off x="494030" y="407035"/>
            <a:ext cx="10946765" cy="521970"/>
          </a:xfrm>
          <a:prstGeom prst="rect">
            <a:avLst/>
          </a:prstGeom>
          <a:noFill/>
          <a:ln w="9525">
            <a:noFill/>
          </a:ln>
        </p:spPr>
        <p:txBody>
          <a:bodyPr wrap="square" anchor="t">
            <a:spAutoFit/>
          </a:bodyPr>
          <a:lstStyle/>
          <a:p>
            <a:r>
              <a:rPr lang="en-US" altLang="zh-CN" sz="2800" b="1">
                <a:solidFill>
                  <a:schemeClr val="tx1"/>
                </a:solidFill>
                <a:latin typeface="微软雅黑" panose="020b0503020204020204" charset="-122"/>
                <a:ea typeface="微软雅黑" panose="020b0503020204020204" charset="-122"/>
              </a:rPr>
              <a:t>4</a:t>
            </a:r>
            <a:r>
              <a:rPr lang="zh-CN" altLang="en-US" sz="2800" b="1">
                <a:solidFill>
                  <a:schemeClr val="tx1"/>
                </a:solidFill>
                <a:latin typeface="微软雅黑" panose="020b0503020204020204" charset="-122"/>
                <a:ea typeface="微软雅黑" panose="020b0503020204020204" charset="-122"/>
              </a:rPr>
              <a:t>、民族平等、民族团结、各民族共同繁荣三原则的关系</a:t>
            </a:r>
            <a:endParaRPr lang="zh-CN" altLang="en-US" sz="2800" b="1">
              <a:solidFill>
                <a:schemeClr val="tx1"/>
              </a:solidFill>
              <a:latin typeface="微软雅黑" panose="020b0503020204020204" charset="-122"/>
              <a:ea typeface="微软雅黑" panose="020b0503020204020204" charset="-122"/>
            </a:endParaRPr>
          </a:p>
        </p:txBody>
      </p:sp>
      <p:sp>
        <p:nvSpPr>
          <p:cNvPr id="30723" name="Text Box 5"/>
          <p:cNvSpPr txBox="1"/>
          <p:nvPr>
            <p:custDataLst>
              <p:tags r:id="rId4"/>
            </p:custDataLst>
          </p:nvPr>
        </p:nvSpPr>
        <p:spPr>
          <a:xfrm>
            <a:off x="5087938" y="2782888"/>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民族平等 </a:t>
            </a:r>
            <a:endParaRPr lang="zh-CN" altLang="en-US" sz="2800">
              <a:solidFill>
                <a:srgbClr val="FF0000"/>
              </a:solidFill>
              <a:latin typeface="微软雅黑" panose="020b0503020204020204" charset="-122"/>
              <a:ea typeface="微软雅黑" panose="020b0503020204020204" charset="-122"/>
            </a:endParaRPr>
          </a:p>
        </p:txBody>
      </p:sp>
      <p:sp>
        <p:nvSpPr>
          <p:cNvPr id="30724" name="Text Box 6"/>
          <p:cNvSpPr txBox="1"/>
          <p:nvPr>
            <p:custDataLst>
              <p:tags r:id="rId5"/>
            </p:custDataLst>
          </p:nvPr>
        </p:nvSpPr>
        <p:spPr>
          <a:xfrm>
            <a:off x="2063750" y="4943475"/>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民族团结 </a:t>
            </a:r>
            <a:endParaRPr lang="zh-CN" altLang="en-US" sz="2800">
              <a:solidFill>
                <a:srgbClr val="FF0000"/>
              </a:solidFill>
              <a:latin typeface="微软雅黑" panose="020b0503020204020204" charset="-122"/>
              <a:ea typeface="微软雅黑" panose="020b0503020204020204" charset="-122"/>
            </a:endParaRPr>
          </a:p>
        </p:txBody>
      </p:sp>
      <p:sp>
        <p:nvSpPr>
          <p:cNvPr id="30725" name="Text Box 7"/>
          <p:cNvSpPr txBox="1"/>
          <p:nvPr>
            <p:custDataLst>
              <p:tags r:id="rId6"/>
            </p:custDataLst>
          </p:nvPr>
        </p:nvSpPr>
        <p:spPr>
          <a:xfrm>
            <a:off x="7751763" y="4943475"/>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共同繁荣 </a:t>
            </a:r>
            <a:endParaRPr lang="zh-CN" altLang="en-US" sz="2800">
              <a:solidFill>
                <a:srgbClr val="FF0000"/>
              </a:solidFill>
              <a:latin typeface="微软雅黑" panose="020b0503020204020204" charset="-122"/>
              <a:ea typeface="微软雅黑" panose="020b0503020204020204" charset="-122"/>
            </a:endParaRPr>
          </a:p>
        </p:txBody>
      </p:sp>
      <p:sp>
        <p:nvSpPr>
          <p:cNvPr id="30726" name="Text Box 8"/>
          <p:cNvSpPr txBox="1"/>
          <p:nvPr>
            <p:custDataLst>
              <p:tags r:id="rId7"/>
            </p:custDataLst>
          </p:nvPr>
        </p:nvSpPr>
        <p:spPr>
          <a:xfrm rot="-2752798">
            <a:off x="3227388" y="3419475"/>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政治基础 </a:t>
            </a:r>
            <a:endParaRPr lang="zh-CN" altLang="en-US" sz="2800">
              <a:solidFill>
                <a:srgbClr val="FF0000"/>
              </a:solidFill>
              <a:latin typeface="微软雅黑" panose="020b0503020204020204" charset="-122"/>
              <a:ea typeface="微软雅黑" panose="020b0503020204020204" charset="-122"/>
            </a:endParaRPr>
          </a:p>
        </p:txBody>
      </p:sp>
      <p:sp>
        <p:nvSpPr>
          <p:cNvPr id="30727" name="Text Box 9"/>
          <p:cNvSpPr txBox="1"/>
          <p:nvPr>
            <p:custDataLst>
              <p:tags r:id="rId8"/>
            </p:custDataLst>
          </p:nvPr>
        </p:nvSpPr>
        <p:spPr>
          <a:xfrm rot="2379800">
            <a:off x="7032625" y="3359150"/>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前提条件 </a:t>
            </a:r>
            <a:endParaRPr lang="zh-CN" altLang="en-US" sz="2800">
              <a:solidFill>
                <a:srgbClr val="FF0000"/>
              </a:solidFill>
              <a:latin typeface="微软雅黑" panose="020b0503020204020204" charset="-122"/>
              <a:ea typeface="微软雅黑" panose="020b0503020204020204" charset="-122"/>
            </a:endParaRPr>
          </a:p>
        </p:txBody>
      </p:sp>
      <p:sp>
        <p:nvSpPr>
          <p:cNvPr id="30728" name="Text Box 10"/>
          <p:cNvSpPr txBox="1"/>
          <p:nvPr>
            <p:custDataLst>
              <p:tags r:id="rId9"/>
            </p:custDataLst>
          </p:nvPr>
        </p:nvSpPr>
        <p:spPr>
          <a:xfrm rot="2430096">
            <a:off x="6240463" y="3935413"/>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物质保证 </a:t>
            </a:r>
            <a:endParaRPr lang="zh-CN" altLang="en-US" sz="2800">
              <a:solidFill>
                <a:srgbClr val="FF0000"/>
              </a:solidFill>
              <a:latin typeface="微软雅黑" panose="020b0503020204020204" charset="-122"/>
              <a:ea typeface="微软雅黑" panose="020b0503020204020204" charset="-122"/>
            </a:endParaRPr>
          </a:p>
        </p:txBody>
      </p:sp>
      <p:sp>
        <p:nvSpPr>
          <p:cNvPr id="30729" name="Text Box 11"/>
          <p:cNvSpPr txBox="1"/>
          <p:nvPr>
            <p:custDataLst>
              <p:tags r:id="rId10"/>
            </p:custDataLst>
          </p:nvPr>
        </p:nvSpPr>
        <p:spPr>
          <a:xfrm>
            <a:off x="4872038" y="5303838"/>
            <a:ext cx="160528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物质保证</a:t>
            </a:r>
            <a:endParaRPr lang="zh-CN" altLang="en-US" sz="2800">
              <a:solidFill>
                <a:srgbClr val="FF0000"/>
              </a:solidFill>
              <a:latin typeface="微软雅黑" panose="020b0503020204020204" charset="-122"/>
              <a:ea typeface="微软雅黑" panose="020b0503020204020204" charset="-122"/>
            </a:endParaRPr>
          </a:p>
        </p:txBody>
      </p:sp>
      <p:sp>
        <p:nvSpPr>
          <p:cNvPr id="30730" name="Text Box 12"/>
          <p:cNvSpPr txBox="1"/>
          <p:nvPr>
            <p:custDataLst>
              <p:tags r:id="rId11"/>
            </p:custDataLst>
          </p:nvPr>
        </p:nvSpPr>
        <p:spPr>
          <a:xfrm>
            <a:off x="5016500" y="4583113"/>
            <a:ext cx="1710690" cy="521970"/>
          </a:xfrm>
          <a:prstGeom prst="rect">
            <a:avLst/>
          </a:prstGeom>
          <a:noFill/>
          <a:ln w="9525">
            <a:noFill/>
          </a:ln>
        </p:spPr>
        <p:txBody>
          <a:bodyPr wrap="none" anchor="t">
            <a:spAutoFit/>
          </a:bodyPr>
          <a:lstStyle/>
          <a:p>
            <a:r>
              <a:rPr lang="zh-CN" altLang="en-US" sz="2800">
                <a:solidFill>
                  <a:srgbClr val="FF0000"/>
                </a:solidFill>
                <a:latin typeface="微软雅黑" panose="020b0503020204020204" charset="-122"/>
                <a:ea typeface="微软雅黑" panose="020b0503020204020204" charset="-122"/>
              </a:rPr>
              <a:t>前提条件 </a:t>
            </a:r>
            <a:endParaRPr lang="zh-CN" altLang="en-US" sz="2800">
              <a:solidFill>
                <a:srgbClr val="FF0000"/>
              </a:solidFill>
              <a:latin typeface="微软雅黑" panose="020b0503020204020204" charset="-122"/>
              <a:ea typeface="微软雅黑" panose="020b0503020204020204" charset="-122"/>
            </a:endParaRPr>
          </a:p>
        </p:txBody>
      </p:sp>
      <p:sp>
        <p:nvSpPr>
          <p:cNvPr id="30731" name="Line 13"/>
          <p:cNvSpPr/>
          <p:nvPr>
            <p:custDataLst>
              <p:tags r:id="rId12"/>
            </p:custDataLst>
          </p:nvPr>
        </p:nvSpPr>
        <p:spPr>
          <a:xfrm flipH="1">
            <a:off x="3287713" y="3143250"/>
            <a:ext cx="1800225" cy="1728788"/>
          </a:xfrm>
          <a:prstGeom prst="line">
            <a:avLst/>
          </a:prstGeom>
          <a:ln w="19050" cap="flat" cmpd="sng">
            <a:solidFill>
              <a:schemeClr val="tx1"/>
            </a:solidFill>
            <a:prstDash val="solid"/>
            <a:round/>
            <a:headEnd type="none" w="med" len="med"/>
            <a:tailEnd type="triangle" w="med" len="med"/>
          </a:ln>
        </p:spPr>
        <p:txBody>
          <a:bodyPr/>
          <a:lstStyle/>
          <a:p/>
        </p:txBody>
      </p:sp>
      <p:sp>
        <p:nvSpPr>
          <p:cNvPr id="30732" name="Line 14"/>
          <p:cNvSpPr/>
          <p:nvPr>
            <p:custDataLst>
              <p:tags r:id="rId13"/>
            </p:custDataLst>
          </p:nvPr>
        </p:nvSpPr>
        <p:spPr>
          <a:xfrm>
            <a:off x="6672263" y="3143250"/>
            <a:ext cx="2017712" cy="1657350"/>
          </a:xfrm>
          <a:prstGeom prst="line">
            <a:avLst/>
          </a:prstGeom>
          <a:ln w="19050" cap="flat" cmpd="sng">
            <a:solidFill>
              <a:schemeClr val="tx1"/>
            </a:solidFill>
            <a:prstDash val="solid"/>
            <a:round/>
            <a:headEnd type="none" w="med" len="med"/>
            <a:tailEnd type="triangle" w="med" len="med"/>
          </a:ln>
        </p:spPr>
        <p:txBody>
          <a:bodyPr/>
          <a:lstStyle/>
          <a:p/>
        </p:txBody>
      </p:sp>
      <p:sp>
        <p:nvSpPr>
          <p:cNvPr id="30733" name="Line 15"/>
          <p:cNvSpPr/>
          <p:nvPr>
            <p:custDataLst>
              <p:tags r:id="rId14"/>
            </p:custDataLst>
          </p:nvPr>
        </p:nvSpPr>
        <p:spPr>
          <a:xfrm flipH="1" flipV="1">
            <a:off x="6527800" y="3287713"/>
            <a:ext cx="2016125" cy="1655762"/>
          </a:xfrm>
          <a:prstGeom prst="line">
            <a:avLst/>
          </a:prstGeom>
          <a:ln w="9525" cap="flat" cmpd="sng">
            <a:solidFill>
              <a:schemeClr val="tx1"/>
            </a:solidFill>
            <a:prstDash val="solid"/>
            <a:round/>
            <a:headEnd type="none" w="med" len="med"/>
            <a:tailEnd type="triangle" w="med" len="med"/>
          </a:ln>
        </p:spPr>
        <p:txBody>
          <a:bodyPr/>
          <a:lstStyle/>
          <a:p/>
        </p:txBody>
      </p:sp>
      <p:sp>
        <p:nvSpPr>
          <p:cNvPr id="30734" name="Line 16"/>
          <p:cNvSpPr/>
          <p:nvPr>
            <p:custDataLst>
              <p:tags r:id="rId15"/>
            </p:custDataLst>
          </p:nvPr>
        </p:nvSpPr>
        <p:spPr>
          <a:xfrm>
            <a:off x="3863975" y="5159375"/>
            <a:ext cx="3959225" cy="0"/>
          </a:xfrm>
          <a:prstGeom prst="line">
            <a:avLst/>
          </a:prstGeom>
          <a:ln w="9525" cap="flat" cmpd="sng">
            <a:solidFill>
              <a:schemeClr val="tx1"/>
            </a:solidFill>
            <a:prstDash val="solid"/>
            <a:round/>
            <a:headEnd type="none" w="med" len="med"/>
            <a:tailEnd type="triangle" w="med" len="med"/>
          </a:ln>
        </p:spPr>
        <p:txBody>
          <a:bodyPr/>
          <a:lstStyle/>
          <a:p/>
        </p:txBody>
      </p:sp>
      <p:sp>
        <p:nvSpPr>
          <p:cNvPr id="30735" name="Line 17"/>
          <p:cNvSpPr/>
          <p:nvPr>
            <p:custDataLst>
              <p:tags r:id="rId16"/>
            </p:custDataLst>
          </p:nvPr>
        </p:nvSpPr>
        <p:spPr>
          <a:xfrm flipH="1">
            <a:off x="3935413" y="5303838"/>
            <a:ext cx="3816350" cy="0"/>
          </a:xfrm>
          <a:prstGeom prst="line">
            <a:avLst/>
          </a:prstGeom>
          <a:ln w="9525" cap="flat" cmpd="sng">
            <a:solidFill>
              <a:schemeClr val="tx1"/>
            </a:solidFill>
            <a:prstDash val="solid"/>
            <a:round/>
            <a:headEnd type="none" w="med" len="med"/>
            <a:tailEnd type="triangle" w="med" len="med"/>
          </a:ln>
        </p:spPr>
        <p:txBody>
          <a:bodyPr/>
          <a:lstStyle/>
          <a:p/>
        </p:txBody>
      </p:sp>
      <p:sp>
        <p:nvSpPr>
          <p:cNvPr id="30736" name="Rectangle 20"/>
          <p:cNvSpPr/>
          <p:nvPr>
            <p:custDataLst>
              <p:tags r:id="rId17"/>
            </p:custDataLst>
          </p:nvPr>
        </p:nvSpPr>
        <p:spPr>
          <a:xfrm>
            <a:off x="494030" y="1149350"/>
            <a:ext cx="11384915" cy="1383665"/>
          </a:xfrm>
          <a:prstGeom prst="rect">
            <a:avLst/>
          </a:prstGeom>
          <a:noFill/>
          <a:ln w="12700" cap="flat" cmpd="sng">
            <a:solidFill>
              <a:srgbClr val="FF00FF"/>
            </a:solidFill>
            <a:prstDash val="solid"/>
            <a:miter/>
            <a:headEnd type="none" w="med" len="med"/>
            <a:tailEnd type="none" w="med" len="med"/>
          </a:ln>
        </p:spPr>
        <p:txBody>
          <a:bodyPr wrap="square" anchor="t">
            <a:spAutoFit/>
          </a:bodyPr>
          <a:lstStyle/>
          <a:p>
            <a:r>
              <a:rPr lang="en-US" altLang="zh-CN" sz="2800">
                <a:latin typeface="Arial" panose="020b0604020202020204" pitchFamily="34" charset="0"/>
                <a:ea typeface="微软雅黑" panose="020b0503020204020204" charset="-122"/>
              </a:rPr>
              <a:t>   </a:t>
            </a:r>
            <a:r>
              <a:rPr lang="zh-CN" altLang="en-US" sz="2800">
                <a:solidFill>
                  <a:srgbClr val="FF0066"/>
                </a:solidFill>
                <a:latin typeface="Arial" panose="020b0604020202020204" pitchFamily="34" charset="0"/>
                <a:ea typeface="微软雅黑" panose="020b0503020204020204" charset="-122"/>
              </a:rPr>
              <a:t>提示</a:t>
            </a:r>
            <a:r>
              <a:rPr lang="zh-CN" altLang="en-US" sz="2800">
                <a:latin typeface="Arial" panose="020b0604020202020204" pitchFamily="34" charset="0"/>
                <a:ea typeface="微软雅黑" panose="020b0503020204020204" charset="-122"/>
              </a:rPr>
              <a:t>：在各项原则中，民族平等的核心是</a:t>
            </a:r>
            <a:r>
              <a:rPr lang="zh-CN" altLang="en-US" sz="2800">
                <a:solidFill>
                  <a:srgbClr val="FF0000"/>
                </a:solidFill>
                <a:latin typeface="Arial" panose="020b0604020202020204" pitchFamily="34" charset="0"/>
                <a:ea typeface="微软雅黑" panose="020b0503020204020204" charset="-122"/>
              </a:rPr>
              <a:t>政治</a:t>
            </a:r>
            <a:r>
              <a:rPr lang="zh-CN" altLang="en-US" sz="2800">
                <a:latin typeface="Arial" panose="020b0604020202020204" pitchFamily="34" charset="0"/>
                <a:ea typeface="微软雅黑" panose="020b0503020204020204" charset="-122"/>
              </a:rPr>
              <a:t>平等，民族团结的核心是</a:t>
            </a:r>
            <a:r>
              <a:rPr lang="zh-CN" altLang="en-US" sz="2800">
                <a:solidFill>
                  <a:srgbClr val="FF0000"/>
                </a:solidFill>
                <a:latin typeface="Arial" panose="020b0604020202020204" pitchFamily="34" charset="0"/>
                <a:ea typeface="微软雅黑" panose="020b0503020204020204" charset="-122"/>
              </a:rPr>
              <a:t>思想</a:t>
            </a:r>
            <a:r>
              <a:rPr lang="zh-CN" altLang="en-US" sz="2800">
                <a:latin typeface="Arial" panose="020b0604020202020204" pitchFamily="34" charset="0"/>
                <a:ea typeface="微软雅黑" panose="020b0503020204020204" charset="-122"/>
              </a:rPr>
              <a:t>团结，各民族共同繁荣的核心是</a:t>
            </a:r>
            <a:r>
              <a:rPr lang="zh-CN" altLang="en-US" sz="2800">
                <a:solidFill>
                  <a:srgbClr val="FF0000"/>
                </a:solidFill>
                <a:latin typeface="Arial" panose="020b0604020202020204" pitchFamily="34" charset="0"/>
                <a:ea typeface="微软雅黑" panose="020b0503020204020204" charset="-122"/>
              </a:rPr>
              <a:t>经济</a:t>
            </a:r>
            <a:r>
              <a:rPr lang="zh-CN" altLang="en-US" sz="2800">
                <a:latin typeface="Arial" panose="020b0604020202020204" pitchFamily="34" charset="0"/>
                <a:ea typeface="微软雅黑" panose="020b0503020204020204" charset="-122"/>
              </a:rPr>
              <a:t>繁荣。三者之间的关系可用下图表示：</a:t>
            </a:r>
            <a:endParaRPr lang="zh-CN" altLang="en-US" sz="2800">
              <a:latin typeface="Arial" panose="020b0604020202020204" pitchFamily="34" charset="0"/>
              <a:ea typeface="微软雅黑" panose="020b0503020204020204" charset="-122"/>
            </a:endParaRPr>
          </a:p>
        </p:txBody>
      </p:sp>
      <p:sp>
        <p:nvSpPr>
          <p:cNvPr id="2" name="文本框 1"/>
          <p:cNvSpPr txBox="1"/>
          <p:nvPr>
            <p:custDataLst>
              <p:tags r:id="rId18"/>
            </p:custDataLst>
          </p:nvPr>
        </p:nvSpPr>
        <p:spPr>
          <a:xfrm>
            <a:off x="9552305" y="3531235"/>
            <a:ext cx="1605280" cy="953135"/>
          </a:xfrm>
          <a:prstGeom prst="rect">
            <a:avLst/>
          </a:prstGeom>
          <a:noFill/>
        </p:spPr>
        <p:txBody>
          <a:bodyPr wrap="none" rtlCol="0" anchor="t">
            <a:spAutoFit/>
          </a:bodyPr>
          <a:lstStyle/>
          <a:p>
            <a:r>
              <a:rPr lang="zh-CN" altLang="en-US" sz="2800">
                <a:solidFill>
                  <a:schemeClr val="tx1"/>
                </a:solidFill>
                <a:ea typeface="微软雅黑" panose="020b0503020204020204" charset="-122"/>
                <a:sym typeface="+mn-ea"/>
              </a:rPr>
              <a:t>互相联系</a:t>
            </a:r>
            <a:endParaRPr lang="zh-CN" altLang="en-US" sz="2800">
              <a:solidFill>
                <a:schemeClr val="tx1"/>
              </a:solidFill>
              <a:ea typeface="微软雅黑" panose="020b0503020204020204" charset="-122"/>
              <a:sym typeface="+mn-ea"/>
            </a:endParaRPr>
          </a:p>
          <a:p>
            <a:r>
              <a:rPr lang="zh-CN" altLang="en-US" sz="2800">
                <a:solidFill>
                  <a:schemeClr val="tx1"/>
                </a:solidFill>
                <a:ea typeface="微软雅黑" panose="020b0503020204020204" charset="-122"/>
                <a:sym typeface="+mn-ea"/>
              </a:rPr>
              <a:t>不可分割</a:t>
            </a:r>
            <a:endParaRPr lang="zh-CN" altLang="en-US" sz="2800">
              <a:solidFill>
                <a:schemeClr val="tx1"/>
              </a:solidFill>
              <a:ea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731"/>
                                        </p:tgtEl>
                                        <p:attrNameLst>
                                          <p:attrName>style.visibility</p:attrName>
                                        </p:attrNameLst>
                                      </p:cBhvr>
                                      <p:to>
                                        <p:strVal val="visible"/>
                                      </p:to>
                                    </p:set>
                                    <p:animEffect transition="in" filter="blinds(horizontal)">
                                      <p:cBhvr>
                                        <p:cTn id="7" dur="500"/>
                                        <p:tgtEl>
                                          <p:spTgt spid="3073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0726"/>
                                        </p:tgtEl>
                                        <p:attrNameLst>
                                          <p:attrName>style.visibility</p:attrName>
                                        </p:attrNameLst>
                                      </p:cBhvr>
                                      <p:to>
                                        <p:strVal val="visible"/>
                                      </p:to>
                                    </p:set>
                                    <p:animEffect transition="in" filter="blinds(horizontal)">
                                      <p:cBhvr>
                                        <p:cTn id="10" dur="500"/>
                                        <p:tgtEl>
                                          <p:spTgt spid="3072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0734"/>
                                        </p:tgtEl>
                                        <p:attrNameLst>
                                          <p:attrName>style.visibility</p:attrName>
                                        </p:attrNameLst>
                                      </p:cBhvr>
                                      <p:to>
                                        <p:strVal val="visible"/>
                                      </p:to>
                                    </p:set>
                                    <p:animEffect transition="in" filter="blinds(horizontal)">
                                      <p:cBhvr>
                                        <p:cTn id="15" dur="500"/>
                                        <p:tgtEl>
                                          <p:spTgt spid="3073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0727"/>
                                        </p:tgtEl>
                                        <p:attrNameLst>
                                          <p:attrName>style.visibility</p:attrName>
                                        </p:attrNameLst>
                                      </p:cBhvr>
                                      <p:to>
                                        <p:strVal val="visible"/>
                                      </p:to>
                                    </p:set>
                                    <p:animEffect transition="in" filter="blinds(horizontal)">
                                      <p:cBhvr>
                                        <p:cTn id="18" dur="500"/>
                                        <p:tgtEl>
                                          <p:spTgt spid="30727"/>
                                        </p:tgtEl>
                                      </p:cBhvr>
                                    </p:animEffect>
                                  </p:childTnLst>
                                </p:cTn>
                              </p:par>
                              <p:par>
                                <p:cTn id="19" presetID="3" presetClass="entr" presetSubtype="10" fill="hold" nodeType="withEffect">
                                  <p:stCondLst>
                                    <p:cond delay="0"/>
                                  </p:stCondLst>
                                  <p:childTnLst>
                                    <p:set>
                                      <p:cBhvr>
                                        <p:cTn id="20" dur="1" fill="hold">
                                          <p:stCondLst>
                                            <p:cond delay="0"/>
                                          </p:stCondLst>
                                        </p:cTn>
                                        <p:tgtEl>
                                          <p:spTgt spid="30732"/>
                                        </p:tgtEl>
                                        <p:attrNameLst>
                                          <p:attrName>style.visibility</p:attrName>
                                        </p:attrNameLst>
                                      </p:cBhvr>
                                      <p:to>
                                        <p:strVal val="visible"/>
                                      </p:to>
                                    </p:set>
                                    <p:animEffect transition="in" filter="blinds(horizontal)">
                                      <p:cBhvr>
                                        <p:cTn id="21" dur="500"/>
                                        <p:tgtEl>
                                          <p:spTgt spid="30732"/>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0730"/>
                                        </p:tgtEl>
                                        <p:attrNameLst>
                                          <p:attrName>style.visibility</p:attrName>
                                        </p:attrNameLst>
                                      </p:cBhvr>
                                      <p:to>
                                        <p:strVal val="visible"/>
                                      </p:to>
                                    </p:set>
                                    <p:animEffect transition="in" filter="blinds(horizontal)">
                                      <p:cBhvr>
                                        <p:cTn id="24" dur="500"/>
                                        <p:tgtEl>
                                          <p:spTgt spid="30730"/>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0728"/>
                                        </p:tgtEl>
                                        <p:attrNameLst>
                                          <p:attrName>style.visibility</p:attrName>
                                        </p:attrNameLst>
                                      </p:cBhvr>
                                      <p:to>
                                        <p:strVal val="visible"/>
                                      </p:to>
                                    </p:set>
                                    <p:animEffect transition="in" filter="blinds(horizontal)">
                                      <p:cBhvr>
                                        <p:cTn id="29" dur="500"/>
                                        <p:tgtEl>
                                          <p:spTgt spid="30728"/>
                                        </p:tgtEl>
                                      </p:cBhvr>
                                    </p:animEffect>
                                  </p:childTnLst>
                                </p:cTn>
                              </p:par>
                              <p:par>
                                <p:cTn id="30" presetID="3" presetClass="entr" presetSubtype="10" fill="hold" nodeType="withEffect">
                                  <p:stCondLst>
                                    <p:cond delay="0"/>
                                  </p:stCondLst>
                                  <p:childTnLst>
                                    <p:set>
                                      <p:cBhvr>
                                        <p:cTn id="31" dur="1" fill="hold">
                                          <p:stCondLst>
                                            <p:cond delay="0"/>
                                          </p:stCondLst>
                                        </p:cTn>
                                        <p:tgtEl>
                                          <p:spTgt spid="30733"/>
                                        </p:tgtEl>
                                        <p:attrNameLst>
                                          <p:attrName>style.visibility</p:attrName>
                                        </p:attrNameLst>
                                      </p:cBhvr>
                                      <p:to>
                                        <p:strVal val="visible"/>
                                      </p:to>
                                    </p:set>
                                    <p:animEffect transition="in" filter="blinds(horizontal)">
                                      <p:cBhvr>
                                        <p:cTn id="32" dur="500"/>
                                        <p:tgtEl>
                                          <p:spTgt spid="30733"/>
                                        </p:tgtEl>
                                      </p:cBhvr>
                                    </p:animEffect>
                                  </p:childTnLst>
                                </p:cTn>
                              </p:par>
                              <p:par>
                                <p:cTn id="33" presetID="3" presetClass="entr" presetSubtype="10" fill="hold" nodeType="withEffect">
                                  <p:stCondLst>
                                    <p:cond delay="0"/>
                                  </p:stCondLst>
                                  <p:childTnLst>
                                    <p:set>
                                      <p:cBhvr>
                                        <p:cTn id="34" dur="1" fill="hold">
                                          <p:stCondLst>
                                            <p:cond delay="0"/>
                                          </p:stCondLst>
                                        </p:cTn>
                                        <p:tgtEl>
                                          <p:spTgt spid="30735"/>
                                        </p:tgtEl>
                                        <p:attrNameLst>
                                          <p:attrName>style.visibility</p:attrName>
                                        </p:attrNameLst>
                                      </p:cBhvr>
                                      <p:to>
                                        <p:strVal val="visible"/>
                                      </p:to>
                                    </p:set>
                                    <p:animEffect transition="in" filter="blinds(horizontal)">
                                      <p:cBhvr>
                                        <p:cTn id="35" dur="500"/>
                                        <p:tgtEl>
                                          <p:spTgt spid="30735"/>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30729"/>
                                        </p:tgtEl>
                                        <p:attrNameLst>
                                          <p:attrName>style.visibility</p:attrName>
                                        </p:attrNameLst>
                                      </p:cBhvr>
                                      <p:to>
                                        <p:strVal val="visible"/>
                                      </p:to>
                                    </p:set>
                                    <p:animEffect transition="in" filter="blinds(horizontal)">
                                      <p:cBhvr>
                                        <p:cTn id="38" dur="500"/>
                                        <p:tgtEl>
                                          <p:spTgt spid="30729"/>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blinds(horizontal)">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6" grpId="0"/>
      <p:bldP spid="30727" grpId="0"/>
      <p:bldP spid="30730" grpId="0"/>
      <p:bldP spid="30728" grpId="0"/>
      <p:bldP spid="30729" grpId="0"/>
      <p:bldP spid="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P_7_BD#31.57f6a0304"/>
          <p:cNvSpPr/>
          <p:nvPr>
            <p:custDataLst>
              <p:tags r:id="rId4"/>
            </p:custDataLst>
          </p:nvPr>
        </p:nvSpPr>
        <p:spPr>
          <a:xfrm>
            <a:off x="4642485" y="595630"/>
            <a:ext cx="6928485" cy="52387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关键词、侧重点法区分处理民族关系的原则</a:t>
            </a:r>
            <a:endParaRPr lang="en-US" sz="2565" b="1"/>
          </a:p>
        </p:txBody>
      </p:sp>
      <p:graphicFrame>
        <p:nvGraphicFramePr>
          <p:cNvPr id="14" name="P_7_BD#31.57f6a0304"/>
          <p:cNvGraphicFramePr>
            <a:graphicFrameLocks noGrp="1"/>
          </p:cNvGraphicFramePr>
          <p:nvPr>
            <p:custDataLst>
              <p:tags r:id="rId5"/>
            </p:custDataLst>
          </p:nvPr>
        </p:nvGraphicFramePr>
        <p:xfrm>
          <a:off x="641259" y="1541012"/>
          <a:ext cx="10909935" cy="4519930"/>
        </p:xfrm>
        <a:graphic>
          <a:graphicData uri="http://schemas.openxmlformats.org/drawingml/2006/table">
            <a:tbl>
              <a:tblPr/>
              <a:tblGrid>
                <a:gridCol w="1413510"/>
                <a:gridCol w="1516380"/>
                <a:gridCol w="1456055"/>
                <a:gridCol w="6523990"/>
              </a:tblGrid>
              <a:tr h="82169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民族关系</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民族原则</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侧重点</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关键词</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rowSpan="3">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平等团结互助和谐</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民族平等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在各方面地位平等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“无优劣之分”“权利和义务平等"“尊重少数民族语言.风俗习惯"等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民族团结</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民族关系融洽</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“和睦"“合作”“共同奋斗"“反对民族分裂"“相互离不开”等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84960">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各民族共同繁荣</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发展过程中补弱</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“共同发展"“共同富裕”“共同繁荣”“加大财政对民族地区的支持”“对口支援少数民族地区"“实现中华民族伟大复兴"等</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6"/>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38.bdcfc52a8"/>
          <p:cNvSpPr/>
          <p:nvPr>
            <p:custDataLst>
              <p:tags r:id="rId4"/>
            </p:custDataLst>
          </p:nvPr>
        </p:nvSpPr>
        <p:spPr>
          <a:xfrm>
            <a:off x="703723" y="50191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处理民族关系的三大原则</a:t>
            </a:r>
            <a:endParaRPr lang="en-US" sz="2565"/>
          </a:p>
        </p:txBody>
      </p:sp>
      <p:sp>
        <p:nvSpPr>
          <p:cNvPr id="3" name="Q_7_BD.33_1#39.2d1b99e69"/>
          <p:cNvSpPr/>
          <p:nvPr>
            <p:custDataLst>
              <p:tags r:id="rId5"/>
            </p:custDataLst>
          </p:nvPr>
        </p:nvSpPr>
        <p:spPr>
          <a:xfrm>
            <a:off x="703723" y="1115797"/>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[2020·全国卷Ⅲ]</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中央财政通过国家文物保护专项资金、非物质文化遗产保护专项资金以及中央补助地方公共文化服务体系建设专项资金等相关财政转移支付，支持加强民族语言文字出版能力建设，推动少数民族地区新闻出版广播电视事业发展。中央财政支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①旨在推动民族地区文化事业的发展</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②凸显了民族区域自治制度的优越性</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③是民族地区经济社会发展的基本保障</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④体现了各民族共同发展共同富裕共同繁荣原则</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4" name="Q_7_AN.34_1#39.2d1b99e69.bracket"/>
          <p:cNvSpPr/>
          <p:nvPr>
            <p:custDataLst>
              <p:tags r:id="rId6"/>
            </p:custDataLst>
          </p:nvPr>
        </p:nvSpPr>
        <p:spPr>
          <a:xfrm>
            <a:off x="8595222" y="3004009"/>
            <a:ext cx="290775"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36_1#41.fc14b5e59"/>
          <p:cNvSpPr/>
          <p:nvPr>
            <p:custDataLst>
              <p:tags r:id="rId4"/>
            </p:custDataLst>
          </p:nvPr>
        </p:nvSpPr>
        <p:spPr>
          <a:xfrm>
            <a:off x="700548" y="67719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[2019·全国卷Ⅰ]</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某市在民族团结进步创建活动中，把民族团结教育纳入国民教育、社会教育和职业教育的全过程，在颁金节、古尔邦节等民族节日期间举行多民族的联谊活动，把少数民族风俗、民情等融入舞蹈、声乐剧目之中，创建活动取得显著成效。上述做法(</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①促进了各民族的和睦共处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②有利于增强中华民族的共同体意识</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③开创了经济文化融合发展的新局面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④是民族自治地方自主管理教育文化事业的体现</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37_1#41.fc14b5e59.bracket"/>
          <p:cNvSpPr/>
          <p:nvPr>
            <p:custDataLst>
              <p:tags r:id="rId5"/>
            </p:custDataLst>
          </p:nvPr>
        </p:nvSpPr>
        <p:spPr>
          <a:xfrm>
            <a:off x="7974106" y="2466982"/>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6" name="TextBox 5"/>
          <p:cNvSpPr txBox="1"/>
          <p:nvPr>
            <p:custDataLst>
              <p:tags r:id="rId4"/>
            </p:custDataLst>
          </p:nvPr>
        </p:nvSpPr>
        <p:spPr>
          <a:xfrm>
            <a:off x="1641316" y="3264694"/>
            <a:ext cx="951071" cy="1476375"/>
          </a:xfrm>
          <a:prstGeom prst="rect">
            <a:avLst/>
          </a:prstGeom>
          <a:noFill/>
        </p:spPr>
        <p:txBody>
          <a:bodyPr wrap="square" rtlCol="0">
            <a:spAutoFit/>
          </a:bodyPr>
          <a:lstStyle/>
          <a:p>
            <a:r>
              <a:rPr lang="zh-CN" altLang="en-US" sz="3000" b="1">
                <a:latin typeface="微软雅黑" panose="020b0503020204020204" charset="-122"/>
                <a:ea typeface="微软雅黑" panose="020b0503020204020204" charset="-122"/>
              </a:rPr>
              <a:t>我国政治制度</a:t>
            </a:r>
            <a:endParaRPr lang="zh-CN" altLang="en-US" sz="3000" b="1">
              <a:latin typeface="微软雅黑" panose="020b0503020204020204" charset="-122"/>
              <a:ea typeface="微软雅黑" panose="020b0503020204020204" charset="-122"/>
            </a:endParaRPr>
          </a:p>
        </p:txBody>
      </p:sp>
      <p:sp>
        <p:nvSpPr>
          <p:cNvPr id="8" name="左大括号 7"/>
          <p:cNvSpPr/>
          <p:nvPr>
            <p:custDataLst>
              <p:tags r:id="rId5"/>
            </p:custDataLst>
          </p:nvPr>
        </p:nvSpPr>
        <p:spPr>
          <a:xfrm>
            <a:off x="2633663" y="3264218"/>
            <a:ext cx="234791" cy="1720691"/>
          </a:xfrm>
          <a:prstGeom prst="leftBrace">
            <a:avLst>
              <a:gd name="adj1" fmla="val 75253"/>
              <a:gd name="adj2" fmla="val 50000"/>
            </a:avLst>
          </a:prstGeom>
          <a:ln w="69850"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9" name="TextBox 8"/>
          <p:cNvSpPr txBox="1"/>
          <p:nvPr>
            <p:custDataLst>
              <p:tags r:id="rId6"/>
            </p:custDataLst>
          </p:nvPr>
        </p:nvSpPr>
        <p:spPr>
          <a:xfrm>
            <a:off x="2835910" y="3077528"/>
            <a:ext cx="2953226" cy="506730"/>
          </a:xfrm>
          <a:prstGeom prst="rect">
            <a:avLst/>
          </a:prstGeom>
          <a:noFill/>
        </p:spPr>
        <p:txBody>
          <a:bodyPr wrap="square" rtlCol="0">
            <a:spAutoFit/>
          </a:bodyPr>
          <a:lstStyle/>
          <a:p>
            <a:r>
              <a:rPr lang="zh-CN" altLang="en-US" sz="2700" b="1">
                <a:latin typeface="微软雅黑" panose="020b0503020204020204" charset="-122"/>
                <a:ea typeface="微软雅黑" panose="020b0503020204020204" charset="-122"/>
              </a:rPr>
              <a:t>一个根本政治制度：</a:t>
            </a:r>
            <a:endParaRPr lang="zh-CN" altLang="en-US" sz="2700" b="1">
              <a:latin typeface="微软雅黑" panose="020b0503020204020204" charset="-122"/>
              <a:ea typeface="微软雅黑" panose="020b0503020204020204" charset="-122"/>
            </a:endParaRPr>
          </a:p>
        </p:txBody>
      </p:sp>
      <p:sp>
        <p:nvSpPr>
          <p:cNvPr id="10" name="TextBox 9"/>
          <p:cNvSpPr txBox="1"/>
          <p:nvPr>
            <p:custDataLst>
              <p:tags r:id="rId7"/>
            </p:custDataLst>
          </p:nvPr>
        </p:nvSpPr>
        <p:spPr>
          <a:xfrm>
            <a:off x="2868295" y="4740910"/>
            <a:ext cx="3244850" cy="506730"/>
          </a:xfrm>
          <a:prstGeom prst="rect">
            <a:avLst/>
          </a:prstGeom>
          <a:noFill/>
        </p:spPr>
        <p:txBody>
          <a:bodyPr wrap="square" rtlCol="0">
            <a:spAutoFit/>
          </a:bodyPr>
          <a:lstStyle/>
          <a:p>
            <a:r>
              <a:rPr lang="zh-CN" altLang="en-US" sz="2700" b="1">
                <a:latin typeface="微软雅黑" panose="020b0503020204020204" charset="-122"/>
                <a:ea typeface="微软雅黑" panose="020b0503020204020204" charset="-122"/>
              </a:rPr>
              <a:t>三个基本政治制度：</a:t>
            </a:r>
            <a:endParaRPr lang="zh-CN" altLang="en-US" sz="2700" b="1">
              <a:latin typeface="微软雅黑" panose="020b0503020204020204" charset="-122"/>
              <a:ea typeface="微软雅黑" panose="020b0503020204020204" charset="-122"/>
            </a:endParaRPr>
          </a:p>
        </p:txBody>
      </p:sp>
      <p:sp>
        <p:nvSpPr>
          <p:cNvPr id="11" name="TextBox 10"/>
          <p:cNvSpPr txBox="1"/>
          <p:nvPr>
            <p:custDataLst>
              <p:tags r:id="rId8"/>
            </p:custDataLst>
          </p:nvPr>
        </p:nvSpPr>
        <p:spPr>
          <a:xfrm>
            <a:off x="6142038" y="3077528"/>
            <a:ext cx="3168968" cy="506730"/>
          </a:xfrm>
          <a:prstGeom prst="rect">
            <a:avLst/>
          </a:prstGeom>
          <a:noFill/>
        </p:spPr>
        <p:txBody>
          <a:bodyPr wrap="square" rtlCol="0">
            <a:spAutoFit/>
          </a:bodyPr>
          <a:lstStyle/>
          <a:p>
            <a:r>
              <a:rPr lang="zh-CN" altLang="en-US" sz="2700" b="1">
                <a:solidFill>
                  <a:srgbClr val="0000FF"/>
                </a:solidFill>
                <a:latin typeface="微软雅黑" panose="020b0503020204020204" charset="-122"/>
                <a:ea typeface="微软雅黑" panose="020b0503020204020204" charset="-122"/>
              </a:rPr>
              <a:t>人民代表大会制度</a:t>
            </a:r>
            <a:endParaRPr lang="zh-CN" altLang="en-US" sz="2700" b="1">
              <a:solidFill>
                <a:srgbClr val="0000FF"/>
              </a:solidFill>
              <a:latin typeface="微软雅黑" panose="020b0503020204020204" charset="-122"/>
              <a:ea typeface="微软雅黑" panose="020b0503020204020204" charset="-122"/>
            </a:endParaRPr>
          </a:p>
        </p:txBody>
      </p:sp>
      <p:sp>
        <p:nvSpPr>
          <p:cNvPr id="12" name="左大括号 11"/>
          <p:cNvSpPr/>
          <p:nvPr>
            <p:custDataLst>
              <p:tags r:id="rId9"/>
            </p:custDataLst>
          </p:nvPr>
        </p:nvSpPr>
        <p:spPr>
          <a:xfrm>
            <a:off x="5787708" y="4206240"/>
            <a:ext cx="276225" cy="1425893"/>
          </a:xfrm>
          <a:prstGeom prst="leftBrace">
            <a:avLst>
              <a:gd name="adj1" fmla="val 60300"/>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13" name="TextBox 12"/>
          <p:cNvSpPr txBox="1"/>
          <p:nvPr>
            <p:custDataLst>
              <p:tags r:id="rId10"/>
            </p:custDataLst>
          </p:nvPr>
        </p:nvSpPr>
        <p:spPr>
          <a:xfrm>
            <a:off x="6195378" y="3820319"/>
            <a:ext cx="3283744" cy="46037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panose="020b0503020204020204" charset="-122"/>
              </a:rPr>
              <a:t>1.</a:t>
            </a:r>
            <a:r>
              <a:rPr lang="zh-CN" altLang="en-US" sz="2400" b="1">
                <a:solidFill>
                  <a:srgbClr val="0000FF"/>
                </a:solidFill>
                <a:latin typeface="微软雅黑" panose="020b0503020204020204" charset="-122"/>
                <a:ea typeface="微软雅黑" panose="020b0503020204020204" charset="-122"/>
              </a:rPr>
              <a:t>基层群众自治制度</a:t>
            </a:r>
            <a:endParaRPr lang="zh-CN" altLang="en-US" sz="2400" b="1">
              <a:solidFill>
                <a:srgbClr val="0000FF"/>
              </a:solidFill>
              <a:latin typeface="微软雅黑" panose="020b0503020204020204" charset="-122"/>
              <a:ea typeface="微软雅黑" panose="020b0503020204020204" charset="-122"/>
            </a:endParaRPr>
          </a:p>
        </p:txBody>
      </p:sp>
      <p:sp>
        <p:nvSpPr>
          <p:cNvPr id="14" name="TextBox 13"/>
          <p:cNvSpPr txBox="1"/>
          <p:nvPr>
            <p:custDataLst>
              <p:tags r:id="rId11"/>
            </p:custDataLst>
          </p:nvPr>
        </p:nvSpPr>
        <p:spPr>
          <a:xfrm>
            <a:off x="6142038" y="4280218"/>
            <a:ext cx="4186714" cy="82994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panose="020b0503020204020204" charset="-122"/>
              </a:rPr>
              <a:t>2.</a:t>
            </a:r>
            <a:r>
              <a:rPr lang="zh-CN" altLang="en-US" sz="2400" b="1">
                <a:solidFill>
                  <a:srgbClr val="0000FF"/>
                </a:solidFill>
                <a:latin typeface="微软雅黑" panose="020b0503020204020204" charset="-122"/>
                <a:ea typeface="微软雅黑" panose="020b0503020204020204" charset="-122"/>
              </a:rPr>
              <a:t>中国共产党领导的多党合作与政治协商制度</a:t>
            </a:r>
            <a:endParaRPr lang="zh-CN" altLang="en-US" sz="2400" b="1">
              <a:solidFill>
                <a:srgbClr val="0000FF"/>
              </a:solidFill>
              <a:latin typeface="微软雅黑" panose="020b0503020204020204" charset="-122"/>
              <a:ea typeface="微软雅黑" panose="020b0503020204020204" charset="-122"/>
            </a:endParaRPr>
          </a:p>
        </p:txBody>
      </p:sp>
      <p:sp>
        <p:nvSpPr>
          <p:cNvPr id="15" name="TextBox 14"/>
          <p:cNvSpPr txBox="1"/>
          <p:nvPr>
            <p:custDataLst>
              <p:tags r:id="rId12"/>
            </p:custDataLst>
          </p:nvPr>
        </p:nvSpPr>
        <p:spPr>
          <a:xfrm>
            <a:off x="6142038" y="5171916"/>
            <a:ext cx="3389948" cy="460375"/>
          </a:xfrm>
          <a:prstGeom prst="rect">
            <a:avLst/>
          </a:prstGeom>
          <a:noFill/>
        </p:spPr>
        <p:txBody>
          <a:bodyPr wrap="square" rtlCol="0">
            <a:spAutoFit/>
          </a:bodyPr>
          <a:lstStyle/>
          <a:p>
            <a:r>
              <a:rPr lang="en-US" altLang="zh-CN" sz="2400" b="1">
                <a:solidFill>
                  <a:srgbClr val="FF0000"/>
                </a:solidFill>
                <a:latin typeface="微软雅黑" panose="020b0503020204020204" charset="-122"/>
                <a:ea typeface="微软雅黑" panose="020b0503020204020204" charset="-122"/>
              </a:rPr>
              <a:t>3.</a:t>
            </a:r>
            <a:r>
              <a:rPr lang="zh-CN" altLang="en-US" sz="2400" b="1">
                <a:solidFill>
                  <a:srgbClr val="FF0000"/>
                </a:solidFill>
                <a:latin typeface="微软雅黑" panose="020b0503020204020204" charset="-122"/>
                <a:ea typeface="微软雅黑" panose="020b0503020204020204" charset="-122"/>
              </a:rPr>
              <a:t>民族区域自治制度</a:t>
            </a:r>
            <a:endParaRPr lang="zh-CN" altLang="en-US" sz="2400" b="1">
              <a:solidFill>
                <a:srgbClr val="FF0000"/>
              </a:solidFill>
              <a:latin typeface="微软雅黑" panose="020b0503020204020204" charset="-122"/>
              <a:ea typeface="微软雅黑" panose="020b0503020204020204" charset="-122"/>
            </a:endParaRPr>
          </a:p>
        </p:txBody>
      </p:sp>
      <p:sp>
        <p:nvSpPr>
          <p:cNvPr id="6149" name="Text Box 10"/>
          <p:cNvSpPr txBox="1"/>
          <p:nvPr>
            <p:custDataLst>
              <p:tags r:id="rId13"/>
            </p:custDataLst>
          </p:nvPr>
        </p:nvSpPr>
        <p:spPr>
          <a:xfrm>
            <a:off x="933450" y="5806440"/>
            <a:ext cx="10325735" cy="829945"/>
          </a:xfrm>
          <a:prstGeom prst="rect">
            <a:avLst/>
          </a:prstGeom>
          <a:noFill/>
          <a:ln w="9525">
            <a:noFill/>
          </a:ln>
        </p:spPr>
        <p:txBody>
          <a:bodyPr wrap="square" anchor="t">
            <a:spAutoFit/>
          </a:bodyPr>
          <a:lstStyle/>
          <a:p>
            <a:pPr>
              <a:spcBef>
                <a:spcPct val="50000"/>
              </a:spcBef>
            </a:pPr>
            <a:r>
              <a:rPr lang="zh-CN" altLang="en-US" sz="2400" b="1">
                <a:solidFill>
                  <a:schemeClr val="tx1"/>
                </a:solidFill>
                <a:latin typeface="微软雅黑" panose="020b0503020204020204" charset="-122"/>
                <a:ea typeface="微软雅黑" panose="020b0503020204020204" charset="-122"/>
              </a:rPr>
              <a:t>我国通过不断完善我国的政治制度，推动国家治理体系和治理能力现代化，</a:t>
            </a:r>
            <a:r>
              <a:rPr lang="zh-CN" altLang="en-US" sz="2400" b="1">
                <a:solidFill>
                  <a:srgbClr val="FF0000"/>
                </a:solidFill>
                <a:latin typeface="微软雅黑" panose="020b0503020204020204" charset="-122"/>
                <a:ea typeface="微软雅黑" panose="020b0503020204020204" charset="-122"/>
              </a:rPr>
              <a:t>发展社会主义民主政治</a:t>
            </a:r>
            <a:r>
              <a:rPr lang="zh-CN" altLang="en-US" sz="2400" b="1">
                <a:solidFill>
                  <a:schemeClr val="tx1"/>
                </a:solidFill>
                <a:latin typeface="微软雅黑" panose="020b0503020204020204" charset="-122"/>
                <a:ea typeface="微软雅黑" panose="020b0503020204020204" charset="-122"/>
              </a:rPr>
              <a:t>，保障人民当家作主。</a:t>
            </a:r>
            <a:endParaRPr lang="zh-CN" altLang="en-US" sz="2400" b="1">
              <a:solidFill>
                <a:schemeClr val="tx1"/>
              </a:solidFill>
              <a:latin typeface="微软雅黑" panose="020b0503020204020204" charset="-122"/>
              <a:ea typeface="微软雅黑" panose="020b0503020204020204" charset="-122"/>
            </a:endParaRPr>
          </a:p>
        </p:txBody>
      </p:sp>
      <p:sp>
        <p:nvSpPr>
          <p:cNvPr id="3" name="Text Box 2"/>
          <p:cNvSpPr txBox="1"/>
          <p:nvPr>
            <p:custDataLst>
              <p:tags r:id="rId14"/>
            </p:custDataLst>
          </p:nvPr>
        </p:nvSpPr>
        <p:spPr>
          <a:xfrm>
            <a:off x="555625" y="1103313"/>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、民族区域自治制度是什么</a:t>
            </a:r>
            <a:endParaRPr lang="zh-CN" altLang="en-US" sz="3200" b="1">
              <a:ea typeface="微软雅黑" panose="020b0503020204020204" charset="-122"/>
              <a:cs typeface="微软雅黑" panose="020b0503020204020204" charset="-122"/>
            </a:endParaRPr>
          </a:p>
        </p:txBody>
      </p:sp>
      <p:sp>
        <p:nvSpPr>
          <p:cNvPr id="5" name="Rectangle 842"/>
          <p:cNvSpPr/>
          <p:nvPr>
            <p:custDataLst>
              <p:tags r:id="rId15"/>
            </p:custDataLst>
          </p:nvPr>
        </p:nvSpPr>
        <p:spPr>
          <a:xfrm>
            <a:off x="734060" y="520065"/>
            <a:ext cx="9112250"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核心考点三：民族区域自治制度</a:t>
            </a:r>
            <a:endParaRPr lang="zh-CN" altLang="en-US" sz="3200" b="1">
              <a:solidFill>
                <a:srgbClr val="FF0000"/>
              </a:solidFill>
              <a:latin typeface="Calibri" panose="020f0502020204030204" charset="0"/>
              <a:ea typeface="黑体" panose="02010609060101010101" pitchFamily="49" charset="-122"/>
            </a:endParaRPr>
          </a:p>
        </p:txBody>
      </p:sp>
      <p:sp>
        <p:nvSpPr>
          <p:cNvPr id="7" name="文本框 6"/>
          <p:cNvSpPr txBox="1"/>
          <p:nvPr>
            <p:custDataLst>
              <p:tags r:id="rId16"/>
            </p:custDataLst>
          </p:nvPr>
        </p:nvSpPr>
        <p:spPr>
          <a:xfrm>
            <a:off x="555625" y="1881505"/>
            <a:ext cx="2013585" cy="583565"/>
          </a:xfrm>
          <a:prstGeom prst="rect">
            <a:avLst/>
          </a:prstGeom>
          <a:noFill/>
        </p:spPr>
        <p:txBody>
          <a:bodyPr wrap="none" rtlCol="0" anchor="t">
            <a:spAutoFit/>
          </a:bodyPr>
          <a:lstStyle/>
          <a:p>
            <a:pPr>
              <a:spcBef>
                <a:spcPct val="50000"/>
              </a:spcBef>
            </a:pPr>
            <a:r>
              <a:rPr lang="zh-CN" altLang="en-US" sz="3200" b="1">
                <a:ea typeface="微软雅黑" panose="020b0503020204020204" charset="-122"/>
                <a:cs typeface="微软雅黑" panose="020b0503020204020204" charset="-122"/>
                <a:sym typeface="+mn-ea"/>
              </a:rPr>
              <a:t>（</a:t>
            </a:r>
            <a:r>
              <a:rPr lang="en-US" altLang="zh-CN" sz="3200" b="1">
                <a:ea typeface="微软雅黑" panose="020b0503020204020204" charset="-122"/>
                <a:cs typeface="微软雅黑" panose="020b0503020204020204" charset="-122"/>
                <a:sym typeface="+mn-ea"/>
              </a:rPr>
              <a:t>1</a:t>
            </a:r>
            <a:r>
              <a:rPr lang="zh-CN" altLang="en-US" sz="3200" b="1">
                <a:ea typeface="微软雅黑" panose="020b0503020204020204" charset="-122"/>
                <a:cs typeface="微软雅黑" panose="020b0503020204020204" charset="-122"/>
                <a:sym typeface="+mn-ea"/>
              </a:rPr>
              <a:t>）地位</a:t>
            </a:r>
            <a:endParaRPr lang="zh-CN" altLang="en-US" sz="3200" b="1">
              <a:ea typeface="微软雅黑" panose="020b0503020204020204" charset="-122"/>
              <a:cs typeface="微软雅黑" panose="020b0503020204020204" charset="-122"/>
              <a:sym typeface="+mn-ea"/>
            </a:endParaRPr>
          </a:p>
        </p:txBody>
      </p:sp>
      <p:sp>
        <p:nvSpPr>
          <p:cNvPr id="16" name="矩形 118788"/>
          <p:cNvSpPr>
            <a:spLocks noChangeArrowheads="1"/>
          </p:cNvSpPr>
          <p:nvPr>
            <p:custDataLst>
              <p:tags r:id="rId17"/>
            </p:custDataLst>
          </p:nvPr>
        </p:nvSpPr>
        <p:spPr bwMode="auto">
          <a:xfrm>
            <a:off x="2835910" y="1892300"/>
            <a:ext cx="8625840" cy="58356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是我国基本民族政策，一项基本政治制度</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839470" y="1616075"/>
            <a:ext cx="11089005" cy="107632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民族区域自治制度是在国家统一领导下，各少数民族聚居的地方实行区域自治，设立自治机关，行使自治权的制度。</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3" name="文本框 2"/>
          <p:cNvSpPr txBox="1"/>
          <p:nvPr>
            <p:custDataLst>
              <p:tags r:id="rId4"/>
            </p:custDataLst>
          </p:nvPr>
        </p:nvSpPr>
        <p:spPr>
          <a:xfrm>
            <a:off x="839470" y="772795"/>
            <a:ext cx="2013585" cy="583565"/>
          </a:xfrm>
          <a:prstGeom prst="rect">
            <a:avLst/>
          </a:prstGeom>
          <a:noFill/>
        </p:spPr>
        <p:txBody>
          <a:bodyPr wrap="none" rtlCol="0" anchor="t">
            <a:spAutoFit/>
          </a:bodyPr>
          <a:lstStyle/>
          <a:p>
            <a:pPr>
              <a:spcBef>
                <a:spcPct val="50000"/>
              </a:spcBef>
            </a:pPr>
            <a:r>
              <a:rPr lang="zh-CN" altLang="en-US" sz="3200" b="1">
                <a:ea typeface="微软雅黑" panose="020b0503020204020204" charset="-122"/>
                <a:cs typeface="微软雅黑" panose="020b0503020204020204" charset="-122"/>
                <a:sym typeface="+mn-ea"/>
              </a:rPr>
              <a:t>（</a:t>
            </a:r>
            <a:r>
              <a:rPr lang="en-US" altLang="zh-CN" sz="3200" b="1">
                <a:ea typeface="微软雅黑" panose="020b0503020204020204" charset="-122"/>
                <a:cs typeface="微软雅黑" panose="020b0503020204020204" charset="-122"/>
                <a:sym typeface="+mn-ea"/>
              </a:rPr>
              <a:t>2</a:t>
            </a:r>
            <a:r>
              <a:rPr lang="zh-CN" altLang="en-US" sz="3200" b="1">
                <a:ea typeface="微软雅黑" panose="020b0503020204020204" charset="-122"/>
                <a:cs typeface="微软雅黑" panose="020b0503020204020204" charset="-122"/>
                <a:sym typeface="+mn-ea"/>
              </a:rPr>
              <a:t>）含义</a:t>
            </a:r>
            <a:endParaRPr lang="zh-CN" altLang="en-US" sz="3200" b="1">
              <a:ea typeface="微软雅黑" panose="020b0503020204020204" charset="-122"/>
              <a:cs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806450" y="1412875"/>
            <a:ext cx="11089005" cy="58356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①前提和基础：</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国家的统一领导</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3" name="文本框 2"/>
          <p:cNvSpPr txBox="1"/>
          <p:nvPr>
            <p:custDataLst>
              <p:tags r:id="rId4"/>
            </p:custDataLst>
          </p:nvPr>
        </p:nvSpPr>
        <p:spPr>
          <a:xfrm>
            <a:off x="734060" y="625475"/>
            <a:ext cx="2826385" cy="583565"/>
          </a:xfrm>
          <a:prstGeom prst="rect">
            <a:avLst/>
          </a:prstGeom>
          <a:noFill/>
        </p:spPr>
        <p:txBody>
          <a:bodyPr wrap="none" rtlCol="0" anchor="t">
            <a:spAutoFit/>
          </a:bodyPr>
          <a:lstStyle/>
          <a:p>
            <a:pPr>
              <a:spcBef>
                <a:spcPct val="50000"/>
              </a:spcBef>
            </a:pPr>
            <a:r>
              <a:rPr lang="zh-CN" altLang="en-US" sz="3200" b="1">
                <a:ea typeface="微软雅黑" panose="020b0503020204020204" charset="-122"/>
                <a:cs typeface="微软雅黑" panose="020b0503020204020204" charset="-122"/>
                <a:sym typeface="+mn-ea"/>
              </a:rPr>
              <a:t>（</a:t>
            </a:r>
            <a:r>
              <a:rPr lang="en-US" altLang="zh-CN" sz="3200" b="1">
                <a:ea typeface="微软雅黑" panose="020b0503020204020204" charset="-122"/>
                <a:cs typeface="微软雅黑" panose="020b0503020204020204" charset="-122"/>
                <a:sym typeface="+mn-ea"/>
              </a:rPr>
              <a:t>3</a:t>
            </a:r>
            <a:r>
              <a:rPr lang="zh-CN" altLang="en-US" sz="3200" b="1">
                <a:ea typeface="微软雅黑" panose="020b0503020204020204" charset="-122"/>
                <a:cs typeface="微软雅黑" panose="020b0503020204020204" charset="-122"/>
                <a:sym typeface="+mn-ea"/>
              </a:rPr>
              <a:t>）基本内容</a:t>
            </a:r>
            <a:endParaRPr lang="zh-CN" altLang="en-US" sz="3200" b="1">
              <a:ea typeface="微软雅黑" panose="020b0503020204020204" charset="-122"/>
              <a:cs typeface="微软雅黑" panose="020b0503020204020204" charset="-122"/>
              <a:sym typeface="+mn-ea"/>
            </a:endParaRPr>
          </a:p>
        </p:txBody>
      </p:sp>
      <p:sp>
        <p:nvSpPr>
          <p:cNvPr id="15379" name="Text Box 19"/>
          <p:cNvSpPr txBox="1">
            <a:spLocks noChangeArrowheads="1"/>
          </p:cNvSpPr>
          <p:nvPr>
            <p:custDataLst>
              <p:tags r:id="rId5"/>
            </p:custDataLst>
          </p:nvPr>
        </p:nvSpPr>
        <p:spPr bwMode="auto">
          <a:xfrm>
            <a:off x="2621915" y="2780030"/>
            <a:ext cx="2016125" cy="521970"/>
          </a:xfrm>
          <a:prstGeom prst="rect">
            <a:avLst/>
          </a:prstGeom>
          <a:solidFill>
            <a:srgbClr val="FFFF66"/>
          </a:solidFill>
          <a:ln w="9525">
            <a:noFill/>
            <a:miter lim="800000"/>
          </a:ln>
        </p:spPr>
        <p:txBody>
          <a:bodyPr wrap="square">
            <a:spAutoFit/>
          </a:bodyPr>
          <a:lstStyle/>
          <a:p>
            <a:pPr>
              <a:spcBef>
                <a:spcPct val="50000"/>
              </a:spcBef>
            </a:pPr>
            <a:r>
              <a:rPr lang="en-US" altLang="zh-CN" sz="2800" b="1">
                <a:solidFill>
                  <a:srgbClr val="0000FF"/>
                </a:solidFill>
                <a:latin typeface="微软雅黑" panose="020b0503020204020204" charset="-122"/>
                <a:ea typeface="微软雅黑" panose="020b0503020204020204" charset="-122"/>
              </a:rPr>
              <a:t>≠</a:t>
            </a:r>
            <a:r>
              <a:rPr lang="zh-CN" altLang="en-US" sz="2800" b="1">
                <a:solidFill>
                  <a:srgbClr val="0000FF"/>
                </a:solidFill>
                <a:latin typeface="微软雅黑" panose="020b0503020204020204" charset="-122"/>
                <a:ea typeface="微软雅黑" panose="020b0503020204020204" charset="-122"/>
              </a:rPr>
              <a:t>“各民族”</a:t>
            </a:r>
            <a:endParaRPr lang="zh-CN" altLang="en-US" sz="2800" b="1">
              <a:solidFill>
                <a:srgbClr val="0000FF"/>
              </a:solidFill>
              <a:latin typeface="微软雅黑" panose="020b0503020204020204" charset="-122"/>
              <a:ea typeface="微软雅黑" panose="020b0503020204020204" charset="-122"/>
            </a:endParaRPr>
          </a:p>
        </p:txBody>
      </p:sp>
      <p:sp>
        <p:nvSpPr>
          <p:cNvPr id="15370" name="Text Box 10"/>
          <p:cNvSpPr txBox="1">
            <a:spLocks noChangeArrowheads="1"/>
          </p:cNvSpPr>
          <p:nvPr>
            <p:custDataLst>
              <p:tags r:id="rId6"/>
            </p:custDataLst>
          </p:nvPr>
        </p:nvSpPr>
        <p:spPr bwMode="auto">
          <a:xfrm>
            <a:off x="4782185" y="2780030"/>
            <a:ext cx="1842770" cy="521970"/>
          </a:xfrm>
          <a:prstGeom prst="rect">
            <a:avLst/>
          </a:prstGeom>
          <a:solidFill>
            <a:srgbClr val="FFFF66"/>
          </a:solidFill>
          <a:ln w="9525">
            <a:noFill/>
            <a:miter lim="800000"/>
          </a:ln>
        </p:spPr>
        <p:txBody>
          <a:bodyPr wrap="square">
            <a:spAutoFit/>
          </a:bodyPr>
          <a:lstStyle/>
          <a:p>
            <a:pPr>
              <a:spcBef>
                <a:spcPct val="50000"/>
              </a:spcBef>
            </a:pPr>
            <a:r>
              <a:rPr lang="en-US" altLang="zh-CN" sz="2800" b="1">
                <a:solidFill>
                  <a:srgbClr val="0000FF"/>
                </a:solidFill>
                <a:latin typeface="微软雅黑" panose="020b0503020204020204" charset="-122"/>
                <a:ea typeface="微软雅黑" panose="020b0503020204020204" charset="-122"/>
                <a:sym typeface="+mn-ea"/>
              </a:rPr>
              <a:t>≠</a:t>
            </a:r>
            <a:r>
              <a:rPr lang="zh-CN" altLang="en-US" sz="2800" b="1">
                <a:solidFill>
                  <a:srgbClr val="0000FF"/>
                </a:solidFill>
                <a:latin typeface="微软雅黑" panose="020b0503020204020204" charset="-122"/>
                <a:ea typeface="微软雅黑" panose="020b0503020204020204" charset="-122"/>
              </a:rPr>
              <a:t>“居住”</a:t>
            </a:r>
            <a:endParaRPr lang="zh-CN" altLang="en-US" sz="2800" b="1">
              <a:solidFill>
                <a:srgbClr val="0000FF"/>
              </a:solidFill>
              <a:latin typeface="微软雅黑" panose="020b0503020204020204" charset="-122"/>
              <a:ea typeface="微软雅黑" panose="020b0503020204020204" charset="-122"/>
            </a:endParaRPr>
          </a:p>
        </p:txBody>
      </p:sp>
      <p:sp>
        <p:nvSpPr>
          <p:cNvPr id="2" name="矩形 118788"/>
          <p:cNvSpPr>
            <a:spLocks noChangeArrowheads="1"/>
          </p:cNvSpPr>
          <p:nvPr>
            <p:custDataLst>
              <p:tags r:id="rId7"/>
            </p:custDataLst>
          </p:nvPr>
        </p:nvSpPr>
        <p:spPr bwMode="auto">
          <a:xfrm>
            <a:off x="806450" y="2200275"/>
            <a:ext cx="11089005" cy="58356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②范围：</a:t>
            </a:r>
            <a:r>
              <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各</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少数民族聚居</a:t>
            </a:r>
            <a:r>
              <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的地方</a:t>
            </a:r>
            <a:endPar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6" name="矩形 118788"/>
          <p:cNvSpPr>
            <a:spLocks noChangeArrowheads="1"/>
          </p:cNvSpPr>
          <p:nvPr>
            <p:custDataLst>
              <p:tags r:id="rId8"/>
            </p:custDataLst>
          </p:nvPr>
        </p:nvSpPr>
        <p:spPr bwMode="auto">
          <a:xfrm>
            <a:off x="716915" y="3590925"/>
            <a:ext cx="11089005" cy="206121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③自治地方：</a:t>
            </a:r>
            <a:r>
              <a:rPr 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我国的民族自治地方包括自治区、自治州</a:t>
            </a:r>
            <a:r>
              <a:rPr lang="zh-CN" alt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a:t>
            </a:r>
            <a:r>
              <a:rPr 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自治县三级</a:t>
            </a:r>
            <a:r>
              <a:rPr lang="zh-CN" alt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a:t>
            </a:r>
            <a:endParaRPr lang="en-US" sz="3200" b="1">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zh-CN" alt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提醒：</a:t>
            </a:r>
            <a:r>
              <a:rPr lang="en-US" sz="3200" b="1">
                <a:solidFill>
                  <a:srgbClr val="000000"/>
                </a:solidFill>
                <a:latin typeface="宋体" panose="02010600030101010101" pitchFamily="2" charset="-122"/>
                <a:ea typeface="宋体" panose="02010600030101010101" pitchFamily="2" charset="-122"/>
                <a:cs typeface="微软雅黑" panose="020b0503020204020204" pitchFamily="34" charset="-120"/>
                <a:sym typeface="+mn-ea"/>
              </a:rPr>
              <a:t>自治地方一方面是国家统一领导下的地方行政区域，另一方面又是国家统一领导下享有自治权的自治地方。</a:t>
            </a:r>
            <a:endPar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13" name="矩形 12"/>
          <p:cNvSpPr/>
          <p:nvPr>
            <p:custDataLst>
              <p:tags r:id="rId9"/>
            </p:custDataLst>
          </p:nvPr>
        </p:nvSpPr>
        <p:spPr>
          <a:xfrm>
            <a:off x="716915" y="5652135"/>
            <a:ext cx="11268075" cy="1076325"/>
          </a:xfrm>
          <a:prstGeom prst="rect">
            <a:avLst/>
          </a:prstGeom>
        </p:spPr>
        <p:txBody>
          <a:bodyPr wrap="square">
            <a:spAutoFit/>
          </a:bodyPr>
          <a:lstStyle/>
          <a:p>
            <a:pPr marL="571500" indent="-571500">
              <a:buFont typeface="Wingdings" panose="05000000000000000000" charset="0"/>
              <a:buChar char=""/>
            </a:pPr>
            <a:r>
              <a:rPr lang="zh-CN" altLang="en-US" sz="3200" b="1">
                <a:solidFill>
                  <a:srgbClr val="FF0066"/>
                </a:solidFill>
                <a:latin typeface="微软雅黑" panose="020b0503020204020204" charset="-122"/>
                <a:ea typeface="微软雅黑" panose="020b0503020204020204" charset="-122"/>
              </a:rPr>
              <a:t>民族乡</a:t>
            </a:r>
            <a:r>
              <a:rPr lang="zh-CN" altLang="en-US" sz="3200" b="1">
                <a:solidFill>
                  <a:srgbClr val="0000FF"/>
                </a:solidFill>
                <a:latin typeface="微软雅黑" panose="020b0503020204020204" charset="-122"/>
                <a:ea typeface="微软雅黑" panose="020b0503020204020204" charset="-122"/>
              </a:rPr>
              <a:t>作为民族区域自治的一种补充形式，是与</a:t>
            </a:r>
            <a:r>
              <a:rPr lang="zh-CN" altLang="en-US" sz="3200" b="1" smtClean="0">
                <a:solidFill>
                  <a:srgbClr val="0000FF"/>
                </a:solidFill>
                <a:latin typeface="微软雅黑" panose="020b0503020204020204" charset="-122"/>
                <a:ea typeface="微软雅黑" panose="020b0503020204020204" charset="-122"/>
              </a:rPr>
              <a:t>乡、镇</a:t>
            </a:r>
            <a:r>
              <a:rPr lang="zh-CN" altLang="en-US" sz="3200" b="1">
                <a:solidFill>
                  <a:srgbClr val="0000FF"/>
                </a:solidFill>
                <a:latin typeface="微软雅黑" panose="020b0503020204020204" charset="-122"/>
                <a:ea typeface="微软雅黑" panose="020b0503020204020204" charset="-122"/>
              </a:rPr>
              <a:t>平级的行政单位，</a:t>
            </a:r>
            <a:r>
              <a:rPr lang="zh-CN" altLang="en-US" sz="3200" b="1">
                <a:solidFill>
                  <a:srgbClr val="FF0066"/>
                </a:solidFill>
                <a:latin typeface="微软雅黑" panose="020b0503020204020204" charset="-122"/>
                <a:ea typeface="微软雅黑" panose="020b0503020204020204" charset="-122"/>
              </a:rPr>
              <a:t>不属于民族自治地方。</a:t>
            </a:r>
            <a:endParaRPr lang="zh-CN" altLang="en-US" sz="3200" b="1">
              <a:solidFill>
                <a:srgbClr val="FF0066"/>
              </a:solidFill>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79"/>
                                        </p:tgtEl>
                                        <p:attrNameLst>
                                          <p:attrName>style.visibility</p:attrName>
                                        </p:attrNameLst>
                                      </p:cBhvr>
                                      <p:to>
                                        <p:strVal val="visible"/>
                                      </p:to>
                                    </p:set>
                                    <p:animEffect transition="in" filter="blinds(horizontal)">
                                      <p:cBhvr>
                                        <p:cTn id="7" dur="500"/>
                                        <p:tgtEl>
                                          <p:spTgt spid="1537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70"/>
                                        </p:tgtEl>
                                        <p:attrNameLst>
                                          <p:attrName>style.visibility</p:attrName>
                                        </p:attrNameLst>
                                      </p:cBhvr>
                                      <p:to>
                                        <p:strVal val="visible"/>
                                      </p:to>
                                    </p:set>
                                    <p:animEffect transition="in" filter="blinds(horizontal)">
                                      <p:cBhvr>
                                        <p:cTn id="12" dur="500"/>
                                        <p:tgtEl>
                                          <p:spTgt spid="1537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linds(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9" grpId="0"/>
      <p:bldP spid="15370" grpId="0"/>
      <p:bldP spid="13" grpId="0"/>
      <p:bldP spid="6"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764540" y="2364740"/>
            <a:ext cx="2611755" cy="645160"/>
          </a:xfrm>
          <a:prstGeom prst="rect">
            <a:avLst/>
          </a:prstGeom>
          <a:noFill/>
          <a:ln w="57150" cap="rnd">
            <a:noFill/>
            <a:prstDash val="sysDot"/>
            <a:miter lim="800000"/>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6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④自治机关</a:t>
            </a:r>
            <a:endParaRPr kumimoji="0" lang="zh-CN" sz="36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7" name="左大括号 6"/>
          <p:cNvSpPr/>
          <p:nvPr>
            <p:custDataLst>
              <p:tags r:id="rId4"/>
            </p:custDataLst>
          </p:nvPr>
        </p:nvSpPr>
        <p:spPr>
          <a:xfrm>
            <a:off x="3376295" y="1978025"/>
            <a:ext cx="361315" cy="1414145"/>
          </a:xfrm>
          <a:prstGeom prst="leftBrace">
            <a:avLst>
              <a:gd name="adj1" fmla="val 57996"/>
              <a:gd name="adj2" fmla="val 50000"/>
            </a:avLst>
          </a:prstGeom>
          <a:ln w="508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矩形 7"/>
          <p:cNvSpPr/>
          <p:nvPr>
            <p:custDataLst>
              <p:tags r:id="rId5"/>
            </p:custDataLst>
          </p:nvPr>
        </p:nvSpPr>
        <p:spPr>
          <a:xfrm>
            <a:off x="3818890" y="1288415"/>
            <a:ext cx="3052445" cy="1076325"/>
          </a:xfrm>
          <a:prstGeom prst="rect">
            <a:avLst/>
          </a:prstGeom>
        </p:spPr>
        <p:txBody>
          <a:bodyPr wrap="square">
            <a:spAutoFit/>
          </a:bodyPr>
          <a:lstStyle/>
          <a:p>
            <a:r>
              <a:rPr lang="zh-CN" altLang="en-US" sz="3200" b="1">
                <a:solidFill>
                  <a:srgbClr val="FF0000"/>
                </a:solidFill>
                <a:latin typeface="微软雅黑" panose="020b0503020204020204" charset="-122"/>
                <a:ea typeface="微软雅黑" panose="020b0503020204020204" charset="-122"/>
              </a:rPr>
              <a:t>自治地方的人民代表大会</a:t>
            </a:r>
            <a:endParaRPr lang="zh-CN" altLang="en-US" sz="3200" b="1">
              <a:solidFill>
                <a:srgbClr val="FF0000"/>
              </a:solidFill>
              <a:latin typeface="微软雅黑" panose="020b0503020204020204" charset="-122"/>
              <a:ea typeface="微软雅黑" panose="020b0503020204020204" charset="-122"/>
            </a:endParaRPr>
          </a:p>
        </p:txBody>
      </p:sp>
      <p:sp>
        <p:nvSpPr>
          <p:cNvPr id="9" name="矩形 8"/>
          <p:cNvSpPr/>
          <p:nvPr>
            <p:custDataLst>
              <p:tags r:id="rId6"/>
            </p:custDataLst>
          </p:nvPr>
        </p:nvSpPr>
        <p:spPr>
          <a:xfrm>
            <a:off x="3813810" y="2971165"/>
            <a:ext cx="3213735" cy="1076325"/>
          </a:xfrm>
          <a:prstGeom prst="rect">
            <a:avLst/>
          </a:prstGeom>
        </p:spPr>
        <p:txBody>
          <a:bodyPr wrap="square">
            <a:spAutoFit/>
          </a:bodyPr>
          <a:lstStyle/>
          <a:p>
            <a:r>
              <a:rPr lang="zh-CN" altLang="en-US" sz="3200" b="1">
                <a:solidFill>
                  <a:srgbClr val="FF0000"/>
                </a:solidFill>
                <a:latin typeface="微软雅黑" panose="020b0503020204020204" charset="-122"/>
                <a:ea typeface="微软雅黑" panose="020b0503020204020204" charset="-122"/>
              </a:rPr>
              <a:t>自治地方的人民政府</a:t>
            </a:r>
            <a:endParaRPr lang="zh-CN" altLang="en-US" sz="3200" b="1">
              <a:solidFill>
                <a:srgbClr val="FF0000"/>
              </a:solidFill>
              <a:latin typeface="微软雅黑" panose="020b0503020204020204" charset="-122"/>
              <a:ea typeface="微软雅黑" panose="020b0503020204020204" charset="-122"/>
            </a:endParaRPr>
          </a:p>
        </p:txBody>
      </p:sp>
      <p:sp>
        <p:nvSpPr>
          <p:cNvPr id="12" name="右箭头 11"/>
          <p:cNvSpPr/>
          <p:nvPr>
            <p:custDataLst>
              <p:tags r:id="rId7"/>
            </p:custDataLst>
          </p:nvPr>
        </p:nvSpPr>
        <p:spPr>
          <a:xfrm flipV="1">
            <a:off x="7273925" y="1788160"/>
            <a:ext cx="82931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custDataLst>
              <p:tags r:id="rId8"/>
            </p:custDataLst>
          </p:nvPr>
        </p:nvSpPr>
        <p:spPr>
          <a:xfrm>
            <a:off x="8119214" y="1503844"/>
            <a:ext cx="3840480" cy="645160"/>
          </a:xfrm>
          <a:prstGeom prst="rect">
            <a:avLst/>
          </a:prstGeom>
        </p:spPr>
        <p:txBody>
          <a:bodyPr wrap="none">
            <a:spAutoFit/>
          </a:bodyPr>
          <a:lstStyle/>
          <a:p>
            <a:r>
              <a:rPr lang="zh-CN" altLang="en-US" sz="3600" b="1">
                <a:latin typeface="微软雅黑" panose="020b0503020204020204" charset="-122"/>
                <a:ea typeface="微软雅黑" panose="020b0503020204020204" charset="-122"/>
              </a:rPr>
              <a:t>地方</a:t>
            </a:r>
            <a:r>
              <a:rPr lang="zh-CN" altLang="en-US" sz="3600" b="1">
                <a:solidFill>
                  <a:srgbClr val="FF0000"/>
                </a:solidFill>
                <a:latin typeface="微软雅黑" panose="020b0503020204020204" charset="-122"/>
                <a:ea typeface="微软雅黑" panose="020b0503020204020204" charset="-122"/>
              </a:rPr>
              <a:t>国家权力机关</a:t>
            </a:r>
            <a:endParaRPr lang="zh-CN" altLang="en-US" sz="3600" b="1">
              <a:solidFill>
                <a:srgbClr val="FF0000"/>
              </a:solidFill>
              <a:latin typeface="微软雅黑" panose="020b0503020204020204" charset="-122"/>
              <a:ea typeface="微软雅黑" panose="020b0503020204020204" charset="-122"/>
            </a:endParaRPr>
          </a:p>
        </p:txBody>
      </p:sp>
      <p:sp>
        <p:nvSpPr>
          <p:cNvPr id="4" name="右箭头 3"/>
          <p:cNvSpPr/>
          <p:nvPr>
            <p:custDataLst>
              <p:tags r:id="rId9"/>
            </p:custDataLst>
          </p:nvPr>
        </p:nvSpPr>
        <p:spPr>
          <a:xfrm flipV="1">
            <a:off x="6722110" y="3661410"/>
            <a:ext cx="85979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custDataLst>
              <p:tags r:id="rId10"/>
            </p:custDataLst>
          </p:nvPr>
        </p:nvSpPr>
        <p:spPr>
          <a:xfrm>
            <a:off x="7808322" y="3284116"/>
            <a:ext cx="3840480" cy="645160"/>
          </a:xfrm>
          <a:prstGeom prst="rect">
            <a:avLst/>
          </a:prstGeom>
        </p:spPr>
        <p:txBody>
          <a:bodyPr wrap="none">
            <a:spAutoFit/>
          </a:bodyPr>
          <a:lstStyle/>
          <a:p>
            <a:r>
              <a:rPr lang="zh-CN" altLang="en-US" sz="3600" b="1">
                <a:latin typeface="微软雅黑" panose="020b0503020204020204" charset="-122"/>
                <a:ea typeface="微软雅黑" panose="020b0503020204020204" charset="-122"/>
              </a:rPr>
              <a:t>地方</a:t>
            </a:r>
            <a:r>
              <a:rPr lang="zh-CN" altLang="en-US" sz="3600" b="1">
                <a:solidFill>
                  <a:srgbClr val="FF0000"/>
                </a:solidFill>
                <a:latin typeface="微软雅黑" panose="020b0503020204020204" charset="-122"/>
                <a:ea typeface="微软雅黑" panose="020b0503020204020204" charset="-122"/>
              </a:rPr>
              <a:t>国家行政机关</a:t>
            </a:r>
            <a:endParaRPr lang="zh-CN" altLang="en-US" sz="3600" b="1">
              <a:solidFill>
                <a:srgbClr val="FF0000"/>
              </a:solidFill>
              <a:latin typeface="微软雅黑" panose="020b0503020204020204" charset="-122"/>
              <a:ea typeface="微软雅黑" panose="020b0503020204020204" charset="-122"/>
            </a:endParaRPr>
          </a:p>
        </p:txBody>
      </p:sp>
      <p:sp>
        <p:nvSpPr>
          <p:cNvPr id="104454" name="Text Box 6"/>
          <p:cNvSpPr txBox="1">
            <a:spLocks noChangeArrowheads="1"/>
          </p:cNvSpPr>
          <p:nvPr>
            <p:custDataLst>
              <p:tags r:id="rId11"/>
            </p:custDataLst>
          </p:nvPr>
        </p:nvSpPr>
        <p:spPr bwMode="auto">
          <a:xfrm>
            <a:off x="725805" y="4653915"/>
            <a:ext cx="11609705" cy="1445260"/>
          </a:xfrm>
          <a:prstGeom prst="rect">
            <a:avLst/>
          </a:prstGeom>
          <a:noFill/>
          <a:ln w="9525">
            <a:noFill/>
            <a:miter lim="800000"/>
          </a:ln>
          <a:effectLst/>
        </p:spPr>
        <p:txBody>
          <a:bodyPr wrap="square">
            <a:spAutoFit/>
          </a:bodyPr>
          <a:lstStyle/>
          <a:p>
            <a:pPr>
              <a:defRPr/>
            </a:pPr>
            <a:r>
              <a:rPr lang="zh-CN" altLang="en-US" sz="3200" b="1">
                <a:solidFill>
                  <a:srgbClr val="0000FF"/>
                </a:solidFill>
                <a:effectLst>
                  <a:outerShdw blurRad="38100" dist="38100" dir="2700000" algn="tl">
                    <a:srgbClr val="000000"/>
                  </a:outerShdw>
                </a:effectLst>
                <a:latin typeface="微软雅黑" panose="020b0503020204020204" charset="-122"/>
                <a:ea typeface="微软雅黑" panose="020b0503020204020204" charset="-122"/>
              </a:rPr>
              <a:t>注意：</a:t>
            </a:r>
            <a:r>
              <a:rPr lang="zh-CN" altLang="en-US" sz="3200" b="1">
                <a:effectLst>
                  <a:outerShdw blurRad="38100" dist="38100" dir="2700000" algn="tl">
                    <a:srgbClr val="FFFFFF"/>
                  </a:outerShdw>
                </a:effectLst>
                <a:latin typeface="微软雅黑" panose="020b0503020204020204" charset="-122"/>
                <a:ea typeface="微软雅黑" panose="020b0503020204020204" charset="-122"/>
              </a:rPr>
              <a:t>自治机关</a:t>
            </a:r>
            <a:r>
              <a:rPr lang="zh-CN" altLang="en-US" sz="3200" b="1" smtClean="0">
                <a:effectLst>
                  <a:outerShdw blurRad="38100" dist="38100" dir="2700000" algn="tl">
                    <a:srgbClr val="FFFFFF"/>
                  </a:outerShdw>
                </a:effectLst>
                <a:latin typeface="微软雅黑" panose="020b0503020204020204" charset="-122"/>
                <a:ea typeface="微软雅黑" panose="020b0503020204020204" charset="-122"/>
              </a:rPr>
              <a:t>的地位、职</a:t>
            </a:r>
            <a:r>
              <a:rPr lang="zh-CN" altLang="en-US" sz="3200" b="1">
                <a:effectLst>
                  <a:outerShdw blurRad="38100" dist="38100" dir="2700000" algn="tl">
                    <a:srgbClr val="FFFFFF"/>
                  </a:outerShdw>
                </a:effectLst>
                <a:latin typeface="微软雅黑" panose="020b0503020204020204" charset="-122"/>
                <a:ea typeface="微软雅黑" panose="020b0503020204020204" charset="-122"/>
              </a:rPr>
              <a:t>权具</a:t>
            </a:r>
            <a:r>
              <a:rPr lang="zh-CN" altLang="en-US" sz="3200" b="1" smtClean="0">
                <a:effectLst>
                  <a:outerShdw blurRad="38100" dist="38100" dir="2700000" algn="tl">
                    <a:srgbClr val="FFFFFF"/>
                  </a:outerShdw>
                </a:effectLst>
                <a:latin typeface="微软雅黑" panose="020b0503020204020204" charset="-122"/>
                <a:ea typeface="微软雅黑" panose="020b0503020204020204" charset="-122"/>
              </a:rPr>
              <a:t>有</a:t>
            </a:r>
            <a:r>
              <a:rPr lang="zh-CN" altLang="en-US" sz="3200" b="1" smtClean="0">
                <a:solidFill>
                  <a:srgbClr val="FF0000"/>
                </a:solidFill>
                <a:effectLst>
                  <a:outerShdw blurRad="38100" dist="38100" dir="2700000" algn="tl">
                    <a:srgbClr val="000000"/>
                  </a:outerShdw>
                </a:effectLst>
                <a:latin typeface="微软雅黑" panose="020b0503020204020204" charset="-122"/>
                <a:ea typeface="微软雅黑" panose="020b0503020204020204" charset="-122"/>
              </a:rPr>
              <a:t>两重</a:t>
            </a:r>
            <a:r>
              <a:rPr lang="zh-CN" altLang="en-US" sz="3200" b="1">
                <a:solidFill>
                  <a:srgbClr val="FF0000"/>
                </a:solidFill>
                <a:effectLst>
                  <a:outerShdw blurRad="38100" dist="38100" dir="2700000" algn="tl">
                    <a:srgbClr val="000000"/>
                  </a:outerShdw>
                </a:effectLst>
                <a:latin typeface="微软雅黑" panose="020b0503020204020204" charset="-122"/>
                <a:ea typeface="微软雅黑" panose="020b0503020204020204" charset="-122"/>
              </a:rPr>
              <a:t>性</a:t>
            </a:r>
            <a:r>
              <a:rPr lang="zh-CN" altLang="en-US" sz="3200" b="1">
                <a:effectLst>
                  <a:outerShdw blurRad="38100" dist="38100" dir="2700000" algn="tl">
                    <a:srgbClr val="FFFFFF"/>
                  </a:outerShdw>
                </a:effectLst>
                <a:latin typeface="微软雅黑" panose="020b0503020204020204" charset="-122"/>
                <a:ea typeface="微软雅黑" panose="020b0503020204020204" charset="-122"/>
              </a:rPr>
              <a:t>：</a:t>
            </a:r>
            <a:endParaRPr lang="zh-CN" altLang="en-US" sz="3200" b="1">
              <a:effectLst>
                <a:outerShdw blurRad="38100" dist="38100" dir="2700000" algn="tl">
                  <a:srgbClr val="FFFFFF"/>
                </a:outerShdw>
              </a:effectLst>
              <a:latin typeface="微软雅黑" panose="020b0503020204020204" charset="-122"/>
              <a:ea typeface="微软雅黑" panose="020b0503020204020204" charset="-122"/>
            </a:endParaRPr>
          </a:p>
          <a:p>
            <a:pPr>
              <a:defRPr/>
            </a:pPr>
            <a:r>
              <a:rPr lang="zh-CN" altLang="en-US" sz="2800" b="1">
                <a:latin typeface="微软雅黑" panose="020b0503020204020204" charset="-122"/>
                <a:ea typeface="微软雅黑" panose="020b0503020204020204" charset="-122"/>
              </a:rPr>
              <a:t>既是国家统一领导下的</a:t>
            </a:r>
            <a:r>
              <a:rPr lang="zh-CN" altLang="en-US" sz="2800" b="1">
                <a:solidFill>
                  <a:srgbClr val="0000FF"/>
                </a:solidFill>
                <a:latin typeface="微软雅黑" panose="020b0503020204020204" charset="-122"/>
                <a:ea typeface="微软雅黑" panose="020b0503020204020204" charset="-122"/>
              </a:rPr>
              <a:t>地方国家机关</a:t>
            </a:r>
            <a:r>
              <a:rPr lang="zh-CN" altLang="en-US" sz="2800" b="1">
                <a:latin typeface="微软雅黑" panose="020b0503020204020204" charset="-122"/>
                <a:ea typeface="微软雅黑" panose="020b0503020204020204" charset="-122"/>
              </a:rPr>
              <a:t>，行使</a:t>
            </a:r>
            <a:r>
              <a:rPr lang="zh-CN" altLang="en-US" sz="2800" b="1">
                <a:solidFill>
                  <a:srgbClr val="0000FF"/>
                </a:solidFill>
                <a:latin typeface="微软雅黑" panose="020b0503020204020204" charset="-122"/>
                <a:ea typeface="微软雅黑" panose="020b0503020204020204" charset="-122"/>
              </a:rPr>
              <a:t>一般地方国家机关的职权</a:t>
            </a:r>
            <a:endParaRPr lang="zh-CN" altLang="en-US" sz="2800" b="1">
              <a:solidFill>
                <a:srgbClr val="0000FF"/>
              </a:solidFill>
              <a:latin typeface="微软雅黑" panose="020b0503020204020204" charset="-122"/>
              <a:ea typeface="微软雅黑" panose="020b0503020204020204" charset="-122"/>
            </a:endParaRPr>
          </a:p>
          <a:p>
            <a:pPr>
              <a:defRPr/>
            </a:pPr>
            <a:r>
              <a:rPr lang="zh-CN" altLang="en-US" sz="2800" b="1">
                <a:latin typeface="微软雅黑" panose="020b0503020204020204" charset="-122"/>
                <a:ea typeface="微软雅黑" panose="020b0503020204020204" charset="-122"/>
              </a:rPr>
              <a:t>又是国家统一领导下的</a:t>
            </a:r>
            <a:r>
              <a:rPr lang="zh-CN" altLang="en-US" sz="2800" b="1">
                <a:solidFill>
                  <a:srgbClr val="0000FF"/>
                </a:solidFill>
                <a:latin typeface="微软雅黑" panose="020b0503020204020204" charset="-122"/>
                <a:ea typeface="微软雅黑" panose="020b0503020204020204" charset="-122"/>
              </a:rPr>
              <a:t>民族自治机关</a:t>
            </a:r>
            <a:r>
              <a:rPr lang="zh-CN" altLang="en-US" sz="2800" b="1">
                <a:latin typeface="微软雅黑" panose="020b0503020204020204" charset="-122"/>
                <a:ea typeface="微软雅黑" panose="020b0503020204020204" charset="-122"/>
              </a:rPr>
              <a:t>，行使</a:t>
            </a:r>
            <a:r>
              <a:rPr lang="zh-CN" altLang="en-US" sz="2800" b="1">
                <a:solidFill>
                  <a:srgbClr val="0000FF"/>
                </a:solidFill>
                <a:latin typeface="微软雅黑" panose="020b0503020204020204" charset="-122"/>
                <a:ea typeface="微软雅黑" panose="020b0503020204020204" charset="-122"/>
              </a:rPr>
              <a:t>自治权</a:t>
            </a:r>
            <a:endParaRPr lang="zh-CN" altLang="en-US" sz="2800" b="1">
              <a:solidFill>
                <a:srgbClr val="0000FF"/>
              </a:solidFill>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454"/>
                                        </p:tgtEl>
                                        <p:attrNameLst>
                                          <p:attrName>style.visibility</p:attrName>
                                        </p:attrNameLst>
                                      </p:cBhvr>
                                      <p:to>
                                        <p:strVal val="visible"/>
                                      </p:to>
                                    </p:set>
                                    <p:animEffect transition="in" filter="blinds(horizontal)">
                                      <p:cBhvr>
                                        <p:cTn id="7" dur="500"/>
                                        <p:tgtEl>
                                          <p:spTgt spid="104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118788"/>
          <p:cNvSpPr>
            <a:spLocks noChangeArrowheads="1"/>
          </p:cNvSpPr>
          <p:nvPr>
            <p:custDataLst>
              <p:tags r:id="rId3"/>
            </p:custDataLst>
          </p:nvPr>
        </p:nvSpPr>
        <p:spPr bwMode="auto">
          <a:xfrm>
            <a:off x="546735" y="2148205"/>
            <a:ext cx="2611755" cy="645160"/>
          </a:xfrm>
          <a:prstGeom prst="rect">
            <a:avLst/>
          </a:prstGeom>
          <a:noFill/>
          <a:ln w="57150" cap="rnd">
            <a:noFill/>
            <a:prstDash val="sysDot"/>
            <a:miter lim="800000"/>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6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⑤自治权</a:t>
            </a:r>
            <a:endParaRPr kumimoji="0" lang="zh-CN" sz="36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7" name="左大括号 6"/>
          <p:cNvSpPr/>
          <p:nvPr>
            <p:custDataLst>
              <p:tags r:id="rId4"/>
            </p:custDataLst>
          </p:nvPr>
        </p:nvSpPr>
        <p:spPr>
          <a:xfrm>
            <a:off x="2637155" y="1059180"/>
            <a:ext cx="371475" cy="2823210"/>
          </a:xfrm>
          <a:prstGeom prst="leftBrace">
            <a:avLst>
              <a:gd name="adj1" fmla="val 57996"/>
              <a:gd name="adj2" fmla="val 50000"/>
            </a:avLst>
          </a:prstGeom>
          <a:ln w="508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文本框 4"/>
          <p:cNvSpPr txBox="1"/>
          <p:nvPr>
            <p:custDataLst>
              <p:tags r:id="rId5"/>
            </p:custDataLst>
          </p:nvPr>
        </p:nvSpPr>
        <p:spPr>
          <a:xfrm>
            <a:off x="3158490" y="742315"/>
            <a:ext cx="6685280" cy="583565"/>
          </a:xfrm>
          <a:prstGeom prst="rect">
            <a:avLst/>
          </a:prstGeom>
          <a:noFill/>
        </p:spPr>
        <p:txBody>
          <a:bodyPr wrap="none" rtlCol="0" anchor="t">
            <a:spAutoFit/>
          </a:bodyPr>
          <a:lstStyle/>
          <a:p>
            <a:pPr algn="l">
              <a:spcBef>
                <a:spcPct val="50000"/>
              </a:spcBef>
            </a:pPr>
            <a:r>
              <a:rPr lang="zh-CN" sz="3200" b="1">
                <a:ea typeface="微软雅黑" panose="020b0503020204020204" charset="-122"/>
                <a:cs typeface="微软雅黑" panose="020b0503020204020204" charset="-122"/>
                <a:sym typeface="+mn-ea"/>
              </a:rPr>
              <a:t>地位：民族区域自治制度的核心内容</a:t>
            </a:r>
            <a:endParaRPr lang="zh-CN" sz="3200" b="1">
              <a:ea typeface="微软雅黑" panose="020b0503020204020204" charset="-122"/>
              <a:cs typeface="微软雅黑" panose="020b0503020204020204" charset="-122"/>
              <a:sym typeface="+mn-ea"/>
            </a:endParaRPr>
          </a:p>
        </p:txBody>
      </p:sp>
      <p:sp>
        <p:nvSpPr>
          <p:cNvPr id="8" name="文本框 7"/>
          <p:cNvSpPr txBox="1"/>
          <p:nvPr>
            <p:custDataLst>
              <p:tags r:id="rId6"/>
            </p:custDataLst>
          </p:nvPr>
        </p:nvSpPr>
        <p:spPr>
          <a:xfrm>
            <a:off x="3158490" y="1978025"/>
            <a:ext cx="8925560" cy="1568450"/>
          </a:xfrm>
          <a:prstGeom prst="rect">
            <a:avLst/>
          </a:prstGeom>
          <a:noFill/>
        </p:spPr>
        <p:txBody>
          <a:bodyPr wrap="square" rtlCol="0" anchor="t">
            <a:spAutoFit/>
          </a:bodyPr>
          <a:lstStyle/>
          <a:p>
            <a:pPr algn="l">
              <a:spcBef>
                <a:spcPct val="50000"/>
              </a:spcBef>
            </a:pPr>
            <a:r>
              <a:rPr lang="zh-CN" sz="3200" b="1">
                <a:ea typeface="微软雅黑" panose="020b0503020204020204" charset="-122"/>
                <a:cs typeface="微软雅黑" panose="020b0503020204020204" charset="-122"/>
                <a:sym typeface="+mn-ea"/>
              </a:rPr>
              <a:t>含义：</a:t>
            </a:r>
            <a:r>
              <a:rPr lang="zh-CN" sz="3200" b="1">
                <a:solidFill>
                  <a:srgbClr val="FF0000"/>
                </a:solidFill>
                <a:ea typeface="微软雅黑" panose="020b0503020204020204" charset="-122"/>
                <a:cs typeface="微软雅黑" panose="020b0503020204020204" charset="-122"/>
                <a:sym typeface="+mn-ea"/>
              </a:rPr>
              <a:t>自治机关</a:t>
            </a:r>
            <a:r>
              <a:rPr lang="zh-CN" sz="3200" b="1">
                <a:ea typeface="微软雅黑" panose="020b0503020204020204" charset="-122"/>
                <a:cs typeface="微软雅黑" panose="020b0503020204020204" charset="-122"/>
                <a:sym typeface="+mn-ea"/>
              </a:rPr>
              <a:t>根据本地实际情况贯彻执行国家法律、政策，自主地管理本民族自治地方</a:t>
            </a:r>
            <a:r>
              <a:rPr lang="zh-CN" sz="3200" b="1">
                <a:solidFill>
                  <a:srgbClr val="FF0000"/>
                </a:solidFill>
                <a:ea typeface="微软雅黑" panose="020b0503020204020204" charset="-122"/>
                <a:cs typeface="微软雅黑" panose="020b0503020204020204" charset="-122"/>
                <a:sym typeface="+mn-ea"/>
              </a:rPr>
              <a:t>内部事务</a:t>
            </a:r>
            <a:r>
              <a:rPr lang="zh-CN" sz="3200" b="1">
                <a:ea typeface="微软雅黑" panose="020b0503020204020204" charset="-122"/>
                <a:cs typeface="微软雅黑" panose="020b0503020204020204" charset="-122"/>
                <a:sym typeface="+mn-ea"/>
              </a:rPr>
              <a:t>的权力</a:t>
            </a:r>
            <a:endParaRPr lang="zh-CN" sz="3200" b="1">
              <a:ea typeface="微软雅黑" panose="020b0503020204020204" charset="-122"/>
              <a:cs typeface="微软雅黑" panose="020b0503020204020204" charset="-122"/>
              <a:sym typeface="+mn-ea"/>
            </a:endParaRPr>
          </a:p>
        </p:txBody>
      </p:sp>
      <p:sp>
        <p:nvSpPr>
          <p:cNvPr id="9" name="线形标注 1 8"/>
          <p:cNvSpPr/>
          <p:nvPr>
            <p:custDataLst>
              <p:tags r:id="rId7"/>
            </p:custDataLst>
          </p:nvPr>
        </p:nvSpPr>
        <p:spPr>
          <a:xfrm>
            <a:off x="9744710" y="128270"/>
            <a:ext cx="2339340" cy="1513840"/>
          </a:xfrm>
          <a:prstGeom prst="borderCallout1">
            <a:avLst>
              <a:gd name="adj1" fmla="val 50419"/>
              <a:gd name="adj2" fmla="val -298"/>
              <a:gd name="adj3" fmla="val 126677"/>
              <a:gd name="adj4" fmla="val -16916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rgbClr val="FF0000"/>
                </a:solidFill>
              </a:rPr>
              <a:t>行使自治权的必须是自治机关</a:t>
            </a:r>
            <a:endParaRPr lang="zh-CN" altLang="en-US" sz="3200" b="1">
              <a:solidFill>
                <a:srgbClr val="FF0000"/>
              </a:solidFill>
            </a:endParaRPr>
          </a:p>
        </p:txBody>
      </p:sp>
      <p:sp>
        <p:nvSpPr>
          <p:cNvPr id="14" name="线形标注 1 13"/>
          <p:cNvSpPr/>
          <p:nvPr>
            <p:custDataLst>
              <p:tags r:id="rId8"/>
            </p:custDataLst>
          </p:nvPr>
        </p:nvSpPr>
        <p:spPr>
          <a:xfrm>
            <a:off x="9693910" y="3453765"/>
            <a:ext cx="2339340" cy="865505"/>
          </a:xfrm>
          <a:prstGeom prst="borderCallout1">
            <a:avLst>
              <a:gd name="adj1" fmla="val -1614"/>
              <a:gd name="adj2" fmla="val 48235"/>
              <a:gd name="adj3" fmla="val -31548"/>
              <a:gd name="adj4" fmla="val 5295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rgbClr val="FF0000"/>
                </a:solidFill>
              </a:rPr>
              <a:t>≠所有事务</a:t>
            </a:r>
            <a:endParaRPr lang="zh-CN" altLang="en-US" sz="3200" b="1">
              <a:solidFill>
                <a:srgbClr val="FF0000"/>
              </a:solidFill>
            </a:endParaRPr>
          </a:p>
        </p:txBody>
      </p:sp>
      <p:sp>
        <p:nvSpPr>
          <p:cNvPr id="10" name="文本框 9"/>
          <p:cNvSpPr txBox="1"/>
          <p:nvPr>
            <p:custDataLst>
              <p:tags r:id="rId9"/>
            </p:custDataLst>
          </p:nvPr>
        </p:nvSpPr>
        <p:spPr>
          <a:xfrm>
            <a:off x="3107690" y="3882390"/>
            <a:ext cx="8925560" cy="1322070"/>
          </a:xfrm>
          <a:prstGeom prst="rect">
            <a:avLst/>
          </a:prstGeom>
          <a:noFill/>
        </p:spPr>
        <p:txBody>
          <a:bodyPr wrap="square" rtlCol="0" anchor="t">
            <a:spAutoFit/>
          </a:bodyPr>
          <a:lstStyle/>
          <a:p>
            <a:pPr algn="l">
              <a:spcBef>
                <a:spcPct val="50000"/>
              </a:spcBef>
            </a:pPr>
            <a:r>
              <a:rPr lang="zh-CN" sz="3200" b="1">
                <a:ea typeface="微软雅黑" panose="020b0503020204020204" charset="-122"/>
                <a:cs typeface="微软雅黑" panose="020b0503020204020204" charset="-122"/>
                <a:sym typeface="+mn-ea"/>
              </a:rPr>
              <a:t>内容：立法自治权、变通执行权</a:t>
            </a:r>
            <a:endParaRPr lang="zh-CN" sz="3200" b="1">
              <a:ea typeface="微软雅黑" panose="020b0503020204020204" charset="-122"/>
              <a:cs typeface="微软雅黑" panose="020b0503020204020204" charset="-122"/>
              <a:sym typeface="+mn-ea"/>
            </a:endParaRPr>
          </a:p>
          <a:p>
            <a:pPr algn="l">
              <a:spcBef>
                <a:spcPct val="50000"/>
              </a:spcBef>
            </a:pPr>
            <a:r>
              <a:rPr lang="zh-CN" sz="3200" b="1">
                <a:ea typeface="微软雅黑" panose="020b0503020204020204" charset="-122"/>
                <a:cs typeface="微软雅黑" panose="020b0503020204020204" charset="-122"/>
                <a:sym typeface="+mn-ea"/>
              </a:rPr>
              <a:t>          经济自治权、文化管理自治权</a:t>
            </a:r>
            <a:endParaRPr lang="zh-CN" sz="3200" b="1">
              <a:ea typeface="微软雅黑" panose="020b0503020204020204" charset="-122"/>
              <a:cs typeface="微软雅黑" panose="020b0503020204020204" charset="-122"/>
              <a:sym typeface="+mn-ea"/>
            </a:endParaRPr>
          </a:p>
        </p:txBody>
      </p:sp>
      <p:sp>
        <p:nvSpPr>
          <p:cNvPr id="11" name="文本框 10"/>
          <p:cNvSpPr txBox="1"/>
          <p:nvPr>
            <p:custDataLst>
              <p:tags r:id="rId10"/>
            </p:custDataLst>
          </p:nvPr>
        </p:nvSpPr>
        <p:spPr>
          <a:xfrm>
            <a:off x="6789420" y="5110480"/>
            <a:ext cx="5055235" cy="583565"/>
          </a:xfrm>
          <a:prstGeom prst="rect">
            <a:avLst/>
          </a:prstGeom>
          <a:noFill/>
        </p:spPr>
        <p:txBody>
          <a:bodyPr wrap="none" rtlCol="0" anchor="t">
            <a:spAutoFit/>
          </a:bodyPr>
          <a:lstStyle/>
          <a:p>
            <a:r>
              <a:rPr lang="zh-CN" altLang="en-US" sz="3200">
                <a:solidFill>
                  <a:srgbClr val="FF00FF"/>
                </a:solidFill>
                <a:latin typeface="Arial" panose="020b0604020202020204" pitchFamily="34" charset="0"/>
                <a:ea typeface="微软雅黑" panose="020b0503020204020204" charset="-122"/>
                <a:sym typeface="+mn-ea"/>
              </a:rPr>
              <a:t>▲</a:t>
            </a:r>
            <a:r>
              <a:rPr lang="zh-CN" altLang="en-US" sz="3200">
                <a:solidFill>
                  <a:srgbClr val="0000FF"/>
                </a:solidFill>
                <a:latin typeface="Arial" panose="020b0604020202020204" pitchFamily="34" charset="0"/>
                <a:ea typeface="微软雅黑" panose="020b0503020204020204" charset="-122"/>
                <a:sym typeface="+mn-ea"/>
              </a:rPr>
              <a:t>特别提醒：</a:t>
            </a:r>
            <a:r>
              <a:rPr lang="zh-CN" altLang="en-US" sz="3200">
                <a:solidFill>
                  <a:srgbClr val="FF00FF"/>
                </a:solidFill>
                <a:latin typeface="Arial" panose="020b0604020202020204" pitchFamily="34" charset="0"/>
                <a:ea typeface="黑体" panose="02010609060101010101" pitchFamily="49" charset="-122"/>
                <a:sym typeface="+mn-ea"/>
              </a:rPr>
              <a:t>无司法自治权</a:t>
            </a:r>
            <a:endParaRPr lang="zh-CN" altLang="en-US" sz="3200">
              <a:solidFill>
                <a:srgbClr val="FF00FF"/>
              </a:solidFill>
              <a:latin typeface="Arial" panose="020b0604020202020204" pitchFamily="34" charset="0"/>
              <a:ea typeface="黑体" panose="02010609060101010101" pitchFamily="49" charset="-122"/>
              <a:sym typeface="+mn-ea"/>
            </a:endParaRPr>
          </a:p>
        </p:txBody>
      </p:sp>
      <p:sp>
        <p:nvSpPr>
          <p:cNvPr id="104454" name="Text Box 6"/>
          <p:cNvSpPr txBox="1">
            <a:spLocks noChangeArrowheads="1"/>
          </p:cNvSpPr>
          <p:nvPr>
            <p:custDataLst>
              <p:tags r:id="rId11"/>
            </p:custDataLst>
          </p:nvPr>
        </p:nvSpPr>
        <p:spPr bwMode="auto">
          <a:xfrm>
            <a:off x="451485" y="5694045"/>
            <a:ext cx="11289030" cy="783590"/>
          </a:xfrm>
          <a:prstGeom prst="rect">
            <a:avLst/>
          </a:prstGeom>
          <a:noFill/>
          <a:ln w="9525">
            <a:noFill/>
            <a:miter lim="800000"/>
          </a:ln>
          <a:effectLst/>
        </p:spPr>
        <p:txBody>
          <a:bodyPr wrap="square">
            <a:spAutoFit/>
          </a:bodyPr>
          <a:lstStyle/>
          <a:p>
            <a:pPr>
              <a:defRPr/>
            </a:pPr>
            <a:r>
              <a:rPr lang="zh-CN" altLang="en-US" sz="2400" b="1">
                <a:solidFill>
                  <a:srgbClr val="0000FF"/>
                </a:solidFill>
                <a:effectLst>
                  <a:outerShdw blurRad="38100" dist="38100" dir="2700000" algn="tl">
                    <a:srgbClr val="000000"/>
                  </a:outerShdw>
                </a:effectLst>
                <a:latin typeface="微软雅黑" panose="020b0503020204020204" charset="-122"/>
                <a:ea typeface="微软雅黑" panose="020b0503020204020204" charset="-122"/>
              </a:rPr>
              <a:t>特别提醒：</a:t>
            </a:r>
            <a:endParaRPr lang="zh-CN" altLang="en-US" sz="2400" b="1">
              <a:effectLst>
                <a:outerShdw blurRad="38100" dist="38100" dir="2700000" algn="tl">
                  <a:srgbClr val="FFFFFF"/>
                </a:outerShdw>
              </a:effectLst>
              <a:latin typeface="微软雅黑" panose="020b0503020204020204" charset="-122"/>
              <a:ea typeface="微软雅黑" panose="020b0503020204020204" charset="-122"/>
            </a:endParaRPr>
          </a:p>
          <a:p>
            <a:pPr>
              <a:defRPr/>
            </a:pPr>
            <a:r>
              <a:rPr lang="en-US" sz="2100" err="1">
                <a:solidFill>
                  <a:srgbClr val="000000"/>
                </a:solidFill>
                <a:latin typeface="微软雅黑" panose="020b0503020204020204" charset="-122"/>
                <a:ea typeface="微软雅黑" panose="020b0503020204020204" charset="-122"/>
                <a:cs typeface="微软雅黑" panose="020b0503020204020204" pitchFamily="34" charset="-120"/>
                <a:sym typeface="+mn-ea"/>
              </a:rPr>
              <a:t>我国的民族区域自治制度是以领土完整、国家统一为前提和基础的，是国家统一领导下的自治。</a:t>
            </a:r>
            <a:endParaRPr lang="zh-CN" altLang="en-US" sz="2100" b="1">
              <a:solidFill>
                <a:srgbClr val="0000FF"/>
              </a:solidFill>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2"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linds(horizontal)">
                                      <p:cBhvr>
                                        <p:cTn id="13" dur="500"/>
                                        <p:tgtEl>
                                          <p:spTgt spid="1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horizontal)">
                                      <p:cBhvr>
                                        <p:cTn id="18" dur="500"/>
                                        <p:tgtEl>
                                          <p:spTgt spid="1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4454"/>
                                        </p:tgtEl>
                                        <p:attrNameLst>
                                          <p:attrName>style.visibility</p:attrName>
                                        </p:attrNameLst>
                                      </p:cBhvr>
                                      <p:to>
                                        <p:strVal val="visible"/>
                                      </p:to>
                                    </p:set>
                                    <p:animEffect transition="in" filter="blinds(horizontal)">
                                      <p:cBhvr>
                                        <p:cTn id="23" dur="500"/>
                                        <p:tgtEl>
                                          <p:spTgt spid="104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2"/>
      <p:bldP spid="11" grpId="0"/>
      <p:bldP spid="104454" grpId="0"/>
      <p:bldP spid="9"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8914" name="Text Box 2"/>
          <p:cNvSpPr txBox="1"/>
          <p:nvPr>
            <p:custDataLst>
              <p:tags r:id="rId3"/>
            </p:custDataLst>
          </p:nvPr>
        </p:nvSpPr>
        <p:spPr>
          <a:xfrm>
            <a:off x="158750" y="909955"/>
            <a:ext cx="6482080" cy="1630045"/>
          </a:xfrm>
          <a:prstGeom prst="rect">
            <a:avLst/>
          </a:prstGeom>
          <a:noFill/>
          <a:ln w="9525">
            <a:noFill/>
          </a:ln>
        </p:spPr>
        <p:txBody>
          <a:bodyPr wrap="square">
            <a:spAutoFit/>
          </a:bodyPr>
          <a:lstStyle/>
          <a:p>
            <a:r>
              <a:rPr lang="en-US" altLang="zh-CN" sz="36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A.</a:t>
            </a:r>
            <a:r>
              <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全国法定周工作时间是</a:t>
            </a:r>
            <a:r>
              <a:rPr lang="en-US" altLang="zh-CN"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40</a:t>
            </a:r>
            <a:r>
              <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小时，西藏自治区将职工的周工作时间规定为</a:t>
            </a:r>
            <a:r>
              <a:rPr lang="en-US" altLang="zh-CN"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35</a:t>
            </a:r>
            <a:r>
              <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小时。</a:t>
            </a:r>
            <a:endPar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endParaRPr>
          </a:p>
        </p:txBody>
      </p:sp>
      <p:sp>
        <p:nvSpPr>
          <p:cNvPr id="38915" name="Text Box 3"/>
          <p:cNvSpPr txBox="1"/>
          <p:nvPr>
            <p:custDataLst>
              <p:tags r:id="rId4"/>
            </p:custDataLst>
          </p:nvPr>
        </p:nvSpPr>
        <p:spPr>
          <a:xfrm>
            <a:off x="219075" y="2581910"/>
            <a:ext cx="6534150" cy="1076325"/>
          </a:xfrm>
          <a:prstGeom prst="rect">
            <a:avLst/>
          </a:prstGeom>
          <a:noFill/>
          <a:ln w="9525">
            <a:noFill/>
          </a:ln>
        </p:spPr>
        <p:txBody>
          <a:bodyPr wrap="square">
            <a:spAutoFit/>
          </a:bodyPr>
          <a:lstStyle/>
          <a:p>
            <a:pPr>
              <a:buFont typeface="Wingdings" panose="05000000000000000000" pitchFamily="2" charset="2"/>
              <a:buNone/>
            </a:pPr>
            <a:r>
              <a:rPr lang="en-US" altLang="zh-CN"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B.</a:t>
            </a:r>
            <a:r>
              <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新疆地区的学校除了教授汉语外，还要开设民族语言课。</a:t>
            </a:r>
            <a:endPar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endParaRPr>
          </a:p>
        </p:txBody>
      </p:sp>
      <p:sp>
        <p:nvSpPr>
          <p:cNvPr id="38916" name="Text Box 4"/>
          <p:cNvSpPr txBox="1"/>
          <p:nvPr>
            <p:custDataLst>
              <p:tags r:id="rId5"/>
            </p:custDataLst>
          </p:nvPr>
        </p:nvSpPr>
        <p:spPr>
          <a:xfrm>
            <a:off x="219075" y="3739515"/>
            <a:ext cx="7079615" cy="1076325"/>
          </a:xfrm>
          <a:prstGeom prst="rect">
            <a:avLst/>
          </a:prstGeom>
          <a:noFill/>
          <a:ln w="9525">
            <a:noFill/>
          </a:ln>
        </p:spPr>
        <p:txBody>
          <a:bodyPr wrap="square">
            <a:spAutoFit/>
          </a:bodyPr>
          <a:lstStyle/>
          <a:p>
            <a:pPr>
              <a:buFont typeface="Wingdings" panose="05000000000000000000" pitchFamily="2" charset="2"/>
              <a:buNone/>
            </a:pPr>
            <a:r>
              <a:rPr lang="en-US" altLang="zh-CN"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C.</a:t>
            </a:r>
            <a:r>
              <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西藏自治区人大及其常务委员会制定了</a:t>
            </a:r>
            <a:r>
              <a:rPr lang="en-US" altLang="zh-CN"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220</a:t>
            </a:r>
            <a:r>
              <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rPr>
              <a:t>件地方性法规和单行条例。</a:t>
            </a:r>
            <a:endParaRPr lang="zh-CN" altLang="en-US" sz="3200"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黑体" panose="02010609060101010101" pitchFamily="49" charset="-122"/>
            </a:endParaRPr>
          </a:p>
        </p:txBody>
      </p:sp>
      <p:sp>
        <p:nvSpPr>
          <p:cNvPr id="38917" name="Rectangle 5"/>
          <p:cNvSpPr/>
          <p:nvPr>
            <p:custDataLst>
              <p:tags r:id="rId6"/>
            </p:custDataLst>
          </p:nvPr>
        </p:nvSpPr>
        <p:spPr>
          <a:xfrm>
            <a:off x="8197215" y="1417955"/>
            <a:ext cx="3269615" cy="645160"/>
          </a:xfrm>
          <a:prstGeom prst="rect">
            <a:avLst/>
          </a:prstGeom>
          <a:noFill/>
          <a:ln w="9525" cap="flat" cmpd="sng">
            <a:solidFill>
              <a:srgbClr val="FF0000"/>
            </a:solidFill>
            <a:prstDash val="solid"/>
            <a:miter/>
            <a:headEnd type="none" w="med" len="med"/>
            <a:tailEnd type="none" w="med" len="med"/>
          </a:ln>
        </p:spPr>
        <p:txBody>
          <a:bodyPr wrap="square">
            <a:spAutoFit/>
          </a:bodyPr>
          <a:lstStyle/>
          <a:p>
            <a:pPr>
              <a:spcBef>
                <a:spcPct val="0"/>
              </a:spcBef>
            </a:pPr>
            <a:r>
              <a:rPr lang="zh-CN" altLang="en-US" sz="3600" b="1">
                <a:solidFill>
                  <a:schemeClr val="tx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立法自治权</a:t>
            </a:r>
            <a:endParaRPr lang="zh-CN" altLang="en-US" sz="3600" b="1">
              <a:solidFill>
                <a:schemeClr val="tx2"/>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8918" name="Rectangle 6"/>
          <p:cNvSpPr/>
          <p:nvPr>
            <p:custDataLst>
              <p:tags r:id="rId7"/>
            </p:custDataLst>
          </p:nvPr>
        </p:nvSpPr>
        <p:spPr>
          <a:xfrm>
            <a:off x="8197215" y="2781300"/>
            <a:ext cx="3270250" cy="645160"/>
          </a:xfrm>
          <a:prstGeom prst="rect">
            <a:avLst/>
          </a:prstGeom>
          <a:noFill/>
          <a:ln w="9525" cap="flat" cmpd="sng">
            <a:solidFill>
              <a:srgbClr val="FF0000"/>
            </a:solidFill>
            <a:prstDash val="solid"/>
            <a:miter/>
            <a:headEnd type="none" w="med" len="med"/>
            <a:tailEnd type="none" w="med" len="med"/>
          </a:ln>
        </p:spPr>
        <p:txBody>
          <a:bodyPr wrap="square">
            <a:spAutoFit/>
          </a:bodyPr>
          <a:lstStyle/>
          <a:p>
            <a:pPr>
              <a:spcBef>
                <a:spcPct val="0"/>
              </a:spcBef>
            </a:pPr>
            <a:r>
              <a:rPr lang="zh-CN" altLang="en-US" sz="3600" b="1">
                <a:solidFill>
                  <a:schemeClr val="tx2"/>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变通执行权</a:t>
            </a:r>
            <a:endParaRPr lang="zh-CN" altLang="en-US" sz="3600" b="1">
              <a:solidFill>
                <a:schemeClr val="tx2"/>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
        <p:nvSpPr>
          <p:cNvPr id="38919" name="Rectangle 7"/>
          <p:cNvSpPr/>
          <p:nvPr>
            <p:custDataLst>
              <p:tags r:id="rId8"/>
            </p:custDataLst>
          </p:nvPr>
        </p:nvSpPr>
        <p:spPr>
          <a:xfrm>
            <a:off x="8197215" y="4043045"/>
            <a:ext cx="3460115" cy="645160"/>
          </a:xfrm>
          <a:prstGeom prst="rect">
            <a:avLst/>
          </a:prstGeom>
          <a:noFill/>
          <a:ln w="9525" cap="flat" cmpd="sng">
            <a:solidFill>
              <a:srgbClr val="FF0000"/>
            </a:solidFill>
            <a:prstDash val="solid"/>
            <a:miter/>
            <a:headEnd type="none" w="med" len="med"/>
            <a:tailEnd type="none" w="med" len="med"/>
          </a:ln>
        </p:spPr>
        <p:txBody>
          <a:bodyPr wrap="square">
            <a:spAutoFit/>
          </a:bodyPr>
          <a:lstStyle/>
          <a:p>
            <a:pPr>
              <a:spcBef>
                <a:spcPct val="0"/>
              </a:spcBef>
            </a:pPr>
            <a:r>
              <a:rPr lang="zh-CN" altLang="en-US" sz="3600" b="1">
                <a:solidFill>
                  <a:schemeClr val="tx2"/>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文化管理自治权</a:t>
            </a:r>
            <a:endParaRPr lang="zh-CN" altLang="en-US" sz="3600" b="1">
              <a:solidFill>
                <a:schemeClr val="tx2"/>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
        <p:nvSpPr>
          <p:cNvPr id="282632" name="Line 8"/>
          <p:cNvSpPr/>
          <p:nvPr>
            <p:custDataLst>
              <p:tags r:id="rId9"/>
            </p:custDataLst>
          </p:nvPr>
        </p:nvSpPr>
        <p:spPr>
          <a:xfrm>
            <a:off x="6324600" y="1600200"/>
            <a:ext cx="1947545" cy="1259205"/>
          </a:xfrm>
          <a:prstGeom prst="line">
            <a:avLst/>
          </a:prstGeom>
          <a:ln w="63500" cap="flat" cmpd="sng">
            <a:solidFill>
              <a:srgbClr val="FF0000"/>
            </a:solidFill>
            <a:prstDash val="solid"/>
            <a:headEnd type="none" w="med" len="med"/>
            <a:tailEnd type="triangle" w="med" len="med"/>
          </a:ln>
        </p:spPr>
        <p:txBody>
          <a:bodyPr/>
          <a:lstStyle/>
          <a:p/>
        </p:txBody>
      </p:sp>
      <p:sp>
        <p:nvSpPr>
          <p:cNvPr id="282633" name="Line 9"/>
          <p:cNvSpPr/>
          <p:nvPr>
            <p:custDataLst>
              <p:tags r:id="rId10"/>
            </p:custDataLst>
          </p:nvPr>
        </p:nvSpPr>
        <p:spPr>
          <a:xfrm flipV="1">
            <a:off x="6388735" y="2063115"/>
            <a:ext cx="1808163" cy="2362200"/>
          </a:xfrm>
          <a:prstGeom prst="line">
            <a:avLst/>
          </a:prstGeom>
          <a:ln w="63500" cap="flat" cmpd="sng">
            <a:solidFill>
              <a:srgbClr val="FF0000"/>
            </a:solidFill>
            <a:prstDash val="solid"/>
            <a:headEnd type="none" w="med" len="med"/>
            <a:tailEnd type="triangle" w="med" len="med"/>
          </a:ln>
        </p:spPr>
        <p:txBody>
          <a:bodyPr/>
          <a:lstStyle/>
          <a:p/>
        </p:txBody>
      </p:sp>
      <p:sp>
        <p:nvSpPr>
          <p:cNvPr id="282634" name="Line 10"/>
          <p:cNvSpPr/>
          <p:nvPr>
            <p:custDataLst>
              <p:tags r:id="rId11"/>
            </p:custDataLst>
          </p:nvPr>
        </p:nvSpPr>
        <p:spPr>
          <a:xfrm>
            <a:off x="6172200" y="3048000"/>
            <a:ext cx="2025015" cy="1259205"/>
          </a:xfrm>
          <a:prstGeom prst="line">
            <a:avLst/>
          </a:prstGeom>
          <a:ln w="63500" cap="flat" cmpd="sng">
            <a:solidFill>
              <a:srgbClr val="FF0000"/>
            </a:solidFill>
            <a:prstDash val="solid"/>
            <a:headEnd type="none" w="med" len="med"/>
            <a:tailEnd type="triangle" w="med" len="med"/>
          </a:ln>
        </p:spPr>
        <p:txBody>
          <a:bodyPr/>
          <a:lstStyle/>
          <a:p/>
        </p:txBody>
      </p:sp>
      <p:sp>
        <p:nvSpPr>
          <p:cNvPr id="282635" name="Text Box 11"/>
          <p:cNvSpPr txBox="1">
            <a:spLocks noChangeArrowheads="1"/>
          </p:cNvSpPr>
          <p:nvPr>
            <p:custDataLst>
              <p:tags r:id="rId12"/>
            </p:custDataLst>
          </p:nvPr>
        </p:nvSpPr>
        <p:spPr bwMode="auto">
          <a:xfrm>
            <a:off x="294640" y="4815840"/>
            <a:ext cx="6209665" cy="1568450"/>
          </a:xfrm>
          <a:prstGeom prst="rect">
            <a:avLst/>
          </a:prstGeom>
          <a:noFill/>
          <a:ln w="9525">
            <a:noFill/>
            <a:miter lim="800000"/>
          </a:ln>
          <a:effectLst/>
        </p:spPr>
        <p:txBody>
          <a:bodyPr wrap="square">
            <a:spAutoFit/>
          </a:bodyPr>
          <a:lstStyle/>
          <a:p>
            <a:pPr marR="0" defTabSz="914400">
              <a:buClrTx/>
              <a:buSzTx/>
              <a:buFontTx/>
              <a:buNone/>
              <a:defRPr/>
            </a:pPr>
            <a:r>
              <a:rPr kumimoji="0" lang="en-US" altLang="zh-CN" sz="3200" b="1" kern="1200" cap="none" spc="0" normalizeH="0" baseline="0" noProof="0">
                <a:solidFill>
                  <a:schemeClr val="tx1"/>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D.</a:t>
            </a:r>
            <a:r>
              <a:rPr kumimoji="0" lang="zh-CN" altLang="en-US" sz="3200" b="1" kern="1200" cap="none" spc="0" normalizeH="0" baseline="0" noProof="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在金融方面，西藏一直实行比全国低两个百分点的优惠贷款利率和低保险费率政策。</a:t>
            </a:r>
            <a:endParaRPr kumimoji="0" lang="zh-CN" altLang="en-US" sz="3200" b="1" kern="1200" cap="none" spc="0" normalizeH="0" baseline="0" noProof="0">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38924" name="Text Box 12"/>
          <p:cNvSpPr txBox="1"/>
          <p:nvPr>
            <p:custDataLst>
              <p:tags r:id="rId13"/>
            </p:custDataLst>
          </p:nvPr>
        </p:nvSpPr>
        <p:spPr>
          <a:xfrm>
            <a:off x="8197215" y="5361305"/>
            <a:ext cx="2876550" cy="645160"/>
          </a:xfrm>
          <a:prstGeom prst="rect">
            <a:avLst/>
          </a:prstGeom>
          <a:noFill/>
          <a:ln w="9525" cap="flat" cmpd="sng">
            <a:solidFill>
              <a:srgbClr val="FF0000"/>
            </a:solidFill>
            <a:prstDash val="solid"/>
            <a:miter/>
            <a:headEnd type="none" w="med" len="med"/>
            <a:tailEnd type="none" w="med" len="med"/>
          </a:ln>
        </p:spPr>
        <p:txBody>
          <a:bodyPr wrap="square">
            <a:spAutoFit/>
          </a:bodyPr>
          <a:lstStyle/>
          <a:p>
            <a:pPr>
              <a:spcBef>
                <a:spcPct val="0"/>
              </a:spcBef>
            </a:pPr>
            <a:r>
              <a:rPr lang="zh-CN" altLang="en-US" sz="3600" b="1">
                <a:solidFill>
                  <a:schemeClr val="tx2"/>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经济自治权</a:t>
            </a:r>
            <a:endParaRPr lang="zh-CN" altLang="en-US" sz="3600" b="1">
              <a:solidFill>
                <a:schemeClr val="tx2"/>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
        <p:nvSpPr>
          <p:cNvPr id="282637" name="Line 13"/>
          <p:cNvSpPr/>
          <p:nvPr>
            <p:custDataLst>
              <p:tags r:id="rId14"/>
            </p:custDataLst>
          </p:nvPr>
        </p:nvSpPr>
        <p:spPr>
          <a:xfrm flipV="1">
            <a:off x="6400800" y="5620385"/>
            <a:ext cx="1797050" cy="10160"/>
          </a:xfrm>
          <a:prstGeom prst="line">
            <a:avLst/>
          </a:prstGeom>
          <a:ln w="63500" cap="flat" cmpd="sng">
            <a:solidFill>
              <a:srgbClr val="FF0000"/>
            </a:solidFill>
            <a:prstDash val="solid"/>
            <a:headEnd type="none" w="med" len="med"/>
            <a:tailEnd type="triangle" w="med" len="med"/>
          </a:ln>
        </p:spPr>
        <p:txBody>
          <a:bodyPr/>
          <a:lstStyle/>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nodeType="clickEffect">
                                  <p:stCondLst>
                                    <p:cond delay="0"/>
                                  </p:stCondLst>
                                  <p:childTnLst>
                                    <p:set>
                                      <p:cBhvr>
                                        <p:cTn id="6" dur="1" fill="hold">
                                          <p:stCondLst>
                                            <p:cond delay="0"/>
                                          </p:stCondLst>
                                        </p:cTn>
                                        <p:tgtEl>
                                          <p:spTgt spid="282632"/>
                                        </p:tgtEl>
                                        <p:attrNameLst>
                                          <p:attrName>style.visibility</p:attrName>
                                        </p:attrNameLst>
                                      </p:cBhvr>
                                      <p:to>
                                        <p:strVal val="visible"/>
                                      </p:to>
                                    </p:set>
                                    <p:anim calcmode="lin" valueType="num">
                                      <p:cBhvr additive="base">
                                        <p:cTn id="7" dur="500" fill="hold"/>
                                        <p:tgtEl>
                                          <p:spTgt spid="282632"/>
                                        </p:tgtEl>
                                        <p:attrNameLst>
                                          <p:attrName>ppt_x</p:attrName>
                                        </p:attrNameLst>
                                      </p:cBhvr>
                                      <p:tavLst>
                                        <p:tav tm="0">
                                          <p:val>
                                            <p:strVal val="0-#ppt_w/2"/>
                                          </p:val>
                                        </p:tav>
                                        <p:tav tm="100000">
                                          <p:val>
                                            <p:strVal val="#ppt_x"/>
                                          </p:val>
                                        </p:tav>
                                      </p:tavLst>
                                    </p:anim>
                                    <p:anim calcmode="lin" valueType="num">
                                      <p:cBhvr additive="base">
                                        <p:cTn id="8" dur="500" fill="hold"/>
                                        <p:tgtEl>
                                          <p:spTgt spid="28263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82634"/>
                                        </p:tgtEl>
                                        <p:attrNameLst>
                                          <p:attrName>style.visibility</p:attrName>
                                        </p:attrNameLst>
                                      </p:cBhvr>
                                      <p:to>
                                        <p:strVal val="visible"/>
                                      </p:to>
                                    </p:set>
                                    <p:anim calcmode="lin" valueType="num">
                                      <p:cBhvr additive="base">
                                        <p:cTn id="13" dur="500" fill="hold"/>
                                        <p:tgtEl>
                                          <p:spTgt spid="282634"/>
                                        </p:tgtEl>
                                        <p:attrNameLst>
                                          <p:attrName>ppt_x</p:attrName>
                                        </p:attrNameLst>
                                      </p:cBhvr>
                                      <p:tavLst>
                                        <p:tav tm="0">
                                          <p:val>
                                            <p:strVal val="0-#ppt_w/2"/>
                                          </p:val>
                                        </p:tav>
                                        <p:tav tm="100000">
                                          <p:val>
                                            <p:strVal val="#ppt_x"/>
                                          </p:val>
                                        </p:tav>
                                      </p:tavLst>
                                    </p:anim>
                                    <p:anim calcmode="lin" valueType="num">
                                      <p:cBhvr additive="base">
                                        <p:cTn id="14" dur="500" fill="hold"/>
                                        <p:tgtEl>
                                          <p:spTgt spid="28263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82633"/>
                                        </p:tgtEl>
                                        <p:attrNameLst>
                                          <p:attrName>style.visibility</p:attrName>
                                        </p:attrNameLst>
                                      </p:cBhvr>
                                      <p:to>
                                        <p:strVal val="visible"/>
                                      </p:to>
                                    </p:set>
                                    <p:anim calcmode="lin" valueType="num">
                                      <p:cBhvr additive="base">
                                        <p:cTn id="19" dur="500" fill="hold"/>
                                        <p:tgtEl>
                                          <p:spTgt spid="282633"/>
                                        </p:tgtEl>
                                        <p:attrNameLst>
                                          <p:attrName>ppt_x</p:attrName>
                                        </p:attrNameLst>
                                      </p:cBhvr>
                                      <p:tavLst>
                                        <p:tav tm="0">
                                          <p:val>
                                            <p:strVal val="0-#ppt_w/2"/>
                                          </p:val>
                                        </p:tav>
                                        <p:tav tm="100000">
                                          <p:val>
                                            <p:strVal val="#ppt_x"/>
                                          </p:val>
                                        </p:tav>
                                      </p:tavLst>
                                    </p:anim>
                                    <p:anim calcmode="lin" valueType="num">
                                      <p:cBhvr additive="base">
                                        <p:cTn id="20" dur="500" fill="hold"/>
                                        <p:tgtEl>
                                          <p:spTgt spid="282633"/>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8" fill="hold" nodeType="clickEffect">
                                  <p:stCondLst>
                                    <p:cond delay="0"/>
                                  </p:stCondLst>
                                  <p:childTnLst>
                                    <p:set>
                                      <p:cBhvr>
                                        <p:cTn id="24" dur="1" fill="hold">
                                          <p:stCondLst>
                                            <p:cond delay="0"/>
                                          </p:stCondLst>
                                        </p:cTn>
                                        <p:tgtEl>
                                          <p:spTgt spid="282637"/>
                                        </p:tgtEl>
                                        <p:attrNameLst>
                                          <p:attrName>style.visibility</p:attrName>
                                        </p:attrNameLst>
                                      </p:cBhvr>
                                      <p:to>
                                        <p:strVal val="visible"/>
                                      </p:to>
                                    </p:set>
                                    <p:anim calcmode="lin" valueType="num">
                                      <p:cBhvr additive="base">
                                        <p:cTn id="25" dur="500" fill="hold"/>
                                        <p:tgtEl>
                                          <p:spTgt spid="282637"/>
                                        </p:tgtEl>
                                        <p:attrNameLst>
                                          <p:attrName>ppt_x</p:attrName>
                                        </p:attrNameLst>
                                      </p:cBhvr>
                                      <p:tavLst>
                                        <p:tav tm="0">
                                          <p:val>
                                            <p:strVal val="0-#ppt_w/2"/>
                                          </p:val>
                                        </p:tav>
                                        <p:tav tm="100000">
                                          <p:val>
                                            <p:strVal val="#ppt_x"/>
                                          </p:val>
                                        </p:tav>
                                      </p:tavLst>
                                    </p:anim>
                                    <p:anim calcmode="lin" valueType="num">
                                      <p:cBhvr additive="base">
                                        <p:cTn id="26" dur="500" fill="hold"/>
                                        <p:tgtEl>
                                          <p:spTgt spid="2826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102402" name="Group 2"/>
          <p:cNvGraphicFramePr>
            <a:graphicFrameLocks noGrp="1"/>
          </p:cNvGraphicFramePr>
          <p:nvPr>
            <p:ph idx="4294967295"/>
            <p:custDataLst>
              <p:tags r:id="rId3"/>
            </p:custDataLst>
          </p:nvPr>
        </p:nvGraphicFramePr>
        <p:xfrm>
          <a:off x="241935" y="1072515"/>
          <a:ext cx="11557635" cy="5323205"/>
        </p:xfrm>
        <a:graphic>
          <a:graphicData uri="http://schemas.openxmlformats.org/drawingml/2006/table">
            <a:tbl>
              <a:tblPr/>
              <a:tblGrid>
                <a:gridCol w="675005"/>
                <a:gridCol w="1097280"/>
                <a:gridCol w="4208145"/>
                <a:gridCol w="5577205"/>
              </a:tblGrid>
              <a:tr h="640080">
                <a:tc gridSpan="2">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rPr>
                        <a:t>项目</a:t>
                      </a:r>
                      <a:endPar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rPr>
                        <a:t>民族自治区</a:t>
                      </a:r>
                      <a:endPar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rPr>
                        <a:t>特别行政区</a:t>
                      </a:r>
                      <a:endPar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rowSpan="4">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endParaRPr>
                    </a:p>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rPr>
                        <a:t>不同点</a:t>
                      </a:r>
                      <a:endPar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rPr>
                        <a:t>目的</a:t>
                      </a:r>
                      <a:endPar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9145">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rPr>
                        <a:t>制度</a:t>
                      </a:r>
                      <a:endPar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7695">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rPr>
                        <a:t>权限</a:t>
                      </a:r>
                      <a:endPar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4530">
                <a:tc vMerge="1">
                  <a:txBody>
                    <a:bodyPr vert="horz" wrap="square"/>
                    <a:lstStyle/>
                    <a:p/>
                  </a:txBody>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smtClean="0">
                          <a:ln>
                            <a:noFill/>
                          </a:ln>
                          <a:solidFill>
                            <a:srgbClr val="0000FF"/>
                          </a:solidFill>
                          <a:effectLst/>
                          <a:latin typeface="微软雅黑" panose="020b0503020204020204" charset="-122"/>
                          <a:ea typeface="微软雅黑" panose="020b0503020204020204" charset="-122"/>
                        </a:rPr>
                        <a:t>范围</a:t>
                      </a:r>
                      <a:endParaRPr kumimoji="0" lang="zh-CN" altLang="en-US" sz="3600" b="1" i="0" u="none" strike="noStrike" cap="none" normalizeH="0" baseline="0">
                        <a:ln>
                          <a:noFill/>
                        </a:ln>
                        <a:solidFill>
                          <a:srgbClr val="0000FF"/>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39290">
                <a:tc>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rPr>
                        <a:t>相同点</a:t>
                      </a:r>
                      <a:endParaRPr kumimoji="0" lang="zh-CN" altLang="en-US" sz="3600" b="1" i="0" u="none" strike="noStrike" cap="none" normalizeH="0" baseline="0">
                        <a:ln>
                          <a:noFill/>
                        </a:ln>
                        <a:solidFill>
                          <a:srgbClr val="FF0000"/>
                        </a:solidFill>
                        <a:effectLst/>
                        <a:latin typeface="微软雅黑" panose="020b0503020204020204" charset="-122"/>
                        <a:ea typeface="微软雅黑" panose="020b0503020204020204"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3">
                  <a:txBody>
                    <a:bodyPr vert="horz" wrap="square"/>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600" b="1" i="0" u="none" strike="noStrike" cap="none" normalizeH="0" baseline="0">
                        <a:ln>
                          <a:noFill/>
                        </a:ln>
                        <a:solidFill>
                          <a:schemeClr val="tx1"/>
                        </a:solidFill>
                        <a:effectLst/>
                        <a:latin typeface="微软雅黑" panose="020b0503020204020204" charset="-122"/>
                        <a:ea typeface="微软雅黑" panose="020b0503020204020204"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txBody>
                  <a:tcPr/>
                </a:tc>
                <a:tc hMerge="1">
                  <a:txBody>
                    <a:bodyPr vert="horz" wrap="square"/>
                    <a:lstStyle/>
                    <a:p/>
                  </a:txBody>
                  <a:tcPr/>
                </a:tc>
              </a:tr>
            </a:tbl>
          </a:graphicData>
        </a:graphic>
      </p:graphicFrame>
      <p:sp>
        <p:nvSpPr>
          <p:cNvPr id="102439" name="Text Box 39"/>
          <p:cNvSpPr txBox="1">
            <a:spLocks noChangeArrowheads="1"/>
          </p:cNvSpPr>
          <p:nvPr>
            <p:custDataLst>
              <p:tags r:id="rId4"/>
            </p:custDataLst>
          </p:nvPr>
        </p:nvSpPr>
        <p:spPr bwMode="auto">
          <a:xfrm>
            <a:off x="879475" y="4591050"/>
            <a:ext cx="10920730" cy="1753235"/>
          </a:xfrm>
          <a:prstGeom prst="rect">
            <a:avLst/>
          </a:prstGeom>
          <a:noFill/>
          <a:ln w="9525">
            <a:noFill/>
            <a:miter lim="800000"/>
          </a:ln>
        </p:spPr>
        <p:txBody>
          <a:bodyPr wrap="square">
            <a:spAutoFit/>
          </a:bodyPr>
          <a:lstStyle/>
          <a:p>
            <a:pPr>
              <a:spcBef>
                <a:spcPct val="50000"/>
              </a:spcBef>
            </a:pPr>
            <a:r>
              <a:rPr lang="zh-CN" altLang="en-US" sz="3600" b="1">
                <a:latin typeface="微软雅黑" panose="020b0503020204020204" charset="-122"/>
                <a:ea typeface="微软雅黑" panose="020b0503020204020204" charset="-122"/>
              </a:rPr>
              <a:t>（</a:t>
            </a:r>
            <a:r>
              <a:rPr lang="en-US" altLang="zh-CN" sz="3600" b="1">
                <a:latin typeface="微软雅黑" panose="020b0503020204020204" charset="-122"/>
                <a:ea typeface="微软雅黑" panose="020b0503020204020204" charset="-122"/>
              </a:rPr>
              <a:t>1</a:t>
            </a:r>
            <a:r>
              <a:rPr lang="zh-CN" altLang="en-US" sz="3600" b="1">
                <a:latin typeface="微软雅黑" panose="020b0503020204020204" charset="-122"/>
                <a:ea typeface="微软雅黑" panose="020b0503020204020204" charset="-122"/>
              </a:rPr>
              <a:t>）都是中华人民共和国的地方行政区域，不可分割的一部分（</a:t>
            </a:r>
            <a:r>
              <a:rPr lang="en-US" altLang="zh-CN" sz="3600" b="1">
                <a:latin typeface="微软雅黑" panose="020b0503020204020204" charset="-122"/>
                <a:ea typeface="微软雅黑" panose="020b0503020204020204" charset="-122"/>
              </a:rPr>
              <a:t>2</a:t>
            </a:r>
            <a:r>
              <a:rPr lang="zh-CN" altLang="en-US" sz="3600" b="1">
                <a:latin typeface="微软雅黑" panose="020b0503020204020204" charset="-122"/>
                <a:ea typeface="微软雅黑" panose="020b0503020204020204" charset="-122"/>
              </a:rPr>
              <a:t>）是中央和地方的关系，都要接受中央的统一领导</a:t>
            </a:r>
            <a:endParaRPr lang="zh-CN" altLang="en-US" sz="3600" b="1">
              <a:latin typeface="微软雅黑" panose="020b0503020204020204" charset="-122"/>
              <a:ea typeface="微软雅黑" panose="020b0503020204020204" charset="-122"/>
            </a:endParaRPr>
          </a:p>
        </p:txBody>
      </p:sp>
      <p:sp>
        <p:nvSpPr>
          <p:cNvPr id="102440" name="Text Box 40"/>
          <p:cNvSpPr txBox="1">
            <a:spLocks noChangeArrowheads="1"/>
          </p:cNvSpPr>
          <p:nvPr>
            <p:custDataLst>
              <p:tags r:id="rId5"/>
            </p:custDataLst>
          </p:nvPr>
        </p:nvSpPr>
        <p:spPr bwMode="auto">
          <a:xfrm>
            <a:off x="2075180" y="1651000"/>
            <a:ext cx="3989705" cy="645160"/>
          </a:xfrm>
          <a:prstGeom prst="rect">
            <a:avLst/>
          </a:prstGeom>
          <a:noFill/>
          <a:ln w="9525">
            <a:noFill/>
            <a:miter lim="800000"/>
          </a:ln>
        </p:spPr>
        <p:txBody>
          <a:bodyPr wrap="square">
            <a:spAutoFit/>
          </a:bodyPr>
          <a:lstStyle/>
          <a:p>
            <a:pPr>
              <a:spcBef>
                <a:spcPct val="50000"/>
              </a:spcBef>
            </a:pPr>
            <a:r>
              <a:rPr kumimoji="1" lang="zh-CN" altLang="en-US" sz="3600" b="1">
                <a:latin typeface="微软雅黑" panose="020b0503020204020204" charset="-122"/>
                <a:ea typeface="微软雅黑" panose="020b0503020204020204" charset="-122"/>
              </a:rPr>
              <a:t>为了解决</a:t>
            </a:r>
            <a:r>
              <a:rPr kumimoji="1" lang="zh-CN" altLang="en-US" sz="3600" b="1">
                <a:solidFill>
                  <a:srgbClr val="FF0000"/>
                </a:solidFill>
                <a:latin typeface="微软雅黑" panose="020b0503020204020204" charset="-122"/>
                <a:ea typeface="微软雅黑" panose="020b0503020204020204" charset="-122"/>
              </a:rPr>
              <a:t>民族问题</a:t>
            </a:r>
            <a:endParaRPr kumimoji="1" lang="zh-CN" altLang="en-US" sz="3600" b="1">
              <a:solidFill>
                <a:srgbClr val="FF0000"/>
              </a:solidFill>
              <a:latin typeface="微软雅黑" panose="020b0503020204020204" charset="-122"/>
              <a:ea typeface="微软雅黑" panose="020b0503020204020204" charset="-122"/>
            </a:endParaRPr>
          </a:p>
        </p:txBody>
      </p:sp>
      <p:sp>
        <p:nvSpPr>
          <p:cNvPr id="102441" name="Text Box 41"/>
          <p:cNvSpPr txBox="1">
            <a:spLocks noChangeArrowheads="1"/>
          </p:cNvSpPr>
          <p:nvPr>
            <p:custDataLst>
              <p:tags r:id="rId6"/>
            </p:custDataLst>
          </p:nvPr>
        </p:nvSpPr>
        <p:spPr bwMode="auto">
          <a:xfrm>
            <a:off x="6268720" y="1651000"/>
            <a:ext cx="5568950" cy="645160"/>
          </a:xfrm>
          <a:prstGeom prst="rect">
            <a:avLst/>
          </a:prstGeom>
          <a:noFill/>
          <a:ln w="9525">
            <a:noFill/>
            <a:miter lim="800000"/>
          </a:ln>
        </p:spPr>
        <p:txBody>
          <a:bodyPr wrap="square">
            <a:spAutoFit/>
          </a:bodyPr>
          <a:lstStyle/>
          <a:p>
            <a:pPr>
              <a:spcBef>
                <a:spcPct val="50000"/>
              </a:spcBef>
            </a:pPr>
            <a:r>
              <a:rPr kumimoji="1" lang="zh-CN" altLang="en-US" sz="3600" b="1">
                <a:latin typeface="微软雅黑" panose="020b0503020204020204" charset="-122"/>
                <a:ea typeface="微软雅黑" panose="020b0503020204020204" charset="-122"/>
              </a:rPr>
              <a:t>为了解决祖国</a:t>
            </a:r>
            <a:r>
              <a:rPr kumimoji="1" lang="zh-CN" altLang="en-US" sz="3600" b="1">
                <a:solidFill>
                  <a:srgbClr val="FF0000"/>
                </a:solidFill>
                <a:latin typeface="微软雅黑" panose="020b0503020204020204" charset="-122"/>
                <a:ea typeface="微软雅黑" panose="020b0503020204020204" charset="-122"/>
              </a:rPr>
              <a:t>统一的问题</a:t>
            </a:r>
            <a:endParaRPr kumimoji="1" lang="zh-CN" altLang="en-US" sz="3600" b="1">
              <a:solidFill>
                <a:srgbClr val="FF0000"/>
              </a:solidFill>
              <a:latin typeface="微软雅黑" panose="020b0503020204020204" charset="-122"/>
              <a:ea typeface="微软雅黑" panose="020b0503020204020204" charset="-122"/>
            </a:endParaRPr>
          </a:p>
        </p:txBody>
      </p:sp>
      <p:sp>
        <p:nvSpPr>
          <p:cNvPr id="102442" name="Text Box 42"/>
          <p:cNvSpPr txBox="1">
            <a:spLocks noChangeArrowheads="1"/>
          </p:cNvSpPr>
          <p:nvPr>
            <p:custDataLst>
              <p:tags r:id="rId7"/>
            </p:custDataLst>
          </p:nvPr>
        </p:nvSpPr>
        <p:spPr bwMode="auto">
          <a:xfrm>
            <a:off x="2536825" y="2451100"/>
            <a:ext cx="3066415" cy="645160"/>
          </a:xfrm>
          <a:prstGeom prst="rect">
            <a:avLst/>
          </a:prstGeom>
          <a:noFill/>
          <a:ln w="9525">
            <a:noFill/>
            <a:miter lim="800000"/>
          </a:ln>
        </p:spPr>
        <p:txBody>
          <a:bodyPr wrap="square">
            <a:spAutoFit/>
          </a:bodyPr>
          <a:lstStyle/>
          <a:p>
            <a:pPr>
              <a:spcBef>
                <a:spcPct val="50000"/>
              </a:spcBef>
            </a:pPr>
            <a:r>
              <a:rPr kumimoji="1" lang="zh-CN" altLang="en-US" sz="3600" b="1">
                <a:latin typeface="微软雅黑" panose="020b0503020204020204" charset="-122"/>
                <a:ea typeface="微软雅黑" panose="020b0503020204020204" charset="-122"/>
              </a:rPr>
              <a:t>社会主义制度</a:t>
            </a:r>
            <a:endParaRPr kumimoji="1" lang="zh-CN" altLang="en-US" sz="3600" b="1">
              <a:latin typeface="微软雅黑" panose="020b0503020204020204" charset="-122"/>
              <a:ea typeface="微软雅黑" panose="020b0503020204020204" charset="-122"/>
            </a:endParaRPr>
          </a:p>
        </p:txBody>
      </p:sp>
      <p:sp>
        <p:nvSpPr>
          <p:cNvPr id="102443" name="Text Box 43"/>
          <p:cNvSpPr txBox="1">
            <a:spLocks noChangeArrowheads="1"/>
          </p:cNvSpPr>
          <p:nvPr>
            <p:custDataLst>
              <p:tags r:id="rId8"/>
            </p:custDataLst>
          </p:nvPr>
        </p:nvSpPr>
        <p:spPr bwMode="auto">
          <a:xfrm>
            <a:off x="6811645" y="2408555"/>
            <a:ext cx="2961005" cy="645160"/>
          </a:xfrm>
          <a:prstGeom prst="rect">
            <a:avLst/>
          </a:prstGeom>
          <a:noFill/>
          <a:ln w="9525">
            <a:noFill/>
            <a:miter lim="800000"/>
          </a:ln>
        </p:spPr>
        <p:txBody>
          <a:bodyPr wrap="square">
            <a:spAutoFit/>
          </a:bodyPr>
          <a:lstStyle/>
          <a:p>
            <a:pPr>
              <a:spcBef>
                <a:spcPct val="50000"/>
              </a:spcBef>
            </a:pPr>
            <a:r>
              <a:rPr kumimoji="1" lang="zh-CN" altLang="en-US" sz="3600" b="1">
                <a:latin typeface="微软雅黑" panose="020b0503020204020204" charset="-122"/>
                <a:ea typeface="微软雅黑" panose="020b0503020204020204" charset="-122"/>
              </a:rPr>
              <a:t>资本主义制度</a:t>
            </a:r>
            <a:endParaRPr kumimoji="1" lang="zh-CN" altLang="en-US" sz="3600" b="1">
              <a:latin typeface="微软雅黑" panose="020b0503020204020204" charset="-122"/>
              <a:ea typeface="微软雅黑" panose="020b0503020204020204" charset="-122"/>
            </a:endParaRPr>
          </a:p>
        </p:txBody>
      </p:sp>
      <p:sp>
        <p:nvSpPr>
          <p:cNvPr id="102444" name="Text Box 44"/>
          <p:cNvSpPr txBox="1">
            <a:spLocks noChangeArrowheads="1"/>
          </p:cNvSpPr>
          <p:nvPr>
            <p:custDataLst>
              <p:tags r:id="rId9"/>
            </p:custDataLst>
          </p:nvPr>
        </p:nvSpPr>
        <p:spPr bwMode="auto">
          <a:xfrm>
            <a:off x="2229485" y="3106420"/>
            <a:ext cx="3681095" cy="645160"/>
          </a:xfrm>
          <a:prstGeom prst="rect">
            <a:avLst/>
          </a:prstGeom>
          <a:noFill/>
          <a:ln w="9525">
            <a:noFill/>
            <a:miter lim="800000"/>
          </a:ln>
        </p:spPr>
        <p:txBody>
          <a:bodyPr wrap="square">
            <a:spAutoFit/>
          </a:bodyPr>
          <a:lstStyle/>
          <a:p>
            <a:pPr>
              <a:spcBef>
                <a:spcPct val="50000"/>
              </a:spcBef>
              <a:defRPr/>
            </a:pPr>
            <a:r>
              <a:rPr kumimoji="1" lang="zh-CN" altLang="en-US" sz="3600" b="1">
                <a:solidFill>
                  <a:srgbClr val="FF0000"/>
                </a:solidFill>
                <a:effectLst/>
                <a:latin typeface="微软雅黑" panose="020b0503020204020204" charset="-122"/>
                <a:ea typeface="微软雅黑" panose="020b0503020204020204" charset="-122"/>
              </a:rPr>
              <a:t>一般</a:t>
            </a:r>
            <a:r>
              <a:rPr kumimoji="1" lang="zh-CN" altLang="en-US" sz="3600" b="1">
                <a:effectLst>
                  <a:outerShdw blurRad="38100" dist="38100" dir="2700000" algn="tl">
                    <a:srgbClr val="FFFFFF"/>
                  </a:outerShdw>
                </a:effectLst>
                <a:latin typeface="微软雅黑" panose="020b0503020204020204" charset="-122"/>
                <a:ea typeface="微软雅黑" panose="020b0503020204020204" charset="-122"/>
              </a:rPr>
              <a:t>的自治权</a:t>
            </a:r>
            <a:endParaRPr kumimoji="1" lang="zh-CN" altLang="en-US" sz="3600" b="1">
              <a:effectLst>
                <a:outerShdw blurRad="38100" dist="38100" dir="2700000" algn="tl">
                  <a:srgbClr val="FFFFFF"/>
                </a:outerShdw>
              </a:effectLst>
              <a:latin typeface="微软雅黑" panose="020b0503020204020204" charset="-122"/>
              <a:ea typeface="微软雅黑" panose="020b0503020204020204" charset="-122"/>
            </a:endParaRPr>
          </a:p>
        </p:txBody>
      </p:sp>
      <p:sp>
        <p:nvSpPr>
          <p:cNvPr id="102445" name="Text Box 45"/>
          <p:cNvSpPr txBox="1">
            <a:spLocks noChangeArrowheads="1"/>
          </p:cNvSpPr>
          <p:nvPr>
            <p:custDataLst>
              <p:tags r:id="rId10"/>
            </p:custDataLst>
          </p:nvPr>
        </p:nvSpPr>
        <p:spPr bwMode="auto">
          <a:xfrm>
            <a:off x="6811645" y="3096260"/>
            <a:ext cx="3176905" cy="645160"/>
          </a:xfrm>
          <a:prstGeom prst="rect">
            <a:avLst/>
          </a:prstGeom>
          <a:noFill/>
          <a:ln w="9525">
            <a:noFill/>
            <a:miter lim="800000"/>
          </a:ln>
        </p:spPr>
        <p:txBody>
          <a:bodyPr wrap="square">
            <a:spAutoFit/>
          </a:bodyPr>
          <a:lstStyle/>
          <a:p>
            <a:pPr>
              <a:spcBef>
                <a:spcPct val="50000"/>
              </a:spcBef>
            </a:pPr>
            <a:r>
              <a:rPr kumimoji="1" lang="zh-CN" altLang="en-US" sz="3600" b="1">
                <a:solidFill>
                  <a:srgbClr val="FF0000"/>
                </a:solidFill>
                <a:latin typeface="微软雅黑" panose="020b0503020204020204" charset="-122"/>
                <a:ea typeface="微软雅黑" panose="020b0503020204020204" charset="-122"/>
              </a:rPr>
              <a:t>高度</a:t>
            </a:r>
            <a:r>
              <a:rPr kumimoji="1" lang="zh-CN" altLang="en-US" sz="3600" b="1">
                <a:solidFill>
                  <a:schemeClr val="tx1"/>
                </a:solidFill>
                <a:latin typeface="微软雅黑" panose="020b0503020204020204" charset="-122"/>
                <a:ea typeface="微软雅黑" panose="020b0503020204020204" charset="-122"/>
              </a:rPr>
              <a:t>的</a:t>
            </a:r>
            <a:r>
              <a:rPr kumimoji="1" lang="zh-CN" altLang="en-US" sz="3600" b="1">
                <a:latin typeface="微软雅黑" panose="020b0503020204020204" charset="-122"/>
                <a:ea typeface="微软雅黑" panose="020b0503020204020204" charset="-122"/>
              </a:rPr>
              <a:t>自治权</a:t>
            </a:r>
            <a:endParaRPr kumimoji="1" lang="zh-CN" altLang="en-US" sz="3600" b="1">
              <a:latin typeface="微软雅黑" panose="020b0503020204020204" charset="-122"/>
              <a:ea typeface="微软雅黑" panose="020b0503020204020204" charset="-122"/>
            </a:endParaRPr>
          </a:p>
        </p:txBody>
      </p:sp>
      <p:sp>
        <p:nvSpPr>
          <p:cNvPr id="102446" name="Text Box 46"/>
          <p:cNvSpPr txBox="1">
            <a:spLocks noChangeArrowheads="1"/>
          </p:cNvSpPr>
          <p:nvPr>
            <p:custDataLst>
              <p:tags r:id="rId11"/>
            </p:custDataLst>
          </p:nvPr>
        </p:nvSpPr>
        <p:spPr bwMode="auto">
          <a:xfrm>
            <a:off x="2004060" y="3787775"/>
            <a:ext cx="4418330" cy="645160"/>
          </a:xfrm>
          <a:prstGeom prst="rect">
            <a:avLst/>
          </a:prstGeom>
          <a:noFill/>
          <a:ln w="9525">
            <a:noFill/>
            <a:miter lim="800000"/>
          </a:ln>
        </p:spPr>
        <p:txBody>
          <a:bodyPr wrap="square">
            <a:spAutoFit/>
          </a:bodyPr>
          <a:lstStyle/>
          <a:p>
            <a:pPr>
              <a:spcBef>
                <a:spcPct val="50000"/>
              </a:spcBef>
            </a:pPr>
            <a:r>
              <a:rPr kumimoji="1" lang="zh-CN" altLang="en-US" sz="3600" b="1">
                <a:latin typeface="微软雅黑" panose="020b0503020204020204" charset="-122"/>
                <a:ea typeface="微软雅黑" panose="020b0503020204020204" charset="-122"/>
              </a:rPr>
              <a:t>少数民族聚居的地区</a:t>
            </a:r>
            <a:endParaRPr kumimoji="1" lang="zh-CN" altLang="en-US" sz="3600" b="1">
              <a:latin typeface="微软雅黑" panose="020b0503020204020204" charset="-122"/>
              <a:ea typeface="微软雅黑" panose="020b0503020204020204" charset="-122"/>
            </a:endParaRPr>
          </a:p>
        </p:txBody>
      </p:sp>
      <p:sp>
        <p:nvSpPr>
          <p:cNvPr id="102447" name="Text Box 47"/>
          <p:cNvSpPr txBox="1">
            <a:spLocks noChangeArrowheads="1"/>
          </p:cNvSpPr>
          <p:nvPr>
            <p:custDataLst>
              <p:tags r:id="rId12"/>
            </p:custDataLst>
          </p:nvPr>
        </p:nvSpPr>
        <p:spPr bwMode="auto">
          <a:xfrm>
            <a:off x="6811645" y="3787775"/>
            <a:ext cx="2643505" cy="645160"/>
          </a:xfrm>
          <a:prstGeom prst="rect">
            <a:avLst/>
          </a:prstGeom>
          <a:noFill/>
          <a:ln w="9525">
            <a:noFill/>
            <a:miter lim="800000"/>
          </a:ln>
        </p:spPr>
        <p:txBody>
          <a:bodyPr wrap="square">
            <a:spAutoFit/>
          </a:bodyPr>
          <a:lstStyle/>
          <a:p>
            <a:pPr>
              <a:spcBef>
                <a:spcPct val="50000"/>
              </a:spcBef>
            </a:pPr>
            <a:r>
              <a:rPr kumimoji="1" lang="zh-CN" altLang="en-US" sz="3600" b="1">
                <a:latin typeface="微软雅黑" panose="020b0503020204020204" charset="-122"/>
                <a:ea typeface="微软雅黑" panose="020b0503020204020204" charset="-122"/>
              </a:rPr>
              <a:t>港、澳、台</a:t>
            </a:r>
            <a:endParaRPr kumimoji="1" lang="zh-CN" altLang="en-US" sz="3600" b="1">
              <a:latin typeface="微软雅黑" panose="020b0503020204020204" charset="-122"/>
              <a:ea typeface="微软雅黑" panose="020b0503020204020204" charset="-122"/>
            </a:endParaRPr>
          </a:p>
        </p:txBody>
      </p:sp>
      <p:sp>
        <p:nvSpPr>
          <p:cNvPr id="2" name="文本框 1"/>
          <p:cNvSpPr txBox="1"/>
          <p:nvPr>
            <p:custDataLst>
              <p:tags r:id="rId13"/>
            </p:custDataLst>
          </p:nvPr>
        </p:nvSpPr>
        <p:spPr>
          <a:xfrm>
            <a:off x="3450590" y="349250"/>
            <a:ext cx="5899150" cy="583565"/>
          </a:xfrm>
          <a:prstGeom prst="rect">
            <a:avLst/>
          </a:prstGeom>
          <a:noFill/>
        </p:spPr>
        <p:txBody>
          <a:bodyPr wrap="none" rtlCol="0" anchor="t">
            <a:spAutoFit/>
          </a:bodyPr>
          <a:lstStyle/>
          <a:p>
            <a:r>
              <a:rPr lang="zh-CN" altLang="en-US" sz="3200" b="1">
                <a:latin typeface="黑体" panose="02010609060101010101" pitchFamily="49" charset="-122"/>
                <a:ea typeface="黑体" panose="02010609060101010101" pitchFamily="49" charset="-122"/>
                <a:sym typeface="+mn-ea"/>
              </a:rPr>
              <a:t>民族自治区与特别行政区的异同</a:t>
            </a:r>
            <a:endParaRPr lang="zh-CN" altLang="en-US" sz="3200" b="1">
              <a:latin typeface="黑体" panose="02010609060101010101" pitchFamily="49" charset="-122"/>
              <a:ea typeface="黑体" panose="02010609060101010101" pitchFamily="49" charset="-122"/>
              <a:sym typeface="+mn-ea"/>
            </a:endParaRPr>
          </a:p>
        </p:txBody>
      </p:sp>
      <p:sp>
        <p:nvSpPr>
          <p:cNvPr id="219" name=" 219"/>
          <p:cNvSpPr/>
          <p:nvPr>
            <p:custDataLst>
              <p:tags r:id="rId14"/>
            </p:custDataLst>
          </p:nvPr>
        </p:nvSpPr>
        <p:spPr>
          <a:xfrm>
            <a:off x="491490" y="18351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898525" y="761048"/>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、我国为什么要实行民族区域自治制度</a:t>
            </a:r>
            <a:endParaRPr lang="zh-CN" altLang="en-US" sz="3200" b="1">
              <a:ea typeface="微软雅黑" panose="020b0503020204020204" charset="-122"/>
              <a:cs typeface="微软雅黑" panose="020b0503020204020204" charset="-122"/>
            </a:endParaRPr>
          </a:p>
        </p:txBody>
      </p:sp>
      <p:sp>
        <p:nvSpPr>
          <p:cNvPr id="6" name="矩形 5"/>
          <p:cNvSpPr/>
          <p:nvPr>
            <p:custDataLst>
              <p:tags r:id="rId4"/>
            </p:custDataLst>
          </p:nvPr>
        </p:nvSpPr>
        <p:spPr>
          <a:xfrm>
            <a:off x="8277225" y="699770"/>
            <a:ext cx="1714500" cy="706755"/>
          </a:xfrm>
          <a:prstGeom prst="rect">
            <a:avLst/>
          </a:prstGeom>
          <a:noFill/>
          <a:ln>
            <a:noFill/>
          </a:ln>
        </p:spPr>
        <p:txBody>
          <a:bodyPr wrap="none" rtlCol="0" anchor="t">
            <a:spAutoFit/>
          </a:bodyPr>
          <a:lstStyle/>
          <a:p>
            <a:pPr algn="ctr"/>
            <a:r>
              <a:rPr lang="zh-CN" altLang="en-US" sz="4000" b="1">
                <a:solidFill>
                  <a:srgbClr val="FF0000"/>
                </a:solidFill>
                <a:effectLst>
                  <a:outerShdw blurRad="38100" dist="19050" dir="2700000" algn="tl" rotWithShape="0">
                    <a:schemeClr val="dk1">
                      <a:alpha val="40000"/>
                    </a:schemeClr>
                  </a:outerShdw>
                </a:effectLst>
              </a:rPr>
              <a:t>必要性</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9" name="折角形 8"/>
          <p:cNvSpPr/>
          <p:nvPr>
            <p:custDataLst>
              <p:tags r:id="rId5"/>
            </p:custDataLst>
          </p:nvPr>
        </p:nvSpPr>
        <p:spPr>
          <a:xfrm>
            <a:off x="3001856" y="1685676"/>
            <a:ext cx="8797361" cy="919696"/>
          </a:xfrm>
          <a:prstGeom prst="foldedCorner">
            <a:avLst/>
          </a:prstGeom>
          <a:noFill/>
          <a:ln w="12700" cap="flat">
            <a:noFill/>
            <a:prstDash val="sysDash"/>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marL="0" marR="0" indent="0" algn="l" defTabSz="914400" rtl="0" fontAlgn="auto" latinLnBrk="1" hangingPunct="0">
              <a:lnSpc>
                <a:spcPct val="150000"/>
              </a:lnSpc>
              <a:spcBef>
                <a:spcPct val="0"/>
              </a:spcBef>
              <a:spcAft>
                <a:spcPct val="0"/>
              </a:spcAft>
              <a:buClrTx/>
              <a:buSzTx/>
              <a:buFontTx/>
              <a:buNone/>
            </a:pPr>
            <a:r>
              <a:rPr kumimoji="0" lang="en-US" altLang="zh-CN" sz="2800" b="1" i="0" u="none" strike="noStrike" cap="none" spc="0" normalizeH="0" baseline="0" smtClean="0">
                <a:ln>
                  <a:noFill/>
                </a:ln>
                <a:solidFill>
                  <a:schemeClr val="tx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1.</a:t>
            </a:r>
            <a:r>
              <a:rPr kumimoji="0" lang="zh-CN" altLang="en-US" sz="2800" b="1" i="0" u="none" strike="noStrike" cap="none" spc="0" normalizeH="0" baseline="0" smtClean="0">
                <a:ln>
                  <a:noFill/>
                </a:ln>
                <a:solidFill>
                  <a:schemeClr val="tx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我国是人民民主专政的社会主义国家（国家性质）。</a:t>
            </a:r>
            <a:endParaRPr kumimoji="0" lang="zh-CN" altLang="en-US" sz="2800" b="1" i="0" u="none" strike="noStrike" cap="none" spc="0" normalizeH="0" baseline="0" smtClean="0">
              <a:ln>
                <a:noFill/>
              </a:ln>
              <a:solidFill>
                <a:schemeClr val="tx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12" name="右箭头 11"/>
          <p:cNvSpPr/>
          <p:nvPr>
            <p:custDataLst>
              <p:tags r:id="rId6"/>
            </p:custDataLst>
          </p:nvPr>
        </p:nvSpPr>
        <p:spPr>
          <a:xfrm>
            <a:off x="898665" y="1513393"/>
            <a:ext cx="2002972" cy="1061470"/>
          </a:xfrm>
          <a:prstGeom prst="rightArrow">
            <a:avLst/>
          </a:prstGeom>
          <a:solidFill>
            <a:schemeClr val="accent1">
              <a:lumMod val="25000"/>
            </a:schemeClr>
          </a:solidFill>
          <a:ln w="12700" cap="flat">
            <a:solidFill>
              <a:srgbClr val="BBE0E3"/>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marL="0" marR="0" indent="0" algn="ctr" defTabSz="914400" rtl="0" fontAlgn="auto" latinLnBrk="1" hangingPunct="0">
              <a:lnSpc>
                <a:spcPct val="100000"/>
              </a:lnSpc>
              <a:spcBef>
                <a:spcPct val="0"/>
              </a:spcBef>
              <a:spcAft>
                <a:spcPct val="0"/>
              </a:spcAft>
              <a:buClrTx/>
              <a:buSzTx/>
              <a:buFontTx/>
              <a:buNone/>
            </a:pPr>
            <a:r>
              <a:rPr lang="zh-CN" altLang="en-US" sz="2665" b="1" smtClean="0">
                <a:solidFill>
                  <a:schemeClr val="bg1"/>
                </a:solidFill>
                <a:latin typeface="微软雅黑" panose="020b0503020204020204" charset="-122"/>
                <a:ea typeface="微软雅黑" panose="020b0503020204020204" charset="-122"/>
                <a:cs typeface="微软雅黑" panose="020b0503020204020204" charset="-122"/>
                <a:sym typeface="微软雅黑" panose="020b0503020204020204" charset="-122"/>
              </a:rPr>
              <a:t>根本</a:t>
            </a:r>
            <a:r>
              <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因素</a:t>
            </a:r>
            <a:endPar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13" name="右箭头 12"/>
          <p:cNvSpPr/>
          <p:nvPr>
            <p:custDataLst>
              <p:tags r:id="rId7"/>
            </p:custDataLst>
          </p:nvPr>
        </p:nvSpPr>
        <p:spPr>
          <a:xfrm>
            <a:off x="955110" y="2743323"/>
            <a:ext cx="2002972" cy="1061470"/>
          </a:xfrm>
          <a:prstGeom prst="rightArrow">
            <a:avLst/>
          </a:prstGeom>
          <a:solidFill>
            <a:srgbClr val="DC0A55"/>
          </a:solidFill>
          <a:ln w="12700" cap="flat">
            <a:solidFill>
              <a:srgbClr val="BBE0E3"/>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marL="0" marR="0" indent="0" algn="ctr" defTabSz="914400" rtl="0" fontAlgn="auto" latinLnBrk="1" hangingPunct="0">
              <a:lnSpc>
                <a:spcPct val="100000"/>
              </a:lnSpc>
              <a:spcBef>
                <a:spcPct val="0"/>
              </a:spcBef>
              <a:spcAft>
                <a:spcPct val="0"/>
              </a:spcAft>
              <a:buClrTx/>
              <a:buSzTx/>
              <a:buFontTx/>
              <a:buNone/>
            </a:pPr>
            <a:r>
              <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适合国情</a:t>
            </a:r>
            <a:endPar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15" name="矩形 14"/>
          <p:cNvSpPr/>
          <p:nvPr>
            <p:custDataLst>
              <p:tags r:id="rId8"/>
            </p:custDataLst>
          </p:nvPr>
        </p:nvSpPr>
        <p:spPr>
          <a:xfrm>
            <a:off x="3010387" y="2753973"/>
            <a:ext cx="9217808" cy="1076325"/>
          </a:xfrm>
          <a:prstGeom prst="rect">
            <a:avLst/>
          </a:prstGeom>
        </p:spPr>
        <p:txBody>
          <a:bodyPr wrap="square">
            <a:spAutoFit/>
          </a:bodyPr>
          <a:lstStyle/>
          <a:p>
            <a:r>
              <a:rPr lang="en-US" altLang="zh-CN" sz="3200" b="1" smtClean="0">
                <a:latin typeface="微软雅黑" panose="020b0503020204020204" charset="-122"/>
                <a:ea typeface="微软雅黑" panose="020b0503020204020204" charset="-122"/>
                <a:cs typeface="微软雅黑" panose="020b0503020204020204" charset="-122"/>
                <a:sym typeface="微软雅黑" panose="020b0503020204020204" charset="-122"/>
              </a:rPr>
              <a:t>2</a:t>
            </a:r>
            <a:r>
              <a:rPr lang="zh-CN" altLang="en-US" sz="3200" b="1" smtClean="0">
                <a:latin typeface="微软雅黑" panose="020b0503020204020204" charset="-122"/>
                <a:ea typeface="微软雅黑" panose="020b0503020204020204" charset="-122"/>
                <a:cs typeface="微软雅黑" panose="020b0503020204020204" charset="-122"/>
                <a:sym typeface="微软雅黑" panose="020b0503020204020204" charset="-122"/>
              </a:rPr>
              <a:t>、实行民族区域自治制度是适合我国国情的必然选择，</a:t>
            </a:r>
            <a:r>
              <a:rPr lang="zh-CN" altLang="en-US" sz="3200" b="1" smtClean="0">
                <a:ln>
                  <a:noFill/>
                </a:ln>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是由我国的</a:t>
            </a:r>
            <a:r>
              <a:rPr lang="zh-CN" altLang="en-US" sz="3200" b="1" smtClean="0">
                <a:ln>
                  <a:noFill/>
                </a:ln>
                <a:solidFill>
                  <a:srgbClr val="FF0000"/>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历史特点 </a:t>
            </a:r>
            <a:r>
              <a:rPr lang="zh-CN" altLang="en-US" sz="3200" b="1" smtClean="0">
                <a:ln>
                  <a:noFill/>
                </a:ln>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和</a:t>
            </a:r>
            <a:r>
              <a:rPr lang="zh-CN" altLang="en-US" sz="3200" b="1" smtClean="0">
                <a:ln>
                  <a:noFill/>
                </a:ln>
                <a:solidFill>
                  <a:srgbClr val="FF0000"/>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现实情况</a:t>
            </a:r>
            <a:r>
              <a:rPr lang="zh-CN" altLang="en-US" sz="3200" b="1" smtClean="0">
                <a:ln>
                  <a:noFill/>
                </a:ln>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决定的。</a:t>
            </a:r>
            <a:endParaRPr lang="zh-CN" altLang="en-US" sz="3200">
              <a:latin typeface="微软雅黑" panose="020b0503020204020204" charset="-122"/>
              <a:ea typeface="微软雅黑" panose="020b0503020204020204" charset="-122"/>
            </a:endParaRPr>
          </a:p>
        </p:txBody>
      </p:sp>
      <p:grpSp>
        <p:nvGrpSpPr>
          <p:cNvPr id="17" name="组合 16"/>
          <p:cNvGrpSpPr/>
          <p:nvPr>
            <p:custDataLst>
              <p:tags r:id="rId9"/>
            </p:custDataLst>
          </p:nvPr>
        </p:nvGrpSpPr>
        <p:grpSpPr>
          <a:xfrm>
            <a:off x="988295" y="3980434"/>
            <a:ext cx="4073479" cy="1758113"/>
            <a:chOff x="988295" y="4229989"/>
            <a:chExt cx="4073479" cy="1758113"/>
          </a:xfrm>
        </p:grpSpPr>
        <p:sp>
          <p:nvSpPr>
            <p:cNvPr id="23" name="圆角矩形 22"/>
            <p:cNvSpPr/>
            <p:nvPr>
              <p:custDataLst>
                <p:tags r:id="rId10"/>
              </p:custDataLst>
            </p:nvPr>
          </p:nvSpPr>
          <p:spPr>
            <a:xfrm>
              <a:off x="988295" y="4422365"/>
              <a:ext cx="4073479" cy="1565737"/>
            </a:xfrm>
            <a:prstGeom prst="roundRect">
              <a:avLst/>
            </a:prstGeom>
            <a:noFill/>
            <a:ln w="57150" cap="flat">
              <a:solidFill>
                <a:srgbClr val="FF330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marL="0" marR="0" indent="0" algn="ctr" defTabSz="914400" rtl="0" fontAlgn="auto" latinLnBrk="1" hangingPunct="0">
                <a:lnSpc>
                  <a:spcPct val="100000"/>
                </a:lnSpc>
                <a:spcBef>
                  <a:spcPct val="0"/>
                </a:spcBef>
                <a:spcAft>
                  <a:spcPct val="0"/>
                </a:spcAft>
                <a:buClrTx/>
                <a:buSzTx/>
                <a:buFontTx/>
                <a:buNone/>
              </a:pPr>
              <a:endParaRPr kumimoji="0" lang="en-US" altLang="zh-CN" sz="2800" b="1" i="0" u="none" strike="noStrike" cap="none" spc="0" normalizeH="0" baseline="0" smtClean="0">
                <a:ln>
                  <a:noFill/>
                </a:ln>
                <a:solidFill>
                  <a:schemeClr val="tx1"/>
                </a:solidFill>
                <a:effectLst/>
                <a:uFillTx/>
                <a:latin typeface="楷体" panose="02010609060101010101" pitchFamily="49" charset="-122"/>
                <a:ea typeface="楷体" panose="02010609060101010101" pitchFamily="49" charset="-122"/>
                <a:cs typeface="微软雅黑" panose="020b0503020204020204" charset="-122"/>
                <a:sym typeface="微软雅黑" panose="020b0503020204020204" charset="-122"/>
              </a:endParaRPr>
            </a:p>
            <a:p>
              <a:pPr latinLnBrk="1" hangingPunct="0">
                <a:buFont typeface="Wingdings" panose="05000000000000000000" pitchFamily="2" charset="2"/>
                <a:buChar char="p"/>
              </a:pPr>
              <a:r>
                <a:rPr lang="zh-CN" altLang="en-US" sz="2800" b="1" smtClean="0">
                  <a:latin typeface="楷体" panose="02010609060101010101" pitchFamily="49" charset="-122"/>
                  <a:ea typeface="楷体" panose="02010609060101010101" pitchFamily="49" charset="-122"/>
                  <a:cs typeface="微软雅黑" panose="020b0503020204020204" charset="-122"/>
                  <a:sym typeface="微软雅黑" panose="020b0503020204020204" charset="-122"/>
                </a:rPr>
                <a:t>统一的多民族国家的历史传统；</a:t>
              </a:r>
              <a:endParaRPr lang="en-US" altLang="zh-CN" sz="2800" b="1" smtClean="0">
                <a:latin typeface="楷体" panose="02010609060101010101" pitchFamily="49" charset="-122"/>
                <a:ea typeface="楷体" panose="02010609060101010101" pitchFamily="49" charset="-122"/>
                <a:cs typeface="微软雅黑" panose="020b0503020204020204" charset="-122"/>
                <a:sym typeface="微软雅黑" panose="020b0503020204020204" charset="-122"/>
              </a:endParaRPr>
            </a:p>
          </p:txBody>
        </p:sp>
        <p:sp>
          <p:nvSpPr>
            <p:cNvPr id="21" name="矩形 20"/>
            <p:cNvSpPr/>
            <p:nvPr>
              <p:custDataLst>
                <p:tags r:id="rId11"/>
              </p:custDataLst>
            </p:nvPr>
          </p:nvSpPr>
          <p:spPr>
            <a:xfrm>
              <a:off x="2040545" y="4229989"/>
              <a:ext cx="2037991" cy="530860"/>
            </a:xfrm>
            <a:prstGeom prst="rect">
              <a:avLst/>
            </a:prstGeom>
            <a:solidFill>
              <a:srgbClr val="FF3300"/>
            </a:solidFill>
            <a:ln w="12700" cap="flat">
              <a:solidFill>
                <a:srgbClr val="BBE0E3"/>
              </a:solidFill>
              <a:prstDash val="solid"/>
              <a:miter lim="800000"/>
            </a:ln>
            <a:scene3d>
              <a:camera prst="orthographicFront"/>
              <a:lightRig rig="threePt" dir="t"/>
            </a:scene3d>
            <a:sp3d>
              <a:bevelT prst="angle"/>
            </a:sp3d>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marL="0" marR="0" indent="0" algn="ctr" defTabSz="914400" rtl="0" fontAlgn="auto" latinLnBrk="1" hangingPunct="0">
                <a:lnSpc>
                  <a:spcPct val="100000"/>
                </a:lnSpc>
                <a:spcBef>
                  <a:spcPct val="0"/>
                </a:spcBef>
                <a:spcAft>
                  <a:spcPct val="0"/>
                </a:spcAft>
                <a:buClrTx/>
                <a:buSzTx/>
                <a:buFontTx/>
                <a:buNone/>
              </a:pPr>
              <a:r>
                <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历史特点</a:t>
              </a:r>
              <a:endPar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grpSp>
      <p:grpSp>
        <p:nvGrpSpPr>
          <p:cNvPr id="18" name="组合 17"/>
          <p:cNvGrpSpPr/>
          <p:nvPr>
            <p:custDataLst>
              <p:tags r:id="rId12"/>
            </p:custDataLst>
          </p:nvPr>
        </p:nvGrpSpPr>
        <p:grpSpPr>
          <a:xfrm>
            <a:off x="5692537" y="3881617"/>
            <a:ext cx="5699080" cy="2776264"/>
            <a:chOff x="5702697" y="3738107"/>
            <a:chExt cx="5699080" cy="2776264"/>
          </a:xfrm>
        </p:grpSpPr>
        <p:sp>
          <p:nvSpPr>
            <p:cNvPr id="24" name="圆角矩形 23"/>
            <p:cNvSpPr/>
            <p:nvPr>
              <p:custDataLst>
                <p:tags r:id="rId13"/>
              </p:custDataLst>
            </p:nvPr>
          </p:nvSpPr>
          <p:spPr>
            <a:xfrm>
              <a:off x="5702697" y="3738107"/>
              <a:ext cx="5699080" cy="2775970"/>
            </a:xfrm>
            <a:prstGeom prst="roundRect">
              <a:avLst/>
            </a:prstGeom>
            <a:noFill/>
            <a:ln w="57150" cap="flat">
              <a:solidFill>
                <a:srgbClr val="0070C0"/>
              </a:solidFill>
              <a:prstDash val="solid"/>
              <a:miter lim="800000"/>
            </a:ln>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latinLnBrk="1" hangingPunct="0">
                <a:buFont typeface="Wingdings" panose="05000000000000000000" pitchFamily="2" charset="2"/>
                <a:buChar char="p"/>
              </a:pPr>
              <a:r>
                <a:rPr lang="zh-CN" altLang="en-US" sz="3200" b="1" smtClean="0">
                  <a:latin typeface="楷体" panose="02010609060101010101" pitchFamily="49" charset="-122"/>
                  <a:ea typeface="楷体" panose="02010609060101010101" pitchFamily="49" charset="-122"/>
                  <a:cs typeface="微软雅黑" panose="020b0503020204020204" charset="-122"/>
                  <a:sym typeface="微软雅黑" panose="020b0503020204020204" charset="-122"/>
                </a:rPr>
                <a:t>“大杂居、小聚居、相互交错”的民族分布特点</a:t>
              </a:r>
              <a:endParaRPr lang="zh-CN" altLang="en-US" sz="3200" b="1" smtClean="0">
                <a:latin typeface="楷体" panose="02010609060101010101" pitchFamily="49" charset="-122"/>
                <a:ea typeface="楷体" panose="02010609060101010101" pitchFamily="49" charset="-122"/>
                <a:cs typeface="微软雅黑" panose="020b0503020204020204" charset="-122"/>
                <a:sym typeface="微软雅黑" panose="020b0503020204020204" charset="-122"/>
              </a:endParaRPr>
            </a:p>
            <a:p>
              <a:pPr latinLnBrk="1" hangingPunct="0">
                <a:buFont typeface="Wingdings" panose="05000000000000000000" pitchFamily="2" charset="2"/>
                <a:buChar char="p"/>
              </a:pPr>
              <a:r>
                <a:rPr lang="zh-CN" altLang="en-US" sz="3200" b="1" smtClean="0">
                  <a:latin typeface="楷体" panose="02010609060101010101" pitchFamily="49" charset="-122"/>
                  <a:ea typeface="楷体" panose="02010609060101010101" pitchFamily="49" charset="-122"/>
                  <a:cs typeface="微软雅黑" panose="020b0503020204020204" charset="-122"/>
                  <a:sym typeface="微软雅黑" panose="020b0503020204020204" charset="-122"/>
                </a:rPr>
                <a:t>各民族在长期奋斗中形成的相互依存的民族关系。</a:t>
              </a:r>
              <a:endParaRPr lang="zh-CN" altLang="en-US" sz="3200" b="1" smtClean="0">
                <a:latin typeface="楷体" panose="02010609060101010101" pitchFamily="49" charset="-122"/>
                <a:ea typeface="楷体" panose="02010609060101010101" pitchFamily="49" charset="-122"/>
                <a:cs typeface="微软雅黑" panose="020b0503020204020204" charset="-122"/>
                <a:sym typeface="微软雅黑" panose="020b0503020204020204" charset="-122"/>
              </a:endParaRPr>
            </a:p>
            <a:p>
              <a:pPr algn="l" rtl="0" latinLnBrk="1" hangingPunct="0">
                <a:buFont typeface="Wingdings" panose="05000000000000000000" pitchFamily="2" charset="2"/>
                <a:buChar char="p"/>
              </a:pPr>
              <a:endParaRPr lang="en-US" altLang="zh-CN" sz="2800" b="1" smtClean="0">
                <a:solidFill>
                  <a:schemeClr val="tx1"/>
                </a:solidFill>
                <a:latin typeface="楷体" panose="02010609060101010101" pitchFamily="49" charset="-122"/>
                <a:ea typeface="楷体" panose="02010609060101010101" pitchFamily="49" charset="-122"/>
                <a:cs typeface="微软雅黑" panose="020b0503020204020204" charset="-122"/>
                <a:sym typeface="微软雅黑" panose="020b0503020204020204" charset="-122"/>
              </a:endParaRPr>
            </a:p>
          </p:txBody>
        </p:sp>
        <p:sp>
          <p:nvSpPr>
            <p:cNvPr id="22" name="矩形 21"/>
            <p:cNvSpPr/>
            <p:nvPr>
              <p:custDataLst>
                <p:tags r:id="rId14"/>
              </p:custDataLst>
            </p:nvPr>
          </p:nvSpPr>
          <p:spPr>
            <a:xfrm>
              <a:off x="7633282" y="5983511"/>
              <a:ext cx="2037991" cy="530860"/>
            </a:xfrm>
            <a:prstGeom prst="rect">
              <a:avLst/>
            </a:prstGeom>
            <a:solidFill>
              <a:srgbClr val="0070C0"/>
            </a:solidFill>
            <a:ln w="12700" cap="flat">
              <a:solidFill>
                <a:srgbClr val="BBE0E3"/>
              </a:solidFill>
              <a:prstDash val="solid"/>
              <a:miter lim="800000"/>
            </a:ln>
            <a:scene3d>
              <a:camera prst="orthographicFront"/>
              <a:lightRig rig="threePt" dir="t"/>
            </a:scene3d>
            <a:sp3d>
              <a:bevelT prst="angle"/>
            </a:sp3d>
          </p:spPr>
          <p:style>
            <a:lnRef idx="0">
              <a:scrgbClr r="0" g="0" b="0"/>
            </a:lnRef>
            <a:fillRef idx="0">
              <a:scrgbClr r="0" g="0" b="0"/>
            </a:fillRef>
            <a:effectRef idx="0">
              <a:scrgbClr r="0" g="0" b="0"/>
            </a:effectRef>
            <a:fontRef idx="none"/>
          </p:style>
          <p:txBody>
            <a:bodyPr rot="0" spcFirstLastPara="1" vertOverflow="overflow" horzOverflow="overflow" vert="horz" wrap="square" lIns="60958" tIns="60958" rIns="60958" bIns="60958" numCol="1" spcCol="38100" rtlCol="0" anchor="ctr">
              <a:spAutoFit/>
            </a:bodyPr>
            <a:lstStyle/>
            <a:p>
              <a:pPr marL="0" marR="0" indent="0" algn="ctr" defTabSz="914400" rtl="0" fontAlgn="auto" latinLnBrk="1" hangingPunct="0">
                <a:lnSpc>
                  <a:spcPct val="100000"/>
                </a:lnSpc>
                <a:spcBef>
                  <a:spcPct val="0"/>
                </a:spcBef>
                <a:spcAft>
                  <a:spcPct val="0"/>
                </a:spcAft>
                <a:buClrTx/>
                <a:buSzTx/>
                <a:buFontTx/>
                <a:buNone/>
              </a:pPr>
              <a:r>
                <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rPr>
                <a:t>现实情况</a:t>
              </a:r>
              <a:endParaRPr kumimoji="0" lang="zh-CN" altLang="en-US" sz="2665" b="1" i="0" u="none" strike="noStrike" cap="none" spc="0" normalizeH="0" baseline="0" smtClean="0">
                <a:ln>
                  <a:noFill/>
                </a:ln>
                <a:solidFill>
                  <a:schemeClr val="bg1"/>
                </a:solidFill>
                <a:effectLst/>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gr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55625" y="1103313"/>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、我国为什么要实行民族区域自治制度</a:t>
            </a:r>
            <a:endParaRPr lang="zh-CN" altLang="en-US" sz="3200" b="1">
              <a:ea typeface="微软雅黑" panose="020b0503020204020204" charset="-122"/>
              <a:cs typeface="微软雅黑" panose="020b0503020204020204" charset="-122"/>
            </a:endParaRPr>
          </a:p>
        </p:txBody>
      </p:sp>
      <p:sp>
        <p:nvSpPr>
          <p:cNvPr id="6" name="矩形 5"/>
          <p:cNvSpPr/>
          <p:nvPr>
            <p:custDataLst>
              <p:tags r:id="rId4"/>
            </p:custDataLst>
          </p:nvPr>
        </p:nvSpPr>
        <p:spPr>
          <a:xfrm>
            <a:off x="8418830" y="1103630"/>
            <a:ext cx="1714500" cy="706755"/>
          </a:xfrm>
          <a:prstGeom prst="rect">
            <a:avLst/>
          </a:prstGeom>
          <a:noFill/>
          <a:ln>
            <a:noFill/>
          </a:ln>
        </p:spPr>
        <p:txBody>
          <a:bodyPr wrap="none" rtlCol="0" anchor="t">
            <a:spAutoFit/>
          </a:bodyPr>
          <a:lstStyle/>
          <a:p>
            <a:pPr algn="ctr"/>
            <a:r>
              <a:rPr lang="zh-CN" altLang="en-US" sz="4000" b="1">
                <a:solidFill>
                  <a:srgbClr val="FF0000"/>
                </a:solidFill>
                <a:effectLst>
                  <a:outerShdw blurRad="38100" dist="19050" dir="2700000" algn="tl" rotWithShape="0">
                    <a:schemeClr val="dk1">
                      <a:alpha val="40000"/>
                    </a:schemeClr>
                  </a:outerShdw>
                </a:effectLst>
              </a:rPr>
              <a:t>重要性</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19458" name="Rectangle 2"/>
          <p:cNvSpPr/>
          <p:nvPr>
            <p:custDataLst>
              <p:tags r:id="rId5"/>
            </p:custDataLst>
          </p:nvPr>
        </p:nvSpPr>
        <p:spPr>
          <a:xfrm>
            <a:off x="971550" y="4860925"/>
            <a:ext cx="9849485" cy="583565"/>
          </a:xfrm>
          <a:prstGeom prst="rect">
            <a:avLst/>
          </a:prstGeom>
          <a:noFill/>
          <a:ln w="9525">
            <a:noFill/>
          </a:ln>
        </p:spPr>
        <p:txBody>
          <a:bodyPr wrap="square" anchor="t">
            <a:spAutoFit/>
          </a:bodyPr>
          <a:lstStyle/>
          <a:p>
            <a:pPr algn="l"/>
            <a:r>
              <a:rPr lang="en-US" altLang="zh-CN" sz="3200" b="1">
                <a:latin typeface="黑体" panose="02010609060101010101" pitchFamily="49" charset="-122"/>
                <a:ea typeface="黑体" panose="02010609060101010101" pitchFamily="49" charset="-122"/>
              </a:rPr>
              <a:t>(4)</a:t>
            </a:r>
            <a:r>
              <a:rPr lang="zh-CN" altLang="en-US" sz="3200" b="1">
                <a:latin typeface="黑体" panose="02010609060101010101" pitchFamily="49" charset="-122"/>
                <a:ea typeface="黑体" panose="02010609060101010101" pitchFamily="49" charset="-122"/>
              </a:rPr>
              <a:t>有利于 </a:t>
            </a:r>
            <a:r>
              <a:rPr lang="zh-CN" altLang="en-US" sz="3200" b="1">
                <a:solidFill>
                  <a:srgbClr val="FF0000"/>
                </a:solidFill>
                <a:latin typeface="黑体" panose="02010609060101010101" pitchFamily="49" charset="-122"/>
                <a:ea typeface="黑体" panose="02010609060101010101" pitchFamily="49" charset="-122"/>
              </a:rPr>
              <a:t>促进</a:t>
            </a:r>
            <a:r>
              <a:rPr lang="zh-CN" altLang="en-US" sz="3200" b="1">
                <a:latin typeface="黑体" panose="02010609060101010101" pitchFamily="49" charset="-122"/>
                <a:ea typeface="黑体" panose="02010609060101010101" pitchFamily="49" charset="-122"/>
              </a:rPr>
              <a:t>社会主义</a:t>
            </a:r>
            <a:r>
              <a:rPr lang="zh-CN" altLang="en-US" sz="3200" b="1">
                <a:solidFill>
                  <a:srgbClr val="FF0000"/>
                </a:solidFill>
                <a:latin typeface="黑体" panose="02010609060101010101" pitchFamily="49" charset="-122"/>
                <a:ea typeface="黑体" panose="02010609060101010101" pitchFamily="49" charset="-122"/>
              </a:rPr>
              <a:t>现代化建设</a:t>
            </a:r>
            <a:r>
              <a:rPr lang="zh-CN" altLang="en-US" sz="3200" b="1">
                <a:latin typeface="黑体" panose="02010609060101010101" pitchFamily="49" charset="-122"/>
                <a:ea typeface="黑体" panose="02010609060101010101" pitchFamily="49" charset="-122"/>
              </a:rPr>
              <a:t>事业蓬勃</a:t>
            </a:r>
            <a:r>
              <a:rPr lang="zh-CN" altLang="en-US" sz="3200" b="1">
                <a:solidFill>
                  <a:srgbClr val="FF0000"/>
                </a:solidFill>
                <a:latin typeface="黑体" panose="02010609060101010101" pitchFamily="49" charset="-122"/>
                <a:ea typeface="黑体" panose="02010609060101010101" pitchFamily="49" charset="-122"/>
              </a:rPr>
              <a:t>发展</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19460" name="Rectangle 4"/>
          <p:cNvSpPr/>
          <p:nvPr>
            <p:custDataLst>
              <p:tags r:id="rId6"/>
            </p:custDataLst>
          </p:nvPr>
        </p:nvSpPr>
        <p:spPr>
          <a:xfrm>
            <a:off x="895350" y="2505710"/>
            <a:ext cx="5867400" cy="583565"/>
          </a:xfrm>
          <a:prstGeom prst="rect">
            <a:avLst/>
          </a:prstGeom>
          <a:noFill/>
          <a:ln w="9525">
            <a:noFill/>
          </a:ln>
        </p:spPr>
        <p:txBody>
          <a:bodyPr anchor="t">
            <a:spAutoFit/>
          </a:bodyPr>
          <a:lstStyle/>
          <a:p>
            <a:pPr algn="ctr"/>
            <a:r>
              <a:rPr lang="en-US" altLang="zh-CN" sz="3200" b="1">
                <a:latin typeface="黑体" panose="02010609060101010101" pitchFamily="49" charset="-122"/>
                <a:ea typeface="黑体" panose="02010609060101010101" pitchFamily="49" charset="-122"/>
              </a:rPr>
              <a:t>(1)</a:t>
            </a:r>
            <a:r>
              <a:rPr lang="zh-CN" altLang="en-US" sz="3200" b="1">
                <a:latin typeface="黑体" panose="02010609060101010101" pitchFamily="49" charset="-122"/>
                <a:ea typeface="黑体" panose="02010609060101010101" pitchFamily="49" charset="-122"/>
              </a:rPr>
              <a:t>有利于</a:t>
            </a:r>
            <a:r>
              <a:rPr lang="zh-CN" altLang="en-US" sz="3200" b="1">
                <a:solidFill>
                  <a:srgbClr val="FF0000"/>
                </a:solidFill>
                <a:latin typeface="黑体" panose="02010609060101010101" pitchFamily="49" charset="-122"/>
                <a:ea typeface="黑体" panose="02010609060101010101" pitchFamily="49" charset="-122"/>
              </a:rPr>
              <a:t>维护</a:t>
            </a:r>
            <a:r>
              <a:rPr lang="zh-CN" altLang="en-US" sz="3200" b="1">
                <a:latin typeface="黑体" panose="02010609060101010101" pitchFamily="49" charset="-122"/>
                <a:ea typeface="黑体" panose="02010609060101010101" pitchFamily="49" charset="-122"/>
              </a:rPr>
              <a:t>国家统一和安全</a:t>
            </a:r>
            <a:endParaRPr lang="zh-CN" altLang="en-US" sz="3200" b="1">
              <a:latin typeface="黑体" panose="02010609060101010101" pitchFamily="49" charset="-122"/>
              <a:ea typeface="黑体" panose="02010609060101010101" pitchFamily="49" charset="-122"/>
            </a:endParaRPr>
          </a:p>
        </p:txBody>
      </p:sp>
      <p:sp>
        <p:nvSpPr>
          <p:cNvPr id="19461" name="Rectangle 5"/>
          <p:cNvSpPr/>
          <p:nvPr>
            <p:custDataLst>
              <p:tags r:id="rId7"/>
            </p:custDataLst>
          </p:nvPr>
        </p:nvSpPr>
        <p:spPr>
          <a:xfrm>
            <a:off x="971550" y="3291205"/>
            <a:ext cx="8229600" cy="583565"/>
          </a:xfrm>
          <a:prstGeom prst="rect">
            <a:avLst/>
          </a:prstGeom>
          <a:noFill/>
          <a:ln w="9525">
            <a:noFill/>
          </a:ln>
        </p:spPr>
        <p:txBody>
          <a:bodyPr anchor="t">
            <a:spAutoFit/>
          </a:bodyPr>
          <a:lstStyle/>
          <a:p>
            <a:pPr algn="ctr"/>
            <a:r>
              <a:rPr lang="en-US" altLang="zh-CN" sz="3200" b="1">
                <a:latin typeface="黑体" panose="02010609060101010101" pitchFamily="49" charset="-122"/>
                <a:ea typeface="黑体" panose="02010609060101010101" pitchFamily="49" charset="-122"/>
              </a:rPr>
              <a:t>(2)</a:t>
            </a:r>
            <a:r>
              <a:rPr lang="zh-CN" altLang="en-US" sz="3200" b="1">
                <a:latin typeface="黑体" panose="02010609060101010101" pitchFamily="49" charset="-122"/>
                <a:ea typeface="黑体" panose="02010609060101010101" pitchFamily="49" charset="-122"/>
              </a:rPr>
              <a:t>有利于</a:t>
            </a:r>
            <a:r>
              <a:rPr lang="zh-CN" altLang="en-US" sz="3200" b="1">
                <a:solidFill>
                  <a:srgbClr val="FF0000"/>
                </a:solidFill>
                <a:latin typeface="黑体" panose="02010609060101010101" pitchFamily="49" charset="-122"/>
                <a:ea typeface="黑体" panose="02010609060101010101" pitchFamily="49" charset="-122"/>
              </a:rPr>
              <a:t>保障</a:t>
            </a:r>
            <a:r>
              <a:rPr lang="zh-CN" altLang="en-US" sz="3200" b="1">
                <a:latin typeface="黑体" panose="02010609060101010101" pitchFamily="49" charset="-122"/>
                <a:ea typeface="黑体" panose="02010609060101010101" pitchFamily="49" charset="-122"/>
              </a:rPr>
              <a:t>少数民族</a:t>
            </a:r>
            <a:r>
              <a:rPr lang="zh-CN" altLang="en-US" sz="3200" b="1">
                <a:solidFill>
                  <a:srgbClr val="FF0000"/>
                </a:solidFill>
                <a:latin typeface="黑体" panose="02010609060101010101" pitchFamily="49" charset="-122"/>
                <a:ea typeface="黑体" panose="02010609060101010101" pitchFamily="49" charset="-122"/>
              </a:rPr>
              <a:t>人民当家作主</a:t>
            </a:r>
            <a:r>
              <a:rPr lang="zh-CN" altLang="en-US" sz="3200" b="1">
                <a:latin typeface="黑体" panose="02010609060101010101" pitchFamily="49" charset="-122"/>
                <a:ea typeface="黑体" panose="02010609060101010101" pitchFamily="49" charset="-122"/>
              </a:rPr>
              <a:t>的</a:t>
            </a:r>
            <a:r>
              <a:rPr lang="zh-CN" altLang="en-US" sz="3200" b="1">
                <a:solidFill>
                  <a:srgbClr val="FF0000"/>
                </a:solidFill>
                <a:latin typeface="黑体" panose="02010609060101010101" pitchFamily="49" charset="-122"/>
                <a:ea typeface="黑体" panose="02010609060101010101" pitchFamily="49" charset="-122"/>
              </a:rPr>
              <a:t>权利</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19462" name="Rectangle 6"/>
          <p:cNvSpPr/>
          <p:nvPr>
            <p:custDataLst>
              <p:tags r:id="rId8"/>
            </p:custDataLst>
          </p:nvPr>
        </p:nvSpPr>
        <p:spPr>
          <a:xfrm>
            <a:off x="971550" y="4076065"/>
            <a:ext cx="9792335" cy="583565"/>
          </a:xfrm>
          <a:prstGeom prst="rect">
            <a:avLst/>
          </a:prstGeom>
          <a:noFill/>
          <a:ln w="9525">
            <a:noFill/>
          </a:ln>
        </p:spPr>
        <p:txBody>
          <a:bodyPr wrap="square" anchor="t">
            <a:spAutoFit/>
          </a:bodyPr>
          <a:lstStyle/>
          <a:p>
            <a:r>
              <a:rPr lang="en-US" altLang="zh-CN" sz="3200" b="1">
                <a:latin typeface="黑体" panose="02010609060101010101" pitchFamily="49" charset="-122"/>
                <a:ea typeface="黑体" panose="02010609060101010101" pitchFamily="49" charset="-122"/>
              </a:rPr>
              <a:t>(3)</a:t>
            </a:r>
            <a:r>
              <a:rPr lang="zh-CN" altLang="en-US" sz="3200" b="1">
                <a:latin typeface="黑体" panose="02010609060101010101" pitchFamily="49" charset="-122"/>
                <a:ea typeface="黑体" panose="02010609060101010101" pitchFamily="49" charset="-122"/>
              </a:rPr>
              <a:t>有利于</a:t>
            </a:r>
            <a:r>
              <a:rPr lang="zh-CN" altLang="en-US" sz="3200" b="1">
                <a:solidFill>
                  <a:srgbClr val="FF0000"/>
                </a:solidFill>
                <a:latin typeface="黑体" panose="02010609060101010101" pitchFamily="49" charset="-122"/>
                <a:ea typeface="黑体" panose="02010609060101010101" pitchFamily="49" charset="-122"/>
              </a:rPr>
              <a:t>发展</a:t>
            </a:r>
            <a:r>
              <a:rPr lang="zh-CN" altLang="en-US" sz="3200" b="1">
                <a:latin typeface="黑体" panose="02010609060101010101" pitchFamily="49" charset="-122"/>
                <a:ea typeface="黑体" panose="02010609060101010101" pitchFamily="49" charset="-122"/>
              </a:rPr>
              <a:t>平等团结互助和谐的社会主义</a:t>
            </a:r>
            <a:r>
              <a:rPr lang="zh-CN" altLang="en-US" sz="3200" b="1">
                <a:solidFill>
                  <a:srgbClr val="FF0000"/>
                </a:solidFill>
                <a:latin typeface="黑体" panose="02010609060101010101" pitchFamily="49" charset="-122"/>
                <a:ea typeface="黑体" panose="02010609060101010101" pitchFamily="49" charset="-122"/>
              </a:rPr>
              <a:t>民族关系； </a:t>
            </a:r>
            <a:endParaRPr lang="zh-CN" altLang="en-US" sz="3200" b="1">
              <a:solidFill>
                <a:srgbClr val="FF0000"/>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7105" name="Rectangle 2"/>
          <p:cNvSpPr/>
          <p:nvPr>
            <p:custDataLst>
              <p:tags r:id="rId3"/>
            </p:custDataLst>
          </p:nvPr>
        </p:nvSpPr>
        <p:spPr>
          <a:xfrm>
            <a:off x="675005" y="1229360"/>
            <a:ext cx="11013440" cy="4546600"/>
          </a:xfrm>
          <a:prstGeom prst="rect">
            <a:avLst/>
          </a:prstGeom>
          <a:noFill/>
          <a:ln w="9525">
            <a:noFill/>
          </a:ln>
        </p:spPr>
        <p:txBody>
          <a:bodyPr wrap="square" anchor="t">
            <a:spAutoFit/>
          </a:bodyPr>
          <a:lstStyle/>
          <a:p>
            <a:pPr>
              <a:lnSpc>
                <a:spcPts val="3860"/>
              </a:lnSpc>
            </a:pPr>
            <a:r>
              <a:rPr lang="zh-CN" altLang="en-US" sz="2800">
                <a:ea typeface="微软雅黑" panose="020b0503020204020204" charset="-122"/>
                <a:cs typeface="微软雅黑" panose="020b0503020204020204" charset="-122"/>
              </a:rPr>
              <a:t>（</a:t>
            </a:r>
            <a:r>
              <a:rPr lang="en-US" altLang="zh-CN" sz="2800">
                <a:ea typeface="微软雅黑" panose="020b0503020204020204" charset="-122"/>
                <a:cs typeface="微软雅黑" panose="020b0503020204020204" charset="-122"/>
              </a:rPr>
              <a:t>1</a:t>
            </a:r>
            <a:r>
              <a:rPr lang="zh-CN" altLang="en-US" sz="2800">
                <a:ea typeface="微软雅黑" panose="020b0503020204020204" charset="-122"/>
                <a:cs typeface="微软雅黑" panose="020b0503020204020204" charset="-122"/>
              </a:rPr>
              <a:t>）根本上由国家性质决定。我国是人民民主专政的社会主义国家。</a:t>
            </a:r>
            <a:endParaRPr lang="zh-CN" altLang="en-US" sz="2800">
              <a:ea typeface="微软雅黑" panose="020b0503020204020204" charset="-122"/>
              <a:cs typeface="微软雅黑" panose="020b0503020204020204" charset="-122"/>
            </a:endParaRPr>
          </a:p>
          <a:p>
            <a:pPr>
              <a:lnSpc>
                <a:spcPts val="3860"/>
              </a:lnSpc>
            </a:pPr>
            <a:r>
              <a:rPr lang="zh-CN" altLang="en-US" sz="2800">
                <a:ea typeface="微软雅黑" panose="020b0503020204020204" charset="-122"/>
                <a:cs typeface="微软雅黑" panose="020b0503020204020204" charset="-122"/>
              </a:rPr>
              <a:t>（</a:t>
            </a:r>
            <a:r>
              <a:rPr lang="en-US" altLang="zh-CN" sz="2800">
                <a:ea typeface="微软雅黑" panose="020b0503020204020204" charset="-122"/>
                <a:cs typeface="微软雅黑" panose="020b0503020204020204" charset="-122"/>
              </a:rPr>
              <a:t>2</a:t>
            </a:r>
            <a:r>
              <a:rPr lang="zh-CN" altLang="en-US" sz="2800">
                <a:ea typeface="微软雅黑" panose="020b0503020204020204" charset="-122"/>
                <a:cs typeface="微软雅黑" panose="020b0503020204020204" charset="-122"/>
              </a:rPr>
              <a:t>）由我国的</a:t>
            </a:r>
            <a:r>
              <a:rPr lang="zh-CN" altLang="en-US" sz="2800">
                <a:solidFill>
                  <a:srgbClr val="FF0000"/>
                </a:solidFill>
                <a:ea typeface="微软雅黑" panose="020b0503020204020204" charset="-122"/>
                <a:cs typeface="微软雅黑" panose="020b0503020204020204" charset="-122"/>
              </a:rPr>
              <a:t>历史特点</a:t>
            </a:r>
            <a:r>
              <a:rPr lang="zh-CN" altLang="en-US" sz="2800">
                <a:ea typeface="微软雅黑" panose="020b0503020204020204" charset="-122"/>
                <a:cs typeface="微软雅黑" panose="020b0503020204020204" charset="-122"/>
              </a:rPr>
              <a:t>决定。（统一的多民族国家传统）</a:t>
            </a:r>
            <a:endParaRPr lang="zh-CN" altLang="en-US" sz="2800">
              <a:ea typeface="微软雅黑" panose="020b0503020204020204" charset="-122"/>
              <a:cs typeface="微软雅黑" panose="020b0503020204020204" charset="-122"/>
            </a:endParaRPr>
          </a:p>
          <a:p>
            <a:pPr>
              <a:lnSpc>
                <a:spcPts val="3860"/>
              </a:lnSpc>
            </a:pPr>
            <a:r>
              <a:rPr lang="zh-CN" altLang="en-US" sz="2800">
                <a:ea typeface="微软雅黑" panose="020b0503020204020204" charset="-122"/>
                <a:cs typeface="微软雅黑" panose="020b0503020204020204" charset="-122"/>
              </a:rPr>
              <a:t>（</a:t>
            </a:r>
            <a:r>
              <a:rPr lang="en-US" altLang="zh-CN" sz="2800">
                <a:ea typeface="微软雅黑" panose="020b0503020204020204" charset="-122"/>
                <a:cs typeface="微软雅黑" panose="020b0503020204020204" charset="-122"/>
              </a:rPr>
              <a:t>3</a:t>
            </a:r>
            <a:r>
              <a:rPr lang="zh-CN" altLang="en-US" sz="2800">
                <a:ea typeface="微软雅黑" panose="020b0503020204020204" charset="-122"/>
                <a:cs typeface="微软雅黑" panose="020b0503020204020204" charset="-122"/>
              </a:rPr>
              <a:t>）由</a:t>
            </a:r>
            <a:r>
              <a:rPr lang="zh-CN" altLang="en-US" sz="2800">
                <a:solidFill>
                  <a:srgbClr val="FF0000"/>
                </a:solidFill>
                <a:ea typeface="微软雅黑" panose="020b0503020204020204" charset="-122"/>
                <a:cs typeface="微软雅黑" panose="020b0503020204020204" charset="-122"/>
              </a:rPr>
              <a:t>现实情况</a:t>
            </a:r>
            <a:r>
              <a:rPr lang="zh-CN" altLang="en-US" sz="2800">
                <a:ea typeface="微软雅黑" panose="020b0503020204020204" charset="-122"/>
                <a:cs typeface="微软雅黑" panose="020b0503020204020204" charset="-122"/>
              </a:rPr>
              <a:t>决定。</a:t>
            </a:r>
            <a:endParaRPr lang="zh-CN" altLang="en-US" sz="2800">
              <a:ea typeface="微软雅黑" panose="020b0503020204020204" charset="-122"/>
              <a:cs typeface="微软雅黑" panose="020b0503020204020204" charset="-122"/>
            </a:endParaRPr>
          </a:p>
          <a:p>
            <a:pPr>
              <a:lnSpc>
                <a:spcPts val="3860"/>
              </a:lnSpc>
            </a:pPr>
            <a:r>
              <a:rPr lang="zh-CN" altLang="en-US" sz="2800">
                <a:ea typeface="微软雅黑" panose="020b0503020204020204" charset="-122"/>
                <a:cs typeface="微软雅黑" panose="020b0503020204020204" charset="-122"/>
              </a:rPr>
              <a:t>“大杂居、小聚居”的民族分布特点</a:t>
            </a:r>
            <a:r>
              <a:rPr lang="en-US" altLang="zh-CN" sz="2800">
                <a:ea typeface="微软雅黑" panose="020b0503020204020204" charset="-122"/>
                <a:cs typeface="微软雅黑" panose="020b0503020204020204" charset="-122"/>
              </a:rPr>
              <a:t>——</a:t>
            </a:r>
            <a:r>
              <a:rPr lang="zh-CN" altLang="en-US" sz="2800">
                <a:solidFill>
                  <a:srgbClr val="FF0000"/>
                </a:solidFill>
                <a:ea typeface="微软雅黑" panose="020b0503020204020204" charset="-122"/>
                <a:cs typeface="微软雅黑" panose="020b0503020204020204" charset="-122"/>
              </a:rPr>
              <a:t>社会基础</a:t>
            </a:r>
            <a:endParaRPr lang="zh-CN" altLang="en-US" sz="2800">
              <a:solidFill>
                <a:srgbClr val="FF0000"/>
              </a:solidFill>
              <a:ea typeface="微软雅黑" panose="020b0503020204020204" charset="-122"/>
              <a:cs typeface="微软雅黑" panose="020b0503020204020204" charset="-122"/>
            </a:endParaRPr>
          </a:p>
          <a:p>
            <a:pPr>
              <a:lnSpc>
                <a:spcPts val="3860"/>
              </a:lnSpc>
            </a:pPr>
            <a:r>
              <a:rPr lang="zh-CN" altLang="en-US" sz="2800">
                <a:ea typeface="微软雅黑" panose="020b0503020204020204" charset="-122"/>
                <a:cs typeface="微软雅黑" panose="020b0503020204020204" charset="-122"/>
              </a:rPr>
              <a:t> 各民族在长期斗争中形成的相互依存的民族关系</a:t>
            </a:r>
            <a:r>
              <a:rPr lang="en-US" altLang="zh-CN" sz="2800">
                <a:ea typeface="微软雅黑" panose="020b0503020204020204" charset="-122"/>
                <a:cs typeface="微软雅黑" panose="020b0503020204020204" charset="-122"/>
              </a:rPr>
              <a:t>——</a:t>
            </a:r>
            <a:r>
              <a:rPr lang="zh-CN" altLang="en-US" sz="2800">
                <a:solidFill>
                  <a:srgbClr val="FF0000"/>
                </a:solidFill>
                <a:ea typeface="微软雅黑" panose="020b0503020204020204" charset="-122"/>
                <a:cs typeface="微软雅黑" panose="020b0503020204020204" charset="-122"/>
              </a:rPr>
              <a:t>政治基础</a:t>
            </a:r>
            <a:endParaRPr lang="zh-CN" altLang="en-US" sz="2800">
              <a:solidFill>
                <a:srgbClr val="FF0000"/>
              </a:solidFill>
              <a:ea typeface="微软雅黑" panose="020b0503020204020204" charset="-122"/>
              <a:cs typeface="微软雅黑" panose="020b0503020204020204" charset="-122"/>
            </a:endParaRPr>
          </a:p>
          <a:p>
            <a:pPr>
              <a:lnSpc>
                <a:spcPts val="3860"/>
              </a:lnSpc>
            </a:pPr>
            <a:r>
              <a:rPr lang="zh-CN" altLang="en-US" sz="2800">
                <a:ea typeface="微软雅黑" panose="020b0503020204020204" charset="-122"/>
                <a:cs typeface="微软雅黑" panose="020b0503020204020204" charset="-122"/>
              </a:rPr>
              <a:t>（</a:t>
            </a:r>
            <a:r>
              <a:rPr lang="en-US" altLang="zh-CN" sz="2800">
                <a:ea typeface="微软雅黑" panose="020b0503020204020204" charset="-122"/>
                <a:cs typeface="微软雅黑" panose="020b0503020204020204" charset="-122"/>
              </a:rPr>
              <a:t>4</a:t>
            </a:r>
            <a:r>
              <a:rPr lang="zh-CN" altLang="en-US" sz="2800">
                <a:ea typeface="微软雅黑" panose="020b0503020204020204" charset="-122"/>
                <a:cs typeface="微软雅黑" panose="020b0503020204020204" charset="-122"/>
              </a:rPr>
              <a:t>）实行民族区域自治制度的有其显著的</a:t>
            </a:r>
            <a:r>
              <a:rPr lang="zh-CN" altLang="en-US" sz="2800">
                <a:solidFill>
                  <a:srgbClr val="FF0000"/>
                </a:solidFill>
                <a:ea typeface="微软雅黑" panose="020b0503020204020204" charset="-122"/>
                <a:cs typeface="微软雅黑" panose="020b0503020204020204" charset="-122"/>
              </a:rPr>
              <a:t>优越性</a:t>
            </a:r>
            <a:r>
              <a:rPr lang="zh-CN" altLang="en-US" sz="2800">
                <a:ea typeface="微软雅黑" panose="020b0503020204020204" charset="-122"/>
                <a:cs typeface="微软雅黑" panose="020b0503020204020204" charset="-122"/>
              </a:rPr>
              <a:t>：有利于维护国家统一和安全；有利于保障少数民族人民当家作主的权利；有利于发展平等、团结、互助的社会主义民族关系； 有利于促进社会主义现代化建设事业蓬勃发展。</a:t>
            </a:r>
            <a:endParaRPr lang="zh-CN" altLang="en-US" sz="2800">
              <a:ea typeface="微软雅黑" panose="020b0503020204020204" charset="-122"/>
              <a:cs typeface="微软雅黑" panose="020b0503020204020204" charset="-122"/>
            </a:endParaRPr>
          </a:p>
        </p:txBody>
      </p:sp>
      <p:sp>
        <p:nvSpPr>
          <p:cNvPr id="2" name="文本框 1"/>
          <p:cNvSpPr txBox="1"/>
          <p:nvPr>
            <p:custDataLst>
              <p:tags r:id="rId4"/>
            </p:custDataLst>
          </p:nvPr>
        </p:nvSpPr>
        <p:spPr>
          <a:xfrm>
            <a:off x="3607435" y="440055"/>
            <a:ext cx="5669280" cy="583565"/>
          </a:xfrm>
          <a:prstGeom prst="rect">
            <a:avLst/>
          </a:prstGeom>
          <a:noFill/>
        </p:spPr>
        <p:txBody>
          <a:bodyPr wrap="none" rtlCol="0" anchor="t">
            <a:spAutoFit/>
          </a:bodyPr>
          <a:lstStyle/>
          <a:p>
            <a:r>
              <a:rPr lang="zh-CN" altLang="en-US" sz="3200">
                <a:solidFill>
                  <a:srgbClr val="FF0000"/>
                </a:solidFill>
                <a:ea typeface="微软雅黑" panose="020b0503020204020204" charset="-122"/>
                <a:cs typeface="微软雅黑" panose="020b0503020204020204" charset="-122"/>
                <a:sym typeface="+mn-ea"/>
              </a:rPr>
              <a:t>我国为什么实行民族区域自治</a:t>
            </a:r>
            <a:r>
              <a:rPr lang="en-US" altLang="zh-CN" sz="3200">
                <a:solidFill>
                  <a:srgbClr val="FF0000"/>
                </a:solidFill>
                <a:ea typeface="微软雅黑" panose="020b0503020204020204" charset="-122"/>
                <a:cs typeface="微软雅黑" panose="020b0503020204020204" charset="-122"/>
                <a:sym typeface="+mn-ea"/>
              </a:rPr>
              <a:t>?</a:t>
            </a:r>
            <a:endParaRPr lang="en-US" altLang="zh-CN" sz="3200">
              <a:solidFill>
                <a:srgbClr val="FF0000"/>
              </a:solidFill>
              <a:ea typeface="微软雅黑" panose="020b0503020204020204" charset="-122"/>
              <a:cs typeface="微软雅黑" panose="020b0503020204020204" charset="-122"/>
              <a:sym typeface="+mn-ea"/>
            </a:endParaRPr>
          </a:p>
        </p:txBody>
      </p:sp>
      <p:sp>
        <p:nvSpPr>
          <p:cNvPr id="219" name=" 219"/>
          <p:cNvSpPr/>
          <p:nvPr>
            <p:custDataLst>
              <p:tags r:id="rId5"/>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归纳总结</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C_6_BD#43.ad523dcdd"/>
          <p:cNvSpPr/>
          <p:nvPr>
            <p:custDataLst>
              <p:tags r:id="rId4"/>
            </p:custDataLst>
          </p:nvPr>
        </p:nvSpPr>
        <p:spPr>
          <a:xfrm>
            <a:off x="700548" y="60732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民族区域自治制度</a:t>
            </a:r>
            <a:endParaRPr lang="en-US" sz="2565"/>
          </a:p>
        </p:txBody>
      </p:sp>
      <p:sp>
        <p:nvSpPr>
          <p:cNvPr id="3" name="Q_7_BD.39_1#44.4801b08d9"/>
          <p:cNvSpPr/>
          <p:nvPr>
            <p:custDataLst>
              <p:tags r:id="rId5"/>
            </p:custDataLst>
          </p:nvPr>
        </p:nvSpPr>
        <p:spPr>
          <a:xfrm>
            <a:off x="703723" y="1742542"/>
            <a:ext cx="10790418" cy="3529887"/>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[2019·江苏卷]</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2019年是西藏民主改革60周年。60年来，西藏社会实现了由封建农奴制度向社会主义制度的历史性飞跃，西藏发展实现了由贫穷落后向文明进步的伟大跨越。这些成就的取得是因为(</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①始终坚持了中国共产党的坚强领导</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②民族区域自治提供了根本制度保证</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③西藏人民充分享有当家作主的权利</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④民族间发展不平衡的状况已经改变</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4" name="Q_7_AN.40_1#44.4801b08d9.bracket"/>
          <p:cNvSpPr/>
          <p:nvPr>
            <p:custDataLst>
              <p:tags r:id="rId6"/>
            </p:custDataLst>
          </p:nvPr>
        </p:nvSpPr>
        <p:spPr>
          <a:xfrm>
            <a:off x="9283604" y="2915413"/>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42_1#46.60a2afb37"/>
          <p:cNvSpPr/>
          <p:nvPr>
            <p:custDataLst>
              <p:tags r:id="rId4"/>
            </p:custDataLst>
          </p:nvPr>
        </p:nvSpPr>
        <p:spPr>
          <a:xfrm>
            <a:off x="718185" y="692150"/>
            <a:ext cx="10770235" cy="5414645"/>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5月22日，中共中央总书记、国家主席、中央军委主席习近平参加了十三届全国人大三次会议内蒙古代表团的审议。内蒙古自治区是我国最早成立的实行民族区域自治制度的省级行政区。下列关于民族区域自治制度表述正确的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①民族区域自治是我国处理民族关系的基本原则</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②民族区域自治制度是我国的一大政治优势</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③实行民族区域自治的地方有权制定《民族区域自治法》，行使自治权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④民族自治区以国家统一领导为前提，是我国的地方行政区域</a:t>
            </a:r>
            <a:endParaRPr lang="en-US" sz="2565"/>
          </a:p>
          <a:p>
            <a:pPr algn="l">
              <a:lnSpc>
                <a:spcPct val="14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43_1#46.60a2afb37.bracket"/>
          <p:cNvSpPr/>
          <p:nvPr>
            <p:custDataLst>
              <p:tags r:id="rId5"/>
            </p:custDataLst>
          </p:nvPr>
        </p:nvSpPr>
        <p:spPr>
          <a:xfrm>
            <a:off x="4675077" y="2402347"/>
            <a:ext cx="304621"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55625" y="1103313"/>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、我国实行宗教信仰自由政策</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34060" y="1917065"/>
            <a:ext cx="11089005" cy="403098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内容：</a:t>
            </a: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包括两个方面，既保护</a:t>
            </a:r>
            <a:r>
              <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宗教信仰自由</a:t>
            </a: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的自由，又保护不信仰宗教的自由。</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地位：</a:t>
            </a: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宗教信仰自由是宪法规定的公民的一项基本权利，是我国尊重和保护人权的重要体现。</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lang="zh-CN" sz="32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a:t>
            </a:r>
            <a:r>
              <a:rPr lang="en-US" altLang="zh-CN" sz="32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3</a:t>
            </a:r>
            <a:r>
              <a:rPr lang="zh-CN" altLang="en-US" sz="3200" b="1" noProof="0">
                <a:ln>
                  <a:noFill/>
                </a:ln>
                <a:solidFill>
                  <a:srgbClr val="FF0000"/>
                </a:solidFill>
                <a:effectLst/>
                <a:uLnTx/>
                <a:uFillTx/>
                <a:latin typeface="宋体" panose="02010600030101010101" pitchFamily="2" charset="-122"/>
                <a:ea typeface="宋体" panose="02010600030101010101" pitchFamily="2" charset="-122"/>
                <a:sym typeface="宋体" panose="02010600030101010101" pitchFamily="2" charset="-122"/>
              </a:rPr>
              <a:t>）实质：</a:t>
            </a:r>
            <a:r>
              <a:rPr lang="zh-CN" altLang="en-US" sz="3200">
                <a:solidFill>
                  <a:srgbClr val="000000"/>
                </a:solidFill>
                <a:latin typeface="Times New Roman" panose="02020603050405020304" pitchFamily="18" charset="0"/>
                <a:ea typeface="微软雅黑" panose="020b0503020204020204" charset="-122"/>
                <a:cs typeface="Times New Roman" panose="02020603050405020304" pitchFamily="18" charset="0"/>
                <a:sym typeface="+mn-ea"/>
              </a:rPr>
              <a:t>使宗教信仰问题成为公民个人自由选择的问题</a:t>
            </a:r>
            <a:r>
              <a:rPr lang="zh-CN" altLang="en-US" sz="3200" b="1">
                <a:solidFill>
                  <a:srgbClr val="FF0000"/>
                </a:solidFill>
                <a:latin typeface="Times New Roman" panose="02020603050405020304" pitchFamily="18" charset="0"/>
                <a:ea typeface="等线" charset="0"/>
                <a:cs typeface="等线" charset="0"/>
                <a:sym typeface="等线"/>
              </a:rPr>
              <a:t>成为 公民个人的私事</a:t>
            </a:r>
            <a:r>
              <a:rPr lang="zh-CN" altLang="en-US" sz="3200" b="1">
                <a:solidFill>
                  <a:srgbClr val="000000"/>
                </a:solidFill>
                <a:latin typeface="Times New Roman" panose="02020603050405020304" pitchFamily="18" charset="0"/>
                <a:ea typeface="等线" charset="0"/>
                <a:cs typeface="等线" charset="0"/>
                <a:sym typeface="等线"/>
              </a:rPr>
              <a:t>。</a:t>
            </a:r>
            <a:r>
              <a:rPr lang="zh-CN" altLang="en-US" sz="3200" b="1">
                <a:latin typeface="黑体" panose="02010609060101010101" pitchFamily="49" charset="-122"/>
                <a:ea typeface="黑体" panose="02010609060101010101" pitchFamily="49" charset="-122"/>
                <a:cs typeface="等线" charset="0"/>
                <a:sym typeface="等线"/>
              </a:rPr>
              <a:t>国家不支持、不鼓励、不反对</a:t>
            </a:r>
            <a:r>
              <a:rPr lang="zh-CN" altLang="en-US" sz="3200" b="1">
                <a:solidFill>
                  <a:srgbClr val="0000FF"/>
                </a:solidFill>
                <a:latin typeface="Times New Roman" panose="02020603050405020304" pitchFamily="18" charset="0"/>
                <a:ea typeface="黑体" panose="02010609060101010101" pitchFamily="49" charset="-122"/>
                <a:cs typeface="等线" charset="0"/>
                <a:sym typeface="等线"/>
              </a:rPr>
              <a:t>鼓励公民信教</a:t>
            </a:r>
            <a:endParaRPr lang="zh-CN" altLang="en-US" sz="3200" b="0" i="0" u="none" strike="noStrike" kern="1200" cap="none" spc="0" baseline="0">
              <a:solidFill>
                <a:schemeClr val="tx1"/>
              </a:solidFill>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2" name="Rectangle 842"/>
          <p:cNvSpPr/>
          <p:nvPr>
            <p:custDataLst>
              <p:tags r:id="rId5"/>
            </p:custDataLst>
          </p:nvPr>
        </p:nvSpPr>
        <p:spPr>
          <a:xfrm>
            <a:off x="734060" y="290195"/>
            <a:ext cx="9112250"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核心考点四：我国宗教工作基本方针</a:t>
            </a:r>
            <a:endParaRPr lang="zh-CN" altLang="en-US" sz="3200" b="1">
              <a:solidFill>
                <a:srgbClr val="FF0000"/>
              </a:solidFill>
              <a:latin typeface="Calibri" panose="020f0502020204030204" charset="0"/>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2529" name="文本框 11265"/>
          <p:cNvSpPr txBox="1">
            <a:spLocks noChangeArrowheads="1"/>
          </p:cNvSpPr>
          <p:nvPr>
            <p:custDataLst>
              <p:tags r:id="rId3"/>
            </p:custDataLst>
          </p:nvPr>
        </p:nvSpPr>
        <p:spPr bwMode="auto">
          <a:xfrm>
            <a:off x="3503930" y="193675"/>
            <a:ext cx="7148195" cy="10763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fontAlgn="base">
              <a:spcBef>
                <a:spcPct val="0"/>
              </a:spcBef>
              <a:spcAft>
                <a:spcPct val="0"/>
              </a:spcAft>
            </a:pPr>
            <a:r>
              <a:rPr lang="zh-CN" altLang="en-US" sz="3200" b="1">
                <a:solidFill>
                  <a:schemeClr val="tx1"/>
                </a:solidFill>
                <a:latin typeface="微软雅黑" panose="020b0503020204020204" charset="-122"/>
                <a:ea typeface="微软雅黑" panose="020b0503020204020204" charset="-122"/>
              </a:rPr>
              <a:t>既然宗教信仰是公民个人的私事，那共产党员和共青团员可以信仰宗教吗？</a:t>
            </a:r>
            <a:endParaRPr lang="zh-CN" altLang="en-US" sz="3200" b="1">
              <a:solidFill>
                <a:schemeClr val="tx1"/>
              </a:solidFill>
              <a:latin typeface="微软雅黑" panose="020b0503020204020204" charset="-122"/>
              <a:ea typeface="微软雅黑" panose="020b0503020204020204" charset="-122"/>
            </a:endParaRPr>
          </a:p>
        </p:txBody>
      </p:sp>
      <p:sp>
        <p:nvSpPr>
          <p:cNvPr id="11267" name="文本框 11266"/>
          <p:cNvSpPr txBox="1">
            <a:spLocks noChangeArrowheads="1"/>
          </p:cNvSpPr>
          <p:nvPr>
            <p:custDataLst>
              <p:tags r:id="rId4"/>
            </p:custDataLst>
          </p:nvPr>
        </p:nvSpPr>
        <p:spPr bwMode="auto">
          <a:xfrm>
            <a:off x="293370" y="1691005"/>
            <a:ext cx="11605260" cy="396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20000"/>
              </a:lnSpc>
              <a:spcBef>
                <a:spcPct val="0"/>
              </a:spcBef>
              <a:spcAft>
                <a:spcPct val="0"/>
              </a:spcAft>
            </a:pPr>
            <a:r>
              <a:rPr lang="en-US" altLang="zh-CN" sz="2800" b="1">
                <a:solidFill>
                  <a:srgbClr val="FF0000"/>
                </a:solidFill>
                <a:latin typeface="微软雅黑" panose="020b0503020204020204" charset="-122"/>
                <a:ea typeface="微软雅黑" panose="020b0503020204020204" charset="-122"/>
                <a:cs typeface="微软雅黑" panose="020b0503020204020204" charset="-122"/>
              </a:rPr>
              <a:t>       </a:t>
            </a:r>
            <a:r>
              <a:rPr lang="zh-CN" altLang="en-US" sz="2800" b="1">
                <a:solidFill>
                  <a:srgbClr val="FF0000"/>
                </a:solidFill>
                <a:latin typeface="微软雅黑" panose="020b0503020204020204" charset="-122"/>
                <a:ea typeface="微软雅黑" panose="020b0503020204020204" charset="-122"/>
                <a:cs typeface="微软雅黑" panose="020b0503020204020204" charset="-122"/>
              </a:rPr>
              <a:t>宗教对无产阶级政党来说，则不是个人的私事。</a:t>
            </a:r>
            <a:r>
              <a:rPr lang="zh-CN" altLang="en-US" sz="2800" b="1">
                <a:solidFill>
                  <a:srgbClr val="000000"/>
                </a:solidFill>
                <a:latin typeface="微软雅黑" panose="020b0503020204020204" charset="-122"/>
                <a:ea typeface="微软雅黑" panose="020b0503020204020204" charset="-122"/>
                <a:cs typeface="微软雅黑" panose="020b0503020204020204" charset="-122"/>
              </a:rPr>
              <a:t>无产阶级政党是用马克思主义科学理论所武装的，是彻底的无神论。这就决定了共产党员只能是无神论者，不得信教，若选择了信教，就要劝其退党。作为以实现共产主义而奋斗的</a:t>
            </a:r>
            <a:r>
              <a:rPr lang="zh-CN" altLang="en-US" sz="2800" b="1">
                <a:solidFill>
                  <a:srgbClr val="FF0000"/>
                </a:solidFill>
                <a:latin typeface="微软雅黑" panose="020b0503020204020204" charset="-122"/>
                <a:ea typeface="微软雅黑" panose="020b0503020204020204" charset="-122"/>
                <a:cs typeface="微软雅黑" panose="020b0503020204020204" charset="-122"/>
              </a:rPr>
              <a:t>共青团员，同共产党员一样不允许信仰宗教的。</a:t>
            </a:r>
            <a:endParaRPr lang="zh-CN" altLang="en-US" sz="2800" b="1">
              <a:solidFill>
                <a:srgbClr val="FF0000"/>
              </a:solidFill>
              <a:latin typeface="微软雅黑" panose="020b0503020204020204" charset="-122"/>
              <a:ea typeface="微软雅黑" panose="020b0503020204020204" charset="-122"/>
              <a:cs typeface="微软雅黑" panose="020b0503020204020204" charset="-122"/>
            </a:endParaRPr>
          </a:p>
          <a:p>
            <a:pPr>
              <a:lnSpc>
                <a:spcPct val="150000"/>
              </a:lnSpc>
            </a:pPr>
            <a:r>
              <a:rPr lang="zh-CN" altLang="en-US" sz="2800" b="1">
                <a:solidFill>
                  <a:srgbClr val="000000"/>
                </a:solidFill>
                <a:latin typeface="微软雅黑" panose="020b0503020204020204" charset="-122"/>
                <a:ea typeface="微软雅黑" panose="020b0503020204020204" charset="-122"/>
                <a:cs typeface="微软雅黑" panose="020b0503020204020204" charset="-122"/>
                <a:sym typeface="+mn-ea"/>
              </a:rPr>
              <a:t>      宗教界坚持</a:t>
            </a:r>
            <a:r>
              <a:rPr lang="zh-CN" altLang="en-US" sz="2800" b="1">
                <a:solidFill>
                  <a:srgbClr val="FF0000"/>
                </a:solidFill>
                <a:latin typeface="微软雅黑" panose="020b0503020204020204" charset="-122"/>
                <a:ea typeface="微软雅黑" panose="020b0503020204020204" charset="-122"/>
                <a:cs typeface="微软雅黑" panose="020b0503020204020204" charset="-122"/>
                <a:sym typeface="+mn-ea"/>
              </a:rPr>
              <a:t>有神论</a:t>
            </a:r>
            <a:r>
              <a:rPr lang="zh-CN" altLang="en-US" sz="2800" b="1">
                <a:solidFill>
                  <a:srgbClr val="000000"/>
                </a:solidFill>
                <a:latin typeface="微软雅黑" panose="020b0503020204020204" charset="-122"/>
                <a:ea typeface="微软雅黑" panose="020b0503020204020204" charset="-122"/>
                <a:cs typeface="微软雅黑" panose="020b0503020204020204" charset="-122"/>
                <a:sym typeface="+mn-ea"/>
              </a:rPr>
              <a:t>，与马克思主义的</a:t>
            </a:r>
            <a:r>
              <a:rPr lang="zh-CN" altLang="en-US" sz="2800" b="1">
                <a:solidFill>
                  <a:srgbClr val="FF0000"/>
                </a:solidFill>
                <a:latin typeface="微软雅黑" panose="020b0503020204020204" charset="-122"/>
                <a:ea typeface="微软雅黑" panose="020b0503020204020204" charset="-122"/>
                <a:cs typeface="微软雅黑" panose="020b0503020204020204" charset="-122"/>
                <a:sym typeface="+mn-ea"/>
              </a:rPr>
              <a:t>唯物主义</a:t>
            </a:r>
            <a:r>
              <a:rPr lang="zh-CN" altLang="en-US" sz="2800" b="1">
                <a:solidFill>
                  <a:srgbClr val="000000"/>
                </a:solidFill>
                <a:latin typeface="微软雅黑" panose="020b0503020204020204" charset="-122"/>
                <a:ea typeface="微软雅黑" panose="020b0503020204020204" charset="-122"/>
                <a:cs typeface="微软雅黑" panose="020b0503020204020204" charset="-122"/>
                <a:sym typeface="+mn-ea"/>
              </a:rPr>
              <a:t>和</a:t>
            </a:r>
            <a:r>
              <a:rPr lang="zh-CN" altLang="en-US" sz="2800" b="1">
                <a:solidFill>
                  <a:srgbClr val="FF0000"/>
                </a:solidFill>
                <a:latin typeface="微软雅黑" panose="020b0503020204020204" charset="-122"/>
                <a:ea typeface="微软雅黑" panose="020b0503020204020204" charset="-122"/>
                <a:cs typeface="微软雅黑" panose="020b0503020204020204" charset="-122"/>
                <a:sym typeface="+mn-ea"/>
              </a:rPr>
              <a:t>无神论</a:t>
            </a:r>
            <a:r>
              <a:rPr lang="zh-CN" altLang="en-US" sz="2800" b="1">
                <a:solidFill>
                  <a:srgbClr val="000000"/>
                </a:solidFill>
                <a:latin typeface="微软雅黑" panose="020b0503020204020204" charset="-122"/>
                <a:ea typeface="微软雅黑" panose="020b0503020204020204" charset="-122"/>
                <a:cs typeface="微软雅黑" panose="020b0503020204020204" charset="-122"/>
                <a:sym typeface="+mn-ea"/>
              </a:rPr>
              <a:t>是</a:t>
            </a:r>
            <a:r>
              <a:rPr lang="zh-CN" altLang="en-US" sz="2800" b="1">
                <a:solidFill>
                  <a:srgbClr val="FF0000"/>
                </a:solidFill>
                <a:latin typeface="微软雅黑" panose="020b0503020204020204" charset="-122"/>
                <a:ea typeface="微软雅黑" panose="020b0503020204020204" charset="-122"/>
                <a:cs typeface="微软雅黑" panose="020b0503020204020204" charset="-122"/>
                <a:sym typeface="+mn-ea"/>
              </a:rPr>
              <a:t>对立的</a:t>
            </a:r>
            <a:r>
              <a:rPr lang="zh-CN" altLang="en-US" sz="2800" b="1">
                <a:solidFill>
                  <a:srgbClr val="000000"/>
                </a:solidFill>
                <a:latin typeface="微软雅黑" panose="020b0503020204020204" charset="-122"/>
                <a:ea typeface="微软雅黑" panose="020b0503020204020204" charset="-122"/>
                <a:cs typeface="微软雅黑" panose="020b0503020204020204" charset="-122"/>
                <a:sym typeface="+mn-ea"/>
              </a:rPr>
              <a:t>。如党员、团员选择信教，那就要劝其</a:t>
            </a:r>
            <a:r>
              <a:rPr lang="zh-CN" altLang="en-US" sz="2800" b="1">
                <a:solidFill>
                  <a:srgbClr val="FF0000"/>
                </a:solidFill>
                <a:latin typeface="微软雅黑" panose="020b0503020204020204" charset="-122"/>
                <a:ea typeface="微软雅黑" panose="020b0503020204020204" charset="-122"/>
                <a:cs typeface="微软雅黑" panose="020b0503020204020204" charset="-122"/>
                <a:sym typeface="+mn-ea"/>
              </a:rPr>
              <a:t>退党、退团</a:t>
            </a:r>
            <a:r>
              <a:rPr lang="zh-CN" altLang="en-US" sz="2800" b="1">
                <a:solidFill>
                  <a:srgbClr val="000000"/>
                </a:solidFill>
                <a:latin typeface="微软雅黑" panose="020b0503020204020204" charset="-122"/>
                <a:ea typeface="微软雅黑" panose="020b0503020204020204" charset="-122"/>
                <a:cs typeface="微软雅黑" panose="020b0503020204020204" charset="-122"/>
                <a:sym typeface="+mn-ea"/>
              </a:rPr>
              <a:t>。</a:t>
            </a:r>
            <a:endParaRPr lang="zh-CN" altLang="en-US" sz="2800" b="1">
              <a:solidFill>
                <a:srgbClr val="000000"/>
              </a:solidFill>
              <a:latin typeface="微软雅黑" panose="020b0503020204020204" charset="-122"/>
              <a:ea typeface="微软雅黑" panose="020b0503020204020204" charset="-122"/>
              <a:cs typeface="微软雅黑" panose="020b0503020204020204" charset="-122"/>
            </a:endParaRPr>
          </a:p>
          <a:p>
            <a:pPr fontAlgn="base">
              <a:lnSpc>
                <a:spcPct val="120000"/>
              </a:lnSpc>
              <a:spcBef>
                <a:spcPct val="0"/>
              </a:spcBef>
              <a:spcAft>
                <a:spcPct val="0"/>
              </a:spcAft>
            </a:pPr>
            <a:endParaRPr lang="zh-CN" altLang="en-US" sz="2800" b="1">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219" name=" 219"/>
          <p:cNvSpPr/>
          <p:nvPr>
            <p:custDataLst>
              <p:tags r:id="rId5"/>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linds(horizont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55625" y="1103313"/>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、国家依法管理教事务</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34060" y="1917065"/>
            <a:ext cx="11089005" cy="304609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含义</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指政府依法对涉及国家利益和社会公共利益的宗教事务进行管理。</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目的</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保护宗教界的合法权益和</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正常的宗教活动</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制止和打击利用宗教进行违法犯罪活动</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抵御境外势力利用宗教进行渗透</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3" name="文本框 2"/>
          <p:cNvSpPr txBox="1"/>
          <p:nvPr>
            <p:custDataLst>
              <p:tags r:id="rId5"/>
            </p:custDataLst>
          </p:nvPr>
        </p:nvSpPr>
        <p:spPr>
          <a:xfrm>
            <a:off x="8181975" y="3414395"/>
            <a:ext cx="4096385" cy="521970"/>
          </a:xfrm>
          <a:prstGeom prst="rect">
            <a:avLst/>
          </a:prstGeom>
          <a:noFill/>
        </p:spPr>
        <p:txBody>
          <a:bodyPr wrap="none" rtlCol="0" anchor="t">
            <a:spAutoFit/>
          </a:bodyPr>
          <a:lstStyle/>
          <a:p>
            <a:r>
              <a:rPr lang="en-US" altLang="zh-CN" sz="2800" b="1" smtClean="0">
                <a:solidFill>
                  <a:srgbClr val="FF0000"/>
                </a:solidFill>
                <a:ea typeface="微软雅黑" panose="020b0503020204020204" charset="-122"/>
                <a:cs typeface="微软雅黑" panose="020b0503020204020204" charset="-122"/>
                <a:sym typeface="+mn-ea"/>
              </a:rPr>
              <a:t>≠</a:t>
            </a:r>
            <a:r>
              <a:rPr lang="zh-CN" altLang="en-US" sz="2800" b="1" smtClean="0">
                <a:solidFill>
                  <a:srgbClr val="FF0000"/>
                </a:solidFill>
                <a:ea typeface="微软雅黑" panose="020b0503020204020204" charset="-122"/>
                <a:cs typeface="微软雅黑" panose="020b0503020204020204" charset="-122"/>
                <a:sym typeface="+mn-ea"/>
              </a:rPr>
              <a:t>国家</a:t>
            </a:r>
            <a:r>
              <a:rPr lang="zh-CN" altLang="en-US" sz="2800" b="1">
                <a:solidFill>
                  <a:srgbClr val="FF0000"/>
                </a:solidFill>
                <a:ea typeface="微软雅黑" panose="020b0503020204020204" charset="-122"/>
                <a:cs typeface="微软雅黑" panose="020b0503020204020204" charset="-122"/>
                <a:sym typeface="+mn-ea"/>
              </a:rPr>
              <a:t>保护一切宗教活动</a:t>
            </a:r>
            <a:endParaRPr lang="zh-CN" altLang="en-US" sz="2800" b="1">
              <a:solidFill>
                <a:srgbClr val="FF0000"/>
              </a:solidFill>
              <a:ea typeface="微软雅黑" panose="020b0503020204020204" charset="-122"/>
              <a:cs typeface="微软雅黑" panose="020b0503020204020204" charset="-122"/>
              <a:sym typeface="+mn-ea"/>
            </a:endParaRPr>
          </a:p>
        </p:txBody>
      </p:sp>
      <p:sp>
        <p:nvSpPr>
          <p:cNvPr id="4" name="文本框 3"/>
          <p:cNvSpPr txBox="1"/>
          <p:nvPr>
            <p:custDataLst>
              <p:tags r:id="rId6"/>
            </p:custDataLst>
          </p:nvPr>
        </p:nvSpPr>
        <p:spPr>
          <a:xfrm>
            <a:off x="5133975" y="1165225"/>
            <a:ext cx="4096385" cy="521970"/>
          </a:xfrm>
          <a:prstGeom prst="rect">
            <a:avLst/>
          </a:prstGeom>
          <a:noFill/>
        </p:spPr>
        <p:txBody>
          <a:bodyPr wrap="none" rtlCol="0" anchor="t">
            <a:spAutoFit/>
          </a:bodyPr>
          <a:lstStyle/>
          <a:p>
            <a:pPr algn="l"/>
            <a:r>
              <a:rPr sz="2800" b="1">
                <a:solidFill>
                  <a:srgbClr val="FF0000"/>
                </a:solidFill>
                <a:ea typeface="微软雅黑" panose="020b0503020204020204" charset="-122"/>
                <a:cs typeface="微软雅黑" panose="020b0503020204020204" charset="-122"/>
                <a:sym typeface="+mn-ea"/>
              </a:rPr>
              <a:t>≠限制公民宗教信仰自由</a:t>
            </a:r>
            <a:endParaRPr sz="2800" b="1">
              <a:solidFill>
                <a:srgbClr val="FF0000"/>
              </a:solidFill>
              <a:ea typeface="微软雅黑" panose="020b0503020204020204" charset="-122"/>
              <a:cs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354" name="文本框 100353"/>
          <p:cNvSpPr txBox="1"/>
          <p:nvPr>
            <p:custDataLst>
              <p:tags r:id="rId3"/>
            </p:custDataLst>
          </p:nvPr>
        </p:nvSpPr>
        <p:spPr>
          <a:xfrm>
            <a:off x="3349625" y="360045"/>
            <a:ext cx="8428355" cy="583565"/>
          </a:xfrm>
          <a:prstGeom prst="rect">
            <a:avLst/>
          </a:prstGeom>
          <a:noFill/>
          <a:ln w="28575">
            <a:noFill/>
          </a:ln>
        </p:spPr>
        <p:txBody>
          <a:bodyPr wrap="square">
            <a:spAutoFit/>
          </a:bodyPr>
          <a:lstStyle/>
          <a:p>
            <a:pPr>
              <a:spcBef>
                <a:spcPct val="50000"/>
              </a:spcBef>
            </a:pPr>
            <a:r>
              <a:rPr lang="zh-CN" altLang="en-US" sz="3200" b="1">
                <a:solidFill>
                  <a:schemeClr val="tx1"/>
                </a:solidFill>
                <a:effectLst/>
                <a:latin typeface="Times New Roman" panose="02020603050405020304" pitchFamily="18" charset="0"/>
                <a:ea typeface="隶书" panose="02010509060101010101" pitchFamily="49" charset="-122"/>
              </a:rPr>
              <a:t>正常</a:t>
            </a:r>
            <a:r>
              <a:rPr lang="zh-CN" altLang="en-US" sz="3200" b="1">
                <a:effectLst>
                  <a:outerShdw blurRad="38100" dist="38100" dir="2700000">
                    <a:srgbClr val="FFFFFF"/>
                  </a:outerShdw>
                </a:effectLst>
                <a:latin typeface="Times New Roman" panose="02020603050405020304" pitchFamily="18" charset="0"/>
                <a:ea typeface="隶书" panose="02010509060101010101" pitchFamily="49" charset="-122"/>
              </a:rPr>
              <a:t>的宗教活动与不正常的宗教活动的区分</a:t>
            </a:r>
            <a:endParaRPr lang="zh-CN" altLang="en-US" sz="3200" b="1">
              <a:effectLst>
                <a:outerShdw blurRad="38100" dist="38100" dir="2700000">
                  <a:srgbClr val="FFFFFF"/>
                </a:outerShdw>
              </a:effectLst>
              <a:latin typeface="Times New Roman" panose="02020603050405020304" pitchFamily="18" charset="0"/>
              <a:ea typeface="隶书" panose="02010509060101010101" pitchFamily="49" charset="-122"/>
            </a:endParaRPr>
          </a:p>
        </p:txBody>
      </p:sp>
      <p:sp>
        <p:nvSpPr>
          <p:cNvPr id="6" name="文本框 5"/>
          <p:cNvSpPr txBox="1"/>
          <p:nvPr>
            <p:custDataLst>
              <p:tags r:id="rId4"/>
            </p:custDataLst>
          </p:nvPr>
        </p:nvSpPr>
        <p:spPr bwMode="auto">
          <a:xfrm>
            <a:off x="295071" y="1287548"/>
            <a:ext cx="3859850" cy="603687"/>
          </a:xfrm>
          <a:custGeom>
            <a:gdLst>
              <a:gd name="connsiteX0" fmla="*/ 0 w 2272103"/>
              <a:gd name="connsiteY0" fmla="*/ 101165 h 606975"/>
              <a:gd name="connsiteX1" fmla="*/ 101165 w 2272103"/>
              <a:gd name="connsiteY1" fmla="*/ 0 h 606975"/>
              <a:gd name="connsiteX2" fmla="*/ 2170938 w 2272103"/>
              <a:gd name="connsiteY2" fmla="*/ 0 h 606975"/>
              <a:gd name="connsiteX3" fmla="*/ 2272103 w 2272103"/>
              <a:gd name="connsiteY3" fmla="*/ 101165 h 606975"/>
              <a:gd name="connsiteX4" fmla="*/ 2272103 w 2272103"/>
              <a:gd name="connsiteY4" fmla="*/ 505810 h 606975"/>
              <a:gd name="connsiteX5" fmla="*/ 2170938 w 2272103"/>
              <a:gd name="connsiteY5" fmla="*/ 606975 h 606975"/>
              <a:gd name="connsiteX6" fmla="*/ 101165 w 2272103"/>
              <a:gd name="connsiteY6" fmla="*/ 606975 h 606975"/>
              <a:gd name="connsiteX7" fmla="*/ 0 w 2272103"/>
              <a:gd name="connsiteY7" fmla="*/ 505810 h 606975"/>
              <a:gd name="connsiteX8" fmla="*/ 0 w 2272103"/>
              <a:gd name="connsiteY8" fmla="*/ 101165 h 606975"/>
              <a:gd name="connsiteX0-1" fmla="*/ 0 w 2500664"/>
              <a:gd name="connsiteY0-2" fmla="*/ 101165 h 606975"/>
              <a:gd name="connsiteX1-3" fmla="*/ 101165 w 2500664"/>
              <a:gd name="connsiteY1-4" fmla="*/ 0 h 606975"/>
              <a:gd name="connsiteX2-5" fmla="*/ 2170938 w 2500664"/>
              <a:gd name="connsiteY2-6" fmla="*/ 0 h 606975"/>
              <a:gd name="connsiteX3-7" fmla="*/ 2272103 w 2500664"/>
              <a:gd name="connsiteY3-8" fmla="*/ 101165 h 606975"/>
              <a:gd name="connsiteX4-9" fmla="*/ 2500664 w 2500664"/>
              <a:gd name="connsiteY4-10" fmla="*/ 291826 h 606975"/>
              <a:gd name="connsiteX5-11" fmla="*/ 2272103 w 2500664"/>
              <a:gd name="connsiteY5-12" fmla="*/ 505810 h 606975"/>
              <a:gd name="connsiteX6-13" fmla="*/ 2170938 w 2500664"/>
              <a:gd name="connsiteY6-14" fmla="*/ 606975 h 606975"/>
              <a:gd name="connsiteX7-15" fmla="*/ 101165 w 2500664"/>
              <a:gd name="connsiteY7-16" fmla="*/ 606975 h 606975"/>
              <a:gd name="connsiteX8-17" fmla="*/ 0 w 2500664"/>
              <a:gd name="connsiteY8-18" fmla="*/ 505810 h 606975"/>
              <a:gd name="connsiteX9" fmla="*/ 0 w 2500664"/>
              <a:gd name="connsiteY9" fmla="*/ 101165 h 606975"/>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 y="connsiteY9"/>
              </a:cxn>
            </a:cxnLst>
            <a:rect l="l" t="t" r="r" b="b"/>
            <a:pathLst>
              <a:path w="2500664" h="606975">
                <a:moveTo>
                  <a:pt x="0" y="101165"/>
                </a:moveTo>
                <a:cubicBezTo>
                  <a:pt x="0" y="45293"/>
                  <a:pt x="45293" y="0"/>
                  <a:pt x="101165" y="0"/>
                </a:cubicBezTo>
                <a:lnTo>
                  <a:pt x="2170938" y="0"/>
                </a:lnTo>
                <a:cubicBezTo>
                  <a:pt x="2226810" y="0"/>
                  <a:pt x="2272103" y="45293"/>
                  <a:pt x="2272103" y="101165"/>
                </a:cubicBezTo>
                <a:cubicBezTo>
                  <a:pt x="2277952" y="160030"/>
                  <a:pt x="2494815" y="232961"/>
                  <a:pt x="2500664" y="291826"/>
                </a:cubicBezTo>
                <a:cubicBezTo>
                  <a:pt x="2494815" y="367843"/>
                  <a:pt x="2277952" y="429793"/>
                  <a:pt x="2272103" y="505810"/>
                </a:cubicBezTo>
                <a:cubicBezTo>
                  <a:pt x="2272103" y="561682"/>
                  <a:pt x="2226810" y="606975"/>
                  <a:pt x="2170938" y="606975"/>
                </a:cubicBezTo>
                <a:lnTo>
                  <a:pt x="101165" y="606975"/>
                </a:lnTo>
                <a:cubicBezTo>
                  <a:pt x="45293" y="606975"/>
                  <a:pt x="0" y="561682"/>
                  <a:pt x="0" y="505810"/>
                </a:cubicBezTo>
                <a:lnTo>
                  <a:pt x="0" y="101165"/>
                </a:lnTo>
                <a:close/>
              </a:path>
            </a:pathLst>
          </a:cu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762" tIns="48381" rIns="96762" bIns="48381" rtlCol="0" anchor="ctr"/>
          <a:lstStyle>
            <a:defPPr>
              <a:defRPr lang="en-US"/>
            </a:defPPr>
            <a:lvl1pPr algn="ctr">
              <a:defRPr sz="3200">
                <a:latin typeface="微软雅黑" panose="020b0503020204020204" charset="-122"/>
                <a:ea typeface="微软雅黑" panose="020b050302020402020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nSpc>
                <a:spcPct val="150000"/>
              </a:lnSpc>
            </a:pPr>
            <a:r>
              <a:rPr lang="zh-CN" altLang="en-US" noProof="1">
                <a:solidFill>
                  <a:schemeClr val="tx1"/>
                </a:solidFill>
                <a:latin typeface="Times New Roman" panose="02020603050405020304" pitchFamily="18" charset="0"/>
                <a:cs typeface="Times New Roman" panose="02020603050405020304" pitchFamily="18" charset="0"/>
                <a:sym typeface="+mn-ea"/>
              </a:rPr>
              <a:t>正常的宗教活动</a:t>
            </a:r>
            <a:endParaRPr lang="zh-CN" altLang="en-US" noProof="1">
              <a:solidFill>
                <a:schemeClr val="tx1"/>
              </a:solidFill>
              <a:latin typeface="Times New Roman" panose="02020603050405020304" pitchFamily="18" charset="0"/>
              <a:cs typeface="Times New Roman" panose="02020603050405020304" pitchFamily="18" charset="0"/>
              <a:sym typeface="+mn-ea"/>
            </a:endParaRPr>
          </a:p>
        </p:txBody>
      </p:sp>
      <p:sp>
        <p:nvSpPr>
          <p:cNvPr id="12" name="文本框 11"/>
          <p:cNvSpPr txBox="1"/>
          <p:nvPr>
            <p:custDataLst>
              <p:tags r:id="rId5"/>
            </p:custDataLst>
          </p:nvPr>
        </p:nvSpPr>
        <p:spPr bwMode="auto">
          <a:xfrm>
            <a:off x="366981" y="4124344"/>
            <a:ext cx="4273004" cy="631064"/>
          </a:xfrm>
          <a:custGeom>
            <a:gdLst>
              <a:gd name="connsiteX0" fmla="*/ 0 w 2272103"/>
              <a:gd name="connsiteY0" fmla="*/ 101165 h 606975"/>
              <a:gd name="connsiteX1" fmla="*/ 101165 w 2272103"/>
              <a:gd name="connsiteY1" fmla="*/ 0 h 606975"/>
              <a:gd name="connsiteX2" fmla="*/ 2170938 w 2272103"/>
              <a:gd name="connsiteY2" fmla="*/ 0 h 606975"/>
              <a:gd name="connsiteX3" fmla="*/ 2272103 w 2272103"/>
              <a:gd name="connsiteY3" fmla="*/ 101165 h 606975"/>
              <a:gd name="connsiteX4" fmla="*/ 2272103 w 2272103"/>
              <a:gd name="connsiteY4" fmla="*/ 505810 h 606975"/>
              <a:gd name="connsiteX5" fmla="*/ 2170938 w 2272103"/>
              <a:gd name="connsiteY5" fmla="*/ 606975 h 606975"/>
              <a:gd name="connsiteX6" fmla="*/ 101165 w 2272103"/>
              <a:gd name="connsiteY6" fmla="*/ 606975 h 606975"/>
              <a:gd name="connsiteX7" fmla="*/ 0 w 2272103"/>
              <a:gd name="connsiteY7" fmla="*/ 505810 h 606975"/>
              <a:gd name="connsiteX8" fmla="*/ 0 w 2272103"/>
              <a:gd name="connsiteY8" fmla="*/ 101165 h 606975"/>
              <a:gd name="connsiteX0-1" fmla="*/ 0 w 2500664"/>
              <a:gd name="connsiteY0-2" fmla="*/ 101165 h 606975"/>
              <a:gd name="connsiteX1-3" fmla="*/ 101165 w 2500664"/>
              <a:gd name="connsiteY1-4" fmla="*/ 0 h 606975"/>
              <a:gd name="connsiteX2-5" fmla="*/ 2170938 w 2500664"/>
              <a:gd name="connsiteY2-6" fmla="*/ 0 h 606975"/>
              <a:gd name="connsiteX3-7" fmla="*/ 2272103 w 2500664"/>
              <a:gd name="connsiteY3-8" fmla="*/ 101165 h 606975"/>
              <a:gd name="connsiteX4-9" fmla="*/ 2500664 w 2500664"/>
              <a:gd name="connsiteY4-10" fmla="*/ 291826 h 606975"/>
              <a:gd name="connsiteX5-11" fmla="*/ 2272103 w 2500664"/>
              <a:gd name="connsiteY5-12" fmla="*/ 505810 h 606975"/>
              <a:gd name="connsiteX6-13" fmla="*/ 2170938 w 2500664"/>
              <a:gd name="connsiteY6-14" fmla="*/ 606975 h 606975"/>
              <a:gd name="connsiteX7-15" fmla="*/ 101165 w 2500664"/>
              <a:gd name="connsiteY7-16" fmla="*/ 606975 h 606975"/>
              <a:gd name="connsiteX8-17" fmla="*/ 0 w 2500664"/>
              <a:gd name="connsiteY8-18" fmla="*/ 505810 h 606975"/>
              <a:gd name="connsiteX9" fmla="*/ 0 w 2500664"/>
              <a:gd name="connsiteY9" fmla="*/ 101165 h 606975"/>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 y="connsiteY9"/>
              </a:cxn>
            </a:cxnLst>
            <a:rect l="l" t="t" r="r" b="b"/>
            <a:pathLst>
              <a:path w="2500664" h="606975">
                <a:moveTo>
                  <a:pt x="0" y="101165"/>
                </a:moveTo>
                <a:cubicBezTo>
                  <a:pt x="0" y="45293"/>
                  <a:pt x="45293" y="0"/>
                  <a:pt x="101165" y="0"/>
                </a:cubicBezTo>
                <a:lnTo>
                  <a:pt x="2170938" y="0"/>
                </a:lnTo>
                <a:cubicBezTo>
                  <a:pt x="2226810" y="0"/>
                  <a:pt x="2272103" y="45293"/>
                  <a:pt x="2272103" y="101165"/>
                </a:cubicBezTo>
                <a:cubicBezTo>
                  <a:pt x="2277952" y="160030"/>
                  <a:pt x="2494815" y="232961"/>
                  <a:pt x="2500664" y="291826"/>
                </a:cubicBezTo>
                <a:cubicBezTo>
                  <a:pt x="2494815" y="367843"/>
                  <a:pt x="2277952" y="429793"/>
                  <a:pt x="2272103" y="505810"/>
                </a:cubicBezTo>
                <a:cubicBezTo>
                  <a:pt x="2272103" y="561682"/>
                  <a:pt x="2226810" y="606975"/>
                  <a:pt x="2170938" y="606975"/>
                </a:cubicBezTo>
                <a:lnTo>
                  <a:pt x="101165" y="606975"/>
                </a:lnTo>
                <a:cubicBezTo>
                  <a:pt x="45293" y="606975"/>
                  <a:pt x="0" y="561682"/>
                  <a:pt x="0" y="505810"/>
                </a:cubicBezTo>
                <a:lnTo>
                  <a:pt x="0" y="101165"/>
                </a:lnTo>
                <a:close/>
              </a:path>
            </a:pathLst>
          </a:cu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762" tIns="48381" rIns="96762" bIns="48381" rtlCol="0" anchor="ctr"/>
          <a:lstStyle>
            <a:defPPr>
              <a:defRPr lang="en-US"/>
            </a:defPPr>
            <a:lvl1pPr algn="ctr">
              <a:defRPr sz="3200">
                <a:latin typeface="微软雅黑" panose="020b0503020204020204" charset="-122"/>
                <a:ea typeface="微软雅黑" panose="020b050302020402020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nSpc>
                <a:spcPct val="150000"/>
              </a:lnSpc>
            </a:pPr>
            <a:r>
              <a:rPr lang="zh-CN" altLang="en-US" noProof="1">
                <a:solidFill>
                  <a:schemeClr val="tx1"/>
                </a:solidFill>
                <a:latin typeface="Times New Roman" panose="02020603050405020304" pitchFamily="18" charset="0"/>
                <a:cs typeface="Times New Roman" panose="02020603050405020304" pitchFamily="18" charset="0"/>
                <a:sym typeface="+mn-ea"/>
              </a:rPr>
              <a:t>不正常的宗教活动</a:t>
            </a:r>
            <a:endParaRPr lang="zh-CN" altLang="en-US" noProof="1">
              <a:solidFill>
                <a:schemeClr val="tx1"/>
              </a:solidFill>
              <a:latin typeface="Times New Roman" panose="02020603050405020304" pitchFamily="18" charset="0"/>
              <a:cs typeface="Times New Roman" panose="02020603050405020304" pitchFamily="18" charset="0"/>
              <a:sym typeface="+mn-ea"/>
            </a:endParaRPr>
          </a:p>
        </p:txBody>
      </p:sp>
      <p:sp>
        <p:nvSpPr>
          <p:cNvPr id="2" name="矩形 1"/>
          <p:cNvSpPr/>
          <p:nvPr>
            <p:custDataLst>
              <p:tags r:id="rId6"/>
            </p:custDataLst>
          </p:nvPr>
        </p:nvSpPr>
        <p:spPr>
          <a:xfrm>
            <a:off x="233917" y="1793000"/>
            <a:ext cx="11958084" cy="2173605"/>
          </a:xfrm>
          <a:prstGeom prst="rect">
            <a:avLst/>
          </a:prstGeom>
        </p:spPr>
        <p:txBody>
          <a:bodyPr wrap="square" lIns="96762" tIns="48381" rIns="96762" bIns="48381">
            <a:spAutoFit/>
          </a:bodyPr>
          <a:lstStyle/>
          <a:p>
            <a:pPr>
              <a:lnSpc>
                <a:spcPct val="150000"/>
              </a:lnSpc>
            </a:pPr>
            <a:r>
              <a:rPr lang="zh-CN" altLang="en-US" sz="3000" smtClean="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指</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教徒在宗教活动场所内祭祀、诵经、烧香、礼拜、讲经、布道、弥撒、受礼、终傅、受戒、过宗教</a:t>
            </a:r>
            <a:r>
              <a:rPr lang="zh-CN" altLang="en-US" sz="3000" smtClean="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节日：在</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自己家中念经、祈祷、封斋、追思等活动。</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（宪法活动必须在宪法、法律和政策的范围内进行）</a:t>
            </a:r>
            <a:endPar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13" name="矩形 12"/>
          <p:cNvSpPr/>
          <p:nvPr>
            <p:custDataLst>
              <p:tags r:id="rId7"/>
            </p:custDataLst>
          </p:nvPr>
        </p:nvSpPr>
        <p:spPr>
          <a:xfrm>
            <a:off x="510660" y="4718133"/>
            <a:ext cx="10828807" cy="1481455"/>
          </a:xfrm>
          <a:prstGeom prst="rect">
            <a:avLst/>
          </a:prstGeom>
        </p:spPr>
        <p:txBody>
          <a:bodyPr wrap="square" lIns="96762" tIns="48381" rIns="96762" bIns="48381">
            <a:spAutoFit/>
          </a:bodyPr>
          <a:lstStyle/>
          <a:p>
            <a:pPr>
              <a:lnSpc>
                <a:spcPct val="150000"/>
              </a:lnSpc>
              <a:buFont typeface="Wingdings" panose="05000000000000000000" pitchFamily="2" charset="2"/>
              <a:buChar char="l"/>
            </a:pP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在</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宗教场所内</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进行无神论的宣传</a:t>
            </a:r>
            <a:endParaRPr lang="en-US" altLang="zh-CN"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endParaRPr>
          </a:p>
          <a:p>
            <a:pPr>
              <a:lnSpc>
                <a:spcPct val="150000"/>
              </a:lnSpc>
              <a:buFont typeface="Wingdings" panose="05000000000000000000" pitchFamily="2" charset="2"/>
              <a:buChar char="l"/>
            </a:pP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宗教教徒到</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非宗教场所</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rPr>
              <a:t>（例如学校等）进行传教、宣传有神论</a:t>
            </a:r>
            <a:endPar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219" name=" 219"/>
          <p:cNvSpPr/>
          <p:nvPr>
            <p:custDataLst>
              <p:tags r:id="rId8"/>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354" name="文本框 100353"/>
          <p:cNvSpPr txBox="1"/>
          <p:nvPr>
            <p:custDataLst>
              <p:tags r:id="rId3"/>
            </p:custDataLst>
          </p:nvPr>
        </p:nvSpPr>
        <p:spPr>
          <a:xfrm>
            <a:off x="3349625" y="360045"/>
            <a:ext cx="8428355" cy="583565"/>
          </a:xfrm>
          <a:prstGeom prst="rect">
            <a:avLst/>
          </a:prstGeom>
          <a:noFill/>
          <a:ln w="28575">
            <a:noFill/>
          </a:ln>
        </p:spPr>
        <p:txBody>
          <a:bodyPr wrap="square">
            <a:spAutoFit/>
          </a:bodyPr>
          <a:lstStyle/>
          <a:p>
            <a:pPr>
              <a:spcBef>
                <a:spcPct val="50000"/>
              </a:spcBef>
            </a:pPr>
            <a:r>
              <a:rPr lang="zh-CN" altLang="en-US" sz="3200" b="1">
                <a:solidFill>
                  <a:schemeClr val="tx1"/>
                </a:solidFill>
                <a:effectLst/>
                <a:latin typeface="Times New Roman" panose="02020603050405020304" pitchFamily="18" charset="0"/>
                <a:ea typeface="隶书" panose="02010509060101010101" pitchFamily="49" charset="-122"/>
              </a:rPr>
              <a:t>正常</a:t>
            </a:r>
            <a:r>
              <a:rPr lang="zh-CN" altLang="en-US" sz="3200" b="1">
                <a:effectLst>
                  <a:outerShdw blurRad="38100" dist="38100" dir="2700000">
                    <a:srgbClr val="FFFFFF"/>
                  </a:outerShdw>
                </a:effectLst>
                <a:latin typeface="Times New Roman" panose="02020603050405020304" pitchFamily="18" charset="0"/>
                <a:ea typeface="隶书" panose="02010509060101010101" pitchFamily="49" charset="-122"/>
              </a:rPr>
              <a:t>的宗教活动与封建迷信活动的区分</a:t>
            </a:r>
            <a:endParaRPr lang="zh-CN" altLang="en-US" sz="3200" b="1">
              <a:effectLst>
                <a:outerShdw blurRad="38100" dist="38100" dir="2700000">
                  <a:srgbClr val="FFFFFF"/>
                </a:outerShdw>
              </a:effectLst>
              <a:latin typeface="Times New Roman" panose="02020603050405020304" pitchFamily="18" charset="0"/>
              <a:ea typeface="隶书" panose="02010509060101010101" pitchFamily="49" charset="-122"/>
            </a:endParaRPr>
          </a:p>
        </p:txBody>
      </p:sp>
      <p:graphicFrame>
        <p:nvGraphicFramePr>
          <p:cNvPr id="7" name="Group 45"/>
          <p:cNvGraphicFramePr>
            <a:graphicFrameLocks noGrp="1"/>
          </p:cNvGraphicFramePr>
          <p:nvPr>
            <p:custDataLst>
              <p:tags r:id="rId4"/>
            </p:custDataLst>
          </p:nvPr>
        </p:nvGraphicFramePr>
        <p:xfrm>
          <a:off x="960755" y="1463040"/>
          <a:ext cx="10270490" cy="2901315"/>
        </p:xfrm>
        <a:graphic>
          <a:graphicData uri="http://schemas.openxmlformats.org/drawingml/2006/table">
            <a:tbl>
              <a:tblPr/>
              <a:tblGrid>
                <a:gridCol w="4934585"/>
                <a:gridCol w="5335905"/>
              </a:tblGrid>
              <a:tr h="518160">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zh-CN" altLang="en-US" sz="3200" b="1" i="0" u="none" strike="noStrike" cap="none" normalizeH="0" baseline="0">
                          <a:ln>
                            <a:noFill/>
                          </a:ln>
                          <a:solidFill>
                            <a:srgbClr val="FF0000"/>
                          </a:solidFill>
                          <a:effectLst/>
                          <a:latin typeface="楷体_GB2312" panose="02010609030101010101" charset="-122"/>
                          <a:ea typeface="楷体_GB2312" panose="02010609030101010101" charset="-122"/>
                          <a:sym typeface="楷体_GB2312" panose="02010609030101010101" charset="-122"/>
                        </a:rPr>
                        <a:t>宗教信仰活动</a:t>
                      </a:r>
                      <a:endParaRPr kumimoji="0" lang="zh-CN" altLang="en-US" sz="3200" b="1" i="0" u="none" strike="noStrike" cap="none" normalizeH="0" baseline="0">
                        <a:ln>
                          <a:noFill/>
                        </a:ln>
                        <a:solidFill>
                          <a:srgbClr val="FF0000"/>
                        </a:solidFill>
                        <a:effectLst/>
                        <a:latin typeface="楷体_GB2312" panose="02010609030101010101" charset="-122"/>
                        <a:ea typeface="楷体_GB2312" panose="02010609030101010101" charset="-122"/>
                        <a:sym typeface="楷体_GB2312" panose="0201060903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zh-CN" altLang="en-US" sz="3200" b="1" i="0" u="none" strike="noStrike" cap="none" normalizeH="0" baseline="0">
                          <a:ln>
                            <a:noFill/>
                          </a:ln>
                          <a:solidFill>
                            <a:srgbClr val="FF0000"/>
                          </a:solidFill>
                          <a:effectLst/>
                          <a:latin typeface="楷体_GB2312" panose="02010609030101010101" charset="-122"/>
                          <a:ea typeface="楷体_GB2312" panose="02010609030101010101" charset="-122"/>
                          <a:sym typeface="楷体_GB2312" panose="02010609030101010101" charset="-122"/>
                        </a:rPr>
                        <a:t>封建迷信活动</a:t>
                      </a:r>
                      <a:endParaRPr kumimoji="0" lang="zh-CN" altLang="en-US" sz="3200" b="1" i="0" u="none" strike="noStrike" cap="none" normalizeH="0" baseline="0">
                        <a:ln>
                          <a:noFill/>
                        </a:ln>
                        <a:solidFill>
                          <a:srgbClr val="FF0000"/>
                        </a:solidFill>
                        <a:effectLst/>
                        <a:latin typeface="楷体_GB2312" panose="02010609030101010101" charset="-122"/>
                        <a:ea typeface="楷体_GB2312" panose="02010609030101010101" charset="-122"/>
                        <a:sym typeface="楷体_GB2312" panose="0201060903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55370">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rPr>
                        <a:t>有整套的教义、教规有一定的制度</a:t>
                      </a:r>
                      <a:endPar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rPr>
                        <a:t>没有教义、教规和制度</a:t>
                      </a:r>
                      <a:endPar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rPr>
                        <a:t>有正式的组织和活动场所</a:t>
                      </a:r>
                      <a:endPar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rPr>
                        <a:t>没有正式组织和活动场所</a:t>
                      </a:r>
                      <a:endPar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565785">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anose="05000000000000000000" pitchFamily="2" charset="2"/>
                        <a:buNone/>
                      </a:pPr>
                      <a:r>
                        <a:rPr kumimoji="1"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rPr>
                        <a:t>受国家法律保护</a:t>
                      </a:r>
                      <a:endParaRPr kumimoji="1"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accent2"/>
                        </a:buClr>
                        <a:buFont typeface="Wingdings" panose="05000000000000000000" pitchFamily="2" charset="2"/>
                        <a:defRPr sz="2600">
                          <a:solidFill>
                            <a:schemeClr val="tx1"/>
                          </a:solidFill>
                          <a:latin typeface="Verdana" panose="020b0604030504040204" pitchFamily="34" charset="0"/>
                          <a:ea typeface="宋体" panose="02010600030101010101" pitchFamily="2" charset="-122"/>
                        </a:defRPr>
                      </a:lvl1pPr>
                      <a:lvl2pPr>
                        <a:spcBef>
                          <a:spcPct val="20000"/>
                        </a:spcBef>
                        <a:buClr>
                          <a:schemeClr val="accent2"/>
                        </a:buClr>
                        <a:buFont typeface="Wingdings" panose="05000000000000000000" pitchFamily="2" charset="2"/>
                        <a:defRPr sz="2200">
                          <a:solidFill>
                            <a:schemeClr val="tx1"/>
                          </a:solidFill>
                          <a:latin typeface="Verdana" panose="020b0604030504040204" pitchFamily="34" charset="0"/>
                          <a:ea typeface="宋体" panose="02010600030101010101" pitchFamily="2" charset="-122"/>
                        </a:defRPr>
                      </a:lvl2pPr>
                      <a:lvl3pPr>
                        <a:spcBef>
                          <a:spcPct val="20000"/>
                        </a:spcBef>
                        <a:buClr>
                          <a:schemeClr val="accent2"/>
                        </a:buClr>
                        <a:buFont typeface="Wingdings" panose="05000000000000000000" pitchFamily="2" charset="2"/>
                        <a:defRPr sz="2100">
                          <a:solidFill>
                            <a:schemeClr val="tx1"/>
                          </a:solidFill>
                          <a:latin typeface="Verdana" panose="020b0604030504040204" pitchFamily="34" charset="0"/>
                          <a:ea typeface="宋体" panose="02010600030101010101" pitchFamily="2" charset="-122"/>
                        </a:defRPr>
                      </a:lvl3pPr>
                      <a:lvl4pPr>
                        <a:spcBef>
                          <a:spcPct val="20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4pPr>
                      <a:lvl5pPr>
                        <a:spcBef>
                          <a:spcPct val="25000"/>
                        </a:spcBef>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5pPr>
                      <a:lvl6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6pPr>
                      <a:lvl7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7pPr>
                      <a:lvl8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8pPr>
                      <a:lvl9pPr fontAlgn="base">
                        <a:spcBef>
                          <a:spcPct val="25000"/>
                        </a:spcBef>
                        <a:spcAft>
                          <a:spcPct val="0"/>
                        </a:spcAft>
                        <a:buClr>
                          <a:schemeClr val="accent2"/>
                        </a:buClr>
                        <a:buFont typeface="Wingdings" panose="05000000000000000000" pitchFamily="2" charset="2"/>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1"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rPr>
                        <a:t>起破坏作用，要制止和取缔</a:t>
                      </a:r>
                      <a:endParaRPr kumimoji="0" lang="zh-CN" altLang="en-US" sz="3200" b="1" i="0" u="none" strike="noStrike" cap="none" normalizeH="0" baseline="0">
                        <a:ln>
                          <a:noFill/>
                        </a:ln>
                        <a:solidFill>
                          <a:schemeClr val="tx1"/>
                        </a:solidFill>
                        <a:effectLst/>
                        <a:latin typeface="楷体_GB2312" panose="02010609030101010101" charset="-122"/>
                        <a:ea typeface="楷体_GB2312" panose="02010609030101010101" charset="-122"/>
                        <a:sym typeface="楷体_GB2312" panose="0201060903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文本框 3"/>
          <p:cNvSpPr txBox="1"/>
          <p:nvPr>
            <p:custDataLst>
              <p:tags r:id="rId5"/>
            </p:custDataLst>
          </p:nvPr>
        </p:nvSpPr>
        <p:spPr>
          <a:xfrm>
            <a:off x="995045" y="4632960"/>
            <a:ext cx="10782935" cy="953135"/>
          </a:xfrm>
          <a:prstGeom prst="rect">
            <a:avLst/>
          </a:prstGeom>
          <a:noFill/>
        </p:spPr>
        <p:txBody>
          <a:bodyPr wrap="square" rtlCol="0" anchor="t">
            <a:spAutoFit/>
          </a:bodyPr>
          <a:lstStyle/>
          <a:p>
            <a:r>
              <a:rPr lang="zh-CN" altLang="en-US" sz="2800" b="1">
                <a:solidFill>
                  <a:srgbClr val="FF0000"/>
                </a:solidFill>
                <a:latin typeface="微软雅黑" panose="020b0503020204020204" charset="-122"/>
                <a:ea typeface="微软雅黑" panose="020b0503020204020204" charset="-122"/>
                <a:sym typeface="+mn-ea"/>
              </a:rPr>
              <a:t>封建迷信，一般是由神汉、神婆等迷信职业者主持的算命、看风水、求签卜卦等活动组成，要制止和取缔。</a:t>
            </a:r>
            <a:endParaRPr lang="zh-CN" altLang="en-US" sz="2800" b="1">
              <a:solidFill>
                <a:srgbClr val="FF0000"/>
              </a:solidFill>
              <a:latin typeface="微软雅黑" panose="020b0503020204020204" charset="-122"/>
              <a:ea typeface="微软雅黑" panose="020b0503020204020204" charset="-122"/>
              <a:sym typeface="+mn-ea"/>
            </a:endParaRPr>
          </a:p>
        </p:txBody>
      </p:sp>
      <p:sp>
        <p:nvSpPr>
          <p:cNvPr id="219" name=" 219"/>
          <p:cNvSpPr/>
          <p:nvPr>
            <p:custDataLst>
              <p:tags r:id="rId6"/>
            </p:custDataLst>
          </p:nvPr>
        </p:nvSpPr>
        <p:spPr>
          <a:xfrm>
            <a:off x="316865" y="45466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354" name="文本框 100353"/>
          <p:cNvSpPr txBox="1"/>
          <p:nvPr>
            <p:custDataLst>
              <p:tags r:id="rId3"/>
            </p:custDataLst>
          </p:nvPr>
        </p:nvSpPr>
        <p:spPr>
          <a:xfrm>
            <a:off x="4303395" y="369570"/>
            <a:ext cx="5248275" cy="583565"/>
          </a:xfrm>
          <a:prstGeom prst="rect">
            <a:avLst/>
          </a:prstGeom>
          <a:noFill/>
          <a:ln w="28575">
            <a:noFill/>
          </a:ln>
        </p:spPr>
        <p:txBody>
          <a:bodyPr wrap="square">
            <a:spAutoFit/>
          </a:bodyPr>
          <a:lstStyle/>
          <a:p>
            <a:pPr>
              <a:spcBef>
                <a:spcPct val="50000"/>
              </a:spcBef>
            </a:pPr>
            <a:r>
              <a:rPr lang="zh-CN" altLang="en-US" sz="3200" b="1">
                <a:effectLst>
                  <a:outerShdw blurRad="38100" dist="38100" dir="2700000">
                    <a:srgbClr val="FFFFFF"/>
                  </a:outerShdw>
                </a:effectLst>
                <a:latin typeface="Times New Roman" panose="02020603050405020304" pitchFamily="18" charset="0"/>
                <a:ea typeface="隶书" panose="02010509060101010101" pitchFamily="49" charset="-122"/>
              </a:rPr>
              <a:t>宗教与邪教的区分</a:t>
            </a:r>
            <a:endParaRPr lang="zh-CN" altLang="en-US" sz="3200" b="1">
              <a:effectLst>
                <a:outerShdw blurRad="38100" dist="38100" dir="2700000">
                  <a:srgbClr val="FFFFFF"/>
                </a:outerShdw>
              </a:effectLst>
              <a:latin typeface="Times New Roman" panose="02020603050405020304" pitchFamily="18" charset="0"/>
              <a:ea typeface="隶书" panose="02010509060101010101" pitchFamily="49" charset="-122"/>
            </a:endParaRPr>
          </a:p>
        </p:txBody>
      </p:sp>
      <p:graphicFrame>
        <p:nvGraphicFramePr>
          <p:cNvPr id="2" name="表格 1"/>
          <p:cNvGraphicFramePr>
            <a:graphicFrameLocks noGrp="1"/>
          </p:cNvGraphicFramePr>
          <p:nvPr>
            <p:custDataLst>
              <p:tags r:id="rId4"/>
            </p:custDataLst>
          </p:nvPr>
        </p:nvGraphicFramePr>
        <p:xfrm>
          <a:off x="430530" y="1044575"/>
          <a:ext cx="11237595" cy="5367020"/>
        </p:xfrm>
        <a:graphic>
          <a:graphicData uri="http://schemas.openxmlformats.org/drawingml/2006/table">
            <a:tbl>
              <a:tblPr/>
              <a:tblGrid>
                <a:gridCol w="811530"/>
                <a:gridCol w="4422775"/>
                <a:gridCol w="6003290"/>
              </a:tblGrid>
              <a:tr h="457200">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区别</a:t>
                      </a: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buNone/>
                      </a:pPr>
                      <a:r>
                        <a:rPr lang="zh-CN" altLang="en-US" sz="2800" b="1">
                          <a:solidFill>
                            <a:srgbClr val="FF0000"/>
                          </a:solidFill>
                          <a:latin typeface="华文中宋" panose="02010600040101010101" pitchFamily="2" charset="-122"/>
                          <a:ea typeface="华文中宋" panose="02010600040101010101" pitchFamily="2" charset="-122"/>
                        </a:rPr>
                        <a:t>      宗教</a:t>
                      </a:r>
                      <a:endParaRPr lang="zh-CN" altLang="en-US" sz="2800" b="1">
                        <a:solidFill>
                          <a:srgbClr val="FF0000"/>
                        </a:solidFill>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lgn="ctr">
                        <a:buNone/>
                      </a:pPr>
                      <a:r>
                        <a:rPr lang="zh-CN" altLang="en-US" sz="2800" b="1">
                          <a:solidFill>
                            <a:srgbClr val="FF0000"/>
                          </a:solidFill>
                          <a:latin typeface="华文中宋" panose="02010600040101010101" pitchFamily="2" charset="-122"/>
                          <a:ea typeface="华文中宋" panose="02010600040101010101" pitchFamily="2" charset="-122"/>
                        </a:rPr>
                        <a:t>        邪教</a:t>
                      </a:r>
                      <a:endParaRPr lang="zh-CN" altLang="en-US" sz="2800" b="1">
                        <a:solidFill>
                          <a:srgbClr val="FF0000"/>
                        </a:solidFill>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89685">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含义</a:t>
                      </a:r>
                      <a:endParaRPr lang="zh-CN" altLang="en-US" b="1">
                        <a:solidFill>
                          <a:srgbClr val="C00000"/>
                        </a:solidFill>
                        <a:latin typeface="华文中宋" panose="02010600040101010101" pitchFamily="2" charset="-122"/>
                        <a:ea typeface="华文中宋" panose="02010600040101010101" pitchFamily="2" charset="-122"/>
                      </a:endParaRPr>
                    </a:p>
                    <a:p>
                      <a:pPr marL="0" lvl="0" indent="0">
                        <a:buNone/>
                      </a:pP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56945">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特点</a:t>
                      </a: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02005">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本质</a:t>
                      </a: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35305">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组织</a:t>
                      </a: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04520">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教义</a:t>
                      </a: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60400">
                <a:tc>
                  <a:txBody>
                    <a:bodyPr vert="horz" wrap="square"/>
                    <a:lstStyle/>
                    <a:p>
                      <a:pPr marL="0" lvl="0" indent="0">
                        <a:buNone/>
                      </a:pPr>
                      <a:r>
                        <a:rPr lang="zh-CN" altLang="en-US" b="1">
                          <a:solidFill>
                            <a:srgbClr val="C00000"/>
                          </a:solidFill>
                          <a:latin typeface="华文中宋" panose="02010600040101010101" pitchFamily="2" charset="-122"/>
                          <a:ea typeface="华文中宋" panose="02010600040101010101" pitchFamily="2" charset="-122"/>
                        </a:rPr>
                        <a:t>政策</a:t>
                      </a:r>
                      <a:endParaRPr lang="zh-CN" altLang="en-US" b="1">
                        <a:solidFill>
                          <a:srgbClr val="C00000"/>
                        </a:solidFill>
                        <a:latin typeface="华文中宋" panose="02010600040101010101" pitchFamily="2" charset="-122"/>
                        <a:ea typeface="华文中宋" panose="020106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solidFill>
                          <a:srgbClr val="0000CC"/>
                        </a:solidFill>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p>
                      <a:pPr marL="0" lvl="0" indent="0">
                        <a:buNone/>
                      </a:pPr>
                      <a:endParaRPr lang="zh-CN" altLang="en-US" b="1">
                        <a:solidFill>
                          <a:srgbClr val="0000CC"/>
                        </a:solidFill>
                        <a:latin typeface="华文中宋" panose="02010600040101010101" pitchFamily="2" charset="-122"/>
                        <a:ea typeface="华文中宋" panose="020106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95268" name="文本框 95267"/>
          <p:cNvSpPr txBox="1"/>
          <p:nvPr>
            <p:custDataLst>
              <p:tags r:id="rId5"/>
            </p:custDataLst>
          </p:nvPr>
        </p:nvSpPr>
        <p:spPr>
          <a:xfrm>
            <a:off x="1446530" y="1609090"/>
            <a:ext cx="4340225" cy="953135"/>
          </a:xfrm>
          <a:prstGeom prst="rect">
            <a:avLst/>
          </a:prstGeom>
          <a:noFill/>
          <a:ln w="9525">
            <a:noFill/>
          </a:ln>
        </p:spPr>
        <p:txBody>
          <a:bodyPr wrap="square">
            <a:spAutoFit/>
          </a:bodyPr>
          <a:lstStyle/>
          <a:p>
            <a:r>
              <a:rPr lang="zh-CN" altLang="en-US" sz="2800" b="1">
                <a:latin typeface="华文中宋" panose="02010600040101010101" pitchFamily="2" charset="-122"/>
                <a:ea typeface="华文中宋" panose="02010600040101010101" pitchFamily="2" charset="-122"/>
              </a:rPr>
              <a:t>客观事物在脑海中虚幻的反映是唯心主义</a:t>
            </a:r>
            <a:endParaRPr lang="zh-CN" altLang="en-US" sz="2800" b="1">
              <a:latin typeface="华文中宋" panose="02010600040101010101" pitchFamily="2" charset="-122"/>
              <a:ea typeface="华文中宋" panose="02010600040101010101" pitchFamily="2" charset="-122"/>
            </a:endParaRPr>
          </a:p>
        </p:txBody>
      </p:sp>
      <p:sp>
        <p:nvSpPr>
          <p:cNvPr id="95269" name="文本框 95268"/>
          <p:cNvSpPr txBox="1"/>
          <p:nvPr>
            <p:custDataLst>
              <p:tags r:id="rId6"/>
            </p:custDataLst>
          </p:nvPr>
        </p:nvSpPr>
        <p:spPr>
          <a:xfrm>
            <a:off x="5715000" y="1537335"/>
            <a:ext cx="5881370" cy="1383665"/>
          </a:xfrm>
          <a:prstGeom prst="rect">
            <a:avLst/>
          </a:prstGeom>
          <a:noFill/>
          <a:ln w="9525">
            <a:noFill/>
          </a:ln>
        </p:spPr>
        <p:txBody>
          <a:bodyPr wrap="square" anchor="t">
            <a:spAutoFit/>
          </a:bodyPr>
          <a:lstStyle/>
          <a:p>
            <a:r>
              <a:rPr lang="zh-CN" altLang="en-US" sz="2800" b="1">
                <a:latin typeface="华文中宋" panose="02010600040101010101" pitchFamily="2" charset="-122"/>
                <a:ea typeface="华文中宋" panose="02010600040101010101" pitchFamily="2" charset="-122"/>
              </a:rPr>
              <a:t>假借宗教旗号</a:t>
            </a:r>
            <a:r>
              <a:rPr lang="en-US" altLang="zh-CN" sz="2800" b="1">
                <a:latin typeface="华文中宋" panose="02010600040101010101" pitchFamily="2" charset="-122"/>
                <a:ea typeface="华文中宋" panose="02010600040101010101" pitchFamily="2" charset="-122"/>
              </a:rPr>
              <a:t>,</a:t>
            </a:r>
            <a:r>
              <a:rPr lang="zh-CN" altLang="en-US" sz="2800" b="1">
                <a:latin typeface="华文中宋" panose="02010600040101010101" pitchFamily="2" charset="-122"/>
                <a:ea typeface="华文中宋" panose="02010600040101010101" pitchFamily="2" charset="-122"/>
              </a:rPr>
              <a:t>神话首要分子</a:t>
            </a:r>
            <a:r>
              <a:rPr lang="en-US" altLang="zh-CN" sz="2800" b="1">
                <a:latin typeface="华文中宋" panose="02010600040101010101" pitchFamily="2" charset="-122"/>
                <a:ea typeface="华文中宋" panose="02010600040101010101" pitchFamily="2" charset="-122"/>
              </a:rPr>
              <a:t>,</a:t>
            </a:r>
            <a:r>
              <a:rPr lang="zh-CN" altLang="en-US" sz="2800" b="1">
                <a:latin typeface="华文中宋" panose="02010600040101010101" pitchFamily="2" charset="-122"/>
                <a:ea typeface="华文中宋" panose="02010600040101010101" pitchFamily="2" charset="-122"/>
              </a:rPr>
              <a:t>宣扬迷信学说</a:t>
            </a:r>
            <a:r>
              <a:rPr lang="en-US" altLang="zh-CN" sz="2800" b="1">
                <a:latin typeface="华文中宋" panose="02010600040101010101" pitchFamily="2" charset="-122"/>
                <a:ea typeface="华文中宋" panose="02010600040101010101" pitchFamily="2" charset="-122"/>
              </a:rPr>
              <a:t>,</a:t>
            </a:r>
            <a:r>
              <a:rPr lang="zh-CN" altLang="en-US" sz="2800" b="1">
                <a:latin typeface="华文中宋" panose="02010600040101010101" pitchFamily="2" charset="-122"/>
                <a:ea typeface="华文中宋" panose="02010600040101010101" pitchFamily="2" charset="-122"/>
              </a:rPr>
              <a:t>进行违法犯罪活动的邪恶势力</a:t>
            </a:r>
            <a:endParaRPr lang="zh-CN" altLang="en-US" sz="2800" b="1">
              <a:latin typeface="华文中宋" panose="02010600040101010101" pitchFamily="2" charset="-122"/>
              <a:ea typeface="华文中宋" panose="02010600040101010101" pitchFamily="2" charset="-122"/>
            </a:endParaRPr>
          </a:p>
        </p:txBody>
      </p:sp>
      <p:sp>
        <p:nvSpPr>
          <p:cNvPr id="95270" name="文本框 95269"/>
          <p:cNvSpPr txBox="1"/>
          <p:nvPr>
            <p:custDataLst>
              <p:tags r:id="rId7"/>
            </p:custDataLst>
          </p:nvPr>
        </p:nvSpPr>
        <p:spPr>
          <a:xfrm>
            <a:off x="1512570" y="1314450"/>
            <a:ext cx="396240" cy="368300"/>
          </a:xfrm>
          <a:prstGeom prst="rect">
            <a:avLst/>
          </a:prstGeom>
          <a:noFill/>
          <a:ln w="9525">
            <a:noFill/>
          </a:ln>
        </p:spPr>
        <p:txBody>
          <a:bodyPr wrap="square" anchor="t">
            <a:spAutoFit/>
          </a:bodyPr>
          <a:lstStyle/>
          <a:p>
            <a:endParaRPr lang="zh-CN" altLang="en-US" b="1">
              <a:latin typeface="华文中宋" panose="02010600040101010101" pitchFamily="2" charset="-122"/>
              <a:ea typeface="华文中宋" panose="02010600040101010101" pitchFamily="2" charset="-122"/>
            </a:endParaRPr>
          </a:p>
        </p:txBody>
      </p:sp>
      <p:sp>
        <p:nvSpPr>
          <p:cNvPr id="95271" name="文本框 95270"/>
          <p:cNvSpPr txBox="1"/>
          <p:nvPr>
            <p:custDataLst>
              <p:tags r:id="rId8"/>
            </p:custDataLst>
          </p:nvPr>
        </p:nvSpPr>
        <p:spPr>
          <a:xfrm>
            <a:off x="1446530" y="3064510"/>
            <a:ext cx="4484370" cy="521970"/>
          </a:xfrm>
          <a:prstGeom prst="rect">
            <a:avLst/>
          </a:prstGeom>
          <a:noFill/>
          <a:ln w="9525">
            <a:noFill/>
          </a:ln>
        </p:spPr>
        <p:txBody>
          <a:bodyPr wrap="square" anchor="t">
            <a:spAutoFit/>
          </a:bodyPr>
          <a:lstStyle/>
          <a:p>
            <a:r>
              <a:rPr lang="zh-CN" altLang="en-US" sz="2800" b="1">
                <a:latin typeface="华文中宋" panose="02010600040101010101" pitchFamily="2" charset="-122"/>
                <a:ea typeface="华文中宋" panose="02010600040101010101" pitchFamily="2" charset="-122"/>
              </a:rPr>
              <a:t>公开活动，与社会相适应</a:t>
            </a:r>
            <a:endParaRPr lang="zh-CN" altLang="en-US" sz="2800" b="1">
              <a:latin typeface="华文中宋" panose="02010600040101010101" pitchFamily="2" charset="-122"/>
              <a:ea typeface="华文中宋" panose="02010600040101010101" pitchFamily="2" charset="-122"/>
            </a:endParaRPr>
          </a:p>
        </p:txBody>
      </p:sp>
      <p:sp>
        <p:nvSpPr>
          <p:cNvPr id="95272" name="文本框 95271"/>
          <p:cNvSpPr txBox="1"/>
          <p:nvPr>
            <p:custDataLst>
              <p:tags r:id="rId9"/>
            </p:custDataLst>
          </p:nvPr>
        </p:nvSpPr>
        <p:spPr>
          <a:xfrm>
            <a:off x="5786755" y="2849245"/>
            <a:ext cx="5880735" cy="953135"/>
          </a:xfrm>
          <a:prstGeom prst="rect">
            <a:avLst/>
          </a:prstGeom>
          <a:noFill/>
          <a:ln w="9525">
            <a:noFill/>
          </a:ln>
        </p:spPr>
        <p:txBody>
          <a:bodyPr wrap="square">
            <a:spAutoFit/>
          </a:bodyPr>
          <a:lstStyle/>
          <a:p>
            <a:r>
              <a:rPr lang="zh-CN" altLang="en-US" sz="2800" b="1">
                <a:latin typeface="华文中宋" panose="02010600040101010101" pitchFamily="2" charset="-122"/>
                <a:ea typeface="华文中宋" panose="02010600040101010101" pitchFamily="2" charset="-122"/>
              </a:rPr>
              <a:t>秘密结社，思想上控制教徒，残害教徒身心，聚敛财富，反抗社会</a:t>
            </a:r>
            <a:endParaRPr lang="zh-CN" altLang="en-US" sz="2800" b="1">
              <a:latin typeface="华文中宋" panose="02010600040101010101" pitchFamily="2" charset="-122"/>
              <a:ea typeface="华文中宋" panose="02010600040101010101" pitchFamily="2" charset="-122"/>
            </a:endParaRPr>
          </a:p>
        </p:txBody>
      </p:sp>
      <p:sp>
        <p:nvSpPr>
          <p:cNvPr id="95273" name="文本框 95272"/>
          <p:cNvSpPr txBox="1"/>
          <p:nvPr>
            <p:custDataLst>
              <p:tags r:id="rId10"/>
            </p:custDataLst>
          </p:nvPr>
        </p:nvSpPr>
        <p:spPr>
          <a:xfrm>
            <a:off x="1275715" y="3802380"/>
            <a:ext cx="4622165" cy="953135"/>
          </a:xfrm>
          <a:prstGeom prst="rect">
            <a:avLst/>
          </a:prstGeom>
          <a:noFill/>
          <a:ln w="9525">
            <a:noFill/>
          </a:ln>
        </p:spPr>
        <p:txBody>
          <a:bodyPr wrap="square" anchor="t">
            <a:spAutoFit/>
          </a:bodyPr>
          <a:lstStyle/>
          <a:p>
            <a:r>
              <a:rPr lang="zh-CN" altLang="en-US" sz="2800" b="1">
                <a:latin typeface="华文中宋" panose="02010600040101010101" pitchFamily="2" charset="-122"/>
                <a:ea typeface="华文中宋" panose="02010600040101010101" pitchFamily="2" charset="-122"/>
              </a:rPr>
              <a:t>是一种社会意识，是唯心主义世界观</a:t>
            </a:r>
            <a:endParaRPr lang="zh-CN" altLang="en-US" sz="2800" b="1">
              <a:latin typeface="华文中宋" panose="02010600040101010101" pitchFamily="2" charset="-122"/>
              <a:ea typeface="华文中宋" panose="02010600040101010101" pitchFamily="2" charset="-122"/>
            </a:endParaRPr>
          </a:p>
        </p:txBody>
      </p:sp>
      <p:sp>
        <p:nvSpPr>
          <p:cNvPr id="95274" name="文本框 95273"/>
          <p:cNvSpPr txBox="1"/>
          <p:nvPr>
            <p:custDataLst>
              <p:tags r:id="rId11"/>
            </p:custDataLst>
          </p:nvPr>
        </p:nvSpPr>
        <p:spPr>
          <a:xfrm>
            <a:off x="6669405" y="3916045"/>
            <a:ext cx="4690745" cy="521970"/>
          </a:xfrm>
          <a:prstGeom prst="rect">
            <a:avLst/>
          </a:prstGeom>
          <a:noFill/>
          <a:ln w="9525">
            <a:noFill/>
          </a:ln>
        </p:spPr>
        <p:txBody>
          <a:bodyPr wrap="square">
            <a:spAutoFit/>
          </a:bodyPr>
          <a:lstStyle/>
          <a:p>
            <a:r>
              <a:rPr lang="zh-CN" altLang="en-US" sz="2800" b="1">
                <a:latin typeface="华文中宋" panose="02010600040101010101" pitchFamily="2" charset="-122"/>
                <a:ea typeface="华文中宋" panose="02010600040101010101" pitchFamily="2" charset="-122"/>
              </a:rPr>
              <a:t>反人类、反社会、反科学 </a:t>
            </a:r>
            <a:endParaRPr lang="zh-CN" altLang="en-US" sz="2800" b="1">
              <a:latin typeface="华文中宋" panose="02010600040101010101" pitchFamily="2" charset="-122"/>
              <a:ea typeface="华文中宋" panose="02010600040101010101" pitchFamily="2" charset="-122"/>
            </a:endParaRPr>
          </a:p>
        </p:txBody>
      </p:sp>
      <p:sp>
        <p:nvSpPr>
          <p:cNvPr id="95275" name="文本框 95274"/>
          <p:cNvSpPr txBox="1"/>
          <p:nvPr>
            <p:custDataLst>
              <p:tags r:id="rId12"/>
            </p:custDataLst>
          </p:nvPr>
        </p:nvSpPr>
        <p:spPr>
          <a:xfrm>
            <a:off x="1864995" y="4638040"/>
            <a:ext cx="3442970" cy="521970"/>
          </a:xfrm>
          <a:prstGeom prst="rect">
            <a:avLst/>
          </a:prstGeom>
          <a:noFill/>
          <a:ln w="9525">
            <a:noFill/>
          </a:ln>
        </p:spPr>
        <p:txBody>
          <a:bodyPr wrap="square" anchor="t">
            <a:spAutoFit/>
          </a:bodyPr>
          <a:lstStyle/>
          <a:p>
            <a:r>
              <a:rPr lang="zh-CN" altLang="en-US" sz="2800" b="1">
                <a:solidFill>
                  <a:srgbClr val="FF0000"/>
                </a:solidFill>
                <a:latin typeface="华文中宋" panose="02010600040101010101" pitchFamily="2" charset="-122"/>
                <a:ea typeface="华文中宋" panose="02010600040101010101" pitchFamily="2" charset="-122"/>
              </a:rPr>
              <a:t>依法成立、登记</a:t>
            </a:r>
            <a:endParaRPr lang="zh-CN" altLang="en-US" sz="2800" b="1">
              <a:solidFill>
                <a:srgbClr val="FF0000"/>
              </a:solidFill>
              <a:latin typeface="华文中宋" panose="02010600040101010101" pitchFamily="2" charset="-122"/>
              <a:ea typeface="华文中宋" panose="02010600040101010101" pitchFamily="2" charset="-122"/>
            </a:endParaRPr>
          </a:p>
        </p:txBody>
      </p:sp>
      <p:sp>
        <p:nvSpPr>
          <p:cNvPr id="95276" name="文本框 95275"/>
          <p:cNvSpPr txBox="1"/>
          <p:nvPr>
            <p:custDataLst>
              <p:tags r:id="rId13"/>
            </p:custDataLst>
          </p:nvPr>
        </p:nvSpPr>
        <p:spPr>
          <a:xfrm>
            <a:off x="6729095" y="4638040"/>
            <a:ext cx="2067560" cy="521970"/>
          </a:xfrm>
          <a:prstGeom prst="rect">
            <a:avLst/>
          </a:prstGeom>
          <a:noFill/>
          <a:ln w="9525">
            <a:noFill/>
          </a:ln>
        </p:spPr>
        <p:txBody>
          <a:bodyPr wrap="square" anchor="t">
            <a:spAutoFit/>
          </a:bodyPr>
          <a:lstStyle/>
          <a:p>
            <a:r>
              <a:rPr lang="zh-CN" altLang="en-US" sz="2800" b="1">
                <a:solidFill>
                  <a:srgbClr val="FF0000"/>
                </a:solidFill>
                <a:latin typeface="华文中宋" panose="02010600040101010101" pitchFamily="2" charset="-122"/>
                <a:ea typeface="华文中宋" panose="02010600040101010101" pitchFamily="2" charset="-122"/>
              </a:rPr>
              <a:t>非法成立</a:t>
            </a:r>
            <a:endParaRPr lang="zh-CN" altLang="en-US" sz="2800" b="1">
              <a:solidFill>
                <a:srgbClr val="FF0000"/>
              </a:solidFill>
              <a:latin typeface="华文中宋" panose="02010600040101010101" pitchFamily="2" charset="-122"/>
              <a:ea typeface="华文中宋" panose="02010600040101010101" pitchFamily="2" charset="-122"/>
            </a:endParaRPr>
          </a:p>
        </p:txBody>
      </p:sp>
      <p:sp>
        <p:nvSpPr>
          <p:cNvPr id="95277" name="文本框 95276"/>
          <p:cNvSpPr txBox="1"/>
          <p:nvPr>
            <p:custDataLst>
              <p:tags r:id="rId14"/>
            </p:custDataLst>
          </p:nvPr>
        </p:nvSpPr>
        <p:spPr>
          <a:xfrm>
            <a:off x="1967230" y="5228590"/>
            <a:ext cx="3442970" cy="521970"/>
          </a:xfrm>
          <a:prstGeom prst="rect">
            <a:avLst/>
          </a:prstGeom>
          <a:noFill/>
          <a:ln w="9525">
            <a:noFill/>
          </a:ln>
        </p:spPr>
        <p:txBody>
          <a:bodyPr wrap="square" anchor="t">
            <a:spAutoFit/>
          </a:bodyPr>
          <a:lstStyle/>
          <a:p>
            <a:r>
              <a:rPr lang="zh-CN" altLang="en-US" sz="2800" b="1">
                <a:latin typeface="华文中宋" panose="02010600040101010101" pitchFamily="2" charset="-122"/>
                <a:ea typeface="华文中宋" panose="02010600040101010101" pitchFamily="2" charset="-122"/>
              </a:rPr>
              <a:t>有一整套的教义</a:t>
            </a:r>
            <a:endParaRPr lang="zh-CN" altLang="en-US" sz="2800" b="1">
              <a:latin typeface="华文中宋" panose="02010600040101010101" pitchFamily="2" charset="-122"/>
              <a:ea typeface="华文中宋" panose="02010600040101010101" pitchFamily="2" charset="-122"/>
            </a:endParaRPr>
          </a:p>
        </p:txBody>
      </p:sp>
      <p:sp>
        <p:nvSpPr>
          <p:cNvPr id="95278" name="文本框 95277"/>
          <p:cNvSpPr txBox="1"/>
          <p:nvPr>
            <p:custDataLst>
              <p:tags r:id="rId15"/>
            </p:custDataLst>
          </p:nvPr>
        </p:nvSpPr>
        <p:spPr>
          <a:xfrm>
            <a:off x="6729730" y="5228590"/>
            <a:ext cx="2067560" cy="521970"/>
          </a:xfrm>
          <a:prstGeom prst="rect">
            <a:avLst/>
          </a:prstGeom>
          <a:noFill/>
          <a:ln w="9525">
            <a:noFill/>
          </a:ln>
        </p:spPr>
        <p:txBody>
          <a:bodyPr wrap="square" anchor="t">
            <a:spAutoFit/>
          </a:bodyPr>
          <a:lstStyle/>
          <a:p>
            <a:r>
              <a:rPr lang="zh-CN" altLang="en-US" sz="2800" b="1">
                <a:latin typeface="华文中宋" panose="02010600040101010101" pitchFamily="2" charset="-122"/>
                <a:ea typeface="华文中宋" panose="02010600040101010101" pitchFamily="2" charset="-122"/>
              </a:rPr>
              <a:t>歪理学说</a:t>
            </a:r>
            <a:endParaRPr lang="zh-CN" altLang="en-US" sz="2800" b="1">
              <a:latin typeface="华文中宋" panose="02010600040101010101" pitchFamily="2" charset="-122"/>
              <a:ea typeface="华文中宋" panose="02010600040101010101" pitchFamily="2" charset="-122"/>
            </a:endParaRPr>
          </a:p>
        </p:txBody>
      </p:sp>
      <p:sp>
        <p:nvSpPr>
          <p:cNvPr id="95279" name="文本框 95278"/>
          <p:cNvSpPr txBox="1"/>
          <p:nvPr>
            <p:custDataLst>
              <p:tags r:id="rId16"/>
            </p:custDataLst>
          </p:nvPr>
        </p:nvSpPr>
        <p:spPr>
          <a:xfrm>
            <a:off x="1345565" y="5908675"/>
            <a:ext cx="4552315" cy="521970"/>
          </a:xfrm>
          <a:prstGeom prst="rect">
            <a:avLst/>
          </a:prstGeom>
          <a:noFill/>
          <a:ln w="9525">
            <a:noFill/>
          </a:ln>
        </p:spPr>
        <p:txBody>
          <a:bodyPr wrap="square" anchor="t">
            <a:spAutoFit/>
          </a:bodyPr>
          <a:lstStyle/>
          <a:p>
            <a:r>
              <a:rPr lang="zh-CN" altLang="en-US" sz="2800" b="1">
                <a:solidFill>
                  <a:srgbClr val="FF0000"/>
                </a:solidFill>
                <a:latin typeface="华文中宋" panose="02010600040101010101" pitchFamily="2" charset="-122"/>
                <a:ea typeface="华文中宋" panose="02010600040101010101" pitchFamily="2" charset="-122"/>
              </a:rPr>
              <a:t>依法保护正常的宗教活动</a:t>
            </a:r>
            <a:endParaRPr lang="zh-CN" altLang="en-US" sz="2800" b="1">
              <a:solidFill>
                <a:srgbClr val="FF0000"/>
              </a:solidFill>
              <a:latin typeface="华文中宋" panose="02010600040101010101" pitchFamily="2" charset="-122"/>
              <a:ea typeface="华文中宋" panose="02010600040101010101" pitchFamily="2" charset="-122"/>
            </a:endParaRPr>
          </a:p>
        </p:txBody>
      </p:sp>
      <p:sp>
        <p:nvSpPr>
          <p:cNvPr id="95280" name="文本框 95279"/>
          <p:cNvSpPr txBox="1"/>
          <p:nvPr>
            <p:custDataLst>
              <p:tags r:id="rId17"/>
            </p:custDataLst>
          </p:nvPr>
        </p:nvSpPr>
        <p:spPr>
          <a:xfrm>
            <a:off x="6087745" y="5908675"/>
            <a:ext cx="4359910" cy="521970"/>
          </a:xfrm>
          <a:prstGeom prst="rect">
            <a:avLst/>
          </a:prstGeom>
          <a:noFill/>
          <a:ln w="9525">
            <a:noFill/>
          </a:ln>
        </p:spPr>
        <p:txBody>
          <a:bodyPr wrap="square" anchor="t">
            <a:spAutoFit/>
          </a:bodyPr>
          <a:lstStyle/>
          <a:p>
            <a:r>
              <a:rPr lang="zh-CN" altLang="en-US" sz="2800" b="1">
                <a:solidFill>
                  <a:srgbClr val="FF0000"/>
                </a:solidFill>
                <a:latin typeface="华文中宋" panose="02010600040101010101" pitchFamily="2" charset="-122"/>
                <a:ea typeface="华文中宋" panose="02010600040101010101" pitchFamily="2" charset="-122"/>
              </a:rPr>
              <a:t>依法惩处、坚决取缔</a:t>
            </a:r>
            <a:endParaRPr lang="zh-CN" altLang="en-US" sz="2800" b="1">
              <a:solidFill>
                <a:srgbClr val="FF0000"/>
              </a:solidFill>
              <a:latin typeface="华文中宋" panose="02010600040101010101" pitchFamily="2" charset="-122"/>
              <a:ea typeface="华文中宋" panose="02010600040101010101" pitchFamily="2" charset="-122"/>
            </a:endParaRPr>
          </a:p>
        </p:txBody>
      </p:sp>
      <p:sp>
        <p:nvSpPr>
          <p:cNvPr id="219" name=" 219"/>
          <p:cNvSpPr/>
          <p:nvPr>
            <p:custDataLst>
              <p:tags r:id="rId18"/>
            </p:custDataLst>
          </p:nvPr>
        </p:nvSpPr>
        <p:spPr>
          <a:xfrm>
            <a:off x="589915" y="29591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55625" y="1103313"/>
            <a:ext cx="8064500" cy="583565"/>
          </a:xfrm>
          <a:prstGeom prst="rect">
            <a:avLst/>
          </a:prstGeom>
          <a:noFill/>
          <a:ln w="9525">
            <a:noFill/>
          </a:ln>
        </p:spPr>
        <p:txBody>
          <a:bodyPr anchor="t">
            <a:spAutoFit/>
          </a:bodyPr>
          <a:lstStyle/>
          <a:p>
            <a:pPr>
              <a:spcBef>
                <a:spcPct val="50000"/>
              </a:spcBef>
            </a:pPr>
            <a:r>
              <a:rPr lang="en-US"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、坚持独立自主自办原则</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34060" y="1917065"/>
            <a:ext cx="11089005" cy="255333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我国的宗教采取自治、自传、自养的方针，</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我国的宗教团体和宗教事务不受外国势力的支配</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我国的宗教坚持独立自主自办的原则并不是要阻止宗教界开展正常的对外交往，我国支持宗教界在平等友好的基础上开展对外交往</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364" name="矩形"/>
          <p:cNvSpPr/>
          <p:nvPr>
            <p:custDataLst>
              <p:tags r:id="rId5"/>
            </p:custDataLst>
          </p:nvPr>
        </p:nvSpPr>
        <p:spPr>
          <a:xfrm>
            <a:off x="5596890" y="1166495"/>
            <a:ext cx="5424170" cy="520700"/>
          </a:xfrm>
          <a:prstGeom prst="rect">
            <a:avLst/>
          </a:prstGeom>
          <a:noFill/>
          <a:ln w="12700" cap="flat" cmpd="sng">
            <a:noFill/>
            <a:prstDash val="solid"/>
            <a:miter/>
          </a:ln>
        </p:spPr>
        <p:txBody>
          <a:bodyPr vert="horz" wrap="none" lIns="45719" tIns="45719" rIns="45719" bIns="45719" anchor="t" anchorCtr="0">
            <a:spAutoFit/>
          </a:bodyPr>
          <a:lstStyle/>
          <a:p>
            <a:pPr marL="0" indent="0" algn="l" eaLnBrk="1" fontAlgn="auto" latinLnBrk="1" hangingPunct="0">
              <a:lnSpc>
                <a:spcPct val="100000"/>
              </a:lnSpc>
              <a:spcBef>
                <a:spcPct val="0"/>
              </a:spcBef>
              <a:spcAft>
                <a:spcPct val="0"/>
              </a:spcAft>
              <a:buNone/>
            </a:pPr>
            <a:r>
              <a:rPr lang="zh-CN" altLang="en-US" sz="2800" b="0" i="0" u="none" strike="noStrike" kern="1200" cap="none" spc="0" baseline="0">
                <a:solidFill>
                  <a:srgbClr val="1419F0"/>
                </a:solidFill>
                <a:latin typeface="楷体" panose="02010609060101010101" pitchFamily="49" charset="-122"/>
                <a:ea typeface="楷体" panose="02010609060101010101" pitchFamily="49" charset="-122"/>
                <a:cs typeface="Arial" panose="020b0604020202020204" pitchFamily="34" charset="0"/>
                <a:sym typeface="宋体" panose="02010600030101010101" pitchFamily="2" charset="-122"/>
              </a:rPr>
              <a:t>国家主权在宗教政策上的体现！！</a:t>
            </a:r>
            <a:endParaRPr lang="zh-CN" altLang="en-US" sz="2800" b="0" i="0" u="none" strike="noStrike" kern="1200" cap="none" spc="0" baseline="0">
              <a:solidFill>
                <a:srgbClr val="1419F0"/>
              </a:solidFill>
              <a:latin typeface="楷体" panose="02010609060101010101" pitchFamily="49" charset="-122"/>
              <a:ea typeface="楷体" panose="02010609060101010101" pitchFamily="49" charset="-122"/>
              <a:cs typeface="Arial" panose="020b0604020202020204" pitchFamily="34" charset="0"/>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4"/>
                                        </p:tgtEl>
                                        <p:attrNameLst>
                                          <p:attrName>style.visibility</p:attrName>
                                        </p:attrNameLst>
                                      </p:cBhvr>
                                      <p:to>
                                        <p:strVal val="visible"/>
                                      </p:to>
                                    </p:set>
                                    <p:anim calcmode="lin" valueType="num">
                                      <p:cBhvr additive="base">
                                        <p:cTn id="7" dur="500" fill="hold"/>
                                        <p:tgtEl>
                                          <p:spTgt spid="364"/>
                                        </p:tgtEl>
                                        <p:attrNameLst>
                                          <p:attrName>ppt_x</p:attrName>
                                        </p:attrNameLst>
                                      </p:cBhvr>
                                      <p:tavLst>
                                        <p:tav tm="0">
                                          <p:val>
                                            <p:strVal val="#ppt_x"/>
                                          </p:val>
                                        </p:tav>
                                        <p:tav tm="100000">
                                          <p:val>
                                            <p:strVal val="#ppt_x"/>
                                          </p:val>
                                        </p:tav>
                                      </p:tavLst>
                                    </p:anim>
                                    <p:anim calcmode="lin" valueType="num">
                                      <p:cBhvr additive="base">
                                        <p:cTn id="8" dur="500" fill="hold"/>
                                        <p:tgtEl>
                                          <p:spTgt spid="3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矩形"/>
          <p:cNvSpPr/>
          <p:nvPr>
            <p:custDataLst>
              <p:tags r:id="rId3"/>
            </p:custDataLst>
          </p:nvPr>
        </p:nvSpPr>
        <p:spPr>
          <a:xfrm>
            <a:off x="1939290" y="916940"/>
            <a:ext cx="7529830" cy="561975"/>
          </a:xfrm>
          <a:prstGeom prst="rect">
            <a:avLst/>
          </a:prstGeom>
          <a:solidFill>
            <a:schemeClr val="bg1"/>
          </a:solidFill>
          <a:ln w="9525" cap="flat" cmpd="sng">
            <a:noFill/>
            <a:prstDash val="solid"/>
            <a:round/>
          </a:ln>
        </p:spPr>
        <p:txBody>
          <a:bodyPr vert="horz" wrap="square" lIns="67627" tIns="35242" rIns="67627" bIns="35242" anchor="t" anchorCtr="0">
            <a:spAutoFit/>
          </a:bodyPr>
          <a:lstStyle/>
          <a:p>
            <a:pPr marL="0" indent="0" algn="l" eaLnBrk="1" fontAlgn="auto" latinLnBrk="0" hangingPunct="1">
              <a:lnSpc>
                <a:spcPct val="100000"/>
              </a:lnSpc>
              <a:spcBef>
                <a:spcPct val="0"/>
              </a:spcBef>
              <a:spcAft>
                <a:spcPct val="0"/>
              </a:spcAft>
              <a:buNone/>
            </a:pPr>
            <a:r>
              <a:rPr lang="en-US" altLang="zh-CN" sz="3200" b="1" i="0" u="none" strike="noStrike" kern="1200" cap="none" spc="0" baseline="0">
                <a:solidFill>
                  <a:srgbClr val="000000"/>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4</a:t>
            </a:r>
            <a:r>
              <a:rPr lang="zh-CN" altLang="en-US" sz="3200" b="1" i="0" u="none" strike="noStrike" kern="1200" cap="none" spc="0" baseline="0">
                <a:solidFill>
                  <a:srgbClr val="000000"/>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、坚持我国宗教的</a:t>
            </a:r>
            <a:r>
              <a:rPr lang="zh-CN" altLang="en-US" sz="3200" b="1" i="0" u="none" strike="noStrike" kern="1200" cap="none" spc="0" baseline="0">
                <a:solidFill>
                  <a:srgbClr val="FF0000"/>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中国化</a:t>
            </a:r>
            <a:r>
              <a:rPr lang="zh-CN" altLang="en-US" sz="3200" b="1" i="0" u="none" strike="noStrike" kern="1200" cap="none" spc="0" baseline="0">
                <a:solidFill>
                  <a:srgbClr val="000000"/>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方向</a:t>
            </a:r>
            <a:endParaRPr lang="zh-CN" altLang="en-US" sz="3200" b="1" i="0" u="none" strike="noStrike" kern="1200" cap="none" spc="0" baseline="0">
              <a:solidFill>
                <a:srgbClr val="0000FF"/>
              </a:solidFill>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4" name="矩形 118788"/>
          <p:cNvSpPr>
            <a:spLocks noChangeArrowheads="1"/>
          </p:cNvSpPr>
          <p:nvPr>
            <p:custDataLst>
              <p:tags r:id="rId4"/>
            </p:custDataLst>
          </p:nvPr>
        </p:nvSpPr>
        <p:spPr bwMode="auto">
          <a:xfrm>
            <a:off x="1275080" y="2062480"/>
            <a:ext cx="10041890" cy="156845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lang="zh-CN" altLang="en-US" sz="3200" b="1" kern="0">
                <a:solidFill>
                  <a:srgbClr val="000000"/>
                </a:solidFill>
                <a:latin typeface="宋体" panose="02010600030101010101" pitchFamily="2" charset="-122"/>
                <a:ea typeface="宋体" panose="02010600030101010101" pitchFamily="2" charset="-122"/>
                <a:cs typeface="等线" charset="0"/>
                <a:sym typeface="+mn-ea"/>
              </a:rPr>
              <a:t>要积极践行社会主义核心价值观，弘扬中华文化，努力把宗教教义同中华文化相融合。</a:t>
            </a:r>
            <a:endParaRPr lang="zh-CN" altLang="en-US" sz="3200" b="1" i="0" u="none" strike="noStrike" kern="0" cap="none" spc="0" baseline="0">
              <a:solidFill>
                <a:srgbClr val="000000"/>
              </a:solidFill>
              <a:latin typeface="宋体" panose="02010600030101010101" pitchFamily="2" charset="-122"/>
              <a:ea typeface="宋体" panose="02010600030101010101" pitchFamily="2" charset="-122"/>
              <a:cs typeface="等线"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555625" y="110331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5</a:t>
            </a:r>
            <a:r>
              <a:rPr lang="zh-CN" altLang="en-US" sz="3200" b="1">
                <a:ea typeface="微软雅黑" panose="020b0503020204020204" charset="-122"/>
                <a:cs typeface="微软雅黑" panose="020b0503020204020204" charset="-122"/>
              </a:rPr>
              <a:t>、引导宗教与</a:t>
            </a:r>
            <a:r>
              <a:rPr lang="zh-CN" altLang="en-US" sz="3200" b="1">
                <a:solidFill>
                  <a:srgbClr val="FF0000"/>
                </a:solidFill>
                <a:ea typeface="微软雅黑" panose="020b0503020204020204" charset="-122"/>
                <a:cs typeface="微软雅黑" panose="020b0503020204020204" charset="-122"/>
              </a:rPr>
              <a:t>社会主义社会</a:t>
            </a:r>
            <a:r>
              <a:rPr lang="zh-CN" altLang="en-US" sz="3200" b="1">
                <a:ea typeface="微软雅黑" panose="020b0503020204020204" charset="-122"/>
                <a:cs typeface="微软雅黑" panose="020b0503020204020204" charset="-122"/>
              </a:rPr>
              <a:t>相适应</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34060" y="3984625"/>
            <a:ext cx="11089005" cy="156845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原因：</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既是社会主义社会对我国宗教的客观要求，也是我国各宗教自身的要求。（宗教界成为中国共产党领导的爱国统一战线的重要组成部分）</a:t>
            </a:r>
            <a:endPar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4" name="文本框 3"/>
          <p:cNvSpPr txBox="1"/>
          <p:nvPr>
            <p:custDataLst>
              <p:tags r:id="rId5"/>
            </p:custDataLst>
          </p:nvPr>
        </p:nvSpPr>
        <p:spPr>
          <a:xfrm>
            <a:off x="7181850" y="1134745"/>
            <a:ext cx="3385185" cy="521970"/>
          </a:xfrm>
          <a:prstGeom prst="rect">
            <a:avLst/>
          </a:prstGeom>
          <a:noFill/>
        </p:spPr>
        <p:txBody>
          <a:bodyPr wrap="none" rtlCol="0" anchor="t">
            <a:spAutoFit/>
          </a:bodyPr>
          <a:lstStyle/>
          <a:p>
            <a:pPr algn="l"/>
            <a:r>
              <a:rPr sz="2800" b="1">
                <a:solidFill>
                  <a:srgbClr val="FF0000"/>
                </a:solidFill>
                <a:ea typeface="微软雅黑" panose="020b0503020204020204" charset="-122"/>
                <a:cs typeface="微软雅黑" panose="020b0503020204020204" charset="-122"/>
                <a:sym typeface="+mn-ea"/>
              </a:rPr>
              <a:t>≠</a:t>
            </a:r>
            <a:r>
              <a:rPr lang="zh-CN" sz="2800" b="1">
                <a:solidFill>
                  <a:srgbClr val="FF0000"/>
                </a:solidFill>
                <a:ea typeface="微软雅黑" panose="020b0503020204020204" charset="-122"/>
                <a:cs typeface="微软雅黑" panose="020b0503020204020204" charset="-122"/>
                <a:sym typeface="+mn-ea"/>
              </a:rPr>
              <a:t>与社会主义相适应</a:t>
            </a:r>
            <a:endParaRPr lang="zh-CN" sz="2800" b="1">
              <a:solidFill>
                <a:srgbClr val="FF0000"/>
              </a:solidFill>
              <a:ea typeface="微软雅黑" panose="020b0503020204020204" charset="-122"/>
              <a:cs typeface="微软雅黑" panose="020b0503020204020204" charset="-122"/>
              <a:sym typeface="+mn-ea"/>
            </a:endParaRPr>
          </a:p>
        </p:txBody>
      </p:sp>
      <p:sp>
        <p:nvSpPr>
          <p:cNvPr id="3" name="线形标注 1 2"/>
          <p:cNvSpPr/>
          <p:nvPr>
            <p:custDataLst>
              <p:tags r:id="rId6"/>
            </p:custDataLst>
          </p:nvPr>
        </p:nvSpPr>
        <p:spPr>
          <a:xfrm>
            <a:off x="1265555" y="2015490"/>
            <a:ext cx="9661525" cy="1440180"/>
          </a:xfrm>
          <a:prstGeom prst="borderCallout1">
            <a:avLst>
              <a:gd name="adj1" fmla="val 1410"/>
              <a:gd name="adj2" fmla="val 49740"/>
              <a:gd name="adj3" fmla="val 617"/>
              <a:gd name="adj4" fmla="val 59789"/>
            </a:avLst>
          </a:prstGeom>
          <a:noFill/>
          <a:extLst>
            <a:ext uri="{909E8E84-426E-40DD-AFC4-6F175D3DCCD1}">
              <a14:hiddenFill xmlns:a14="http://schemas.microsoft.com/office/drawing/2010/main">
                <a:solidFill>
                  <a:schemeClr val="accent1">
                    <a:lumMod val="40000"/>
                    <a:lumOff val="6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FF0000"/>
                </a:solidFill>
                <a:latin typeface="微软雅黑" panose="020b0503020204020204" charset="-122"/>
                <a:ea typeface="微软雅黑" panose="020b0503020204020204" charset="-122"/>
              </a:rPr>
              <a:t>宗教是一种唯心主义世界观，社会主义在意识形态领域以马克思主义为指导，马克思主义哲学即辩证唯物主义和历史唯物主义。唯心主义不能与唯物的社会主义理论相适应。</a:t>
            </a:r>
            <a:endParaRPr lang="zh-CN" altLang="en-US" sz="2800" b="1">
              <a:solidFill>
                <a:srgbClr val="FF0000"/>
              </a:solidFill>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74"/>
                                        </p:tgtEl>
                                        <p:attrNameLst>
                                          <p:attrName>style.visibility</p:attrName>
                                        </p:attrNameLst>
                                      </p:cBhvr>
                                      <p:to>
                                        <p:strVal val="visible"/>
                                      </p:to>
                                    </p:set>
                                    <p:animEffect transition="in" filter="blinds(horizontal)">
                                      <p:cBhvr>
                                        <p:cTn id="17" dur="5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4" grpId="0"/>
      <p:bldP spid="3"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174" name="矩形 118788"/>
          <p:cNvSpPr>
            <a:spLocks noChangeArrowheads="1"/>
          </p:cNvSpPr>
          <p:nvPr>
            <p:custDataLst>
              <p:tags r:id="rId3"/>
            </p:custDataLst>
          </p:nvPr>
        </p:nvSpPr>
        <p:spPr bwMode="auto">
          <a:xfrm>
            <a:off x="565785" y="675005"/>
            <a:ext cx="10850245" cy="550799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fontAlgn="base">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2</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）要求：</a:t>
            </a:r>
            <a:endPar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endParaRPr>
          </a:p>
          <a:p>
            <a:pPr marL="0" indent="0" algn="l" defTabSz="644525">
              <a:lnSpc>
                <a:spcPct val="100000"/>
              </a:lnSpc>
              <a:spcBef>
                <a:spcPct val="0"/>
              </a:spcBef>
              <a:spcAft>
                <a:spcPct val="0"/>
              </a:spcAft>
              <a:buNone/>
            </a:pPr>
            <a:r>
              <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两个要求：</a:t>
            </a:r>
            <a:endPar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lgn="l" defTabSz="644525">
              <a:lnSpc>
                <a:spcPct val="100000"/>
              </a:lnSpc>
              <a:spcBef>
                <a:spcPct val="0"/>
              </a:spcBef>
              <a:spcAft>
                <a:spcPct val="0"/>
              </a:spcAft>
              <a:buNone/>
            </a:pPr>
            <a:r>
              <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①要求</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他们热爱祖国、拥护社会主义制度、拥护</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中国共产党的领导</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，遵守</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法律、法规和方针政策</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3200" b="0" i="0" u="none" strike="noStrike" kern="1200" cap="none" spc="0" baseline="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indent="0" algn="l" defTabSz="644525">
              <a:lnSpc>
                <a:spcPct val="100000"/>
              </a:lnSpc>
              <a:spcBef>
                <a:spcPct val="0"/>
              </a:spcBef>
              <a:spcAft>
                <a:spcPct val="0"/>
              </a:spcAft>
              <a:buNone/>
            </a:pPr>
            <a:r>
              <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②要求</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他们从事的宗教活动要</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服从于</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国家的</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最高利益</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与民族的</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整体利益</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200" b="0" i="0" u="none" strike="noStrike" kern="1200" cap="none" spc="0" baseline="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indent="0" algn="l" defTabSz="644525">
              <a:lnSpc>
                <a:spcPct val="100000"/>
              </a:lnSpc>
              <a:spcBef>
                <a:spcPct val="0"/>
              </a:spcBef>
              <a:spcAft>
                <a:spcPct val="0"/>
              </a:spcAft>
              <a:buNone/>
            </a:pPr>
            <a:r>
              <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两个支持：</a:t>
            </a:r>
            <a:endPar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lgn="l" defTabSz="644525">
              <a:lnSpc>
                <a:spcPct val="100000"/>
              </a:lnSpc>
              <a:spcBef>
                <a:spcPct val="0"/>
              </a:spcBef>
              <a:spcAft>
                <a:spcPct val="0"/>
              </a:spcAft>
              <a:buNone/>
            </a:pPr>
            <a:r>
              <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①支持</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他们努力对宗教教义作出</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符合社会进步要求</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的阐释：</a:t>
            </a:r>
            <a:endParaRPr lang="en-US" altLang="zh-CN" sz="3200" b="0" i="0" u="none" strike="noStrike" kern="1200" cap="none" spc="0" baseline="0">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indent="0" algn="l" defTabSz="644525">
              <a:lnSpc>
                <a:spcPct val="100000"/>
              </a:lnSpc>
              <a:spcBef>
                <a:spcPct val="0"/>
              </a:spcBef>
              <a:spcAft>
                <a:spcPct val="0"/>
              </a:spcAft>
              <a:buNone/>
            </a:pPr>
            <a:r>
              <a:rPr lang="zh-CN" altLang="en-US" sz="32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②支持</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他们与各族人民一道</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反对</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一切利用宗教进行危害社会主义祖国和人民利益的</a:t>
            </a:r>
            <a:r>
              <a:rPr lang="zh-CN" altLang="en-US" sz="3200">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非法活动</a:t>
            </a:r>
            <a:r>
              <a:rPr lang="zh-CN" altLang="en-US" sz="3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，为民族团结、社会发展和祖国统一多作贡献。</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P_6_BD#54.5ac6ef814"/>
          <p:cNvSpPr/>
          <p:nvPr>
            <p:custDataLst>
              <p:tags r:id="rId4"/>
            </p:custDataLst>
          </p:nvPr>
        </p:nvSpPr>
        <p:spPr>
          <a:xfrm>
            <a:off x="4185285" y="444500"/>
            <a:ext cx="7190740" cy="588645"/>
          </a:xfrm>
          <a:prstGeom prst="rect">
            <a:avLst/>
          </a:prstGeom>
          <a:noFill/>
        </p:spPr>
        <p:txBody>
          <a:bodyPr wrap="square" lIns="0" tIns="0" rIns="0" bIns="0" rtlCol="0" anchor="t"/>
          <a:lstStyle/>
          <a:p>
            <a:pPr algn="l">
              <a:lnSpc>
                <a:spcPct val="150000"/>
              </a:lnSpc>
              <a:spcAft>
                <a:spcPts val="600"/>
              </a:spcAft>
            </a:pPr>
            <a:r>
              <a:rPr lang="zh-CN" altLang="en-US" sz="2400" b="1">
                <a:solidFill>
                  <a:srgbClr val="000000"/>
                </a:solidFill>
                <a:latin typeface="微软雅黑" panose="020b0503020204020204" charset="-122"/>
                <a:ea typeface="微软雅黑" panose="020b0503020204020204" charset="-122"/>
                <a:cs typeface="微软雅黑" panose="020b0503020204020204" pitchFamily="34" charset="-120"/>
              </a:rPr>
              <a:t>区分：</a:t>
            </a:r>
            <a:r>
              <a:rPr lang="en-US" sz="2400" b="1">
                <a:solidFill>
                  <a:srgbClr val="000000"/>
                </a:solidFill>
                <a:latin typeface="微软雅黑" panose="020b0503020204020204" charset="-122"/>
                <a:ea typeface="微软雅黑" panose="020b0503020204020204" charset="-122"/>
                <a:cs typeface="微软雅黑" panose="020b0503020204020204" pitchFamily="34" charset="-120"/>
              </a:rPr>
              <a:t>中国共产党的宗教工作基本方针</a:t>
            </a:r>
            <a:r>
              <a:rPr lang="zh-CN" altLang="en-US" sz="2400" b="1">
                <a:solidFill>
                  <a:srgbClr val="000000"/>
                </a:solidFill>
                <a:latin typeface="微软雅黑" panose="020b0503020204020204" charset="-122"/>
                <a:ea typeface="微软雅黑" panose="020b0503020204020204" charset="-122"/>
                <a:cs typeface="微软雅黑" panose="020b0503020204020204" pitchFamily="34" charset="-120"/>
              </a:rPr>
              <a:t>的五项内容</a:t>
            </a:r>
            <a:endParaRPr lang="zh-CN" altLang="en-US" sz="2400" b="1">
              <a:solidFill>
                <a:srgbClr val="000000"/>
              </a:solidFill>
              <a:latin typeface="微软雅黑" panose="020b0503020204020204" charset="-122"/>
              <a:ea typeface="微软雅黑" panose="020b0503020204020204" charset="-122"/>
              <a:cs typeface="微软雅黑" panose="020b0503020204020204" pitchFamily="34" charset="-120"/>
            </a:endParaRPr>
          </a:p>
        </p:txBody>
      </p:sp>
      <p:graphicFrame>
        <p:nvGraphicFramePr>
          <p:cNvPr id="30" name="P_6_BD#54.5ac6ef814"/>
          <p:cNvGraphicFramePr>
            <a:graphicFrameLocks noGrp="1"/>
          </p:cNvGraphicFramePr>
          <p:nvPr>
            <p:custDataLst>
              <p:tags r:id="rId5"/>
            </p:custDataLst>
          </p:nvPr>
        </p:nvGraphicFramePr>
        <p:xfrm>
          <a:off x="2038715" y="1156043"/>
          <a:ext cx="8114030" cy="3045460"/>
        </p:xfrm>
        <a:graphic>
          <a:graphicData uri="http://schemas.openxmlformats.org/drawingml/2006/table">
            <a:tbl>
              <a:tblPr/>
              <a:tblGrid>
                <a:gridCol w="1717040"/>
                <a:gridCol w="3686175"/>
                <a:gridCol w="2710815"/>
              </a:tblGrid>
              <a:tr h="664210">
                <a:tc>
                  <a:txBody>
                    <a:bodyPr vert="horz" wrap="square"/>
                    <a:lstStyle/>
                    <a:p>
                      <a:pPr algn="ctr">
                        <a:lnSpc>
                          <a:spcPct val="130000"/>
                        </a:lnSpc>
                        <a:spcAft>
                          <a:spcPts val="600"/>
                        </a:spcAft>
                      </a:pPr>
                      <a:r>
                        <a:rPr lang="en-US" sz="1925" b="1">
                          <a:solidFill>
                            <a:srgbClr val="000000"/>
                          </a:solidFill>
                          <a:latin typeface="微软雅黑" panose="020b0503020204020204" charset="-122"/>
                          <a:ea typeface="微软雅黑" panose="020b0503020204020204" charset="-122"/>
                          <a:cs typeface="微软雅黑" panose="020b0503020204020204" pitchFamily="34" charset="-120"/>
                        </a:rPr>
                        <a:t>基本方针</a:t>
                      </a:r>
                      <a:endParaRPr lang="en-US" sz="460" b="1"/>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1925" b="1">
                          <a:solidFill>
                            <a:srgbClr val="000000"/>
                          </a:solidFill>
                          <a:latin typeface="微软雅黑" panose="020b0503020204020204" charset="-122"/>
                          <a:ea typeface="微软雅黑" panose="020b0503020204020204" charset="-122"/>
                          <a:cs typeface="微软雅黑" panose="020b0503020204020204" pitchFamily="34" charset="-120"/>
                        </a:rPr>
                        <a:t>突破模糊点</a:t>
                      </a:r>
                      <a:endParaRPr lang="en-US" sz="460" b="1"/>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1925" b="1">
                          <a:solidFill>
                            <a:srgbClr val="000000"/>
                          </a:solidFill>
                          <a:latin typeface="微软雅黑" panose="020b0503020204020204" charset="-122"/>
                          <a:ea typeface="微软雅黑" panose="020b0503020204020204" charset="-122"/>
                          <a:cs typeface="微软雅黑" panose="020b0503020204020204" pitchFamily="34" charset="-120"/>
                        </a:rPr>
                        <a:t>明确侧重点</a:t>
                      </a:r>
                      <a:endParaRPr lang="en-US" sz="460" b="1"/>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93750">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实行宗教信仰自由政策</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不是鼓励公民信教，也不是反对公民信教</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侧重自由选择</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93750">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依法管理宗教事务</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不是要限制公民的宗教信仰自由</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强调规范宗教活动</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93750">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坚持独立自主自办的原则</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不是要阻止宗教界的对外交往</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宗教事务不受外来势力干涉</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graphicFrame>
        <p:nvGraphicFramePr>
          <p:cNvPr id="5" name="P_6_BD#54.5ac6ef814"/>
          <p:cNvGraphicFramePr>
            <a:graphicFrameLocks noGrp="1"/>
          </p:cNvGraphicFramePr>
          <p:nvPr>
            <p:custDataLst>
              <p:tags r:id="rId6"/>
            </p:custDataLst>
          </p:nvPr>
        </p:nvGraphicFramePr>
        <p:xfrm>
          <a:off x="2038985" y="4201795"/>
          <a:ext cx="8114030" cy="2352040"/>
        </p:xfrm>
        <a:graphic>
          <a:graphicData uri="http://schemas.openxmlformats.org/drawingml/2006/table">
            <a:tbl>
              <a:tblPr/>
              <a:tblGrid>
                <a:gridCol w="1736725"/>
                <a:gridCol w="3665855"/>
                <a:gridCol w="2711450"/>
              </a:tblGrid>
              <a:tr h="793750">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坚持我国宗教的中国化方向</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防止“去中国化”“伪中国化”</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国家认同、社会认同</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558290">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积极引导宗教与社会主义社会相适应</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不是引导宗教与社会主义相适应，不是要求宗教界人士和信教群众放弃宗教信仰，不是认为宗教没有消极作用</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1925">
                          <a:solidFill>
                            <a:srgbClr val="000000"/>
                          </a:solidFill>
                          <a:latin typeface="微软雅黑" panose="020b0503020204020204" charset="-122"/>
                          <a:ea typeface="微软雅黑" panose="020b0503020204020204" charset="-122"/>
                          <a:cs typeface="微软雅黑" panose="020b0503020204020204" pitchFamily="34" charset="-120"/>
                        </a:rPr>
                        <a:t>引导宗教为经济社会发展作贡献</a:t>
                      </a:r>
                      <a:endParaRPr lang="en-US" sz="460"/>
                    </a:p>
                  </a:txBody>
                  <a:tcPr marL="14660" marR="14660" marT="14660" marB="14660"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custDataLst>
              <p:tags r:id="rId7"/>
            </p:custDataLst>
          </p:nvPr>
        </p:nvSpPr>
        <p:spPr>
          <a:xfrm>
            <a:off x="648970" y="37592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C_6_BD#59.442480500"/>
          <p:cNvSpPr/>
          <p:nvPr>
            <p:custDataLst>
              <p:tags r:id="rId4"/>
            </p:custDataLst>
          </p:nvPr>
        </p:nvSpPr>
        <p:spPr>
          <a:xfrm>
            <a:off x="700682" y="413427"/>
            <a:ext cx="10790418" cy="614063"/>
          </a:xfrm>
          <a:prstGeom prst="rect">
            <a:avLst/>
          </a:prstGeom>
          <a:noFill/>
        </p:spPr>
        <p:txBody>
          <a:bodyPr wrap="square" lIns="0" tIns="0" rIns="0" bIns="0" rtlCol="0" anchor="t"/>
          <a:lstStyle/>
          <a:p>
            <a:pPr algn="l">
              <a:lnSpc>
                <a:spcPct val="120000"/>
              </a:lnSpc>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25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我国宗教工作基本方针</a:t>
            </a:r>
            <a:endParaRPr lang="en-US" sz="2255"/>
          </a:p>
        </p:txBody>
      </p:sp>
      <p:sp>
        <p:nvSpPr>
          <p:cNvPr id="4" name="Q_7_BD.47_1#60.99b26e112"/>
          <p:cNvSpPr/>
          <p:nvPr>
            <p:custDataLst>
              <p:tags r:id="rId5"/>
            </p:custDataLst>
          </p:nvPr>
        </p:nvSpPr>
        <p:spPr>
          <a:xfrm>
            <a:off x="560590" y="1027448"/>
            <a:ext cx="10930510" cy="4220533"/>
          </a:xfrm>
          <a:prstGeom prst="rect">
            <a:avLst/>
          </a:prstGeom>
          <a:noFill/>
        </p:spPr>
        <p:txBody>
          <a:bodyPr wrap="square" lIns="0" tIns="0" rIns="0" bIns="0" rtlCol="0" anchor="t"/>
          <a:lstStyle/>
          <a:p>
            <a:pPr algn="l" fontAlgn="auto">
              <a:lnSpc>
                <a:spcPct val="150000"/>
              </a:lnSpc>
              <a:spcAft>
                <a:spcPts val="600"/>
              </a:spcAft>
            </a:pPr>
            <a:r>
              <a:rPr lang="en-US" sz="225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25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4C4C4C"/>
                </a:solidFill>
                <a:latin typeface="微软雅黑" panose="020b0503020204020204" charset="-122"/>
                <a:ea typeface="微软雅黑" panose="020b0503020204020204" charset="-122"/>
                <a:cs typeface="微软雅黑" panose="020b0503020204020204" pitchFamily="34" charset="-120"/>
              </a:rPr>
              <a:t>[2020·重庆期末]</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2020年5月30日，全国性宗教团体联席会议以视频形式召开第十三次会议。会议的主题是坚决贯彻党中央决策部署，持续抓好常态化疫情防控，切实维护宗教领域和谐稳定，积极推进我国宗教中国化，以实际行动践行新时代爱国精神，为夺取疫情防控和经济社会发展“双胜利”作出积极贡献。该主题说明(</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255"/>
          </a:p>
          <a:p>
            <a:pPr algn="l" fontAlgn="auto">
              <a:lnSpc>
                <a:spcPct val="15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①我国宗教的本质和教徒的世界观发生了根本变化</a:t>
            </a:r>
            <a:endParaRPr lang="en-US" sz="2255"/>
          </a:p>
          <a:p>
            <a:pPr algn="l" fontAlgn="auto">
              <a:lnSpc>
                <a:spcPct val="150000"/>
              </a:lnSpc>
              <a:spcAft>
                <a:spcPts val="600"/>
              </a:spcAft>
            </a:pPr>
            <a:r>
              <a:rPr lang="en-US" sz="2255">
                <a:solidFill>
                  <a:srgbClr val="000000"/>
                </a:solidFill>
                <a:latin typeface="微软雅黑" panose="020b0503020204020204" charset="-122"/>
                <a:ea typeface="微软雅黑" panose="020b0503020204020204" charset="-122"/>
                <a:cs typeface="微软雅黑" panose="020b0503020204020204" pitchFamily="34" charset="-120"/>
              </a:rPr>
              <a:t>②我国宗教能顺应历史发展与社会主义社会相适应</a:t>
            </a:r>
            <a:endParaRPr lang="en-US" sz="2255">
              <a:solidFill>
                <a:srgbClr val="000000"/>
              </a:solidFill>
              <a:latin typeface="微软雅黑" panose="020b0503020204020204" charset="-122"/>
              <a:ea typeface="微软雅黑" panose="020b0503020204020204" charset="-122"/>
              <a:cs typeface="微软雅黑" panose="020b0503020204020204" pitchFamily="34" charset="-120"/>
            </a:endParaRPr>
          </a:p>
          <a:p>
            <a:pPr algn="l" fontAlgn="auto">
              <a:lnSpc>
                <a:spcPct val="150000"/>
              </a:lnSpc>
              <a:spcAft>
                <a:spcPts val="600"/>
              </a:spcAft>
            </a:pP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③推进我国宗教中国化就必须减少宗教界对外交往</a:t>
            </a:r>
            <a:endParaRPr lang="en-US" altLang="zh-CN" sz="2255"/>
          </a:p>
          <a:p>
            <a:pPr algn="l" fontAlgn="auto">
              <a:lnSpc>
                <a:spcPct val="150000"/>
              </a:lnSpc>
              <a:spcAft>
                <a:spcPts val="600"/>
              </a:spcAft>
            </a:pP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④党的宗教工作方针的正确性在实践中得到了证明</a:t>
            </a:r>
            <a:endParaRPr lang="en-US" altLang="zh-CN" sz="2255"/>
          </a:p>
          <a:p>
            <a:pPr algn="l" fontAlgn="auto">
              <a:lnSpc>
                <a:spcPct val="150000"/>
              </a:lnSpc>
              <a:spcAft>
                <a:spcPts val="600"/>
              </a:spcAft>
              <a:tabLst>
                <a:tab pos="5256530"/>
                <a:tab pos="10513060"/>
                <a:tab pos="15770225"/>
              </a:tabLst>
            </a:pP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altLang="zh-CN"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①②       B .</a:t>
            </a:r>
            <a:r>
              <a:rPr lang="en-US" altLang="zh-CN"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①③        C.</a:t>
            </a:r>
            <a:r>
              <a:rPr lang="en-US" altLang="zh-CN"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②④         D.</a:t>
            </a:r>
            <a:r>
              <a:rPr lang="en-US" altLang="zh-CN" sz="225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5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255"/>
          </a:p>
          <a:p>
            <a:pPr algn="l">
              <a:lnSpc>
                <a:spcPts val="6800"/>
              </a:lnSpc>
              <a:spcAft>
                <a:spcPts val="600"/>
              </a:spcAft>
            </a:pPr>
            <a:endParaRPr lang="en-US" sz="2255"/>
          </a:p>
        </p:txBody>
      </p:sp>
      <p:sp>
        <p:nvSpPr>
          <p:cNvPr id="5" name="Q_7_AN.48_1#60.99b26e112.bracket"/>
          <p:cNvSpPr/>
          <p:nvPr>
            <p:custDataLst>
              <p:tags r:id="rId6"/>
            </p:custDataLst>
          </p:nvPr>
        </p:nvSpPr>
        <p:spPr>
          <a:xfrm>
            <a:off x="9782857" y="2674620"/>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Q_7_BD.50_1#62.db4d43a32"/>
          <p:cNvSpPr/>
          <p:nvPr>
            <p:custDataLst>
              <p:tags r:id="rId4"/>
            </p:custDataLst>
          </p:nvPr>
        </p:nvSpPr>
        <p:spPr>
          <a:xfrm>
            <a:off x="701183" y="54130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[2020·黄冈期末]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2020年4月26日，宁夏回族自治区召开全区宗教人士代表座谈会。会议强调要坚持党的宗教工作基本方针不动摇，团结教育广大信教群众始终跟党走，服务改革发展大局。下列符合党的宗教工作基本方针的是(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①积极引导宗教与社会主义相适应</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②要求对教规教义作出符合当代发展进步要求的阐释</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③用社会主义核心价值观引领信教群众</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④要求宗教界人士和信教群众放弃宗教信仰</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         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          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          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3" name="Q_7_AN.51_1#62.db4d43a32.bracket"/>
          <p:cNvSpPr/>
          <p:nvPr>
            <p:custDataLst>
              <p:tags r:id="rId5"/>
            </p:custDataLst>
          </p:nvPr>
        </p:nvSpPr>
        <p:spPr>
          <a:xfrm>
            <a:off x="2382137" y="2333897"/>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533773" y="2186587"/>
            <a:ext cx="11123173" cy="3096895"/>
          </a:xfrm>
          <a:prstGeom prst="rect">
            <a:avLst/>
          </a:prstGeom>
        </p:spPr>
        <p:txBody>
          <a:bodyPr wrap="square" lIns="96762" tIns="48381" rIns="96762" bIns="48381">
            <a:spAutoFit/>
          </a:bodyPr>
          <a:lstStyle/>
          <a:p>
            <a:pPr eaLnBrk="0" hangingPunct="0">
              <a:lnSpc>
                <a:spcPct val="150000"/>
              </a:lnSpc>
              <a:buClr>
                <a:schemeClr val="accent1"/>
              </a:buClr>
            </a:pP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rPr>
              <a:t>宗教是一种社会意识形态， 是一种唯心主义世界观。</a:t>
            </a:r>
            <a:endPar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endParaRPr>
          </a:p>
          <a:p>
            <a:pPr eaLnBrk="0" hangingPunct="0">
              <a:lnSpc>
                <a:spcPct val="150000"/>
              </a:lnSpc>
              <a:buClr>
                <a:schemeClr val="accent1"/>
              </a:buClr>
            </a:pP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rPr>
              <a:t>我们既要看到其</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rPr>
              <a:t>消极</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rPr>
              <a:t>作用，又要看到其在社会主义现代化建设中的</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rPr>
              <a:t>积极</a:t>
            </a:r>
            <a:r>
              <a:rPr lang="zh-CN" altLang="en-US" sz="3000" smtClean="0">
                <a:solidFill>
                  <a:prstClr val="black"/>
                </a:solidFill>
                <a:latin typeface="Times New Roman" panose="02020603050405020304" pitchFamily="18" charset="0"/>
                <a:ea typeface="微软雅黑" panose="020b0503020204020204" charset="-122"/>
                <a:cs typeface="Times New Roman" panose="02020603050405020304" pitchFamily="18" charset="0"/>
              </a:rPr>
              <a:t>作用；既要</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rPr>
              <a:t>保护</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rPr>
              <a:t>正常的宗教活动，又要</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rPr>
              <a:t>反对</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rPr>
              <a:t>利用宗教进行</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rPr>
              <a:t>违法</a:t>
            </a:r>
            <a:r>
              <a:rPr lang="zh-CN" altLang="en-US" sz="3000"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犯罪</a:t>
            </a:r>
            <a:r>
              <a:rPr lang="zh-CN" altLang="en-US" sz="3000" smtClean="0">
                <a:solidFill>
                  <a:prstClr val="black"/>
                </a:solidFill>
                <a:latin typeface="Times New Roman" panose="02020603050405020304" pitchFamily="18" charset="0"/>
                <a:ea typeface="微软雅黑" panose="020b0503020204020204" charset="-122"/>
                <a:cs typeface="Times New Roman" panose="02020603050405020304" pitchFamily="18" charset="0"/>
              </a:rPr>
              <a:t>；既</a:t>
            </a:r>
            <a:r>
              <a:rPr lang="zh-CN" altLang="en-US" sz="3000">
                <a:solidFill>
                  <a:srgbClr val="FF0000"/>
                </a:solidFill>
                <a:latin typeface="Times New Roman" panose="02020603050405020304" pitchFamily="18" charset="0"/>
                <a:ea typeface="微软雅黑" panose="020b0503020204020204" charset="-122"/>
                <a:cs typeface="Times New Roman" panose="02020603050405020304" pitchFamily="18" charset="0"/>
              </a:rPr>
              <a:t>不能人为消灭</a:t>
            </a:r>
            <a:r>
              <a:rPr lang="zh-CN" altLang="en-US" sz="3000">
                <a:solidFill>
                  <a:prstClr val="black"/>
                </a:solidFill>
                <a:latin typeface="Times New Roman" panose="02020603050405020304" pitchFamily="18" charset="0"/>
                <a:ea typeface="微软雅黑" panose="020b0503020204020204" charset="-122"/>
                <a:cs typeface="Times New Roman" panose="02020603050405020304" pitchFamily="18" charset="0"/>
              </a:rPr>
              <a:t>宗教，又要</a:t>
            </a:r>
            <a:r>
              <a:rPr lang="zh-CN" altLang="en-US" sz="4000">
                <a:solidFill>
                  <a:srgbClr val="FF0000"/>
                </a:solidFill>
                <a:latin typeface="Times New Roman" panose="02020603050405020304" pitchFamily="18" charset="0"/>
                <a:ea typeface="微软雅黑" panose="020b0503020204020204" charset="-122"/>
                <a:cs typeface="Times New Roman" panose="02020603050405020304" pitchFamily="18" charset="0"/>
              </a:rPr>
              <a:t>弘扬科学精神</a:t>
            </a:r>
            <a:endParaRPr lang="zh-CN" altLang="en-US" sz="400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4" name="Rectangle 842"/>
          <p:cNvSpPr/>
          <p:nvPr>
            <p:custDataLst>
              <p:tags r:id="rId4"/>
            </p:custDataLst>
          </p:nvPr>
        </p:nvSpPr>
        <p:spPr>
          <a:xfrm>
            <a:off x="534035" y="678180"/>
            <a:ext cx="9112250" cy="583565"/>
          </a:xfrm>
          <a:prstGeom prst="rect">
            <a:avLst/>
          </a:prstGeom>
          <a:noFill/>
          <a:ln w="9525">
            <a:noFill/>
          </a:ln>
        </p:spPr>
        <p:txBody>
          <a:bodyPr wrap="square">
            <a:spAutoFit/>
          </a:bodyPr>
          <a:lstStyle/>
          <a:p>
            <a:pPr indent="-341630"/>
            <a:r>
              <a:rPr lang="zh-CN" altLang="en-US" sz="3200" b="1">
                <a:solidFill>
                  <a:srgbClr val="FF0000"/>
                </a:solidFill>
                <a:latin typeface="Calibri" panose="020f0502020204030204" charset="0"/>
                <a:ea typeface="黑体" panose="02010609060101010101" pitchFamily="49" charset="-122"/>
              </a:rPr>
              <a:t>核心考点五：弘扬科学精神</a:t>
            </a:r>
            <a:endParaRPr lang="zh-CN" altLang="en-US" sz="3200" b="1">
              <a:solidFill>
                <a:srgbClr val="FF0000"/>
              </a:solidFill>
              <a:latin typeface="Calibri" panose="020f0502020204030204" charset="0"/>
              <a:ea typeface="黑体" panose="02010609060101010101" pitchFamily="49" charset="-122"/>
            </a:endParaRPr>
          </a:p>
        </p:txBody>
      </p:sp>
      <p:sp>
        <p:nvSpPr>
          <p:cNvPr id="5" name="Rectangle 842"/>
          <p:cNvSpPr/>
          <p:nvPr>
            <p:custDataLst>
              <p:tags r:id="rId5"/>
            </p:custDataLst>
          </p:nvPr>
        </p:nvSpPr>
        <p:spPr>
          <a:xfrm>
            <a:off x="690880" y="1602740"/>
            <a:ext cx="9112250" cy="583565"/>
          </a:xfrm>
          <a:prstGeom prst="rect">
            <a:avLst/>
          </a:prstGeom>
          <a:noFill/>
          <a:ln w="9525">
            <a:noFill/>
          </a:ln>
        </p:spPr>
        <p:txBody>
          <a:bodyPr wrap="square">
            <a:spAutoFit/>
          </a:bodyPr>
          <a:lstStyle/>
          <a:p>
            <a:pPr indent="-341630"/>
            <a:r>
              <a:rPr lang="en-US" altLang="zh-CN" sz="3200" b="1">
                <a:solidFill>
                  <a:schemeClr val="tx1"/>
                </a:solidFill>
                <a:latin typeface="Calibri" panose="020f0502020204030204" charset="0"/>
                <a:ea typeface="黑体" panose="02010609060101010101" pitchFamily="49" charset="-122"/>
              </a:rPr>
              <a:t>1</a:t>
            </a:r>
            <a:r>
              <a:rPr lang="zh-CN" altLang="en-US" sz="3200" b="1">
                <a:solidFill>
                  <a:schemeClr val="tx1"/>
                </a:solidFill>
                <a:latin typeface="Calibri" panose="020f0502020204030204" charset="0"/>
                <a:ea typeface="黑体" panose="02010609060101010101" pitchFamily="49" charset="-122"/>
              </a:rPr>
              <a:t>、宗教的本质</a:t>
            </a:r>
            <a:endParaRPr lang="zh-CN" altLang="en-US" sz="3200" b="1">
              <a:solidFill>
                <a:schemeClr val="tx1"/>
              </a:solidFill>
              <a:latin typeface="Calibri" panose="020f0502020204030204" charset="0"/>
              <a:ea typeface="黑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241" name="Text Box 2"/>
          <p:cNvSpPr txBox="1"/>
          <p:nvPr>
            <p:custDataLst>
              <p:tags r:id="rId3"/>
            </p:custDataLst>
          </p:nvPr>
        </p:nvSpPr>
        <p:spPr>
          <a:xfrm>
            <a:off x="782320" y="544513"/>
            <a:ext cx="8064500" cy="583565"/>
          </a:xfrm>
          <a:prstGeom prst="rect">
            <a:avLst/>
          </a:prstGeom>
          <a:noFill/>
          <a:ln w="9525">
            <a:noFill/>
          </a:ln>
        </p:spPr>
        <p:txBody>
          <a:bodyPr anchor="t">
            <a:spAutoFit/>
          </a:bodyPr>
          <a:lstStyle/>
          <a:p>
            <a:pPr>
              <a:spcBef>
                <a:spcPct val="50000"/>
              </a:spcBef>
            </a:pP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a:t>
            </a:r>
            <a:r>
              <a:rPr lang="zh-CN" sz="3200" b="1">
                <a:ea typeface="微软雅黑" panose="020b0503020204020204" charset="-122"/>
                <a:cs typeface="微软雅黑" panose="020b0503020204020204" charset="-122"/>
              </a:rPr>
              <a:t>弘扬科学精神</a:t>
            </a:r>
            <a:endParaRPr lang="zh-CN" sz="3200" b="1">
              <a:ea typeface="微软雅黑" panose="020b0503020204020204" charset="-122"/>
              <a:cs typeface="微软雅黑" panose="020b0503020204020204" charset="-122"/>
            </a:endParaRPr>
          </a:p>
        </p:txBody>
      </p:sp>
      <p:sp>
        <p:nvSpPr>
          <p:cNvPr id="7174" name="矩形 118788"/>
          <p:cNvSpPr>
            <a:spLocks noChangeArrowheads="1"/>
          </p:cNvSpPr>
          <p:nvPr>
            <p:custDataLst>
              <p:tags r:id="rId4"/>
            </p:custDataLst>
          </p:nvPr>
        </p:nvSpPr>
        <p:spPr bwMode="auto">
          <a:xfrm>
            <a:off x="782320" y="1474470"/>
            <a:ext cx="10568940" cy="452310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1</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必要性：</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我们要遵循辩证唯物主义和历史唯物主义，以科学的态度对待宗教 。</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国家层面：</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巩固马克思主义的指导地位，对人民群众进行科学世界观和无神论的宣传教育，形成文明、健康、崇尚科学的社会风尚。</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）个人层面：</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要用马克思主义理论以及科学文化知识武装自己，弘扬科学精神，不断提高思想道德素质和科学文化素质，树立科学的世界观、人生观和价值观，成为有理想、有本领、有担当的青年，创造美好的人生。</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5" name="矩形 4"/>
          <p:cNvSpPr/>
          <p:nvPr>
            <p:custDataLst>
              <p:tags r:id="rId5"/>
            </p:custDataLst>
          </p:nvPr>
        </p:nvSpPr>
        <p:spPr>
          <a:xfrm>
            <a:off x="5194935" y="1748155"/>
            <a:ext cx="3128010" cy="742315"/>
          </a:xfrm>
          <a:prstGeom prst="rect">
            <a:avLst/>
          </a:prstGeom>
          <a:noFill/>
        </p:spPr>
        <p:txBody>
          <a:bodyPr wrap="square" lIns="96762" tIns="48381" rIns="96762" bIns="48381">
            <a:spAutoFit/>
          </a:bodyPr>
          <a:lstStyle/>
          <a:p>
            <a:pPr defTabSz="967740">
              <a:lnSpc>
                <a:spcPct val="150000"/>
              </a:lnSpc>
            </a:pPr>
            <a:r>
              <a:rPr lang="zh-CN" altLang="en-US" sz="2800" b="1">
                <a:solidFill>
                  <a:srgbClr val="FF0000"/>
                </a:solidFill>
                <a:latin typeface="Times New Roman" panose="02020603050405020304" pitchFamily="18" charset="0"/>
                <a:ea typeface="微软雅黑" panose="020b0503020204020204" charset="-122"/>
                <a:cs typeface="Times New Roman" panose="02020603050405020304" pitchFamily="18" charset="0"/>
              </a:rPr>
              <a:t>对待宗教的</a:t>
            </a:r>
            <a:r>
              <a:rPr lang="zh-CN" altLang="en-US" sz="28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态度</a:t>
            </a:r>
            <a:endParaRPr lang="zh-CN" altLang="en-US" sz="28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6" name="矩形 5"/>
          <p:cNvSpPr/>
          <p:nvPr>
            <p:custDataLst>
              <p:tags r:id="rId6"/>
            </p:custDataLst>
          </p:nvPr>
        </p:nvSpPr>
        <p:spPr>
          <a:xfrm>
            <a:off x="4750435" y="3230880"/>
            <a:ext cx="6882765" cy="742315"/>
          </a:xfrm>
          <a:prstGeom prst="rect">
            <a:avLst/>
          </a:prstGeom>
          <a:noFill/>
        </p:spPr>
        <p:txBody>
          <a:bodyPr wrap="square" lIns="96762" tIns="48381" rIns="96762" bIns="48381">
            <a:spAutoFit/>
          </a:bodyPr>
          <a:lstStyle/>
          <a:p>
            <a:pPr defTabSz="967740">
              <a:lnSpc>
                <a:spcPct val="150000"/>
              </a:lnSpc>
            </a:pPr>
            <a:r>
              <a:rPr lang="zh-CN" altLang="en-US" sz="2800" b="1">
                <a:solidFill>
                  <a:srgbClr val="FF0000"/>
                </a:solidFill>
                <a:latin typeface="Times New Roman" panose="02020603050405020304" pitchFamily="18" charset="0"/>
                <a:ea typeface="微软雅黑" panose="020b0503020204020204" charset="-122"/>
                <a:cs typeface="Times New Roman" panose="02020603050405020304" pitchFamily="18" charset="0"/>
              </a:rPr>
              <a:t>解决宗教问题的根本途径</a:t>
            </a:r>
            <a:endParaRPr lang="zh-CN" altLang="en-US" sz="2800" b="1">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53250" name="Line 31"/>
          <p:cNvCxnSpPr/>
          <p:nvPr>
            <p:custDataLst>
              <p:tags r:id="rId3"/>
            </p:custDataLst>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53252" name="Picture 144"/>
          <p:cNvPicPr>
            <a:picLocks noChangeAspect="1"/>
          </p:cNvPicPr>
          <p:nvPr>
            <p:custDataLst>
              <p:tags r:id="rId5"/>
            </p:custDataLst>
          </p:nvPr>
        </p:nvPicPr>
        <p:blipFill>
          <a:blip r:embed="rId4"/>
          <a:stretch>
            <a:fillRect/>
          </a:stretch>
        </p:blipFill>
        <p:spPr>
          <a:xfrm>
            <a:off x="2681288" y="2859088"/>
            <a:ext cx="590550" cy="642937"/>
          </a:xfrm>
          <a:prstGeom prst="rect">
            <a:avLst/>
          </a:prstGeom>
          <a:noFill/>
          <a:ln w="9525">
            <a:noFill/>
          </a:ln>
        </p:spPr>
      </p:pic>
      <p:grpSp>
        <p:nvGrpSpPr>
          <p:cNvPr id="53253" name="Group -614"/>
          <p:cNvGrpSpPr/>
          <p:nvPr>
            <p:custDataLst>
              <p:tags r:id="rId6"/>
            </p:custDataLst>
          </p:nvPr>
        </p:nvGrpSpPr>
        <p:grpSpPr>
          <a:xfrm>
            <a:off x="1839913" y="2738438"/>
            <a:ext cx="387350" cy="962025"/>
            <a:chOff x="-215021" y="0"/>
            <a:chExt cx="935101" cy="2506945"/>
          </a:xfrm>
        </p:grpSpPr>
        <p:pic>
          <p:nvPicPr>
            <p:cNvPr id="53256" name="Picture 146" descr="图片22.png"/>
            <p:cNvPicPr>
              <a:picLocks noChangeAspect="1"/>
            </p:cNvPicPr>
            <p:nvPr>
              <p:custDataLst>
                <p:tags r:id="rId8"/>
              </p:custDataLst>
            </p:nvPr>
          </p:nvPicPr>
          <p:blipFill>
            <a:blip r:embed="rId7"/>
            <a:stretch>
              <a:fillRect/>
            </a:stretch>
          </p:blipFill>
          <p:spPr>
            <a:xfrm>
              <a:off x="0" y="0"/>
              <a:ext cx="720080" cy="2506945"/>
            </a:xfrm>
            <a:prstGeom prst="rect">
              <a:avLst/>
            </a:prstGeom>
            <a:noFill/>
            <a:ln w="9525">
              <a:noFill/>
            </a:ln>
          </p:spPr>
        </p:pic>
        <p:pic>
          <p:nvPicPr>
            <p:cNvPr id="53257" name="Picture 148" descr="图片23.png"/>
            <p:cNvPicPr>
              <a:picLocks noChangeAspect="1"/>
            </p:cNvPicPr>
            <p:nvPr>
              <p:custDataLst>
                <p:tags r:id="rId10"/>
              </p:custDataLst>
            </p:nvPr>
          </p:nvPicPr>
          <p:blipFill>
            <a:blip r:embed="rId9">
              <a:lum bright="20001" contrast="40000"/>
            </a:blip>
            <a:stretch>
              <a:fillRect/>
            </a:stretch>
          </p:blipFill>
          <p:spPr>
            <a:xfrm>
              <a:off x="128586" y="216024"/>
              <a:ext cx="447478" cy="2088232"/>
            </a:xfrm>
            <a:prstGeom prst="rect">
              <a:avLst/>
            </a:prstGeom>
            <a:noFill/>
            <a:ln w="9525">
              <a:noFill/>
            </a:ln>
          </p:spPr>
        </p:pic>
        <p:sp>
          <p:nvSpPr>
            <p:cNvPr id="53258" name="Rectangle 184"/>
            <p:cNvSpPr/>
            <p:nvPr>
              <p:custDataLst>
                <p:tags r:id="rId11"/>
              </p:custDataLst>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53254" name="Rectangle 186"/>
          <p:cNvSpPr/>
          <p:nvPr>
            <p:custDataLst>
              <p:tags r:id="rId12"/>
            </p:custDataLst>
          </p:nvPr>
        </p:nvSpPr>
        <p:spPr>
          <a:xfrm>
            <a:off x="4045287" y="2795463"/>
            <a:ext cx="5967730" cy="706755"/>
          </a:xfrm>
          <a:prstGeom prst="rect">
            <a:avLst/>
          </a:prstGeom>
          <a:noFill/>
          <a:ln w="9525">
            <a:noFill/>
          </a:ln>
        </p:spPr>
        <p:txBody>
          <a:bodyPr wrap="none">
            <a:spAutoFit/>
          </a:bodyPr>
          <a:lstStyle/>
          <a:p>
            <a:pPr indent="-341630" algn="ctr"/>
            <a:r>
              <a:rPr lang="zh-CN" altLang="en-US" sz="4000" b="1">
                <a:latin typeface="楷体_GB2312" panose="02010609030101010101" charset="-122"/>
                <a:ea typeface="楷体_GB2312" panose="02010609030101010101" charset="-122"/>
                <a:sym typeface="宋体" panose="02010600030101010101" pitchFamily="2" charset="-122"/>
              </a:rPr>
              <a:t>（四）易错剖析</a:t>
            </a:r>
            <a:r>
              <a:rPr lang="zh-CN" altLang="en-US" sz="4000" b="1">
                <a:latin typeface="Arial" panose="020b0604020202020204" pitchFamily="34" charset="0"/>
                <a:ea typeface="楷体_GB2312" panose="02010609030101010101" charset="-122"/>
                <a:sym typeface="宋体" panose="02010600030101010101" pitchFamily="2" charset="-122"/>
              </a:rPr>
              <a:t>·</a:t>
            </a:r>
            <a:r>
              <a:rPr lang="zh-CN" altLang="en-US" sz="4000" b="1">
                <a:latin typeface="楷体_GB2312" panose="02010609030101010101" charset="-122"/>
                <a:ea typeface="楷体_GB2312" panose="02010609030101010101" charset="-122"/>
                <a:sym typeface="宋体" panose="02010600030101010101" pitchFamily="2" charset="-122"/>
              </a:rPr>
              <a:t>矫正训练</a:t>
            </a:r>
            <a:endParaRPr lang="zh-CN" altLang="zh-CN">
              <a:latin typeface="Calibri" panose="020f0502020204030204"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625070"/>
            <a:ext cx="11430000" cy="3449955"/>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我国各民族在政治、经济、文化等方面实现了平等</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因此各民族间已不存在差异。</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我国各族人民都是国家的主人</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都依法平等地享有政治、经济、文化和社会等方面的权利</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但由于社会发展的不平衡性</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民族之间还存在着差别。因而</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在民族发展问题上</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实现各民族的共同繁荣是我们的奋斗目标。</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3" name="矩形 2"/>
          <p:cNvSpPr>
            <a:spLocks noChangeAspect="1"/>
          </p:cNvSpPr>
          <p:nvPr>
            <p:custDataLst>
              <p:tags r:id="rId4"/>
            </p:custDataLst>
          </p:nvPr>
        </p:nvSpPr>
        <p:spPr>
          <a:xfrm>
            <a:off x="381000" y="4074942"/>
            <a:ext cx="11430000" cy="2330450"/>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民族区域自治制度的前提和基础是民族自治地方的自治权</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在有少数民族的地方实行。</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民族区域自治制度的前提和基础是国家统一</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自治权是民族区域自治制度的核心内容</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民族区域自治是在各少数民族聚居的地方实行的。</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1016147"/>
            <a:ext cx="11430000" cy="5128895"/>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民族自治机关享有独立的立法权和司法权。</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民族自治机关享有立法自治权、经济自治权、文化管理自治权和变通执行权</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但不享有独立立法权和司法权。</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4</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民族区域自治地方设立在少数民族居住的地方</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民族乡属于民族自治地方。</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①民族自治地方设立在各少数民族聚居的地方</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而不是设立在各少数民族居住的地方</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也不是设立在各民族聚居的地方</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更不是设立在某一少数民族聚居的地方。②民族自治地方包括自治区、自治州、自治县三级</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民族自治地方不包括民族乡</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民族乡是与乡、镇平级的行政单位。</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381000" y="806342"/>
            <a:ext cx="11430000" cy="4771390"/>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5</a:t>
            </a:r>
            <a:r>
              <a:rPr lang="zh-CN" altLang="en-US"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民族区域自治制度的核心内容是自治权</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民族自治地方的国家机关都拥有自治权。</a:t>
            </a:r>
            <a:endPar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600" b="1">
                <a:solidFill>
                  <a:srgbClr val="000000"/>
                </a:solidFill>
                <a:latin typeface="宋体" panose="02010600030101010101" pitchFamily="2" charset="-122"/>
                <a:ea typeface="宋体" panose="02010600030101010101" pitchFamily="2" charset="-122"/>
                <a:cs typeface="宋体" panose="02010600030101010101" pitchFamily="2" charset="-122"/>
              </a:rPr>
              <a:t>点拨：</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自治权是民族区域自治制度的核心内容</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自治机关</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即自治地方的人民代表大会和人民政府拥有自治权</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其他自治地方的国家机关</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如司法机关</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不是自治机关</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rPr>
              <a:t>不拥有自治权。</a:t>
            </a:r>
            <a:endPar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6</a:t>
            </a:r>
            <a:r>
              <a:rPr lang="zh-CN" altLang="en-US"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我国实行宗教信仰自由政策</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因此国家支持、提倡、鼓励人们信仰宗教。</a:t>
            </a:r>
            <a:endPar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6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我国尊重和保护公民的宗教信仰自由</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国家不反对人们信仰宗教</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但也不支持、不提倡、不鼓励人们信仰宗教。但国家要依法管理宗教事务</a:t>
            </a:r>
            <a:r>
              <a:rPr lang="en-US"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6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积极引导宗教同社会主义社会相适应。</a:t>
            </a:r>
            <a:endParaRPr lang="zh-CN" altLang="zh-CN" sz="26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298450" y="304800"/>
            <a:ext cx="11595100" cy="6249035"/>
          </a:xfrm>
          <a:prstGeom prst="rect">
            <a:avLst/>
          </a:prstGeom>
        </p:spPr>
        <p:txBody>
          <a:bodyPr wrap="square">
            <a:spAutoFit/>
          </a:bodyPr>
          <a:lstStyle/>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7</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我国实行宗教信仰自由是指我国保护公民信仰宗教的自由。</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我国实行宗教信仰自由政策</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既包括我国保护公民信仰宗教的自由</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rPr>
              <a:t>又包括保护公民不信仰宗教的自由。</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8</a:t>
            </a:r>
            <a:r>
              <a:rPr lang="zh-CN" altLang="en-US"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全面贯彻党的宗教工作基本方针</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目的是引导宗教与社会主义相适应。</a:t>
            </a:r>
            <a:endPar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点拨：</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社会主义在意识形态领域以马克思主义为指导</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马克思主义是辩证唯物主义和历史唯物主义</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宗教是一种唯心主义世界观</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不可能与社会主义相适应。但在我国</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广大信教群众是拥护社会主义的</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宗教团体已经成为联系各自信教群众的爱国组织。因此</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宗教与社会主义社会是相适应的。全面贯彻党的宗教工作基本方针</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目的并不是引导宗教与社会主义相适应</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而是要大力加强广大信教群众和不信教群众的团结</a:t>
            </a:r>
            <a:r>
              <a:rPr lang="en-US"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把他们的力量凝聚到发展中国特色社会主义共同目标上来。</a:t>
            </a:r>
            <a:endParaRPr lang="zh-CN" altLang="zh-CN" sz="2800">
              <a:solidFill>
                <a:srgbClr val="000000"/>
              </a:solidFill>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50000" name="Rectangle 400"/>
          <p:cNvSpPr/>
          <p:nvPr>
            <p:custDataLst>
              <p:tags r:id="rId3"/>
            </p:custDataLst>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endParaRPr lang="zh-CN" altLang="en-US" sz="5800">
              <a:solidFill>
                <a:srgbClr val="FF0000"/>
              </a:solidFill>
              <a:latin typeface="微软雅黑" panose="020b0503020204020204" charset="-122"/>
              <a:ea typeface="微软雅黑" panose="020b0503020204020204" charset="-122"/>
              <a:sym typeface="微软雅黑" panose="020b0503020204020204" charset="-122"/>
            </a:endParaRPr>
          </a:p>
        </p:txBody>
      </p:sp>
      <p:pic>
        <p:nvPicPr>
          <p:cNvPr id="1050001" name="New picture" hidden="1"/>
          <p:cNvPicPr/>
          <p:nvPr>
            <p:custDataLst>
              <p:tags r:id="rId5"/>
            </p:custDataLst>
          </p:nvPr>
        </p:nvPicPr>
        <p:blipFill>
          <a:blip r:embed="rId4"/>
          <a:stretch>
            <a:fillRect/>
          </a:stretch>
        </p:blipFill>
        <p:spPr>
          <a:xfrm>
            <a:off x="10591800" y="11125200"/>
            <a:ext cx="292100" cy="342900"/>
          </a:xfrm>
          <a:prstGeom prst="cube">
            <a:avLst/>
          </a:prstGeom>
        </p:spPr>
      </p:pic>
      <p:pic>
        <p:nvPicPr>
          <p:cNvPr id="1050002" name="New picture"/>
          <p:cNvPicPr/>
          <p:nvPr>
            <p:custDataLst>
              <p:tags r:id="rId7"/>
            </p:custDataLst>
          </p:nvPr>
        </p:nvPicPr>
        <p:blipFill>
          <a:blip r:embed="rId6"/>
          <a:stretch>
            <a:fillRect/>
          </a:stretch>
        </p:blipFill>
        <p:spPr>
          <a:xfrm>
            <a:off x="12293600" y="12306300"/>
            <a:ext cx="342900" cy="254000"/>
          </a:xfrm>
          <a:prstGeom prst="cube">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tags/tag1.xml><?xml version="1.0" encoding="utf-8"?>
<p:tagLst xmlns:p="http://schemas.openxmlformats.org/presentationml/2006/main">
  <p:tag name="AS_UNIQUEID" val="511"/>
</p:tagLst>
</file>

<file path=ppt/tags/tag2.xml><?xml version="1.0" encoding="utf-8"?>
<p:tagLst xmlns:p="http://schemas.openxmlformats.org/presentationml/2006/main">
  <p:tag name="AS_UNIQUEID" val="512"/>
</p:tagLst>
</file>

<file path=ppt/tags/tag3.xml><?xml version="1.0" encoding="utf-8"?>
<p:tagLst xmlns:p="http://schemas.openxmlformats.org/presentationml/2006/main">
  <p:tag name="AS_UNIQUEID" val="513"/>
</p:tagLst>
</file>

<file path=ppt/tags/tag4.xml><?xml version="1.0" encoding="utf-8"?>
<p:tagLst xmlns:p="http://schemas.openxmlformats.org/presentationml/2006/main">
  <p:tag name="AS_UNIQUEID" val="514"/>
</p:tagLst>
</file>

<file path=ppt/tags/tag5.xml><?xml version="1.0" encoding="utf-8"?>
<p:tagLst xmlns:p="http://schemas.openxmlformats.org/presentationml/2006/main">
  <p:tag name="AS_UNIQUEID" val="515"/>
</p:tagLst>
</file>

<file path=ppt/tags/tag6.xml><?xml version="1.0" encoding="utf-8"?>
<p:tagLst xmlns:p="http://schemas.openxmlformats.org/presentationml/2006/main">
  <p:tag name="AS_UNIQUEID" val="516"/>
</p:tagLst>
</file>

<file path=ppt/tags/tag7.xml><?xml version="1.0" encoding="utf-8"?>
<p:tagLst xmlns:p="http://schemas.openxmlformats.org/presentationml/2006/main">
  <p:tag name="AS_UNIQUEID" val="517"/>
</p:tagLst>
</file>

<file path=ppt/tags/tag8.xml><?xml version="1.0" encoding="utf-8"?>
<p:tagLst xmlns:p="http://schemas.openxmlformats.org/presentationml/2006/main">
  <p:tag name="AS_UNIQUEID" val="518"/>
</p:tagLst>
</file>

<file path=ppt/tags/tag9.xml><?xml version="1.0" encoding="utf-8"?>
<p:tagLst xmlns:p="http://schemas.openxmlformats.org/presentationml/2006/main">
  <p:tag name="AS_UNIQUEID" val="519"/>
</p:tagLst>
</file>

<file path=ppt/tags/tag10.xml><?xml version="1.0" encoding="utf-8"?>
<p:tagLst xmlns:p="http://schemas.openxmlformats.org/presentationml/2006/main">
  <p:tag name="AS_UNIQUEID" val="520"/>
</p:tagLst>
</file>

<file path=ppt/tags/tag11.xml><?xml version="1.0" encoding="utf-8"?>
<p:tagLst xmlns:p="http://schemas.openxmlformats.org/presentationml/2006/main">
  <p:tag name="AS_UNIQUEID" val="521"/>
</p:tagLst>
</file>

<file path=ppt/tags/tag12.xml><?xml version="1.0" encoding="utf-8"?>
<p:tagLst xmlns:p="http://schemas.openxmlformats.org/presentationml/2006/main">
  <p:tag name="AS_UNIQUEID" val="522"/>
</p:tagLst>
</file>

<file path=ppt/tags/tag13.xml><?xml version="1.0" encoding="utf-8"?>
<p:tagLst xmlns:p="http://schemas.openxmlformats.org/presentationml/2006/main">
  <p:tag name="AS_UNIQUEID" val="523"/>
</p:tagLst>
</file>

<file path=ppt/tags/tag14.xml><?xml version="1.0" encoding="utf-8"?>
<p:tagLst xmlns:p="http://schemas.openxmlformats.org/presentationml/2006/main">
  <p:tag name="AS_UNIQUEID" val="524"/>
</p:tagLst>
</file>

<file path=ppt/tags/tag15.xml><?xml version="1.0" encoding="utf-8"?>
<p:tagLst xmlns:p="http://schemas.openxmlformats.org/presentationml/2006/main">
  <p:tag name="AS_UNIQUEID" val="525"/>
</p:tagLst>
</file>

<file path=ppt/tags/tag16.xml><?xml version="1.0" encoding="utf-8"?>
<p:tagLst xmlns:p="http://schemas.openxmlformats.org/presentationml/2006/main">
  <p:tag name="AS_UNIQUEID" val="526"/>
</p:tagLst>
</file>

<file path=ppt/tags/tag17.xml><?xml version="1.0" encoding="utf-8"?>
<p:tagLst xmlns:p="http://schemas.openxmlformats.org/presentationml/2006/main">
  <p:tag name="AS_UNIQUEID" val="527"/>
</p:tagLst>
</file>

<file path=ppt/tags/tag18.xml><?xml version="1.0" encoding="utf-8"?>
<p:tagLst xmlns:p="http://schemas.openxmlformats.org/presentationml/2006/main">
  <p:tag name="AS_UNIQUEID" val="528"/>
</p:tagLst>
</file>

<file path=ppt/tags/tag19.xml><?xml version="1.0" encoding="utf-8"?>
<p:tagLst xmlns:p="http://schemas.openxmlformats.org/presentationml/2006/main">
  <p:tag name="AS_UNIQUEID" val="529"/>
</p:tagLst>
</file>

<file path=ppt/tags/tag20.xml><?xml version="1.0" encoding="utf-8"?>
<p:tagLst xmlns:p="http://schemas.openxmlformats.org/presentationml/2006/main">
  <p:tag name="AS_UNIQUEID" val="530"/>
</p:tagLst>
</file>

<file path=ppt/tags/tag21.xml><?xml version="1.0" encoding="utf-8"?>
<p:tagLst xmlns:p="http://schemas.openxmlformats.org/presentationml/2006/main">
  <p:tag name="AS_UNIQUEID" val="531"/>
</p:tagLst>
</file>

<file path=ppt/tags/tag22.xml><?xml version="1.0" encoding="utf-8"?>
<p:tagLst xmlns:p="http://schemas.openxmlformats.org/presentationml/2006/main">
  <p:tag name="AS_UNIQUEID" val="532"/>
</p:tagLst>
</file>

<file path=ppt/tags/tag23.xml><?xml version="1.0" encoding="utf-8"?>
<p:tagLst xmlns:p="http://schemas.openxmlformats.org/presentationml/2006/main">
  <p:tag name="AS_UNIQUEID" val="533"/>
</p:tagLst>
</file>

<file path=ppt/tags/tag24.xml><?xml version="1.0" encoding="utf-8"?>
<p:tagLst xmlns:p="http://schemas.openxmlformats.org/presentationml/2006/main">
  <p:tag name="AS_UNIQUEID" val="534"/>
</p:tagLst>
</file>

<file path=ppt/tags/tag25.xml><?xml version="1.0" encoding="utf-8"?>
<p:tagLst xmlns:p="http://schemas.openxmlformats.org/presentationml/2006/main">
  <p:tag name="AS_UNIQUEID" val="535"/>
</p:tagLst>
</file>

<file path=ppt/tags/tag26.xml><?xml version="1.0" encoding="utf-8"?>
<p:tagLst xmlns:p="http://schemas.openxmlformats.org/presentationml/2006/main">
  <p:tag name="AS_UNIQUEID" val="536"/>
</p:tagLst>
</file>

<file path=ppt/tags/tag27.xml><?xml version="1.0" encoding="utf-8"?>
<p:tagLst xmlns:p="http://schemas.openxmlformats.org/presentationml/2006/main">
  <p:tag name="AS_UNIQUEID" val="537"/>
</p:tagLst>
</file>

<file path=ppt/tags/tag28.xml><?xml version="1.0" encoding="utf-8"?>
<p:tagLst xmlns:p="http://schemas.openxmlformats.org/presentationml/2006/main">
  <p:tag name="AS_UNIQUEID" val="538"/>
</p:tagLst>
</file>

<file path=ppt/tags/tag29.xml><?xml version="1.0" encoding="utf-8"?>
<p:tagLst xmlns:p="http://schemas.openxmlformats.org/presentationml/2006/main">
  <p:tag name="AS_UNIQUEID" val="539"/>
</p:tagLst>
</file>

<file path=ppt/tags/tag30.xml><?xml version="1.0" encoding="utf-8"?>
<p:tagLst xmlns:p="http://schemas.openxmlformats.org/presentationml/2006/main">
  <p:tag name="AS_UNIQUEID" val="239"/>
</p:tagLst>
</file>

<file path=ppt/tags/tag31.xml><?xml version="1.0" encoding="utf-8"?>
<p:tagLst xmlns:p="http://schemas.openxmlformats.org/presentationml/2006/main">
  <p:tag name="AS_UNIQUEID" val="540"/>
</p:tagLst>
</file>

<file path=ppt/tags/tag32.xml><?xml version="1.0" encoding="utf-8"?>
<p:tagLst xmlns:p="http://schemas.openxmlformats.org/presentationml/2006/main">
  <p:tag name="AS_UNIQUEID" val="241"/>
</p:tagLst>
</file>

<file path=ppt/tags/tag33.xml><?xml version="1.0" encoding="utf-8"?>
<p:tagLst xmlns:p="http://schemas.openxmlformats.org/presentationml/2006/main">
  <p:tag name="AS_UNIQUEID" val="541"/>
</p:tagLst>
</file>

<file path=ppt/tags/tag34.xml><?xml version="1.0" encoding="utf-8"?>
<p:tagLst xmlns:p="http://schemas.openxmlformats.org/presentationml/2006/main">
  <p:tag name="AS_UNIQUEID" val="243"/>
</p:tagLst>
</file>

<file path=ppt/tags/tag35.xml><?xml version="1.0" encoding="utf-8"?>
<p:tagLst xmlns:p="http://schemas.openxmlformats.org/presentationml/2006/main">
  <p:tag name="AS_UNIQUEID" val="542"/>
</p:tagLst>
</file>

<file path=ppt/tags/tag36.xml><?xml version="1.0" encoding="utf-8"?>
<p:tagLst xmlns:p="http://schemas.openxmlformats.org/presentationml/2006/main">
  <p:tag name="AS_UNIQUEID" val="245"/>
</p:tagLst>
</file>

<file path=ppt/tags/tag37.xml><?xml version="1.0" encoding="utf-8"?>
<p:tagLst xmlns:p="http://schemas.openxmlformats.org/presentationml/2006/main">
  <p:tag name="AS_UNIQUEID" val="543"/>
</p:tagLst>
</file>

<file path=ppt/tags/tag38.xml><?xml version="1.0" encoding="utf-8"?>
<p:tagLst xmlns:p="http://schemas.openxmlformats.org/presentationml/2006/main">
  <p:tag name="AS_UNIQUEID" val="254"/>
</p:tagLst>
</file>

<file path=ppt/tags/tag39.xml><?xml version="1.0" encoding="utf-8"?>
<p:tagLst xmlns:p="http://schemas.openxmlformats.org/presentationml/2006/main">
  <p:tag name="AS_UNIQUEID" val="255"/>
</p:tagLst>
</file>

<file path=ppt/tags/tag40.xml><?xml version="1.0" encoding="utf-8"?>
<p:tagLst xmlns:p="http://schemas.openxmlformats.org/presentationml/2006/main">
  <p:tag name="AS_UNIQUEID" val="256"/>
</p:tagLst>
</file>

<file path=ppt/tags/tag41.xml><?xml version="1.0" encoding="utf-8"?>
<p:tagLst xmlns:p="http://schemas.openxmlformats.org/presentationml/2006/main">
  <p:tag name="AS_UNIQUEID" val="257"/>
</p:tagLst>
</file>

<file path=ppt/tags/tag42.xml><?xml version="1.0" encoding="utf-8"?>
<p:tagLst xmlns:p="http://schemas.openxmlformats.org/presentationml/2006/main">
  <p:tag name="AS_UNIQUEID" val="258"/>
</p:tagLst>
</file>

<file path=ppt/tags/tag43.xml><?xml version="1.0" encoding="utf-8"?>
<p:tagLst xmlns:p="http://schemas.openxmlformats.org/presentationml/2006/main">
  <p:tag name="AS_UNIQUEID" val="544"/>
</p:tagLst>
</file>

<file path=ppt/tags/tag44.xml><?xml version="1.0" encoding="utf-8"?>
<p:tagLst xmlns:p="http://schemas.openxmlformats.org/presentationml/2006/main">
  <p:tag name="AS_UNIQUEID" val="545"/>
</p:tagLst>
</file>

<file path=ppt/tags/tag45.xml><?xml version="1.0" encoding="utf-8"?>
<p:tagLst xmlns:p="http://schemas.openxmlformats.org/presentationml/2006/main">
  <p:tag name="AS_UNIQUEID" val="546"/>
</p:tagLst>
</file>

<file path=ppt/tags/tag46.xml><?xml version="1.0" encoding="utf-8"?>
<p:tagLst xmlns:p="http://schemas.openxmlformats.org/presentationml/2006/main">
  <p:tag name="AS_UNIQUEID" val="547"/>
</p:tagLst>
</file>

<file path=ppt/tags/tag47.xml><?xml version="1.0" encoding="utf-8"?>
<p:tagLst xmlns:p="http://schemas.openxmlformats.org/presentationml/2006/main">
  <p:tag name="AS_UNIQUEID" val="548"/>
</p:tagLst>
</file>

<file path=ppt/tags/tag48.xml><?xml version="1.0" encoding="utf-8"?>
<p:tagLst xmlns:p="http://schemas.openxmlformats.org/presentationml/2006/main">
  <p:tag name="AS_UNIQUEID" val="549"/>
</p:tagLst>
</file>

<file path=ppt/tags/tag49.xml><?xml version="1.0" encoding="utf-8"?>
<p:tagLst xmlns:p="http://schemas.openxmlformats.org/presentationml/2006/main">
  <p:tag name="AS_UNIQUEID" val="550"/>
</p:tagLst>
</file>

<file path=ppt/tags/tag50.xml><?xml version="1.0" encoding="utf-8"?>
<p:tagLst xmlns:p="http://schemas.openxmlformats.org/presentationml/2006/main">
  <p:tag name="AS_UNIQUEID" val="551"/>
</p:tagLst>
</file>

<file path=ppt/tags/tag51.xml><?xml version="1.0" encoding="utf-8"?>
<p:tagLst xmlns:p="http://schemas.openxmlformats.org/presentationml/2006/main">
  <p:tag name="AS_UNIQUEID" val="552"/>
</p:tagLst>
</file>

<file path=ppt/tags/tag52.xml><?xml version="1.0" encoding="utf-8"?>
<p:tagLst xmlns:p="http://schemas.openxmlformats.org/presentationml/2006/main">
  <p:tag name="AS_UNIQUEID" val="553"/>
</p:tagLst>
</file>

<file path=ppt/tags/tag53.xml><?xml version="1.0" encoding="utf-8"?>
<p:tagLst xmlns:p="http://schemas.openxmlformats.org/presentationml/2006/main">
  <p:tag name="AS_UNIQUEID" val="554"/>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4.xml><?xml version="1.0" encoding="utf-8"?>
<p:tagLst xmlns:p="http://schemas.openxmlformats.org/presentationml/2006/main">
  <p:tag name="AS_UNIQUEID" val="55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5.xml><?xml version="1.0" encoding="utf-8"?>
<p:tagLst xmlns:p="http://schemas.openxmlformats.org/presentationml/2006/main">
  <p:tag name="AS_UNIQUEID" val="55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6.xml><?xml version="1.0" encoding="utf-8"?>
<p:tagLst xmlns:p="http://schemas.openxmlformats.org/presentationml/2006/main">
  <p:tag name="AS_UNIQUEID" val="557"/>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7.xml><?xml version="1.0" encoding="utf-8"?>
<p:tagLst xmlns:p="http://schemas.openxmlformats.org/presentationml/2006/main">
  <p:tag name="AS_UNIQUEID" val="558"/>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8.xml><?xml version="1.0" encoding="utf-8"?>
<p:tagLst xmlns:p="http://schemas.openxmlformats.org/presentationml/2006/main">
  <p:tag name="AS_UNIQUEID" val="559"/>
</p:tagLst>
</file>

<file path=ppt/tags/tag59.xml><?xml version="1.0" encoding="utf-8"?>
<p:tagLst xmlns:p="http://schemas.openxmlformats.org/presentationml/2006/main">
  <p:tag name="AS_UNIQUEID" val="56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0.xml><?xml version="1.0" encoding="utf-8"?>
<p:tagLst xmlns:p="http://schemas.openxmlformats.org/presentationml/2006/main">
  <p:tag name="AS_UNIQUEID" val="56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1.xml><?xml version="1.0" encoding="utf-8"?>
<p:tagLst xmlns:p="http://schemas.openxmlformats.org/presentationml/2006/main">
  <p:tag name="AS_UNIQUEID" val="56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2.xml><?xml version="1.0" encoding="utf-8"?>
<p:tagLst xmlns:p="http://schemas.openxmlformats.org/presentationml/2006/main">
  <p:tag name="AS_UNIQUEID" val="56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3.xml><?xml version="1.0" encoding="utf-8"?>
<p:tagLst xmlns:p="http://schemas.openxmlformats.org/presentationml/2006/main">
  <p:tag name="AS_UNIQUEID" val="56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4.xml><?xml version="1.0" encoding="utf-8"?>
<p:tagLst xmlns:p="http://schemas.openxmlformats.org/presentationml/2006/main">
  <p:tag name="AS_UNIQUEID" val="565"/>
</p:tagLst>
</file>

<file path=ppt/tags/tag65.xml><?xml version="1.0" encoding="utf-8"?>
<p:tagLst xmlns:p="http://schemas.openxmlformats.org/presentationml/2006/main">
  <p:tag name="AS_UNIQUEID" val="56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6.xml><?xml version="1.0" encoding="utf-8"?>
<p:tagLst xmlns:p="http://schemas.openxmlformats.org/presentationml/2006/main">
  <p:tag name="AS_UNIQUEID" val="56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7.xml><?xml version="1.0" encoding="utf-8"?>
<p:tagLst xmlns:p="http://schemas.openxmlformats.org/presentationml/2006/main">
  <p:tag name="AS_UNIQUEID" val="56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8.xml><?xml version="1.0" encoding="utf-8"?>
<p:tagLst xmlns:p="http://schemas.openxmlformats.org/presentationml/2006/main">
  <p:tag name="AS_UNIQUEID" val="56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9.xml><?xml version="1.0" encoding="utf-8"?>
<p:tagLst xmlns:p="http://schemas.openxmlformats.org/presentationml/2006/main">
  <p:tag name="AS_UNIQUEID" val="57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0.xml><?xml version="1.0" encoding="utf-8"?>
<p:tagLst xmlns:p="http://schemas.openxmlformats.org/presentationml/2006/main">
  <p:tag name="AS_UNIQUEID" val="571"/>
</p:tagLst>
</file>

<file path=ppt/tags/tag71.xml><?xml version="1.0" encoding="utf-8"?>
<p:tagLst xmlns:p="http://schemas.openxmlformats.org/presentationml/2006/main">
  <p:tag name="AS_UNIQUEID" val="57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2.xml><?xml version="1.0" encoding="utf-8"?>
<p:tagLst xmlns:p="http://schemas.openxmlformats.org/presentationml/2006/main">
  <p:tag name="AS_UNIQUEID" val="57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3.xml><?xml version="1.0" encoding="utf-8"?>
<p:tagLst xmlns:p="http://schemas.openxmlformats.org/presentationml/2006/main">
  <p:tag name="AS_UNIQUEID" val="57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4.xml><?xml version="1.0" encoding="utf-8"?>
<p:tagLst xmlns:p="http://schemas.openxmlformats.org/presentationml/2006/main">
  <p:tag name="AS_UNIQUEID" val="57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5.xml><?xml version="1.0" encoding="utf-8"?>
<p:tagLst xmlns:p="http://schemas.openxmlformats.org/presentationml/2006/main">
  <p:tag name="AS_UNIQUEID" val="57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6.xml><?xml version="1.0" encoding="utf-8"?>
<p:tagLst xmlns:p="http://schemas.openxmlformats.org/presentationml/2006/main">
  <p:tag name="AS_UNIQUEID" val="57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7.xml><?xml version="1.0" encoding="utf-8"?>
<p:tagLst xmlns:p="http://schemas.openxmlformats.org/presentationml/2006/main">
  <p:tag name="AS_UNIQUEID" val="578"/>
</p:tagLst>
</file>

<file path=ppt/tags/tag78.xml><?xml version="1.0" encoding="utf-8"?>
<p:tagLst xmlns:p="http://schemas.openxmlformats.org/presentationml/2006/main">
  <p:tag name="AS_UNIQUEID" val="57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9.xml><?xml version="1.0" encoding="utf-8"?>
<p:tagLst xmlns:p="http://schemas.openxmlformats.org/presentationml/2006/main">
  <p:tag name="AS_UNIQUEID" val="58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0.xml><?xml version="1.0" encoding="utf-8"?>
<p:tagLst xmlns:p="http://schemas.openxmlformats.org/presentationml/2006/main">
  <p:tag name="AS_UNIQUEID" val="58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1.xml><?xml version="1.0" encoding="utf-8"?>
<p:tagLst xmlns:p="http://schemas.openxmlformats.org/presentationml/2006/main">
  <p:tag name="AS_UNIQUEID" val="58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2.xml><?xml version="1.0" encoding="utf-8"?>
<p:tagLst xmlns:p="http://schemas.openxmlformats.org/presentationml/2006/main">
  <p:tag name="AS_UNIQUEID" val="58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3.xml><?xml version="1.0" encoding="utf-8"?>
<p:tagLst xmlns:p="http://schemas.openxmlformats.org/presentationml/2006/main">
  <p:tag name="AS_UNIQUEID" val="58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4.xml><?xml version="1.0" encoding="utf-8"?>
<p:tagLst xmlns:p="http://schemas.openxmlformats.org/presentationml/2006/main">
  <p:tag name="AS_UNIQUEID" val="58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5.xml><?xml version="1.0" encoding="utf-8"?>
<p:tagLst xmlns:p="http://schemas.openxmlformats.org/presentationml/2006/main">
  <p:tag name="AS_UNIQUEID" val="58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6.xml><?xml version="1.0" encoding="utf-8"?>
<p:tagLst xmlns:p="http://schemas.openxmlformats.org/presentationml/2006/main">
  <p:tag name="AS_UNIQUEID" val="587"/>
</p:tagLst>
</file>

<file path=ppt/tags/tag87.xml><?xml version="1.0" encoding="utf-8"?>
<p:tagLst xmlns:p="http://schemas.openxmlformats.org/presentationml/2006/main">
  <p:tag name="AS_UNIQUEID" val="58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8.xml><?xml version="1.0" encoding="utf-8"?>
<p:tagLst xmlns:p="http://schemas.openxmlformats.org/presentationml/2006/main">
  <p:tag name="AS_UNIQUEID" val="58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9.xml><?xml version="1.0" encoding="utf-8"?>
<p:tagLst xmlns:p="http://schemas.openxmlformats.org/presentationml/2006/main">
  <p:tag name="AS_UNIQUEID" val="59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0.xml><?xml version="1.0" encoding="utf-8"?>
<p:tagLst xmlns:p="http://schemas.openxmlformats.org/presentationml/2006/main">
  <p:tag name="AS_UNIQUEID" val="59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1.xml><?xml version="1.0" encoding="utf-8"?>
<p:tagLst xmlns:p="http://schemas.openxmlformats.org/presentationml/2006/main">
  <p:tag name="AS_UNIQUEID" val="592"/>
</p:tagLst>
</file>

<file path=ppt/tags/tag92.xml><?xml version="1.0" encoding="utf-8"?>
<p:tagLst xmlns:p="http://schemas.openxmlformats.org/presentationml/2006/main">
  <p:tag name="AS_UNIQUEID" val="59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3.xml><?xml version="1.0" encoding="utf-8"?>
<p:tagLst xmlns:p="http://schemas.openxmlformats.org/presentationml/2006/main">
  <p:tag name="AS_UNIQUEID" val="59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4.xml><?xml version="1.0" encoding="utf-8"?>
<p:tagLst xmlns:p="http://schemas.openxmlformats.org/presentationml/2006/main">
  <p:tag name="AS_UNIQUEID" val="595"/>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5.xml><?xml version="1.0" encoding="utf-8"?>
<p:tagLst xmlns:p="http://schemas.openxmlformats.org/presentationml/2006/main">
  <p:tag name="AS_UNIQUEID" val="596"/>
</p:tagLst>
</file>

<file path=ppt/tags/tag96.xml><?xml version="1.0" encoding="utf-8"?>
<p:tagLst xmlns:p="http://schemas.openxmlformats.org/presentationml/2006/main">
  <p:tag name="AS_UNIQUEID" val="59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7.xml><?xml version="1.0" encoding="utf-8"?>
<p:tagLst xmlns:p="http://schemas.openxmlformats.org/presentationml/2006/main">
  <p:tag name="AS_UNIQUEID" val="59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8.xml><?xml version="1.0" encoding="utf-8"?>
<p:tagLst xmlns:p="http://schemas.openxmlformats.org/presentationml/2006/main">
  <p:tag name="AS_UNIQUEID" val="59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9.xml><?xml version="1.0" encoding="utf-8"?>
<p:tagLst xmlns:p="http://schemas.openxmlformats.org/presentationml/2006/main">
  <p:tag name="AS_UNIQUEID" val="60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0.xml><?xml version="1.0" encoding="utf-8"?>
<p:tagLst xmlns:p="http://schemas.openxmlformats.org/presentationml/2006/main">
  <p:tag name="AS_UNIQUEID" val="601"/>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1.xml><?xml version="1.0" encoding="utf-8"?>
<p:tagLst xmlns:p="http://schemas.openxmlformats.org/presentationml/2006/main">
  <p:tag name="AS_UNIQUEID" val="60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2.xml><?xml version="1.0" encoding="utf-8"?>
<p:tagLst xmlns:p="http://schemas.openxmlformats.org/presentationml/2006/main">
  <p:tag name="AS_UNIQUEID" val="603"/>
</p:tagLst>
</file>

<file path=ppt/tags/tag103.xml><?xml version="1.0" encoding="utf-8"?>
<p:tagLst xmlns:p="http://schemas.openxmlformats.org/presentationml/2006/main">
  <p:tag name="AS_UNIQUEID" val="60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4.xml><?xml version="1.0" encoding="utf-8"?>
<p:tagLst xmlns:p="http://schemas.openxmlformats.org/presentationml/2006/main">
  <p:tag name="AS_UNIQUEID" val="60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5.xml><?xml version="1.0" encoding="utf-8"?>
<p:tagLst xmlns:p="http://schemas.openxmlformats.org/presentationml/2006/main">
  <p:tag name="AS_UNIQUEID" val="60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6.xml><?xml version="1.0" encoding="utf-8"?>
<p:tagLst xmlns:p="http://schemas.openxmlformats.org/presentationml/2006/main">
  <p:tag name="AS_UNIQUEID" val="60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7.xml><?xml version="1.0" encoding="utf-8"?>
<p:tagLst xmlns:p="http://schemas.openxmlformats.org/presentationml/2006/main">
  <p:tag name="AS_UNIQUEID" val="608"/>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8.xml><?xml version="1.0" encoding="utf-8"?>
<p:tagLst xmlns:p="http://schemas.openxmlformats.org/presentationml/2006/main">
  <p:tag name="AS_UNIQUEID" val="609"/>
</p:tagLst>
</file>

<file path=ppt/tags/tag109.xml><?xml version="1.0" encoding="utf-8"?>
<p:tagLst xmlns:p="http://schemas.openxmlformats.org/presentationml/2006/main">
  <p:tag name="AS_UNIQUEID" val="61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0.xml><?xml version="1.0" encoding="utf-8"?>
<p:tagLst xmlns:p="http://schemas.openxmlformats.org/presentationml/2006/main">
  <p:tag name="AS_UNIQUEID" val="61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1.xml><?xml version="1.0" encoding="utf-8"?>
<p:tagLst xmlns:p="http://schemas.openxmlformats.org/presentationml/2006/main">
  <p:tag name="AS_UNIQUEID" val="612"/>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2.xml><?xml version="1.0" encoding="utf-8"?>
<p:tagLst xmlns:p="http://schemas.openxmlformats.org/presentationml/2006/main">
  <p:tag name="AS_UNIQUEID" val="613"/>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3.xml><?xml version="1.0" encoding="utf-8"?>
<p:tagLst xmlns:p="http://schemas.openxmlformats.org/presentationml/2006/main">
  <p:tag name="AS_UNIQUEID" val="614"/>
</p:tagLst>
</file>

<file path=ppt/tags/tag114.xml><?xml version="1.0" encoding="utf-8"?>
<p:tagLst xmlns:p="http://schemas.openxmlformats.org/presentationml/2006/main">
  <p:tag name="AS_UNIQUEID" val="61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5.xml><?xml version="1.0" encoding="utf-8"?>
<p:tagLst xmlns:p="http://schemas.openxmlformats.org/presentationml/2006/main">
  <p:tag name="AS_UNIQUEID" val="61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p="http://schemas.openxmlformats.org/presentationml/2006/main">
  <p:tag name="AS_UNIQUEID" val="61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p="http://schemas.openxmlformats.org/presentationml/2006/main">
  <p:tag name="AS_UNIQUEID" val="618"/>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8.xml><?xml version="1.0" encoding="utf-8"?>
<p:tagLst xmlns:p="http://schemas.openxmlformats.org/presentationml/2006/main">
  <p:tag name="AS_UNIQUEID" val="619"/>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9.xml><?xml version="1.0" encoding="utf-8"?>
<p:tagLst xmlns:p="http://schemas.openxmlformats.org/presentationml/2006/main">
  <p:tag name="AS_UNIQUEID" val="620"/>
</p:tagLst>
</file>

<file path=ppt/tags/tag120.xml><?xml version="1.0" encoding="utf-8"?>
<p:tagLst xmlns:p="http://schemas.openxmlformats.org/presentationml/2006/main">
  <p:tag name="AS_UNIQUEID" val="621"/>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1.xml><?xml version="1.0" encoding="utf-8"?>
<p:tagLst xmlns:p="http://schemas.openxmlformats.org/presentationml/2006/main">
  <p:tag name="AS_UNIQUEID" val="622"/>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22.xml><?xml version="1.0" encoding="utf-8"?>
<p:tagLst xmlns:p="http://schemas.openxmlformats.org/presentationml/2006/main">
  <p:tag name="AS_UNIQUEID" val="62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3.xml><?xml version="1.0" encoding="utf-8"?>
<p:tagLst xmlns:p="http://schemas.openxmlformats.org/presentationml/2006/main">
  <p:tag name="AS_UNIQUEID" val="62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4.xml><?xml version="1.0" encoding="utf-8"?>
<p:tagLst xmlns:p="http://schemas.openxmlformats.org/presentationml/2006/main">
  <p:tag name="AS_UNIQUEID" val="625"/>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5.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6.xml><?xml version="1.0" encoding="utf-8"?>
<p:tagLst xmlns:p="http://schemas.openxmlformats.org/presentationml/2006/main">
  <p:tag name="AS_UNIQUEID" val="626"/>
</p:tagLst>
</file>

<file path=ppt/tags/tag127.xml><?xml version="1.0" encoding="utf-8"?>
<p:tagLst xmlns:p="http://schemas.openxmlformats.org/presentationml/2006/main">
  <p:tag name="AS_UNIQUEID" val="627"/>
</p:tagLst>
</file>

<file path=ppt/tags/tag128.xml><?xml version="1.0" encoding="utf-8"?>
<p:tagLst xmlns:p="http://schemas.openxmlformats.org/presentationml/2006/main">
  <p:tag name="AS_UNIQUEID" val="628"/>
</p:tagLst>
</file>

<file path=ppt/tags/tag129.xml><?xml version="1.0" encoding="utf-8"?>
<p:tagLst xmlns:p="http://schemas.openxmlformats.org/presentationml/2006/main">
  <p:tag name="AS_UNIQUEID" val="629"/>
</p:tagLst>
</file>

<file path=ppt/tags/tag130.xml><?xml version="1.0" encoding="utf-8"?>
<p:tagLst xmlns:p="http://schemas.openxmlformats.org/presentationml/2006/main">
  <p:tag name="AS_UNIQUEID" val="630"/>
</p:tagLst>
</file>

<file path=ppt/tags/tag131.xml><?xml version="1.0" encoding="utf-8"?>
<p:tagLst xmlns:p="http://schemas.openxmlformats.org/presentationml/2006/main">
  <p:tag name="AS_UNIQUEID" val="631"/>
</p:tagLst>
</file>

<file path=ppt/tags/tag132.xml><?xml version="1.0" encoding="utf-8"?>
<p:tagLst xmlns:p="http://schemas.openxmlformats.org/presentationml/2006/main">
  <p:tag name="AS_UNIQUEID" val="632"/>
</p:tagLst>
</file>

<file path=ppt/tags/tag133.xml><?xml version="1.0" encoding="utf-8"?>
<p:tagLst xmlns:p="http://schemas.openxmlformats.org/presentationml/2006/main">
  <p:tag name="AS_UNIQUEID" val="633"/>
</p:tagLst>
</file>

<file path=ppt/tags/tag134.xml><?xml version="1.0" encoding="utf-8"?>
<p:tagLst xmlns:p="http://schemas.openxmlformats.org/presentationml/2006/main">
  <p:tag name="AS_UNIQUEID" val="634"/>
</p:tagLst>
</file>

<file path=ppt/tags/tag135.xml><?xml version="1.0" encoding="utf-8"?>
<p:tagLst xmlns:p="http://schemas.openxmlformats.org/presentationml/2006/main">
  <p:tag name="AS_UNIQUEID" val="635"/>
</p:tagLst>
</file>

<file path=ppt/tags/tag136.xml><?xml version="1.0" encoding="utf-8"?>
<p:tagLst xmlns:p="http://schemas.openxmlformats.org/presentationml/2006/main">
  <p:tag name="AS_UNIQUEID" val="636"/>
</p:tagLst>
</file>

<file path=ppt/tags/tag137.xml><?xml version="1.0" encoding="utf-8"?>
<p:tagLst xmlns:p="http://schemas.openxmlformats.org/presentationml/2006/main">
  <p:tag name="AS_UNIQUEID" val="637"/>
</p:tagLst>
</file>

<file path=ppt/tags/tag138.xml><?xml version="1.0" encoding="utf-8"?>
<p:tagLst xmlns:p="http://schemas.openxmlformats.org/presentationml/2006/main">
  <p:tag name="AS_UNIQUEID" val="638"/>
</p:tagLst>
</file>

<file path=ppt/tags/tag139.xml><?xml version="1.0" encoding="utf-8"?>
<p:tagLst xmlns:p="http://schemas.openxmlformats.org/presentationml/2006/main">
  <p:tag name="AS_UNIQUEID" val="639"/>
</p:tagLst>
</file>

<file path=ppt/tags/tag140.xml><?xml version="1.0" encoding="utf-8"?>
<p:tagLst xmlns:p="http://schemas.openxmlformats.org/presentationml/2006/main">
  <p:tag name="AS_UNIQUEID" val="640"/>
</p:tagLst>
</file>

<file path=ppt/tags/tag141.xml><?xml version="1.0" encoding="utf-8"?>
<p:tagLst xmlns:p="http://schemas.openxmlformats.org/presentationml/2006/main">
  <p:tag name="AS_UNIQUEID" val="641"/>
</p:tagLst>
</file>

<file path=ppt/tags/tag142.xml><?xml version="1.0" encoding="utf-8"?>
<p:tagLst xmlns:p="http://schemas.openxmlformats.org/presentationml/2006/main">
  <p:tag name="AS_UNIQUEID" val="642"/>
</p:tagLst>
</file>

<file path=ppt/tags/tag143.xml><?xml version="1.0" encoding="utf-8"?>
<p:tagLst xmlns:p="http://schemas.openxmlformats.org/presentationml/2006/main">
  <p:tag name="AS_UNIQUEID" val="643"/>
</p:tagLst>
</file>

<file path=ppt/tags/tag144.xml><?xml version="1.0" encoding="utf-8"?>
<p:tagLst xmlns:p="http://schemas.openxmlformats.org/presentationml/2006/main">
  <p:tag name="AS_UNIQUEID" val="644"/>
</p:tagLst>
</file>

<file path=ppt/tags/tag145.xml><?xml version="1.0" encoding="utf-8"?>
<p:tagLst xmlns:p="http://schemas.openxmlformats.org/presentationml/2006/main">
  <p:tag name="AS_UNIQUEID" val="645"/>
</p:tagLst>
</file>

<file path=ppt/tags/tag146.xml><?xml version="1.0" encoding="utf-8"?>
<p:tagLst xmlns:p="http://schemas.openxmlformats.org/presentationml/2006/main">
  <p:tag name="AS_UNIQUEID" val="646"/>
</p:tagLst>
</file>

<file path=ppt/tags/tag147.xml><?xml version="1.0" encoding="utf-8"?>
<p:tagLst xmlns:p="http://schemas.openxmlformats.org/presentationml/2006/main">
  <p:tag name="AS_UNIQUEID" val="647"/>
</p:tagLst>
</file>

<file path=ppt/tags/tag148.xml><?xml version="1.0" encoding="utf-8"?>
<p:tagLst xmlns:p="http://schemas.openxmlformats.org/presentationml/2006/main">
  <p:tag name="AS_UNIQUEID" val="648"/>
</p:tagLst>
</file>

<file path=ppt/tags/tag149.xml><?xml version="1.0" encoding="utf-8"?>
<p:tagLst xmlns:p="http://schemas.openxmlformats.org/presentationml/2006/main">
  <p:tag name="AS_UNIQUEID" val="649"/>
</p:tagLst>
</file>

<file path=ppt/tags/tag150.xml><?xml version="1.0" encoding="utf-8"?>
<p:tagLst xmlns:p="http://schemas.openxmlformats.org/presentationml/2006/main">
  <p:tag name="AS_UNIQUEID" val="650"/>
</p:tagLst>
</file>

<file path=ppt/tags/tag151.xml><?xml version="1.0" encoding="utf-8"?>
<p:tagLst xmlns:p="http://schemas.openxmlformats.org/presentationml/2006/main">
  <p:tag name="AS_UNIQUEID" val="651"/>
</p:tagLst>
</file>

<file path=ppt/tags/tag152.xml><?xml version="1.0" encoding="utf-8"?>
<p:tagLst xmlns:p="http://schemas.openxmlformats.org/presentationml/2006/main">
  <p:tag name="AS_UNIQUEID" val="652"/>
</p:tagLst>
</file>

<file path=ppt/tags/tag153.xml><?xml version="1.0" encoding="utf-8"?>
<p:tagLst xmlns:p="http://schemas.openxmlformats.org/presentationml/2006/main">
  <p:tag name="AS_UNIQUEID" val="653"/>
</p:tagLst>
</file>

<file path=ppt/tags/tag154.xml><?xml version="1.0" encoding="utf-8"?>
<p:tagLst xmlns:p="http://schemas.openxmlformats.org/presentationml/2006/main">
  <p:tag name="AS_UNIQUEID" val="654"/>
</p:tagLst>
</file>

<file path=ppt/tags/tag155.xml><?xml version="1.0" encoding="utf-8"?>
<p:tagLst xmlns:p="http://schemas.openxmlformats.org/presentationml/2006/main">
  <p:tag name="AS_UNIQUEID" val="655"/>
</p:tagLst>
</file>

<file path=ppt/tags/tag156.xml><?xml version="1.0" encoding="utf-8"?>
<p:tagLst xmlns:p="http://schemas.openxmlformats.org/presentationml/2006/main">
  <p:tag name="AS_UNIQUEID" val="656"/>
</p:tagLst>
</file>

<file path=ppt/tags/tag157.xml><?xml version="1.0" encoding="utf-8"?>
<p:tagLst xmlns:p="http://schemas.openxmlformats.org/presentationml/2006/main">
  <p:tag name="AS_UNIQUEID" val="657"/>
</p:tagLst>
</file>

<file path=ppt/tags/tag158.xml><?xml version="1.0" encoding="utf-8"?>
<p:tagLst xmlns:p="http://schemas.openxmlformats.org/presentationml/2006/main">
  <p:tag name="AS_UNIQUEID" val="658"/>
</p:tagLst>
</file>

<file path=ppt/tags/tag159.xml><?xml version="1.0" encoding="utf-8"?>
<p:tagLst xmlns:p="http://schemas.openxmlformats.org/presentationml/2006/main">
  <p:tag name="AS_UNIQUEID" val="659"/>
</p:tagLst>
</file>

<file path=ppt/tags/tag160.xml><?xml version="1.0" encoding="utf-8"?>
<p:tagLst xmlns:p="http://schemas.openxmlformats.org/presentationml/2006/main">
  <p:tag name="AS_UNIQUEID" val="660"/>
</p:tagLst>
</file>

<file path=ppt/tags/tag161.xml><?xml version="1.0" encoding="utf-8"?>
<p:tagLst xmlns:p="http://schemas.openxmlformats.org/presentationml/2006/main">
  <p:tag name="AS_UNIQUEID" val="661"/>
</p:tagLst>
</file>

<file path=ppt/tags/tag162.xml><?xml version="1.0" encoding="utf-8"?>
<p:tagLst xmlns:p="http://schemas.openxmlformats.org/presentationml/2006/main">
  <p:tag name="AS_UNIQUEID" val="662"/>
</p:tagLst>
</file>

<file path=ppt/tags/tag163.xml><?xml version="1.0" encoding="utf-8"?>
<p:tagLst xmlns:p="http://schemas.openxmlformats.org/presentationml/2006/main">
  <p:tag name="AS_UNIQUEID" val="663"/>
</p:tagLst>
</file>

<file path=ppt/tags/tag164.xml><?xml version="1.0" encoding="utf-8"?>
<p:tagLst xmlns:p="http://schemas.openxmlformats.org/presentationml/2006/main">
  <p:tag name="AS_UNIQUEID" val="664"/>
</p:tagLst>
</file>

<file path=ppt/tags/tag165.xml><?xml version="1.0" encoding="utf-8"?>
<p:tagLst xmlns:p="http://schemas.openxmlformats.org/presentationml/2006/main">
  <p:tag name="AS_UNIQUEID" val="665"/>
</p:tagLst>
</file>

<file path=ppt/tags/tag166.xml><?xml version="1.0" encoding="utf-8"?>
<p:tagLst xmlns:p="http://schemas.openxmlformats.org/presentationml/2006/main">
  <p:tag name="AS_UNIQUEID" val="666"/>
</p:tagLst>
</file>

<file path=ppt/tags/tag167.xml><?xml version="1.0" encoding="utf-8"?>
<p:tagLst xmlns:p="http://schemas.openxmlformats.org/presentationml/2006/main">
  <p:tag name="AS_UNIQUEID" val="667"/>
</p:tagLst>
</file>

<file path=ppt/tags/tag168.xml><?xml version="1.0" encoding="utf-8"?>
<p:tagLst xmlns:p="http://schemas.openxmlformats.org/presentationml/2006/main">
  <p:tag name="AS_UNIQUEID" val="668"/>
</p:tagLst>
</file>

<file path=ppt/tags/tag169.xml><?xml version="1.0" encoding="utf-8"?>
<p:tagLst xmlns:p="http://schemas.openxmlformats.org/presentationml/2006/main">
  <p:tag name="AS_UNIQUEID" val="669"/>
</p:tagLst>
</file>

<file path=ppt/tags/tag170.xml><?xml version="1.0" encoding="utf-8"?>
<p:tagLst xmlns:p="http://schemas.openxmlformats.org/presentationml/2006/main">
  <p:tag name="AS_UNIQUEID" val="670"/>
</p:tagLst>
</file>

<file path=ppt/tags/tag171.xml><?xml version="1.0" encoding="utf-8"?>
<p:tagLst xmlns:p="http://schemas.openxmlformats.org/presentationml/2006/main">
  <p:tag name="AS_UNIQUEID" val="671"/>
</p:tagLst>
</file>

<file path=ppt/tags/tag172.xml><?xml version="1.0" encoding="utf-8"?>
<p:tagLst xmlns:p="http://schemas.openxmlformats.org/presentationml/2006/main">
  <p:tag name="AS_UNIQUEID" val="672"/>
</p:tagLst>
</file>

<file path=ppt/tags/tag173.xml><?xml version="1.0" encoding="utf-8"?>
<p:tagLst xmlns:p="http://schemas.openxmlformats.org/presentationml/2006/main">
  <p:tag name="AS_UNIQUEID" val="673"/>
</p:tagLst>
</file>

<file path=ppt/tags/tag174.xml><?xml version="1.0" encoding="utf-8"?>
<p:tagLst xmlns:p="http://schemas.openxmlformats.org/presentationml/2006/main">
  <p:tag name="AS_UNIQUEID" val="674"/>
</p:tagLst>
</file>

<file path=ppt/tags/tag175.xml><?xml version="1.0" encoding="utf-8"?>
<p:tagLst xmlns:p="http://schemas.openxmlformats.org/presentationml/2006/main">
  <p:tag name="AS_UNIQUEID" val="675"/>
</p:tagLst>
</file>

<file path=ppt/tags/tag176.xml><?xml version="1.0" encoding="utf-8"?>
<p:tagLst xmlns:p="http://schemas.openxmlformats.org/presentationml/2006/main">
  <p:tag name="AS_UNIQUEID" val="676"/>
</p:tagLst>
</file>

<file path=ppt/tags/tag177.xml><?xml version="1.0" encoding="utf-8"?>
<p:tagLst xmlns:p="http://schemas.openxmlformats.org/presentationml/2006/main">
  <p:tag name="AS_UNIQUEID" val="677"/>
</p:tagLst>
</file>

<file path=ppt/tags/tag178.xml><?xml version="1.0" encoding="utf-8"?>
<p:tagLst xmlns:p="http://schemas.openxmlformats.org/presentationml/2006/main">
  <p:tag name="AS_UNIQUEID" val="678"/>
</p:tagLst>
</file>

<file path=ppt/tags/tag179.xml><?xml version="1.0" encoding="utf-8"?>
<p:tagLst xmlns:p="http://schemas.openxmlformats.org/presentationml/2006/main">
  <p:tag name="AS_UNIQUEID" val="679"/>
</p:tagLst>
</file>

<file path=ppt/tags/tag180.xml><?xml version="1.0" encoding="utf-8"?>
<p:tagLst xmlns:p="http://schemas.openxmlformats.org/presentationml/2006/main">
  <p:tag name="AS_UNIQUEID" val="680"/>
</p:tagLst>
</file>

<file path=ppt/tags/tag181.xml><?xml version="1.0" encoding="utf-8"?>
<p:tagLst xmlns:p="http://schemas.openxmlformats.org/presentationml/2006/main">
  <p:tag name="AS_UNIQUEID" val="681"/>
</p:tagLst>
</file>

<file path=ppt/tags/tag182.xml><?xml version="1.0" encoding="utf-8"?>
<p:tagLst xmlns:p="http://schemas.openxmlformats.org/presentationml/2006/main">
  <p:tag name="AS_UNIQUEID" val="682"/>
</p:tagLst>
</file>

<file path=ppt/tags/tag183.xml><?xml version="1.0" encoding="utf-8"?>
<p:tagLst xmlns:p="http://schemas.openxmlformats.org/presentationml/2006/main">
  <p:tag name="AS_UNIQUEID" val="683"/>
</p:tagLst>
</file>

<file path=ppt/tags/tag184.xml><?xml version="1.0" encoding="utf-8"?>
<p:tagLst xmlns:p="http://schemas.openxmlformats.org/presentationml/2006/main">
  <p:tag name="AS_UNIQUEID" val="684"/>
</p:tagLst>
</file>

<file path=ppt/tags/tag185.xml><?xml version="1.0" encoding="utf-8"?>
<p:tagLst xmlns:p="http://schemas.openxmlformats.org/presentationml/2006/main">
  <p:tag name="AS_UNIQUEID" val="685"/>
</p:tagLst>
</file>

<file path=ppt/tags/tag186.xml><?xml version="1.0" encoding="utf-8"?>
<p:tagLst xmlns:p="http://schemas.openxmlformats.org/presentationml/2006/main">
  <p:tag name="AS_UNIQUEID" val="686"/>
</p:tagLst>
</file>

<file path=ppt/tags/tag187.xml><?xml version="1.0" encoding="utf-8"?>
<p:tagLst xmlns:p="http://schemas.openxmlformats.org/presentationml/2006/main">
  <p:tag name="AS_UNIQUEID" val="687"/>
</p:tagLst>
</file>

<file path=ppt/tags/tag188.xml><?xml version="1.0" encoding="utf-8"?>
<p:tagLst xmlns:p="http://schemas.openxmlformats.org/presentationml/2006/main">
  <p:tag name="AS_UNIQUEID" val="688"/>
</p:tagLst>
</file>

<file path=ppt/tags/tag189.xml><?xml version="1.0" encoding="utf-8"?>
<p:tagLst xmlns:p="http://schemas.openxmlformats.org/presentationml/2006/main">
  <p:tag name="AS_UNIQUEID" val="689"/>
</p:tagLst>
</file>

<file path=ppt/tags/tag190.xml><?xml version="1.0" encoding="utf-8"?>
<p:tagLst xmlns:p="http://schemas.openxmlformats.org/presentationml/2006/main">
  <p:tag name="AS_UNIQUEID" val="690"/>
</p:tagLst>
</file>

<file path=ppt/tags/tag191.xml><?xml version="1.0" encoding="utf-8"?>
<p:tagLst xmlns:p="http://schemas.openxmlformats.org/presentationml/2006/main">
  <p:tag name="AS_UNIQUEID" val="691"/>
</p:tagLst>
</file>

<file path=ppt/tags/tag192.xml><?xml version="1.0" encoding="utf-8"?>
<p:tagLst xmlns:p="http://schemas.openxmlformats.org/presentationml/2006/main">
  <p:tag name="AS_UNIQUEID" val="692"/>
</p:tagLst>
</file>

<file path=ppt/tags/tag193.xml><?xml version="1.0" encoding="utf-8"?>
<p:tagLst xmlns:p="http://schemas.openxmlformats.org/presentationml/2006/main">
  <p:tag name="AS_UNIQUEID" val="693"/>
</p:tagLst>
</file>

<file path=ppt/tags/tag194.xml><?xml version="1.0" encoding="utf-8"?>
<p:tagLst xmlns:p="http://schemas.openxmlformats.org/presentationml/2006/main">
  <p:tag name="AS_UNIQUEID" val="694"/>
</p:tagLst>
</file>

<file path=ppt/tags/tag195.xml><?xml version="1.0" encoding="utf-8"?>
<p:tagLst xmlns:p="http://schemas.openxmlformats.org/presentationml/2006/main">
  <p:tag name="AS_UNIQUEID" val="695"/>
</p:tagLst>
</file>

<file path=ppt/tags/tag196.xml><?xml version="1.0" encoding="utf-8"?>
<p:tagLst xmlns:p="http://schemas.openxmlformats.org/presentationml/2006/main">
  <p:tag name="AS_UNIQUEID" val="696"/>
</p:tagLst>
</file>

<file path=ppt/tags/tag197.xml><?xml version="1.0" encoding="utf-8"?>
<p:tagLst xmlns:p="http://schemas.openxmlformats.org/presentationml/2006/main">
  <p:tag name="AS_UNIQUEID" val="697"/>
</p:tagLst>
</file>

<file path=ppt/tags/tag198.xml><?xml version="1.0" encoding="utf-8"?>
<p:tagLst xmlns:p="http://schemas.openxmlformats.org/presentationml/2006/main">
  <p:tag name="AS_UNIQUEID" val="698"/>
</p:tagLst>
</file>

<file path=ppt/tags/tag199.xml><?xml version="1.0" encoding="utf-8"?>
<p:tagLst xmlns:p="http://schemas.openxmlformats.org/presentationml/2006/main">
  <p:tag name="AS_UNIQUEID" val="699"/>
</p:tagLst>
</file>

<file path=ppt/tags/tag200.xml><?xml version="1.0" encoding="utf-8"?>
<p:tagLst xmlns:p="http://schemas.openxmlformats.org/presentationml/2006/main">
  <p:tag name="AS_UNIQUEID" val="700"/>
</p:tagLst>
</file>

<file path=ppt/tags/tag201.xml><?xml version="1.0" encoding="utf-8"?>
<p:tagLst xmlns:p="http://schemas.openxmlformats.org/presentationml/2006/main">
  <p:tag name="AS_UNIQUEID" val="701"/>
</p:tagLst>
</file>

<file path=ppt/tags/tag202.xml><?xml version="1.0" encoding="utf-8"?>
<p:tagLst xmlns:p="http://schemas.openxmlformats.org/presentationml/2006/main">
  <p:tag name="AS_UNIQUEID" val="702"/>
</p:tagLst>
</file>

<file path=ppt/tags/tag203.xml><?xml version="1.0" encoding="utf-8"?>
<p:tagLst xmlns:p="http://schemas.openxmlformats.org/presentationml/2006/main">
  <p:tag name="AS_UNIQUEID" val="703"/>
</p:tagLst>
</file>

<file path=ppt/tags/tag204.xml><?xml version="1.0" encoding="utf-8"?>
<p:tagLst xmlns:p="http://schemas.openxmlformats.org/presentationml/2006/main">
  <p:tag name="AS_UNIQUEID" val="704"/>
</p:tagLst>
</file>

<file path=ppt/tags/tag205.xml><?xml version="1.0" encoding="utf-8"?>
<p:tagLst xmlns:p="http://schemas.openxmlformats.org/presentationml/2006/main">
  <p:tag name="AS_UNIQUEID" val="705"/>
</p:tagLst>
</file>

<file path=ppt/tags/tag206.xml><?xml version="1.0" encoding="utf-8"?>
<p:tagLst xmlns:p="http://schemas.openxmlformats.org/presentationml/2006/main">
  <p:tag name="AS_UNIQUEID" val="706"/>
</p:tagLst>
</file>

<file path=ppt/tags/tag207.xml><?xml version="1.0" encoding="utf-8"?>
<p:tagLst xmlns:p="http://schemas.openxmlformats.org/presentationml/2006/main">
  <p:tag name="AS_UNIQUEID" val="707"/>
</p:tagLst>
</file>

<file path=ppt/tags/tag208.xml><?xml version="1.0" encoding="utf-8"?>
<p:tagLst xmlns:p="http://schemas.openxmlformats.org/presentationml/2006/main">
  <p:tag name="AS_UNIQUEID" val="708"/>
</p:tagLst>
</file>

<file path=ppt/tags/tag209.xml><?xml version="1.0" encoding="utf-8"?>
<p:tagLst xmlns:p="http://schemas.openxmlformats.org/presentationml/2006/main">
  <p:tag name="AS_UNIQUEID" val="709"/>
</p:tagLst>
</file>

<file path=ppt/tags/tag210.xml><?xml version="1.0" encoding="utf-8"?>
<p:tagLst xmlns:p="http://schemas.openxmlformats.org/presentationml/2006/main">
  <p:tag name="AS_UNIQUEID" val="710"/>
</p:tagLst>
</file>

<file path=ppt/tags/tag211.xml><?xml version="1.0" encoding="utf-8"?>
<p:tagLst xmlns:p="http://schemas.openxmlformats.org/presentationml/2006/main">
  <p:tag name="AS_UNIQUEID" val="711"/>
</p:tagLst>
</file>

<file path=ppt/tags/tag212.xml><?xml version="1.0" encoding="utf-8"?>
<p:tagLst xmlns:p="http://schemas.openxmlformats.org/presentationml/2006/main">
  <p:tag name="AS_UNIQUEID" val="712"/>
</p:tagLst>
</file>

<file path=ppt/tags/tag213.xml><?xml version="1.0" encoding="utf-8"?>
<p:tagLst xmlns:p="http://schemas.openxmlformats.org/presentationml/2006/main">
  <p:tag name="AS_UNIQUEID" val="713"/>
</p:tagLst>
</file>

<file path=ppt/tags/tag214.xml><?xml version="1.0" encoding="utf-8"?>
<p:tagLst xmlns:p="http://schemas.openxmlformats.org/presentationml/2006/main">
  <p:tag name="AS_UNIQUEID" val="714"/>
</p:tagLst>
</file>

<file path=ppt/tags/tag215.xml><?xml version="1.0" encoding="utf-8"?>
<p:tagLst xmlns:p="http://schemas.openxmlformats.org/presentationml/2006/main">
  <p:tag name="AS_UNIQUEID" val="715"/>
</p:tagLst>
</file>

<file path=ppt/tags/tag216.xml><?xml version="1.0" encoding="utf-8"?>
<p:tagLst xmlns:p="http://schemas.openxmlformats.org/presentationml/2006/main">
  <p:tag name="AS_UNIQUEID" val="716"/>
</p:tagLst>
</file>

<file path=ppt/tags/tag217.xml><?xml version="1.0" encoding="utf-8"?>
<p:tagLst xmlns:p="http://schemas.openxmlformats.org/presentationml/2006/main">
  <p:tag name="AS_UNIQUEID" val="717"/>
</p:tagLst>
</file>

<file path=ppt/tags/tag218.xml><?xml version="1.0" encoding="utf-8"?>
<p:tagLst xmlns:p="http://schemas.openxmlformats.org/presentationml/2006/main">
  <p:tag name="AS_UNIQUEID" val="718"/>
</p:tagLst>
</file>

<file path=ppt/tags/tag219.xml><?xml version="1.0" encoding="utf-8"?>
<p:tagLst xmlns:p="http://schemas.openxmlformats.org/presentationml/2006/main">
  <p:tag name="AS_UNIQUEID" val="719"/>
</p:tagLst>
</file>

<file path=ppt/tags/tag220.xml><?xml version="1.0" encoding="utf-8"?>
<p:tagLst xmlns:p="http://schemas.openxmlformats.org/presentationml/2006/main">
  <p:tag name="AS_UNIQUEID" val="720"/>
</p:tagLst>
</file>

<file path=ppt/tags/tag221.xml><?xml version="1.0" encoding="utf-8"?>
<p:tagLst xmlns:p="http://schemas.openxmlformats.org/presentationml/2006/main">
  <p:tag name="AS_UNIQUEID" val="721"/>
</p:tagLst>
</file>

<file path=ppt/tags/tag222.xml><?xml version="1.0" encoding="utf-8"?>
<p:tagLst xmlns:p="http://schemas.openxmlformats.org/presentationml/2006/main">
  <p:tag name="AS_UNIQUEID" val="722"/>
</p:tagLst>
</file>

<file path=ppt/tags/tag223.xml><?xml version="1.0" encoding="utf-8"?>
<p:tagLst xmlns:p="http://schemas.openxmlformats.org/presentationml/2006/main">
  <p:tag name="AS_UNIQUEID" val="723"/>
</p:tagLst>
</file>

<file path=ppt/tags/tag224.xml><?xml version="1.0" encoding="utf-8"?>
<p:tagLst xmlns:p="http://schemas.openxmlformats.org/presentationml/2006/main">
  <p:tag name="AS_UNIQUEID" val="724"/>
</p:tagLst>
</file>

<file path=ppt/tags/tag225.xml><?xml version="1.0" encoding="utf-8"?>
<p:tagLst xmlns:p="http://schemas.openxmlformats.org/presentationml/2006/main">
  <p:tag name="AS_UNIQUEID" val="725"/>
</p:tagLst>
</file>

<file path=ppt/tags/tag226.xml><?xml version="1.0" encoding="utf-8"?>
<p:tagLst xmlns:p="http://schemas.openxmlformats.org/presentationml/2006/main">
  <p:tag name="AS_UNIQUEID" val="726"/>
</p:tagLst>
</file>

<file path=ppt/tags/tag227.xml><?xml version="1.0" encoding="utf-8"?>
<p:tagLst xmlns:p="http://schemas.openxmlformats.org/presentationml/2006/main">
  <p:tag name="AS_UNIQUEID" val="727"/>
</p:tagLst>
</file>

<file path=ppt/tags/tag228.xml><?xml version="1.0" encoding="utf-8"?>
<p:tagLst xmlns:p="http://schemas.openxmlformats.org/presentationml/2006/main">
  <p:tag name="AS_UNIQUEID" val="728"/>
</p:tagLst>
</file>

<file path=ppt/tags/tag229.xml><?xml version="1.0" encoding="utf-8"?>
<p:tagLst xmlns:p="http://schemas.openxmlformats.org/presentationml/2006/main">
  <p:tag name="AS_UNIQUEID" val="729"/>
</p:tagLst>
</file>

<file path=ppt/tags/tag230.xml><?xml version="1.0" encoding="utf-8"?>
<p:tagLst xmlns:p="http://schemas.openxmlformats.org/presentationml/2006/main">
  <p:tag name="AS_UNIQUEID" val="730"/>
</p:tagLst>
</file>

<file path=ppt/tags/tag231.xml><?xml version="1.0" encoding="utf-8"?>
<p:tagLst xmlns:p="http://schemas.openxmlformats.org/presentationml/2006/main">
  <p:tag name="AS_UNIQUEID" val="731"/>
</p:tagLst>
</file>

<file path=ppt/tags/tag232.xml><?xml version="1.0" encoding="utf-8"?>
<p:tagLst xmlns:p="http://schemas.openxmlformats.org/presentationml/2006/main">
  <p:tag name="AS_UNIQUEID" val="732"/>
</p:tagLst>
</file>

<file path=ppt/tags/tag233.xml><?xml version="1.0" encoding="utf-8"?>
<p:tagLst xmlns:p="http://schemas.openxmlformats.org/presentationml/2006/main">
  <p:tag name="AS_UNIQUEID" val="733"/>
</p:tagLst>
</file>

<file path=ppt/tags/tag234.xml><?xml version="1.0" encoding="utf-8"?>
<p:tagLst xmlns:p="http://schemas.openxmlformats.org/presentationml/2006/main">
  <p:tag name="AS_UNIQUEID" val="734"/>
</p:tagLst>
</file>

<file path=ppt/tags/tag235.xml><?xml version="1.0" encoding="utf-8"?>
<p:tagLst xmlns:p="http://schemas.openxmlformats.org/presentationml/2006/main">
  <p:tag name="AS_UNIQUEID" val="735"/>
</p:tagLst>
</file>

<file path=ppt/tags/tag236.xml><?xml version="1.0" encoding="utf-8"?>
<p:tagLst xmlns:p="http://schemas.openxmlformats.org/presentationml/2006/main">
  <p:tag name="AS_UNIQUEID" val="736"/>
</p:tagLst>
</file>

<file path=ppt/tags/tag237.xml><?xml version="1.0" encoding="utf-8"?>
<p:tagLst xmlns:p="http://schemas.openxmlformats.org/presentationml/2006/main">
  <p:tag name="AS_UNIQUEID" val="737"/>
</p:tagLst>
</file>

<file path=ppt/tags/tag238.xml><?xml version="1.0" encoding="utf-8"?>
<p:tagLst xmlns:p="http://schemas.openxmlformats.org/presentationml/2006/main">
  <p:tag name="AS_UNIQUEID" val="738"/>
</p:tagLst>
</file>

<file path=ppt/tags/tag239.xml><?xml version="1.0" encoding="utf-8"?>
<p:tagLst xmlns:p="http://schemas.openxmlformats.org/presentationml/2006/main">
  <p:tag name="AS_UNIQUEID" val="739"/>
</p:tagLst>
</file>

<file path=ppt/tags/tag240.xml><?xml version="1.0" encoding="utf-8"?>
<p:tagLst xmlns:p="http://schemas.openxmlformats.org/presentationml/2006/main">
  <p:tag name="AS_UNIQUEID" val="740"/>
</p:tagLst>
</file>

<file path=ppt/tags/tag241.xml><?xml version="1.0" encoding="utf-8"?>
<p:tagLst xmlns:p="http://schemas.openxmlformats.org/presentationml/2006/main">
  <p:tag name="AS_UNIQUEID" val="741"/>
</p:tagLst>
</file>

<file path=ppt/tags/tag242.xml><?xml version="1.0" encoding="utf-8"?>
<p:tagLst xmlns:p="http://schemas.openxmlformats.org/presentationml/2006/main">
  <p:tag name="AS_UNIQUEID" val="742"/>
</p:tagLst>
</file>

<file path=ppt/tags/tag243.xml><?xml version="1.0" encoding="utf-8"?>
<p:tagLst xmlns:p="http://schemas.openxmlformats.org/presentationml/2006/main">
  <p:tag name="AS_UNIQUEID" val="743"/>
</p:tagLst>
</file>

<file path=ppt/tags/tag244.xml><?xml version="1.0" encoding="utf-8"?>
<p:tagLst xmlns:p="http://schemas.openxmlformats.org/presentationml/2006/main">
  <p:tag name="AS_UNIQUEID" val="744"/>
</p:tagLst>
</file>

<file path=ppt/tags/tag245.xml><?xml version="1.0" encoding="utf-8"?>
<p:tagLst xmlns:p="http://schemas.openxmlformats.org/presentationml/2006/main">
  <p:tag name="AS_UNIQUEID" val="745"/>
</p:tagLst>
</file>

<file path=ppt/tags/tag246.xml><?xml version="1.0" encoding="utf-8"?>
<p:tagLst xmlns:p="http://schemas.openxmlformats.org/presentationml/2006/main">
  <p:tag name="AS_UNIQUEID" val="746"/>
</p:tagLst>
</file>

<file path=ppt/tags/tag247.xml><?xml version="1.0" encoding="utf-8"?>
<p:tagLst xmlns:p="http://schemas.openxmlformats.org/presentationml/2006/main">
  <p:tag name="AS_UNIQUEID" val="747"/>
</p:tagLst>
</file>

<file path=ppt/tags/tag248.xml><?xml version="1.0" encoding="utf-8"?>
<p:tagLst xmlns:p="http://schemas.openxmlformats.org/presentationml/2006/main">
  <p:tag name="AS_UNIQUEID" val="748"/>
</p:tagLst>
</file>

<file path=ppt/tags/tag249.xml><?xml version="1.0" encoding="utf-8"?>
<p:tagLst xmlns:p="http://schemas.openxmlformats.org/presentationml/2006/main">
  <p:tag name="AS_UNIQUEID" val="749"/>
</p:tagLst>
</file>

<file path=ppt/tags/tag250.xml><?xml version="1.0" encoding="utf-8"?>
<p:tagLst xmlns:p="http://schemas.openxmlformats.org/presentationml/2006/main">
  <p:tag name="AS_UNIQUEID" val="750"/>
</p:tagLst>
</file>

<file path=ppt/tags/tag251.xml><?xml version="1.0" encoding="utf-8"?>
<p:tagLst xmlns:p="http://schemas.openxmlformats.org/presentationml/2006/main">
  <p:tag name="AS_UNIQUEID" val="751"/>
</p:tagLst>
</file>

<file path=ppt/tags/tag252.xml><?xml version="1.0" encoding="utf-8"?>
<p:tagLst xmlns:p="http://schemas.openxmlformats.org/presentationml/2006/main">
  <p:tag name="AS_UNIQUEID" val="752"/>
</p:tagLst>
</file>

<file path=ppt/tags/tag253.xml><?xml version="1.0" encoding="utf-8"?>
<p:tagLst xmlns:p="http://schemas.openxmlformats.org/presentationml/2006/main">
  <p:tag name="AS_UNIQUEID" val="753"/>
</p:tagLst>
</file>

<file path=ppt/tags/tag254.xml><?xml version="1.0" encoding="utf-8"?>
<p:tagLst xmlns:p="http://schemas.openxmlformats.org/presentationml/2006/main">
  <p:tag name="AS_UNIQUEID" val="754"/>
</p:tagLst>
</file>

<file path=ppt/tags/tag255.xml><?xml version="1.0" encoding="utf-8"?>
<p:tagLst xmlns:p="http://schemas.openxmlformats.org/presentationml/2006/main">
  <p:tag name="AS_UNIQUEID" val="755"/>
</p:tagLst>
</file>

<file path=ppt/tags/tag256.xml><?xml version="1.0" encoding="utf-8"?>
<p:tagLst xmlns:p="http://schemas.openxmlformats.org/presentationml/2006/main">
  <p:tag name="AS_UNIQUEID" val="756"/>
</p:tagLst>
</file>

<file path=ppt/tags/tag257.xml><?xml version="1.0" encoding="utf-8"?>
<p:tagLst xmlns:p="http://schemas.openxmlformats.org/presentationml/2006/main">
  <p:tag name="AS_UNIQUEID" val="757"/>
</p:tagLst>
</file>

<file path=ppt/tags/tag258.xml><?xml version="1.0" encoding="utf-8"?>
<p:tagLst xmlns:p="http://schemas.openxmlformats.org/presentationml/2006/main">
  <p:tag name="AS_UNIQUEID" val="758"/>
</p:tagLst>
</file>

<file path=ppt/tags/tag259.xml><?xml version="1.0" encoding="utf-8"?>
<p:tagLst xmlns:p="http://schemas.openxmlformats.org/presentationml/2006/main">
  <p:tag name="AS_UNIQUEID" val="759"/>
</p:tagLst>
</file>

<file path=ppt/tags/tag260.xml><?xml version="1.0" encoding="utf-8"?>
<p:tagLst xmlns:p="http://schemas.openxmlformats.org/presentationml/2006/main">
  <p:tag name="AS_UNIQUEID" val="760"/>
</p:tagLst>
</file>

<file path=ppt/tags/tag261.xml><?xml version="1.0" encoding="utf-8"?>
<p:tagLst xmlns:p="http://schemas.openxmlformats.org/presentationml/2006/main">
  <p:tag name="AS_UNIQUEID" val="761"/>
</p:tagLst>
</file>

<file path=ppt/tags/tag262.xml><?xml version="1.0" encoding="utf-8"?>
<p:tagLst xmlns:p="http://schemas.openxmlformats.org/presentationml/2006/main">
  <p:tag name="AS_UNIQUEID" val="762"/>
</p:tagLst>
</file>

<file path=ppt/tags/tag263.xml><?xml version="1.0" encoding="utf-8"?>
<p:tagLst xmlns:p="http://schemas.openxmlformats.org/presentationml/2006/main">
  <p:tag name="AS_UNIQUEID" val="763"/>
</p:tagLst>
</file>

<file path=ppt/tags/tag264.xml><?xml version="1.0" encoding="utf-8"?>
<p:tagLst xmlns:p="http://schemas.openxmlformats.org/presentationml/2006/main">
  <p:tag name="AS_UNIQUEID" val="764"/>
</p:tagLst>
</file>

<file path=ppt/tags/tag265.xml><?xml version="1.0" encoding="utf-8"?>
<p:tagLst xmlns:p="http://schemas.openxmlformats.org/presentationml/2006/main">
  <p:tag name="AS_UNIQUEID" val="765"/>
</p:tagLst>
</file>

<file path=ppt/tags/tag266.xml><?xml version="1.0" encoding="utf-8"?>
<p:tagLst xmlns:p="http://schemas.openxmlformats.org/presentationml/2006/main">
  <p:tag name="AS_UNIQUEID" val="766"/>
</p:tagLst>
</file>

<file path=ppt/tags/tag267.xml><?xml version="1.0" encoding="utf-8"?>
<p:tagLst xmlns:p="http://schemas.openxmlformats.org/presentationml/2006/main">
  <p:tag name="AS_UNIQUEID" val="767"/>
</p:tagLst>
</file>

<file path=ppt/tags/tag268.xml><?xml version="1.0" encoding="utf-8"?>
<p:tagLst xmlns:p="http://schemas.openxmlformats.org/presentationml/2006/main">
  <p:tag name="AS_UNIQUEID" val="768"/>
</p:tagLst>
</file>

<file path=ppt/tags/tag269.xml><?xml version="1.0" encoding="utf-8"?>
<p:tagLst xmlns:p="http://schemas.openxmlformats.org/presentationml/2006/main">
  <p:tag name="AS_UNIQUEID" val="769"/>
</p:tagLst>
</file>

<file path=ppt/tags/tag270.xml><?xml version="1.0" encoding="utf-8"?>
<p:tagLst xmlns:p="http://schemas.openxmlformats.org/presentationml/2006/main">
  <p:tag name="AS_UNIQUEID" val="770"/>
</p:tagLst>
</file>

<file path=ppt/tags/tag271.xml><?xml version="1.0" encoding="utf-8"?>
<p:tagLst xmlns:p="http://schemas.openxmlformats.org/presentationml/2006/main">
  <p:tag name="AS_UNIQUEID" val="771"/>
</p:tagLst>
</file>

<file path=ppt/tags/tag272.xml><?xml version="1.0" encoding="utf-8"?>
<p:tagLst xmlns:p="http://schemas.openxmlformats.org/presentationml/2006/main">
  <p:tag name="AS_UNIQUEID" val="772"/>
</p:tagLst>
</file>

<file path=ppt/tags/tag273.xml><?xml version="1.0" encoding="utf-8"?>
<p:tagLst xmlns:p="http://schemas.openxmlformats.org/presentationml/2006/main">
  <p:tag name="AS_UNIQUEID" val="773"/>
</p:tagLst>
</file>

<file path=ppt/tags/tag274.xml><?xml version="1.0" encoding="utf-8"?>
<p:tagLst xmlns:p="http://schemas.openxmlformats.org/presentationml/2006/main">
  <p:tag name="AS_UNIQUEID" val="774"/>
</p:tagLst>
</file>

<file path=ppt/tags/tag275.xml><?xml version="1.0" encoding="utf-8"?>
<p:tagLst xmlns:p="http://schemas.openxmlformats.org/presentationml/2006/main">
  <p:tag name="AS_UNIQUEID" val="775"/>
</p:tagLst>
</file>

<file path=ppt/tags/tag276.xml><?xml version="1.0" encoding="utf-8"?>
<p:tagLst xmlns:p="http://schemas.openxmlformats.org/presentationml/2006/main">
  <p:tag name="AS_UNIQUEID" val="776"/>
</p:tagLst>
</file>

<file path=ppt/tags/tag277.xml><?xml version="1.0" encoding="utf-8"?>
<p:tagLst xmlns:p="http://schemas.openxmlformats.org/presentationml/2006/main">
  <p:tag name="AS_UNIQUEID" val="777"/>
</p:tagLst>
</file>

<file path=ppt/tags/tag278.xml><?xml version="1.0" encoding="utf-8"?>
<p:tagLst xmlns:p="http://schemas.openxmlformats.org/presentationml/2006/main">
  <p:tag name="AS_UNIQUEID" val="778"/>
</p:tagLst>
</file>

<file path=ppt/tags/tag279.xml><?xml version="1.0" encoding="utf-8"?>
<p:tagLst xmlns:p="http://schemas.openxmlformats.org/presentationml/2006/main">
  <p:tag name="AS_UNIQUEID" val="779"/>
  <p:tag name="KSO_WM_UNIT_TABLE_BEAUTIFY" val="smartTable{73d39468-6e9c-44bb-97dc-23affa994d5f}"/>
</p:tagLst>
</file>

<file path=ppt/tags/tag280.xml><?xml version="1.0" encoding="utf-8"?>
<p:tagLst xmlns:p="http://schemas.openxmlformats.org/presentationml/2006/main">
  <p:tag name="AS_UNIQUEID" val="780"/>
</p:tagLst>
</file>

<file path=ppt/tags/tag281.xml><?xml version="1.0" encoding="utf-8"?>
<p:tagLst xmlns:p="http://schemas.openxmlformats.org/presentationml/2006/main">
  <p:tag name="AS_UNIQUEID" val="781"/>
</p:tagLst>
</file>

<file path=ppt/tags/tag282.xml><?xml version="1.0" encoding="utf-8"?>
<p:tagLst xmlns:p="http://schemas.openxmlformats.org/presentationml/2006/main">
  <p:tag name="AS_UNIQUEID" val="782"/>
</p:tagLst>
</file>

<file path=ppt/tags/tag283.xml><?xml version="1.0" encoding="utf-8"?>
<p:tagLst xmlns:p="http://schemas.openxmlformats.org/presentationml/2006/main">
  <p:tag name="AS_UNIQUEID" val="783"/>
</p:tagLst>
</file>

<file path=ppt/tags/tag284.xml><?xml version="1.0" encoding="utf-8"?>
<p:tagLst xmlns:p="http://schemas.openxmlformats.org/presentationml/2006/main">
  <p:tag name="AS_UNIQUEID" val="784"/>
</p:tagLst>
</file>

<file path=ppt/tags/tag285.xml><?xml version="1.0" encoding="utf-8"?>
<p:tagLst xmlns:p="http://schemas.openxmlformats.org/presentationml/2006/main">
  <p:tag name="AS_UNIQUEID" val="785"/>
</p:tagLst>
</file>

<file path=ppt/tags/tag286.xml><?xml version="1.0" encoding="utf-8"?>
<p:tagLst xmlns:p="http://schemas.openxmlformats.org/presentationml/2006/main">
  <p:tag name="AS_UNIQUEID" val="786"/>
</p:tagLst>
</file>

<file path=ppt/tags/tag287.xml><?xml version="1.0" encoding="utf-8"?>
<p:tagLst xmlns:p="http://schemas.openxmlformats.org/presentationml/2006/main">
  <p:tag name="AS_UNIQUEID" val="787"/>
</p:tagLst>
</file>

<file path=ppt/tags/tag288.xml><?xml version="1.0" encoding="utf-8"?>
<p:tagLst xmlns:p="http://schemas.openxmlformats.org/presentationml/2006/main">
  <p:tag name="AS_UNIQUEID" val="788"/>
</p:tagLst>
</file>

<file path=ppt/tags/tag289.xml><?xml version="1.0" encoding="utf-8"?>
<p:tagLst xmlns:p="http://schemas.openxmlformats.org/presentationml/2006/main">
  <p:tag name="AS_UNIQUEID" val="789"/>
</p:tagLst>
</file>

<file path=ppt/tags/tag290.xml><?xml version="1.0" encoding="utf-8"?>
<p:tagLst xmlns:p="http://schemas.openxmlformats.org/presentationml/2006/main">
  <p:tag name="AS_UNIQUEID" val="790"/>
</p:tagLst>
</file>

<file path=ppt/tags/tag291.xml><?xml version="1.0" encoding="utf-8"?>
<p:tagLst xmlns:p="http://schemas.openxmlformats.org/presentationml/2006/main">
  <p:tag name="AS_UNIQUEID" val="791"/>
</p:tagLst>
</file>

<file path=ppt/tags/tag292.xml><?xml version="1.0" encoding="utf-8"?>
<p:tagLst xmlns:p="http://schemas.openxmlformats.org/presentationml/2006/main">
  <p:tag name="AS_UNIQUEID" val="792"/>
</p:tagLst>
</file>

<file path=ppt/tags/tag293.xml><?xml version="1.0" encoding="utf-8"?>
<p:tagLst xmlns:p="http://schemas.openxmlformats.org/presentationml/2006/main">
  <p:tag name="AS_UNIQUEID" val="793"/>
</p:tagLst>
</file>

<file path=ppt/tags/tag294.xml><?xml version="1.0" encoding="utf-8"?>
<p:tagLst xmlns:p="http://schemas.openxmlformats.org/presentationml/2006/main">
  <p:tag name="AS_UNIQUEID" val="794"/>
</p:tagLst>
</file>

<file path=ppt/tags/tag295.xml><?xml version="1.0" encoding="utf-8"?>
<p:tagLst xmlns:p="http://schemas.openxmlformats.org/presentationml/2006/main">
  <p:tag name="AS_UNIQUEID" val="795"/>
</p:tagLst>
</file>

<file path=ppt/tags/tag296.xml><?xml version="1.0" encoding="utf-8"?>
<p:tagLst xmlns:p="http://schemas.openxmlformats.org/presentationml/2006/main">
  <p:tag name="AS_UNIQUEID" val="796"/>
</p:tagLst>
</file>

<file path=ppt/tags/tag297.xml><?xml version="1.0" encoding="utf-8"?>
<p:tagLst xmlns:p="http://schemas.openxmlformats.org/presentationml/2006/main">
  <p:tag name="AS_UNIQUEID" val="797"/>
</p:tagLst>
</file>

<file path=ppt/tags/tag298.xml><?xml version="1.0" encoding="utf-8"?>
<p:tagLst xmlns:p="http://schemas.openxmlformats.org/presentationml/2006/main">
  <p:tag name="AS_UNIQUEID" val="798"/>
</p:tagLst>
</file>

<file path=ppt/tags/tag299.xml><?xml version="1.0" encoding="utf-8"?>
<p:tagLst xmlns:p="http://schemas.openxmlformats.org/presentationml/2006/main">
  <p:tag name="AS_UNIQUEID" val="799"/>
</p:tagLst>
</file>

<file path=ppt/tags/tag300.xml><?xml version="1.0" encoding="utf-8"?>
<p:tagLst xmlns:p="http://schemas.openxmlformats.org/presentationml/2006/main">
  <p:tag name="AS_UNIQUEID" val="800"/>
</p:tagLst>
</file>

<file path=ppt/tags/tag301.xml><?xml version="1.0" encoding="utf-8"?>
<p:tagLst xmlns:p="http://schemas.openxmlformats.org/presentationml/2006/main">
  <p:tag name="AS_UNIQUEID" val="801"/>
</p:tagLst>
</file>

<file path=ppt/tags/tag302.xml><?xml version="1.0" encoding="utf-8"?>
<p:tagLst xmlns:p="http://schemas.openxmlformats.org/presentationml/2006/main">
  <p:tag name="AS_UNIQUEID" val="802"/>
</p:tagLst>
</file>

<file path=ppt/tags/tag303.xml><?xml version="1.0" encoding="utf-8"?>
<p:tagLst xmlns:p="http://schemas.openxmlformats.org/presentationml/2006/main">
  <p:tag name="AS_UNIQUEID" val="803"/>
</p:tagLst>
</file>

<file path=ppt/tags/tag304.xml><?xml version="1.0" encoding="utf-8"?>
<p:tagLst xmlns:p="http://schemas.openxmlformats.org/presentationml/2006/main">
  <p:tag name="AS_UNIQUEID" val="804"/>
</p:tagLst>
</file>

<file path=ppt/tags/tag305.xml><?xml version="1.0" encoding="utf-8"?>
<p:tagLst xmlns:p="http://schemas.openxmlformats.org/presentationml/2006/main">
  <p:tag name="AS_UNIQUEID" val="805"/>
</p:tagLst>
</file>

<file path=ppt/tags/tag306.xml><?xml version="1.0" encoding="utf-8"?>
<p:tagLst xmlns:p="http://schemas.openxmlformats.org/presentationml/2006/main">
  <p:tag name="AS_UNIQUEID" val="806"/>
</p:tagLst>
</file>

<file path=ppt/tags/tag307.xml><?xml version="1.0" encoding="utf-8"?>
<p:tagLst xmlns:p="http://schemas.openxmlformats.org/presentationml/2006/main">
  <p:tag name="AS_UNIQUEID" val="807"/>
</p:tagLst>
</file>

<file path=ppt/tags/tag308.xml><?xml version="1.0" encoding="utf-8"?>
<p:tagLst xmlns:p="http://schemas.openxmlformats.org/presentationml/2006/main">
  <p:tag name="AS_UNIQUEID" val="808"/>
</p:tagLst>
</file>

<file path=ppt/tags/tag309.xml><?xml version="1.0" encoding="utf-8"?>
<p:tagLst xmlns:p="http://schemas.openxmlformats.org/presentationml/2006/main">
  <p:tag name="AS_UNIQUEID" val="809"/>
</p:tagLst>
</file>

<file path=ppt/tags/tag310.xml><?xml version="1.0" encoding="utf-8"?>
<p:tagLst xmlns:p="http://schemas.openxmlformats.org/presentationml/2006/main">
  <p:tag name="AS_UNIQUEID" val="810"/>
</p:tagLst>
</file>

<file path=ppt/tags/tag311.xml><?xml version="1.0" encoding="utf-8"?>
<p:tagLst xmlns:p="http://schemas.openxmlformats.org/presentationml/2006/main">
  <p:tag name="AS_UNIQUEID" val="811"/>
</p:tagLst>
</file>

<file path=ppt/tags/tag312.xml><?xml version="1.0" encoding="utf-8"?>
<p:tagLst xmlns:p="http://schemas.openxmlformats.org/presentationml/2006/main">
  <p:tag name="AS_UNIQUEID" val="812"/>
</p:tagLst>
</file>

<file path=ppt/tags/tag313.xml><?xml version="1.0" encoding="utf-8"?>
<p:tagLst xmlns:p="http://schemas.openxmlformats.org/presentationml/2006/main">
  <p:tag name="AS_UNIQUEID" val="813"/>
</p:tagLst>
</file>

<file path=ppt/tags/tag314.xml><?xml version="1.0" encoding="utf-8"?>
<p:tagLst xmlns:p="http://schemas.openxmlformats.org/presentationml/2006/main">
  <p:tag name="AS_UNIQUEID" val="814"/>
</p:tagLst>
</file>

<file path=ppt/tags/tag315.xml><?xml version="1.0" encoding="utf-8"?>
<p:tagLst xmlns:p="http://schemas.openxmlformats.org/presentationml/2006/main">
  <p:tag name="AS_UNIQUEID" val="815"/>
</p:tagLst>
</file>

<file path=ppt/tags/tag316.xml><?xml version="1.0" encoding="utf-8"?>
<p:tagLst xmlns:p="http://schemas.openxmlformats.org/presentationml/2006/main">
  <p:tag name="AS_UNIQUEID" val="816"/>
</p:tagLst>
</file>

<file path=ppt/tags/tag317.xml><?xml version="1.0" encoding="utf-8"?>
<p:tagLst xmlns:p="http://schemas.openxmlformats.org/presentationml/2006/main">
  <p:tag name="AS_UNIQUEID" val="817"/>
</p:tagLst>
</file>

<file path=ppt/tags/tag318.xml><?xml version="1.0" encoding="utf-8"?>
<p:tagLst xmlns:p="http://schemas.openxmlformats.org/presentationml/2006/main">
  <p:tag name="AS_UNIQUEID" val="818"/>
</p:tagLst>
</file>

<file path=ppt/tags/tag319.xml><?xml version="1.0" encoding="utf-8"?>
<p:tagLst xmlns:p="http://schemas.openxmlformats.org/presentationml/2006/main">
  <p:tag name="AS_UNIQUEID" val="819"/>
</p:tagLst>
</file>

<file path=ppt/tags/tag320.xml><?xml version="1.0" encoding="utf-8"?>
<p:tagLst xmlns:p="http://schemas.openxmlformats.org/presentationml/2006/main">
  <p:tag name="AS_UNIQUEID" val="820"/>
</p:tagLst>
</file>

<file path=ppt/tags/tag321.xml><?xml version="1.0" encoding="utf-8"?>
<p:tagLst xmlns:p="http://schemas.openxmlformats.org/presentationml/2006/main">
  <p:tag name="AS_UNIQUEID" val="821"/>
</p:tagLst>
</file>

<file path=ppt/tags/tag322.xml><?xml version="1.0" encoding="utf-8"?>
<p:tagLst xmlns:p="http://schemas.openxmlformats.org/presentationml/2006/main">
  <p:tag name="AS_UNIQUEID" val="822"/>
</p:tagLst>
</file>

<file path=ppt/tags/tag323.xml><?xml version="1.0" encoding="utf-8"?>
<p:tagLst xmlns:p="http://schemas.openxmlformats.org/presentationml/2006/main">
  <p:tag name="AS_UNIQUEID" val="823"/>
</p:tagLst>
</file>

<file path=ppt/tags/tag324.xml><?xml version="1.0" encoding="utf-8"?>
<p:tagLst xmlns:p="http://schemas.openxmlformats.org/presentationml/2006/main">
  <p:tag name="AS_UNIQUEID" val="824"/>
</p:tagLst>
</file>

<file path=ppt/tags/tag325.xml><?xml version="1.0" encoding="utf-8"?>
<p:tagLst xmlns:p="http://schemas.openxmlformats.org/presentationml/2006/main">
  <p:tag name="AS_UNIQUEID" val="825"/>
</p:tagLst>
</file>

<file path=ppt/tags/tag326.xml><?xml version="1.0" encoding="utf-8"?>
<p:tagLst xmlns:p="http://schemas.openxmlformats.org/presentationml/2006/main">
  <p:tag name="AS_UNIQUEID" val="826"/>
</p:tagLst>
</file>

<file path=ppt/tags/tag327.xml><?xml version="1.0" encoding="utf-8"?>
<p:tagLst xmlns:p="http://schemas.openxmlformats.org/presentationml/2006/main">
  <p:tag name="AS_UNIQUEID" val="827"/>
</p:tagLst>
</file>

<file path=ppt/tags/tag328.xml><?xml version="1.0" encoding="utf-8"?>
<p:tagLst xmlns:p="http://schemas.openxmlformats.org/presentationml/2006/main">
  <p:tag name="AS_UNIQUEID" val="828"/>
</p:tagLst>
</file>

<file path=ppt/tags/tag329.xml><?xml version="1.0" encoding="utf-8"?>
<p:tagLst xmlns:p="http://schemas.openxmlformats.org/presentationml/2006/main">
  <p:tag name="AS_UNIQUEID" val="829"/>
</p:tagLst>
</file>

<file path=ppt/tags/tag330.xml><?xml version="1.0" encoding="utf-8"?>
<p:tagLst xmlns:p="http://schemas.openxmlformats.org/presentationml/2006/main">
  <p:tag name="AS_UNIQUEID" val="830"/>
</p:tagLst>
</file>

<file path=ppt/tags/tag331.xml><?xml version="1.0" encoding="utf-8"?>
<p:tagLst xmlns:p="http://schemas.openxmlformats.org/presentationml/2006/main">
  <p:tag name="AS_UNIQUEID" val="831"/>
</p:tagLst>
</file>

<file path=ppt/tags/tag332.xml><?xml version="1.0" encoding="utf-8"?>
<p:tagLst xmlns:p="http://schemas.openxmlformats.org/presentationml/2006/main">
  <p:tag name="AS_UNIQUEID" val="832"/>
</p:tagLst>
</file>

<file path=ppt/tags/tag333.xml><?xml version="1.0" encoding="utf-8"?>
<p:tagLst xmlns:p="http://schemas.openxmlformats.org/presentationml/2006/main">
  <p:tag name="AS_UNIQUEID" val="833"/>
</p:tagLst>
</file>

<file path=ppt/tags/tag334.xml><?xml version="1.0" encoding="utf-8"?>
<p:tagLst xmlns:p="http://schemas.openxmlformats.org/presentationml/2006/main">
  <p:tag name="AS_UNIQUEID" val="834"/>
</p:tagLst>
</file>

<file path=ppt/tags/tag335.xml><?xml version="1.0" encoding="utf-8"?>
<p:tagLst xmlns:p="http://schemas.openxmlformats.org/presentationml/2006/main">
  <p:tag name="AS_UNIQUEID" val="835"/>
</p:tagLst>
</file>

<file path=ppt/tags/tag336.xml><?xml version="1.0" encoding="utf-8"?>
<p:tagLst xmlns:p="http://schemas.openxmlformats.org/presentationml/2006/main">
  <p:tag name="AS_UNIQUEID" val="836"/>
</p:tagLst>
</file>

<file path=ppt/tags/tag337.xml><?xml version="1.0" encoding="utf-8"?>
<p:tagLst xmlns:p="http://schemas.openxmlformats.org/presentationml/2006/main">
  <p:tag name="AS_UNIQUEID" val="837"/>
</p:tagLst>
</file>

<file path=ppt/tags/tag338.xml><?xml version="1.0" encoding="utf-8"?>
<p:tagLst xmlns:p="http://schemas.openxmlformats.org/presentationml/2006/main">
  <p:tag name="AS_UNIQUEID" val="838"/>
</p:tagLst>
</file>

<file path=ppt/tags/tag339.xml><?xml version="1.0" encoding="utf-8"?>
<p:tagLst xmlns:p="http://schemas.openxmlformats.org/presentationml/2006/main">
  <p:tag name="AS_UNIQUEID" val="839"/>
</p:tagLst>
</file>

<file path=ppt/tags/tag340.xml><?xml version="1.0" encoding="utf-8"?>
<p:tagLst xmlns:p="http://schemas.openxmlformats.org/presentationml/2006/main">
  <p:tag name="AS_UNIQUEID" val="840"/>
</p:tagLst>
</file>

<file path=ppt/tags/tag341.xml><?xml version="1.0" encoding="utf-8"?>
<p:tagLst xmlns:p="http://schemas.openxmlformats.org/presentationml/2006/main">
  <p:tag name="AS_UNIQUEID" val="841"/>
</p:tagLst>
</file>

<file path=ppt/tags/tag342.xml><?xml version="1.0" encoding="utf-8"?>
<p:tagLst xmlns:p="http://schemas.openxmlformats.org/presentationml/2006/main">
  <p:tag name="AS_UNIQUEID" val="842"/>
</p:tagLst>
</file>

<file path=ppt/tags/tag343.xml><?xml version="1.0" encoding="utf-8"?>
<p:tagLst xmlns:p="http://schemas.openxmlformats.org/presentationml/2006/main">
  <p:tag name="AS_UNIQUEID" val="843"/>
</p:tagLst>
</file>

<file path=ppt/tags/tag344.xml><?xml version="1.0" encoding="utf-8"?>
<p:tagLst xmlns:p="http://schemas.openxmlformats.org/presentationml/2006/main">
  <p:tag name="AS_UNIQUEID" val="844"/>
</p:tagLst>
</file>

<file path=ppt/tags/tag345.xml><?xml version="1.0" encoding="utf-8"?>
<p:tagLst xmlns:p="http://schemas.openxmlformats.org/presentationml/2006/main">
  <p:tag name="AS_UNIQUEID" val="845"/>
</p:tagLst>
</file>

<file path=ppt/tags/tag346.xml><?xml version="1.0" encoding="utf-8"?>
<p:tagLst xmlns:p="http://schemas.openxmlformats.org/presentationml/2006/main">
  <p:tag name="AS_UNIQUEID" val="846"/>
</p:tagLst>
</file>

<file path=ppt/tags/tag347.xml><?xml version="1.0" encoding="utf-8"?>
<p:tagLst xmlns:p="http://schemas.openxmlformats.org/presentationml/2006/main">
  <p:tag name="AS_UNIQUEID" val="847"/>
</p:tagLst>
</file>

<file path=ppt/tags/tag348.xml><?xml version="1.0" encoding="utf-8"?>
<p:tagLst xmlns:p="http://schemas.openxmlformats.org/presentationml/2006/main">
  <p:tag name="AS_UNIQUEID" val="848"/>
</p:tagLst>
</file>

<file path=ppt/tags/tag349.xml><?xml version="1.0" encoding="utf-8"?>
<p:tagLst xmlns:p="http://schemas.openxmlformats.org/presentationml/2006/main">
  <p:tag name="AS_UNIQUEID" val="849"/>
</p:tagLst>
</file>

<file path=ppt/tags/tag350.xml><?xml version="1.0" encoding="utf-8"?>
<p:tagLst xmlns:p="http://schemas.openxmlformats.org/presentationml/2006/main">
  <p:tag name="AS_UNIQUEID" val="850"/>
</p:tagLst>
</file>

<file path=ppt/tags/tag351.xml><?xml version="1.0" encoding="utf-8"?>
<p:tagLst xmlns:p="http://schemas.openxmlformats.org/presentationml/2006/main">
  <p:tag name="AS_UNIQUEID" val="851"/>
</p:tagLst>
</file>

<file path=ppt/tags/tag352.xml><?xml version="1.0" encoding="utf-8"?>
<p:tagLst xmlns:p="http://schemas.openxmlformats.org/presentationml/2006/main">
  <p:tag name="AS_UNIQUEID" val="852"/>
</p:tagLst>
</file>

<file path=ppt/tags/tag353.xml><?xml version="1.0" encoding="utf-8"?>
<p:tagLst xmlns:p="http://schemas.openxmlformats.org/presentationml/2006/main">
  <p:tag name="AS_UNIQUEID" val="853"/>
</p:tagLst>
</file>

<file path=ppt/tags/tag354.xml><?xml version="1.0" encoding="utf-8"?>
<p:tagLst xmlns:p="http://schemas.openxmlformats.org/presentationml/2006/main">
  <p:tag name="AS_UNIQUEID" val="854"/>
</p:tagLst>
</file>

<file path=ppt/tags/tag355.xml><?xml version="1.0" encoding="utf-8"?>
<p:tagLst xmlns:p="http://schemas.openxmlformats.org/presentationml/2006/main">
  <p:tag name="AS_UNIQUEID" val="855"/>
</p:tagLst>
</file>

<file path=ppt/tags/tag356.xml><?xml version="1.0" encoding="utf-8"?>
<p:tagLst xmlns:p="http://schemas.openxmlformats.org/presentationml/2006/main">
  <p:tag name="AS_UNIQUEID" val="856"/>
</p:tagLst>
</file>

<file path=ppt/tags/tag357.xml><?xml version="1.0" encoding="utf-8"?>
<p:tagLst xmlns:p="http://schemas.openxmlformats.org/presentationml/2006/main">
  <p:tag name="AS_UNIQUEID" val="857"/>
</p:tagLst>
</file>

<file path=ppt/tags/tag358.xml><?xml version="1.0" encoding="utf-8"?>
<p:tagLst xmlns:p="http://schemas.openxmlformats.org/presentationml/2006/main">
  <p:tag name="AS_UNIQUEID" val="858"/>
</p:tagLst>
</file>

<file path=ppt/tags/tag359.xml><?xml version="1.0" encoding="utf-8"?>
<p:tagLst xmlns:p="http://schemas.openxmlformats.org/presentationml/2006/main">
  <p:tag name="AS_UNIQUEID" val="859"/>
  <p:tag name="KSO_WM_UNIT_TABLE_BEAUTIFY" val="{54f77a1b-6127-45a4-bbd8-7cb576dba99a}"/>
</p:tagLst>
</file>

<file path=ppt/tags/tag360.xml><?xml version="1.0" encoding="utf-8"?>
<p:tagLst xmlns:p="http://schemas.openxmlformats.org/presentationml/2006/main">
  <p:tag name="AS_UNIQUEID" val="860"/>
</p:tagLst>
</file>

<file path=ppt/tags/tag361.xml><?xml version="1.0" encoding="utf-8"?>
<p:tagLst xmlns:p="http://schemas.openxmlformats.org/presentationml/2006/main">
  <p:tag name="AS_UNIQUEID" val="861"/>
</p:tagLst>
</file>

<file path=ppt/tags/tag362.xml><?xml version="1.0" encoding="utf-8"?>
<p:tagLst xmlns:p="http://schemas.openxmlformats.org/presentationml/2006/main">
  <p:tag name="AS_UNIQUEID" val="862"/>
</p:tagLst>
</file>

<file path=ppt/tags/tag363.xml><?xml version="1.0" encoding="utf-8"?>
<p:tagLst xmlns:p="http://schemas.openxmlformats.org/presentationml/2006/main">
  <p:tag name="AS_UNIQUEID" val="863"/>
</p:tagLst>
</file>

<file path=ppt/tags/tag364.xml><?xml version="1.0" encoding="utf-8"?>
<p:tagLst xmlns:p="http://schemas.openxmlformats.org/presentationml/2006/main">
  <p:tag name="AS_UNIQUEID" val="864"/>
</p:tagLst>
</file>

<file path=ppt/tags/tag365.xml><?xml version="1.0" encoding="utf-8"?>
<p:tagLst xmlns:p="http://schemas.openxmlformats.org/presentationml/2006/main">
  <p:tag name="AS_UNIQUEID" val="865"/>
</p:tagLst>
</file>

<file path=ppt/tags/tag366.xml><?xml version="1.0" encoding="utf-8"?>
<p:tagLst xmlns:p="http://schemas.openxmlformats.org/presentationml/2006/main">
  <p:tag name="AS_UNIQUEID" val="866"/>
</p:tagLst>
</file>

<file path=ppt/tags/tag367.xml><?xml version="1.0" encoding="utf-8"?>
<p:tagLst xmlns:p="http://schemas.openxmlformats.org/presentationml/2006/main">
  <p:tag name="AS_UNIQUEID" val="867"/>
</p:tagLst>
</file>

<file path=ppt/tags/tag368.xml><?xml version="1.0" encoding="utf-8"?>
<p:tagLst xmlns:p="http://schemas.openxmlformats.org/presentationml/2006/main">
  <p:tag name="AS_UNIQUEID" val="868"/>
</p:tagLst>
</file>

<file path=ppt/tags/tag369.xml><?xml version="1.0" encoding="utf-8"?>
<p:tagLst xmlns:p="http://schemas.openxmlformats.org/presentationml/2006/main">
  <p:tag name="AS_UNIQUEID" val="869"/>
</p:tagLst>
</file>

<file path=ppt/tags/tag370.xml><?xml version="1.0" encoding="utf-8"?>
<p:tagLst xmlns:p="http://schemas.openxmlformats.org/presentationml/2006/main">
  <p:tag name="AS_UNIQUEID" val="870"/>
</p:tagLst>
</file>

<file path=ppt/tags/tag371.xml><?xml version="1.0" encoding="utf-8"?>
<p:tagLst xmlns:p="http://schemas.openxmlformats.org/presentationml/2006/main">
  <p:tag name="AS_UNIQUEID" val="871"/>
</p:tagLst>
</file>

<file path=ppt/tags/tag372.xml><?xml version="1.0" encoding="utf-8"?>
<p:tagLst xmlns:p="http://schemas.openxmlformats.org/presentationml/2006/main">
  <p:tag name="AS_UNIQUEID" val="872"/>
</p:tagLst>
</file>

<file path=ppt/tags/tag373.xml><?xml version="1.0" encoding="utf-8"?>
<p:tagLst xmlns:p="http://schemas.openxmlformats.org/presentationml/2006/main">
  <p:tag name="AS_UNIQUEID" val="873"/>
</p:tagLst>
</file>

<file path=ppt/tags/tag374.xml><?xml version="1.0" encoding="utf-8"?>
<p:tagLst xmlns:p="http://schemas.openxmlformats.org/presentationml/2006/main">
  <p:tag name="AS_UNIQUEID" val="874"/>
</p:tagLst>
</file>

<file path=ppt/tags/tag375.xml><?xml version="1.0" encoding="utf-8"?>
<p:tagLst xmlns:p="http://schemas.openxmlformats.org/presentationml/2006/main">
  <p:tag name="AS_UNIQUEID" val="875"/>
</p:tagLst>
</file>

<file path=ppt/tags/tag376.xml><?xml version="1.0" encoding="utf-8"?>
<p:tagLst xmlns:p="http://schemas.openxmlformats.org/presentationml/2006/main">
  <p:tag name="AS_UNIQUEID" val="876"/>
</p:tagLst>
</file>

<file path=ppt/tags/tag377.xml><?xml version="1.0" encoding="utf-8"?>
<p:tagLst xmlns:p="http://schemas.openxmlformats.org/presentationml/2006/main">
  <p:tag name="AS_UNIQUEID" val="877"/>
</p:tagLst>
</file>

<file path=ppt/tags/tag378.xml><?xml version="1.0" encoding="utf-8"?>
<p:tagLst xmlns:p="http://schemas.openxmlformats.org/presentationml/2006/main">
  <p:tag name="AS_UNIQUEID" val="878"/>
</p:tagLst>
</file>

<file path=ppt/tags/tag379.xml><?xml version="1.0" encoding="utf-8"?>
<p:tagLst xmlns:p="http://schemas.openxmlformats.org/presentationml/2006/main">
  <p:tag name="AS_UNIQUEID" val="879"/>
</p:tagLst>
</file>

<file path=ppt/tags/tag380.xml><?xml version="1.0" encoding="utf-8"?>
<p:tagLst xmlns:p="http://schemas.openxmlformats.org/presentationml/2006/main">
  <p:tag name="AS_UNIQUEID" val="880"/>
</p:tagLst>
</file>

<file path=ppt/tags/tag381.xml><?xml version="1.0" encoding="utf-8"?>
<p:tagLst xmlns:p="http://schemas.openxmlformats.org/presentationml/2006/main">
  <p:tag name="AS_UNIQUEID" val="881"/>
</p:tagLst>
</file>

<file path=ppt/tags/tag382.xml><?xml version="1.0" encoding="utf-8"?>
<p:tagLst xmlns:p="http://schemas.openxmlformats.org/presentationml/2006/main">
  <p:tag name="AS_UNIQUEID" val="882"/>
</p:tagLst>
</file>

<file path=ppt/tags/tag383.xml><?xml version="1.0" encoding="utf-8"?>
<p:tagLst xmlns:p="http://schemas.openxmlformats.org/presentationml/2006/main">
  <p:tag name="AS_UNIQUEID" val="883"/>
</p:tagLst>
</file>

<file path=ppt/tags/tag384.xml><?xml version="1.0" encoding="utf-8"?>
<p:tagLst xmlns:p="http://schemas.openxmlformats.org/presentationml/2006/main">
  <p:tag name="AS_UNIQUEID" val="884"/>
</p:tagLst>
</file>

<file path=ppt/tags/tag385.xml><?xml version="1.0" encoding="utf-8"?>
<p:tagLst xmlns:p="http://schemas.openxmlformats.org/presentationml/2006/main">
  <p:tag name="AS_UNIQUEID" val="885"/>
</p:tagLst>
</file>

<file path=ppt/tags/tag386.xml><?xml version="1.0" encoding="utf-8"?>
<p:tagLst xmlns:p="http://schemas.openxmlformats.org/presentationml/2006/main">
  <p:tag name="AS_UNIQUEID" val="886"/>
</p:tagLst>
</file>

<file path=ppt/tags/tag387.xml><?xml version="1.0" encoding="utf-8"?>
<p:tagLst xmlns:p="http://schemas.openxmlformats.org/presentationml/2006/main">
  <p:tag name="AS_UNIQUEID" val="887"/>
</p:tagLst>
</file>

<file path=ppt/tags/tag388.xml><?xml version="1.0" encoding="utf-8"?>
<p:tagLst xmlns:p="http://schemas.openxmlformats.org/presentationml/2006/main">
  <p:tag name="AS_UNIQUEID" val="888"/>
</p:tagLst>
</file>

<file path=ppt/tags/tag389.xml><?xml version="1.0" encoding="utf-8"?>
<p:tagLst xmlns:p="http://schemas.openxmlformats.org/presentationml/2006/main">
  <p:tag name="AS_UNIQUEID" val="889"/>
</p:tagLst>
</file>

<file path=ppt/tags/tag390.xml><?xml version="1.0" encoding="utf-8"?>
<p:tagLst xmlns:p="http://schemas.openxmlformats.org/presentationml/2006/main">
  <p:tag name="AS_UNIQUEID" val="890"/>
</p:tagLst>
</file>

<file path=ppt/tags/tag391.xml><?xml version="1.0" encoding="utf-8"?>
<p:tagLst xmlns:p="http://schemas.openxmlformats.org/presentationml/2006/main">
  <p:tag name="AS_UNIQUEID" val="891"/>
</p:tagLst>
</file>

<file path=ppt/tags/tag392.xml><?xml version="1.0" encoding="utf-8"?>
<p:tagLst xmlns:p="http://schemas.openxmlformats.org/presentationml/2006/main">
  <p:tag name="AS_UNIQUEID" val="892"/>
</p:tagLst>
</file>

<file path=ppt/tags/tag393.xml><?xml version="1.0" encoding="utf-8"?>
<p:tagLst xmlns:p="http://schemas.openxmlformats.org/presentationml/2006/main">
  <p:tag name="AS_UNIQUEID" val="893"/>
</p:tagLst>
</file>

<file path=ppt/tags/tag394.xml><?xml version="1.0" encoding="utf-8"?>
<p:tagLst xmlns:p="http://schemas.openxmlformats.org/presentationml/2006/main">
  <p:tag name="AS_UNIQUEID" val="894"/>
</p:tagLst>
</file>

<file path=ppt/tags/tag395.xml><?xml version="1.0" encoding="utf-8"?>
<p:tagLst xmlns:p="http://schemas.openxmlformats.org/presentationml/2006/main">
  <p:tag name="AS_UNIQUEID" val="895"/>
</p:tagLst>
</file>

<file path=ppt/tags/tag396.xml><?xml version="1.0" encoding="utf-8"?>
<p:tagLst xmlns:p="http://schemas.openxmlformats.org/presentationml/2006/main">
  <p:tag name="AS_UNIQUEID" val="896"/>
</p:tagLst>
</file>

<file path=ppt/tags/tag397.xml><?xml version="1.0" encoding="utf-8"?>
<p:tagLst xmlns:p="http://schemas.openxmlformats.org/presentationml/2006/main">
  <p:tag name="AS_UNIQUEID" val="897"/>
</p:tagLst>
</file>

<file path=ppt/tags/tag398.xml><?xml version="1.0" encoding="utf-8"?>
<p:tagLst xmlns:p="http://schemas.openxmlformats.org/presentationml/2006/main">
  <p:tag name="AS_UNIQUEID" val="898"/>
</p:tagLst>
</file>

<file path=ppt/tags/tag399.xml><?xml version="1.0" encoding="utf-8"?>
<p:tagLst xmlns:p="http://schemas.openxmlformats.org/presentationml/2006/main">
  <p:tag name="AS_UNIQUEID" val="899"/>
</p:tagLst>
</file>

<file path=ppt/tags/tag400.xml><?xml version="1.0" encoding="utf-8"?>
<p:tagLst xmlns:p="http://schemas.openxmlformats.org/presentationml/2006/main">
  <p:tag name="AS_UNIQUEID" val="900"/>
</p:tagLst>
</file>

<file path=ppt/tags/tag401.xml><?xml version="1.0" encoding="utf-8"?>
<p:tagLst xmlns:p="http://schemas.openxmlformats.org/presentationml/2006/main">
  <p:tag name="AS_UNIQUEID" val="901"/>
</p:tagLst>
</file>

<file path=ppt/tags/tag402.xml><?xml version="1.0" encoding="utf-8"?>
<p:tagLst xmlns:p="http://schemas.openxmlformats.org/presentationml/2006/main">
  <p:tag name="AS_UNIQUEID" val="902"/>
</p:tagLst>
</file>

<file path=ppt/tags/tag403.xml><?xml version="1.0" encoding="utf-8"?>
<p:tagLst xmlns:p="http://schemas.openxmlformats.org/presentationml/2006/main">
  <p:tag name="AS_UNIQUEID" val="903"/>
</p:tagLst>
</file>

<file path=ppt/tags/tag404.xml><?xml version="1.0" encoding="utf-8"?>
<p:tagLst xmlns:p="http://schemas.openxmlformats.org/presentationml/2006/main">
  <p:tag name="AS_UNIQUEID" val="904"/>
</p:tagLst>
</file>

<file path=ppt/tags/tag405.xml><?xml version="1.0" encoding="utf-8"?>
<p:tagLst xmlns:p="http://schemas.openxmlformats.org/presentationml/2006/main">
  <p:tag name="AS_UNIQUEID" val="905"/>
</p:tagLst>
</file>

<file path=ppt/tags/tag406.xml><?xml version="1.0" encoding="utf-8"?>
<p:tagLst xmlns:p="http://schemas.openxmlformats.org/presentationml/2006/main">
  <p:tag name="AS_UNIQUEID" val="906"/>
</p:tagLst>
</file>

<file path=ppt/tags/tag407.xml><?xml version="1.0" encoding="utf-8"?>
<p:tagLst xmlns:p="http://schemas.openxmlformats.org/presentationml/2006/main">
  <p:tag name="AS_UNIQUEID" val="907"/>
</p:tagLst>
</file>

<file path=ppt/tags/tag408.xml><?xml version="1.0" encoding="utf-8"?>
<p:tagLst xmlns:p="http://schemas.openxmlformats.org/presentationml/2006/main">
  <p:tag name="AS_UNIQUEID" val="908"/>
</p:tagLst>
</file>

<file path=ppt/tags/tag409.xml><?xml version="1.0" encoding="utf-8"?>
<p:tagLst xmlns:p="http://schemas.openxmlformats.org/presentationml/2006/main">
  <p:tag name="AS_UNIQUEID" val="909"/>
</p:tagLst>
</file>

<file path=ppt/tags/tag410.xml><?xml version="1.0" encoding="utf-8"?>
<p:tagLst xmlns:p="http://schemas.openxmlformats.org/presentationml/2006/main">
  <p:tag name="AS_UNIQUEID" val="910"/>
</p:tagLst>
</file>

<file path=ppt/tags/tag411.xml><?xml version="1.0" encoding="utf-8"?>
<p:tagLst xmlns:p="http://schemas.openxmlformats.org/presentationml/2006/main">
  <p:tag name="AS_UNIQUEID" val="911"/>
</p:tagLst>
</file>

<file path=ppt/tags/tag412.xml><?xml version="1.0" encoding="utf-8"?>
<p:tagLst xmlns:p="http://schemas.openxmlformats.org/presentationml/2006/main">
  <p:tag name="AS_UNIQUEID" val="912"/>
</p:tagLst>
</file>

<file path=ppt/tags/tag413.xml><?xml version="1.0" encoding="utf-8"?>
<p:tagLst xmlns:p="http://schemas.openxmlformats.org/presentationml/2006/main">
  <p:tag name="AS_UNIQUEID" val="913"/>
</p:tagLst>
</file>

<file path=ppt/tags/tag414.xml><?xml version="1.0" encoding="utf-8"?>
<p:tagLst xmlns:p="http://schemas.openxmlformats.org/presentationml/2006/main">
  <p:tag name="AS_UNIQUEID" val="914"/>
</p:tagLst>
</file>

<file path=ppt/tags/tag415.xml><?xml version="1.0" encoding="utf-8"?>
<p:tagLst xmlns:p="http://schemas.openxmlformats.org/presentationml/2006/main">
  <p:tag name="AS_UNIQUEID" val="915"/>
</p:tagLst>
</file>

<file path=ppt/tags/tag416.xml><?xml version="1.0" encoding="utf-8"?>
<p:tagLst xmlns:p="http://schemas.openxmlformats.org/presentationml/2006/main">
  <p:tag name="AS_UNIQUEID" val="916"/>
</p:tagLst>
</file>

<file path=ppt/tags/tag417.xml><?xml version="1.0" encoding="utf-8"?>
<p:tagLst xmlns:p="http://schemas.openxmlformats.org/presentationml/2006/main">
  <p:tag name="AS_UNIQUEID" val="917"/>
</p:tagLst>
</file>

<file path=ppt/tags/tag418.xml><?xml version="1.0" encoding="utf-8"?>
<p:tagLst xmlns:p="http://schemas.openxmlformats.org/presentationml/2006/main">
  <p:tag name="AS_UNIQUEID" val="918"/>
</p:tagLst>
</file>

<file path=ppt/tags/tag419.xml><?xml version="1.0" encoding="utf-8"?>
<p:tagLst xmlns:p="http://schemas.openxmlformats.org/presentationml/2006/main">
  <p:tag name="AS_UNIQUEID" val="919"/>
</p:tagLst>
</file>

<file path=ppt/tags/tag420.xml><?xml version="1.0" encoding="utf-8"?>
<p:tagLst xmlns:p="http://schemas.openxmlformats.org/presentationml/2006/main">
  <p:tag name="AS_UNIQUEID" val="920"/>
</p:tagLst>
</file>

<file path=ppt/tags/tag421.xml><?xml version="1.0" encoding="utf-8"?>
<p:tagLst xmlns:p="http://schemas.openxmlformats.org/presentationml/2006/main">
  <p:tag name="AS_UNIQUEID" val="921"/>
</p:tagLst>
</file>

<file path=ppt/tags/tag422.xml><?xml version="1.0" encoding="utf-8"?>
<p:tagLst xmlns:p="http://schemas.openxmlformats.org/presentationml/2006/main">
  <p:tag name="AS_UNIQUEID" val="922"/>
</p:tagLst>
</file>

<file path=ppt/tags/tag423.xml><?xml version="1.0" encoding="utf-8"?>
<p:tagLst xmlns:p="http://schemas.openxmlformats.org/presentationml/2006/main">
  <p:tag name="AS_UNIQUEID" val="923"/>
</p:tagLst>
</file>

<file path=ppt/tags/tag424.xml><?xml version="1.0" encoding="utf-8"?>
<p:tagLst xmlns:p="http://schemas.openxmlformats.org/presentationml/2006/main">
  <p:tag name="AS_UNIQUEID" val="924"/>
</p:tagLst>
</file>

<file path=ppt/tags/tag425.xml><?xml version="1.0" encoding="utf-8"?>
<p:tagLst xmlns:p="http://schemas.openxmlformats.org/presentationml/2006/main">
  <p:tag name="AS_UNIQUEID" val="925"/>
</p:tagLst>
</file>

<file path=ppt/tags/tag426.xml><?xml version="1.0" encoding="utf-8"?>
<p:tagLst xmlns:p="http://schemas.openxmlformats.org/presentationml/2006/main">
  <p:tag name="AS_UNIQUEID" val="926"/>
</p:tagLst>
</file>

<file path=ppt/tags/tag427.xml><?xml version="1.0" encoding="utf-8"?>
<p:tagLst xmlns:p="http://schemas.openxmlformats.org/presentationml/2006/main">
  <p:tag name="AS_UNIQUEID" val="927"/>
</p:tagLst>
</file>

<file path=ppt/tags/tag428.xml><?xml version="1.0" encoding="utf-8"?>
<p:tagLst xmlns:p="http://schemas.openxmlformats.org/presentationml/2006/main">
  <p:tag name="AS_UNIQUEID" val="928"/>
</p:tagLst>
</file>

<file path=ppt/tags/tag429.xml><?xml version="1.0" encoding="utf-8"?>
<p:tagLst xmlns:p="http://schemas.openxmlformats.org/presentationml/2006/main">
  <p:tag name="AS_UNIQUEID" val="929"/>
</p:tagLst>
</file>

<file path=ppt/tags/tag430.xml><?xml version="1.0" encoding="utf-8"?>
<p:tagLst xmlns:p="http://schemas.openxmlformats.org/presentationml/2006/main">
  <p:tag name="AS_UNIQUEID" val="930"/>
</p:tagLst>
</file>

<file path=ppt/tags/tag431.xml><?xml version="1.0" encoding="utf-8"?>
<p:tagLst xmlns:p="http://schemas.openxmlformats.org/presentationml/2006/main">
  <p:tag name="AS_UNIQUEID" val="931"/>
</p:tagLst>
</file>

<file path=ppt/tags/tag432.xml><?xml version="1.0" encoding="utf-8"?>
<p:tagLst xmlns:p="http://schemas.openxmlformats.org/presentationml/2006/main">
  <p:tag name="AS_UNIQUEID" val="932"/>
  <p:tag name="KSO_WM_UNIT_TABLE_BEAUTIFY" val="smartTable{807564cc-0826-4a88-8d3d-005f0cb2cb88}"/>
</p:tagLst>
</file>

<file path=ppt/tags/tag433.xml><?xml version="1.0" encoding="utf-8"?>
<p:tagLst xmlns:p="http://schemas.openxmlformats.org/presentationml/2006/main">
  <p:tag name="AS_UNIQUEID" val="933"/>
</p:tagLst>
</file>

<file path=ppt/tags/tag434.xml><?xml version="1.0" encoding="utf-8"?>
<p:tagLst xmlns:p="http://schemas.openxmlformats.org/presentationml/2006/main">
  <p:tag name="AS_UNIQUEID" val="934"/>
</p:tagLst>
</file>

<file path=ppt/tags/tag435.xml><?xml version="1.0" encoding="utf-8"?>
<p:tagLst xmlns:p="http://schemas.openxmlformats.org/presentationml/2006/main">
  <p:tag name="AS_UNIQUEID" val="935"/>
</p:tagLst>
</file>

<file path=ppt/tags/tag436.xml><?xml version="1.0" encoding="utf-8"?>
<p:tagLst xmlns:p="http://schemas.openxmlformats.org/presentationml/2006/main">
  <p:tag name="AS_UNIQUEID" val="936"/>
</p:tagLst>
</file>

<file path=ppt/tags/tag437.xml><?xml version="1.0" encoding="utf-8"?>
<p:tagLst xmlns:p="http://schemas.openxmlformats.org/presentationml/2006/main">
  <p:tag name="AS_UNIQUEID" val="937"/>
  <p:tag name="KSO_WM_UNIT_TABLE_BEAUTIFY" val="smartTable{5037bf7a-095e-4a62-8736-d953c2984148}"/>
</p:tagLst>
</file>

<file path=ppt/tags/tag438.xml><?xml version="1.0" encoding="utf-8"?>
<p:tagLst xmlns:p="http://schemas.openxmlformats.org/presentationml/2006/main">
  <p:tag name="AS_UNIQUEID" val="938"/>
</p:tagLst>
</file>

<file path=ppt/tags/tag439.xml><?xml version="1.0" encoding="utf-8"?>
<p:tagLst xmlns:p="http://schemas.openxmlformats.org/presentationml/2006/main">
  <p:tag name="AS_UNIQUEID" val="939"/>
</p:tagLst>
</file>

<file path=ppt/tags/tag440.xml><?xml version="1.0" encoding="utf-8"?>
<p:tagLst xmlns:p="http://schemas.openxmlformats.org/presentationml/2006/main">
  <p:tag name="AS_UNIQUEID" val="940"/>
</p:tagLst>
</file>

<file path=ppt/tags/tag441.xml><?xml version="1.0" encoding="utf-8"?>
<p:tagLst xmlns:p="http://schemas.openxmlformats.org/presentationml/2006/main">
  <p:tag name="AS_UNIQUEID" val="941"/>
</p:tagLst>
</file>

<file path=ppt/tags/tag442.xml><?xml version="1.0" encoding="utf-8"?>
<p:tagLst xmlns:p="http://schemas.openxmlformats.org/presentationml/2006/main">
  <p:tag name="AS_UNIQUEID" val="942"/>
</p:tagLst>
</file>

<file path=ppt/tags/tag443.xml><?xml version="1.0" encoding="utf-8"?>
<p:tagLst xmlns:p="http://schemas.openxmlformats.org/presentationml/2006/main">
  <p:tag name="AS_UNIQUEID" val="943"/>
</p:tagLst>
</file>

<file path=ppt/tags/tag444.xml><?xml version="1.0" encoding="utf-8"?>
<p:tagLst xmlns:p="http://schemas.openxmlformats.org/presentationml/2006/main">
  <p:tag name="AS_UNIQUEID" val="944"/>
</p:tagLst>
</file>

<file path=ppt/tags/tag445.xml><?xml version="1.0" encoding="utf-8"?>
<p:tagLst xmlns:p="http://schemas.openxmlformats.org/presentationml/2006/main">
  <p:tag name="AS_UNIQUEID" val="945"/>
</p:tagLst>
</file>

<file path=ppt/tags/tag446.xml><?xml version="1.0" encoding="utf-8"?>
<p:tagLst xmlns:p="http://schemas.openxmlformats.org/presentationml/2006/main">
  <p:tag name="AS_UNIQUEID" val="946"/>
</p:tagLst>
</file>

<file path=ppt/tags/tag447.xml><?xml version="1.0" encoding="utf-8"?>
<p:tagLst xmlns:p="http://schemas.openxmlformats.org/presentationml/2006/main">
  <p:tag name="AS_UNIQUEID" val="947"/>
</p:tagLst>
</file>

<file path=ppt/tags/tag448.xml><?xml version="1.0" encoding="utf-8"?>
<p:tagLst xmlns:p="http://schemas.openxmlformats.org/presentationml/2006/main">
  <p:tag name="AS_UNIQUEID" val="948"/>
</p:tagLst>
</file>

<file path=ppt/tags/tag449.xml><?xml version="1.0" encoding="utf-8"?>
<p:tagLst xmlns:p="http://schemas.openxmlformats.org/presentationml/2006/main">
  <p:tag name="AS_UNIQUEID" val="949"/>
</p:tagLst>
</file>

<file path=ppt/tags/tag450.xml><?xml version="1.0" encoding="utf-8"?>
<p:tagLst xmlns:p="http://schemas.openxmlformats.org/presentationml/2006/main">
  <p:tag name="AS_UNIQUEID" val="950"/>
</p:tagLst>
</file>

<file path=ppt/tags/tag451.xml><?xml version="1.0" encoding="utf-8"?>
<p:tagLst xmlns:p="http://schemas.openxmlformats.org/presentationml/2006/main">
  <p:tag name="AS_UNIQUEID" val="951"/>
</p:tagLst>
</file>

<file path=ppt/tags/tag452.xml><?xml version="1.0" encoding="utf-8"?>
<p:tagLst xmlns:p="http://schemas.openxmlformats.org/presentationml/2006/main">
  <p:tag name="AS_UNIQUEID" val="952"/>
</p:tagLst>
</file>

<file path=ppt/tags/tag453.xml><?xml version="1.0" encoding="utf-8"?>
<p:tagLst xmlns:p="http://schemas.openxmlformats.org/presentationml/2006/main">
  <p:tag name="AS_UNIQUEID" val="953"/>
</p:tagLst>
</file>

<file path=ppt/tags/tag454.xml><?xml version="1.0" encoding="utf-8"?>
<p:tagLst xmlns:p="http://schemas.openxmlformats.org/presentationml/2006/main">
  <p:tag name="AS_UNIQUEID" val="954"/>
</p:tagLst>
</file>

<file path=ppt/tags/tag455.xml><?xml version="1.0" encoding="utf-8"?>
<p:tagLst xmlns:p="http://schemas.openxmlformats.org/presentationml/2006/main">
  <p:tag name="AS_UNIQUEID" val="955"/>
</p:tagLst>
</file>

<file path=ppt/tags/tag456.xml><?xml version="1.0" encoding="utf-8"?>
<p:tagLst xmlns:p="http://schemas.openxmlformats.org/presentationml/2006/main">
  <p:tag name="AS_UNIQUEID" val="956"/>
</p:tagLst>
</file>

<file path=ppt/tags/tag457.xml><?xml version="1.0" encoding="utf-8"?>
<p:tagLst xmlns:p="http://schemas.openxmlformats.org/presentationml/2006/main">
  <p:tag name="AS_UNIQUEID" val="957"/>
</p:tagLst>
</file>

<file path=ppt/tags/tag458.xml><?xml version="1.0" encoding="utf-8"?>
<p:tagLst xmlns:p="http://schemas.openxmlformats.org/presentationml/2006/main">
  <p:tag name="AS_UNIQUEID" val="958"/>
</p:tagLst>
</file>

<file path=ppt/tags/tag459.xml><?xml version="1.0" encoding="utf-8"?>
<p:tagLst xmlns:p="http://schemas.openxmlformats.org/presentationml/2006/main">
  <p:tag name="AS_UNIQUEID" val="959"/>
</p:tagLst>
</file>

<file path=ppt/tags/tag460.xml><?xml version="1.0" encoding="utf-8"?>
<p:tagLst xmlns:p="http://schemas.openxmlformats.org/presentationml/2006/main">
  <p:tag name="AS_UNIQUEID" val="960"/>
</p:tagLst>
</file>

<file path=ppt/tags/tag461.xml><?xml version="1.0" encoding="utf-8"?>
<p:tagLst xmlns:p="http://schemas.openxmlformats.org/presentationml/2006/main">
  <p:tag name="AS_UNIQUEID" val="961"/>
</p:tagLst>
</file>

<file path=ppt/tags/tag462.xml><?xml version="1.0" encoding="utf-8"?>
<p:tagLst xmlns:p="http://schemas.openxmlformats.org/presentationml/2006/main">
  <p:tag name="AS_UNIQUEID" val="962"/>
</p:tagLst>
</file>

<file path=ppt/tags/tag463.xml><?xml version="1.0" encoding="utf-8"?>
<p:tagLst xmlns:p="http://schemas.openxmlformats.org/presentationml/2006/main">
  <p:tag name="AS_UNIQUEID" val="963"/>
</p:tagLst>
</file>

<file path=ppt/tags/tag464.xml><?xml version="1.0" encoding="utf-8"?>
<p:tagLst xmlns:p="http://schemas.openxmlformats.org/presentationml/2006/main">
  <p:tag name="AS_UNIQUEID" val="964"/>
</p:tagLst>
</file>

<file path=ppt/tags/tag465.xml><?xml version="1.0" encoding="utf-8"?>
<p:tagLst xmlns:p="http://schemas.openxmlformats.org/presentationml/2006/main">
  <p:tag name="AS_UNIQUEID" val="965"/>
</p:tagLst>
</file>

<file path=ppt/tags/tag466.xml><?xml version="1.0" encoding="utf-8"?>
<p:tagLst xmlns:p="http://schemas.openxmlformats.org/presentationml/2006/main">
  <p:tag name="AS_UNIQUEID" val="966"/>
</p:tagLst>
</file>

<file path=ppt/tags/tag467.xml><?xml version="1.0" encoding="utf-8"?>
<p:tagLst xmlns:p="http://schemas.openxmlformats.org/presentationml/2006/main">
  <p:tag name="AS_UNIQUEID" val="967"/>
</p:tagLst>
</file>

<file path=ppt/tags/tag468.xml><?xml version="1.0" encoding="utf-8"?>
<p:tagLst xmlns:p="http://schemas.openxmlformats.org/presentationml/2006/main">
  <p:tag name="AS_UNIQUEID" val="968"/>
</p:tagLst>
</file>

<file path=ppt/tags/tag469.xml><?xml version="1.0" encoding="utf-8"?>
<p:tagLst xmlns:p="http://schemas.openxmlformats.org/presentationml/2006/main">
  <p:tag name="AS_UNIQUEID" val="969"/>
</p:tagLst>
</file>

<file path=ppt/tags/tag470.xml><?xml version="1.0" encoding="utf-8"?>
<p:tagLst xmlns:p="http://schemas.openxmlformats.org/presentationml/2006/main">
  <p:tag name="AS_UNIQUEID" val="970"/>
</p:tagLst>
</file>

<file path=ppt/tags/tag471.xml><?xml version="1.0" encoding="utf-8"?>
<p:tagLst xmlns:p="http://schemas.openxmlformats.org/presentationml/2006/main">
  <p:tag name="AS_UNIQUEID" val="971"/>
</p:tagLst>
</file>

<file path=ppt/tags/tag472.xml><?xml version="1.0" encoding="utf-8"?>
<p:tagLst xmlns:p="http://schemas.openxmlformats.org/presentationml/2006/main">
  <p:tag name="AS_UNIQUEID" val="972"/>
  <p:tag name="KSO_WM_UNIT_TABLE_BEAUTIFY" val="smartTable{b4661dd0-eb1c-441f-b041-281b94e1c899}"/>
</p:tagLst>
</file>

<file path=ppt/tags/tag473.xml><?xml version="1.0" encoding="utf-8"?>
<p:tagLst xmlns:p="http://schemas.openxmlformats.org/presentationml/2006/main">
  <p:tag name="AS_UNIQUEID" val="973"/>
  <p:tag name="KSO_WM_UNIT_TABLE_BEAUTIFY" val="smartTable{565ff9fa-8e06-47cc-8aa5-f47f33ee6e06}"/>
  <p:tag name="TABLE_ENDDRAG_ORIGIN_RECT" val="638*185"/>
  <p:tag name="TABLE_ENDDRAG_RECT" val="40*330*638*185"/>
</p:tagLst>
</file>

<file path=ppt/tags/tag474.xml><?xml version="1.0" encoding="utf-8"?>
<p:tagLst xmlns:p="http://schemas.openxmlformats.org/presentationml/2006/main">
  <p:tag name="AS_UNIQUEID" val="974"/>
</p:tagLst>
</file>

<file path=ppt/tags/tag475.xml><?xml version="1.0" encoding="utf-8"?>
<p:tagLst xmlns:p="http://schemas.openxmlformats.org/presentationml/2006/main">
  <p:tag name="AS_UNIQUEID" val="975"/>
</p:tagLst>
</file>

<file path=ppt/tags/tag476.xml><?xml version="1.0" encoding="utf-8"?>
<p:tagLst xmlns:p="http://schemas.openxmlformats.org/presentationml/2006/main">
  <p:tag name="AS_UNIQUEID" val="976"/>
</p:tagLst>
</file>

<file path=ppt/tags/tag477.xml><?xml version="1.0" encoding="utf-8"?>
<p:tagLst xmlns:p="http://schemas.openxmlformats.org/presentationml/2006/main">
  <p:tag name="AS_UNIQUEID" val="977"/>
</p:tagLst>
</file>

<file path=ppt/tags/tag478.xml><?xml version="1.0" encoding="utf-8"?>
<p:tagLst xmlns:p="http://schemas.openxmlformats.org/presentationml/2006/main">
  <p:tag name="AS_UNIQUEID" val="978"/>
</p:tagLst>
</file>

<file path=ppt/tags/tag479.xml><?xml version="1.0" encoding="utf-8"?>
<p:tagLst xmlns:p="http://schemas.openxmlformats.org/presentationml/2006/main">
  <p:tag name="AS_UNIQUEID" val="979"/>
</p:tagLst>
</file>

<file path=ppt/tags/tag480.xml><?xml version="1.0" encoding="utf-8"?>
<p:tagLst xmlns:p="http://schemas.openxmlformats.org/presentationml/2006/main">
  <p:tag name="AS_UNIQUEID" val="980"/>
</p:tagLst>
</file>

<file path=ppt/tags/tag481.xml><?xml version="1.0" encoding="utf-8"?>
<p:tagLst xmlns:p="http://schemas.openxmlformats.org/presentationml/2006/main">
  <p:tag name="AS_UNIQUEID" val="981"/>
</p:tagLst>
</file>

<file path=ppt/tags/tag482.xml><?xml version="1.0" encoding="utf-8"?>
<p:tagLst xmlns:p="http://schemas.openxmlformats.org/presentationml/2006/main">
  <p:tag name="AS_UNIQUEID" val="982"/>
</p:tagLst>
</file>

<file path=ppt/tags/tag483.xml><?xml version="1.0" encoding="utf-8"?>
<p:tagLst xmlns:p="http://schemas.openxmlformats.org/presentationml/2006/main">
  <p:tag name="AS_UNIQUEID" val="983"/>
</p:tagLst>
</file>

<file path=ppt/tags/tag484.xml><?xml version="1.0" encoding="utf-8"?>
<p:tagLst xmlns:p="http://schemas.openxmlformats.org/presentationml/2006/main">
  <p:tag name="AS_UNIQUEID" val="984"/>
</p:tagLst>
</file>

<file path=ppt/tags/tag485.xml><?xml version="1.0" encoding="utf-8"?>
<p:tagLst xmlns:p="http://schemas.openxmlformats.org/presentationml/2006/main">
  <p:tag name="AS_UNIQUEID" val="985"/>
</p:tagLst>
</file>

<file path=ppt/tags/tag486.xml><?xml version="1.0" encoding="utf-8"?>
<p:tagLst xmlns:p="http://schemas.openxmlformats.org/presentationml/2006/main">
  <p:tag name="AS_UNIQUEID" val="986"/>
</p:tagLst>
</file>

<file path=ppt/tags/tag487.xml><?xml version="1.0" encoding="utf-8"?>
<p:tagLst xmlns:p="http://schemas.openxmlformats.org/presentationml/2006/main">
  <p:tag name="AS_UNIQUEID" val="987"/>
</p:tagLst>
</file>

<file path=ppt/tags/tag488.xml><?xml version="1.0" encoding="utf-8"?>
<p:tagLst xmlns:p="http://schemas.openxmlformats.org/presentationml/2006/main">
  <p:tag name="AS_UNIQUEID" val="988"/>
</p:tagLst>
</file>

<file path=ppt/tags/tag489.xml><?xml version="1.0" encoding="utf-8"?>
<p:tagLst xmlns:p="http://schemas.openxmlformats.org/presentationml/2006/main">
  <p:tag name="AS_UNIQUEID" val="989"/>
</p:tagLst>
</file>

<file path=ppt/tags/tag490.xml><?xml version="1.0" encoding="utf-8"?>
<p:tagLst xmlns:p="http://schemas.openxmlformats.org/presentationml/2006/main">
  <p:tag name="AS_UNIQUEID" val="990"/>
</p:tagLst>
</file>

<file path=ppt/tags/tag491.xml><?xml version="1.0" encoding="utf-8"?>
<p:tagLst xmlns:p="http://schemas.openxmlformats.org/presentationml/2006/main">
  <p:tag name="AS_UNIQUEID" val="991"/>
</p:tagLst>
</file>

<file path=ppt/tags/tag492.xml><?xml version="1.0" encoding="utf-8"?>
<p:tagLst xmlns:p="http://schemas.openxmlformats.org/presentationml/2006/main">
  <p:tag name="AS_UNIQUEID" val="992"/>
</p:tagLst>
</file>

<file path=ppt/tags/tag493.xml><?xml version="1.0" encoding="utf-8"?>
<p:tagLst xmlns:p="http://schemas.openxmlformats.org/presentationml/2006/main">
  <p:tag name="AS_UNIQUEID" val="993"/>
</p:tagLst>
</file>

<file path=ppt/tags/tag494.xml><?xml version="1.0" encoding="utf-8"?>
<p:tagLst xmlns:p="http://schemas.openxmlformats.org/presentationml/2006/main">
  <p:tag name="AS_UNIQUEID" val="994"/>
</p:tagLst>
</file>

<file path=ppt/tags/tag495.xml><?xml version="1.0" encoding="utf-8"?>
<p:tagLst xmlns:p="http://schemas.openxmlformats.org/presentationml/2006/main">
  <p:tag name="AS_UNIQUEID" val="995"/>
</p:tagLst>
</file>

<file path=ppt/tags/tag496.xml><?xml version="1.0" encoding="utf-8"?>
<p:tagLst xmlns:p="http://schemas.openxmlformats.org/presentationml/2006/main">
  <p:tag name="AS_UNIQUEID" val="996"/>
</p:tagLst>
</file>

<file path=ppt/tags/tag497.xml><?xml version="1.0" encoding="utf-8"?>
<p:tagLst xmlns:p="http://schemas.openxmlformats.org/presentationml/2006/main">
  <p:tag name="AS_UNIQUEID" val="997"/>
</p:tagLst>
</file>

<file path=ppt/tags/tag498.xml><?xml version="1.0" encoding="utf-8"?>
<p:tagLst xmlns:p="http://schemas.openxmlformats.org/presentationml/2006/main">
  <p:tag name="AS_UNIQUEID" val="998"/>
</p:tagLst>
</file>

<file path=ppt/tags/tag499.xml><?xml version="1.0" encoding="utf-8"?>
<p:tagLst xmlns:p="http://schemas.openxmlformats.org/presentationml/2006/main">
  <p:tag name="AS_UNIQUEID" val="999"/>
</p:tagLst>
</file>

<file path=ppt/tags/tag500.xml><?xml version="1.0" encoding="utf-8"?>
<p:tagLst xmlns:p="http://schemas.openxmlformats.org/presentationml/2006/main">
  <p:tag name="AS_UNIQUEID" val="1000"/>
</p:tagLst>
</file>

<file path=ppt/tags/tag501.xml><?xml version="1.0" encoding="utf-8"?>
<p:tagLst xmlns:p="http://schemas.openxmlformats.org/presentationml/2006/main">
  <p:tag name="AS_UNIQUEID" val="1001"/>
</p:tagLst>
</file>

<file path=ppt/tags/tag502.xml><?xml version="1.0" encoding="utf-8"?>
<p:tagLst xmlns:p="http://schemas.openxmlformats.org/presentationml/2006/main">
  <p:tag name="AS_UNIQUEID" val="1002"/>
</p:tagLst>
</file>

<file path=ppt/tags/tag503.xml><?xml version="1.0" encoding="utf-8"?>
<p:tagLst xmlns:p="http://schemas.openxmlformats.org/presentationml/2006/main">
  <p:tag name="AS_UNIQUEID" val="1003"/>
</p:tagLst>
</file>

<file path=ppt/tags/tag504.xml><?xml version="1.0" encoding="utf-8"?>
<p:tagLst xmlns:p="http://schemas.openxmlformats.org/presentationml/2006/main">
  <p:tag name="AS_UNIQUEID" val="1004"/>
</p:tagLst>
</file>

<file path=ppt/tags/tag505.xml><?xml version="1.0" encoding="utf-8"?>
<p:tagLst xmlns:p="http://schemas.openxmlformats.org/presentationml/2006/main">
  <p:tag name="AS_UNIQUEID" val="1005"/>
</p:tagLst>
</file>

<file path=ppt/tags/tag506.xml><?xml version="1.0" encoding="utf-8"?>
<p:tagLst xmlns:p="http://schemas.openxmlformats.org/presentationml/2006/main">
  <p:tag name="AS_UNIQUEID" val="1006"/>
</p:tagLst>
</file>

<file path=ppt/tags/tag507.xml><?xml version="1.0" encoding="utf-8"?>
<p:tagLst xmlns:p="http://schemas.openxmlformats.org/presentationml/2006/main">
  <p:tag name="AS_UNIQUEID" val="1007"/>
</p:tagLst>
</file>

<file path=ppt/tags/tag508.xml><?xml version="1.0" encoding="utf-8"?>
<p:tagLst xmlns:p="http://schemas.openxmlformats.org/presentationml/2006/main">
  <p:tag name="AS_UNIQUEID" val="1008"/>
</p:tagLst>
</file>

<file path=ppt/tags/tag509.xml><?xml version="1.0" encoding="utf-8"?>
<p:tagLst xmlns:p="http://schemas.openxmlformats.org/presentationml/2006/main">
  <p:tag name="AS_UNIQUEID" val="1009"/>
</p:tagLst>
</file>

<file path=ppt/tags/tag510.xml><?xml version="1.0" encoding="utf-8"?>
<p:tagLst xmlns:p="http://schemas.openxmlformats.org/presentationml/2006/main">
  <p:tag name="AS_UNIQUEID" val="1010"/>
</p:tagLst>
</file>

<file path=ppt/tags/tag511.xml><?xml version="1.0" encoding="utf-8"?>
<p:tagLst xmlns:p="http://schemas.openxmlformats.org/presentationml/2006/main">
  <p:tag name="AS_UNIQUEID" val="1011"/>
</p:tagLst>
</file>

<file path=ppt/tags/tag512.xml><?xml version="1.0" encoding="utf-8"?>
<p:tagLst xmlns:p="http://schemas.openxmlformats.org/presentationml/2006/main">
  <p:tag name="AS_UNIQUEID" val="1012"/>
</p:tagLst>
</file>

<file path=ppt/tags/tag513.xml><?xml version="1.0" encoding="utf-8"?>
<p:tagLst xmlns:p="http://schemas.openxmlformats.org/presentationml/2006/main">
  <p:tag name="AS_UNIQUEID" val="1013"/>
</p:tagLst>
</file>

<file path=ppt/tags/tag514.xml><?xml version="1.0" encoding="utf-8"?>
<p:tagLst xmlns:p="http://schemas.openxmlformats.org/presentationml/2006/main">
  <p:tag name="AS_UNIQUEID" val="1014"/>
</p:tagLst>
</file>

<file path=ppt/tags/tag515.xml><?xml version="1.0" encoding="utf-8"?>
<p:tagLst xmlns:p="http://schemas.openxmlformats.org/presentationml/2006/main">
  <p:tag name="AS_UNIQUEID" val="1015"/>
</p:tagLst>
</file>

<file path=ppt/tags/tag516.xml><?xml version="1.0" encoding="utf-8"?>
<p:tagLst xmlns:p="http://schemas.openxmlformats.org/presentationml/2006/main">
  <p:tag name="AS_UNIQUEID" val="1016"/>
</p:tagLst>
</file>

<file path=ppt/tags/tag517.xml><?xml version="1.0" encoding="utf-8"?>
<p:tagLst xmlns:p="http://schemas.openxmlformats.org/presentationml/2006/main">
  <p:tag name="AS_UNIQUEID" val="509"/>
</p:tagLst>
</file>

<file path=ppt/tags/tag518.xml><?xml version="1.0" encoding="utf-8"?>
<p:tagLst xmlns:p="http://schemas.openxmlformats.org/presentationml/2006/main">
  <p:tag name="AS_UNIQUEID" val="510"/>
</p:tagLst>
</file>

<file path=ppt/tags/tag519.xml><?xml version="1.0" encoding="utf-8"?>
<p:tagLst xmlns:p="http://schemas.openxmlformats.org/presentationml/2006/main">
  <p:tag name="AS_UNIQUEID" val="1017"/>
</p:tagLst>
</file>

<file path=ppt/tags/tag520.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327</Paragraphs>
  <Slides>55</Slides>
  <Notes>11</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55</vt:i4>
      </vt:variant>
    </vt:vector>
  </HeadingPairs>
  <TitlesOfParts>
    <vt:vector baseType="lpstr" size="73">
      <vt:lpstr>Arial</vt:lpstr>
      <vt:lpstr>等线 Light</vt:lpstr>
      <vt:lpstr>等线</vt:lpstr>
      <vt:lpstr>楷体</vt:lpstr>
      <vt:lpstr>Calibri</vt:lpstr>
      <vt:lpstr>宋体</vt:lpstr>
      <vt:lpstr>新宋体</vt:lpstr>
      <vt:lpstr>微软雅黑</vt:lpstr>
      <vt:lpstr>Wingdings</vt:lpstr>
      <vt:lpstr>Calibri Light</vt:lpstr>
      <vt:lpstr>华文隶书</vt:lpstr>
      <vt:lpstr>楷体_GB2312</vt:lpstr>
      <vt:lpstr>黑体</vt:lpstr>
      <vt:lpstr>Times New Roman</vt:lpstr>
      <vt:lpstr>华文中宋</vt:lpstr>
      <vt:lpstr>隶书</vt:lpstr>
      <vt:lpstr>Verdana</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2021-08-09T11:58:48.470</cp:lastPrinted>
  <dcterms:created xsi:type="dcterms:W3CDTF">2021-08-09T11:58:48Z</dcterms:created>
  <dcterms:modified xsi:type="dcterms:W3CDTF">2021-08-09T03:58:49Z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