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.xml" ContentType="application/vnd.openxmlformats-officedocument.presentationml.notesSl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0" r:id="rId3"/>
  </p:sldMasterIdLst>
  <p:notesMasterIdLst>
    <p:notesMasterId r:id="rId13"/>
  </p:notesMasterIdLst>
  <p:sldIdLst>
    <p:sldId id="703" r:id="rId4"/>
    <p:sldId id="704" r:id="rId5"/>
    <p:sldId id="705" r:id="rId6"/>
    <p:sldId id="706" r:id="rId7"/>
    <p:sldId id="708" r:id="rId8"/>
    <p:sldId id="710" r:id="rId9"/>
    <p:sldId id="707" r:id="rId10"/>
    <p:sldId id="709" r:id="rId11"/>
    <p:sldId id="711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C77F5-D816-443D-B508-A6195167D1F2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C6E33A-653E-4EDF-A14B-FED9716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690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5" Type="http://schemas.openxmlformats.org/officeDocument/2006/relationships/slide" Target="../slides/slide1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幻灯片图像占位符 1">
            <a:extLst>
              <a:ext uri="{FF2B5EF4-FFF2-40B4-BE49-F238E27FC236}">
                <a16:creationId xmlns:a16="http://schemas.microsoft.com/office/drawing/2014/main" id="{3C7FBEDE-C6FF-4E70-A2B1-1DD411B33314}"/>
              </a:ext>
            </a:extLst>
          </p:cNvPr>
          <p:cNvSpPr>
            <a:spLocks noGrp="1" noRot="1" noChangeAspect="1" noChangeArrowheads="1"/>
          </p:cNvSpPr>
          <p:nvPr>
            <p:ph type="sldImg"/>
            <p:custDataLst>
              <p:tags r:id="rId1"/>
            </p:custDataLst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125955" name="备注占位符 2">
            <a:extLst>
              <a:ext uri="{FF2B5EF4-FFF2-40B4-BE49-F238E27FC236}">
                <a16:creationId xmlns:a16="http://schemas.microsoft.com/office/drawing/2014/main" id="{8668CBDF-8D90-478E-BBA3-9F327F5E1140}"/>
              </a:ext>
            </a:extLst>
          </p:cNvPr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ln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25956" name="灯片编号占位符 3">
            <a:extLst>
              <a:ext uri="{FF2B5EF4-FFF2-40B4-BE49-F238E27FC236}">
                <a16:creationId xmlns:a16="http://schemas.microsoft.com/office/drawing/2014/main" id="{B71B8628-308A-447D-B070-E9A1DA8526ED}"/>
              </a:ext>
            </a:extLst>
          </p:cNvPr>
          <p:cNvSpPr>
            <a:spLocks noGrp="1" noChangeArrowheads="1"/>
          </p:cNvSpPr>
          <p:nvPr>
            <p:ph type="sldNum" sz="quarter" idx="4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fld id="{633F5F6E-5D1C-4C78-A53D-A61B479BCA49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Arial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4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4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4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4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4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4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4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image" Target="../media/image1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66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70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4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4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4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8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4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89.xml"/><Relationship Id="rId7" Type="http://schemas.openxmlformats.org/officeDocument/2006/relationships/image" Target="../media/image2.jpeg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91.xml"/><Relationship Id="rId4" Type="http://schemas.openxmlformats.org/officeDocument/2006/relationships/tags" Target="../tags/tag90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4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4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ED7C33-06A3-4A74-A34E-0BF833D48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75A68C0-EBB7-440F-9E50-5A8C811D77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9D289B-57D4-4218-A9D4-12E2ED71A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A40693-4B8F-4837-A6B6-AC8611235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41A884-117A-4708-8A0C-69D84144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9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45420C-53A4-44F2-B536-ED719D3E7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4B5828E-3468-425E-842A-8ABBC7809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C5374F-8B11-43F8-AB16-6230C2144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6B4A49D-466D-44E1-8EBA-88ED8710B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DB7C25-FBBE-453E-8A9E-7B74DD358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293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058382-4D9A-445D-B609-CD9875DB2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BFD7455-B8FE-47BA-A348-C20B45AFD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119E01-64C6-44E0-86B8-1B5548442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B22F51-8B1A-41A2-9762-6D0C6FFCB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9CA79F-D542-459C-98A2-4C3D0B8B0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724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F940C0-3E2F-425B-9E4A-961BCB75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FA2B62-8406-453D-8EDB-1C43D25A7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A570047-2F92-4603-B807-675BD35A46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175480-9865-44F3-B046-42857BA4F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3819000-1988-46B5-B63F-DB4F6ED24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73B1E82-F52E-45D9-B6CF-F4057F237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55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CF72E9-83BB-420E-A4FD-C653964DD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E0289B6-157D-4C6D-9659-0D94C0A5B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4EAC8F7-47D9-451E-9A88-AD9675B8DF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8541DBE-C7F4-4B87-B831-24AE5017C0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1E70003-B697-499B-9FFC-8D6781F4C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29A567A-B397-4D84-AD3E-35823692E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277FDF0-0A22-42AB-9292-AAA185628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FA39D78-8089-426D-8B89-0B613223A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999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C3DF47-F3AD-45CF-951C-3907DCE2E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B3CC416-CE6B-41E5-935A-74A5CD9B2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5B06652-4D2E-4050-82FE-0304CB5D2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63EE33E-E941-4F84-A8CD-639A8BB55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868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5A49A97-881F-49D5-8F77-B566E4248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5AADCD9-E219-482F-B6DB-E2570B965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6878B7C-7A3B-4818-9243-05E94661B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521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8CA450-35CC-4E22-AC46-33A6A128F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9664728-724F-4A32-943C-60B0D6F8B9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22B905B-3B1A-4F6D-8E50-700D2A1326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183079-9AFC-4279-A8F1-47071D4AD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8389630-7AC6-4198-8972-6C9FCFDEA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088AF4D-2F63-4913-A084-D6816225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893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FE5879-FF7C-480C-89FA-8EE0B8BFD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01B9591-FEDC-4D9A-B357-3568BB5DF9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9009B7F-0DA1-4AB9-A0BD-89FF1855C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0DAFFF4-BC94-4D0A-BEA4-E036DF5C7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9524505-9F26-46C3-9A69-A549796A1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B2E464-BE42-457F-9CA1-C8F7271C9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097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14032B-D308-4015-9CF8-73C397D1F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8C917F8-886D-4D52-8023-F15258B2F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CD0550-20AF-4CDB-8E7C-70BF91EE3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5B2F2F-8D1A-43DC-ACDC-C0EACD98F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BD7CEB0-D99A-40E8-869A-3EAC3F9BC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5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50CE2BE-2184-4598-9F48-DBE5640F29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5A1156B-0FCD-4AC7-B7B3-91FCCBDF50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D4D54B6-E672-456C-8F0C-E98659DA7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37C228-C839-4DAC-882E-B85993ED6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DE4FB3A-DAE6-4A9B-911C-6034FC83B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016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en-US" altLang="en-US" noProof="1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EE0554F-D197-4EB8-A82D-7F67E221A277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0E17F55-E515-4B8D-90EF-068C69F189CF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DB34FBEB-C8D4-4D3F-92DC-E76A2C6D233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DFA00909-3FE7-420B-A13B-39DDD69153E0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49193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9F7497-FF3C-48DE-9A5A-BEE831D0962B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8BF0661-4627-400C-81B6-633D0B11BCA6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30339854-F954-4E79-95D6-30B626F712A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A67A4C30-26A3-4B89-8001-3B5085F2D78F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99965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E61BA04-5B33-486B-ACD1-00147C4AB50E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252B3BD-8E14-49CB-A90E-37A456FA61A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DA027721-E84F-4829-9139-0D49F2E543C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A144A53-3C33-4A51-A274-476A8AE8DAF0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68127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7C382-7C4A-4468-901A-68A3EE816E4D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E9838-0792-4614-952E-DE58B449FC5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6D07252F-AD16-4F01-8252-9D95CC757FE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521BA6A-C951-4703-BC1A-C39D7BCC7D20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4118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EAA2871-D70A-4DD0-AFA2-680D0372F9F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549ACB2-56F0-4E51-B5CC-6B5C9D780AF7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D24F4E8B-C03C-4569-8397-978F4A800FD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A95F001-0A2C-4FBB-B0F9-5B4F21F79E0B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10228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21D9C44-C062-4076-BE16-C28FB5FEFA0E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D606038-6398-4B71-8F0A-0C21340D1F62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FB0268A9-A596-4613-BC64-BB200AEF7CF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0D46714-4F4D-4215-AEAB-699C84A64116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3598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0C17BA-7870-4376-AD9C-277769EC1266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DA0274B-A86B-4D3B-9BFE-BD5A404AC7C1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860BB11-3E13-4B53-86CE-F43EF21A58B4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53A940-ECA4-4EFD-AA7C-D8A6BC0777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870255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268618-F7A7-459F-9E9B-BAD12862A92A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E28A5-E4F2-43D1-8EEF-2228983C4365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38FC96C6-D9DD-4F99-84B8-5988C6C44BF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8B17491-BF63-4005-9E78-91DA64FB1C34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72375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6403D-17AA-4AED-8A00-20F3578CD42B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D6442-DE59-4BF5-9219-C47A4FE49B18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A90F8961-BF40-431F-8C46-D62A126165A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FE4DF0-330C-4798-9664-2D2B21EC7EED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3349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EE361C0-E83F-46F4-B9A9-A9300F019B4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A5D6854-27E8-4AA1-A78B-6618CDB0C0DE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D42B5E09-5916-449B-B777-CA8D65AE54F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20FD4E1-B8AE-4B05-9EB9-D509DCC576A6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88404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en-US" alt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altLang="en-US" noProof="1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C09C19F-369B-4244-B84F-54E9F95F9222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1D18A22-8B72-4B4A-8A03-9E7DF5C37FF1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fld id="{EFD28B01-BE65-4D2E-82AC-FC79BEA32E6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C9B11234-D7FD-46E9-91CC-57767718CE73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97814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B583618-80C5-4105-8681-FBC1A5F0D4F1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A7A411A-EEEC-4B07-A730-6EDFEC5E888E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BC3AA-0D90-4B82-9B00-801816153DCE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F64C39-86E4-4BAD-9A03-5E868AD1C8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821941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10B376F-36F1-4E1F-BEC4-4219320292F4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3A2961E-C309-4183-8BB5-008253BF6498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F6076A-773D-4DE8-8DDC-82B019CD4123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606F2F-48B0-43A4-A240-488413EAED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973861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5AACDF2-C50C-44B7-9DC7-62EDA99E9770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5544BA4-6920-4FF0-BC82-0C0D0501AA67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F9EB09C-74B9-4645-96F1-2DF1827354CA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EE320-C0C6-443D-AC2D-8A956EB43F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942993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7FE06DE-D9CE-4331-AD36-19BC2D98A358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A546C43-8492-49EC-B466-271910F7C627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E67019E-F0D9-476C-9239-72BC3A5CB66D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1024C2-64A3-4D9D-B58F-13C7CE3900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233692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3">
            <a:extLst>
              <a:ext uri="{FF2B5EF4-FFF2-40B4-BE49-F238E27FC236}">
                <a16:creationId xmlns:a16="http://schemas.microsoft.com/office/drawing/2014/main" id="{9D5518F9-D97A-40ED-A9D1-6062DB616C28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灯片编号占位符 4">
            <a:extLst>
              <a:ext uri="{FF2B5EF4-FFF2-40B4-BE49-F238E27FC236}">
                <a16:creationId xmlns:a16="http://schemas.microsoft.com/office/drawing/2014/main" id="{239982CC-91DC-4123-B836-E4282CC889F6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49DC419-5B24-4B52-8F09-02464C3AA12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" name="日期占位符 2">
            <a:extLst>
              <a:ext uri="{FF2B5EF4-FFF2-40B4-BE49-F238E27FC236}">
                <a16:creationId xmlns:a16="http://schemas.microsoft.com/office/drawing/2014/main" id="{B841F1E9-2490-487B-8A3F-03C8617A75F8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A9F152A-6E4E-435A-9B85-A97420B55642}" type="datetime1">
              <a:rPr lang="en-US" altLang="en-US"/>
              <a:pPr/>
              <a:t>12/20/2021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80725"/>
      </p:ext>
    </p:extLst>
  </p:cSld>
  <p:clrMapOvr>
    <a:masterClrMapping/>
  </p:clrMapOvr>
  <p:transition spd="slow" advTm="244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F880D2A-8E1B-417C-ABC2-D6E22E9B524D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D4CF01E-558D-448E-9800-CC5208171647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017BD39-3C94-4C2A-B94B-E41B5F0112FE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69AE38-80CA-404B-A435-D403372078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666852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787398" y="217584"/>
            <a:ext cx="7543802" cy="6221658"/>
          </a:xfrm>
          <a:prstGeom prst="heart">
            <a:avLst/>
          </a:prstGeom>
          <a:solidFill>
            <a:schemeClr val="bg1"/>
          </a:solidFill>
          <a:ln w="25400">
            <a:solidFill>
              <a:schemeClr val="bg1"/>
            </a:solidFill>
            <a:prstDash val="sysDash"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spcCol="0" rtlCol="0" fromWordArt="0" anchor="ctr" forceAA="0">
            <a:noAutofit/>
          </a:bodyPr>
          <a:lstStyle>
            <a:lvl1pPr>
              <a:defRPr lang="zh-CN" altLang="en-US" sz="1800"/>
            </a:lvl1pPr>
          </a:lstStyle>
          <a:p>
            <a:pPr lvl="0"/>
            <a:endParaRPr lang="zh-CN" altLang="en-US" noProof="1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8BC3E5E-D530-416F-821F-EEBB4A3343F6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8799E5-B45F-4220-B8A4-140D217A03E8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7CF7C15-41E9-4EE7-B17D-0B3D3397158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0AC9BA-A653-46D0-913E-6A12D9381F16}"/>
              </a:ext>
            </a:extLst>
          </p:cNvPr>
          <p:cNvSpPr>
            <a:spLocks noGrp="1" noChangeArrowheads="1"/>
          </p:cNvSpPr>
          <p:nvPr>
            <p:ph type="dt" sz="half" idx="13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998487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sz="quarter" idx="10"/>
          </p:nvPr>
        </p:nvSpPr>
        <p:spPr>
          <a:xfrm>
            <a:off x="5219471" y="746491"/>
            <a:ext cx="7850645" cy="5501909"/>
          </a:xfrm>
          <a:custGeom>
            <a:avLst/>
            <a:gdLst>
              <a:gd name="connsiteX0" fmla="*/ 8527970 w 13051102"/>
              <a:gd name="connsiteY0" fmla="*/ 5793785 h 9148891"/>
              <a:gd name="connsiteX1" fmla="*/ 8612480 w 13051102"/>
              <a:gd name="connsiteY1" fmla="*/ 5802877 h 9148891"/>
              <a:gd name="connsiteX2" fmla="*/ 8533005 w 13051102"/>
              <a:gd name="connsiteY2" fmla="*/ 5795200 h 9148891"/>
              <a:gd name="connsiteX3" fmla="*/ 5602648 w 13051102"/>
              <a:gd name="connsiteY3" fmla="*/ 0 h 9148891"/>
              <a:gd name="connsiteX4" fmla="*/ 5602648 w 13051102"/>
              <a:gd name="connsiteY4" fmla="*/ 46798 h 9148891"/>
              <a:gd name="connsiteX5" fmla="*/ 6022624 w 13051102"/>
              <a:gd name="connsiteY5" fmla="*/ 70196 h 9148891"/>
              <a:gd name="connsiteX6" fmla="*/ 5882632 w 13051102"/>
              <a:gd name="connsiteY6" fmla="*/ 116994 h 9148891"/>
              <a:gd name="connsiteX7" fmla="*/ 6769250 w 13051102"/>
              <a:gd name="connsiteY7" fmla="*/ 210589 h 9148891"/>
              <a:gd name="connsiteX8" fmla="*/ 7212558 w 13051102"/>
              <a:gd name="connsiteY8" fmla="*/ 350981 h 9148891"/>
              <a:gd name="connsiteX9" fmla="*/ 7235890 w 13051102"/>
              <a:gd name="connsiteY9" fmla="*/ 280785 h 9148891"/>
              <a:gd name="connsiteX10" fmla="*/ 7492542 w 13051102"/>
              <a:gd name="connsiteY10" fmla="*/ 350981 h 9148891"/>
              <a:gd name="connsiteX11" fmla="*/ 7329218 w 13051102"/>
              <a:gd name="connsiteY11" fmla="*/ 350981 h 9148891"/>
              <a:gd name="connsiteX12" fmla="*/ 7889187 w 13051102"/>
              <a:gd name="connsiteY12" fmla="*/ 491373 h 9148891"/>
              <a:gd name="connsiteX13" fmla="*/ 7982515 w 13051102"/>
              <a:gd name="connsiteY13" fmla="*/ 561569 h 9148891"/>
              <a:gd name="connsiteX14" fmla="*/ 8075844 w 13051102"/>
              <a:gd name="connsiteY14" fmla="*/ 538170 h 9148891"/>
              <a:gd name="connsiteX15" fmla="*/ 9195781 w 13051102"/>
              <a:gd name="connsiteY15" fmla="*/ 725360 h 9148891"/>
              <a:gd name="connsiteX16" fmla="*/ 10269054 w 13051102"/>
              <a:gd name="connsiteY16" fmla="*/ 1240131 h 9148891"/>
              <a:gd name="connsiteX17" fmla="*/ 10549038 w 13051102"/>
              <a:gd name="connsiteY17" fmla="*/ 1427321 h 9148891"/>
              <a:gd name="connsiteX18" fmla="*/ 10432378 w 13051102"/>
              <a:gd name="connsiteY18" fmla="*/ 1427321 h 9148891"/>
              <a:gd name="connsiteX19" fmla="*/ 10385714 w 13051102"/>
              <a:gd name="connsiteY19" fmla="*/ 1357125 h 9148891"/>
              <a:gd name="connsiteX20" fmla="*/ 9779082 w 13051102"/>
              <a:gd name="connsiteY20" fmla="*/ 1099739 h 9148891"/>
              <a:gd name="connsiteX21" fmla="*/ 9242445 w 13051102"/>
              <a:gd name="connsiteY21" fmla="*/ 959347 h 9148891"/>
              <a:gd name="connsiteX22" fmla="*/ 10385714 w 13051102"/>
              <a:gd name="connsiteY22" fmla="*/ 1497517 h 9148891"/>
              <a:gd name="connsiteX23" fmla="*/ 10385714 w 13051102"/>
              <a:gd name="connsiteY23" fmla="*/ 1567713 h 9148891"/>
              <a:gd name="connsiteX24" fmla="*/ 10805690 w 13051102"/>
              <a:gd name="connsiteY24" fmla="*/ 1825099 h 9148891"/>
              <a:gd name="connsiteX25" fmla="*/ 11085676 w 13051102"/>
              <a:gd name="connsiteY25" fmla="*/ 2035687 h 9148891"/>
              <a:gd name="connsiteX26" fmla="*/ 11155672 w 13051102"/>
              <a:gd name="connsiteY26" fmla="*/ 2152680 h 9148891"/>
              <a:gd name="connsiteX27" fmla="*/ 11855634 w 13051102"/>
              <a:gd name="connsiteY27" fmla="*/ 2714249 h 9148891"/>
              <a:gd name="connsiteX28" fmla="*/ 13031440 w 13051102"/>
              <a:gd name="connsiteY28" fmla="*/ 4236673 h 9148891"/>
              <a:gd name="connsiteX29" fmla="*/ 13051102 w 13051102"/>
              <a:gd name="connsiteY29" fmla="*/ 4275142 h 9148891"/>
              <a:gd name="connsiteX30" fmla="*/ 13051102 w 13051102"/>
              <a:gd name="connsiteY30" fmla="*/ 4386673 h 9148891"/>
              <a:gd name="connsiteX31" fmla="*/ 13028978 w 13051102"/>
              <a:gd name="connsiteY31" fmla="*/ 4365594 h 9148891"/>
              <a:gd name="connsiteX32" fmla="*/ 12065622 w 13051102"/>
              <a:gd name="connsiteY32" fmla="*/ 3369413 h 9148891"/>
              <a:gd name="connsiteX33" fmla="*/ 11995626 w 13051102"/>
              <a:gd name="connsiteY33" fmla="*/ 3369413 h 9148891"/>
              <a:gd name="connsiteX34" fmla="*/ 11412324 w 13051102"/>
              <a:gd name="connsiteY34" fmla="*/ 2878040 h 9148891"/>
              <a:gd name="connsiteX35" fmla="*/ 11202336 w 13051102"/>
              <a:gd name="connsiteY35" fmla="*/ 2784445 h 9148891"/>
              <a:gd name="connsiteX36" fmla="*/ 11225668 w 13051102"/>
              <a:gd name="connsiteY36" fmla="*/ 2878040 h 9148891"/>
              <a:gd name="connsiteX37" fmla="*/ 11062344 w 13051102"/>
              <a:gd name="connsiteY37" fmla="*/ 2854641 h 9148891"/>
              <a:gd name="connsiteX38" fmla="*/ 9242445 w 13051102"/>
              <a:gd name="connsiteY38" fmla="*/ 2339870 h 9148891"/>
              <a:gd name="connsiteX39" fmla="*/ 9125785 w 13051102"/>
              <a:gd name="connsiteY39" fmla="*/ 2433465 h 9148891"/>
              <a:gd name="connsiteX40" fmla="*/ 9429101 w 13051102"/>
              <a:gd name="connsiteY40" fmla="*/ 2527060 h 9148891"/>
              <a:gd name="connsiteX41" fmla="*/ 9079121 w 13051102"/>
              <a:gd name="connsiteY41" fmla="*/ 2620654 h 9148891"/>
              <a:gd name="connsiteX42" fmla="*/ 9405769 w 13051102"/>
              <a:gd name="connsiteY42" fmla="*/ 2714249 h 9148891"/>
              <a:gd name="connsiteX43" fmla="*/ 9522429 w 13051102"/>
              <a:gd name="connsiteY43" fmla="*/ 2761047 h 9148891"/>
              <a:gd name="connsiteX44" fmla="*/ 8869132 w 13051102"/>
              <a:gd name="connsiteY44" fmla="*/ 2714249 h 9148891"/>
              <a:gd name="connsiteX45" fmla="*/ 9429101 w 13051102"/>
              <a:gd name="connsiteY45" fmla="*/ 2854641 h 9148891"/>
              <a:gd name="connsiteX46" fmla="*/ 9849078 w 13051102"/>
              <a:gd name="connsiteY46" fmla="*/ 3135426 h 9148891"/>
              <a:gd name="connsiteX47" fmla="*/ 9685754 w 13051102"/>
              <a:gd name="connsiteY47" fmla="*/ 3112027 h 9148891"/>
              <a:gd name="connsiteX48" fmla="*/ 9849078 w 13051102"/>
              <a:gd name="connsiteY48" fmla="*/ 3158824 h 9148891"/>
              <a:gd name="connsiteX49" fmla="*/ 10245722 w 13051102"/>
              <a:gd name="connsiteY49" fmla="*/ 3509805 h 9148891"/>
              <a:gd name="connsiteX50" fmla="*/ 10222390 w 13051102"/>
              <a:gd name="connsiteY50" fmla="*/ 3580001 h 9148891"/>
              <a:gd name="connsiteX51" fmla="*/ 10059066 w 13051102"/>
              <a:gd name="connsiteY51" fmla="*/ 3556602 h 9148891"/>
              <a:gd name="connsiteX52" fmla="*/ 10759026 w 13051102"/>
              <a:gd name="connsiteY52" fmla="*/ 4001178 h 9148891"/>
              <a:gd name="connsiteX53" fmla="*/ 10549038 w 13051102"/>
              <a:gd name="connsiteY53" fmla="*/ 3930981 h 9148891"/>
              <a:gd name="connsiteX54" fmla="*/ 10619034 w 13051102"/>
              <a:gd name="connsiteY54" fmla="*/ 4024576 h 9148891"/>
              <a:gd name="connsiteX55" fmla="*/ 10549038 w 13051102"/>
              <a:gd name="connsiteY55" fmla="*/ 4071374 h 9148891"/>
              <a:gd name="connsiteX56" fmla="*/ 10549038 w 13051102"/>
              <a:gd name="connsiteY56" fmla="*/ 4188367 h 9148891"/>
              <a:gd name="connsiteX57" fmla="*/ 10315718 w 13051102"/>
              <a:gd name="connsiteY57" fmla="*/ 4094772 h 9148891"/>
              <a:gd name="connsiteX58" fmla="*/ 10059066 w 13051102"/>
              <a:gd name="connsiteY58" fmla="*/ 4024576 h 9148891"/>
              <a:gd name="connsiteX59" fmla="*/ 10315718 w 13051102"/>
              <a:gd name="connsiteY59" fmla="*/ 4164968 h 9148891"/>
              <a:gd name="connsiteX60" fmla="*/ 10339050 w 13051102"/>
              <a:gd name="connsiteY60" fmla="*/ 4352158 h 9148891"/>
              <a:gd name="connsiteX61" fmla="*/ 10035734 w 13051102"/>
              <a:gd name="connsiteY61" fmla="*/ 4281962 h 9148891"/>
              <a:gd name="connsiteX62" fmla="*/ 10269054 w 13051102"/>
              <a:gd name="connsiteY62" fmla="*/ 4492550 h 9148891"/>
              <a:gd name="connsiteX63" fmla="*/ 10315718 w 13051102"/>
              <a:gd name="connsiteY63" fmla="*/ 4773335 h 9148891"/>
              <a:gd name="connsiteX64" fmla="*/ 10012402 w 13051102"/>
              <a:gd name="connsiteY64" fmla="*/ 4632942 h 9148891"/>
              <a:gd name="connsiteX65" fmla="*/ 10012402 w 13051102"/>
              <a:gd name="connsiteY65" fmla="*/ 4679740 h 9148891"/>
              <a:gd name="connsiteX66" fmla="*/ 9872410 w 13051102"/>
              <a:gd name="connsiteY66" fmla="*/ 4656341 h 9148891"/>
              <a:gd name="connsiteX67" fmla="*/ 10059066 w 13051102"/>
              <a:gd name="connsiteY67" fmla="*/ 4773335 h 9148891"/>
              <a:gd name="connsiteX68" fmla="*/ 10525706 w 13051102"/>
              <a:gd name="connsiteY68" fmla="*/ 5054119 h 9148891"/>
              <a:gd name="connsiteX69" fmla="*/ 10595702 w 13051102"/>
              <a:gd name="connsiteY69" fmla="*/ 5124315 h 9148891"/>
              <a:gd name="connsiteX70" fmla="*/ 10572370 w 13051102"/>
              <a:gd name="connsiteY70" fmla="*/ 5147714 h 9148891"/>
              <a:gd name="connsiteX71" fmla="*/ 10829022 w 13051102"/>
              <a:gd name="connsiteY71" fmla="*/ 5334903 h 9148891"/>
              <a:gd name="connsiteX72" fmla="*/ 10642366 w 13051102"/>
              <a:gd name="connsiteY72" fmla="*/ 5381701 h 9148891"/>
              <a:gd name="connsiteX73" fmla="*/ 9242445 w 13051102"/>
              <a:gd name="connsiteY73" fmla="*/ 4937126 h 9148891"/>
              <a:gd name="connsiteX74" fmla="*/ 9265777 w 13051102"/>
              <a:gd name="connsiteY74" fmla="*/ 5007322 h 9148891"/>
              <a:gd name="connsiteX75" fmla="*/ 8729140 w 13051102"/>
              <a:gd name="connsiteY75" fmla="*/ 5054119 h 9148891"/>
              <a:gd name="connsiteX76" fmla="*/ 9125785 w 13051102"/>
              <a:gd name="connsiteY76" fmla="*/ 5241309 h 9148891"/>
              <a:gd name="connsiteX77" fmla="*/ 8962461 w 13051102"/>
              <a:gd name="connsiteY77" fmla="*/ 5241309 h 9148891"/>
              <a:gd name="connsiteX78" fmla="*/ 9522429 w 13051102"/>
              <a:gd name="connsiteY78" fmla="*/ 5428498 h 9148891"/>
              <a:gd name="connsiteX79" fmla="*/ 9149117 w 13051102"/>
              <a:gd name="connsiteY79" fmla="*/ 5381701 h 9148891"/>
              <a:gd name="connsiteX80" fmla="*/ 9125785 w 13051102"/>
              <a:gd name="connsiteY80" fmla="*/ 5428498 h 9148891"/>
              <a:gd name="connsiteX81" fmla="*/ 8775804 w 13051102"/>
              <a:gd name="connsiteY81" fmla="*/ 5475296 h 9148891"/>
              <a:gd name="connsiteX82" fmla="*/ 8869132 w 13051102"/>
              <a:gd name="connsiteY82" fmla="*/ 5545492 h 9148891"/>
              <a:gd name="connsiteX83" fmla="*/ 8775804 w 13051102"/>
              <a:gd name="connsiteY83" fmla="*/ 5545492 h 9148891"/>
              <a:gd name="connsiteX84" fmla="*/ 8869132 w 13051102"/>
              <a:gd name="connsiteY84" fmla="*/ 5592289 h 9148891"/>
              <a:gd name="connsiteX85" fmla="*/ 8752472 w 13051102"/>
              <a:gd name="connsiteY85" fmla="*/ 5662485 h 9148891"/>
              <a:gd name="connsiteX86" fmla="*/ 8845800 w 13051102"/>
              <a:gd name="connsiteY86" fmla="*/ 5756080 h 9148891"/>
              <a:gd name="connsiteX87" fmla="*/ 8355828 w 13051102"/>
              <a:gd name="connsiteY87" fmla="*/ 5732681 h 9148891"/>
              <a:gd name="connsiteX88" fmla="*/ 8466655 w 13051102"/>
              <a:gd name="connsiteY88" fmla="*/ 5776554 h 9148891"/>
              <a:gd name="connsiteX89" fmla="*/ 8527970 w 13051102"/>
              <a:gd name="connsiteY89" fmla="*/ 5793785 h 9148891"/>
              <a:gd name="connsiteX90" fmla="*/ 8281594 w 13051102"/>
              <a:gd name="connsiteY90" fmla="*/ 5767277 h 9148891"/>
              <a:gd name="connsiteX91" fmla="*/ 5789304 w 13051102"/>
              <a:gd name="connsiteY91" fmla="*/ 5756080 h 9148891"/>
              <a:gd name="connsiteX92" fmla="*/ 5136007 w 13051102"/>
              <a:gd name="connsiteY92" fmla="*/ 5896472 h 9148891"/>
              <a:gd name="connsiteX93" fmla="*/ 4459378 w 13051102"/>
              <a:gd name="connsiteY93" fmla="*/ 6270851 h 9148891"/>
              <a:gd name="connsiteX94" fmla="*/ 4389382 w 13051102"/>
              <a:gd name="connsiteY94" fmla="*/ 6364446 h 9148891"/>
              <a:gd name="connsiteX95" fmla="*/ 4996014 w 13051102"/>
              <a:gd name="connsiteY95" fmla="*/ 6153858 h 9148891"/>
              <a:gd name="connsiteX96" fmla="*/ 5042678 w 13051102"/>
              <a:gd name="connsiteY96" fmla="*/ 6083662 h 9148891"/>
              <a:gd name="connsiteX97" fmla="*/ 5789304 w 13051102"/>
              <a:gd name="connsiteY97" fmla="*/ 5896472 h 9148891"/>
              <a:gd name="connsiteX98" fmla="*/ 6932574 w 13051102"/>
              <a:gd name="connsiteY98" fmla="*/ 5849675 h 9148891"/>
              <a:gd name="connsiteX99" fmla="*/ 7399214 w 13051102"/>
              <a:gd name="connsiteY99" fmla="*/ 5990067 h 9148891"/>
              <a:gd name="connsiteX100" fmla="*/ 7072566 w 13051102"/>
              <a:gd name="connsiteY100" fmla="*/ 5990067 h 9148891"/>
              <a:gd name="connsiteX101" fmla="*/ 5602648 w 13051102"/>
              <a:gd name="connsiteY101" fmla="*/ 6153858 h 9148891"/>
              <a:gd name="connsiteX102" fmla="*/ 5089343 w 13051102"/>
              <a:gd name="connsiteY102" fmla="*/ 6341047 h 9148891"/>
              <a:gd name="connsiteX103" fmla="*/ 3712753 w 13051102"/>
              <a:gd name="connsiteY103" fmla="*/ 7113204 h 9148891"/>
              <a:gd name="connsiteX104" fmla="*/ 4646034 w 13051102"/>
              <a:gd name="connsiteY104" fmla="*/ 6645230 h 9148891"/>
              <a:gd name="connsiteX105" fmla="*/ 6162616 w 13051102"/>
              <a:gd name="connsiteY105" fmla="*/ 6224054 h 9148891"/>
              <a:gd name="connsiteX106" fmla="*/ 6185948 w 13051102"/>
              <a:gd name="connsiteY106" fmla="*/ 6177256 h 9148891"/>
              <a:gd name="connsiteX107" fmla="*/ 6862578 w 13051102"/>
              <a:gd name="connsiteY107" fmla="*/ 6177256 h 9148891"/>
              <a:gd name="connsiteX108" fmla="*/ 6839246 w 13051102"/>
              <a:gd name="connsiteY108" fmla="*/ 6200655 h 9148891"/>
              <a:gd name="connsiteX109" fmla="*/ 7539206 w 13051102"/>
              <a:gd name="connsiteY109" fmla="*/ 6317648 h 9148891"/>
              <a:gd name="connsiteX110" fmla="*/ 7609202 w 13051102"/>
              <a:gd name="connsiteY110" fmla="*/ 6270851 h 9148891"/>
              <a:gd name="connsiteX111" fmla="*/ 8589148 w 13051102"/>
              <a:gd name="connsiteY111" fmla="*/ 6598433 h 9148891"/>
              <a:gd name="connsiteX112" fmla="*/ 8449156 w 13051102"/>
              <a:gd name="connsiteY112" fmla="*/ 6598433 h 9148891"/>
              <a:gd name="connsiteX113" fmla="*/ 6722585 w 13051102"/>
              <a:gd name="connsiteY113" fmla="*/ 6458040 h 9148891"/>
              <a:gd name="connsiteX114" fmla="*/ 6162616 w 13051102"/>
              <a:gd name="connsiteY114" fmla="*/ 6528237 h 9148891"/>
              <a:gd name="connsiteX115" fmla="*/ 5602648 w 13051102"/>
              <a:gd name="connsiteY115" fmla="*/ 6598433 h 9148891"/>
              <a:gd name="connsiteX116" fmla="*/ 4669366 w 13051102"/>
              <a:gd name="connsiteY116" fmla="*/ 6902616 h 9148891"/>
              <a:gd name="connsiteX117" fmla="*/ 4436046 w 13051102"/>
              <a:gd name="connsiteY117" fmla="*/ 7019610 h 9148891"/>
              <a:gd name="connsiteX118" fmla="*/ 3876077 w 13051102"/>
              <a:gd name="connsiteY118" fmla="*/ 7370590 h 9148891"/>
              <a:gd name="connsiteX119" fmla="*/ 3082788 w 13051102"/>
              <a:gd name="connsiteY119" fmla="*/ 7838564 h 9148891"/>
              <a:gd name="connsiteX120" fmla="*/ 2709475 w 13051102"/>
              <a:gd name="connsiteY120" fmla="*/ 8095950 h 9148891"/>
              <a:gd name="connsiteX121" fmla="*/ 1822858 w 13051102"/>
              <a:gd name="connsiteY121" fmla="*/ 8844708 h 9148891"/>
              <a:gd name="connsiteX122" fmla="*/ 1496209 w 13051102"/>
              <a:gd name="connsiteY122" fmla="*/ 9148891 h 9148891"/>
              <a:gd name="connsiteX123" fmla="*/ 1122897 w 13051102"/>
              <a:gd name="connsiteY123" fmla="*/ 8680917 h 9148891"/>
              <a:gd name="connsiteX124" fmla="*/ 959573 w 13051102"/>
              <a:gd name="connsiteY124" fmla="*/ 8493727 h 9148891"/>
              <a:gd name="connsiteX125" fmla="*/ 936241 w 13051102"/>
              <a:gd name="connsiteY125" fmla="*/ 8400133 h 9148891"/>
              <a:gd name="connsiteX126" fmla="*/ 796248 w 13051102"/>
              <a:gd name="connsiteY126" fmla="*/ 8236342 h 9148891"/>
              <a:gd name="connsiteX127" fmla="*/ 679588 w 13051102"/>
              <a:gd name="connsiteY127" fmla="*/ 7932158 h 9148891"/>
              <a:gd name="connsiteX128" fmla="*/ 772916 w 13051102"/>
              <a:gd name="connsiteY128" fmla="*/ 7908760 h 9148891"/>
              <a:gd name="connsiteX129" fmla="*/ 679588 w 13051102"/>
              <a:gd name="connsiteY129" fmla="*/ 7534381 h 9148891"/>
              <a:gd name="connsiteX130" fmla="*/ 469601 w 13051102"/>
              <a:gd name="connsiteY130" fmla="*/ 7347191 h 9148891"/>
              <a:gd name="connsiteX131" fmla="*/ 469601 w 13051102"/>
              <a:gd name="connsiteY131" fmla="*/ 6926014 h 9148891"/>
              <a:gd name="connsiteX132" fmla="*/ 352940 w 13051102"/>
              <a:gd name="connsiteY132" fmla="*/ 6575034 h 9148891"/>
              <a:gd name="connsiteX133" fmla="*/ 306276 w 13051102"/>
              <a:gd name="connsiteY133" fmla="*/ 6411244 h 9148891"/>
              <a:gd name="connsiteX134" fmla="*/ 2959 w 13051102"/>
              <a:gd name="connsiteY134" fmla="*/ 6060263 h 9148891"/>
              <a:gd name="connsiteX135" fmla="*/ 282944 w 13051102"/>
              <a:gd name="connsiteY135" fmla="*/ 5615688 h 9148891"/>
              <a:gd name="connsiteX136" fmla="*/ 306276 w 13051102"/>
              <a:gd name="connsiteY136" fmla="*/ 5428498 h 9148891"/>
              <a:gd name="connsiteX137" fmla="*/ 376272 w 13051102"/>
              <a:gd name="connsiteY137" fmla="*/ 5545492 h 9148891"/>
              <a:gd name="connsiteX138" fmla="*/ 609592 w 13051102"/>
              <a:gd name="connsiteY138" fmla="*/ 4983923 h 9148891"/>
              <a:gd name="connsiteX139" fmla="*/ 399604 w 13051102"/>
              <a:gd name="connsiteY139" fmla="*/ 5264707 h 9148891"/>
              <a:gd name="connsiteX140" fmla="*/ 516265 w 13051102"/>
              <a:gd name="connsiteY140" fmla="*/ 4866929 h 9148891"/>
              <a:gd name="connsiteX141" fmla="*/ 352940 w 13051102"/>
              <a:gd name="connsiteY141" fmla="*/ 4609544 h 9148891"/>
              <a:gd name="connsiteX142" fmla="*/ 376272 w 13051102"/>
              <a:gd name="connsiteY142" fmla="*/ 4515949 h 9148891"/>
              <a:gd name="connsiteX143" fmla="*/ 306276 w 13051102"/>
              <a:gd name="connsiteY143" fmla="*/ 4469152 h 9148891"/>
              <a:gd name="connsiteX144" fmla="*/ 212948 w 13051102"/>
              <a:gd name="connsiteY144" fmla="*/ 3743792 h 9148891"/>
              <a:gd name="connsiteX145" fmla="*/ 96287 w 13051102"/>
              <a:gd name="connsiteY145" fmla="*/ 3509805 h 9148891"/>
              <a:gd name="connsiteX146" fmla="*/ 96287 w 13051102"/>
              <a:gd name="connsiteY146" fmla="*/ 2386667 h 9148891"/>
              <a:gd name="connsiteX147" fmla="*/ 119619 w 13051102"/>
              <a:gd name="connsiteY147" fmla="*/ 2339870 h 9148891"/>
              <a:gd name="connsiteX148" fmla="*/ 212948 w 13051102"/>
              <a:gd name="connsiteY148" fmla="*/ 1871896 h 9148891"/>
              <a:gd name="connsiteX149" fmla="*/ 376272 w 13051102"/>
              <a:gd name="connsiteY149" fmla="*/ 1661308 h 9148891"/>
              <a:gd name="connsiteX150" fmla="*/ 586260 w 13051102"/>
              <a:gd name="connsiteY150" fmla="*/ 1333726 h 9148891"/>
              <a:gd name="connsiteX151" fmla="*/ 1169561 w 13051102"/>
              <a:gd name="connsiteY151" fmla="*/ 842353 h 9148891"/>
              <a:gd name="connsiteX152" fmla="*/ 1776194 w 13051102"/>
              <a:gd name="connsiteY152" fmla="*/ 655164 h 9148891"/>
              <a:gd name="connsiteX153" fmla="*/ 2896132 w 13051102"/>
              <a:gd name="connsiteY153" fmla="*/ 397778 h 9148891"/>
              <a:gd name="connsiteX154" fmla="*/ 2989460 w 13051102"/>
              <a:gd name="connsiteY154" fmla="*/ 350981 h 9148891"/>
              <a:gd name="connsiteX155" fmla="*/ 3806081 w 13051102"/>
              <a:gd name="connsiteY155" fmla="*/ 163791 h 9148891"/>
              <a:gd name="connsiteX156" fmla="*/ 4482710 w 13051102"/>
              <a:gd name="connsiteY156" fmla="*/ 70196 h 9148891"/>
              <a:gd name="connsiteX157" fmla="*/ 4622702 w 13051102"/>
              <a:gd name="connsiteY157" fmla="*/ 23399 h 9148891"/>
              <a:gd name="connsiteX158" fmla="*/ 4646034 w 13051102"/>
              <a:gd name="connsiteY158" fmla="*/ 116994 h 9148891"/>
              <a:gd name="connsiteX159" fmla="*/ 5602648 w 13051102"/>
              <a:gd name="connsiteY159" fmla="*/ 0 h 9148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13051101" h="9148891">
                <a:moveTo>
                  <a:pt x="8527970" y="5793785"/>
                </a:moveTo>
                <a:lnTo>
                  <a:pt x="8612480" y="5802877"/>
                </a:lnTo>
                <a:cubicBezTo>
                  <a:pt x="8583315" y="5802877"/>
                  <a:pt x="8557067" y="5799952"/>
                  <a:pt x="8533005" y="5795200"/>
                </a:cubicBezTo>
                <a:close/>
                <a:moveTo>
                  <a:pt x="5602648" y="0"/>
                </a:moveTo>
                <a:cubicBezTo>
                  <a:pt x="5649312" y="0"/>
                  <a:pt x="5602648" y="23399"/>
                  <a:pt x="5602648" y="46798"/>
                </a:cubicBezTo>
                <a:cubicBezTo>
                  <a:pt x="5695976" y="140393"/>
                  <a:pt x="5905964" y="23399"/>
                  <a:pt x="6022624" y="70196"/>
                </a:cubicBezTo>
                <a:cubicBezTo>
                  <a:pt x="6022624" y="116994"/>
                  <a:pt x="5929296" y="93595"/>
                  <a:pt x="5882632" y="116994"/>
                </a:cubicBezTo>
                <a:cubicBezTo>
                  <a:pt x="6092620" y="233987"/>
                  <a:pt x="6512597" y="187190"/>
                  <a:pt x="6769250" y="210589"/>
                </a:cubicBezTo>
                <a:cubicBezTo>
                  <a:pt x="6885910" y="304183"/>
                  <a:pt x="7049234" y="327582"/>
                  <a:pt x="7212558" y="350981"/>
                </a:cubicBezTo>
                <a:cubicBezTo>
                  <a:pt x="7259222" y="350981"/>
                  <a:pt x="7212558" y="280785"/>
                  <a:pt x="7235890" y="280785"/>
                </a:cubicBezTo>
                <a:cubicBezTo>
                  <a:pt x="7329218" y="304183"/>
                  <a:pt x="7445878" y="280785"/>
                  <a:pt x="7492542" y="350981"/>
                </a:cubicBezTo>
                <a:cubicBezTo>
                  <a:pt x="7445878" y="327582"/>
                  <a:pt x="7375882" y="350981"/>
                  <a:pt x="7329218" y="350981"/>
                </a:cubicBezTo>
                <a:cubicBezTo>
                  <a:pt x="7445878" y="491373"/>
                  <a:pt x="7702530" y="467974"/>
                  <a:pt x="7889187" y="491373"/>
                </a:cubicBezTo>
                <a:cubicBezTo>
                  <a:pt x="7912519" y="514772"/>
                  <a:pt x="8005847" y="538170"/>
                  <a:pt x="7982515" y="561569"/>
                </a:cubicBezTo>
                <a:cubicBezTo>
                  <a:pt x="8029179" y="561569"/>
                  <a:pt x="8052511" y="561569"/>
                  <a:pt x="8075844" y="538170"/>
                </a:cubicBezTo>
                <a:cubicBezTo>
                  <a:pt x="8472488" y="584968"/>
                  <a:pt x="8845800" y="631765"/>
                  <a:pt x="9195781" y="725360"/>
                </a:cubicBezTo>
                <a:cubicBezTo>
                  <a:pt x="9592426" y="818955"/>
                  <a:pt x="9942406" y="1052942"/>
                  <a:pt x="10269054" y="1240131"/>
                </a:cubicBezTo>
                <a:cubicBezTo>
                  <a:pt x="10385714" y="1333726"/>
                  <a:pt x="10479042" y="1333726"/>
                  <a:pt x="10549038" y="1427321"/>
                </a:cubicBezTo>
                <a:cubicBezTo>
                  <a:pt x="10502374" y="1427321"/>
                  <a:pt x="10479042" y="1427321"/>
                  <a:pt x="10432378" y="1427321"/>
                </a:cubicBezTo>
                <a:cubicBezTo>
                  <a:pt x="10479042" y="1380524"/>
                  <a:pt x="10385714" y="1427321"/>
                  <a:pt x="10385714" y="1357125"/>
                </a:cubicBezTo>
                <a:cubicBezTo>
                  <a:pt x="10175726" y="1357125"/>
                  <a:pt x="10035734" y="1123138"/>
                  <a:pt x="9779082" y="1099739"/>
                </a:cubicBezTo>
                <a:cubicBezTo>
                  <a:pt x="9639090" y="1006144"/>
                  <a:pt x="9429101" y="889151"/>
                  <a:pt x="9242445" y="959347"/>
                </a:cubicBezTo>
                <a:cubicBezTo>
                  <a:pt x="9662422" y="1052942"/>
                  <a:pt x="10012402" y="1333726"/>
                  <a:pt x="10385714" y="1497517"/>
                </a:cubicBezTo>
                <a:cubicBezTo>
                  <a:pt x="10385714" y="1544314"/>
                  <a:pt x="10362382" y="1544314"/>
                  <a:pt x="10385714" y="1567713"/>
                </a:cubicBezTo>
                <a:cubicBezTo>
                  <a:pt x="10572370" y="1614510"/>
                  <a:pt x="10642366" y="1754903"/>
                  <a:pt x="10805690" y="1825099"/>
                </a:cubicBezTo>
                <a:cubicBezTo>
                  <a:pt x="10852354" y="1942092"/>
                  <a:pt x="10969016" y="1988890"/>
                  <a:pt x="11085676" y="2035687"/>
                </a:cubicBezTo>
                <a:cubicBezTo>
                  <a:pt x="11085676" y="2129282"/>
                  <a:pt x="11155672" y="2082484"/>
                  <a:pt x="11155672" y="2152680"/>
                </a:cubicBezTo>
                <a:cubicBezTo>
                  <a:pt x="11458988" y="2269674"/>
                  <a:pt x="11575650" y="2573857"/>
                  <a:pt x="11855634" y="2714249"/>
                </a:cubicBezTo>
                <a:cubicBezTo>
                  <a:pt x="12263944" y="3185148"/>
                  <a:pt x="12707982" y="3656047"/>
                  <a:pt x="13031440" y="4236673"/>
                </a:cubicBezTo>
                <a:lnTo>
                  <a:pt x="13051102" y="4275142"/>
                </a:lnTo>
                <a:lnTo>
                  <a:pt x="13051102" y="4386673"/>
                </a:lnTo>
                <a:lnTo>
                  <a:pt x="13028978" y="4365594"/>
                </a:lnTo>
                <a:cubicBezTo>
                  <a:pt x="12713814" y="4060406"/>
                  <a:pt x="12371854" y="3696995"/>
                  <a:pt x="12065622" y="3369413"/>
                </a:cubicBezTo>
                <a:cubicBezTo>
                  <a:pt x="12042290" y="3369413"/>
                  <a:pt x="12018958" y="3369413"/>
                  <a:pt x="11995626" y="3369413"/>
                </a:cubicBezTo>
                <a:cubicBezTo>
                  <a:pt x="11832302" y="3158824"/>
                  <a:pt x="11552318" y="3088628"/>
                  <a:pt x="11412324" y="2878040"/>
                </a:cubicBezTo>
                <a:cubicBezTo>
                  <a:pt x="11295664" y="2878040"/>
                  <a:pt x="11272332" y="2831243"/>
                  <a:pt x="11202336" y="2784445"/>
                </a:cubicBezTo>
                <a:cubicBezTo>
                  <a:pt x="11132340" y="2831243"/>
                  <a:pt x="11249000" y="2854641"/>
                  <a:pt x="11225668" y="2878040"/>
                </a:cubicBezTo>
                <a:cubicBezTo>
                  <a:pt x="11179004" y="2831243"/>
                  <a:pt x="11132340" y="2831243"/>
                  <a:pt x="11062344" y="2854641"/>
                </a:cubicBezTo>
                <a:cubicBezTo>
                  <a:pt x="10502374" y="2644053"/>
                  <a:pt x="9872410" y="2293073"/>
                  <a:pt x="9242445" y="2339870"/>
                </a:cubicBezTo>
                <a:cubicBezTo>
                  <a:pt x="9219113" y="2386667"/>
                  <a:pt x="9242445" y="2433465"/>
                  <a:pt x="9125785" y="2433465"/>
                </a:cubicBezTo>
                <a:cubicBezTo>
                  <a:pt x="9195781" y="2503661"/>
                  <a:pt x="9289109" y="2527060"/>
                  <a:pt x="9429101" y="2527060"/>
                </a:cubicBezTo>
                <a:cubicBezTo>
                  <a:pt x="9312441" y="2597256"/>
                  <a:pt x="9172449" y="2527060"/>
                  <a:pt x="9079121" y="2620654"/>
                </a:cubicBezTo>
                <a:cubicBezTo>
                  <a:pt x="9149117" y="2690850"/>
                  <a:pt x="9405769" y="2620654"/>
                  <a:pt x="9405769" y="2714249"/>
                </a:cubicBezTo>
                <a:cubicBezTo>
                  <a:pt x="9452433" y="2690850"/>
                  <a:pt x="9499097" y="2667452"/>
                  <a:pt x="9522429" y="2761047"/>
                </a:cubicBezTo>
                <a:cubicBezTo>
                  <a:pt x="9312441" y="2761047"/>
                  <a:pt x="9032457" y="2667452"/>
                  <a:pt x="8869132" y="2714249"/>
                </a:cubicBezTo>
                <a:cubicBezTo>
                  <a:pt x="9032457" y="2784445"/>
                  <a:pt x="9289109" y="2737648"/>
                  <a:pt x="9429101" y="2854641"/>
                </a:cubicBezTo>
                <a:cubicBezTo>
                  <a:pt x="9312441" y="2948236"/>
                  <a:pt x="9709086" y="3088628"/>
                  <a:pt x="9849078" y="3135426"/>
                </a:cubicBezTo>
                <a:cubicBezTo>
                  <a:pt x="9802414" y="3182223"/>
                  <a:pt x="9732418" y="3088628"/>
                  <a:pt x="9685754" y="3112027"/>
                </a:cubicBezTo>
                <a:cubicBezTo>
                  <a:pt x="9709086" y="3158824"/>
                  <a:pt x="9779082" y="3158824"/>
                  <a:pt x="9849078" y="3158824"/>
                </a:cubicBezTo>
                <a:cubicBezTo>
                  <a:pt x="9895742" y="3369413"/>
                  <a:pt x="10129062" y="3369413"/>
                  <a:pt x="10245722" y="3509805"/>
                </a:cubicBezTo>
                <a:cubicBezTo>
                  <a:pt x="10245722" y="3509805"/>
                  <a:pt x="10175726" y="3556602"/>
                  <a:pt x="10222390" y="3580001"/>
                </a:cubicBezTo>
                <a:cubicBezTo>
                  <a:pt x="10199058" y="3603400"/>
                  <a:pt x="10129062" y="3533204"/>
                  <a:pt x="10059066" y="3556602"/>
                </a:cubicBezTo>
                <a:cubicBezTo>
                  <a:pt x="10245722" y="3767191"/>
                  <a:pt x="10572370" y="3813988"/>
                  <a:pt x="10759026" y="4001178"/>
                </a:cubicBezTo>
                <a:cubicBezTo>
                  <a:pt x="10712362" y="4024576"/>
                  <a:pt x="10595702" y="3954380"/>
                  <a:pt x="10549038" y="3930981"/>
                </a:cubicBezTo>
                <a:cubicBezTo>
                  <a:pt x="10502374" y="4047975"/>
                  <a:pt x="10619034" y="3954380"/>
                  <a:pt x="10619034" y="4024576"/>
                </a:cubicBezTo>
                <a:cubicBezTo>
                  <a:pt x="10525706" y="4001178"/>
                  <a:pt x="10619034" y="4071374"/>
                  <a:pt x="10549038" y="4071374"/>
                </a:cubicBezTo>
                <a:cubicBezTo>
                  <a:pt x="10525706" y="4118171"/>
                  <a:pt x="10572370" y="4164968"/>
                  <a:pt x="10549038" y="4188367"/>
                </a:cubicBezTo>
                <a:cubicBezTo>
                  <a:pt x="10432378" y="4188367"/>
                  <a:pt x="10339050" y="4188367"/>
                  <a:pt x="10315718" y="4094772"/>
                </a:cubicBezTo>
                <a:cubicBezTo>
                  <a:pt x="10222390" y="4094772"/>
                  <a:pt x="10152394" y="4047975"/>
                  <a:pt x="10059066" y="4024576"/>
                </a:cubicBezTo>
                <a:cubicBezTo>
                  <a:pt x="10082398" y="4071374"/>
                  <a:pt x="10222390" y="4211766"/>
                  <a:pt x="10315718" y="4164968"/>
                </a:cubicBezTo>
                <a:cubicBezTo>
                  <a:pt x="10339050" y="4235165"/>
                  <a:pt x="10385714" y="4258563"/>
                  <a:pt x="10339050" y="4352158"/>
                </a:cubicBezTo>
                <a:cubicBezTo>
                  <a:pt x="10245722" y="4375557"/>
                  <a:pt x="10175726" y="4281962"/>
                  <a:pt x="10035734" y="4281962"/>
                </a:cubicBezTo>
                <a:cubicBezTo>
                  <a:pt x="10082398" y="4375557"/>
                  <a:pt x="10175726" y="4422354"/>
                  <a:pt x="10269054" y="4492550"/>
                </a:cubicBezTo>
                <a:cubicBezTo>
                  <a:pt x="10199058" y="4609544"/>
                  <a:pt x="10339050" y="4656341"/>
                  <a:pt x="10315718" y="4773335"/>
                </a:cubicBezTo>
                <a:cubicBezTo>
                  <a:pt x="10245722" y="4703139"/>
                  <a:pt x="10152394" y="4609544"/>
                  <a:pt x="10012402" y="4632942"/>
                </a:cubicBezTo>
                <a:cubicBezTo>
                  <a:pt x="9989070" y="4632942"/>
                  <a:pt x="10012402" y="4656341"/>
                  <a:pt x="10012402" y="4679740"/>
                </a:cubicBezTo>
                <a:cubicBezTo>
                  <a:pt x="9965738" y="4656341"/>
                  <a:pt x="9919074" y="4656341"/>
                  <a:pt x="9872410" y="4656341"/>
                </a:cubicBezTo>
                <a:cubicBezTo>
                  <a:pt x="9895742" y="4726537"/>
                  <a:pt x="9965738" y="4773335"/>
                  <a:pt x="10059066" y="4773335"/>
                </a:cubicBezTo>
                <a:cubicBezTo>
                  <a:pt x="10199058" y="4890328"/>
                  <a:pt x="10339050" y="5007322"/>
                  <a:pt x="10525706" y="5054119"/>
                </a:cubicBezTo>
                <a:cubicBezTo>
                  <a:pt x="10525706" y="5100916"/>
                  <a:pt x="10572370" y="5100916"/>
                  <a:pt x="10595702" y="5124315"/>
                </a:cubicBezTo>
                <a:cubicBezTo>
                  <a:pt x="10595702" y="5147714"/>
                  <a:pt x="10572370" y="5124315"/>
                  <a:pt x="10572370" y="5147714"/>
                </a:cubicBezTo>
                <a:cubicBezTo>
                  <a:pt x="10665698" y="5194511"/>
                  <a:pt x="10759026" y="5264707"/>
                  <a:pt x="10829022" y="5334903"/>
                </a:cubicBezTo>
                <a:cubicBezTo>
                  <a:pt x="10782358" y="5358302"/>
                  <a:pt x="10642366" y="5311505"/>
                  <a:pt x="10642366" y="5381701"/>
                </a:cubicBezTo>
                <a:cubicBezTo>
                  <a:pt x="10152394" y="5264707"/>
                  <a:pt x="9779082" y="4983923"/>
                  <a:pt x="9242445" y="4937126"/>
                </a:cubicBezTo>
                <a:cubicBezTo>
                  <a:pt x="9219113" y="4983923"/>
                  <a:pt x="9219113" y="5007322"/>
                  <a:pt x="9265777" y="5007322"/>
                </a:cubicBezTo>
                <a:cubicBezTo>
                  <a:pt x="9102453" y="5077518"/>
                  <a:pt x="8915797" y="4960524"/>
                  <a:pt x="8729140" y="5054119"/>
                </a:cubicBezTo>
                <a:cubicBezTo>
                  <a:pt x="8822468" y="5147714"/>
                  <a:pt x="9149117" y="5077518"/>
                  <a:pt x="9125785" y="5241309"/>
                </a:cubicBezTo>
                <a:cubicBezTo>
                  <a:pt x="9079121" y="5241309"/>
                  <a:pt x="9032457" y="5217910"/>
                  <a:pt x="8962461" y="5241309"/>
                </a:cubicBezTo>
                <a:cubicBezTo>
                  <a:pt x="9125785" y="5334903"/>
                  <a:pt x="9382437" y="5311505"/>
                  <a:pt x="9522429" y="5428498"/>
                </a:cubicBezTo>
                <a:cubicBezTo>
                  <a:pt x="9405769" y="5405100"/>
                  <a:pt x="9242445" y="5405100"/>
                  <a:pt x="9149117" y="5381701"/>
                </a:cubicBezTo>
                <a:cubicBezTo>
                  <a:pt x="9102453" y="5381701"/>
                  <a:pt x="9172449" y="5451897"/>
                  <a:pt x="9125785" y="5428498"/>
                </a:cubicBezTo>
                <a:cubicBezTo>
                  <a:pt x="9055789" y="5428498"/>
                  <a:pt x="8822468" y="5451897"/>
                  <a:pt x="8775804" y="5475296"/>
                </a:cubicBezTo>
                <a:cubicBezTo>
                  <a:pt x="8775804" y="5522093"/>
                  <a:pt x="8892465" y="5475296"/>
                  <a:pt x="8869132" y="5545492"/>
                </a:cubicBezTo>
                <a:cubicBezTo>
                  <a:pt x="8822468" y="5545492"/>
                  <a:pt x="8799136" y="5568890"/>
                  <a:pt x="8775804" y="5545492"/>
                </a:cubicBezTo>
                <a:cubicBezTo>
                  <a:pt x="8775804" y="5615688"/>
                  <a:pt x="8822468" y="5592289"/>
                  <a:pt x="8869132" y="5592289"/>
                </a:cubicBezTo>
                <a:cubicBezTo>
                  <a:pt x="8869132" y="5662485"/>
                  <a:pt x="8822468" y="5662485"/>
                  <a:pt x="8752472" y="5662485"/>
                </a:cubicBezTo>
                <a:cubicBezTo>
                  <a:pt x="8752472" y="5709283"/>
                  <a:pt x="8869132" y="5709283"/>
                  <a:pt x="8845800" y="5756080"/>
                </a:cubicBezTo>
                <a:cubicBezTo>
                  <a:pt x="8729140" y="5826276"/>
                  <a:pt x="8472488" y="5639087"/>
                  <a:pt x="8355828" y="5732681"/>
                </a:cubicBezTo>
                <a:cubicBezTo>
                  <a:pt x="8390826" y="5744381"/>
                  <a:pt x="8425824" y="5761930"/>
                  <a:pt x="8466655" y="5776554"/>
                </a:cubicBezTo>
                <a:lnTo>
                  <a:pt x="8527970" y="5793785"/>
                </a:lnTo>
                <a:lnTo>
                  <a:pt x="8281594" y="5767277"/>
                </a:lnTo>
                <a:cubicBezTo>
                  <a:pt x="7494001" y="5684422"/>
                  <a:pt x="6605925" y="5612763"/>
                  <a:pt x="5789304" y="5756080"/>
                </a:cubicBezTo>
                <a:cubicBezTo>
                  <a:pt x="5579316" y="5779479"/>
                  <a:pt x="5345995" y="5826276"/>
                  <a:pt x="5136007" y="5896472"/>
                </a:cubicBezTo>
                <a:cubicBezTo>
                  <a:pt x="4856022" y="5990067"/>
                  <a:pt x="4646034" y="6107060"/>
                  <a:pt x="4459378" y="6270851"/>
                </a:cubicBezTo>
                <a:cubicBezTo>
                  <a:pt x="4436046" y="6317648"/>
                  <a:pt x="4436046" y="6364446"/>
                  <a:pt x="4389382" y="6364446"/>
                </a:cubicBezTo>
                <a:cubicBezTo>
                  <a:pt x="4576038" y="6387844"/>
                  <a:pt x="4809358" y="6224054"/>
                  <a:pt x="4996014" y="6153858"/>
                </a:cubicBezTo>
                <a:cubicBezTo>
                  <a:pt x="5019346" y="6130459"/>
                  <a:pt x="5019346" y="6107060"/>
                  <a:pt x="5042678" y="6083662"/>
                </a:cubicBezTo>
                <a:cubicBezTo>
                  <a:pt x="5322663" y="6060263"/>
                  <a:pt x="5532652" y="5990067"/>
                  <a:pt x="5789304" y="5896472"/>
                </a:cubicBezTo>
                <a:cubicBezTo>
                  <a:pt x="6115952" y="5943270"/>
                  <a:pt x="6559261" y="5756080"/>
                  <a:pt x="6932574" y="5849675"/>
                </a:cubicBezTo>
                <a:cubicBezTo>
                  <a:pt x="7049234" y="5873074"/>
                  <a:pt x="7235890" y="5943270"/>
                  <a:pt x="7399214" y="5990067"/>
                </a:cubicBezTo>
                <a:cubicBezTo>
                  <a:pt x="7305886" y="6036864"/>
                  <a:pt x="7189226" y="6060263"/>
                  <a:pt x="7072566" y="5990067"/>
                </a:cubicBezTo>
                <a:cubicBezTo>
                  <a:pt x="6605925" y="6036864"/>
                  <a:pt x="6045956" y="6036864"/>
                  <a:pt x="5602648" y="6153858"/>
                </a:cubicBezTo>
                <a:cubicBezTo>
                  <a:pt x="5415991" y="6200655"/>
                  <a:pt x="5252667" y="6270851"/>
                  <a:pt x="5089343" y="6341047"/>
                </a:cubicBezTo>
                <a:cubicBezTo>
                  <a:pt x="4576038" y="6528237"/>
                  <a:pt x="4086065" y="6738825"/>
                  <a:pt x="3712753" y="7113204"/>
                </a:cubicBezTo>
                <a:cubicBezTo>
                  <a:pt x="4039401" y="7043008"/>
                  <a:pt x="4272722" y="6715426"/>
                  <a:pt x="4646034" y="6645230"/>
                </a:cubicBezTo>
                <a:cubicBezTo>
                  <a:pt x="5089343" y="6458040"/>
                  <a:pt x="5555984" y="6247452"/>
                  <a:pt x="6162616" y="6224054"/>
                </a:cubicBezTo>
                <a:cubicBezTo>
                  <a:pt x="6185948" y="6224054"/>
                  <a:pt x="6162616" y="6177256"/>
                  <a:pt x="6185948" y="6177256"/>
                </a:cubicBezTo>
                <a:cubicBezTo>
                  <a:pt x="6419269" y="6177256"/>
                  <a:pt x="6629257" y="6177256"/>
                  <a:pt x="6862578" y="6177256"/>
                </a:cubicBezTo>
                <a:cubicBezTo>
                  <a:pt x="6862578" y="6200655"/>
                  <a:pt x="6839246" y="6200655"/>
                  <a:pt x="6839246" y="6200655"/>
                </a:cubicBezTo>
                <a:cubicBezTo>
                  <a:pt x="6932574" y="6294250"/>
                  <a:pt x="7422546" y="6130459"/>
                  <a:pt x="7539206" y="6317648"/>
                </a:cubicBezTo>
                <a:cubicBezTo>
                  <a:pt x="7585870" y="6317648"/>
                  <a:pt x="7562538" y="6270851"/>
                  <a:pt x="7609202" y="6270851"/>
                </a:cubicBezTo>
                <a:cubicBezTo>
                  <a:pt x="7865855" y="6411244"/>
                  <a:pt x="8379160" y="6481440"/>
                  <a:pt x="8589148" y="6598433"/>
                </a:cubicBezTo>
                <a:cubicBezTo>
                  <a:pt x="8565816" y="6668629"/>
                  <a:pt x="8472488" y="6598433"/>
                  <a:pt x="8449156" y="6598433"/>
                </a:cubicBezTo>
                <a:cubicBezTo>
                  <a:pt x="7912519" y="6551636"/>
                  <a:pt x="7259222" y="6458040"/>
                  <a:pt x="6722585" y="6458040"/>
                </a:cubicBezTo>
                <a:cubicBezTo>
                  <a:pt x="6489265" y="6458040"/>
                  <a:pt x="6302608" y="6504838"/>
                  <a:pt x="6162616" y="6528237"/>
                </a:cubicBezTo>
                <a:cubicBezTo>
                  <a:pt x="5975960" y="6551636"/>
                  <a:pt x="5789304" y="6551636"/>
                  <a:pt x="5602648" y="6598433"/>
                </a:cubicBezTo>
                <a:cubicBezTo>
                  <a:pt x="5275999" y="6668629"/>
                  <a:pt x="4972682" y="6762224"/>
                  <a:pt x="4669366" y="6902616"/>
                </a:cubicBezTo>
                <a:cubicBezTo>
                  <a:pt x="4599370" y="6949414"/>
                  <a:pt x="4482710" y="6972812"/>
                  <a:pt x="4436046" y="7019610"/>
                </a:cubicBezTo>
                <a:cubicBezTo>
                  <a:pt x="4272722" y="7136603"/>
                  <a:pt x="4039401" y="7276995"/>
                  <a:pt x="3876077" y="7370590"/>
                </a:cubicBezTo>
                <a:cubicBezTo>
                  <a:pt x="3596092" y="7534381"/>
                  <a:pt x="3339440" y="7698172"/>
                  <a:pt x="3082788" y="7838564"/>
                </a:cubicBezTo>
                <a:cubicBezTo>
                  <a:pt x="2966128" y="7932158"/>
                  <a:pt x="2872800" y="8049152"/>
                  <a:pt x="2709475" y="8095950"/>
                </a:cubicBezTo>
                <a:cubicBezTo>
                  <a:pt x="2429491" y="8306538"/>
                  <a:pt x="2149506" y="8634120"/>
                  <a:pt x="1822858" y="8844708"/>
                </a:cubicBezTo>
                <a:cubicBezTo>
                  <a:pt x="1706198" y="8914904"/>
                  <a:pt x="1566205" y="8985100"/>
                  <a:pt x="1496209" y="9148891"/>
                </a:cubicBezTo>
                <a:cubicBezTo>
                  <a:pt x="1286221" y="9102094"/>
                  <a:pt x="1262889" y="8844708"/>
                  <a:pt x="1122897" y="8680917"/>
                </a:cubicBezTo>
                <a:cubicBezTo>
                  <a:pt x="1099565" y="8610721"/>
                  <a:pt x="1006237" y="8563924"/>
                  <a:pt x="959573" y="8493727"/>
                </a:cubicBezTo>
                <a:cubicBezTo>
                  <a:pt x="959573" y="8470329"/>
                  <a:pt x="959573" y="8423531"/>
                  <a:pt x="936241" y="8400133"/>
                </a:cubicBezTo>
                <a:cubicBezTo>
                  <a:pt x="889577" y="8353336"/>
                  <a:pt x="819580" y="8353336"/>
                  <a:pt x="796248" y="8236342"/>
                </a:cubicBezTo>
                <a:cubicBezTo>
                  <a:pt x="702920" y="8189544"/>
                  <a:pt x="562928" y="8072551"/>
                  <a:pt x="679588" y="7932158"/>
                </a:cubicBezTo>
                <a:cubicBezTo>
                  <a:pt x="702920" y="7932158"/>
                  <a:pt x="749584" y="7932158"/>
                  <a:pt x="772916" y="7908760"/>
                </a:cubicBezTo>
                <a:cubicBezTo>
                  <a:pt x="772916" y="7744969"/>
                  <a:pt x="656256" y="7721570"/>
                  <a:pt x="679588" y="7534381"/>
                </a:cubicBezTo>
                <a:cubicBezTo>
                  <a:pt x="562928" y="7534381"/>
                  <a:pt x="539596" y="7417388"/>
                  <a:pt x="469601" y="7347191"/>
                </a:cubicBezTo>
                <a:cubicBezTo>
                  <a:pt x="492933" y="7230198"/>
                  <a:pt x="609592" y="7019610"/>
                  <a:pt x="469601" y="6926014"/>
                </a:cubicBezTo>
                <a:cubicBezTo>
                  <a:pt x="422936" y="6809021"/>
                  <a:pt x="469601" y="6621832"/>
                  <a:pt x="352940" y="6575034"/>
                </a:cubicBezTo>
                <a:cubicBezTo>
                  <a:pt x="352940" y="6504838"/>
                  <a:pt x="329608" y="6458040"/>
                  <a:pt x="306276" y="6411244"/>
                </a:cubicBezTo>
                <a:cubicBezTo>
                  <a:pt x="166284" y="6364446"/>
                  <a:pt x="119619" y="6153858"/>
                  <a:pt x="2959" y="6060263"/>
                </a:cubicBezTo>
                <a:cubicBezTo>
                  <a:pt x="-20372" y="5779479"/>
                  <a:pt x="96287" y="5662485"/>
                  <a:pt x="282944" y="5615688"/>
                </a:cubicBezTo>
                <a:cubicBezTo>
                  <a:pt x="306276" y="5568890"/>
                  <a:pt x="282944" y="5475296"/>
                  <a:pt x="306276" y="5428498"/>
                </a:cubicBezTo>
                <a:cubicBezTo>
                  <a:pt x="352940" y="5428498"/>
                  <a:pt x="329608" y="5522093"/>
                  <a:pt x="376272" y="5545492"/>
                </a:cubicBezTo>
                <a:cubicBezTo>
                  <a:pt x="492933" y="5428498"/>
                  <a:pt x="632924" y="5241309"/>
                  <a:pt x="609592" y="4983923"/>
                </a:cubicBezTo>
                <a:cubicBezTo>
                  <a:pt x="469601" y="5007322"/>
                  <a:pt x="516265" y="5241309"/>
                  <a:pt x="399604" y="5264707"/>
                </a:cubicBezTo>
                <a:cubicBezTo>
                  <a:pt x="329608" y="5124315"/>
                  <a:pt x="516265" y="5054119"/>
                  <a:pt x="516265" y="4866929"/>
                </a:cubicBezTo>
                <a:cubicBezTo>
                  <a:pt x="399604" y="4820132"/>
                  <a:pt x="446268" y="4656341"/>
                  <a:pt x="352940" y="4609544"/>
                </a:cubicBezTo>
                <a:cubicBezTo>
                  <a:pt x="352940" y="4562746"/>
                  <a:pt x="376272" y="4562746"/>
                  <a:pt x="376272" y="4515949"/>
                </a:cubicBezTo>
                <a:cubicBezTo>
                  <a:pt x="376272" y="4492550"/>
                  <a:pt x="352940" y="4469152"/>
                  <a:pt x="306276" y="4469152"/>
                </a:cubicBezTo>
                <a:cubicBezTo>
                  <a:pt x="236280" y="4235165"/>
                  <a:pt x="142951" y="3977779"/>
                  <a:pt x="212948" y="3743792"/>
                </a:cubicBezTo>
                <a:cubicBezTo>
                  <a:pt x="189616" y="3650197"/>
                  <a:pt x="189616" y="3509805"/>
                  <a:pt x="96287" y="3509805"/>
                </a:cubicBezTo>
                <a:cubicBezTo>
                  <a:pt x="236280" y="3158824"/>
                  <a:pt x="96287" y="2761047"/>
                  <a:pt x="96287" y="2386667"/>
                </a:cubicBezTo>
                <a:cubicBezTo>
                  <a:pt x="72955" y="2339870"/>
                  <a:pt x="119619" y="2363269"/>
                  <a:pt x="119619" y="2339870"/>
                </a:cubicBezTo>
                <a:cubicBezTo>
                  <a:pt x="119619" y="2105883"/>
                  <a:pt x="166284" y="2012288"/>
                  <a:pt x="212948" y="1871896"/>
                </a:cubicBezTo>
                <a:cubicBezTo>
                  <a:pt x="282944" y="1825099"/>
                  <a:pt x="282944" y="1684707"/>
                  <a:pt x="376272" y="1661308"/>
                </a:cubicBezTo>
                <a:cubicBezTo>
                  <a:pt x="376272" y="1544314"/>
                  <a:pt x="492933" y="1403922"/>
                  <a:pt x="586260" y="1333726"/>
                </a:cubicBezTo>
                <a:cubicBezTo>
                  <a:pt x="679588" y="1123138"/>
                  <a:pt x="982905" y="1006144"/>
                  <a:pt x="1169561" y="842353"/>
                </a:cubicBezTo>
                <a:cubicBezTo>
                  <a:pt x="1402881" y="795556"/>
                  <a:pt x="1519541" y="655164"/>
                  <a:pt x="1776194" y="655164"/>
                </a:cubicBezTo>
                <a:cubicBezTo>
                  <a:pt x="2079510" y="514772"/>
                  <a:pt x="2499487" y="444576"/>
                  <a:pt x="2896132" y="397778"/>
                </a:cubicBezTo>
                <a:cubicBezTo>
                  <a:pt x="2942796" y="397778"/>
                  <a:pt x="2966128" y="374380"/>
                  <a:pt x="2989460" y="350981"/>
                </a:cubicBezTo>
                <a:cubicBezTo>
                  <a:pt x="3292776" y="304183"/>
                  <a:pt x="3526096" y="233987"/>
                  <a:pt x="3806081" y="163791"/>
                </a:cubicBezTo>
                <a:cubicBezTo>
                  <a:pt x="4086065" y="187190"/>
                  <a:pt x="4226058" y="46798"/>
                  <a:pt x="4482710" y="70196"/>
                </a:cubicBezTo>
                <a:cubicBezTo>
                  <a:pt x="4529374" y="46798"/>
                  <a:pt x="4576038" y="23399"/>
                  <a:pt x="4622702" y="23399"/>
                </a:cubicBezTo>
                <a:cubicBezTo>
                  <a:pt x="4599370" y="70196"/>
                  <a:pt x="4669366" y="46798"/>
                  <a:pt x="4646034" y="116994"/>
                </a:cubicBezTo>
                <a:cubicBezTo>
                  <a:pt x="4949350" y="23399"/>
                  <a:pt x="5275999" y="23399"/>
                  <a:pt x="5602648" y="0"/>
                </a:cubicBez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altLang="en-US" noProof="1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B7BF468-A97D-43EF-B9A0-4107F45746B5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21F4E-D31D-415B-9451-0B237F13DDF2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112FCFF1-FA67-4FEC-91F7-1EC75D4AA02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00D27E7-4D9B-4076-84DD-40EF5B180980}"/>
              </a:ext>
            </a:extLst>
          </p:cNvPr>
          <p:cNvSpPr>
            <a:spLocks noGrp="1" noChangeArrowheads="1"/>
          </p:cNvSpPr>
          <p:nvPr>
            <p:ph type="dt" sz="half" idx="13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61203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2">
            <a:extLst>
              <a:ext uri="{FF2B5EF4-FFF2-40B4-BE49-F238E27FC236}">
                <a16:creationId xmlns:a16="http://schemas.microsoft.com/office/drawing/2014/main" id="{1714FFBA-1F76-4A6E-86F4-2A7C5C037FF0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0"/>
            <a:ext cx="12087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幼圆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F9208ED-D4D8-4D9E-88F8-247C88F2CAAF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17FD9CA-EB33-4C35-B3B8-4333169B232C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DCBD59D-46F0-43A1-9F2E-E9C7E4F00B0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日期占位符 2">
            <a:extLst>
              <a:ext uri="{FF2B5EF4-FFF2-40B4-BE49-F238E27FC236}">
                <a16:creationId xmlns:a16="http://schemas.microsoft.com/office/drawing/2014/main" id="{204BC405-4134-47DE-971B-FF2A20751F0F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524F4A9-49EC-4189-8A8F-1B56B06D517C}" type="datetime1">
              <a:rPr lang="en-US" altLang="en-US"/>
              <a:pPr/>
              <a:t>12/20/2021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8598124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自定义版式">
    <p:bg>
      <p:bgPr>
        <a:solidFill>
          <a:srgbClr val="0066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>
            <a:extLst>
              <a:ext uri="{FF2B5EF4-FFF2-40B4-BE49-F238E27FC236}">
                <a16:creationId xmlns:a16="http://schemas.microsoft.com/office/drawing/2014/main" id="{896FDDEA-5823-439C-B73F-C160E841447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69875" y="285750"/>
            <a:ext cx="11652250" cy="6286500"/>
          </a:xfrm>
          <a:prstGeom prst="roundRect">
            <a:avLst>
              <a:gd name="adj" fmla="val 3833"/>
            </a:avLst>
          </a:prstGeom>
          <a:solidFill>
            <a:srgbClr val="FFFFFF">
              <a:alpha val="92940"/>
            </a:srgbClr>
          </a:solidFill>
          <a:ln w="12700">
            <a:noFill/>
            <a:miter lim="800000"/>
          </a:ln>
          <a:effectLst>
            <a:outerShdw sx="102000" sy="102000" algn="ctr">
              <a:srgbClr val="000000">
                <a:alpha val="6000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/>
            <a:endParaRPr lang="en-US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sym typeface="Wingdings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CE13095-A84C-43A4-9651-02EF38C8F4A5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C139932-F6B3-49B9-AD96-E38B7588EA7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00FD6CA-45CE-4C1C-B740-70A3E89D95EB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BCC8244-F02C-4DD4-A442-9D433E7E028A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69828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3">
            <a:extLst>
              <a:ext uri="{FF2B5EF4-FFF2-40B4-BE49-F238E27FC236}">
                <a16:creationId xmlns:a16="http://schemas.microsoft.com/office/drawing/2014/main" id="{95F3BC2A-3D40-4CAD-B935-03601003643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F5D22B84-30E9-409F-BF4E-9B1C9B437A6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2A7978C-3367-417C-B8A8-56879D69B55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4E4D9ECA-F83B-4C1B-B31E-4BCD4C1AE7DC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3F40BD2-17DE-4FE6-A1D5-6D1FED05C27B}" type="datetime1">
              <a:rPr lang="en-US" altLang="en-US"/>
              <a:pPr/>
              <a:t>12/20/2021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494367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3">
            <a:extLst>
              <a:ext uri="{FF2B5EF4-FFF2-40B4-BE49-F238E27FC236}">
                <a16:creationId xmlns:a16="http://schemas.microsoft.com/office/drawing/2014/main" id="{B7D736FC-883A-4C47-89DE-4DE81059C01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F69BA5B1-87F5-4434-AE1D-8DAA3B71031F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8EEAE20-D687-4ACA-8110-721FBD76F09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247F5E67-C408-4FCE-8D79-CE3DCACDEE78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9543331-D0EB-4E9E-A015-99D61E13FB9B}" type="datetime1">
              <a:rPr lang="en-US" altLang="en-US"/>
              <a:pPr/>
              <a:t>12/20/2021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181981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3">
            <a:extLst>
              <a:ext uri="{FF2B5EF4-FFF2-40B4-BE49-F238E27FC236}">
                <a16:creationId xmlns:a16="http://schemas.microsoft.com/office/drawing/2014/main" id="{9FE26A1A-50BE-4404-B986-805334F1A7B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CC294023-BA50-4F72-8916-2486DC5DB09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31B11C4-DDA7-4A89-A4E0-0654968B07A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E3DC9AF5-B5AA-4259-9DD1-DDFEEEDCFE24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A017EAA8-E7EC-4E36-AE49-B39EFB8FBC35}" type="datetime1">
              <a:rPr lang="en-US" altLang="en-US"/>
              <a:pPr/>
              <a:t>12/20/2021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95977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7">
            <a:extLst>
              <a:ext uri="{FF2B5EF4-FFF2-40B4-BE49-F238E27FC236}">
                <a16:creationId xmlns:a16="http://schemas.microsoft.com/office/drawing/2014/main" id="{9E0DDEAE-071D-463C-96DC-774E2D5BF13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66725" y="674688"/>
            <a:ext cx="11328400" cy="5713412"/>
          </a:xfrm>
          <a:prstGeom prst="rect">
            <a:avLst/>
          </a:prstGeom>
          <a:noFill/>
          <a:ln w="6350" cap="rnd" cmpd="sng" algn="ctr">
            <a:solidFill>
              <a:srgbClr val="00B0F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/>
            <a:endParaRPr sz="1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ea typeface="Arial" panose="020B0604020202020204" pitchFamily="34" charset="0"/>
              <a:sym typeface="Wingdings"/>
            </a:endParaRPr>
          </a:p>
        </p:txBody>
      </p:sp>
      <p:sp>
        <p:nvSpPr>
          <p:cNvPr id="3" name="灯片编号占位符 3">
            <a:extLst>
              <a:ext uri="{FF2B5EF4-FFF2-40B4-BE49-F238E27FC236}">
                <a16:creationId xmlns:a16="http://schemas.microsoft.com/office/drawing/2014/main" id="{7D53E72F-C013-41F0-A2DF-792BBEC12E82}"/>
              </a:ext>
            </a:extLst>
          </p:cNvPr>
          <p:cNvSpPr>
            <a:spLocks noGrp="1" noChangeArrowheads="1"/>
          </p:cNvSpPr>
          <p:nvPr>
            <p:ph type="sldNum" sz="quarter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9EE91BC-EE81-4C61-8947-922F3FC97FA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73298BD-ED32-4664-AA8E-EA201D8908A2}"/>
              </a:ext>
            </a:extLst>
          </p:cNvPr>
          <p:cNvSpPr>
            <a:spLocks noGrp="1" noChangeArrowheads="1"/>
          </p:cNvSpPr>
          <p:nvPr>
            <p:ph type="dt" sz="half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93C3CA9-9315-4973-963A-836CD7CC6465}"/>
              </a:ext>
            </a:extLst>
          </p:cNvPr>
          <p:cNvSpPr>
            <a:spLocks noGrp="1" noChangeArrowheads="1"/>
          </p:cNvSpPr>
          <p:nvPr>
            <p:ph type="ftr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08904"/>
      </p:ext>
    </p:extLst>
  </p:cSld>
  <p:clrMapOvr>
    <a:masterClrMapping/>
  </p:clrMapOvr>
  <p:transition spd="slow">
    <p:blinds dir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灯片编号占位符 4">
            <a:extLst>
              <a:ext uri="{FF2B5EF4-FFF2-40B4-BE49-F238E27FC236}">
                <a16:creationId xmlns:a16="http://schemas.microsoft.com/office/drawing/2014/main" id="{483E5620-79D4-4A2B-BE72-985220E05DCA}"/>
              </a:ext>
            </a:extLst>
          </p:cNvPr>
          <p:cNvSpPr>
            <a:spLocks noGrp="1" noChangeArrowheads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11612526-189D-4EF4-96A2-B9C95AE4B86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4" name="日期占位符 2">
            <a:extLst>
              <a:ext uri="{FF2B5EF4-FFF2-40B4-BE49-F238E27FC236}">
                <a16:creationId xmlns:a16="http://schemas.microsoft.com/office/drawing/2014/main" id="{D7500229-C1B9-4EC5-8C09-4F3268FD311E}"/>
              </a:ext>
            </a:extLst>
          </p:cNvPr>
          <p:cNvSpPr>
            <a:spLocks noGrp="1" noChangeArrowheads="1"/>
          </p:cNvSpPr>
          <p:nvPr>
            <p:ph type="dt" sz="half" idx="11"/>
            <p:custDataLst>
              <p:tags r:id="rId2"/>
            </p:custDataLst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fld id="{65D43AF7-8042-4886-A214-C7E60490D74C}" type="datetime1">
              <a:rPr lang="zh-CN" altLang="en-US"/>
              <a:pPr/>
              <a:t>2021/12/20</a:t>
            </a:fld>
            <a:endParaRPr lang="zh-CN" altLang="en-US"/>
          </a:p>
        </p:txBody>
      </p:sp>
      <p:sp>
        <p:nvSpPr>
          <p:cNvPr id="5" name="页脚占位符 3">
            <a:extLst>
              <a:ext uri="{FF2B5EF4-FFF2-40B4-BE49-F238E27FC236}">
                <a16:creationId xmlns:a16="http://schemas.microsoft.com/office/drawing/2014/main" id="{A50AC82E-40D2-4277-9260-0D60258AA2CF}"/>
              </a:ext>
            </a:extLst>
          </p:cNvPr>
          <p:cNvSpPr>
            <a:spLocks noGrp="1" noChangeArrowheads="1"/>
          </p:cNvSpPr>
          <p:nvPr>
            <p:ph type="ftr" sz="quarter" idx="12"/>
            <p:custDataLst>
              <p:tags r:id="rId3"/>
            </p:custDataLst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45524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CA6B661-7FB3-46B2-9900-CD40CC6CC5FE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2755B728-2810-4ECA-99DC-46309A206437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0"/>
            <a:ext cx="12192000" cy="6858000"/>
          </a:xfrm>
          <a:prstGeom prst="rect">
            <a:avLst/>
          </a:prstGeom>
          <a:gradFill rotWithShape="1">
            <a:gsLst>
              <a:gs pos="0">
                <a:schemeClr val="bg1">
                  <a:alpha val="26999"/>
                </a:schemeClr>
              </a:gs>
              <a:gs pos="100000">
                <a:schemeClr val="bg1">
                  <a:alpha val="46999"/>
                </a:scheme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F39BDDE-2412-4F0E-B6E3-113924EBFAF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3"/>
            </p:custDataLst>
          </p:nvPr>
        </p:nvSpPr>
        <p:spPr/>
        <p:txBody>
          <a:bodyPr/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75A0A06-0F1E-4AC5-A14B-0E09C218D5F0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26D720B-026F-4BF4-81EE-E32CCC10805F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">
            <a:extLst>
              <a:ext uri="{FF2B5EF4-FFF2-40B4-BE49-F238E27FC236}">
                <a16:creationId xmlns:a16="http://schemas.microsoft.com/office/drawing/2014/main" id="{E4D9E560-D1B2-4177-8AE6-C464A80D827B}"/>
              </a:ext>
            </a:extLst>
          </p:cNvPr>
          <p:cNvSpPr>
            <a:spLocks noGrp="1" noChangeArrowheads="1"/>
          </p:cNvSpPr>
          <p:nvPr>
            <p:ph type="dt" sz="half" idx="12"/>
            <p:custDataLst>
              <p:tags r:id="rId5"/>
            </p:custDataLst>
          </p:nvPr>
        </p:nvSpPr>
        <p:spPr/>
        <p:txBody>
          <a:bodyPr/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366244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>
            <a:extLst>
              <a:ext uri="{FF2B5EF4-FFF2-40B4-BE49-F238E27FC236}">
                <a16:creationId xmlns:a16="http://schemas.microsoft.com/office/drawing/2014/main" id="{444E609F-A467-4F61-9D02-5BE497165C55}"/>
              </a:ext>
            </a:extLst>
          </p:cNvPr>
          <p:cNvSpPr>
            <a:spLocks noGrp="1" noChangeArrowheads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5871EDE-546C-41E8-B185-10F048E9F1D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DEA30008-2135-41C5-ACF5-D864BBBC75D9}"/>
              </a:ext>
            </a:extLst>
          </p:cNvPr>
          <p:cNvSpPr>
            <a:spLocks noGrp="1" noChangeArrowheads="1"/>
          </p:cNvSpPr>
          <p:nvPr>
            <p:ph type="dt" sz="half" idx="11"/>
            <p:custDataLst>
              <p:tags r:id="rId2"/>
            </p:custDataLst>
          </p:nvPr>
        </p:nvSpPr>
        <p:spPr/>
        <p:txBody>
          <a:bodyPr/>
          <a:lstStyle>
            <a:lvl1pPr eaLnBrk="1" hangingPunct="1">
              <a:defRPr sz="900"/>
            </a:lvl1pPr>
          </a:lstStyle>
          <a:p>
            <a:fld id="{55F882E7-1095-4ADB-A068-102E398A5296}" type="datetime1">
              <a:rPr lang="zh-CN" altLang="en-US"/>
              <a:pPr/>
              <a:t>2021/12/20</a:t>
            </a:fld>
            <a:endParaRPr lang="zh-CN" alt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00A2FCC3-BCFD-4965-98A5-786E96DE2EF0}"/>
              </a:ext>
            </a:extLst>
          </p:cNvPr>
          <p:cNvSpPr>
            <a:spLocks noGrp="1" noChangeArrowheads="1"/>
          </p:cNvSpPr>
          <p:nvPr>
            <p:ph type="ftr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486605"/>
      </p:ext>
    </p:extLst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67FCBD5-588B-48DD-B860-87C4F059451D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5FA40BB-4635-4EC8-97BC-4ED35101D73E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B6C8F3-1D94-4A9E-8F77-7A5AB307E4D6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88845D-9641-4F98-9546-6C652236A6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076428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960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887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9143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8630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31753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2565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91577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7780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6001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7597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6536" y="-57873"/>
            <a:ext cx="12192000" cy="6858000"/>
            <a:chOff x="0" y="0"/>
            <a:chExt cx="12192000" cy="6858000"/>
          </a:xfrm>
        </p:grpSpPr>
        <p:cxnSp>
          <p:nvCxnSpPr>
            <p:cNvPr id="8" name="直接连接符 7"/>
            <p:cNvCxnSpPr/>
            <p:nvPr userDrawn="1"/>
          </p:nvCxnSpPr>
          <p:spPr>
            <a:xfrm>
              <a:off x="111977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 userDrawn="1"/>
          </p:nvCxnSpPr>
          <p:spPr>
            <a:xfrm>
              <a:off x="34213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/>
          </p:nvCxnSpPr>
          <p:spPr>
            <a:xfrm>
              <a:off x="57228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/>
          </p:nvCxnSpPr>
          <p:spPr>
            <a:xfrm>
              <a:off x="80244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/>
          </p:nvCxnSpPr>
          <p:spPr>
            <a:xfrm>
              <a:off x="103259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/>
          </p:nvCxnSpPr>
          <p:spPr>
            <a:xfrm>
              <a:off x="126275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>
              <a:off x="149290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/>
          </p:nvCxnSpPr>
          <p:spPr>
            <a:xfrm>
              <a:off x="172306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/>
          </p:nvCxnSpPr>
          <p:spPr>
            <a:xfrm>
              <a:off x="195321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/>
          </p:nvCxnSpPr>
          <p:spPr>
            <a:xfrm>
              <a:off x="2183369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/>
          </p:nvCxnSpPr>
          <p:spPr>
            <a:xfrm>
              <a:off x="24135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 userDrawn="1"/>
          </p:nvCxnSpPr>
          <p:spPr>
            <a:xfrm>
              <a:off x="2643679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 userDrawn="1"/>
          </p:nvCxnSpPr>
          <p:spPr>
            <a:xfrm>
              <a:off x="287383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 userDrawn="1"/>
          </p:nvCxnSpPr>
          <p:spPr>
            <a:xfrm>
              <a:off x="3103989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 userDrawn="1"/>
          </p:nvCxnSpPr>
          <p:spPr>
            <a:xfrm>
              <a:off x="3334143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 userDrawn="1"/>
          </p:nvCxnSpPr>
          <p:spPr>
            <a:xfrm>
              <a:off x="356429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 userDrawn="1"/>
          </p:nvCxnSpPr>
          <p:spPr>
            <a:xfrm>
              <a:off x="3794453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 userDrawn="1"/>
          </p:nvCxnSpPr>
          <p:spPr>
            <a:xfrm>
              <a:off x="4024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 userDrawn="1"/>
          </p:nvCxnSpPr>
          <p:spPr>
            <a:xfrm>
              <a:off x="425476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 userDrawn="1"/>
          </p:nvCxnSpPr>
          <p:spPr>
            <a:xfrm>
              <a:off x="4484917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>
              <a:off x="471507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 userDrawn="1"/>
          </p:nvCxnSpPr>
          <p:spPr>
            <a:xfrm>
              <a:off x="4945227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 userDrawn="1"/>
          </p:nvCxnSpPr>
          <p:spPr>
            <a:xfrm>
              <a:off x="517538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 userDrawn="1"/>
          </p:nvCxnSpPr>
          <p:spPr>
            <a:xfrm>
              <a:off x="540553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 userDrawn="1"/>
          </p:nvCxnSpPr>
          <p:spPr>
            <a:xfrm>
              <a:off x="563569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 userDrawn="1"/>
          </p:nvCxnSpPr>
          <p:spPr>
            <a:xfrm>
              <a:off x="586584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 userDrawn="1"/>
          </p:nvCxnSpPr>
          <p:spPr>
            <a:xfrm>
              <a:off x="609600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 userDrawn="1"/>
          </p:nvCxnSpPr>
          <p:spPr>
            <a:xfrm>
              <a:off x="632615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 userDrawn="1"/>
          </p:nvCxnSpPr>
          <p:spPr>
            <a:xfrm>
              <a:off x="655631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/>
          </p:nvCxnSpPr>
          <p:spPr>
            <a:xfrm>
              <a:off x="678646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 userDrawn="1"/>
          </p:nvCxnSpPr>
          <p:spPr>
            <a:xfrm>
              <a:off x="701662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/>
          </p:nvCxnSpPr>
          <p:spPr>
            <a:xfrm>
              <a:off x="724677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/>
          </p:nvCxnSpPr>
          <p:spPr>
            <a:xfrm>
              <a:off x="7476929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 userDrawn="1"/>
          </p:nvCxnSpPr>
          <p:spPr>
            <a:xfrm>
              <a:off x="770708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 userDrawn="1"/>
          </p:nvCxnSpPr>
          <p:spPr>
            <a:xfrm>
              <a:off x="7937239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 userDrawn="1"/>
          </p:nvCxnSpPr>
          <p:spPr>
            <a:xfrm>
              <a:off x="8167393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 userDrawn="1"/>
          </p:nvCxnSpPr>
          <p:spPr>
            <a:xfrm>
              <a:off x="839754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 userDrawn="1"/>
          </p:nvCxnSpPr>
          <p:spPr>
            <a:xfrm>
              <a:off x="8627703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 userDrawn="1"/>
          </p:nvCxnSpPr>
          <p:spPr>
            <a:xfrm>
              <a:off x="885785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 userDrawn="1"/>
          </p:nvCxnSpPr>
          <p:spPr>
            <a:xfrm>
              <a:off x="908801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 userDrawn="1"/>
          </p:nvCxnSpPr>
          <p:spPr>
            <a:xfrm>
              <a:off x="9318167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 userDrawn="1"/>
          </p:nvCxnSpPr>
          <p:spPr>
            <a:xfrm>
              <a:off x="954832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 userDrawn="1"/>
          </p:nvCxnSpPr>
          <p:spPr>
            <a:xfrm>
              <a:off x="9778477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 userDrawn="1"/>
          </p:nvCxnSpPr>
          <p:spPr>
            <a:xfrm>
              <a:off x="100086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 userDrawn="1"/>
          </p:nvCxnSpPr>
          <p:spPr>
            <a:xfrm>
              <a:off x="1023878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 userDrawn="1"/>
          </p:nvCxnSpPr>
          <p:spPr>
            <a:xfrm>
              <a:off x="1046894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 userDrawn="1"/>
          </p:nvCxnSpPr>
          <p:spPr>
            <a:xfrm>
              <a:off x="1069909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 userDrawn="1"/>
          </p:nvCxnSpPr>
          <p:spPr>
            <a:xfrm>
              <a:off x="10929251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 userDrawn="1"/>
          </p:nvCxnSpPr>
          <p:spPr>
            <a:xfrm>
              <a:off x="1115940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 userDrawn="1"/>
          </p:nvCxnSpPr>
          <p:spPr>
            <a:xfrm>
              <a:off x="1138956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 userDrawn="1"/>
          </p:nvCxnSpPr>
          <p:spPr>
            <a:xfrm>
              <a:off x="11619715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 userDrawn="1"/>
          </p:nvCxnSpPr>
          <p:spPr>
            <a:xfrm>
              <a:off x="1184987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 userDrawn="1"/>
          </p:nvCxnSpPr>
          <p:spPr>
            <a:xfrm>
              <a:off x="120800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组合 60"/>
            <p:cNvGrpSpPr/>
            <p:nvPr userDrawn="1"/>
          </p:nvGrpSpPr>
          <p:grpSpPr>
            <a:xfrm>
              <a:off x="0" y="91756"/>
              <a:ext cx="12192000" cy="6674487"/>
              <a:chOff x="-348339" y="91756"/>
              <a:chExt cx="12888674" cy="6674487"/>
            </a:xfrm>
          </p:grpSpPr>
          <p:cxnSp>
            <p:nvCxnSpPr>
              <p:cNvPr id="62" name="直接连接符 61"/>
              <p:cNvCxnSpPr/>
              <p:nvPr userDrawn="1"/>
            </p:nvCxnSpPr>
            <p:spPr>
              <a:xfrm rot="5400000">
                <a:off x="6095998" y="-6352581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 userDrawn="1"/>
            </p:nvCxnSpPr>
            <p:spPr>
              <a:xfrm rot="5400000">
                <a:off x="6095998" y="-6122426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 userDrawn="1"/>
            </p:nvCxnSpPr>
            <p:spPr>
              <a:xfrm rot="5400000">
                <a:off x="6095998" y="-5892271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 userDrawn="1"/>
            </p:nvCxnSpPr>
            <p:spPr>
              <a:xfrm rot="5400000">
                <a:off x="6095998" y="-5662117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 userDrawn="1"/>
            </p:nvCxnSpPr>
            <p:spPr>
              <a:xfrm rot="5400000">
                <a:off x="6095998" y="-5431962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 userDrawn="1"/>
            </p:nvCxnSpPr>
            <p:spPr>
              <a:xfrm rot="5400000">
                <a:off x="6095998" y="-5201807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/>
              <p:nvPr userDrawn="1"/>
            </p:nvCxnSpPr>
            <p:spPr>
              <a:xfrm rot="5400000">
                <a:off x="6095998" y="-4971653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 userDrawn="1"/>
            </p:nvCxnSpPr>
            <p:spPr>
              <a:xfrm rot="5400000">
                <a:off x="6095998" y="-4741498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 userDrawn="1"/>
            </p:nvCxnSpPr>
            <p:spPr>
              <a:xfrm rot="5400000">
                <a:off x="6095998" y="-4511343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 userDrawn="1"/>
            </p:nvCxnSpPr>
            <p:spPr>
              <a:xfrm rot="5400000">
                <a:off x="6095998" y="-4281188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 userDrawn="1"/>
            </p:nvCxnSpPr>
            <p:spPr>
              <a:xfrm rot="5400000">
                <a:off x="6095998" y="-4051034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 userDrawn="1"/>
            </p:nvCxnSpPr>
            <p:spPr>
              <a:xfrm rot="5400000">
                <a:off x="6095998" y="-3820879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/>
              <p:nvPr userDrawn="1"/>
            </p:nvCxnSpPr>
            <p:spPr>
              <a:xfrm rot="5400000">
                <a:off x="6095998" y="-3590724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 userDrawn="1"/>
            </p:nvCxnSpPr>
            <p:spPr>
              <a:xfrm rot="5400000">
                <a:off x="6095998" y="-3360570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 userDrawn="1"/>
            </p:nvCxnSpPr>
            <p:spPr>
              <a:xfrm rot="5400000">
                <a:off x="6095998" y="-3130415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 userDrawn="1"/>
            </p:nvCxnSpPr>
            <p:spPr>
              <a:xfrm rot="5400000">
                <a:off x="6095998" y="-2900260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 userDrawn="1"/>
            </p:nvCxnSpPr>
            <p:spPr>
              <a:xfrm rot="5400000">
                <a:off x="6095998" y="-2670105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 userDrawn="1"/>
            </p:nvCxnSpPr>
            <p:spPr>
              <a:xfrm rot="5400000">
                <a:off x="6095998" y="-2439951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 userDrawn="1"/>
            </p:nvCxnSpPr>
            <p:spPr>
              <a:xfrm rot="5400000">
                <a:off x="6095998" y="-2209796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 userDrawn="1"/>
            </p:nvCxnSpPr>
            <p:spPr>
              <a:xfrm rot="5400000">
                <a:off x="6095998" y="-1979641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 userDrawn="1"/>
            </p:nvCxnSpPr>
            <p:spPr>
              <a:xfrm rot="5400000">
                <a:off x="6095998" y="-1749487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 userDrawn="1"/>
            </p:nvCxnSpPr>
            <p:spPr>
              <a:xfrm rot="5400000">
                <a:off x="6095998" y="-1519332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 userDrawn="1"/>
            </p:nvCxnSpPr>
            <p:spPr>
              <a:xfrm rot="5400000">
                <a:off x="6095998" y="-1289177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 userDrawn="1"/>
            </p:nvCxnSpPr>
            <p:spPr>
              <a:xfrm rot="5400000">
                <a:off x="6095998" y="-1059022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/>
              <p:cNvCxnSpPr/>
              <p:nvPr userDrawn="1"/>
            </p:nvCxnSpPr>
            <p:spPr>
              <a:xfrm rot="5400000">
                <a:off x="6095998" y="-828868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 userDrawn="1"/>
            </p:nvCxnSpPr>
            <p:spPr>
              <a:xfrm rot="5400000">
                <a:off x="6095998" y="-598713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 userDrawn="1"/>
            </p:nvCxnSpPr>
            <p:spPr>
              <a:xfrm rot="5400000">
                <a:off x="6095998" y="-368558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/>
              <p:nvPr userDrawn="1"/>
            </p:nvCxnSpPr>
            <p:spPr>
              <a:xfrm rot="5400000">
                <a:off x="6095998" y="-138404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 userDrawn="1"/>
            </p:nvCxnSpPr>
            <p:spPr>
              <a:xfrm rot="5400000">
                <a:off x="6095998" y="91751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 userDrawn="1"/>
            </p:nvCxnSpPr>
            <p:spPr>
              <a:xfrm rot="5400000">
                <a:off x="6095998" y="321906"/>
                <a:ext cx="0" cy="12888674"/>
              </a:xfrm>
              <a:prstGeom prst="line">
                <a:avLst/>
              </a:prstGeom>
              <a:ln w="3175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7892194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4302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组合 365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248" name="直接连接符 247"/>
            <p:cNvCxnSpPr/>
            <p:nvPr userDrawn="1"/>
          </p:nvCxnSpPr>
          <p:spPr>
            <a:xfrm>
              <a:off x="111977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直接连接符 248"/>
            <p:cNvCxnSpPr/>
            <p:nvPr userDrawn="1"/>
          </p:nvCxnSpPr>
          <p:spPr>
            <a:xfrm>
              <a:off x="34213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直接连接符 249"/>
            <p:cNvCxnSpPr/>
            <p:nvPr userDrawn="1"/>
          </p:nvCxnSpPr>
          <p:spPr>
            <a:xfrm>
              <a:off x="57228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直接连接符 250"/>
            <p:cNvCxnSpPr/>
            <p:nvPr userDrawn="1"/>
          </p:nvCxnSpPr>
          <p:spPr>
            <a:xfrm>
              <a:off x="80244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直接连接符 251"/>
            <p:cNvCxnSpPr/>
            <p:nvPr userDrawn="1"/>
          </p:nvCxnSpPr>
          <p:spPr>
            <a:xfrm>
              <a:off x="103259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直接连接符 252"/>
            <p:cNvCxnSpPr/>
            <p:nvPr userDrawn="1"/>
          </p:nvCxnSpPr>
          <p:spPr>
            <a:xfrm>
              <a:off x="126275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直接连接符 253"/>
            <p:cNvCxnSpPr/>
            <p:nvPr userDrawn="1"/>
          </p:nvCxnSpPr>
          <p:spPr>
            <a:xfrm>
              <a:off x="149290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直接连接符 254"/>
            <p:cNvCxnSpPr/>
            <p:nvPr userDrawn="1"/>
          </p:nvCxnSpPr>
          <p:spPr>
            <a:xfrm>
              <a:off x="172306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直接连接符 255"/>
            <p:cNvCxnSpPr/>
            <p:nvPr userDrawn="1"/>
          </p:nvCxnSpPr>
          <p:spPr>
            <a:xfrm>
              <a:off x="195321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直接连接符 256"/>
            <p:cNvCxnSpPr/>
            <p:nvPr userDrawn="1"/>
          </p:nvCxnSpPr>
          <p:spPr>
            <a:xfrm>
              <a:off x="2183369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直接连接符 257"/>
            <p:cNvCxnSpPr/>
            <p:nvPr userDrawn="1"/>
          </p:nvCxnSpPr>
          <p:spPr>
            <a:xfrm>
              <a:off x="2413524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直接连接符 258"/>
            <p:cNvCxnSpPr/>
            <p:nvPr userDrawn="1"/>
          </p:nvCxnSpPr>
          <p:spPr>
            <a:xfrm>
              <a:off x="2643679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直接连接符 259"/>
            <p:cNvCxnSpPr/>
            <p:nvPr userDrawn="1"/>
          </p:nvCxnSpPr>
          <p:spPr>
            <a:xfrm>
              <a:off x="2873834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直接连接符 260"/>
            <p:cNvCxnSpPr/>
            <p:nvPr userDrawn="1"/>
          </p:nvCxnSpPr>
          <p:spPr>
            <a:xfrm>
              <a:off x="3103989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直接连接符 261"/>
            <p:cNvCxnSpPr/>
            <p:nvPr userDrawn="1"/>
          </p:nvCxnSpPr>
          <p:spPr>
            <a:xfrm>
              <a:off x="3334143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直接连接符 262"/>
            <p:cNvCxnSpPr/>
            <p:nvPr userDrawn="1"/>
          </p:nvCxnSpPr>
          <p:spPr>
            <a:xfrm>
              <a:off x="3564298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直接连接符 263"/>
            <p:cNvCxnSpPr/>
            <p:nvPr userDrawn="1"/>
          </p:nvCxnSpPr>
          <p:spPr>
            <a:xfrm>
              <a:off x="3794453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直接连接符 264"/>
            <p:cNvCxnSpPr/>
            <p:nvPr userDrawn="1"/>
          </p:nvCxnSpPr>
          <p:spPr>
            <a:xfrm>
              <a:off x="4024608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直接连接符 265"/>
            <p:cNvCxnSpPr/>
            <p:nvPr userDrawn="1"/>
          </p:nvCxnSpPr>
          <p:spPr>
            <a:xfrm>
              <a:off x="4254762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直接连接符 266"/>
            <p:cNvCxnSpPr/>
            <p:nvPr userDrawn="1"/>
          </p:nvCxnSpPr>
          <p:spPr>
            <a:xfrm>
              <a:off x="4484917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直接连接符 267"/>
            <p:cNvCxnSpPr/>
            <p:nvPr userDrawn="1"/>
          </p:nvCxnSpPr>
          <p:spPr>
            <a:xfrm>
              <a:off x="4715072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直接连接符 268"/>
            <p:cNvCxnSpPr/>
            <p:nvPr userDrawn="1"/>
          </p:nvCxnSpPr>
          <p:spPr>
            <a:xfrm>
              <a:off x="4945227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直接连接符 269"/>
            <p:cNvCxnSpPr/>
            <p:nvPr userDrawn="1"/>
          </p:nvCxnSpPr>
          <p:spPr>
            <a:xfrm>
              <a:off x="517538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直接连接符 270"/>
            <p:cNvCxnSpPr/>
            <p:nvPr userDrawn="1"/>
          </p:nvCxnSpPr>
          <p:spPr>
            <a:xfrm>
              <a:off x="540553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直接连接符 271"/>
            <p:cNvCxnSpPr/>
            <p:nvPr userDrawn="1"/>
          </p:nvCxnSpPr>
          <p:spPr>
            <a:xfrm>
              <a:off x="563569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直接连接符 272"/>
            <p:cNvCxnSpPr/>
            <p:nvPr userDrawn="1"/>
          </p:nvCxnSpPr>
          <p:spPr>
            <a:xfrm>
              <a:off x="586584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直接连接符 273"/>
            <p:cNvCxnSpPr/>
            <p:nvPr userDrawn="1"/>
          </p:nvCxnSpPr>
          <p:spPr>
            <a:xfrm>
              <a:off x="609600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直接连接符 274"/>
            <p:cNvCxnSpPr/>
            <p:nvPr userDrawn="1"/>
          </p:nvCxnSpPr>
          <p:spPr>
            <a:xfrm>
              <a:off x="632615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直接连接符 275"/>
            <p:cNvCxnSpPr/>
            <p:nvPr userDrawn="1"/>
          </p:nvCxnSpPr>
          <p:spPr>
            <a:xfrm>
              <a:off x="655631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直接连接符 276"/>
            <p:cNvCxnSpPr/>
            <p:nvPr userDrawn="1"/>
          </p:nvCxnSpPr>
          <p:spPr>
            <a:xfrm>
              <a:off x="678646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277"/>
            <p:cNvCxnSpPr/>
            <p:nvPr userDrawn="1"/>
          </p:nvCxnSpPr>
          <p:spPr>
            <a:xfrm>
              <a:off x="701662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278"/>
            <p:cNvCxnSpPr/>
            <p:nvPr userDrawn="1"/>
          </p:nvCxnSpPr>
          <p:spPr>
            <a:xfrm>
              <a:off x="7246774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279"/>
            <p:cNvCxnSpPr/>
            <p:nvPr userDrawn="1"/>
          </p:nvCxnSpPr>
          <p:spPr>
            <a:xfrm>
              <a:off x="7476929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280"/>
            <p:cNvCxnSpPr/>
            <p:nvPr userDrawn="1"/>
          </p:nvCxnSpPr>
          <p:spPr>
            <a:xfrm>
              <a:off x="7707084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281"/>
            <p:cNvCxnSpPr/>
            <p:nvPr userDrawn="1"/>
          </p:nvCxnSpPr>
          <p:spPr>
            <a:xfrm>
              <a:off x="7937239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直接连接符 282"/>
            <p:cNvCxnSpPr/>
            <p:nvPr userDrawn="1"/>
          </p:nvCxnSpPr>
          <p:spPr>
            <a:xfrm>
              <a:off x="8167393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283"/>
            <p:cNvCxnSpPr/>
            <p:nvPr userDrawn="1"/>
          </p:nvCxnSpPr>
          <p:spPr>
            <a:xfrm>
              <a:off x="8397548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284"/>
            <p:cNvCxnSpPr/>
            <p:nvPr userDrawn="1"/>
          </p:nvCxnSpPr>
          <p:spPr>
            <a:xfrm>
              <a:off x="8627703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直接连接符 285"/>
            <p:cNvCxnSpPr/>
            <p:nvPr userDrawn="1"/>
          </p:nvCxnSpPr>
          <p:spPr>
            <a:xfrm>
              <a:off x="8857858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直接连接符 286"/>
            <p:cNvCxnSpPr/>
            <p:nvPr userDrawn="1"/>
          </p:nvCxnSpPr>
          <p:spPr>
            <a:xfrm>
              <a:off x="9088012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 userDrawn="1"/>
          </p:nvCxnSpPr>
          <p:spPr>
            <a:xfrm>
              <a:off x="9318167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 userDrawn="1"/>
          </p:nvCxnSpPr>
          <p:spPr>
            <a:xfrm>
              <a:off x="9548322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直接连接符 289"/>
            <p:cNvCxnSpPr/>
            <p:nvPr userDrawn="1"/>
          </p:nvCxnSpPr>
          <p:spPr>
            <a:xfrm>
              <a:off x="9778477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 userDrawn="1"/>
          </p:nvCxnSpPr>
          <p:spPr>
            <a:xfrm>
              <a:off x="10008632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 userDrawn="1"/>
          </p:nvCxnSpPr>
          <p:spPr>
            <a:xfrm>
              <a:off x="1023878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直接连接符 292"/>
            <p:cNvCxnSpPr/>
            <p:nvPr userDrawn="1"/>
          </p:nvCxnSpPr>
          <p:spPr>
            <a:xfrm>
              <a:off x="1046894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直接连接符 293"/>
            <p:cNvCxnSpPr/>
            <p:nvPr userDrawn="1"/>
          </p:nvCxnSpPr>
          <p:spPr>
            <a:xfrm>
              <a:off x="10699096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直接连接符 294"/>
            <p:cNvCxnSpPr/>
            <p:nvPr userDrawn="1"/>
          </p:nvCxnSpPr>
          <p:spPr>
            <a:xfrm>
              <a:off x="10929251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直接连接符 295"/>
            <p:cNvCxnSpPr/>
            <p:nvPr userDrawn="1"/>
          </p:nvCxnSpPr>
          <p:spPr>
            <a:xfrm>
              <a:off x="1115940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直接连接符 296"/>
            <p:cNvCxnSpPr/>
            <p:nvPr userDrawn="1"/>
          </p:nvCxnSpPr>
          <p:spPr>
            <a:xfrm>
              <a:off x="1138956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直接连接符 297"/>
            <p:cNvCxnSpPr/>
            <p:nvPr userDrawn="1"/>
          </p:nvCxnSpPr>
          <p:spPr>
            <a:xfrm>
              <a:off x="11619715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直接连接符 298"/>
            <p:cNvCxnSpPr/>
            <p:nvPr userDrawn="1"/>
          </p:nvCxnSpPr>
          <p:spPr>
            <a:xfrm>
              <a:off x="11849870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直接连接符 299"/>
            <p:cNvCxnSpPr/>
            <p:nvPr userDrawn="1"/>
          </p:nvCxnSpPr>
          <p:spPr>
            <a:xfrm>
              <a:off x="12080024" y="0"/>
              <a:ext cx="0" cy="6858000"/>
            </a:xfrm>
            <a:prstGeom prst="line">
              <a:avLst/>
            </a:prstGeom>
            <a:ln w="31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5" name="组合 364"/>
            <p:cNvGrpSpPr/>
            <p:nvPr userDrawn="1"/>
          </p:nvGrpSpPr>
          <p:grpSpPr>
            <a:xfrm>
              <a:off x="0" y="91756"/>
              <a:ext cx="12192000" cy="6674487"/>
              <a:chOff x="-348339" y="91756"/>
              <a:chExt cx="12888674" cy="6674487"/>
            </a:xfrm>
          </p:grpSpPr>
          <p:cxnSp>
            <p:nvCxnSpPr>
              <p:cNvPr id="318" name="直接连接符 317"/>
              <p:cNvCxnSpPr/>
              <p:nvPr userDrawn="1"/>
            </p:nvCxnSpPr>
            <p:spPr>
              <a:xfrm rot="5400000">
                <a:off x="6095998" y="-6352581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直接连接符 318"/>
              <p:cNvCxnSpPr/>
              <p:nvPr userDrawn="1"/>
            </p:nvCxnSpPr>
            <p:spPr>
              <a:xfrm rot="5400000">
                <a:off x="6095998" y="-6122426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直接连接符 319"/>
              <p:cNvCxnSpPr/>
              <p:nvPr userDrawn="1"/>
            </p:nvCxnSpPr>
            <p:spPr>
              <a:xfrm rot="5400000">
                <a:off x="6095998" y="-5892271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直接连接符 320"/>
              <p:cNvCxnSpPr/>
              <p:nvPr userDrawn="1"/>
            </p:nvCxnSpPr>
            <p:spPr>
              <a:xfrm rot="5400000">
                <a:off x="6095998" y="-5662117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直接连接符 321"/>
              <p:cNvCxnSpPr/>
              <p:nvPr userDrawn="1"/>
            </p:nvCxnSpPr>
            <p:spPr>
              <a:xfrm rot="5400000">
                <a:off x="6095998" y="-5431962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直接连接符 322"/>
              <p:cNvCxnSpPr/>
              <p:nvPr userDrawn="1"/>
            </p:nvCxnSpPr>
            <p:spPr>
              <a:xfrm rot="5400000">
                <a:off x="6095998" y="-5201807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直接连接符 323"/>
              <p:cNvCxnSpPr/>
              <p:nvPr userDrawn="1"/>
            </p:nvCxnSpPr>
            <p:spPr>
              <a:xfrm rot="5400000">
                <a:off x="6095998" y="-4971653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直接连接符 324"/>
              <p:cNvCxnSpPr/>
              <p:nvPr userDrawn="1"/>
            </p:nvCxnSpPr>
            <p:spPr>
              <a:xfrm rot="5400000">
                <a:off x="6095998" y="-4741498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直接连接符 325"/>
              <p:cNvCxnSpPr/>
              <p:nvPr userDrawn="1"/>
            </p:nvCxnSpPr>
            <p:spPr>
              <a:xfrm rot="5400000">
                <a:off x="6095998" y="-4511343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直接连接符 326"/>
              <p:cNvCxnSpPr/>
              <p:nvPr userDrawn="1"/>
            </p:nvCxnSpPr>
            <p:spPr>
              <a:xfrm rot="5400000">
                <a:off x="6095998" y="-4281188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直接连接符 327"/>
              <p:cNvCxnSpPr/>
              <p:nvPr userDrawn="1"/>
            </p:nvCxnSpPr>
            <p:spPr>
              <a:xfrm rot="5400000">
                <a:off x="6095998" y="-4051034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直接连接符 328"/>
              <p:cNvCxnSpPr/>
              <p:nvPr userDrawn="1"/>
            </p:nvCxnSpPr>
            <p:spPr>
              <a:xfrm rot="5400000">
                <a:off x="6095998" y="-3820879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直接连接符 329"/>
              <p:cNvCxnSpPr/>
              <p:nvPr userDrawn="1"/>
            </p:nvCxnSpPr>
            <p:spPr>
              <a:xfrm rot="5400000">
                <a:off x="6095998" y="-3590724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直接连接符 330"/>
              <p:cNvCxnSpPr/>
              <p:nvPr userDrawn="1"/>
            </p:nvCxnSpPr>
            <p:spPr>
              <a:xfrm rot="5400000">
                <a:off x="6095998" y="-3360570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直接连接符 331"/>
              <p:cNvCxnSpPr/>
              <p:nvPr userDrawn="1"/>
            </p:nvCxnSpPr>
            <p:spPr>
              <a:xfrm rot="5400000">
                <a:off x="6095998" y="-3130415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直接连接符 332"/>
              <p:cNvCxnSpPr/>
              <p:nvPr userDrawn="1"/>
            </p:nvCxnSpPr>
            <p:spPr>
              <a:xfrm rot="5400000">
                <a:off x="6095998" y="-2900260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直接连接符 333"/>
              <p:cNvCxnSpPr/>
              <p:nvPr userDrawn="1"/>
            </p:nvCxnSpPr>
            <p:spPr>
              <a:xfrm rot="5400000">
                <a:off x="6095998" y="-2670105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直接连接符 334"/>
              <p:cNvCxnSpPr/>
              <p:nvPr userDrawn="1"/>
            </p:nvCxnSpPr>
            <p:spPr>
              <a:xfrm rot="5400000">
                <a:off x="6095998" y="-2439951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直接连接符 335"/>
              <p:cNvCxnSpPr/>
              <p:nvPr userDrawn="1"/>
            </p:nvCxnSpPr>
            <p:spPr>
              <a:xfrm rot="5400000">
                <a:off x="6095998" y="-2209796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直接连接符 336"/>
              <p:cNvCxnSpPr/>
              <p:nvPr userDrawn="1"/>
            </p:nvCxnSpPr>
            <p:spPr>
              <a:xfrm rot="5400000">
                <a:off x="6095998" y="-1979641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直接连接符 337"/>
              <p:cNvCxnSpPr/>
              <p:nvPr userDrawn="1"/>
            </p:nvCxnSpPr>
            <p:spPr>
              <a:xfrm rot="5400000">
                <a:off x="6095998" y="-1749487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直接连接符 338"/>
              <p:cNvCxnSpPr/>
              <p:nvPr userDrawn="1"/>
            </p:nvCxnSpPr>
            <p:spPr>
              <a:xfrm rot="5400000">
                <a:off x="6095998" y="-1519332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直接连接符 339"/>
              <p:cNvCxnSpPr/>
              <p:nvPr userDrawn="1"/>
            </p:nvCxnSpPr>
            <p:spPr>
              <a:xfrm rot="5400000">
                <a:off x="6095998" y="-1289177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直接连接符 340"/>
              <p:cNvCxnSpPr/>
              <p:nvPr userDrawn="1"/>
            </p:nvCxnSpPr>
            <p:spPr>
              <a:xfrm rot="5400000">
                <a:off x="6095998" y="-1059022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直接连接符 341"/>
              <p:cNvCxnSpPr/>
              <p:nvPr userDrawn="1"/>
            </p:nvCxnSpPr>
            <p:spPr>
              <a:xfrm rot="5400000">
                <a:off x="6095998" y="-828868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直接连接符 342"/>
              <p:cNvCxnSpPr/>
              <p:nvPr userDrawn="1"/>
            </p:nvCxnSpPr>
            <p:spPr>
              <a:xfrm rot="5400000">
                <a:off x="6095998" y="-598713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直接连接符 343"/>
              <p:cNvCxnSpPr/>
              <p:nvPr userDrawn="1"/>
            </p:nvCxnSpPr>
            <p:spPr>
              <a:xfrm rot="5400000">
                <a:off x="6095998" y="-368558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直接连接符 344"/>
              <p:cNvCxnSpPr/>
              <p:nvPr userDrawn="1"/>
            </p:nvCxnSpPr>
            <p:spPr>
              <a:xfrm rot="5400000">
                <a:off x="6095998" y="-138404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直接连接符 345"/>
              <p:cNvCxnSpPr/>
              <p:nvPr userDrawn="1"/>
            </p:nvCxnSpPr>
            <p:spPr>
              <a:xfrm rot="5400000">
                <a:off x="6095998" y="91751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直接连接符 346"/>
              <p:cNvCxnSpPr/>
              <p:nvPr userDrawn="1"/>
            </p:nvCxnSpPr>
            <p:spPr>
              <a:xfrm rot="5400000">
                <a:off x="6095998" y="321906"/>
                <a:ext cx="0" cy="12888674"/>
              </a:xfrm>
              <a:prstGeom prst="line">
                <a:avLst/>
              </a:prstGeom>
              <a:ln w="3175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683053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8768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34" Type="http://schemas.openxmlformats.org/officeDocument/2006/relationships/tags" Target="../tags/tag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tags" Target="../tags/tag3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tags" Target="../tags/tag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tags" Target="../tags/tag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theme" Target="../theme/theme2.xml"/><Relationship Id="rId35" Type="http://schemas.openxmlformats.org/officeDocument/2006/relationships/tags" Target="../tags/tag5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6494216-B1FB-466D-A763-5912CCCB7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C14BB2-F7FB-47FF-8B9E-2D6EDC86D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062DCC-3DBA-44CF-ADBE-FF8D8F897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9ED3D-EF98-4984-B887-C2A67151D8AD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A249C0-A8BE-494C-BB62-AFE835997A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22F871-FFEC-45A2-8A46-C2C20F7662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DDD9-179E-4D8F-BAE6-EE0BE7E94E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6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A739C38-F8CC-4B4C-85EC-9512782F99F7}"/>
              </a:ext>
            </a:extLst>
          </p:cNvPr>
          <p:cNvSpPr>
            <a:spLocks noGrp="1" noChangeArrowheads="1"/>
          </p:cNvSpPr>
          <p:nvPr>
            <p:ph type="title"/>
            <p:custDataLst>
              <p:tags r:id="rId31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8FD0AD4-FEF8-4F3B-A42B-A15D63D6BD12}"/>
              </a:ext>
            </a:extLst>
          </p:cNvPr>
          <p:cNvSpPr>
            <a:spLocks noGrp="1" noChangeArrowheads="1"/>
          </p:cNvSpPr>
          <p:nvPr>
            <p:ph type="body" idx="1"/>
            <p:custDataLst>
              <p:tags r:id="rId3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Date Placeholder 3">
            <a:extLst>
              <a:ext uri="{FF2B5EF4-FFF2-40B4-BE49-F238E27FC236}">
                <a16:creationId xmlns:a16="http://schemas.microsoft.com/office/drawing/2014/main" id="{DB78E6C9-901B-4628-ABF5-AC444273C419}"/>
              </a:ext>
            </a:extLst>
          </p:cNvPr>
          <p:cNvSpPr>
            <a:spLocks noGrp="1" noChangeArrowheads="1"/>
          </p:cNvSpPr>
          <p:nvPr>
            <p:ph type="dt" sz="half" idx="2"/>
            <p:custDataLst>
              <p:tags r:id="rId33"/>
            </p:custDataLst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29" name="Footer Placeholder 4">
            <a:extLst>
              <a:ext uri="{FF2B5EF4-FFF2-40B4-BE49-F238E27FC236}">
                <a16:creationId xmlns:a16="http://schemas.microsoft.com/office/drawing/2014/main" id="{E7324C52-BF84-4648-8424-4EA59A0C48E5}"/>
              </a:ext>
            </a:extLst>
          </p:cNvPr>
          <p:cNvSpPr>
            <a:spLocks noGrp="1" noChangeArrowheads="1"/>
          </p:cNvSpPr>
          <p:nvPr>
            <p:ph type="ftr" sz="quarter" idx="3"/>
            <p:custDataLst>
              <p:tags r:id="rId34"/>
            </p:custDataLst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30" name="Slide Number Placeholder 5">
            <a:extLst>
              <a:ext uri="{FF2B5EF4-FFF2-40B4-BE49-F238E27FC236}">
                <a16:creationId xmlns:a16="http://schemas.microsoft.com/office/drawing/2014/main" id="{880A2AFE-ACA2-4DD7-A207-9198199FC936}"/>
              </a:ext>
            </a:extLst>
          </p:cNvPr>
          <p:cNvSpPr>
            <a:spLocks noGrp="1" noChangeArrowheads="1"/>
          </p:cNvSpPr>
          <p:nvPr>
            <p:ph type="sldNum" sz="quarter" idx="4"/>
            <p:custDataLst>
              <p:tags r:id="rId35"/>
            </p:custDataLst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37ACAD0-1FF3-414B-B4DC-C405C3BAE4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636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 kern="1200">
          <a:solidFill>
            <a:srgbClr val="000000"/>
          </a:solidFill>
          <a:latin typeface="Calibri Light" pitchFamily="34" charset="0"/>
          <a:ea typeface="宋体" pitchFamily="2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7013" indent="-227013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6842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376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376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376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376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376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F164E-0C83-4692-927E-5AFB342FD41C}" type="datetimeFigureOut">
              <a:rPr lang="zh-CN" altLang="en-US" smtClean="0"/>
              <a:t>2021/12/20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97E1F-F78E-4670-A545-36CB470DE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117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05.xml"/><Relationship Id="rId13" Type="http://schemas.openxmlformats.org/officeDocument/2006/relationships/image" Target="../media/image4.png"/><Relationship Id="rId3" Type="http://schemas.openxmlformats.org/officeDocument/2006/relationships/tags" Target="../tags/tag100.xml"/><Relationship Id="rId7" Type="http://schemas.openxmlformats.org/officeDocument/2006/relationships/tags" Target="../tags/tag104.xml"/><Relationship Id="rId12" Type="http://schemas.openxmlformats.org/officeDocument/2006/relationships/image" Target="../media/image3.png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tags" Target="../tags/tag103.xml"/><Relationship Id="rId11" Type="http://schemas.openxmlformats.org/officeDocument/2006/relationships/notesSlide" Target="../notesSlides/notesSlide1.xml"/><Relationship Id="rId5" Type="http://schemas.openxmlformats.org/officeDocument/2006/relationships/tags" Target="../tags/tag102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2.xml"/><Relationship Id="rId4" Type="http://schemas.openxmlformats.org/officeDocument/2006/relationships/tags" Target="../tags/tag101.xml"/><Relationship Id="rId9" Type="http://schemas.openxmlformats.org/officeDocument/2006/relationships/tags" Target="../tags/tag106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图片 10">
            <a:extLst>
              <a:ext uri="{FF2B5EF4-FFF2-40B4-BE49-F238E27FC236}">
                <a16:creationId xmlns:a16="http://schemas.microsoft.com/office/drawing/2014/main" id="{2475C7A3-182F-4E62-B966-EFB62DF17349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913" y="80963"/>
            <a:ext cx="146208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3" name="图片 14">
            <a:extLst>
              <a:ext uri="{FF2B5EF4-FFF2-40B4-BE49-F238E27FC236}">
                <a16:creationId xmlns:a16="http://schemas.microsoft.com/office/drawing/2014/main" id="{903EBF26-1C65-477E-89C6-A60FF40D9697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8" b="192"/>
          <a:stretch>
            <a:fillRect/>
          </a:stretch>
        </p:blipFill>
        <p:spPr bwMode="auto">
          <a:xfrm>
            <a:off x="263525" y="4365625"/>
            <a:ext cx="11531600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1" name="文本框 15">
            <a:extLst>
              <a:ext uri="{FF2B5EF4-FFF2-40B4-BE49-F238E27FC236}">
                <a16:creationId xmlns:a16="http://schemas.microsoft.com/office/drawing/2014/main" id="{41A343F5-886D-41CB-854E-876D332F3A0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280160" y="2027863"/>
            <a:ext cx="9970770" cy="14465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24E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Wingdings"/>
              </a:rPr>
              <a:t>期末复习 第一课时</a:t>
            </a:r>
            <a:endParaRPr kumimoji="0" lang="zh-CN" altLang="en-US" sz="8800" b="1" i="0" u="none" strike="noStrike" kern="1200" cap="none" spc="0" normalizeH="0" baseline="0" noProof="0" dirty="0">
              <a:ln>
                <a:noFill/>
              </a:ln>
              <a:solidFill>
                <a:srgbClr val="D24E7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97285" name="组 18">
            <a:extLst>
              <a:ext uri="{FF2B5EF4-FFF2-40B4-BE49-F238E27FC236}">
                <a16:creationId xmlns:a16="http://schemas.microsoft.com/office/drawing/2014/main" id="{528DDE89-8906-4FAA-8D27-C1A8C9E6573D}"/>
              </a:ext>
            </a:extLst>
          </p:cNvPr>
          <p:cNvGrpSpPr>
            <a:grpSpLocks/>
          </p:cNvGrpSpPr>
          <p:nvPr/>
        </p:nvGrpSpPr>
        <p:grpSpPr bwMode="auto">
          <a:xfrm>
            <a:off x="3314383" y="3674433"/>
            <a:ext cx="6283325" cy="446087"/>
            <a:chOff x="4430085" y="2757442"/>
            <a:chExt cx="6283151" cy="314783"/>
          </a:xfrm>
        </p:grpSpPr>
        <p:sp>
          <p:nvSpPr>
            <p:cNvPr id="99333" name="矩形 16">
              <a:extLst>
                <a:ext uri="{FF2B5EF4-FFF2-40B4-BE49-F238E27FC236}">
                  <a16:creationId xmlns:a16="http://schemas.microsoft.com/office/drawing/2014/main" id="{4F943C2E-6C1B-45AD-B516-ECC499E5DA82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4430085" y="2757442"/>
              <a:ext cx="6283151" cy="314783"/>
            </a:xfrm>
            <a:prstGeom prst="rect">
              <a:avLst/>
            </a:prstGeom>
            <a:solidFill>
              <a:srgbClr val="D24E7E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Arial" panose="020B0604020202020204" pitchFamily="34" charset="0"/>
                <a:cs typeface="Arial"/>
                <a:sym typeface="Wingdings"/>
              </a:endParaRPr>
            </a:p>
          </p:txBody>
        </p:sp>
        <p:sp>
          <p:nvSpPr>
            <p:cNvPr id="97287" name="文本框 17">
              <a:extLst>
                <a:ext uri="{FF2B5EF4-FFF2-40B4-BE49-F238E27FC236}">
                  <a16:creationId xmlns:a16="http://schemas.microsoft.com/office/drawing/2014/main" id="{3E65E050-380B-41B7-9E39-38900341AFD8}"/>
                </a:ext>
              </a:extLst>
            </p:cNvPr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4495778" y="2760647"/>
              <a:ext cx="6143049" cy="280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部编版</a:t>
              </a: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  </a:t>
              </a: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道德与法治</a:t>
              </a: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  </a:t>
              </a: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七上</a:t>
              </a:r>
              <a:r>
                <a:rPr kumimoji="0" lang="en-US" altLang="zh-CN" sz="1400" b="1" i="0" u="none" strike="noStrike" kern="1200" cap="none" spc="0" normalizeH="0" baseline="0" noProof="0">
                  <a:ln>
                    <a:noFill/>
                  </a:ln>
                  <a:solidFill>
                    <a:srgbClr val="FF93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  <a:sym typeface="微软雅黑" panose="020B0503020204020204" pitchFamily="34" charset="-122"/>
                </a:rPr>
                <a:t> </a:t>
              </a: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Arial"/>
              </a:endParaRPr>
            </a:p>
          </p:txBody>
        </p:sp>
      </p:grpSp>
      <p:pic>
        <p:nvPicPr>
          <p:cNvPr id="97288" name="图片 22">
            <a:extLst>
              <a:ext uri="{FF2B5EF4-FFF2-40B4-BE49-F238E27FC236}">
                <a16:creationId xmlns:a16="http://schemas.microsoft.com/office/drawing/2014/main" id="{B2EBAAF3-3EA0-487C-A1F5-7A5279436127}"/>
              </a:ext>
            </a:extLst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1" r="52126" b="73915"/>
          <a:stretch>
            <a:fillRect/>
          </a:stretch>
        </p:blipFill>
        <p:spPr bwMode="auto">
          <a:xfrm>
            <a:off x="2808288" y="285750"/>
            <a:ext cx="2332037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7" name="TextBox 2">
            <a:extLst>
              <a:ext uri="{FF2B5EF4-FFF2-40B4-BE49-F238E27FC236}">
                <a16:creationId xmlns:a16="http://schemas.microsoft.com/office/drawing/2014/main" id="{D39FB767-3F81-4A33-969C-94DA97F24E5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819049" y="1321113"/>
            <a:ext cx="490696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Wingdings"/>
              </a:rPr>
              <a:t>第四单元</a:t>
            </a:r>
            <a:r>
              <a:rPr kumimoji="0" lang="en-US" altLang="zh-CN" sz="2800" b="0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Wingdings"/>
              </a:rPr>
              <a:t>  </a:t>
            </a:r>
            <a:r>
              <a:rPr kumimoji="0" lang="zh-CN" altLang="en-US" sz="2800" b="0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Wingdings"/>
              </a:rPr>
              <a:t>生命的思考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pic>
        <p:nvPicPr>
          <p:cNvPr id="97291" name="图片 21">
            <a:extLst>
              <a:ext uri="{FF2B5EF4-FFF2-40B4-BE49-F238E27FC236}">
                <a16:creationId xmlns:a16="http://schemas.microsoft.com/office/drawing/2014/main" id="{8DB9CC29-F432-453C-A316-DA2D41677798}"/>
              </a:ext>
            </a:extLst>
          </p:cNvPr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5" t="53287" r="21895"/>
          <a:stretch>
            <a:fillRect/>
          </a:stretch>
        </p:blipFill>
        <p:spPr bwMode="auto">
          <a:xfrm>
            <a:off x="3503613" y="4518025"/>
            <a:ext cx="489585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0F2667C-A7FF-4A12-99D5-99F4A705E9C9}"/>
              </a:ext>
            </a:extLst>
          </p:cNvPr>
          <p:cNvSpPr txBox="1"/>
          <p:nvPr/>
        </p:nvSpPr>
        <p:spPr>
          <a:xfrm>
            <a:off x="368300" y="428178"/>
            <a:ext cx="1017778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8.1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生命可以永恒吗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生命的特性表现在哪些方面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如何理解生命有接续？（意义）</a:t>
            </a:r>
          </a:p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8.2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敬畏生命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为什么要敬畏生命？（如何理解生命至上）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怎样做到敬畏生命？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9.1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守护生命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我们如何守护生命？ </a:t>
            </a:r>
          </a:p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9.2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增强生命的韧性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如何认识挫折的影响（利弊）？  </a:t>
            </a:r>
          </a:p>
          <a:p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如何战胜挫折，增强生命的韧性？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EA9E67A-EAD3-425C-AE05-CB9CDD107647}"/>
              </a:ext>
            </a:extLst>
          </p:cNvPr>
          <p:cNvSpPr txBox="1"/>
          <p:nvPr/>
        </p:nvSpPr>
        <p:spPr>
          <a:xfrm>
            <a:off x="368300" y="985520"/>
            <a:ext cx="6621780" cy="95504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95028CF-7BB8-4981-8FC6-EDD3B25F585C}"/>
              </a:ext>
            </a:extLst>
          </p:cNvPr>
          <p:cNvSpPr txBox="1"/>
          <p:nvPr/>
        </p:nvSpPr>
        <p:spPr>
          <a:xfrm>
            <a:off x="368300" y="2473959"/>
            <a:ext cx="8389620" cy="95504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0043A41-D0E4-4AF2-BB7C-4305A7D99B53}"/>
              </a:ext>
            </a:extLst>
          </p:cNvPr>
          <p:cNvSpPr txBox="1"/>
          <p:nvPr/>
        </p:nvSpPr>
        <p:spPr>
          <a:xfrm>
            <a:off x="368300" y="4421061"/>
            <a:ext cx="8267700" cy="425261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72D29DC-4FCF-4A77-B50A-6767B74912D3}"/>
              </a:ext>
            </a:extLst>
          </p:cNvPr>
          <p:cNvSpPr txBox="1"/>
          <p:nvPr/>
        </p:nvSpPr>
        <p:spPr>
          <a:xfrm>
            <a:off x="368300" y="5394960"/>
            <a:ext cx="8389620" cy="95504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77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4DF0076-3C32-443D-AA34-07628E3ECCD0}"/>
              </a:ext>
            </a:extLst>
          </p:cNvPr>
          <p:cNvSpPr txBox="1"/>
          <p:nvPr/>
        </p:nvSpPr>
        <p:spPr>
          <a:xfrm>
            <a:off x="599440" y="932845"/>
            <a:ext cx="1121664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10.1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感受生命的意义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简述生命的意义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为什么要探索生命的意义？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10.2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活出生命的精彩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如何认识生命的贫乏与充盈？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7.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如何认识生命的冷漠与关切？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8.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如何理解生命的平凡与伟大？（如何在平凡中创造伟大？）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9.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综合：青少年如何活出生命的精彩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050661E-DEF1-457D-B782-F8BD4A7C810E}"/>
              </a:ext>
            </a:extLst>
          </p:cNvPr>
          <p:cNvSpPr txBox="1"/>
          <p:nvPr/>
        </p:nvSpPr>
        <p:spPr>
          <a:xfrm>
            <a:off x="599440" y="1452880"/>
            <a:ext cx="8389620" cy="95504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B0762B-5B61-42A4-AE61-5F3A21CF8F9C}"/>
              </a:ext>
            </a:extLst>
          </p:cNvPr>
          <p:cNvSpPr txBox="1"/>
          <p:nvPr/>
        </p:nvSpPr>
        <p:spPr>
          <a:xfrm>
            <a:off x="599440" y="2951480"/>
            <a:ext cx="11297920" cy="225044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endParaRPr lang="zh-CN" altLang="en-US" sz="2800" dirty="0">
              <a:solidFill>
                <a:schemeClr val="tx1">
                  <a:lumMod val="5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984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3EEB48E-3755-45A8-AFDF-755E8151B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1072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7E1A3B2-B331-473C-981C-9F4F34F98DCC}"/>
              </a:ext>
            </a:extLst>
          </p:cNvPr>
          <p:cNvSpPr txBox="1"/>
          <p:nvPr/>
        </p:nvSpPr>
        <p:spPr>
          <a:xfrm>
            <a:off x="2966720" y="-10160"/>
            <a:ext cx="1889760" cy="56560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学评</a:t>
            </a:r>
            <a:r>
              <a:rPr lang="en-US" altLang="zh-CN" sz="2800" dirty="0">
                <a:solidFill>
                  <a:srgbClr val="FF0000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100</a:t>
            </a:r>
            <a:r>
              <a:rPr lang="zh-CN" altLang="en-US" sz="2800" dirty="0">
                <a:solidFill>
                  <a:srgbClr val="FF0000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89455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EC45E2B-0AD6-48E4-BE3D-447D2D85E1B1}"/>
              </a:ext>
            </a:extLst>
          </p:cNvPr>
          <p:cNvSpPr txBox="1"/>
          <p:nvPr/>
        </p:nvSpPr>
        <p:spPr>
          <a:xfrm>
            <a:off x="0" y="-74573"/>
            <a:ext cx="12192000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23. </a:t>
            </a:r>
            <a:r>
              <a:rPr lang="zh-CN" altLang="en-US" sz="2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2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分）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抗击疫情，思考生命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——2020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年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1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月，新冠肺炎疫情突袭武汉。听从党和政</a:t>
            </a:r>
          </a:p>
          <a:p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府的指挥，全国十几亿人“宅”在家里，而一批又一批医护人员却不计生死逆行出征。</a:t>
            </a:r>
          </a:p>
          <a:p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2020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年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4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月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9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日，海珠区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新时代文明实践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我们的战“疫”故事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》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主题思政课在“花城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+APP”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上进行直播，授课的是海珠区驰援湖北的三位战“疫”英雄，他们是来自海珠区中医医院的内科医生邓创豪、主管护士张贵丽和钟少敏。他们透过屏幕分享了自己的战“疫”故事，并与全区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14.2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万师生“隔屏”互动。</a:t>
            </a:r>
          </a:p>
          <a:p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  本次云课堂从沙画作品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战“疫”日记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》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启幕，通过请战、出征、抵达武汉、进驻方仓医院、治疗病患、归程等环节展现了英雄们在武汉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40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个日夜的点点滴滴。作为主管护士，张贵丽在课上分享了写请战书时的想法：“在新闻中看到湖北特别是武汉疫情那么严重，病患数量巨大，医务人员严重不足，心里非常焦急，所以在第一时间写下了请战书，请求支援武汉。作为一名医务人员，选择了这个职业，就无怨无悔。不管在哪里，其实就是换身衣服，换个工作环境，踏着前辈的足迹努力前行。换作任何一个医务人员都会这么做，也会第一时间冲上去，只是这次医院和海珠区给我们这个机会冲在前面了而已，至于危险什么的真的没想过！”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24825AA-DB9F-4539-9CF7-D5CD1E0D5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18965"/>
            <a:ext cx="91948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197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DC9EB08-24EC-4B4B-8DC4-59A927BFF5BC}"/>
              </a:ext>
            </a:extLst>
          </p:cNvPr>
          <p:cNvSpPr txBox="1"/>
          <p:nvPr/>
        </p:nvSpPr>
        <p:spPr>
          <a:xfrm>
            <a:off x="109220" y="16448"/>
            <a:ext cx="11991340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小云的观点正确。</a:t>
            </a:r>
          </a:p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①生命来之不易。每个人的生命是在无数的偶然性中产生的，它是属于我们自己的幸运。生命是独特的。每个人有不同的人生道路，每个人的生命都不可替代。生命是不可逆的，也是短暂的。②生命</a:t>
            </a:r>
            <a:r>
              <a:rPr lang="zh-CN" altLang="en-US" sz="2400" u="sng" dirty="0">
                <a:latin typeface="楷体" panose="02010609060101010101" pitchFamily="49" charset="-122"/>
                <a:ea typeface="楷体" panose="02010609060101010101" pitchFamily="49" charset="-122"/>
              </a:rPr>
              <a:t>价值高于一切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。我们要珍爱生命。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小吉的观点错误。</a:t>
            </a:r>
          </a:p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生命至上，并不意味着只看到自己生命的重要性，我们也必须承认别人的生命同样重要。（或：我们不仅要珍惜自己的生命，也要珍惜其他生命，尤其是其他人的生命。）②珍爱生命，让我们的生命有意义，当别人需要帮助时，付出自己的爱心，自愿承担责任。（或：当我们能够与周围的生命休戚与共时，我们就走向了道德的生活。）</a:t>
            </a:r>
          </a:p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人生的价值在于创造和贡献，生命虽然平凡，却也时时创造伟大。当我们将个体生命和他人的、集体的、民族的、国家的甚至人类的命运联系在一起时，生命便会从平凡中闪耀出伟大。④联系材料，言之有理即可得分。示例：材料中海珠区中医院的医护人员主动请战，奔赴疫情的最前线，坚守岗位，守护着人们的生命安全，在平凡中闪耀出伟大，绽放生命的精彩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AA6719-01E4-4C8D-945E-EC66C4982C03}"/>
              </a:ext>
            </a:extLst>
          </p:cNvPr>
          <p:cNvSpPr txBox="1"/>
          <p:nvPr/>
        </p:nvSpPr>
        <p:spPr>
          <a:xfrm>
            <a:off x="2819400" y="22736"/>
            <a:ext cx="8559800" cy="5656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小云：评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1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析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5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分（特点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价值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珍爱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1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FBB4EF3-6270-4E21-B579-9BA7909C3184}"/>
              </a:ext>
            </a:extLst>
          </p:cNvPr>
          <p:cNvSpPr txBox="1"/>
          <p:nvPr/>
        </p:nvSpPr>
        <p:spPr>
          <a:xfrm>
            <a:off x="318770" y="5605757"/>
            <a:ext cx="11554460" cy="10826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小吉：评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1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析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10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分（敬畏生命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Y2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H2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平凡与伟大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H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②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+H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④各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latin typeface="思源黑体 CN Normal" panose="020B0400000000000000" pitchFamily="34" charset="-122"/>
              <a:ea typeface="思源黑体 CN Normal" panose="020B0400000000000000" pitchFamily="34" charset="-122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           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+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材料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2</a:t>
            </a: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0234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6F26734-91A2-498A-8ABF-8F0B010080AD}"/>
              </a:ext>
            </a:extLst>
          </p:cNvPr>
          <p:cNvSpPr txBox="1"/>
          <p:nvPr/>
        </p:nvSpPr>
        <p:spPr>
          <a:xfrm>
            <a:off x="140306" y="-64264"/>
            <a:ext cx="12051694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23.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2018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日，港珠澳大桥正式通车运营，从此一桥飞架粤港澳，天堑 变通途。广东卫视的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技行天下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节目，为大家讲述了这座大桥海底隧道幕后的英雄工匠 如何用技能之火，点燃中国智造。 连接海底隧道的两端，是两个人工岛。在这里，有着近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2000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多名技能工人，他们勤勉工作，不怕苦不怕累。建设期间，工人们在烈日下的露天工地上捆扎被晒得滚烫的钢筋， 每天工作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10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小时。加入港珠澳大桥建设 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5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年多以来，港珠澳大桥东人工岛岛隧工程钢筋工 程的班长陈保怀，只回了</a:t>
            </a:r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6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次家。对于自己工作的意义，陈保怀有着非常朴实的想法： “‘要想富先修路’，港珠澳大桥很有意义。如果祖国需要我，我就一直干下去。”   </a:t>
            </a:r>
            <a:endParaRPr lang="en-US" altLang="zh-CN" sz="2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在港珠澳大桥岛隧工程项目办公楼会议室里，有“一线员工笑脸墙”，数百幅照片记录了项目一线建筑工人工作、生活的平凡瞬间。这项伟大工程的背后，是无数默默奉献的新时代建设者。 在港珠澳大桥岛隧工程项目总工程师林鸣的带领下，这支建设队伍勇于创新、锐意进 取，成功攻破了一个又一个世界性的工程难题，不断刷新世界级的施工工程记录。工程施 工是一项艰苦的工作，建设队伍能够遥望繁华、坚守寂寞，令人敬佩。林鸣说：“我只是一名普通的中国建设者，港珠澳大桥岛隧工程是我建筑生涯的尖端 梦想。我想，如果每个行业都能做一两个世界尖端梦，那么我们的国家就能更好地实现中 国梦。” “桥的价值在于承载，而人的价值在于担当。”建设者们既是平凡的，也是伟大的，他们 将生命与国家新时代建设联系在一起，平凡的生命闪耀出伟大的光芒。 </a:t>
            </a:r>
            <a:endParaRPr lang="en-US" altLang="zh-CN" sz="2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）港珠澳大桥的建设成功，离不开中国建设者的付出与贡献。在他们身上有哪些值 得我们学习的地方？（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）港珠澳大桥建设一线建筑工人既是平凡的，也是伟大的。请结合他们的平凡与伟大之处，说说我们应该如何活出生命的精彩。（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743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65DD504-638C-447D-8C8C-7778C6C2A344}"/>
              </a:ext>
            </a:extLst>
          </p:cNvPr>
          <p:cNvSpPr txBox="1"/>
          <p:nvPr/>
        </p:nvSpPr>
        <p:spPr>
          <a:xfrm>
            <a:off x="243840" y="924461"/>
            <a:ext cx="1194816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①学习他们自食其力，实现自我价值。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>
              <a:lnSpc>
                <a:spcPct val="125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②学习他们将个人理想与国家发展、民族复兴联系起来（或将生命与国家新时代建设联系在一起；或将个人梦想与时代脉搏、中国梦紧密相连）。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③学习他们的工匠精神和勇于创新的精神。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④学习他们默默奉献、认真负责、勤劳勇敢、坚持不懈、勇于承担责任的品质。（每点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分，任意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点得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E2647C7-8BF0-4014-9D4D-7466A2C277FB}"/>
              </a:ext>
            </a:extLst>
          </p:cNvPr>
          <p:cNvSpPr txBox="1"/>
          <p:nvPr/>
        </p:nvSpPr>
        <p:spPr>
          <a:xfrm>
            <a:off x="4028440" y="4953060"/>
            <a:ext cx="7686040" cy="5656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50000"/>
                  </a:schemeClr>
                </a:solidFill>
                <a:highlight>
                  <a:srgbClr val="FFFF00"/>
                </a:highlight>
                <a:latin typeface="思源黑体 CN Normal" panose="020B0400000000000000" pitchFamily="34" charset="-122"/>
                <a:ea typeface="思源黑体 CN Normal" panose="020B0400000000000000" pitchFamily="34" charset="-122"/>
                <a:sym typeface="+mn-ea"/>
              </a:rPr>
              <a:t>围绕他们探索生命的意义、绽放生命的精彩展开</a:t>
            </a:r>
          </a:p>
        </p:txBody>
      </p:sp>
    </p:spTree>
    <p:extLst>
      <p:ext uri="{BB962C8B-B14F-4D97-AF65-F5344CB8AC3E}">
        <p14:creationId xmlns:p14="http://schemas.microsoft.com/office/powerpoint/2010/main" val="352306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C53650D-CCD2-41BB-AE5C-7D457BE09F2E}"/>
              </a:ext>
            </a:extLst>
          </p:cNvPr>
          <p:cNvSpPr txBox="1"/>
          <p:nvPr/>
        </p:nvSpPr>
        <p:spPr>
          <a:xfrm>
            <a:off x="96520" y="188208"/>
            <a:ext cx="11998960" cy="6481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indent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）①一线建筑工人勤勉工作，不怕苦不怕累，默默奉献，他们平凡地工作、生活。</a:t>
            </a:r>
          </a:p>
          <a:p>
            <a:pPr marR="0" lvl="0" indent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我们应向他们一样，为生活努力，面对生活考验，不放弃、不懈怠，为家庭的美好和社会的发展贡献自己的力量，用认真、勤劳、坚持、责任书写自己生命的价值。（结合材料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分，观点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分，共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pPr marR="0" lvl="0" indent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②他们建造举世瞩目的港珠澳大桥，让大桥飞架粤港澳，点燃中国智造，不断刷新世界级的施工工程记录，让平凡的生命闪耀出伟大的光芒。生命虽然平凡，但也能时时创造伟大。我们应向他们一样，勇于创造和贡献，运用自身的才智和劳动，创造出不平凡的社会价值，留下宝贵的物质和精神财富，影响着一代一代的人；应将个体生命和民族的、国家的甚至人类的命运联系在一起，让生命在平凡中闪耀出伟大。应活出自己的精彩，让生命更加绚烂。（结合材料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分，观点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分，共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65274106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9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9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4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9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5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9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9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8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4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7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8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9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8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3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9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7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8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七上道法 黄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BF01"/>
      </a:accent1>
      <a:accent2>
        <a:srgbClr val="FFD75F"/>
      </a:accent2>
      <a:accent3>
        <a:srgbClr val="FFE492"/>
      </a:accent3>
      <a:accent4>
        <a:srgbClr val="FFFBF1"/>
      </a:accent4>
      <a:accent5>
        <a:srgbClr val="5F87FF"/>
      </a:accent5>
      <a:accent6>
        <a:srgbClr val="70AD47"/>
      </a:accent6>
      <a:hlink>
        <a:srgbClr val="0563C1"/>
      </a:hlink>
      <a:folHlink>
        <a:srgbClr val="954F72"/>
      </a:folHlink>
    </a:clrScheme>
    <a:fontScheme name="思源黑体家族">
      <a:majorFont>
        <a:latin typeface="思源黑体 CN Bold"/>
        <a:ea typeface="思源黑体 CN Heavy"/>
        <a:cs typeface=""/>
      </a:majorFont>
      <a:minorFont>
        <a:latin typeface="思源黑体 CN Bold"/>
        <a:ea typeface="思源黑体 CN Bold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34925">
          <a:solidFill>
            <a:schemeClr val="tx1"/>
          </a:solidFill>
        </a:ln>
      </a:spPr>
      <a:bodyPr rtlCol="0" anchor="ctr"/>
      <a:lstStyle>
        <a:defPPr algn="ctr">
          <a:defRPr sz="1350" dirty="0">
            <a:ea typeface="华文中宋" panose="02010600040101010101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rnd">
          <a:solidFill>
            <a:schemeClr val="tx1"/>
          </a:solidFill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 anchor="t">
        <a:spAutoFit/>
      </a:bodyPr>
      <a:lstStyle>
        <a:defPPr algn="l">
          <a:lnSpc>
            <a:spcPct val="120000"/>
          </a:lnSpc>
          <a:defRPr sz="2800" dirty="0">
            <a:solidFill>
              <a:schemeClr val="tx1">
                <a:lumMod val="50000"/>
              </a:schemeClr>
            </a:solidFill>
            <a:latin typeface="思源黑体 CN Normal" panose="020B0400000000000000" pitchFamily="34" charset="-122"/>
            <a:ea typeface="思源黑体 CN Normal" panose="020B0400000000000000" pitchFamily="34" charset="-122"/>
            <a:sym typeface="+mn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1674</Words>
  <Application>Microsoft Office PowerPoint</Application>
  <PresentationFormat>宽屏</PresentationFormat>
  <Paragraphs>49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等线</vt:lpstr>
      <vt:lpstr>等线 Light</vt:lpstr>
      <vt:lpstr>黑体</vt:lpstr>
      <vt:lpstr>楷体</vt:lpstr>
      <vt:lpstr>思源黑体 CN Bold</vt:lpstr>
      <vt:lpstr>思源黑体 CN Normal</vt:lpstr>
      <vt:lpstr>微软雅黑</vt:lpstr>
      <vt:lpstr>Arial</vt:lpstr>
      <vt:lpstr>Calibri</vt:lpstr>
      <vt:lpstr>Calibri Light</vt:lpstr>
      <vt:lpstr>Office 主题​​</vt:lpstr>
      <vt:lpstr>1_Office 主题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2024098525@qq.com</dc:creator>
  <cp:lastModifiedBy>2024098525@qq.com</cp:lastModifiedBy>
  <cp:revision>4</cp:revision>
  <dcterms:created xsi:type="dcterms:W3CDTF">2021-12-20T01:35:59Z</dcterms:created>
  <dcterms:modified xsi:type="dcterms:W3CDTF">2021-12-20T02:39:03Z</dcterms:modified>
</cp:coreProperties>
</file>