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497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38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42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117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503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9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683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778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222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34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065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1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15944" y="129394"/>
            <a:ext cx="11542857" cy="6333333"/>
            <a:chOff x="315944" y="129394"/>
            <a:chExt cx="11542857" cy="63333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5944" y="129394"/>
              <a:ext cx="11542857" cy="6333333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72578" y="2496060"/>
              <a:ext cx="1866667" cy="16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953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2921" y="91952"/>
            <a:ext cx="4628571" cy="42857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40" y="669646"/>
            <a:ext cx="1752381" cy="34285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476" y="1225601"/>
            <a:ext cx="9209524" cy="35238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720" y="1717581"/>
            <a:ext cx="9961905" cy="48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2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480" y="148392"/>
            <a:ext cx="1714286" cy="37142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80" y="629488"/>
            <a:ext cx="7009524" cy="169523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480" y="3251030"/>
            <a:ext cx="7495238" cy="1200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6194" y="2521211"/>
            <a:ext cx="1057143" cy="53333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02569" y="2518283"/>
            <a:ext cx="2400000" cy="571429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670028" y="4612348"/>
            <a:ext cx="5123809" cy="2099042"/>
            <a:chOff x="5573813" y="4028178"/>
            <a:chExt cx="5123809" cy="2099042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228156" y="4028178"/>
              <a:ext cx="4342857" cy="314286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573813" y="4451030"/>
              <a:ext cx="5123809" cy="1676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73378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390" y="103700"/>
            <a:ext cx="1657143" cy="39047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90" y="725386"/>
            <a:ext cx="2200000" cy="34285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149" y="1299453"/>
            <a:ext cx="2161905" cy="32381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7961" y="1854473"/>
            <a:ext cx="1885714" cy="49523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2155" y="1889641"/>
            <a:ext cx="3180952" cy="38095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7961" y="3816259"/>
            <a:ext cx="1971429" cy="56190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42155" y="3789886"/>
            <a:ext cx="2780952" cy="68571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67961" y="2705475"/>
            <a:ext cx="771429" cy="323810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7981713" y="2557856"/>
            <a:ext cx="2641394" cy="619048"/>
            <a:chOff x="5862666" y="3049138"/>
            <a:chExt cx="2641394" cy="619048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862666" y="3295666"/>
              <a:ext cx="466667" cy="266667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6380250" y="3049138"/>
              <a:ext cx="2123810" cy="619048"/>
            </a:xfrm>
            <a:prstGeom prst="rect">
              <a:avLst/>
            </a:prstGeom>
          </p:spPr>
        </p:pic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30959" y="4744948"/>
            <a:ext cx="638095" cy="533333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99297" y="4745725"/>
            <a:ext cx="761905" cy="6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57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681" y="281009"/>
            <a:ext cx="5704762" cy="35238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041" y="945208"/>
            <a:ext cx="1714286" cy="5714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1035" y="814084"/>
            <a:ext cx="3466667" cy="100952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64" y="2864010"/>
            <a:ext cx="9095238" cy="3619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681" y="3862200"/>
            <a:ext cx="6571429" cy="190476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0282" y="1823608"/>
            <a:ext cx="1466667" cy="35238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72978" y="1960798"/>
            <a:ext cx="1980952" cy="361905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11062" y="3310804"/>
            <a:ext cx="3590476" cy="428571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5147683" y="5638974"/>
            <a:ext cx="5085714" cy="1167246"/>
            <a:chOff x="4687253" y="3739375"/>
            <a:chExt cx="5085714" cy="1167246"/>
          </a:xfrm>
        </p:grpSpPr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147683" y="3739375"/>
              <a:ext cx="4619048" cy="476190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687253" y="4239954"/>
              <a:ext cx="5085714" cy="6666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63358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999" y="135570"/>
            <a:ext cx="2219048" cy="3619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339" y="615160"/>
            <a:ext cx="9761905" cy="103809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2120927" y="1921885"/>
            <a:ext cx="7464474" cy="1264962"/>
            <a:chOff x="2120927" y="1921885"/>
            <a:chExt cx="7464474" cy="1264962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75877" y="2032502"/>
              <a:ext cx="5009524" cy="342857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59028" y="2672561"/>
              <a:ext cx="2000000" cy="514286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20927" y="1921885"/>
              <a:ext cx="2428571" cy="5523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7120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08" y="103700"/>
            <a:ext cx="2200000" cy="39047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236" y="713352"/>
            <a:ext cx="8266667" cy="1228571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463328" y="2394834"/>
            <a:ext cx="6854646" cy="485714"/>
            <a:chOff x="1463328" y="2394834"/>
            <a:chExt cx="6854646" cy="485714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63328" y="2461501"/>
              <a:ext cx="2266667" cy="352381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03688" y="2394834"/>
              <a:ext cx="4514286" cy="485714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1467632" y="3091981"/>
            <a:ext cx="5566995" cy="2352381"/>
            <a:chOff x="1467632" y="3091981"/>
            <a:chExt cx="5566995" cy="235238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467632" y="3091981"/>
              <a:ext cx="390476" cy="304762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939389" y="3091981"/>
              <a:ext cx="5095238" cy="23523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17662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</TotalTime>
  <Words>0</Words>
  <Application>Microsoft Office PowerPoint</Application>
  <PresentationFormat>宽屏</PresentationFormat>
  <Paragraphs>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田坤</dc:creator>
  <cp:lastModifiedBy>田坤</cp:lastModifiedBy>
  <cp:revision>56</cp:revision>
  <dcterms:created xsi:type="dcterms:W3CDTF">2019-02-16T09:18:31Z</dcterms:created>
  <dcterms:modified xsi:type="dcterms:W3CDTF">2019-12-19T11:15:24Z</dcterms:modified>
</cp:coreProperties>
</file>