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3" r:id="rId8"/>
    <p:sldId id="261" r:id="rId9"/>
    <p:sldId id="257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1BF927-41ED-40A3-9A62-135459F115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0AD9BDF-813B-4284-95E2-463D573183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16BB95-CFA5-470B-BF86-2DB2FB06D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1D4721-CBC3-4712-8E0E-D2581FE04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5FF0A2-25AF-481D-A972-56E83CE4E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85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EDC95E-A39D-403F-9F5F-6315C5DA4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442BAF-287D-405C-A018-2F8013CBEA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9EE532C-8907-4563-B7C6-DA6A7F1B3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D5A2CE-D45E-4C07-BC42-BF9B88403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DB11C4-0A90-4285-A22C-A362770D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41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DFD3BDA-0E25-4650-B995-91F7C1BC7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8D1539F-EEB2-4727-95FC-EBF6D5882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893294-1C1D-44DA-84FD-35CE2121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0C6584-F2EF-4C52-884F-65D3F2F49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811790-46F1-46A4-A3CA-BD3762084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745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B3329F-7271-4A14-8AC4-3D598BF37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49BDA3E-523E-472F-9FF5-D1125FAF4B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E796FA1-F12F-4880-80D5-28089BDC1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DDA3723-DA7F-4412-A5E1-BFB860B75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DE55A4A-E073-45DA-A642-A5CD1330A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9514B67-450E-41A7-ABC2-A77E73F55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530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302FC6-324A-4851-ABE0-13398244F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D8EFB7B-34C9-4A70-A1A6-A69257F543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B1E12DB-36A0-47CE-B5DD-B60F394BF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36CA8A6-E622-46A4-9BF8-A23677B497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E62CC93-F745-40E1-99BD-E8FA7F98DA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A170B6A-43F9-4058-8932-3F2CC33F1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49BF237-A761-40B0-9D03-8E3823C3E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01D52EC-1ABD-4B23-AA15-BE5BF32FD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75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BF22310-AC75-4E75-A25B-C546F7FFB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1A9A8DE-64B9-47E8-B805-D9E727F41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67992F9-8316-4C81-AD70-6D4C8A0E3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8D1F548-580B-4FA5-875C-92E920A62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011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B38E601-5C66-4342-B106-82EE122F8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97151BF-0A03-46DE-ACB3-480764B2F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3E77BA0-D86D-464B-9AEA-601E43F42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888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C6AE61-1A6B-4079-BEDD-E15AA1412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175238-C334-45C1-BA47-8598186B1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AFF4BD3-0802-4A89-911A-E887D43E0E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038615D-F586-46D9-8704-2ED33F1DE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05FF2F-BDD5-43A4-B7E9-752698C00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39DCBDB-11A9-4A23-876B-04D490A19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40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ABD69F-CD51-434A-9907-095B8D653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4E0C267-4E50-45F0-8772-0ED2B39FC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8401CDA-1018-4F99-989F-551F46A4EB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F2043A-14AD-44A5-9477-29A5C66B4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58EAA3E-9BB8-4BDF-9553-47D4E114B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AE6ADB3-06A0-49C4-96E9-BA466B446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528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05B096-F9DE-4043-90E2-C5C5E3D2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6E4BD95-3A11-443B-A63D-E8C58385A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71EA60-E073-4833-8B9B-749849D37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9677A6-9970-4812-8D83-626C5B670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B53CE4-4C77-4462-B0BB-E32D981BB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106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C906004-B502-4AC3-A3D6-CBE3F718EE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3358192-DA30-418E-A334-334C2ED76F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766EA7-2E7E-4024-B2BF-E60B9ECA3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8C1ADD-DB1C-443E-B71C-8DB55E888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F1F4FE3-BCCB-4A5F-8A8C-26FA48D5F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2088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DCF0197-BECC-4484-B6B7-110E24116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9AB4B93-FFB4-4C4D-8675-F6895143A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80AFFC-5109-472D-87B9-D823713191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4E796-6567-4219-A43A-B327EBE60ED6}" type="datetimeFigureOut">
              <a:rPr lang="zh-CN" altLang="en-US" smtClean="0"/>
              <a:t>2017/8/8 Tuesday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BE22A3D-89B3-4E80-8F5A-B343E5995D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0F6BDD-7975-4920-AFAC-6AA5EF6FB3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D1B4F-8049-49BF-8C1A-0FA77C909D1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807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16KG1a.T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17YASW2-97.TIF" TargetMode="Externa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17YASW2-8.TIF" TargetMode="External"/><Relationship Id="rId7" Type="http://schemas.openxmlformats.org/officeDocument/2006/relationships/image" Target="file:///E:\&#37073;&#38634;&#33635;\&#35838;&#20214;\&#29289;&#29702;\2017&#26032;&#35838;&#26631;&#29256;&#29289;&#29702;&#25945;&#23398;&#35838;&#20214;&#65288;word&#65289;\ZT2-12.TI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17YASW2-97.TIF" TargetMode="External"/><Relationship Id="rId4" Type="http://schemas.openxmlformats.org/officeDocument/2006/relationships/image" Target="../media/image2.png"/><Relationship Id="rId9" Type="http://schemas.openxmlformats.org/officeDocument/2006/relationships/image" Target="17YASW2-110.TIF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17YASW2-231.TIF" TargetMode="External"/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ZT2-7.TIF" TargetMode="External"/><Relationship Id="rId7" Type="http://schemas.openxmlformats.org/officeDocument/2006/relationships/image" Target="file:///E:\&#37073;&#38634;&#33635;\&#35838;&#20214;\&#29289;&#29702;\2017&#26032;&#35838;&#26631;&#29256;&#29289;&#29702;&#25945;&#23398;&#35838;&#20214;&#65288;word&#65289;\W12.TIF" TargetMode="External"/><Relationship Id="rId12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file:///E:\&#37073;&#38634;&#33635;\&#35838;&#20214;\&#29289;&#29702;\2017&#26032;&#35838;&#26631;&#29256;&#29289;&#29702;&#25945;&#23398;&#35838;&#20214;&#65288;word&#65289;\ZT2-12.TIF" TargetMode="External"/><Relationship Id="rId5" Type="http://schemas.openxmlformats.org/officeDocument/2006/relationships/image" Target="file:///E:\&#37073;&#38634;&#33635;\&#35838;&#20214;\&#29289;&#29702;\2017&#26032;&#35838;&#26631;&#29256;&#29289;&#29702;&#25945;&#23398;&#35838;&#20214;&#65288;word&#65289;\XKB-16T.TIF" TargetMode="External"/><Relationship Id="rId15" Type="http://schemas.openxmlformats.org/officeDocument/2006/relationships/image" Target="17YASW2-232.TIF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file:///E:\&#37073;&#38634;&#33635;\&#35838;&#20214;\&#29289;&#29702;\2017&#26032;&#35838;&#26631;&#29256;&#29289;&#29702;&#25945;&#23398;&#35838;&#20214;&#65288;word&#65289;\W13.TIF" TargetMode="External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ZT2-12.TI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17YASW2-154.TI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17YASW2-158.TIF" TargetMode="Externa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E:\&#37073;&#38634;&#33635;\&#35838;&#20214;\&#29289;&#29702;\2017&#26032;&#35838;&#26631;&#29256;&#29289;&#29702;&#25945;&#23398;&#35838;&#20214;&#65288;word&#65289;\W13.TIF" TargetMode="External"/><Relationship Id="rId7" Type="http://schemas.openxmlformats.org/officeDocument/2006/relationships/image" Target="17YASW2-154.TIF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17YASW2-153.TIF" TargetMode="Externa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file:///E:\&#37073;&#38634;&#33635;\&#35838;&#20214;\&#29289;&#29702;\2017&#26032;&#35838;&#26631;&#29256;&#29289;&#29702;&#25945;&#23398;&#35838;&#20214;&#65288;word&#65289;\15kbwlz33.tif" TargetMode="External"/><Relationship Id="rId5" Type="http://schemas.openxmlformats.org/officeDocument/2006/relationships/image" Target="../media/image21.png"/><Relationship Id="rId4" Type="http://schemas.openxmlformats.org/officeDocument/2006/relationships/image" Target="file:///E:\&#37073;&#38634;&#33635;\&#35838;&#20214;\&#29289;&#29702;\2017&#26032;&#35838;&#26631;&#29256;&#29289;&#29702;&#25945;&#23398;&#35838;&#20214;&#65288;word&#65289;\wlsh1-1.T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41C18C-3183-411B-9E8B-6B69DF42DE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力的合成与分解讲评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BE0D50D-B3F8-42FA-AD55-8A2A429A1D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094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6B8EB70-51C3-4408-B363-F22E80A8E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菱形图像</a:t>
            </a:r>
            <a:r>
              <a:rPr lang="en-US" altLang="zh-CN" dirty="0"/>
              <a:t>—</a:t>
            </a:r>
            <a:r>
              <a:rPr lang="zh-CN" altLang="en-US" dirty="0"/>
              <a:t>滑轮   </a:t>
            </a:r>
            <a:r>
              <a:rPr lang="en-US" altLang="zh-CN" dirty="0"/>
              <a:t>PK  </a:t>
            </a:r>
            <a:r>
              <a:rPr lang="zh-CN" altLang="en-US" dirty="0"/>
              <a:t>杆模型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DD9652-F4FC-4711-9457-5128526204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P26  </a:t>
            </a:r>
            <a:r>
              <a:rPr lang="zh-CN" altLang="en-US" dirty="0"/>
              <a:t>典例</a:t>
            </a:r>
          </a:p>
        </p:txBody>
      </p:sp>
      <p:pic>
        <p:nvPicPr>
          <p:cNvPr id="1026" name="Picture 2" descr="E:\郑雪荣\课件\物理\2017新课标版物理教学课件（word）\16KG1a.TIF">
            <a:extLst>
              <a:ext uri="{FF2B5EF4-FFF2-40B4-BE49-F238E27FC236}">
                <a16:creationId xmlns:a16="http://schemas.microsoft.com/office/drawing/2014/main" id="{EFE8AC92-0666-4C5F-A5BE-E911FCF7F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2442" y="1825625"/>
            <a:ext cx="2361358" cy="1295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17YASW2-97.TIF">
            <a:extLst>
              <a:ext uri="{FF2B5EF4-FFF2-40B4-BE49-F238E27FC236}">
                <a16:creationId xmlns:a16="http://schemas.microsoft.com/office/drawing/2014/main" id="{7F810D70-95EB-49B7-A4A8-813CAA790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347" y="1467802"/>
            <a:ext cx="4786892" cy="1809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 descr="F:\2016赵瑊\一轮\物理（通用）\word\L171.TIF">
            <a:extLst>
              <a:ext uri="{FF2B5EF4-FFF2-40B4-BE49-F238E27FC236}">
                <a16:creationId xmlns:a16="http://schemas.microsoft.com/office/drawing/2014/main" id="{282BF4DB-3E4C-44E0-A503-A46FF6CEAA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872" y="3414481"/>
            <a:ext cx="2967307" cy="23665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111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A4CD3E-2526-4397-8CCB-3BB62A07B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两种杆模型的对比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F59CB49-3DE7-424C-9E6B-9BEE7E81D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323" y="1637786"/>
            <a:ext cx="3992740" cy="1010896"/>
          </a:xfrm>
        </p:spPr>
        <p:txBody>
          <a:bodyPr/>
          <a:lstStyle/>
          <a:p>
            <a:r>
              <a:rPr lang="en-US" altLang="zh-CN" dirty="0"/>
              <a:t>P19</a:t>
            </a:r>
            <a:r>
              <a:rPr lang="zh-CN" altLang="en-US" dirty="0"/>
              <a:t>页 突破点二 典例</a:t>
            </a:r>
            <a:endParaRPr lang="en-US" altLang="zh-CN" dirty="0"/>
          </a:p>
          <a:p>
            <a:r>
              <a:rPr lang="zh-CN" altLang="en-US" dirty="0"/>
              <a:t>黄本</a:t>
            </a:r>
            <a:r>
              <a:rPr lang="en-US" altLang="zh-CN" dirty="0"/>
              <a:t>P267</a:t>
            </a:r>
            <a:r>
              <a:rPr lang="zh-CN" altLang="en-US" dirty="0"/>
              <a:t>页</a:t>
            </a:r>
            <a:r>
              <a:rPr lang="en-US" altLang="zh-CN" dirty="0"/>
              <a:t>   3</a:t>
            </a:r>
            <a:endParaRPr lang="zh-CN" altLang="en-US" dirty="0"/>
          </a:p>
        </p:txBody>
      </p:sp>
      <p:pic>
        <p:nvPicPr>
          <p:cNvPr id="3074" name="Picture 2" descr="17YASW2-8.TIF">
            <a:extLst>
              <a:ext uri="{FF2B5EF4-FFF2-40B4-BE49-F238E27FC236}">
                <a16:creationId xmlns:a16="http://schemas.microsoft.com/office/drawing/2014/main" id="{7E30CF7B-9954-4DB5-8EA4-90B5C025D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689" y="1366153"/>
            <a:ext cx="4032251" cy="2388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17YASW2-97.TIF">
            <a:extLst>
              <a:ext uri="{FF2B5EF4-FFF2-40B4-BE49-F238E27FC236}">
                <a16:creationId xmlns:a16="http://schemas.microsoft.com/office/drawing/2014/main" id="{451AC8A6-2CDD-4CC9-A1E7-D9CC246A1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478" y="4900319"/>
            <a:ext cx="4786892" cy="1809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 descr="E:\郑雪荣\课件\物理\2017新课标版物理教学课件（word）\ZT2-12.TIF">
            <a:extLst>
              <a:ext uri="{FF2B5EF4-FFF2-40B4-BE49-F238E27FC236}">
                <a16:creationId xmlns:a16="http://schemas.microsoft.com/office/drawing/2014/main" id="{58060D13-B520-461A-9F67-4875AA4ABF01}"/>
              </a:ext>
            </a:extLst>
          </p:cNvPr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899" y="2651858"/>
            <a:ext cx="2070247" cy="3791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 descr="17YASW2-110.TIF">
            <a:extLst>
              <a:ext uri="{FF2B5EF4-FFF2-40B4-BE49-F238E27FC236}">
                <a16:creationId xmlns:a16="http://schemas.microsoft.com/office/drawing/2014/main" id="{6362A8CA-CE2B-4D0F-B58D-B2A79E287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146" y="1825624"/>
            <a:ext cx="1895337" cy="2282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075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797D44-6ECA-49AE-8DDD-99374074A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第一类动态平衡</a:t>
            </a:r>
            <a:r>
              <a:rPr lang="en-US" altLang="zh-CN" dirty="0"/>
              <a:t>P29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B5ECDBF-9773-44BA-A6F6-7EED2C9ED2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0741" y="4751705"/>
            <a:ext cx="7011573" cy="692492"/>
          </a:xfrm>
        </p:spPr>
        <p:txBody>
          <a:bodyPr>
            <a:normAutofit/>
          </a:bodyPr>
          <a:lstStyle/>
          <a:p>
            <a:r>
              <a:rPr lang="zh-CN" altLang="en-US" dirty="0"/>
              <a:t>恒定条件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r>
              <a:rPr lang="en-US" altLang="zh-CN" dirty="0"/>
              <a:t>G—</a:t>
            </a:r>
            <a:r>
              <a:rPr lang="zh-CN" altLang="en-US" dirty="0"/>
              <a:t>大小、方向</a:t>
            </a:r>
            <a:r>
              <a:rPr lang="en-US" altLang="zh-CN" dirty="0"/>
              <a:t>=</a:t>
            </a:r>
            <a:r>
              <a:rPr lang="zh-CN" altLang="en-US" dirty="0"/>
              <a:t>两个固定点</a:t>
            </a:r>
          </a:p>
        </p:txBody>
      </p:sp>
      <p:pic>
        <p:nvPicPr>
          <p:cNvPr id="4" name="图片 3" descr="E:\郑雪荣\课件\物理\2017新课标版物理教学课件（word）\ZT2-7.TIF">
            <a:extLst>
              <a:ext uri="{FF2B5EF4-FFF2-40B4-BE49-F238E27FC236}">
                <a16:creationId xmlns:a16="http://schemas.microsoft.com/office/drawing/2014/main" id="{690229C3-C676-4B7E-87CF-1E2D3845C7CD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188" y="546893"/>
            <a:ext cx="2128910" cy="2168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E:\郑雪荣\课件\物理\2017新课标版物理教学课件（word）\XKB-16T.TIF">
            <a:extLst>
              <a:ext uri="{FF2B5EF4-FFF2-40B4-BE49-F238E27FC236}">
                <a16:creationId xmlns:a16="http://schemas.microsoft.com/office/drawing/2014/main" id="{76796B20-2C27-4E70-B12A-8E9664DD5EF5}"/>
              </a:ext>
            </a:extLst>
          </p:cNvPr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2972" y="441911"/>
            <a:ext cx="929151" cy="2767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E:\郑雪荣\课件\物理\2017新课标版物理教学课件（word）\W12.TIF">
            <a:extLst>
              <a:ext uri="{FF2B5EF4-FFF2-40B4-BE49-F238E27FC236}">
                <a16:creationId xmlns:a16="http://schemas.microsoft.com/office/drawing/2014/main" id="{E90F5B20-039E-4F6E-A025-C3503F5BC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854" y="1630979"/>
            <a:ext cx="2117872" cy="264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E:\郑雪荣\课件\物理\2017新课标版物理教学课件（word）\W13.TIF">
            <a:extLst>
              <a:ext uri="{FF2B5EF4-FFF2-40B4-BE49-F238E27FC236}">
                <a16:creationId xmlns:a16="http://schemas.microsoft.com/office/drawing/2014/main" id="{6E357EA0-BB4D-4A8C-96D3-26F1E1CBB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698" y="1462288"/>
            <a:ext cx="3143299" cy="314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 descr="E:\郑雪荣\课件\物理\2017新课标版物理教学课件（word）\ZT2-12.TIF">
            <a:extLst>
              <a:ext uri="{FF2B5EF4-FFF2-40B4-BE49-F238E27FC236}">
                <a16:creationId xmlns:a16="http://schemas.microsoft.com/office/drawing/2014/main" id="{6E16433C-6F67-4E5F-8E8E-7A9E0021B749}"/>
              </a:ext>
            </a:extLst>
          </p:cNvPr>
          <p:cNvPicPr/>
          <p:nvPr/>
        </p:nvPicPr>
        <p:blipFill>
          <a:blip r:embed="rId10" r:link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103" y="3202628"/>
            <a:ext cx="1704487" cy="280591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内容占位符 2">
            <a:extLst>
              <a:ext uri="{FF2B5EF4-FFF2-40B4-BE49-F238E27FC236}">
                <a16:creationId xmlns:a16="http://schemas.microsoft.com/office/drawing/2014/main" id="{05FD939F-3328-49B6-A079-F25FA6A5796C}"/>
              </a:ext>
            </a:extLst>
          </p:cNvPr>
          <p:cNvSpPr txBox="1">
            <a:spLocks/>
          </p:cNvSpPr>
          <p:nvPr/>
        </p:nvSpPr>
        <p:spPr>
          <a:xfrm>
            <a:off x="950741" y="5437645"/>
            <a:ext cx="6604789" cy="570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恒定条件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  <a:r>
              <a:rPr lang="en-US" altLang="zh-CN" dirty="0"/>
              <a:t>F—</a:t>
            </a:r>
            <a:r>
              <a:rPr lang="zh-CN" altLang="en-US" dirty="0"/>
              <a:t>方向</a:t>
            </a:r>
            <a:r>
              <a:rPr lang="en-US" altLang="zh-CN" dirty="0"/>
              <a:t>=</a:t>
            </a:r>
            <a:r>
              <a:rPr lang="zh-CN" altLang="en-US" dirty="0"/>
              <a:t>一条固定射线</a:t>
            </a:r>
          </a:p>
        </p:txBody>
      </p:sp>
      <p:pic>
        <p:nvPicPr>
          <p:cNvPr id="4100" name="Picture 4" descr="17YASW2-231.TIF">
            <a:extLst>
              <a:ext uri="{FF2B5EF4-FFF2-40B4-BE49-F238E27FC236}">
                <a16:creationId xmlns:a16="http://schemas.microsoft.com/office/drawing/2014/main" id="{BD7FD1FA-F258-4EF9-8C47-62F20A506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r:link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500" y="227683"/>
            <a:ext cx="1806526" cy="2806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17YASW2-232.TIF">
            <a:extLst>
              <a:ext uri="{FF2B5EF4-FFF2-40B4-BE49-F238E27FC236}">
                <a16:creationId xmlns:a16="http://schemas.microsoft.com/office/drawing/2014/main" id="{05C0FB4E-BAFC-4177-BA0F-E5C13E7D5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r:link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671" y="582537"/>
            <a:ext cx="2007442" cy="230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80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32FD92-7B02-4EBD-A1AA-452019724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第二类</a:t>
            </a:r>
            <a:r>
              <a:rPr lang="en-US" altLang="zh-CN" dirty="0"/>
              <a:t>P29 </a:t>
            </a:r>
            <a:r>
              <a:rPr lang="zh-CN" altLang="en-US" dirty="0"/>
              <a:t>典例</a:t>
            </a:r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C34377-6453-46E1-826B-359BC4507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96840" cy="695314"/>
          </a:xfrm>
        </p:spPr>
        <p:txBody>
          <a:bodyPr/>
          <a:lstStyle/>
          <a:p>
            <a:r>
              <a:rPr lang="zh-CN" altLang="en-US" dirty="0"/>
              <a:t>恒定条件：</a:t>
            </a:r>
            <a:r>
              <a:rPr lang="en-US" altLang="zh-CN" dirty="0"/>
              <a:t>AC</a:t>
            </a:r>
            <a:r>
              <a:rPr lang="zh-CN" altLang="en-US" dirty="0"/>
              <a:t>、</a:t>
            </a:r>
            <a:r>
              <a:rPr lang="en-US" altLang="zh-CN" dirty="0"/>
              <a:t>AB</a:t>
            </a:r>
            <a:r>
              <a:rPr lang="zh-CN" altLang="en-US" dirty="0"/>
              <a:t>长度固定</a:t>
            </a:r>
          </a:p>
        </p:txBody>
      </p:sp>
      <p:pic>
        <p:nvPicPr>
          <p:cNvPr id="4" name="图片 3" descr="E:\郑雪荣\课件\物理\2017新课标版物理教学课件（word）\ZT2-12.TIF">
            <a:extLst>
              <a:ext uri="{FF2B5EF4-FFF2-40B4-BE49-F238E27FC236}">
                <a16:creationId xmlns:a16="http://schemas.microsoft.com/office/drawing/2014/main" id="{4679BCC2-8134-430D-9198-73557C455C31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165" y="1195376"/>
            <a:ext cx="1704487" cy="28059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40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AA6451-A865-41BE-A68C-E040B89BD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第三类动态平衡</a:t>
            </a:r>
            <a:r>
              <a:rPr lang="en-US" altLang="zh-CN" dirty="0"/>
              <a:t>P29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8A3B43-0AAA-404E-8110-61D6FC990E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恒定条件：</a:t>
            </a:r>
            <a:r>
              <a:rPr lang="en-US" altLang="zh-CN" dirty="0"/>
              <a:t>AB</a:t>
            </a:r>
            <a:r>
              <a:rPr lang="zh-CN" altLang="en-US" dirty="0"/>
              <a:t>和绳长恒定</a:t>
            </a:r>
          </a:p>
        </p:txBody>
      </p:sp>
      <p:pic>
        <p:nvPicPr>
          <p:cNvPr id="5122" name="Picture 2" descr="17YASW2-154.TIF">
            <a:extLst>
              <a:ext uri="{FF2B5EF4-FFF2-40B4-BE49-F238E27FC236}">
                <a16:creationId xmlns:a16="http://schemas.microsoft.com/office/drawing/2014/main" id="{7A5EFBC1-DF38-473B-802C-721E788498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671" y="1423402"/>
            <a:ext cx="3233004" cy="323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17YASW2-158.TIF">
            <a:extLst>
              <a:ext uri="{FF2B5EF4-FFF2-40B4-BE49-F238E27FC236}">
                <a16:creationId xmlns:a16="http://schemas.microsoft.com/office/drawing/2014/main" id="{62BA36B0-5F96-4899-9188-6F7033EE3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747" y="2490678"/>
            <a:ext cx="2635799" cy="3465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87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2D431A2-E7D3-4F3D-8981-97BE23886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154" y="362585"/>
            <a:ext cx="6392594" cy="1297403"/>
          </a:xfrm>
        </p:spPr>
        <p:txBody>
          <a:bodyPr/>
          <a:lstStyle/>
          <a:p>
            <a:r>
              <a:rPr lang="zh-CN" altLang="en-US" dirty="0"/>
              <a:t>第一类：恒定条件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  <a:r>
              <a:rPr lang="en-US" altLang="zh-CN" dirty="0"/>
              <a:t>G—</a:t>
            </a:r>
            <a:r>
              <a:rPr lang="zh-CN" altLang="en-US" dirty="0"/>
              <a:t>大小、方向</a:t>
            </a:r>
            <a:r>
              <a:rPr lang="en-US" altLang="zh-CN" dirty="0"/>
              <a:t>=</a:t>
            </a:r>
            <a:r>
              <a:rPr lang="zh-CN" altLang="en-US" dirty="0"/>
              <a:t>两个固定点；恒定条件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  <a:r>
              <a:rPr lang="en-US" altLang="zh-CN" dirty="0"/>
              <a:t>F—</a:t>
            </a:r>
            <a:r>
              <a:rPr lang="zh-CN" altLang="en-US" dirty="0"/>
              <a:t>方向</a:t>
            </a:r>
            <a:r>
              <a:rPr lang="en-US" altLang="zh-CN" dirty="0"/>
              <a:t>=</a:t>
            </a:r>
            <a:r>
              <a:rPr lang="zh-CN" altLang="en-US" dirty="0"/>
              <a:t>一条固定射线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pic>
        <p:nvPicPr>
          <p:cNvPr id="4" name="Picture 3" descr="E:\郑雪荣\课件\物理\2017新课标版物理教学课件（word）\W13.TIF">
            <a:extLst>
              <a:ext uri="{FF2B5EF4-FFF2-40B4-BE49-F238E27FC236}">
                <a16:creationId xmlns:a16="http://schemas.microsoft.com/office/drawing/2014/main" id="{9315BEF4-59AA-4232-866E-2DEDE1258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2756" y="276298"/>
            <a:ext cx="3143299" cy="314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>
            <a:extLst>
              <a:ext uri="{FF2B5EF4-FFF2-40B4-BE49-F238E27FC236}">
                <a16:creationId xmlns:a16="http://schemas.microsoft.com/office/drawing/2014/main" id="{6167C997-90D3-4FB6-ADCF-D353AA2C6CE3}"/>
              </a:ext>
            </a:extLst>
          </p:cNvPr>
          <p:cNvSpPr txBox="1">
            <a:spLocks/>
          </p:cNvSpPr>
          <p:nvPr/>
        </p:nvSpPr>
        <p:spPr>
          <a:xfrm>
            <a:off x="0" y="2208481"/>
            <a:ext cx="6392594" cy="9708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第二类：</a:t>
            </a:r>
            <a:r>
              <a:rPr lang="en-US" altLang="zh-CN" dirty="0"/>
              <a:t> </a:t>
            </a:r>
            <a:r>
              <a:rPr lang="zh-CN" altLang="en-US" dirty="0"/>
              <a:t>两个线段长度固定。相似三角形</a:t>
            </a:r>
          </a:p>
          <a:p>
            <a:endParaRPr lang="zh-CN" altLang="en-US" dirty="0"/>
          </a:p>
        </p:txBody>
      </p:sp>
      <p:pic>
        <p:nvPicPr>
          <p:cNvPr id="6146" name="Picture 2" descr="17YASW2-153.TIF">
            <a:extLst>
              <a:ext uri="{FF2B5EF4-FFF2-40B4-BE49-F238E27FC236}">
                <a16:creationId xmlns:a16="http://schemas.microsoft.com/office/drawing/2014/main" id="{1B25A98C-37E8-4CD0-9C13-FAEB347F0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500" y="2439523"/>
            <a:ext cx="2077500" cy="3006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内容占位符 2">
            <a:extLst>
              <a:ext uri="{FF2B5EF4-FFF2-40B4-BE49-F238E27FC236}">
                <a16:creationId xmlns:a16="http://schemas.microsoft.com/office/drawing/2014/main" id="{E3FE753A-C44B-405C-8945-4146D4EEBF92}"/>
              </a:ext>
            </a:extLst>
          </p:cNvPr>
          <p:cNvSpPr txBox="1">
            <a:spLocks/>
          </p:cNvSpPr>
          <p:nvPr/>
        </p:nvSpPr>
        <p:spPr>
          <a:xfrm>
            <a:off x="205154" y="4274087"/>
            <a:ext cx="6392594" cy="9708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第三类：</a:t>
            </a:r>
            <a:r>
              <a:rPr lang="en-US" altLang="zh-CN" dirty="0"/>
              <a:t>AB</a:t>
            </a:r>
            <a:r>
              <a:rPr lang="zh-CN" altLang="en-US" dirty="0"/>
              <a:t>和绳长恒定</a:t>
            </a:r>
          </a:p>
          <a:p>
            <a:endParaRPr lang="zh-CN" altLang="en-US" dirty="0"/>
          </a:p>
        </p:txBody>
      </p:sp>
      <p:pic>
        <p:nvPicPr>
          <p:cNvPr id="8" name="Picture 2" descr="17YASW2-154.TIF">
            <a:extLst>
              <a:ext uri="{FF2B5EF4-FFF2-40B4-BE49-F238E27FC236}">
                <a16:creationId xmlns:a16="http://schemas.microsoft.com/office/drawing/2014/main" id="{B314A8E0-59F0-4B42-A4A4-AA1A6FE47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445" y="3419597"/>
            <a:ext cx="2353944" cy="2353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400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A9341CF-070F-4326-B8D7-7AFF9C183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整体法和隔离法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AFC078-AEF4-48A3-965C-D5FCEA52B9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53588"/>
            <a:ext cx="11189677" cy="650289"/>
          </a:xfrm>
        </p:spPr>
        <p:txBody>
          <a:bodyPr/>
          <a:lstStyle/>
          <a:p>
            <a:r>
              <a:rPr lang="zh-CN" altLang="en-US" dirty="0"/>
              <a:t>整体法使用条件：运动情况相同（一般是相对静止）</a:t>
            </a:r>
          </a:p>
        </p:txBody>
      </p:sp>
      <p:pic>
        <p:nvPicPr>
          <p:cNvPr id="4" name="图片 3" descr="F:\2016赵瑊\一轮\物理（通用）\word\L181.TIF">
            <a:extLst>
              <a:ext uri="{FF2B5EF4-FFF2-40B4-BE49-F238E27FC236}">
                <a16:creationId xmlns:a16="http://schemas.microsoft.com/office/drawing/2014/main" id="{04D87296-2B73-4CF0-995C-5011E215486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43" y="1690688"/>
            <a:ext cx="3607191" cy="27624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 descr="F:\2016赵瑊\一轮\物理（通用）\word\L181a.TIF">
            <a:extLst>
              <a:ext uri="{FF2B5EF4-FFF2-40B4-BE49-F238E27FC236}">
                <a16:creationId xmlns:a16="http://schemas.microsoft.com/office/drawing/2014/main" id="{FC78290D-DF62-48A8-B539-5E18525597E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834" y="1825625"/>
            <a:ext cx="3179884" cy="326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 descr="F:\2016赵瑊\一轮\物理（通用）\word\L151.TIF">
            <a:extLst>
              <a:ext uri="{FF2B5EF4-FFF2-40B4-BE49-F238E27FC236}">
                <a16:creationId xmlns:a16="http://schemas.microsoft.com/office/drawing/2014/main" id="{3C828A51-2192-424A-B04D-67AA58A90D8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021" y="1576437"/>
            <a:ext cx="3245997" cy="28767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0937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44C9D8-D1FA-4631-B09F-0DC805108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16654A5-33BD-4933-BAE4-6351CD1CE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F:\2016赵瑊\一轮\物理（通用）\word\L162.TIF">
            <a:extLst>
              <a:ext uri="{FF2B5EF4-FFF2-40B4-BE49-F238E27FC236}">
                <a16:creationId xmlns:a16="http://schemas.microsoft.com/office/drawing/2014/main" id="{BECABAB8-9F6D-42D6-B41B-B91E9BE220F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340" y="248872"/>
            <a:ext cx="3611038" cy="1818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E:\郑雪荣\课件\物理\2017新课标版物理教学课件（word）\wlsh1-1.TIF">
            <a:extLst>
              <a:ext uri="{FF2B5EF4-FFF2-40B4-BE49-F238E27FC236}">
                <a16:creationId xmlns:a16="http://schemas.microsoft.com/office/drawing/2014/main" id="{2FCC1F5D-77D4-4CDD-989B-1022788A9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105" y="2551014"/>
            <a:ext cx="3851959" cy="266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E:\郑雪荣\课件\物理\2017新课标版物理教学课件（word）\15kbwlz33.tif">
            <a:extLst>
              <a:ext uri="{FF2B5EF4-FFF2-40B4-BE49-F238E27FC236}">
                <a16:creationId xmlns:a16="http://schemas.microsoft.com/office/drawing/2014/main" id="{4F8861C4-0C21-423B-B997-65FA57A30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22" y="625475"/>
            <a:ext cx="5488398" cy="289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3377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149</Words>
  <Application>Microsoft Office PowerPoint</Application>
  <PresentationFormat>宽屏</PresentationFormat>
  <Paragraphs>18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3" baseType="lpstr">
      <vt:lpstr>等线</vt:lpstr>
      <vt:lpstr>等线 Light</vt:lpstr>
      <vt:lpstr>Arial</vt:lpstr>
      <vt:lpstr>Office 主题​​</vt:lpstr>
      <vt:lpstr>力的合成与分解讲评</vt:lpstr>
      <vt:lpstr>菱形图像—滑轮   PK  杆模型</vt:lpstr>
      <vt:lpstr>两种杆模型的对比</vt:lpstr>
      <vt:lpstr>第一类动态平衡P29</vt:lpstr>
      <vt:lpstr>第二类P29 典例3</vt:lpstr>
      <vt:lpstr>第三类动态平衡P29</vt:lpstr>
      <vt:lpstr>PowerPoint 演示文稿</vt:lpstr>
      <vt:lpstr>整体法和隔离法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2017-08-08T13:26:33Z</dcterms:created>
  <dcterms:modified xsi:type="dcterms:W3CDTF">2017-08-09T00:13:37Z</dcterms:modified>
</cp:coreProperties>
</file>