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83" r:id="rId2"/>
    <p:sldId id="261" r:id="rId3"/>
    <p:sldId id="282" r:id="rId4"/>
    <p:sldId id="278" r:id="rId5"/>
    <p:sldId id="274" r:id="rId6"/>
    <p:sldId id="262" r:id="rId7"/>
    <p:sldId id="264" r:id="rId8"/>
    <p:sldId id="268" r:id="rId9"/>
    <p:sldId id="270" r:id="rId10"/>
    <p:sldId id="277" r:id="rId11"/>
    <p:sldId id="272" r:id="rId12"/>
    <p:sldId id="275" r:id="rId13"/>
    <p:sldId id="263" r:id="rId14"/>
    <p:sldId id="27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FFCC"/>
    <a:srgbClr val="FFFF99"/>
    <a:srgbClr val="B2B2B2"/>
    <a:srgbClr val="DDDDDD"/>
    <a:srgbClr val="800000"/>
    <a:srgbClr val="0000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91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auto">
          <a:xfrm>
            <a:off x="4760913" y="20638"/>
            <a:ext cx="4438650" cy="4038600"/>
          </a:xfrm>
          <a:custGeom>
            <a:avLst/>
            <a:gdLst/>
            <a:ahLst/>
            <a:cxnLst>
              <a:cxn ang="0">
                <a:pos x="23" y="4"/>
              </a:cxn>
              <a:cxn ang="0">
                <a:pos x="11" y="71"/>
              </a:cxn>
              <a:cxn ang="0">
                <a:pos x="25" y="393"/>
              </a:cxn>
              <a:cxn ang="0">
                <a:pos x="54" y="457"/>
              </a:cxn>
              <a:cxn ang="0">
                <a:pos x="158" y="482"/>
              </a:cxn>
              <a:cxn ang="0">
                <a:pos x="204" y="495"/>
              </a:cxn>
              <a:cxn ang="0">
                <a:pos x="520" y="475"/>
              </a:cxn>
              <a:cxn ang="0">
                <a:pos x="533" y="167"/>
              </a:cxn>
              <a:cxn ang="0">
                <a:pos x="369" y="16"/>
              </a:cxn>
              <a:cxn ang="0">
                <a:pos x="249" y="29"/>
              </a:cxn>
              <a:cxn ang="0">
                <a:pos x="198" y="11"/>
              </a:cxn>
              <a:cxn ang="0">
                <a:pos x="151" y="2"/>
              </a:cxn>
              <a:cxn ang="0">
                <a:pos x="23" y="4"/>
              </a:cxn>
            </a:cxnLst>
            <a:rect l="0" t="0" r="r" b="b"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4572000" y="28575"/>
            <a:ext cx="4756150" cy="4338638"/>
            <a:chOff x="2918" y="18"/>
            <a:chExt cx="2958" cy="2699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3060" y="18"/>
              <a:ext cx="490" cy="187"/>
            </a:xfrm>
            <a:custGeom>
              <a:avLst/>
              <a:gdLst/>
              <a:ahLst/>
              <a:cxnLst>
                <a:cxn ang="0">
                  <a:pos x="71" y="25"/>
                </a:cxn>
                <a:cxn ang="0">
                  <a:pos x="91" y="20"/>
                </a:cxn>
                <a:cxn ang="0">
                  <a:pos x="92" y="17"/>
                </a:cxn>
                <a:cxn ang="0">
                  <a:pos x="88" y="0"/>
                </a:cxn>
                <a:cxn ang="0">
                  <a:pos x="25" y="0"/>
                </a:cxn>
                <a:cxn ang="0">
                  <a:pos x="10" y="22"/>
                </a:cxn>
                <a:cxn ang="0">
                  <a:pos x="71" y="25"/>
                </a:cxn>
              </a:cxnLst>
              <a:rect l="0" t="0" r="r" b="b"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2918" y="18"/>
              <a:ext cx="2958" cy="2699"/>
            </a:xfrm>
            <a:custGeom>
              <a:avLst/>
              <a:gdLst/>
              <a:ahLst/>
              <a:cxnLst>
                <a:cxn ang="0">
                  <a:pos x="504" y="1"/>
                </a:cxn>
                <a:cxn ang="0">
                  <a:pos x="157" y="0"/>
                </a:cxn>
                <a:cxn ang="0">
                  <a:pos x="225" y="21"/>
                </a:cxn>
                <a:cxn ang="0">
                  <a:pos x="174" y="39"/>
                </a:cxn>
                <a:cxn ang="0">
                  <a:pos x="207" y="71"/>
                </a:cxn>
                <a:cxn ang="0">
                  <a:pos x="74" y="60"/>
                </a:cxn>
                <a:cxn ang="0">
                  <a:pos x="26" y="63"/>
                </a:cxn>
                <a:cxn ang="0">
                  <a:pos x="199" y="487"/>
                </a:cxn>
                <a:cxn ang="0">
                  <a:pos x="144" y="341"/>
                </a:cxn>
                <a:cxn ang="0">
                  <a:pos x="105" y="376"/>
                </a:cxn>
                <a:cxn ang="0">
                  <a:pos x="94" y="435"/>
                </a:cxn>
                <a:cxn ang="0">
                  <a:pos x="124" y="265"/>
                </a:cxn>
                <a:cxn ang="0">
                  <a:pos x="153" y="228"/>
                </a:cxn>
                <a:cxn ang="0">
                  <a:pos x="209" y="237"/>
                </a:cxn>
                <a:cxn ang="0">
                  <a:pos x="188" y="306"/>
                </a:cxn>
                <a:cxn ang="0">
                  <a:pos x="192" y="395"/>
                </a:cxn>
                <a:cxn ang="0">
                  <a:pos x="515" y="483"/>
                </a:cxn>
                <a:cxn ang="0">
                  <a:pos x="454" y="427"/>
                </a:cxn>
                <a:cxn ang="0">
                  <a:pos x="425" y="345"/>
                </a:cxn>
                <a:cxn ang="0">
                  <a:pos x="396" y="270"/>
                </a:cxn>
                <a:cxn ang="0">
                  <a:pos x="460" y="256"/>
                </a:cxn>
                <a:cxn ang="0">
                  <a:pos x="407" y="223"/>
                </a:cxn>
                <a:cxn ang="0">
                  <a:pos x="439" y="226"/>
                </a:cxn>
                <a:cxn ang="0">
                  <a:pos x="438" y="209"/>
                </a:cxn>
                <a:cxn ang="0">
                  <a:pos x="376" y="211"/>
                </a:cxn>
                <a:cxn ang="0">
                  <a:pos x="357" y="343"/>
                </a:cxn>
                <a:cxn ang="0">
                  <a:pos x="347" y="230"/>
                </a:cxn>
                <a:cxn ang="0">
                  <a:pos x="331" y="182"/>
                </a:cxn>
                <a:cxn ang="0">
                  <a:pos x="347" y="136"/>
                </a:cxn>
                <a:cxn ang="0">
                  <a:pos x="339" y="99"/>
                </a:cxn>
                <a:cxn ang="0">
                  <a:pos x="331" y="62"/>
                </a:cxn>
                <a:cxn ang="0">
                  <a:pos x="369" y="103"/>
                </a:cxn>
                <a:cxn ang="0">
                  <a:pos x="415" y="47"/>
                </a:cxn>
                <a:cxn ang="0">
                  <a:pos x="409" y="95"/>
                </a:cxn>
                <a:cxn ang="0">
                  <a:pos x="401" y="130"/>
                </a:cxn>
                <a:cxn ang="0">
                  <a:pos x="401" y="181"/>
                </a:cxn>
                <a:cxn ang="0">
                  <a:pos x="558" y="181"/>
                </a:cxn>
                <a:cxn ang="0">
                  <a:pos x="554" y="76"/>
                </a:cxn>
                <a:cxn ang="0">
                  <a:pos x="249" y="69"/>
                </a:cxn>
                <a:cxn ang="0">
                  <a:pos x="293" y="93"/>
                </a:cxn>
                <a:cxn ang="0">
                  <a:pos x="171" y="195"/>
                </a:cxn>
                <a:cxn ang="0">
                  <a:pos x="69" y="98"/>
                </a:cxn>
                <a:cxn ang="0">
                  <a:pos x="191" y="106"/>
                </a:cxn>
                <a:cxn ang="0">
                  <a:pos x="220" y="105"/>
                </a:cxn>
                <a:cxn ang="0">
                  <a:pos x="302" y="121"/>
                </a:cxn>
                <a:cxn ang="0">
                  <a:pos x="276" y="256"/>
                </a:cxn>
                <a:cxn ang="0">
                  <a:pos x="260" y="137"/>
                </a:cxn>
                <a:cxn ang="0">
                  <a:pos x="171" y="195"/>
                </a:cxn>
                <a:cxn ang="0">
                  <a:pos x="223" y="225"/>
                </a:cxn>
                <a:cxn ang="0">
                  <a:pos x="247" y="158"/>
                </a:cxn>
                <a:cxn ang="0">
                  <a:pos x="326" y="292"/>
                </a:cxn>
                <a:cxn ang="0">
                  <a:pos x="215" y="321"/>
                </a:cxn>
                <a:cxn ang="0">
                  <a:pos x="309" y="277"/>
                </a:cxn>
                <a:cxn ang="0">
                  <a:pos x="318" y="133"/>
                </a:cxn>
                <a:cxn ang="0">
                  <a:pos x="313" y="213"/>
                </a:cxn>
                <a:cxn ang="0">
                  <a:pos x="299" y="144"/>
                </a:cxn>
                <a:cxn ang="0">
                  <a:pos x="507" y="179"/>
                </a:cxn>
                <a:cxn ang="0">
                  <a:pos x="461" y="162"/>
                </a:cxn>
              </a:cxnLst>
              <a:rect l="0" t="0" r="r" b="b"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3621" y="1287"/>
              <a:ext cx="238" cy="283"/>
            </a:xfrm>
            <a:custGeom>
              <a:avLst/>
              <a:gdLst/>
              <a:ahLst/>
              <a:cxnLst>
                <a:cxn ang="0">
                  <a:pos x="40" y="15"/>
                </a:cxn>
                <a:cxn ang="0">
                  <a:pos x="27" y="56"/>
                </a:cxn>
                <a:cxn ang="0">
                  <a:pos x="40" y="15"/>
                </a:cxn>
              </a:cxnLst>
              <a:rect l="0" t="0" r="r" b="b"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3403" y="1403"/>
              <a:ext cx="208" cy="379"/>
            </a:xfrm>
            <a:custGeom>
              <a:avLst/>
              <a:gdLst/>
              <a:ahLst/>
              <a:cxnLst>
                <a:cxn ang="0">
                  <a:pos x="19" y="27"/>
                </a:cxn>
                <a:cxn ang="0">
                  <a:pos x="12" y="69"/>
                </a:cxn>
                <a:cxn ang="0">
                  <a:pos x="40" y="45"/>
                </a:cxn>
                <a:cxn ang="0">
                  <a:pos x="37" y="24"/>
                </a:cxn>
                <a:cxn ang="0">
                  <a:pos x="19" y="27"/>
                </a:cxn>
              </a:cxnLst>
              <a:rect l="0" t="0" r="r" b="b"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272" y="645"/>
              <a:ext cx="681" cy="318"/>
            </a:xfrm>
            <a:custGeom>
              <a:avLst/>
              <a:gdLst/>
              <a:ahLst/>
              <a:cxnLst>
                <a:cxn ang="0">
                  <a:pos x="112" y="4"/>
                </a:cxn>
                <a:cxn ang="0">
                  <a:pos x="24" y="4"/>
                </a:cxn>
                <a:cxn ang="0">
                  <a:pos x="2" y="25"/>
                </a:cxn>
                <a:cxn ang="0">
                  <a:pos x="60" y="58"/>
                </a:cxn>
                <a:cxn ang="0">
                  <a:pos x="96" y="54"/>
                </a:cxn>
                <a:cxn ang="0">
                  <a:pos x="113" y="53"/>
                </a:cxn>
                <a:cxn ang="0">
                  <a:pos x="112" y="4"/>
                </a:cxn>
              </a:cxnLst>
              <a:rect l="0" t="0" r="r" b="b"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4046" y="1545"/>
              <a:ext cx="492" cy="516"/>
            </a:xfrm>
            <a:custGeom>
              <a:avLst/>
              <a:gdLst/>
              <a:ahLst/>
              <a:cxnLst>
                <a:cxn ang="0">
                  <a:pos x="67" y="5"/>
                </a:cxn>
                <a:cxn ang="0">
                  <a:pos x="31" y="5"/>
                </a:cxn>
                <a:cxn ang="0">
                  <a:pos x="12" y="57"/>
                </a:cxn>
                <a:cxn ang="0">
                  <a:pos x="79" y="62"/>
                </a:cxn>
                <a:cxn ang="0">
                  <a:pos x="67" y="5"/>
                </a:cxn>
              </a:cxnLst>
              <a:rect l="0" t="0" r="r" b="b"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173" y="1024"/>
              <a:ext cx="501" cy="96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40" y="15"/>
                </a:cxn>
                <a:cxn ang="0">
                  <a:pos x="15" y="0"/>
                </a:cxn>
              </a:cxnLst>
              <a:rect l="0" t="0" r="r" b="b"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5340" y="1004"/>
              <a:ext cx="385" cy="237"/>
            </a:xfrm>
            <a:custGeom>
              <a:avLst/>
              <a:gdLst/>
              <a:ahLst/>
              <a:cxnLst>
                <a:cxn ang="0">
                  <a:pos x="21" y="37"/>
                </a:cxn>
                <a:cxn ang="0">
                  <a:pos x="70" y="17"/>
                </a:cxn>
                <a:cxn ang="0">
                  <a:pos x="48" y="3"/>
                </a:cxn>
                <a:cxn ang="0">
                  <a:pos x="19" y="32"/>
                </a:cxn>
                <a:cxn ang="0">
                  <a:pos x="21" y="37"/>
                </a:cxn>
              </a:cxnLst>
              <a:rect l="0" t="0" r="r" b="b"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5325" y="1201"/>
              <a:ext cx="415" cy="187"/>
            </a:xfrm>
            <a:custGeom>
              <a:avLst/>
              <a:gdLst/>
              <a:ahLst/>
              <a:cxnLst>
                <a:cxn ang="0">
                  <a:pos x="72" y="6"/>
                </a:cxn>
                <a:cxn ang="0">
                  <a:pos x="24" y="17"/>
                </a:cxn>
                <a:cxn ang="0">
                  <a:pos x="17" y="26"/>
                </a:cxn>
                <a:cxn ang="0">
                  <a:pos x="76" y="23"/>
                </a:cxn>
                <a:cxn ang="0">
                  <a:pos x="82" y="20"/>
                </a:cxn>
                <a:cxn ang="0">
                  <a:pos x="82" y="0"/>
                </a:cxn>
                <a:cxn ang="0">
                  <a:pos x="72" y="6"/>
                </a:cxn>
              </a:cxnLst>
              <a:rect l="0" t="0" r="r" b="b"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1" y="1378"/>
              <a:ext cx="698" cy="167"/>
            </a:xfrm>
            <a:custGeom>
              <a:avLst/>
              <a:gdLst/>
              <a:ahLst/>
              <a:cxnLst>
                <a:cxn ang="0">
                  <a:pos x="21" y="1"/>
                </a:cxn>
                <a:cxn ang="0">
                  <a:pos x="8" y="14"/>
                </a:cxn>
                <a:cxn ang="0">
                  <a:pos x="57" y="22"/>
                </a:cxn>
                <a:cxn ang="0">
                  <a:pos x="117" y="23"/>
                </a:cxn>
                <a:cxn ang="0">
                  <a:pos x="114" y="8"/>
                </a:cxn>
                <a:cxn ang="0">
                  <a:pos x="82" y="3"/>
                </a:cxn>
                <a:cxn ang="0">
                  <a:pos x="21" y="1"/>
                </a:cxn>
              </a:cxnLst>
              <a:rect l="0" t="0" r="r" b="b"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5077" y="1540"/>
              <a:ext cx="567" cy="146"/>
            </a:xfrm>
            <a:custGeom>
              <a:avLst/>
              <a:gdLst/>
              <a:ahLst/>
              <a:cxnLst>
                <a:cxn ang="0">
                  <a:pos x="98" y="19"/>
                </a:cxn>
                <a:cxn ang="0">
                  <a:pos x="103" y="4"/>
                </a:cxn>
                <a:cxn ang="0">
                  <a:pos x="74" y="10"/>
                </a:cxn>
                <a:cxn ang="0">
                  <a:pos x="36" y="6"/>
                </a:cxn>
                <a:cxn ang="0">
                  <a:pos x="2" y="4"/>
                </a:cxn>
                <a:cxn ang="0">
                  <a:pos x="98" y="19"/>
                </a:cxn>
              </a:cxnLst>
              <a:rect l="0" t="0" r="r" b="b"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5042" y="1656"/>
              <a:ext cx="583" cy="480"/>
            </a:xfrm>
            <a:custGeom>
              <a:avLst/>
              <a:gdLst/>
              <a:ahLst/>
              <a:cxnLst>
                <a:cxn ang="0">
                  <a:pos x="3" y="53"/>
                </a:cxn>
                <a:cxn ang="0">
                  <a:pos x="26" y="54"/>
                </a:cxn>
                <a:cxn ang="0">
                  <a:pos x="50" y="77"/>
                </a:cxn>
                <a:cxn ang="0">
                  <a:pos x="59" y="84"/>
                </a:cxn>
                <a:cxn ang="0">
                  <a:pos x="81" y="52"/>
                </a:cxn>
                <a:cxn ang="0">
                  <a:pos x="111" y="52"/>
                </a:cxn>
                <a:cxn ang="0">
                  <a:pos x="79" y="27"/>
                </a:cxn>
                <a:cxn ang="0">
                  <a:pos x="37" y="16"/>
                </a:cxn>
                <a:cxn ang="0">
                  <a:pos x="12" y="41"/>
                </a:cxn>
                <a:cxn ang="0">
                  <a:pos x="3" y="53"/>
                </a:cxn>
              </a:cxnLst>
              <a:rect l="0" t="0" r="r" b="b"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421" y="1464"/>
              <a:ext cx="329" cy="854"/>
            </a:xfrm>
            <a:custGeom>
              <a:avLst/>
              <a:gdLst/>
              <a:ahLst/>
              <a:cxnLst>
                <a:cxn ang="0">
                  <a:pos x="51" y="40"/>
                </a:cxn>
                <a:cxn ang="0">
                  <a:pos x="22" y="49"/>
                </a:cxn>
                <a:cxn ang="0">
                  <a:pos x="22" y="59"/>
                </a:cxn>
                <a:cxn ang="0">
                  <a:pos x="50" y="90"/>
                </a:cxn>
                <a:cxn ang="0">
                  <a:pos x="34" y="118"/>
                </a:cxn>
                <a:cxn ang="0">
                  <a:pos x="0" y="148"/>
                </a:cxn>
                <a:cxn ang="0">
                  <a:pos x="17" y="155"/>
                </a:cxn>
                <a:cxn ang="0">
                  <a:pos x="47" y="166"/>
                </a:cxn>
                <a:cxn ang="0">
                  <a:pos x="63" y="162"/>
                </a:cxn>
                <a:cxn ang="0">
                  <a:pos x="65" y="0"/>
                </a:cxn>
                <a:cxn ang="0">
                  <a:pos x="51" y="40"/>
                </a:cxn>
              </a:cxnLst>
              <a:rect l="0" t="0" r="r" b="b"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554038" y="36513"/>
            <a:ext cx="7891462" cy="6821487"/>
            <a:chOff x="349" y="23"/>
            <a:chExt cx="4971" cy="4297"/>
          </a:xfrm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5" name="Freeform 23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" name="Freeform 27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0" name="Freeform 28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1" name="Rectangle 29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4" name="Freeform 32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5" name="Freeform 33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6" name="Freeform 34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7" name="Freeform 35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8" name="Freeform 36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9" name="Freeform 37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0" name="Freeform 38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2" name="Freeform 40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3" name="Rectangle 41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4" name="Rectangle 42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5" name="Freeform 43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6" name="Freeform 44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7" name="Freeform 45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8" name="Freeform 46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49" name="Freeform 47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0" name="Freeform 48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" name="Freeform 49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2" name="Freeform 50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3" name="Freeform 51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4" name="Freeform 52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5" name="Rectangle 53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6" name="Rectangle 54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7" name="Freeform 55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8" name="Freeform 56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9" name="Freeform 57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0" name="Freeform 58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1" name="Freeform 59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2" name="Freeform 60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3" name="Freeform 61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4" name="Freeform 62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5" name="Freeform 63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6" name="Freeform 64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7" name="Rectangle 65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8" name="Rectangle 66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69" name="Freeform 67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0" name="Freeform 68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1" name="Freeform 69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2" name="Freeform 70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3" name="Freeform 71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4" name="Freeform 72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5" name="Freeform 73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6" name="Freeform 74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" name="Freeform 75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" name="Freeform 76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9" name="Rectangle 77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0" name="Rectangle 78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1" name="Freeform 79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2" name="Freeform 80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3" name="Freeform 81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4" name="Freeform 82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5" name="Freeform 83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6" name="Freeform 84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7" name="Freeform 85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8" name="Freeform 86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89" name="Freeform 87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0" name="Freeform 88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1" name="Rectangle 89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2" name="Rectangle 90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3" name="Freeform 91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4" name="Freeform 92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5" name="Freeform 93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6" name="Freeform 94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7" name="Freeform 95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8" name="Freeform 96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99" name="Freeform 97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0" name="Freeform 98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1" name="Freeform 99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2" name="Freeform 100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3" name="Rectangle 101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4" name="Rectangle 102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5" name="Freeform 103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6" name="Freeform 104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7" name="Freeform 105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8" name="Freeform 106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09" name="Freeform 107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0" name="Freeform 108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1" name="Freeform 109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2" name="Freeform 110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3" name="Freeform 111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4" name="Freeform 112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5" name="Rectangle 113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6" name="Rectangle 114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7" name="Freeform 115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8" name="Freeform 116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9" name="Freeform 117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0" name="Freeform 118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1" name="Freeform 119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2" name="Freeform 120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3" name="Freeform 121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4" name="Freeform 122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5" name="Freeform 123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6" name="Freeform 124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7" name="Rectangle 125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8" name="Rectangle 126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29" name="Freeform 127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0" name="Freeform 128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1" name="Freeform 129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2" name="Freeform 130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3" name="Freeform 131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4" name="Freeform 132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5" name="Freeform 133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6" name="Freeform 134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7" name="Freeform 135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8" name="Freeform 136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39" name="Rectangle 137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0" name="Rectangle 138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1" name="Freeform 139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2" name="Freeform 140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3" name="Freeform 141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4" name="Freeform 142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5" name="Freeform 143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6" name="Freeform 144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7" name="Freeform 145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8" name="Freeform 146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49" name="Freeform 147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0" name="Freeform 148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1" name="Rectangle 149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2" name="Rectangle 150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3" name="Freeform 151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4" name="Freeform 152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5" name="Freeform 153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6" name="Freeform 154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7" name="Freeform 155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8" name="Freeform 156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59" name="Freeform 157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0" name="Freeform 158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1" name="Freeform 159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2" name="Freeform 160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3" name="Rectangle 161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4" name="Freeform 162"/>
            <p:cNvSpPr>
              <a:spLocks/>
            </p:cNvSpPr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65" name="Group 168"/>
          <p:cNvGrpSpPr>
            <a:grpSpLocks/>
          </p:cNvGrpSpPr>
          <p:nvPr/>
        </p:nvGrpSpPr>
        <p:grpSpPr bwMode="auto">
          <a:xfrm>
            <a:off x="152400" y="4724400"/>
            <a:ext cx="1685925" cy="1557338"/>
            <a:chOff x="96" y="2784"/>
            <a:chExt cx="1062" cy="981"/>
          </a:xfrm>
        </p:grpSpPr>
        <p:sp>
          <p:nvSpPr>
            <p:cNvPr id="166" name="Freeform 169"/>
            <p:cNvSpPr>
              <a:spLocks/>
            </p:cNvSpPr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7" name="Freeform 170"/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8" name="Freeform 171"/>
            <p:cNvSpPr>
              <a:spLocks/>
            </p:cNvSpPr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69" name="Freeform 172"/>
            <p:cNvSpPr>
              <a:spLocks/>
            </p:cNvSpPr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0" name="Freeform 173"/>
            <p:cNvSpPr>
              <a:spLocks/>
            </p:cNvSpPr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1" name="Freeform 174"/>
            <p:cNvSpPr>
              <a:spLocks/>
            </p:cNvSpPr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2" name="Freeform 175"/>
            <p:cNvSpPr>
              <a:spLocks/>
            </p:cNvSpPr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3" name="Freeform 176"/>
            <p:cNvSpPr>
              <a:spLocks/>
            </p:cNvSpPr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4" name="Freeform 177"/>
            <p:cNvSpPr>
              <a:spLocks/>
            </p:cNvSpPr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5" name="Freeform 178"/>
            <p:cNvSpPr>
              <a:spLocks/>
            </p:cNvSpPr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6" name="Freeform 179"/>
            <p:cNvSpPr>
              <a:spLocks/>
            </p:cNvSpPr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7" name="Freeform 180"/>
            <p:cNvSpPr>
              <a:spLocks/>
            </p:cNvSpPr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78" name="Freeform 181"/>
            <p:cNvSpPr>
              <a:spLocks/>
            </p:cNvSpPr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79011" name="Rectangle 163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0574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9015" name="Rectangle 167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79" name="Rectangle 164"/>
          <p:cNvSpPr>
            <a:spLocks noGrp="1" noChangeArrowheads="1"/>
          </p:cNvSpPr>
          <p:nvPr>
            <p:ph type="dt" sz="half" idx="10"/>
          </p:nvPr>
        </p:nvSpPr>
        <p:spPr>
          <a:xfrm>
            <a:off x="301625" y="62484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0" name="Rectangle 16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1" name="Rectangle 16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78DE8-40B2-4A23-8B31-B002AE6CDE8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0404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E59CB-AC70-4BF7-915E-2565180083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603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C6BD2-0F48-4C5B-B1A9-6308D0924B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1198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40005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CE109-7B76-4B9D-9B19-152C134B9E0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4568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52440-0BA1-4664-8B10-982597A8EE0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36868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59DAD-99E3-4AD7-BFAB-A35FB7572D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45611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DD819-B3AF-4E93-BA0C-9662F5501D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07912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DA2EB-3F44-43DE-895E-5B9EAA6D46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912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F3F62-9E63-46A0-8FB2-3C0B16485D8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6213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EE9ED-B8F3-49CD-AAD6-66F5D1F3358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50693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4013" y="228600"/>
            <a:ext cx="2135187" cy="58705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8450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5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234F7-C8B9-4DAD-87B0-D4759A66143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40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566738" y="0"/>
            <a:ext cx="7891462" cy="6821488"/>
            <a:chOff x="349" y="23"/>
            <a:chExt cx="4971" cy="4297"/>
          </a:xfrm>
        </p:grpSpPr>
        <p:sp>
          <p:nvSpPr>
            <p:cNvPr id="77827" name="Rectangle 3"/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28" name="Freeform 4"/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29" name="Freeform 5"/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0" name="Freeform 6"/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1" name="Freeform 7"/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2" name="Freeform 8"/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3" name="Freeform 9"/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4" name="Freeform 10"/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5" name="Freeform 11"/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6" name="Freeform 12"/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7" name="Freeform 13"/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8" name="Rectangle 14"/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39" name="Rectangle 15"/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0" name="Freeform 16"/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1" name="Freeform 17"/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2" name="Freeform 18"/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3" name="Freeform 19"/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4" name="Freeform 20"/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5" name="Freeform 21"/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6" name="Freeform 22"/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7" name="Freeform 23"/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8" name="Freeform 24"/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49" name="Freeform 25"/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0" name="Rectangle 26"/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1" name="Rectangle 27"/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2" name="Freeform 28"/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3" name="Freeform 29"/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4" name="Freeform 30"/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5" name="Freeform 31"/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6" name="Freeform 32"/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7" name="Freeform 33"/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8" name="Freeform 34"/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59" name="Freeform 35"/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0" name="Freeform 36"/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1" name="Freeform 37"/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2" name="Rectangle 38"/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3" name="Rectangle 39"/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4" name="Freeform 40"/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5" name="Freeform 41"/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6" name="Freeform 42"/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7" name="Freeform 43"/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8" name="Freeform 44"/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69" name="Freeform 45"/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0" name="Freeform 46"/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1" name="Freeform 47"/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2" name="Freeform 48"/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3" name="Freeform 49"/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4" name="Rectangle 50"/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5" name="Rectangle 51"/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6" name="Freeform 52"/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7" name="Freeform 53"/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8" name="Freeform 54"/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79" name="Freeform 55"/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0" name="Freeform 56"/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1" name="Freeform 57"/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2" name="Freeform 58"/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3" name="Freeform 59"/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4" name="Freeform 60"/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5" name="Freeform 61"/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6" name="Rectangle 62"/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7" name="Rectangle 63"/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8" name="Freeform 64"/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89" name="Freeform 65"/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0" name="Freeform 66"/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1" name="Freeform 67"/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2" name="Freeform 68"/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3" name="Freeform 69"/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4" name="Freeform 70"/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5" name="Freeform 71"/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6" name="Freeform 72"/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7" name="Freeform 73"/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8" name="Rectangle 74"/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899" name="Rectangle 75"/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0" name="Freeform 76"/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1" name="Freeform 77"/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2" name="Freeform 78"/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3" name="Freeform 79"/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4" name="Freeform 80"/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5" name="Freeform 81"/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6" name="Freeform 82"/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7" name="Freeform 83"/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8" name="Freeform 84"/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09" name="Freeform 85"/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0" name="Rectangle 86"/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1" name="Rectangle 87"/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2" name="Freeform 88"/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3" name="Freeform 89"/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4" name="Freeform 90"/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5" name="Freeform 91"/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6" name="Freeform 92"/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7" name="Freeform 93"/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8" name="Freeform 94"/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19" name="Freeform 95"/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0" name="Freeform 96"/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1" name="Freeform 97"/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2" name="Rectangle 98"/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3" name="Rectangle 99"/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4" name="Freeform 100"/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5" name="Freeform 101"/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6" name="Freeform 102"/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7" name="Freeform 103"/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8" name="Freeform 104"/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29" name="Freeform 105"/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0" name="Freeform 106"/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1" name="Freeform 107"/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2" name="Freeform 108"/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3" name="Freeform 109"/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4" name="Rectangle 110"/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5" name="Rectangle 111"/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6" name="Freeform 112"/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7" name="Freeform 113"/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8" name="Freeform 114"/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39" name="Freeform 115"/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0" name="Freeform 116"/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1" name="Freeform 117"/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2" name="Freeform 118"/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3" name="Freeform 119"/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4" name="Freeform 120"/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5" name="Freeform 121"/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6" name="Rectangle 122"/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7" name="Rectangle 123"/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8" name="Freeform 124"/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49" name="Freeform 125"/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0" name="Freeform 126"/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1" name="Freeform 127"/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2" name="Freeform 128"/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3" name="Freeform 129"/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4" name="Freeform 130"/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5" name="Freeform 131"/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6" name="Freeform 132"/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7" name="Freeform 133"/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8" name="Rectangle 134"/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59" name="Rectangle 135"/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0" name="Freeform 136"/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1" name="Freeform 137"/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2" name="Freeform 138"/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3" name="Freeform 139"/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4" name="Freeform 140"/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5" name="Freeform 141"/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6" name="Freeform 142"/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7" name="Freeform 143"/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8" name="Freeform 144"/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69" name="Freeform 145"/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0" name="Rectangle 146"/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1" name="Freeform 147"/>
            <p:cNvSpPr>
              <a:spLocks/>
            </p:cNvSpPr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27" name="Group 148"/>
          <p:cNvGrpSpPr>
            <a:grpSpLocks/>
          </p:cNvGrpSpPr>
          <p:nvPr/>
        </p:nvGrpSpPr>
        <p:grpSpPr bwMode="auto">
          <a:xfrm>
            <a:off x="1066800" y="3444875"/>
            <a:ext cx="533400" cy="492125"/>
            <a:chOff x="96" y="2784"/>
            <a:chExt cx="1062" cy="981"/>
          </a:xfrm>
        </p:grpSpPr>
        <p:sp>
          <p:nvSpPr>
            <p:cNvPr id="77973" name="Freeform 149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4" name="Freeform 150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5" name="Freeform 151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6" name="Freeform 152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7" name="Freeform 153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8" name="Freeform 154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79" name="Freeform 155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0" name="Freeform 156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1" name="Freeform 157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2" name="Freeform 158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3" name="Freeform 159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4" name="Freeform 160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5" name="Freeform 161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28" name="Group 162"/>
          <p:cNvGrpSpPr>
            <a:grpSpLocks/>
          </p:cNvGrpSpPr>
          <p:nvPr/>
        </p:nvGrpSpPr>
        <p:grpSpPr bwMode="auto">
          <a:xfrm>
            <a:off x="1066800" y="4552950"/>
            <a:ext cx="533400" cy="492125"/>
            <a:chOff x="96" y="2784"/>
            <a:chExt cx="1062" cy="981"/>
          </a:xfrm>
        </p:grpSpPr>
        <p:sp>
          <p:nvSpPr>
            <p:cNvPr id="77987" name="Freeform 163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8" name="Freeform 164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89" name="Freeform 165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0" name="Freeform 166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1" name="Freeform 167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2" name="Freeform 168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3" name="Freeform 169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4" name="Freeform 170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5" name="Freeform 171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6" name="Freeform 172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7" name="Freeform 173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8" name="Freeform 174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7999" name="Freeform 175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29" name="Group 176"/>
          <p:cNvGrpSpPr>
            <a:grpSpLocks/>
          </p:cNvGrpSpPr>
          <p:nvPr/>
        </p:nvGrpSpPr>
        <p:grpSpPr bwMode="auto">
          <a:xfrm>
            <a:off x="1066800" y="5562600"/>
            <a:ext cx="533400" cy="492125"/>
            <a:chOff x="96" y="2784"/>
            <a:chExt cx="1062" cy="981"/>
          </a:xfrm>
        </p:grpSpPr>
        <p:sp>
          <p:nvSpPr>
            <p:cNvPr id="78001" name="Freeform 177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2" name="Freeform 178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3" name="Freeform 179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4" name="Freeform 180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5" name="Freeform 181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6" name="Freeform 182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7" name="Freeform 183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8" name="Freeform 184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09" name="Freeform 185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0" name="Freeform 186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1" name="Freeform 187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2" name="Freeform 188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3" name="Freeform 189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0" name="Group 190"/>
          <p:cNvGrpSpPr>
            <a:grpSpLocks/>
          </p:cNvGrpSpPr>
          <p:nvPr/>
        </p:nvGrpSpPr>
        <p:grpSpPr bwMode="auto">
          <a:xfrm>
            <a:off x="381000" y="3962400"/>
            <a:ext cx="533400" cy="492125"/>
            <a:chOff x="96" y="2784"/>
            <a:chExt cx="1062" cy="981"/>
          </a:xfrm>
        </p:grpSpPr>
        <p:sp>
          <p:nvSpPr>
            <p:cNvPr id="78015" name="Freeform 191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6" name="Freeform 192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7" name="Freeform 193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8" name="Freeform 194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19" name="Freeform 195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0" name="Freeform 196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1" name="Freeform 197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2" name="Freeform 198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3" name="Freeform 199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4" name="Freeform 200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5" name="Freeform 201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6" name="Freeform 202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27" name="Freeform 203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1" name="Group 204"/>
          <p:cNvGrpSpPr>
            <a:grpSpLocks/>
          </p:cNvGrpSpPr>
          <p:nvPr/>
        </p:nvGrpSpPr>
        <p:grpSpPr bwMode="auto">
          <a:xfrm>
            <a:off x="381000" y="5070475"/>
            <a:ext cx="533400" cy="492125"/>
            <a:chOff x="96" y="2784"/>
            <a:chExt cx="1062" cy="981"/>
          </a:xfrm>
        </p:grpSpPr>
        <p:sp>
          <p:nvSpPr>
            <p:cNvPr id="78029" name="Freeform 205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0" name="Freeform 206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1" name="Freeform 207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2" name="Freeform 208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3" name="Freeform 209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4" name="Freeform 210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5" name="Freeform 211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6" name="Freeform 212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7" name="Freeform 213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8" name="Freeform 214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39" name="Freeform 215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0" name="Freeform 216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1" name="Freeform 217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2" name="Group 218"/>
          <p:cNvGrpSpPr>
            <a:grpSpLocks/>
          </p:cNvGrpSpPr>
          <p:nvPr/>
        </p:nvGrpSpPr>
        <p:grpSpPr bwMode="auto">
          <a:xfrm>
            <a:off x="381000" y="6121400"/>
            <a:ext cx="533400" cy="492125"/>
            <a:chOff x="96" y="2784"/>
            <a:chExt cx="1062" cy="981"/>
          </a:xfrm>
        </p:grpSpPr>
        <p:sp>
          <p:nvSpPr>
            <p:cNvPr id="78043" name="Freeform 219"/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4" name="Freeform 220"/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5" name="Freeform 221"/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6" name="Freeform 222"/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7" name="Freeform 223"/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8" name="Freeform 224"/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49" name="Freeform 225"/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0" name="Freeform 226"/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1" name="Freeform 227"/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2" name="Freeform 228"/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3" name="Freeform 229"/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4" name="Freeform 230"/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78055" name="Freeform 231"/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1033" name="Group 232"/>
          <p:cNvGrpSpPr>
            <a:grpSpLocks/>
          </p:cNvGrpSpPr>
          <p:nvPr/>
        </p:nvGrpSpPr>
        <p:grpSpPr bwMode="auto">
          <a:xfrm>
            <a:off x="6934200" y="-7938"/>
            <a:ext cx="2317750" cy="2063751"/>
            <a:chOff x="4080" y="-5"/>
            <a:chExt cx="1748" cy="1556"/>
          </a:xfrm>
        </p:grpSpPr>
        <p:sp>
          <p:nvSpPr>
            <p:cNvPr id="78057" name="Freeform 233"/>
            <p:cNvSpPr>
              <a:spLocks/>
            </p:cNvSpPr>
            <p:nvPr userDrawn="1"/>
          </p:nvSpPr>
          <p:spPr bwMode="auto">
            <a:xfrm>
              <a:off x="4161" y="-5"/>
              <a:ext cx="1585" cy="1443"/>
            </a:xfrm>
            <a:custGeom>
              <a:avLst/>
              <a:gdLst/>
              <a:ahLst/>
              <a:cxnLst>
                <a:cxn ang="0">
                  <a:pos x="23" y="4"/>
                </a:cxn>
                <a:cxn ang="0">
                  <a:pos x="11" y="71"/>
                </a:cxn>
                <a:cxn ang="0">
                  <a:pos x="25" y="393"/>
                </a:cxn>
                <a:cxn ang="0">
                  <a:pos x="54" y="457"/>
                </a:cxn>
                <a:cxn ang="0">
                  <a:pos x="158" y="482"/>
                </a:cxn>
                <a:cxn ang="0">
                  <a:pos x="204" y="495"/>
                </a:cxn>
                <a:cxn ang="0">
                  <a:pos x="520" y="475"/>
                </a:cxn>
                <a:cxn ang="0">
                  <a:pos x="533" y="167"/>
                </a:cxn>
                <a:cxn ang="0">
                  <a:pos x="369" y="16"/>
                </a:cxn>
                <a:cxn ang="0">
                  <a:pos x="249" y="29"/>
                </a:cxn>
                <a:cxn ang="0">
                  <a:pos x="198" y="11"/>
                </a:cxn>
                <a:cxn ang="0">
                  <a:pos x="151" y="2"/>
                </a:cxn>
                <a:cxn ang="0">
                  <a:pos x="23" y="4"/>
                </a:cxn>
              </a:cxnLst>
              <a:rect l="0" t="0" r="r" b="b"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ea typeface="宋体" pitchFamily="2" charset="-122"/>
              </a:endParaRPr>
            </a:p>
          </p:txBody>
        </p:sp>
        <p:grpSp>
          <p:nvGrpSpPr>
            <p:cNvPr id="1040" name="Group 234"/>
            <p:cNvGrpSpPr>
              <a:grpSpLocks/>
            </p:cNvGrpSpPr>
            <p:nvPr userDrawn="1"/>
          </p:nvGrpSpPr>
          <p:grpSpPr bwMode="auto"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78059" name="Freeform 235"/>
              <p:cNvSpPr>
                <a:spLocks/>
              </p:cNvSpPr>
              <p:nvPr/>
            </p:nvSpPr>
            <p:spPr bwMode="auto">
              <a:xfrm>
                <a:off x="3060" y="18"/>
                <a:ext cx="490" cy="187"/>
              </a:xfrm>
              <a:custGeom>
                <a:avLst/>
                <a:gdLst/>
                <a:ahLst/>
                <a:cxnLst>
                  <a:cxn ang="0">
                    <a:pos x="71" y="25"/>
                  </a:cxn>
                  <a:cxn ang="0">
                    <a:pos x="91" y="20"/>
                  </a:cxn>
                  <a:cxn ang="0">
                    <a:pos x="92" y="17"/>
                  </a:cxn>
                  <a:cxn ang="0">
                    <a:pos x="88" y="0"/>
                  </a:cxn>
                  <a:cxn ang="0">
                    <a:pos x="25" y="0"/>
                  </a:cxn>
                  <a:cxn ang="0">
                    <a:pos x="10" y="22"/>
                  </a:cxn>
                  <a:cxn ang="0">
                    <a:pos x="71" y="25"/>
                  </a:cxn>
                </a:cxnLst>
                <a:rect l="0" t="0" r="r" b="b"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0" name="Freeform 236"/>
              <p:cNvSpPr>
                <a:spLocks noEditPoints="1"/>
              </p:cNvSpPr>
              <p:nvPr/>
            </p:nvSpPr>
            <p:spPr bwMode="auto">
              <a:xfrm>
                <a:off x="2918" y="18"/>
                <a:ext cx="2958" cy="2699"/>
              </a:xfrm>
              <a:custGeom>
                <a:avLst/>
                <a:gdLst/>
                <a:ahLst/>
                <a:cxnLst>
                  <a:cxn ang="0">
                    <a:pos x="504" y="1"/>
                  </a:cxn>
                  <a:cxn ang="0">
                    <a:pos x="157" y="0"/>
                  </a:cxn>
                  <a:cxn ang="0">
                    <a:pos x="225" y="21"/>
                  </a:cxn>
                  <a:cxn ang="0">
                    <a:pos x="174" y="39"/>
                  </a:cxn>
                  <a:cxn ang="0">
                    <a:pos x="207" y="71"/>
                  </a:cxn>
                  <a:cxn ang="0">
                    <a:pos x="74" y="60"/>
                  </a:cxn>
                  <a:cxn ang="0">
                    <a:pos x="26" y="63"/>
                  </a:cxn>
                  <a:cxn ang="0">
                    <a:pos x="199" y="487"/>
                  </a:cxn>
                  <a:cxn ang="0">
                    <a:pos x="144" y="341"/>
                  </a:cxn>
                  <a:cxn ang="0">
                    <a:pos x="105" y="376"/>
                  </a:cxn>
                  <a:cxn ang="0">
                    <a:pos x="94" y="435"/>
                  </a:cxn>
                  <a:cxn ang="0">
                    <a:pos x="124" y="265"/>
                  </a:cxn>
                  <a:cxn ang="0">
                    <a:pos x="153" y="228"/>
                  </a:cxn>
                  <a:cxn ang="0">
                    <a:pos x="209" y="237"/>
                  </a:cxn>
                  <a:cxn ang="0">
                    <a:pos x="188" y="306"/>
                  </a:cxn>
                  <a:cxn ang="0">
                    <a:pos x="192" y="395"/>
                  </a:cxn>
                  <a:cxn ang="0">
                    <a:pos x="515" y="483"/>
                  </a:cxn>
                  <a:cxn ang="0">
                    <a:pos x="454" y="427"/>
                  </a:cxn>
                  <a:cxn ang="0">
                    <a:pos x="425" y="345"/>
                  </a:cxn>
                  <a:cxn ang="0">
                    <a:pos x="396" y="270"/>
                  </a:cxn>
                  <a:cxn ang="0">
                    <a:pos x="460" y="256"/>
                  </a:cxn>
                  <a:cxn ang="0">
                    <a:pos x="407" y="223"/>
                  </a:cxn>
                  <a:cxn ang="0">
                    <a:pos x="439" y="226"/>
                  </a:cxn>
                  <a:cxn ang="0">
                    <a:pos x="438" y="209"/>
                  </a:cxn>
                  <a:cxn ang="0">
                    <a:pos x="376" y="211"/>
                  </a:cxn>
                  <a:cxn ang="0">
                    <a:pos x="357" y="343"/>
                  </a:cxn>
                  <a:cxn ang="0">
                    <a:pos x="347" y="230"/>
                  </a:cxn>
                  <a:cxn ang="0">
                    <a:pos x="331" y="182"/>
                  </a:cxn>
                  <a:cxn ang="0">
                    <a:pos x="347" y="136"/>
                  </a:cxn>
                  <a:cxn ang="0">
                    <a:pos x="339" y="99"/>
                  </a:cxn>
                  <a:cxn ang="0">
                    <a:pos x="331" y="62"/>
                  </a:cxn>
                  <a:cxn ang="0">
                    <a:pos x="369" y="103"/>
                  </a:cxn>
                  <a:cxn ang="0">
                    <a:pos x="415" y="47"/>
                  </a:cxn>
                  <a:cxn ang="0">
                    <a:pos x="409" y="95"/>
                  </a:cxn>
                  <a:cxn ang="0">
                    <a:pos x="401" y="130"/>
                  </a:cxn>
                  <a:cxn ang="0">
                    <a:pos x="401" y="181"/>
                  </a:cxn>
                  <a:cxn ang="0">
                    <a:pos x="558" y="181"/>
                  </a:cxn>
                  <a:cxn ang="0">
                    <a:pos x="554" y="76"/>
                  </a:cxn>
                  <a:cxn ang="0">
                    <a:pos x="249" y="69"/>
                  </a:cxn>
                  <a:cxn ang="0">
                    <a:pos x="293" y="93"/>
                  </a:cxn>
                  <a:cxn ang="0">
                    <a:pos x="171" y="195"/>
                  </a:cxn>
                  <a:cxn ang="0">
                    <a:pos x="69" y="98"/>
                  </a:cxn>
                  <a:cxn ang="0">
                    <a:pos x="191" y="106"/>
                  </a:cxn>
                  <a:cxn ang="0">
                    <a:pos x="220" y="105"/>
                  </a:cxn>
                  <a:cxn ang="0">
                    <a:pos x="302" y="121"/>
                  </a:cxn>
                  <a:cxn ang="0">
                    <a:pos x="276" y="256"/>
                  </a:cxn>
                  <a:cxn ang="0">
                    <a:pos x="260" y="137"/>
                  </a:cxn>
                  <a:cxn ang="0">
                    <a:pos x="171" y="195"/>
                  </a:cxn>
                  <a:cxn ang="0">
                    <a:pos x="223" y="225"/>
                  </a:cxn>
                  <a:cxn ang="0">
                    <a:pos x="247" y="158"/>
                  </a:cxn>
                  <a:cxn ang="0">
                    <a:pos x="326" y="292"/>
                  </a:cxn>
                  <a:cxn ang="0">
                    <a:pos x="215" y="321"/>
                  </a:cxn>
                  <a:cxn ang="0">
                    <a:pos x="309" y="277"/>
                  </a:cxn>
                  <a:cxn ang="0">
                    <a:pos x="318" y="133"/>
                  </a:cxn>
                  <a:cxn ang="0">
                    <a:pos x="313" y="213"/>
                  </a:cxn>
                  <a:cxn ang="0">
                    <a:pos x="299" y="144"/>
                  </a:cxn>
                  <a:cxn ang="0">
                    <a:pos x="507" y="179"/>
                  </a:cxn>
                  <a:cxn ang="0">
                    <a:pos x="461" y="162"/>
                  </a:cxn>
                </a:cxnLst>
                <a:rect l="0" t="0" r="r" b="b"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1" name="Freeform 237"/>
              <p:cNvSpPr>
                <a:spLocks/>
              </p:cNvSpPr>
              <p:nvPr/>
            </p:nvSpPr>
            <p:spPr bwMode="auto">
              <a:xfrm>
                <a:off x="3621" y="1286"/>
                <a:ext cx="237" cy="283"/>
              </a:xfrm>
              <a:custGeom>
                <a:avLst/>
                <a:gdLst/>
                <a:ahLst/>
                <a:cxnLst>
                  <a:cxn ang="0">
                    <a:pos x="40" y="15"/>
                  </a:cxn>
                  <a:cxn ang="0">
                    <a:pos x="27" y="56"/>
                  </a:cxn>
                  <a:cxn ang="0">
                    <a:pos x="40" y="15"/>
                  </a:cxn>
                </a:cxnLst>
                <a:rect l="0" t="0" r="r" b="b"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2" name="Freeform 238"/>
              <p:cNvSpPr>
                <a:spLocks/>
              </p:cNvSpPr>
              <p:nvPr/>
            </p:nvSpPr>
            <p:spPr bwMode="auto">
              <a:xfrm>
                <a:off x="3402" y="1403"/>
                <a:ext cx="209" cy="379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2" y="69"/>
                  </a:cxn>
                  <a:cxn ang="0">
                    <a:pos x="40" y="45"/>
                  </a:cxn>
                  <a:cxn ang="0">
                    <a:pos x="37" y="24"/>
                  </a:cxn>
                  <a:cxn ang="0">
                    <a:pos x="19" y="27"/>
                  </a:cxn>
                </a:cxnLst>
                <a:rect l="0" t="0" r="r" b="b"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3" name="Freeform 239"/>
              <p:cNvSpPr>
                <a:spLocks/>
              </p:cNvSpPr>
              <p:nvPr/>
            </p:nvSpPr>
            <p:spPr bwMode="auto">
              <a:xfrm>
                <a:off x="3273" y="645"/>
                <a:ext cx="683" cy="319"/>
              </a:xfrm>
              <a:custGeom>
                <a:avLst/>
                <a:gdLst/>
                <a:ahLst/>
                <a:cxnLst>
                  <a:cxn ang="0">
                    <a:pos x="112" y="4"/>
                  </a:cxn>
                  <a:cxn ang="0">
                    <a:pos x="24" y="4"/>
                  </a:cxn>
                  <a:cxn ang="0">
                    <a:pos x="2" y="25"/>
                  </a:cxn>
                  <a:cxn ang="0">
                    <a:pos x="60" y="58"/>
                  </a:cxn>
                  <a:cxn ang="0">
                    <a:pos x="96" y="54"/>
                  </a:cxn>
                  <a:cxn ang="0">
                    <a:pos x="113" y="53"/>
                  </a:cxn>
                  <a:cxn ang="0">
                    <a:pos x="112" y="4"/>
                  </a:cxn>
                </a:cxnLst>
                <a:rect l="0" t="0" r="r" b="b"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4" name="Freeform 240"/>
              <p:cNvSpPr>
                <a:spLocks/>
              </p:cNvSpPr>
              <p:nvPr/>
            </p:nvSpPr>
            <p:spPr bwMode="auto">
              <a:xfrm>
                <a:off x="4046" y="1544"/>
                <a:ext cx="490" cy="517"/>
              </a:xfrm>
              <a:custGeom>
                <a:avLst/>
                <a:gdLst/>
                <a:ahLst/>
                <a:cxnLst>
                  <a:cxn ang="0">
                    <a:pos x="67" y="5"/>
                  </a:cxn>
                  <a:cxn ang="0">
                    <a:pos x="31" y="5"/>
                  </a:cxn>
                  <a:cxn ang="0">
                    <a:pos x="12" y="57"/>
                  </a:cxn>
                  <a:cxn ang="0">
                    <a:pos x="79" y="62"/>
                  </a:cxn>
                  <a:cxn ang="0">
                    <a:pos x="67" y="5"/>
                  </a:cxn>
                </a:cxnLst>
                <a:rect l="0" t="0" r="r" b="b"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5" name="Freeform 241"/>
              <p:cNvSpPr>
                <a:spLocks/>
              </p:cNvSpPr>
              <p:nvPr/>
            </p:nvSpPr>
            <p:spPr bwMode="auto">
              <a:xfrm>
                <a:off x="5173" y="1024"/>
                <a:ext cx="500" cy="9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40" y="15"/>
                  </a:cxn>
                  <a:cxn ang="0">
                    <a:pos x="15" y="0"/>
                  </a:cxn>
                </a:cxnLst>
                <a:rect l="0" t="0" r="r" b="b"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6" name="Freeform 242"/>
              <p:cNvSpPr>
                <a:spLocks/>
              </p:cNvSpPr>
              <p:nvPr/>
            </p:nvSpPr>
            <p:spPr bwMode="auto">
              <a:xfrm>
                <a:off x="5339" y="1003"/>
                <a:ext cx="385" cy="237"/>
              </a:xfrm>
              <a:custGeom>
                <a:avLst/>
                <a:gdLst/>
                <a:ahLst/>
                <a:cxnLst>
                  <a:cxn ang="0">
                    <a:pos x="21" y="37"/>
                  </a:cxn>
                  <a:cxn ang="0">
                    <a:pos x="70" y="17"/>
                  </a:cxn>
                  <a:cxn ang="0">
                    <a:pos x="48" y="3"/>
                  </a:cxn>
                  <a:cxn ang="0">
                    <a:pos x="19" y="32"/>
                  </a:cxn>
                  <a:cxn ang="0">
                    <a:pos x="21" y="37"/>
                  </a:cxn>
                </a:cxnLst>
                <a:rect l="0" t="0" r="r" b="b"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7" name="Freeform 243"/>
              <p:cNvSpPr>
                <a:spLocks/>
              </p:cNvSpPr>
              <p:nvPr/>
            </p:nvSpPr>
            <p:spPr bwMode="auto">
              <a:xfrm>
                <a:off x="5325" y="1201"/>
                <a:ext cx="415" cy="187"/>
              </a:xfrm>
              <a:custGeom>
                <a:avLst/>
                <a:gdLst/>
                <a:ahLst/>
                <a:cxnLst>
                  <a:cxn ang="0">
                    <a:pos x="72" y="6"/>
                  </a:cxn>
                  <a:cxn ang="0">
                    <a:pos x="24" y="17"/>
                  </a:cxn>
                  <a:cxn ang="0">
                    <a:pos x="17" y="26"/>
                  </a:cxn>
                  <a:cxn ang="0">
                    <a:pos x="76" y="23"/>
                  </a:cxn>
                  <a:cxn ang="0">
                    <a:pos x="82" y="20"/>
                  </a:cxn>
                  <a:cxn ang="0">
                    <a:pos x="82" y="0"/>
                  </a:cxn>
                  <a:cxn ang="0">
                    <a:pos x="72" y="6"/>
                  </a:cxn>
                </a:cxnLst>
                <a:rect l="0" t="0" r="r" b="b"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8" name="Freeform 244"/>
              <p:cNvSpPr>
                <a:spLocks/>
              </p:cNvSpPr>
              <p:nvPr/>
            </p:nvSpPr>
            <p:spPr bwMode="auto">
              <a:xfrm>
                <a:off x="5001" y="1378"/>
                <a:ext cx="699" cy="167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8" y="14"/>
                  </a:cxn>
                  <a:cxn ang="0">
                    <a:pos x="57" y="22"/>
                  </a:cxn>
                  <a:cxn ang="0">
                    <a:pos x="117" y="23"/>
                  </a:cxn>
                  <a:cxn ang="0">
                    <a:pos x="114" y="8"/>
                  </a:cxn>
                  <a:cxn ang="0">
                    <a:pos x="82" y="3"/>
                  </a:cxn>
                  <a:cxn ang="0">
                    <a:pos x="21" y="1"/>
                  </a:cxn>
                </a:cxnLst>
                <a:rect l="0" t="0" r="r" b="b"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69" name="Freeform 245"/>
              <p:cNvSpPr>
                <a:spLocks/>
              </p:cNvSpPr>
              <p:nvPr/>
            </p:nvSpPr>
            <p:spPr bwMode="auto">
              <a:xfrm>
                <a:off x="5078" y="1540"/>
                <a:ext cx="565" cy="146"/>
              </a:xfrm>
              <a:custGeom>
                <a:avLst/>
                <a:gdLst/>
                <a:ahLst/>
                <a:cxnLst>
                  <a:cxn ang="0">
                    <a:pos x="98" y="19"/>
                  </a:cxn>
                  <a:cxn ang="0">
                    <a:pos x="103" y="4"/>
                  </a:cxn>
                  <a:cxn ang="0">
                    <a:pos x="74" y="10"/>
                  </a:cxn>
                  <a:cxn ang="0">
                    <a:pos x="36" y="6"/>
                  </a:cxn>
                  <a:cxn ang="0">
                    <a:pos x="2" y="4"/>
                  </a:cxn>
                  <a:cxn ang="0">
                    <a:pos x="98" y="19"/>
                  </a:cxn>
                </a:cxnLst>
                <a:rect l="0" t="0" r="r" b="b"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70" name="Freeform 246"/>
              <p:cNvSpPr>
                <a:spLocks/>
              </p:cNvSpPr>
              <p:nvPr/>
            </p:nvSpPr>
            <p:spPr bwMode="auto">
              <a:xfrm>
                <a:off x="5041" y="1657"/>
                <a:ext cx="581" cy="479"/>
              </a:xfrm>
              <a:custGeom>
                <a:avLst/>
                <a:gdLst/>
                <a:ahLst/>
                <a:cxnLst>
                  <a:cxn ang="0">
                    <a:pos x="3" y="53"/>
                  </a:cxn>
                  <a:cxn ang="0">
                    <a:pos x="26" y="54"/>
                  </a:cxn>
                  <a:cxn ang="0">
                    <a:pos x="50" y="77"/>
                  </a:cxn>
                  <a:cxn ang="0">
                    <a:pos x="59" y="84"/>
                  </a:cxn>
                  <a:cxn ang="0">
                    <a:pos x="81" y="52"/>
                  </a:cxn>
                  <a:cxn ang="0">
                    <a:pos x="111" y="52"/>
                  </a:cxn>
                  <a:cxn ang="0">
                    <a:pos x="79" y="27"/>
                  </a:cxn>
                  <a:cxn ang="0">
                    <a:pos x="37" y="16"/>
                  </a:cxn>
                  <a:cxn ang="0">
                    <a:pos x="12" y="41"/>
                  </a:cxn>
                  <a:cxn ang="0">
                    <a:pos x="3" y="53"/>
                  </a:cxn>
                </a:cxnLst>
                <a:rect l="0" t="0" r="r" b="b"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78071" name="Freeform 247"/>
              <p:cNvSpPr>
                <a:spLocks/>
              </p:cNvSpPr>
              <p:nvPr/>
            </p:nvSpPr>
            <p:spPr bwMode="auto">
              <a:xfrm>
                <a:off x="5420" y="1463"/>
                <a:ext cx="330" cy="854"/>
              </a:xfrm>
              <a:custGeom>
                <a:avLst/>
                <a:gdLst/>
                <a:ahLst/>
                <a:cxnLst>
                  <a:cxn ang="0">
                    <a:pos x="51" y="40"/>
                  </a:cxn>
                  <a:cxn ang="0">
                    <a:pos x="22" y="49"/>
                  </a:cxn>
                  <a:cxn ang="0">
                    <a:pos x="22" y="59"/>
                  </a:cxn>
                  <a:cxn ang="0">
                    <a:pos x="50" y="90"/>
                  </a:cxn>
                  <a:cxn ang="0">
                    <a:pos x="34" y="118"/>
                  </a:cxn>
                  <a:cxn ang="0">
                    <a:pos x="0" y="148"/>
                  </a:cxn>
                  <a:cxn ang="0">
                    <a:pos x="17" y="155"/>
                  </a:cxn>
                  <a:cxn ang="0">
                    <a:pos x="47" y="166"/>
                  </a:cxn>
                  <a:cxn ang="0">
                    <a:pos x="63" y="162"/>
                  </a:cxn>
                  <a:cxn ang="0">
                    <a:pos x="65" y="0"/>
                  </a:cxn>
                  <a:cxn ang="0">
                    <a:pos x="51" y="40"/>
                  </a:cxn>
                </a:cxnLst>
                <a:rect l="0" t="0" r="r" b="b"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</p:grpSp>
      <p:sp>
        <p:nvSpPr>
          <p:cNvPr id="1034" name="Rectangle 248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298450" y="228600"/>
            <a:ext cx="8540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Rectangle 249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609600" y="1600200"/>
            <a:ext cx="8153400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8074" name="Rectangle 25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845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8075" name="Rectangle 25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1025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8076" name="Rectangle 25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00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0D49D3D8-90CD-45DB-8F2C-097CF0A411A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Ø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 2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Ø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424936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>
                <a:latin typeface="+mn-ea"/>
                <a:ea typeface="+mn-ea"/>
              </a:rPr>
              <a:t>贺卡初期叫“名帖”，以介绍自己为主，西汉称之“谒”，东汉后叫“名刺”，名刺一词日本至今仍在使用，就是我们常用的名片。</a:t>
            </a:r>
          </a:p>
          <a:p>
            <a:pPr algn="just">
              <a:lnSpc>
                <a:spcPct val="150000"/>
              </a:lnSpc>
            </a:pPr>
            <a:r>
              <a:rPr lang="zh-CN" altLang="en-US" b="1" dirty="0">
                <a:latin typeface="+mn-ea"/>
                <a:ea typeface="+mn-ea"/>
              </a:rPr>
              <a:t>贺卡在我国的使用由来已久，在古代，上层士大夫有用名帖互相问候的习俗。宋人周辉在</a:t>
            </a:r>
            <a:r>
              <a:rPr lang="en-US" altLang="zh-CN" b="1" dirty="0">
                <a:latin typeface="+mn-ea"/>
                <a:ea typeface="+mn-ea"/>
              </a:rPr>
              <a:t>《</a:t>
            </a:r>
            <a:r>
              <a:rPr lang="zh-CN" altLang="en-US" b="1" dirty="0">
                <a:latin typeface="+mn-ea"/>
                <a:ea typeface="+mn-ea"/>
              </a:rPr>
              <a:t>清波杂志</a:t>
            </a:r>
            <a:r>
              <a:rPr lang="en-US" altLang="zh-CN" b="1" dirty="0">
                <a:latin typeface="+mn-ea"/>
                <a:ea typeface="+mn-ea"/>
              </a:rPr>
              <a:t>》</a:t>
            </a:r>
            <a:r>
              <a:rPr lang="zh-CN" altLang="en-US" b="1" dirty="0">
                <a:latin typeface="+mn-ea"/>
                <a:ea typeface="+mn-ea"/>
              </a:rPr>
              <a:t>中说：“宋元佑年间，新年贺节，往往使用佣仆持名刺代往。”这段记录源于一个有趣的故事：京城某年过年，有一个士人不想每家每户亲自去拜访，便想出一个偷懒的主意，自己先写好许多有祝福之意的卡片，再吩咐仆人每到一被访之家，便在那家门口放一张卡片，敲门后不等开门，赶快溜走，好让被访者以为他亲自来拜访过。也许这个人一再偷懒，走漏了风声，结果有一户人家一听到敲门声，立马冲了出来，把那个“可怜”的仆人逮个正着。这被看作是“作伪”的行径。但当时士大夫交游广，若四处登门问候，既耗费时间，也耗费精力，因此有些朋友他们就不亲自前往，而是派仆人拿一种用梅花笺纸裁成的两寸宽、三寸长，上面写有受贺人姓名、住址和恭贺话语的卡片前往代为拜年。</a:t>
            </a:r>
            <a:endParaRPr lang="en-US" altLang="zh-CN" b="1" dirty="0">
              <a:latin typeface="+mn-ea"/>
              <a:ea typeface="+mn-ea"/>
            </a:endParaRPr>
          </a:p>
          <a:p>
            <a:pPr algn="just">
              <a:lnSpc>
                <a:spcPct val="150000"/>
              </a:lnSpc>
            </a:pPr>
            <a:r>
              <a:rPr lang="zh-CN" altLang="en-US" b="1" dirty="0"/>
              <a:t>唐宋以后，贺卡的名称及功能有所进步，称为“门状”或“飞帖”，到了明清，又叫“红单”、“贺年帖”等等。</a:t>
            </a:r>
            <a:endParaRPr lang="zh-CN" altLang="en-US" b="1" dirty="0">
              <a:latin typeface="+mn-ea"/>
              <a:ea typeface="+mn-ea"/>
            </a:endParaRPr>
          </a:p>
          <a:p>
            <a:pPr algn="just">
              <a:lnSpc>
                <a:spcPct val="150000"/>
              </a:lnSpc>
            </a:pPr>
            <a:endParaRPr lang="zh-CN" altLang="en-US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40817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5"/>
          <p:cNvSpPr>
            <a:spLocks noChangeArrowheads="1" noChangeShapeType="1" noTextEdit="1"/>
          </p:cNvSpPr>
          <p:nvPr/>
        </p:nvSpPr>
        <p:spPr bwMode="auto">
          <a:xfrm>
            <a:off x="685800" y="609600"/>
            <a:ext cx="8077200" cy="1752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 dirty="0">
                <a:ln w="12700">
                  <a:solidFill>
                    <a:srgbClr val="000099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B2B2B2"/>
                  </a:outerShdw>
                </a:effectLst>
                <a:latin typeface="方正大标宋简体"/>
                <a:ea typeface="方正大标宋简体"/>
              </a:rPr>
              <a:t>传情达意的环保贺卡</a:t>
            </a:r>
          </a:p>
        </p:txBody>
      </p:sp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0" y="2895600"/>
            <a:ext cx="9144000" cy="762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971800" y="3273425"/>
            <a:ext cx="3352800" cy="384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 spc="72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宋体"/>
                <a:ea typeface="宋体"/>
              </a:rPr>
              <a:t>岭南版美术</a:t>
            </a:r>
            <a:r>
              <a:rPr lang="en-US" altLang="zh-CN" sz="3600" kern="10" spc="72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宋体"/>
                <a:ea typeface="宋体"/>
              </a:rPr>
              <a:t>13</a:t>
            </a:r>
            <a:r>
              <a:rPr lang="zh-CN" altLang="en-US" sz="3600" kern="10" spc="72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宋体"/>
                <a:ea typeface="宋体"/>
              </a:rPr>
              <a:t>册</a:t>
            </a:r>
          </a:p>
        </p:txBody>
      </p:sp>
      <p:sp>
        <p:nvSpPr>
          <p:cNvPr id="4101" name="WordArt 8"/>
          <p:cNvSpPr>
            <a:spLocks noChangeArrowheads="1" noChangeShapeType="1" noTextEdit="1"/>
          </p:cNvSpPr>
          <p:nvPr/>
        </p:nvSpPr>
        <p:spPr bwMode="auto">
          <a:xfrm>
            <a:off x="2209800" y="4721225"/>
            <a:ext cx="4800600" cy="384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spc="72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latin typeface="宋体"/>
                <a:ea typeface="宋体"/>
              </a:rPr>
              <a:t>主讲：中山大学附属中学  田强</a:t>
            </a:r>
          </a:p>
        </p:txBody>
      </p:sp>
    </p:spTree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441700" y="646113"/>
            <a:ext cx="1720850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4400">
                <a:latin typeface="Times New Roman" pitchFamily="18" charset="0"/>
                <a:ea typeface="方正大黑简体" pitchFamily="2" charset="-122"/>
              </a:rPr>
              <a:t>思   考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136650" y="2078038"/>
            <a:ext cx="6330950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4400">
                <a:latin typeface="Times New Roman" pitchFamily="18" charset="0"/>
                <a:ea typeface="方正大黑简体" pitchFamily="2" charset="-122"/>
              </a:rPr>
              <a:t>人们为什么要需要贺卡？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974850" y="3200400"/>
            <a:ext cx="4654550" cy="7620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4400">
                <a:latin typeface="Times New Roman" pitchFamily="18" charset="0"/>
                <a:ea typeface="方正大黑简体" pitchFamily="2" charset="-122"/>
              </a:rPr>
              <a:t>贺卡有哪些样式？</a:t>
            </a:r>
          </a:p>
        </p:txBody>
      </p:sp>
    </p:spTree>
    <p:extLst>
      <p:ext uri="{BB962C8B-B14F-4D97-AF65-F5344CB8AC3E}">
        <p14:creationId xmlns:p14="http://schemas.microsoft.com/office/powerpoint/2010/main" val="38776017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051" descr="zm1-3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20773" r="9375" b="7585"/>
          <a:stretch>
            <a:fillRect/>
          </a:stretch>
        </p:blipFill>
        <p:spPr bwMode="auto">
          <a:xfrm>
            <a:off x="304800" y="228600"/>
            <a:ext cx="4114800" cy="2922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2050" descr="B-荷花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90900"/>
            <a:ext cx="4114800" cy="3086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2052" descr="贺卡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0"/>
          <a:stretch>
            <a:fillRect/>
          </a:stretch>
        </p:blipFill>
        <p:spPr bwMode="auto">
          <a:xfrm>
            <a:off x="4670425" y="228600"/>
            <a:ext cx="4244975" cy="6248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26" descr="m-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0" y="228600"/>
            <a:ext cx="3535363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027" descr="和平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4953000" cy="413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2" t="9723" r="17882" b="37500"/>
          <a:stretch>
            <a:fillRect/>
          </a:stretch>
        </p:blipFill>
        <p:spPr bwMode="auto">
          <a:xfrm>
            <a:off x="2267744" y="533399"/>
            <a:ext cx="4618831" cy="56532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zm1-3-7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4495800" cy="447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zm1-3-9-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925" y="304800"/>
            <a:ext cx="407987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26" descr="剪纸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57200"/>
            <a:ext cx="5965825" cy="5942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友情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304800"/>
            <a:ext cx="4332287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中国结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"/>
            <a:ext cx="271303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-拼贴－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6" r="1949"/>
          <a:stretch>
            <a:fillRect/>
          </a:stretch>
        </p:blipFill>
        <p:spPr bwMode="auto">
          <a:xfrm>
            <a:off x="152400" y="228600"/>
            <a:ext cx="4462463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B-树枝组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"/>
          <a:stretch>
            <a:fillRect/>
          </a:stretch>
        </p:blipFill>
        <p:spPr bwMode="auto">
          <a:xfrm>
            <a:off x="4772025" y="228600"/>
            <a:ext cx="4371975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zm1-3-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00" y="304800"/>
            <a:ext cx="5740400" cy="609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m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1"/>
          <a:stretch>
            <a:fillRect/>
          </a:stretch>
        </p:blipFill>
        <p:spPr bwMode="auto">
          <a:xfrm>
            <a:off x="304800" y="2209800"/>
            <a:ext cx="7010400" cy="4356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2" descr="newbt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28600"/>
            <a:ext cx="231616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zm1-3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7772400" cy="510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WordArt 4"/>
          <p:cNvSpPr>
            <a:spLocks noChangeArrowheads="1" noChangeShapeType="1" noTextEdit="1"/>
          </p:cNvSpPr>
          <p:nvPr/>
        </p:nvSpPr>
        <p:spPr bwMode="auto">
          <a:xfrm>
            <a:off x="914400" y="228600"/>
            <a:ext cx="2286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方正综艺简体"/>
              </a:rPr>
              <a:t>贺卡的种类</a:t>
            </a:r>
          </a:p>
        </p:txBody>
      </p:sp>
      <p:sp>
        <p:nvSpPr>
          <p:cNvPr id="52229" name="WordArt 5"/>
          <p:cNvSpPr>
            <a:spLocks noChangeArrowheads="1" noChangeShapeType="1" noTextEdit="1"/>
          </p:cNvSpPr>
          <p:nvPr/>
        </p:nvSpPr>
        <p:spPr bwMode="auto">
          <a:xfrm>
            <a:off x="3505200" y="228600"/>
            <a:ext cx="5029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宋体"/>
                <a:ea typeface="宋体"/>
              </a:rPr>
              <a:t>节日卡  生日卡  谢师卡  友谊卡  公关卡</a:t>
            </a:r>
            <a:r>
              <a:rPr lang="en-US" altLang="zh-CN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宋体"/>
                <a:ea typeface="宋体"/>
              </a:rPr>
              <a:t>……</a:t>
            </a:r>
            <a:endParaRPr lang="zh-CN" altLang="en-US" sz="3600" kern="10">
              <a:ln w="9525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solidFill>
                <a:srgbClr val="CCFFCC"/>
              </a:solidFill>
              <a:latin typeface="宋体"/>
              <a:ea typeface="宋体"/>
            </a:endParaRPr>
          </a:p>
        </p:txBody>
      </p:sp>
      <p:sp>
        <p:nvSpPr>
          <p:cNvPr id="17413" name="WordArt 6"/>
          <p:cNvSpPr>
            <a:spLocks noChangeArrowheads="1" noChangeShapeType="1" noTextEdit="1"/>
          </p:cNvSpPr>
          <p:nvPr/>
        </p:nvSpPr>
        <p:spPr bwMode="auto">
          <a:xfrm>
            <a:off x="914400" y="838200"/>
            <a:ext cx="2286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方正综艺简体"/>
              </a:rPr>
              <a:t>贺卡的结构形式</a:t>
            </a:r>
          </a:p>
        </p:txBody>
      </p:sp>
    </p:spTree>
  </p:cSld>
  <p:clrMapOvr>
    <a:masterClrMapping/>
  </p:clrMapOvr>
  <p:transition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2"/>
          <p:cNvSpPr>
            <a:spLocks noChangeArrowheads="1" noChangeShapeType="1" noTextEdit="1"/>
          </p:cNvSpPr>
          <p:nvPr/>
        </p:nvSpPr>
        <p:spPr bwMode="auto">
          <a:xfrm>
            <a:off x="609600" y="304800"/>
            <a:ext cx="2590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CCFFCC"/>
                </a:solidFill>
                <a:latin typeface="宋体"/>
                <a:ea typeface="宋体"/>
              </a:rPr>
              <a:t>设计构思与方法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685800" y="1066800"/>
            <a:ext cx="7848600" cy="42910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800000"/>
                </a:solidFill>
                <a:latin typeface="Times New Roman" pitchFamily="18" charset="0"/>
              </a:rPr>
              <a:t>1</a:t>
            </a: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、构思起稿，确定主题内容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确定赠贺对象（老师、同学、亲友等）；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考虑贺喜形象（动物、人物、静物、景物）；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设计整体情调（欢快、热烈、稚趣、温馨）。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400" b="1">
                <a:solidFill>
                  <a:srgbClr val="800000"/>
                </a:solidFill>
                <a:latin typeface="Times New Roman" pitchFamily="18" charset="0"/>
              </a:rPr>
              <a:t>2</a:t>
            </a: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、设计形式，安排形象文字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确定纹样文字（外形、主题纹样、祝词内容）；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考虑结构形式（平面、立体）；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</a:rPr>
              <a:t>      进行版面编排（封面、内封、封底安排）。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85800" y="5500688"/>
            <a:ext cx="7848600" cy="823912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kumimoji="1" lang="zh-CN" altLang="en-US" sz="4800">
                <a:latin typeface="Times New Roman" pitchFamily="18" charset="0"/>
                <a:ea typeface="方正大黑简体" pitchFamily="2" charset="-122"/>
              </a:rPr>
              <a:t>作业： 制作一张贺卡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吉祥如意">
  <a:themeElements>
    <a:clrScheme name="吉祥如意 1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EF8FF"/>
      </a:accent5>
      <a:accent6>
        <a:srgbClr val="E7CDB2"/>
      </a:accent6>
      <a:hlink>
        <a:srgbClr val="0066CC"/>
      </a:hlink>
      <a:folHlink>
        <a:srgbClr val="9F9FBF"/>
      </a:folHlink>
    </a:clrScheme>
    <a:fontScheme name="吉祥如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CDESIGNN</Template>
  <TotalTime>2493</TotalTime>
  <Words>469</Words>
  <Application>Microsoft Office PowerPoint</Application>
  <PresentationFormat>全屏显示(4:3)</PresentationFormat>
  <Paragraphs>22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方正大标宋简体</vt:lpstr>
      <vt:lpstr>方正综艺简体</vt:lpstr>
      <vt:lpstr>宋体</vt:lpstr>
      <vt:lpstr>Arial</vt:lpstr>
      <vt:lpstr>Times New Roman</vt:lpstr>
      <vt:lpstr>Wingdings</vt:lpstr>
      <vt:lpstr>Wingdings 2</vt:lpstr>
      <vt:lpstr>吉祥如意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传情达意的环保贺卡</dc:title>
  <dc:creator>tianqiang</dc:creator>
  <cp:lastModifiedBy>john_Tian</cp:lastModifiedBy>
  <cp:revision>92</cp:revision>
  <dcterms:created xsi:type="dcterms:W3CDTF">2003-12-07T11:37:27Z</dcterms:created>
  <dcterms:modified xsi:type="dcterms:W3CDTF">2022-01-17T12:44:35Z</dcterms:modified>
</cp:coreProperties>
</file>