
<file path=[Content_Types].xml><?xml version="1.0" encoding="utf-8"?>
<Types xmlns="http://schemas.openxmlformats.org/package/2006/content-types">
  <Default Extension="jpeg" ContentType="image/jpeg"/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  <p:sldMasterId id="2147483673" r:id="rId4"/>
    <p:sldMasterId id="2147483685" r:id="rId5"/>
    <p:sldMasterId id="2147483697" r:id="rId6"/>
    <p:sldMasterId id="2147483709" r:id="rId7"/>
    <p:sldMasterId id="2147483713" r:id="rId8"/>
    <p:sldMasterId id="2147483725" r:id="rId9"/>
  </p:sldMasterIdLst>
  <p:notesMasterIdLst>
    <p:notesMasterId r:id="rId28"/>
  </p:notesMasterIdLst>
  <p:sldIdLst>
    <p:sldId id="474" r:id="rId10"/>
    <p:sldId id="434" r:id="rId11"/>
    <p:sldId id="515" r:id="rId12"/>
    <p:sldId id="362" r:id="rId13"/>
    <p:sldId id="352" r:id="rId14"/>
    <p:sldId id="351" r:id="rId15"/>
    <p:sldId id="350" r:id="rId16"/>
    <p:sldId id="316" r:id="rId17"/>
    <p:sldId id="353" r:id="rId18"/>
    <p:sldId id="400" r:id="rId19"/>
    <p:sldId id="262" r:id="rId20"/>
    <p:sldId id="363" r:id="rId21"/>
    <p:sldId id="364" r:id="rId22"/>
    <p:sldId id="269" r:id="rId23"/>
    <p:sldId id="267" r:id="rId24"/>
    <p:sldId id="359" r:id="rId25"/>
    <p:sldId id="365" r:id="rId26"/>
    <p:sldId id="399" r:id="rId27"/>
    <p:sldId id="271" r:id="rId29"/>
    <p:sldId id="326" r:id="rId30"/>
    <p:sldId id="330" r:id="rId31"/>
    <p:sldId id="331" r:id="rId32"/>
    <p:sldId id="332" r:id="rId33"/>
    <p:sldId id="328" r:id="rId34"/>
    <p:sldId id="334" r:id="rId35"/>
    <p:sldId id="335" r:id="rId36"/>
    <p:sldId id="325" r:id="rId37"/>
    <p:sldId id="290" r:id="rId38"/>
    <p:sldId id="278" r:id="rId39"/>
    <p:sldId id="356" r:id="rId40"/>
    <p:sldId id="292" r:id="rId41"/>
    <p:sldId id="361" r:id="rId42"/>
    <p:sldId id="354" r:id="rId43"/>
    <p:sldId id="276" r:id="rId44"/>
    <p:sldId id="285" r:id="rId45"/>
    <p:sldId id="286" r:id="rId46"/>
    <p:sldId id="289" r:id="rId47"/>
    <p:sldId id="337" r:id="rId48"/>
    <p:sldId id="366" r:id="rId49"/>
    <p:sldId id="403" r:id="rId50"/>
    <p:sldId id="288" r:id="rId51"/>
    <p:sldId id="516" r:id="rId52"/>
    <p:sldId id="518" r:id="rId53"/>
    <p:sldId id="519" r:id="rId54"/>
    <p:sldId id="520" r:id="rId55"/>
  </p:sldIdLst>
  <p:sldSz cx="9144000" cy="5715000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99"/>
    <a:srgbClr val="996633"/>
    <a:srgbClr val="008000"/>
    <a:srgbClr val="FFFF0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77098"/>
  </p:normalViewPr>
  <p:slideViewPr>
    <p:cSldViewPr showGuides="1">
      <p:cViewPr varScale="1">
        <p:scale>
          <a:sx n="91" d="100"/>
          <a:sy n="91" d="100"/>
        </p:scale>
        <p:origin x="-972" y="-102"/>
      </p:cViewPr>
      <p:guideLst>
        <p:guide orient="horz" pos="1868"/>
        <p:guide pos="291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66" d="100"/>
        <a:sy n="66" d="100"/>
      </p:scale>
      <p:origin x="0" y="2694"/>
    </p:cViewPr>
  </p:sorterViewPr>
  <p:gridSpacing cx="76199" cy="76199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Master" Target="slideMasters/slideMaster8.xml"/><Relationship Id="rId8" Type="http://schemas.openxmlformats.org/officeDocument/2006/relationships/slideMaster" Target="slideMasters/slideMaster7.xml"/><Relationship Id="rId7" Type="http://schemas.openxmlformats.org/officeDocument/2006/relationships/slideMaster" Target="slideMasters/slideMaster6.xml"/><Relationship Id="rId6" Type="http://schemas.openxmlformats.org/officeDocument/2006/relationships/slideMaster" Target="slideMasters/slideMaster5.xml"/><Relationship Id="rId58" Type="http://schemas.openxmlformats.org/officeDocument/2006/relationships/tableStyles" Target="tableStyles.xml"/><Relationship Id="rId57" Type="http://schemas.openxmlformats.org/officeDocument/2006/relationships/viewProps" Target="viewProps.xml"/><Relationship Id="rId56" Type="http://schemas.openxmlformats.org/officeDocument/2006/relationships/presProps" Target="presProps.xml"/><Relationship Id="rId55" Type="http://schemas.openxmlformats.org/officeDocument/2006/relationships/slide" Target="slides/slide45.xml"/><Relationship Id="rId54" Type="http://schemas.openxmlformats.org/officeDocument/2006/relationships/slide" Target="slides/slide44.xml"/><Relationship Id="rId53" Type="http://schemas.openxmlformats.org/officeDocument/2006/relationships/slide" Target="slides/slide43.xml"/><Relationship Id="rId52" Type="http://schemas.openxmlformats.org/officeDocument/2006/relationships/slide" Target="slides/slide42.xml"/><Relationship Id="rId51" Type="http://schemas.openxmlformats.org/officeDocument/2006/relationships/slide" Target="slides/slide41.xml"/><Relationship Id="rId50" Type="http://schemas.openxmlformats.org/officeDocument/2006/relationships/slide" Target="slides/slide40.xml"/><Relationship Id="rId5" Type="http://schemas.openxmlformats.org/officeDocument/2006/relationships/slideMaster" Target="slideMasters/slideMaster4.xml"/><Relationship Id="rId49" Type="http://schemas.openxmlformats.org/officeDocument/2006/relationships/slide" Target="slides/slide39.xml"/><Relationship Id="rId48" Type="http://schemas.openxmlformats.org/officeDocument/2006/relationships/slide" Target="slides/slide38.xml"/><Relationship Id="rId47" Type="http://schemas.openxmlformats.org/officeDocument/2006/relationships/slide" Target="slides/slide37.xml"/><Relationship Id="rId46" Type="http://schemas.openxmlformats.org/officeDocument/2006/relationships/slide" Target="slides/slide36.xml"/><Relationship Id="rId45" Type="http://schemas.openxmlformats.org/officeDocument/2006/relationships/slide" Target="slides/slide35.xml"/><Relationship Id="rId44" Type="http://schemas.openxmlformats.org/officeDocument/2006/relationships/slide" Target="slides/slide34.xml"/><Relationship Id="rId43" Type="http://schemas.openxmlformats.org/officeDocument/2006/relationships/slide" Target="slides/slide33.xml"/><Relationship Id="rId42" Type="http://schemas.openxmlformats.org/officeDocument/2006/relationships/slide" Target="slides/slide32.xml"/><Relationship Id="rId41" Type="http://schemas.openxmlformats.org/officeDocument/2006/relationships/slide" Target="slides/slide31.xml"/><Relationship Id="rId40" Type="http://schemas.openxmlformats.org/officeDocument/2006/relationships/slide" Target="slides/slide30.xml"/><Relationship Id="rId4" Type="http://schemas.openxmlformats.org/officeDocument/2006/relationships/slideMaster" Target="slideMasters/slideMaster3.xml"/><Relationship Id="rId39" Type="http://schemas.openxmlformats.org/officeDocument/2006/relationships/slide" Target="slides/slide29.xml"/><Relationship Id="rId38" Type="http://schemas.openxmlformats.org/officeDocument/2006/relationships/slide" Target="slides/slide28.xml"/><Relationship Id="rId37" Type="http://schemas.openxmlformats.org/officeDocument/2006/relationships/slide" Target="slides/slide27.xml"/><Relationship Id="rId36" Type="http://schemas.openxmlformats.org/officeDocument/2006/relationships/slide" Target="slides/slide26.xml"/><Relationship Id="rId35" Type="http://schemas.openxmlformats.org/officeDocument/2006/relationships/slide" Target="slides/slide25.xml"/><Relationship Id="rId34" Type="http://schemas.openxmlformats.org/officeDocument/2006/relationships/slide" Target="slides/slide24.xml"/><Relationship Id="rId33" Type="http://schemas.openxmlformats.org/officeDocument/2006/relationships/slide" Target="slides/slide23.xml"/><Relationship Id="rId32" Type="http://schemas.openxmlformats.org/officeDocument/2006/relationships/slide" Target="slides/slide22.xml"/><Relationship Id="rId31" Type="http://schemas.openxmlformats.org/officeDocument/2006/relationships/slide" Target="slides/slide21.xml"/><Relationship Id="rId30" Type="http://schemas.openxmlformats.org/officeDocument/2006/relationships/slide" Target="slides/slide20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19.xml"/><Relationship Id="rId28" Type="http://schemas.openxmlformats.org/officeDocument/2006/relationships/notesMaster" Target="notesMasters/notesMaster1.xml"/><Relationship Id="rId27" Type="http://schemas.openxmlformats.org/officeDocument/2006/relationships/slide" Target="slides/slide18.xml"/><Relationship Id="rId26" Type="http://schemas.openxmlformats.org/officeDocument/2006/relationships/slide" Target="slides/slide17.xml"/><Relationship Id="rId25" Type="http://schemas.openxmlformats.org/officeDocument/2006/relationships/slide" Target="slides/slide16.xml"/><Relationship Id="rId24" Type="http://schemas.openxmlformats.org/officeDocument/2006/relationships/slide" Target="slides/slide15.xml"/><Relationship Id="rId23" Type="http://schemas.openxmlformats.org/officeDocument/2006/relationships/slide" Target="slides/slide14.xml"/><Relationship Id="rId22" Type="http://schemas.openxmlformats.org/officeDocument/2006/relationships/slide" Target="slides/slide13.xml"/><Relationship Id="rId21" Type="http://schemas.openxmlformats.org/officeDocument/2006/relationships/slide" Target="slides/slide12.xml"/><Relationship Id="rId20" Type="http://schemas.openxmlformats.org/officeDocument/2006/relationships/slide" Target="slides/slide11.xml"/><Relationship Id="rId2" Type="http://schemas.openxmlformats.org/officeDocument/2006/relationships/theme" Target="theme/theme1.xml"/><Relationship Id="rId19" Type="http://schemas.openxmlformats.org/officeDocument/2006/relationships/slide" Target="slides/slide10.xml"/><Relationship Id="rId18" Type="http://schemas.openxmlformats.org/officeDocument/2006/relationships/slide" Target="slides/slide9.xml"/><Relationship Id="rId17" Type="http://schemas.openxmlformats.org/officeDocument/2006/relationships/slide" Target="slides/slide8.xml"/><Relationship Id="rId16" Type="http://schemas.openxmlformats.org/officeDocument/2006/relationships/slide" Target="slides/slide7.xml"/><Relationship Id="rId15" Type="http://schemas.openxmlformats.org/officeDocument/2006/relationships/slide" Target="slides/slide6.xml"/><Relationship Id="rId14" Type="http://schemas.openxmlformats.org/officeDocument/2006/relationships/slide" Target="slides/slide5.xml"/><Relationship Id="rId13" Type="http://schemas.openxmlformats.org/officeDocument/2006/relationships/slide" Target="slides/slide4.xml"/><Relationship Id="rId12" Type="http://schemas.openxmlformats.org/officeDocument/2006/relationships/slide" Target="slides/slide3.xml"/><Relationship Id="rId11" Type="http://schemas.openxmlformats.org/officeDocument/2006/relationships/slide" Target="slides/slide2.xml"/><Relationship Id="rId10" Type="http://schemas.openxmlformats.org/officeDocument/2006/relationships/slide" Target="slides/slide1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56322" name="Rectangle 2"/>
          <p:cNvSpPr/>
          <p:nvPr>
            <p:ph type="sldImg" idx="2"/>
          </p:nvPr>
        </p:nvSpPr>
        <p:spPr>
          <a:xfrm>
            <a:off x="701675" y="754063"/>
            <a:ext cx="5270500" cy="3294062"/>
          </a:xfrm>
          <a:prstGeom prst="rect">
            <a:avLst/>
          </a:prstGeom>
          <a:noFill/>
          <a:ln w="9525">
            <a:noFill/>
          </a:ln>
        </p:spPr>
      </p:sp>
      <p:sp>
        <p:nvSpPr>
          <p:cNvPr id="12291" name="Rectangle 3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538163" y="4387850"/>
            <a:ext cx="5780088" cy="3952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292" name="Rectangle 4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293" name="Rectangle 5"/>
          <p:cNvSpPr>
            <a:spLocks noGrp="1" noChangeArrowheads="1"/>
          </p:cNvSpPr>
          <p:nvPr>
            <p:ph type="dt" idx="1"/>
          </p:nvPr>
        </p:nvSpPr>
        <p:spPr bwMode="auto">
          <a:xfrm>
            <a:off x="3883025" y="0"/>
            <a:ext cx="2974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29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29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3025" y="8686800"/>
            <a:ext cx="2974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0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17410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17411" name="页眉占位符 3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t"/>
          <a:p>
            <a:pPr lvl="0" indent="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/>
              <a:t>状元成才路</a:t>
            </a:r>
            <a:endParaRPr lang="zh-CN" altLang="en-US" sz="1200" dirty="0"/>
          </a:p>
        </p:txBody>
      </p:sp>
      <p:sp>
        <p:nvSpPr>
          <p:cNvPr id="17412" name="页脚占位符 4"/>
          <p:cNvSpPr txBox="1">
            <a:spLocks noGrp="1"/>
          </p:cNvSpPr>
          <p:nvPr>
            <p:ph type="ftr" sz="quarter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b"/>
          <a:p>
            <a:pPr lvl="0" indent="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/>
              <a:t>状元成才路</a:t>
            </a:r>
            <a:endParaRPr lang="zh-CN" altLang="en-US" sz="1200" dirty="0"/>
          </a:p>
        </p:txBody>
      </p:sp>
      <p:sp>
        <p:nvSpPr>
          <p:cNvPr id="17413" name="灯片编号占位符 5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anchor="b"/>
          <a:p>
            <a:pPr lvl="0" indent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7346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3025" y="8686800"/>
            <a:ext cx="2974975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  <p:sp>
        <p:nvSpPr>
          <p:cNvPr id="57347" name="Rectangle 2"/>
          <p:cNvSpPr>
            <a:spLocks noTextEdit="1"/>
          </p:cNvSpPr>
          <p:nvPr>
            <p:ph type="sldImg"/>
          </p:nvPr>
        </p:nvSpPr>
        <p:spPr/>
      </p:sp>
      <p:sp>
        <p:nvSpPr>
          <p:cNvPr id="57348" name="Rectangle 3"/>
          <p:cNvSpPr/>
          <p:nvPr>
            <p:ph type="body" idx="1"/>
          </p:nvPr>
        </p:nvSpPr>
        <p:spPr>
          <a:xfrm>
            <a:off x="538163" y="4387850"/>
            <a:ext cx="5780087" cy="3952875"/>
          </a:xfrm>
        </p:spPr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gradFill rotWithShape="1">
          <a:gsLst>
            <a:gs pos="0">
              <a:srgbClr val="FFFFFF">
                <a:alpha val="100000"/>
              </a:srgbClr>
            </a:gs>
            <a:gs pos="60001">
              <a:srgbClr val="7B7B7B">
                <a:alpha val="100000"/>
              </a:srgbClr>
            </a:gs>
            <a:gs pos="100000">
              <a:srgbClr val="9C9C9C">
                <a:alpha val="100000"/>
              </a:srgbClr>
            </a:gs>
          </a:gsLst>
          <a:lin ang="540000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7" name="Group 2"/>
          <p:cNvGrpSpPr/>
          <p:nvPr/>
        </p:nvGrpSpPr>
        <p:grpSpPr>
          <a:xfrm>
            <a:off x="1658938" y="1333500"/>
            <a:ext cx="6837362" cy="2667000"/>
            <a:chOff x="0" y="0"/>
            <a:chExt cx="4307" cy="2016"/>
          </a:xfrm>
        </p:grpSpPr>
        <p:sp>
          <p:nvSpPr>
            <p:cNvPr id="14" name="Oval 3"/>
            <p:cNvSpPr>
              <a:spLocks noChangeArrowheads="1"/>
            </p:cNvSpPr>
            <p:nvPr/>
          </p:nvSpPr>
          <p:spPr bwMode="auto">
            <a:xfrm flipH="1">
              <a:off x="3347" y="0"/>
              <a:ext cx="960" cy="96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5" name="Oval 4"/>
            <p:cNvSpPr>
              <a:spLocks noChangeArrowheads="1"/>
            </p:cNvSpPr>
            <p:nvPr/>
          </p:nvSpPr>
          <p:spPr bwMode="auto">
            <a:xfrm flipH="1">
              <a:off x="2219" y="0"/>
              <a:ext cx="960" cy="96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" name="Oval 5"/>
            <p:cNvSpPr>
              <a:spLocks noChangeArrowheads="1"/>
            </p:cNvSpPr>
            <p:nvPr/>
          </p:nvSpPr>
          <p:spPr bwMode="auto">
            <a:xfrm flipH="1">
              <a:off x="1091" y="0"/>
              <a:ext cx="960" cy="960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</a:ln>
            <a:effectLst/>
          </p:spPr>
          <p:txBody>
            <a:bodyPr wrap="none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" name="Oval 6"/>
            <p:cNvSpPr>
              <a:spLocks noChangeArrowheads="1"/>
            </p:cNvSpPr>
            <p:nvPr/>
          </p:nvSpPr>
          <p:spPr bwMode="auto">
            <a:xfrm flipH="1">
              <a:off x="1091" y="1056"/>
              <a:ext cx="960" cy="96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" name="Oval 7"/>
            <p:cNvSpPr>
              <a:spLocks noChangeArrowheads="1"/>
            </p:cNvSpPr>
            <p:nvPr/>
          </p:nvSpPr>
          <p:spPr bwMode="auto">
            <a:xfrm flipH="1">
              <a:off x="0" y="1056"/>
              <a:ext cx="960" cy="96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9" name="Oval 8"/>
            <p:cNvSpPr>
              <a:spLocks noChangeArrowheads="1"/>
            </p:cNvSpPr>
            <p:nvPr/>
          </p:nvSpPr>
          <p:spPr bwMode="auto">
            <a:xfrm flipH="1">
              <a:off x="3347" y="1056"/>
              <a:ext cx="960" cy="960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</a:ln>
            <a:effectLst/>
          </p:spPr>
          <p:txBody>
            <a:bodyPr wrap="none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3084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685800" y="1016000"/>
            <a:ext cx="7772400" cy="1611313"/>
          </a:xfrm>
        </p:spPr>
        <p:txBody>
          <a:bodyPr anchor="b"/>
          <a:lstStyle>
            <a:lvl1pPr algn="r">
              <a:defRPr sz="44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085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2057400" y="2921000"/>
            <a:ext cx="6400800" cy="1460500"/>
          </a:xfrm>
        </p:spPr>
        <p:txBody>
          <a:bodyPr/>
          <a:lstStyle>
            <a:lvl1pPr marL="0" indent="0" algn="r">
              <a:buFont typeface="Wingdings" panose="05000000000000000000" pitchFamily="2" charset="2"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20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7000"/>
            <a:ext cx="2133600" cy="3810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5207000"/>
            <a:ext cx="2895600" cy="3810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5207000"/>
            <a:ext cx="2133600" cy="3810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333501"/>
            <a:ext cx="4038600" cy="37756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333501"/>
            <a:ext cx="4038600" cy="37756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" panose="05000000000000000000" pitchFamily="2" charset="2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28866"/>
            <a:ext cx="2057400" cy="488023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28866"/>
            <a:ext cx="6019800" cy="488023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651000"/>
            <a:ext cx="3810000" cy="3429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51000"/>
            <a:ext cx="3810000" cy="3429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508000"/>
            <a:ext cx="1943100" cy="45720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508000"/>
            <a:ext cx="5676900" cy="45720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自定义版式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866"/>
            <a:ext cx="8229600" cy="952500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7" name="日期占位符 2"/>
          <p:cNvSpPr>
            <a:spLocks noGrp="1"/>
          </p:cNvSpPr>
          <p:nvPr>
            <p:ph type="dt" sz="half" idx="2"/>
          </p:nvPr>
        </p:nvSpPr>
        <p:spPr bwMode="auto">
          <a:xfrm>
            <a:off x="685800" y="5207000"/>
            <a:ext cx="1905000" cy="3810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D5521B5-35FF-4136-B5BC-6BF2F85E0F58}" type="datetime1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3"/>
          <p:cNvSpPr>
            <a:spLocks noGrp="1"/>
          </p:cNvSpPr>
          <p:nvPr>
            <p:ph type="ftr" sz="quarter" idx="3"/>
          </p:nvPr>
        </p:nvSpPr>
        <p:spPr bwMode="auto">
          <a:xfrm>
            <a:off x="3124200" y="5207000"/>
            <a:ext cx="2895600" cy="3810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4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5207000"/>
            <a:ext cx="1905000" cy="3810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 fontAlgn="base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桐城市黄岗初中：舒林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桐城市黄岗初中：舒林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桐城市黄岗初中：舒林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桐城市黄岗初中：舒林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桐城市黄岗初中：舒林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桐城市黄岗初中：舒林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桐城市黄岗初中：舒林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桐城市黄岗初中：舒林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桐城市黄岗初中：舒林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桐城市黄岗初中：舒林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桐城市黄岗初中：舒林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gradFill rotWithShape="1">
          <a:gsLst>
            <a:gs pos="0">
              <a:srgbClr val="FFFFFF">
                <a:alpha val="100000"/>
              </a:srgbClr>
            </a:gs>
            <a:gs pos="60001">
              <a:srgbClr val="E6DBBE">
                <a:alpha val="100000"/>
              </a:srgbClr>
            </a:gs>
            <a:gs pos="100000">
              <a:srgbClr val="FEEDC3">
                <a:alpha val="100000"/>
              </a:srgbClr>
            </a:gs>
          </a:gsLst>
          <a:lin ang="540000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圆角矩形 9"/>
          <p:cNvSpPr/>
          <p:nvPr/>
        </p:nvSpPr>
        <p:spPr>
          <a:xfrm>
            <a:off x="304800" y="274638"/>
            <a:ext cx="8532813" cy="5164138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圆角矩形 10"/>
          <p:cNvSpPr/>
          <p:nvPr/>
        </p:nvSpPr>
        <p:spPr>
          <a:xfrm>
            <a:off x="418597" y="361802"/>
            <a:ext cx="8306809" cy="259080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标题 4"/>
          <p:cNvSpPr>
            <a:spLocks noGrp="1"/>
          </p:cNvSpPr>
          <p:nvPr>
            <p:ph type="ctrTitle"/>
          </p:nvPr>
        </p:nvSpPr>
        <p:spPr>
          <a:xfrm>
            <a:off x="722376" y="1516838"/>
            <a:ext cx="7772400" cy="15240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20" name="副标题 19"/>
          <p:cNvSpPr>
            <a:spLocks noGrp="1"/>
          </p:cNvSpPr>
          <p:nvPr>
            <p:ph type="subTitle" idx="1"/>
          </p:nvPr>
        </p:nvSpPr>
        <p:spPr>
          <a:xfrm>
            <a:off x="722376" y="3070860"/>
            <a:ext cx="7772400" cy="762000"/>
          </a:xfrm>
        </p:spPr>
        <p:txBody>
          <a:bodyPr tIns="0"/>
          <a:lstStyle>
            <a:lvl1pPr marL="36830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zh-CN" altLang="en-US" smtClean="0"/>
              <a:t>单击此处编辑母版副标题样式</a:t>
            </a:r>
            <a:endParaRPr lang="en-US"/>
          </a:p>
        </p:txBody>
      </p:sp>
      <p:sp>
        <p:nvSpPr>
          <p:cNvPr id="12" name="日期占位符 18"/>
          <p:cNvSpPr>
            <a:spLocks noGrp="1"/>
          </p:cNvSpPr>
          <p:nvPr>
            <p:ph type="dt" sz="half" idx="2"/>
          </p:nvPr>
        </p:nvSpPr>
        <p:spPr>
          <a:xfrm>
            <a:off x="3776663" y="5092700"/>
            <a:ext cx="2286000" cy="304800"/>
          </a:xfrm>
          <a:prstGeom prst="rect">
            <a:avLst/>
          </a:prstGeom>
        </p:spPr>
        <p:txBody>
          <a:bodyPr vert="horz" anchor="b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chemeClr val="bg2">
                  <a:shade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4" name="页脚占位符 7"/>
          <p:cNvSpPr>
            <a:spLocks noGrp="1"/>
          </p:cNvSpPr>
          <p:nvPr>
            <p:ph type="ftr" sz="quarter" idx="3"/>
          </p:nvPr>
        </p:nvSpPr>
        <p:spPr>
          <a:xfrm>
            <a:off x="6062663" y="5092700"/>
            <a:ext cx="2286000" cy="304800"/>
          </a:xfrm>
          <a:prstGeom prst="rect">
            <a:avLst/>
          </a:prstGeom>
        </p:spPr>
        <p:txBody>
          <a:bodyPr vert="horz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chemeClr val="bg2">
                  <a:shade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" name="灯片编号占位符 10"/>
          <p:cNvSpPr>
            <a:spLocks noGrp="1"/>
          </p:cNvSpPr>
          <p:nvPr>
            <p:ph type="sldNum" sz="quarter" idx="4"/>
          </p:nvPr>
        </p:nvSpPr>
        <p:spPr>
          <a:xfrm>
            <a:off x="8348663" y="5092700"/>
            <a:ext cx="457200" cy="304800"/>
          </a:xfrm>
          <a:prstGeom prst="rect">
            <a:avLst/>
          </a:prstGeom>
        </p:spPr>
        <p:txBody>
          <a:bodyPr vert="horz" anchor="b"/>
          <a:p>
            <a:pPr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2920" y="4152900"/>
            <a:ext cx="8183880" cy="8763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02920" y="441960"/>
            <a:ext cx="8183880" cy="348996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bg2">
                  <a:shade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bg2">
                  <a:shade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gradFill rotWithShape="1">
          <a:gsLst>
            <a:gs pos="0">
              <a:srgbClr val="FFFFFF">
                <a:alpha val="100000"/>
              </a:srgbClr>
            </a:gs>
            <a:gs pos="60001">
              <a:srgbClr val="E6DBBE">
                <a:alpha val="100000"/>
              </a:srgbClr>
            </a:gs>
            <a:gs pos="100000">
              <a:srgbClr val="FEEDC3">
                <a:alpha val="100000"/>
              </a:srgbClr>
            </a:gs>
          </a:gsLst>
          <a:lin ang="540000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圆角矩形 9"/>
          <p:cNvSpPr/>
          <p:nvPr/>
        </p:nvSpPr>
        <p:spPr>
          <a:xfrm>
            <a:off x="304800" y="274638"/>
            <a:ext cx="8532813" cy="5164138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圆角矩形 10"/>
          <p:cNvSpPr/>
          <p:nvPr/>
        </p:nvSpPr>
        <p:spPr>
          <a:xfrm>
            <a:off x="418597" y="361802"/>
            <a:ext cx="8306809" cy="3617774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8344" y="4107180"/>
            <a:ext cx="8183880" cy="563880"/>
          </a:xfrm>
        </p:spPr>
        <p:txBody>
          <a:bodyPr lIns="91440" bIns="0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68344" y="4687070"/>
            <a:ext cx="8183880" cy="350520"/>
          </a:xfrm>
        </p:spPr>
        <p:txBody>
          <a:bodyPr lIns="118872" tIns="0"/>
          <a:lstStyle>
            <a:lvl1pPr marL="0" marR="36830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12" name="日期占位符 3"/>
          <p:cNvSpPr>
            <a:spLocks noGrp="1"/>
          </p:cNvSpPr>
          <p:nvPr>
            <p:ph type="dt" sz="half" idx="2"/>
          </p:nvPr>
        </p:nvSpPr>
        <p:spPr>
          <a:xfrm>
            <a:off x="3776663" y="5092700"/>
            <a:ext cx="2286000" cy="304800"/>
          </a:xfrm>
          <a:prstGeom prst="rect">
            <a:avLst/>
          </a:prstGeom>
        </p:spPr>
        <p:txBody>
          <a:bodyPr vert="horz" anchor="b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chemeClr val="bg2">
                  <a:shade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4" name="页脚占位符 4"/>
          <p:cNvSpPr>
            <a:spLocks noGrp="1"/>
          </p:cNvSpPr>
          <p:nvPr>
            <p:ph type="ftr" sz="quarter" idx="3"/>
          </p:nvPr>
        </p:nvSpPr>
        <p:spPr>
          <a:xfrm>
            <a:off x="6062663" y="5092700"/>
            <a:ext cx="2286000" cy="304800"/>
          </a:xfrm>
          <a:prstGeom prst="rect">
            <a:avLst/>
          </a:prstGeom>
        </p:spPr>
        <p:txBody>
          <a:bodyPr vert="horz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chemeClr val="bg2">
                  <a:shade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348663" y="5092700"/>
            <a:ext cx="457200" cy="304800"/>
          </a:xfrm>
          <a:prstGeom prst="rect">
            <a:avLst/>
          </a:prstGeom>
        </p:spPr>
        <p:txBody>
          <a:bodyPr vert="horz" anchor="b"/>
          <a:p>
            <a:pPr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514352" y="441960"/>
            <a:ext cx="3931920" cy="365760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755360" y="441960"/>
            <a:ext cx="3931920" cy="365760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bg2">
                  <a:shade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bg2">
                  <a:shade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2920" y="4152900"/>
            <a:ext cx="8183880" cy="876300"/>
          </a:xfrm>
        </p:spPr>
        <p:txBody>
          <a:bodyPr/>
          <a:lstStyle>
            <a:lvl1pPr>
              <a:defRPr b="1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7224" y="482865"/>
            <a:ext cx="3931920" cy="660135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3"/>
          </p:nvPr>
        </p:nvSpPr>
        <p:spPr>
          <a:xfrm>
            <a:off x="4652169" y="482865"/>
            <a:ext cx="3931920" cy="660135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内容占位符 4"/>
          <p:cNvSpPr>
            <a:spLocks noGrp="1"/>
          </p:cNvSpPr>
          <p:nvPr>
            <p:ph sz="quarter" idx="2"/>
          </p:nvPr>
        </p:nvSpPr>
        <p:spPr>
          <a:xfrm>
            <a:off x="607224" y="1206500"/>
            <a:ext cx="3931920" cy="290830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52169" y="1206500"/>
            <a:ext cx="3931920" cy="290830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bg2">
                  <a:shade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bg2">
                  <a:shade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bg2">
                  <a:shade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bg2">
                  <a:shade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gradFill rotWithShape="1">
          <a:gsLst>
            <a:gs pos="0">
              <a:srgbClr val="FFFFFF">
                <a:alpha val="100000"/>
              </a:srgbClr>
            </a:gs>
            <a:gs pos="60001">
              <a:srgbClr val="E6DBBE">
                <a:alpha val="100000"/>
              </a:srgbClr>
            </a:gs>
            <a:gs pos="100000">
              <a:srgbClr val="FEEDC3">
                <a:alpha val="100000"/>
              </a:srgbClr>
            </a:gs>
          </a:gsLst>
          <a:lin ang="540000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圆角矩形 9"/>
          <p:cNvSpPr/>
          <p:nvPr/>
        </p:nvSpPr>
        <p:spPr>
          <a:xfrm>
            <a:off x="304800" y="274638"/>
            <a:ext cx="8532813" cy="5164138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日期占位符 1"/>
          <p:cNvSpPr>
            <a:spLocks noGrp="1"/>
          </p:cNvSpPr>
          <p:nvPr>
            <p:ph type="dt" sz="half" idx="2"/>
          </p:nvPr>
        </p:nvSpPr>
        <p:spPr>
          <a:xfrm>
            <a:off x="3776663" y="5092700"/>
            <a:ext cx="2286000" cy="304800"/>
          </a:xfrm>
          <a:prstGeom prst="rect">
            <a:avLst/>
          </a:prstGeom>
        </p:spPr>
        <p:txBody>
          <a:bodyPr vert="horz" anchor="b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chemeClr val="bg2">
                  <a:shade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" name="页脚占位符 2"/>
          <p:cNvSpPr>
            <a:spLocks noGrp="1"/>
          </p:cNvSpPr>
          <p:nvPr>
            <p:ph type="ftr" sz="quarter" idx="3"/>
          </p:nvPr>
        </p:nvSpPr>
        <p:spPr>
          <a:xfrm>
            <a:off x="6062663" y="5092700"/>
            <a:ext cx="2286000" cy="304800"/>
          </a:xfrm>
          <a:prstGeom prst="rect">
            <a:avLst/>
          </a:prstGeom>
        </p:spPr>
        <p:txBody>
          <a:bodyPr vert="horz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chemeClr val="bg2">
                  <a:shade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4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8348663" y="5092700"/>
            <a:ext cx="457200" cy="304800"/>
          </a:xfrm>
          <a:prstGeom prst="rect">
            <a:avLst/>
          </a:prstGeom>
        </p:spPr>
        <p:txBody>
          <a:bodyPr vert="horz" anchor="b"/>
          <a:p>
            <a:pPr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538784" y="444500"/>
            <a:ext cx="2971800" cy="762000"/>
          </a:xfrm>
        </p:spPr>
        <p:txBody>
          <a:bodyPr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2"/>
          </p:nvPr>
        </p:nvSpPr>
        <p:spPr>
          <a:xfrm>
            <a:off x="5538847" y="1206502"/>
            <a:ext cx="2971800" cy="3505093"/>
          </a:xfrm>
        </p:spPr>
        <p:txBody>
          <a:bodyPr lIns="91440"/>
          <a:lstStyle>
            <a:lvl1pPr marL="18415" marR="18415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1"/>
          </p:nvPr>
        </p:nvSpPr>
        <p:spPr>
          <a:xfrm>
            <a:off x="761373" y="775120"/>
            <a:ext cx="4626159" cy="39370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bg2">
                  <a:shade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bg2">
                  <a:shade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Pr>
        <a:gradFill rotWithShape="1">
          <a:gsLst>
            <a:gs pos="0">
              <a:srgbClr val="FFFFFF">
                <a:alpha val="100000"/>
              </a:srgbClr>
            </a:gs>
            <a:gs pos="60001">
              <a:srgbClr val="E6DBBE">
                <a:alpha val="100000"/>
              </a:srgbClr>
            </a:gs>
            <a:gs pos="100000">
              <a:srgbClr val="FEEDC3">
                <a:alpha val="100000"/>
              </a:srgbClr>
            </a:gs>
          </a:gsLst>
          <a:lin ang="540000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圆角矩形 9"/>
          <p:cNvSpPr/>
          <p:nvPr/>
        </p:nvSpPr>
        <p:spPr>
          <a:xfrm>
            <a:off x="304800" y="274638"/>
            <a:ext cx="8532813" cy="5164138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单圆角矩形 10"/>
          <p:cNvSpPr/>
          <p:nvPr/>
        </p:nvSpPr>
        <p:spPr>
          <a:xfrm>
            <a:off x="6400800" y="361950"/>
            <a:ext cx="2324100" cy="36195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4176713"/>
            <a:ext cx="8229600" cy="87630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444500"/>
            <a:ext cx="2240280" cy="3509567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21480" y="363140"/>
            <a:ext cx="5925312" cy="36195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 vert="horz" wrap="square" lIns="182880" tIns="91440" rIns="91440" bIns="45720" numCol="1" anchor="t" anchorCtr="0" compatLnSpc="1">
            <a:normAutofit/>
          </a:bodyPr>
          <a:lstStyle>
            <a:lvl1pPr marL="0" indent="0">
              <a:buNone/>
              <a:defRPr sz="3200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anose="05020102010507070707" pitchFamily="18" charset="2"/>
              <a:buNone/>
              <a:defRPr/>
            </a:pPr>
            <a:r>
              <a:rPr kumimoji="0" lang="zh-CN" altLang="en-US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单击图标添加图片</a:t>
            </a:r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日期占位符 4"/>
          <p:cNvSpPr>
            <a:spLocks noGrp="1"/>
          </p:cNvSpPr>
          <p:nvPr>
            <p:ph type="dt" sz="half" idx="12"/>
          </p:nvPr>
        </p:nvSpPr>
        <p:spPr>
          <a:xfrm>
            <a:off x="3776663" y="5092700"/>
            <a:ext cx="2286000" cy="304800"/>
          </a:xfrm>
          <a:prstGeom prst="rect">
            <a:avLst/>
          </a:prstGeom>
        </p:spPr>
        <p:txBody>
          <a:bodyPr vert="horz" anchor="b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chemeClr val="bg2">
                  <a:shade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4" name="页脚占位符 5"/>
          <p:cNvSpPr>
            <a:spLocks noGrp="1"/>
          </p:cNvSpPr>
          <p:nvPr>
            <p:ph type="ftr" sz="quarter" idx="3"/>
          </p:nvPr>
        </p:nvSpPr>
        <p:spPr>
          <a:xfrm>
            <a:off x="6062663" y="5092700"/>
            <a:ext cx="2286000" cy="304800"/>
          </a:xfrm>
          <a:prstGeom prst="rect">
            <a:avLst/>
          </a:prstGeom>
        </p:spPr>
        <p:txBody>
          <a:bodyPr vert="horz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chemeClr val="bg2">
                  <a:shade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" name="灯片编号占位符 6"/>
          <p:cNvSpPr>
            <a:spLocks noGrp="1"/>
          </p:cNvSpPr>
          <p:nvPr>
            <p:ph type="sldNum" sz="quarter" idx="4"/>
          </p:nvPr>
        </p:nvSpPr>
        <p:spPr>
          <a:xfrm>
            <a:off x="8348663" y="5092700"/>
            <a:ext cx="457200" cy="304800"/>
          </a:xfrm>
          <a:prstGeom prst="rect">
            <a:avLst/>
          </a:prstGeom>
        </p:spPr>
        <p:txBody>
          <a:bodyPr vert="horz" anchor="b"/>
          <a:p>
            <a:pPr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2920" y="4152900"/>
            <a:ext cx="8183880" cy="8763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02920" y="441960"/>
            <a:ext cx="8183880" cy="348996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bg2">
                  <a:shade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bg2">
                  <a:shade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444504"/>
            <a:ext cx="1981200" cy="438149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33400" y="444502"/>
            <a:ext cx="5943600" cy="4381501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bg2">
                  <a:shade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bg2">
                  <a:shade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gradFill rotWithShape="1">
          <a:gsLst>
            <a:gs pos="0">
              <a:srgbClr val="404040">
                <a:alpha val="100000"/>
              </a:srgbClr>
            </a:gs>
            <a:gs pos="60001">
              <a:srgbClr val="626262">
                <a:alpha val="100000"/>
              </a:srgbClr>
            </a:gs>
            <a:gs pos="100000">
              <a:srgbClr val="8C8C8C">
                <a:alpha val="100000"/>
              </a:srgbClr>
            </a:gs>
          </a:gsLst>
          <a:lin ang="540000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等腰三角形 9"/>
          <p:cNvSpPr/>
          <p:nvPr/>
        </p:nvSpPr>
        <p:spPr>
          <a:xfrm rot="16200000">
            <a:off x="7711281" y="4271169"/>
            <a:ext cx="1577975" cy="1293813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标题 7"/>
          <p:cNvSpPr>
            <a:spLocks noGrp="1"/>
          </p:cNvSpPr>
          <p:nvPr>
            <p:ph type="ctrTitle"/>
          </p:nvPr>
        </p:nvSpPr>
        <p:spPr>
          <a:xfrm>
            <a:off x="540544" y="646907"/>
            <a:ext cx="8062912" cy="1225021"/>
          </a:xfrm>
        </p:spPr>
        <p:txBody>
          <a:bodyPr anchor="b"/>
          <a:lstStyle>
            <a:lvl1pPr algn="r">
              <a:defRPr sz="440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9" name="副标题 8"/>
          <p:cNvSpPr>
            <a:spLocks noGrp="1"/>
          </p:cNvSpPr>
          <p:nvPr>
            <p:ph type="subTitle" idx="1"/>
          </p:nvPr>
        </p:nvSpPr>
        <p:spPr>
          <a:xfrm>
            <a:off x="540544" y="1875233"/>
            <a:ext cx="8062912" cy="1460500"/>
          </a:xfrm>
        </p:spPr>
        <p:txBody>
          <a:bodyPr/>
          <a:lstStyle>
            <a:lvl1pPr marL="0" marR="36830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zh-CN" altLang="en-US" smtClean="0"/>
              <a:t>单击此处编辑母版副标题样式</a:t>
            </a:r>
            <a:endParaRPr lang="en-US"/>
          </a:p>
        </p:txBody>
      </p:sp>
      <p:sp>
        <p:nvSpPr>
          <p:cNvPr id="12" name="日期占位符 27"/>
          <p:cNvSpPr>
            <a:spLocks noGrp="1"/>
          </p:cNvSpPr>
          <p:nvPr>
            <p:ph type="dt" sz="half" idx="2"/>
          </p:nvPr>
        </p:nvSpPr>
        <p:spPr>
          <a:xfrm>
            <a:off x="1371600" y="5010150"/>
            <a:ext cx="5791200" cy="304800"/>
          </a:xfrm>
          <a:prstGeom prst="rect">
            <a:avLst/>
          </a:prstGeom>
        </p:spPr>
        <p:txBody>
          <a:bodyPr vert="horz" tIns="0" bIns="0" anchor="t"/>
          <a:lstStyle>
            <a:lvl1pPr algn="r">
              <a:defRPr sz="10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3" name="页脚占位符 16"/>
          <p:cNvSpPr>
            <a:spLocks noGrp="1"/>
          </p:cNvSpPr>
          <p:nvPr>
            <p:ph type="ftr" sz="quarter" idx="3"/>
          </p:nvPr>
        </p:nvSpPr>
        <p:spPr>
          <a:xfrm>
            <a:off x="1371600" y="4708525"/>
            <a:ext cx="5791200" cy="304800"/>
          </a:xfrm>
          <a:prstGeom prst="rect">
            <a:avLst/>
          </a:prstGeom>
        </p:spPr>
        <p:txBody>
          <a:bodyPr vert="horz" tIns="0" bIns="0" anchor="b"/>
          <a:lstStyle>
            <a:lvl1pPr algn="r">
              <a:defRPr sz="11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1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" name="灯片编号占位符 28"/>
          <p:cNvSpPr>
            <a:spLocks noGrp="1"/>
          </p:cNvSpPr>
          <p:nvPr>
            <p:ph type="sldNum" sz="quarter" idx="4"/>
          </p:nvPr>
        </p:nvSpPr>
        <p:spPr>
          <a:xfrm>
            <a:off x="8391525" y="4794250"/>
            <a:ext cx="503238" cy="303213"/>
          </a:xfrm>
          <a:prstGeom prst="rect">
            <a:avLst/>
          </a:prstGeom>
        </p:spPr>
        <p:txBody>
          <a:bodyPr vert="horz" anchor="ctr"/>
          <a:p>
            <a:pPr algn="ctr"/>
            <a:fld id="{9A0DB2DC-4C9A-4742-B13C-FB6460FD3503}" type="slidenum">
              <a:rPr lang="zh-CN" altLang="en-US" sz="1300" dirty="0">
                <a:solidFill>
                  <a:srgbClr val="FFFFFF"/>
                </a:solidFill>
              </a:rPr>
            </a:fld>
            <a:endParaRPr lang="zh-CN" altLang="en-US" sz="1300" dirty="0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gradFill rotWithShape="1">
          <a:gsLst>
            <a:gs pos="0">
              <a:srgbClr val="404040">
                <a:alpha val="100000"/>
              </a:srgbClr>
            </a:gs>
            <a:gs pos="60001">
              <a:srgbClr val="626262">
                <a:alpha val="100000"/>
              </a:srgbClr>
            </a:gs>
            <a:gs pos="100000">
              <a:srgbClr val="8C8C8C">
                <a:alpha val="100000"/>
              </a:srgbClr>
            </a:gs>
          </a:gsLst>
          <a:lin ang="540000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2912"/>
            <a:ext cx="8229600" cy="116586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569007"/>
            <a:ext cx="8229600" cy="38100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10" name="日期占位符 3"/>
          <p:cNvSpPr>
            <a:spLocks noGrp="1"/>
          </p:cNvSpPr>
          <p:nvPr>
            <p:ph type="dt" sz="half" idx="2"/>
          </p:nvPr>
        </p:nvSpPr>
        <p:spPr>
          <a:xfrm>
            <a:off x="4791075" y="5400675"/>
            <a:ext cx="2133600" cy="250825"/>
          </a:xfrm>
          <a:prstGeom prst="rect">
            <a:avLst/>
          </a:prstGeom>
        </p:spPr>
        <p:txBody>
          <a:bodyPr vert="horz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" name="页脚占位符 4"/>
          <p:cNvSpPr>
            <a:spLocks noGrp="1"/>
          </p:cNvSpPr>
          <p:nvPr>
            <p:ph type="ftr" sz="quarter" idx="3"/>
          </p:nvPr>
        </p:nvSpPr>
        <p:spPr>
          <a:xfrm>
            <a:off x="457200" y="5400675"/>
            <a:ext cx="4259263" cy="250825"/>
          </a:xfrm>
          <a:prstGeom prst="rect">
            <a:avLst/>
          </a:prstGeom>
        </p:spPr>
        <p:txBody>
          <a:bodyPr vert="horz" anchor="b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3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7589838" y="5400675"/>
            <a:ext cx="503238" cy="250825"/>
          </a:xfrm>
          <a:prstGeom prst="rect">
            <a:avLst/>
          </a:prstGeom>
        </p:spPr>
        <p:txBody>
          <a:bodyPr vert="horz" anchor="b"/>
          <a:p>
            <a:pPr algn="ct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gradFill rotWithShape="1">
          <a:gsLst>
            <a:gs pos="0">
              <a:srgbClr val="404040">
                <a:alpha val="100000"/>
              </a:srgbClr>
            </a:gs>
            <a:gs pos="60001">
              <a:srgbClr val="626262">
                <a:alpha val="100000"/>
              </a:srgbClr>
            </a:gs>
            <a:gs pos="100000">
              <a:srgbClr val="8C8C8C">
                <a:alpha val="100000"/>
              </a:srgbClr>
            </a:gs>
          </a:gsLst>
          <a:lin ang="540000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角三角形 9"/>
          <p:cNvSpPr/>
          <p:nvPr/>
        </p:nvSpPr>
        <p:spPr>
          <a:xfrm flipV="1">
            <a:off x="6350" y="6350"/>
            <a:ext cx="9131300" cy="5697538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等腰三角形 11"/>
          <p:cNvSpPr/>
          <p:nvPr/>
        </p:nvSpPr>
        <p:spPr>
          <a:xfrm rot="5400000" flipV="1">
            <a:off x="7711281" y="150019"/>
            <a:ext cx="1577975" cy="1293813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13" name="直接连接符 12"/>
          <p:cNvCxnSpPr/>
          <p:nvPr/>
        </p:nvCxnSpPr>
        <p:spPr>
          <a:xfrm rot="10800000">
            <a:off x="6469063" y="7938"/>
            <a:ext cx="2673350" cy="1582738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 flipV="1">
            <a:off x="0" y="6350"/>
            <a:ext cx="9137650" cy="5702300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81000" y="226220"/>
            <a:ext cx="7239000" cy="1135063"/>
          </a:xfrm>
        </p:spPr>
        <p:txBody>
          <a:bodyPr/>
          <a:lstStyle>
            <a:lvl1pPr marL="0" algn="l">
              <a:buNone/>
              <a:defRPr sz="3600" b="1" cap="none" baseline="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81000" y="1361280"/>
            <a:ext cx="3886200" cy="1905000"/>
          </a:xfrm>
        </p:spPr>
        <p:txBody>
          <a:bodyPr/>
          <a:lstStyle>
            <a:lvl1pPr marL="5461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16" name="日期占位符 3"/>
          <p:cNvSpPr>
            <a:spLocks noGrp="1"/>
          </p:cNvSpPr>
          <p:nvPr>
            <p:ph type="dt" sz="half" idx="2"/>
          </p:nvPr>
        </p:nvSpPr>
        <p:spPr>
          <a:xfrm>
            <a:off x="6956425" y="5397500"/>
            <a:ext cx="2133600" cy="254000"/>
          </a:xfrm>
          <a:prstGeom prst="rect">
            <a:avLst/>
          </a:prstGeom>
        </p:spPr>
        <p:txBody>
          <a:bodyPr vert="horz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页脚占位符 4"/>
          <p:cNvSpPr>
            <a:spLocks noGrp="1"/>
          </p:cNvSpPr>
          <p:nvPr>
            <p:ph type="ftr" sz="quarter" idx="3"/>
          </p:nvPr>
        </p:nvSpPr>
        <p:spPr>
          <a:xfrm>
            <a:off x="2619375" y="5400675"/>
            <a:ext cx="4260850" cy="250825"/>
          </a:xfrm>
          <a:prstGeom prst="rect">
            <a:avLst/>
          </a:prstGeom>
        </p:spPr>
        <p:txBody>
          <a:bodyPr vert="horz" anchor="b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450263" y="674688"/>
            <a:ext cx="503238" cy="250825"/>
          </a:xfrm>
          <a:prstGeom prst="rect">
            <a:avLst/>
          </a:prstGeom>
        </p:spPr>
        <p:txBody>
          <a:bodyPr vert="horz" anchor="b"/>
          <a:p>
            <a:pPr algn="ct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gradFill rotWithShape="1">
          <a:gsLst>
            <a:gs pos="0">
              <a:srgbClr val="404040">
                <a:alpha val="100000"/>
              </a:srgbClr>
            </a:gs>
            <a:gs pos="60001">
              <a:srgbClr val="626262">
                <a:alpha val="100000"/>
              </a:srgbClr>
            </a:gs>
            <a:gs pos="100000">
              <a:srgbClr val="8C8C8C">
                <a:alpha val="100000"/>
              </a:srgbClr>
            </a:gs>
          </a:gsLst>
          <a:lin ang="540000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435365"/>
            <a:ext cx="4038600" cy="3771636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435365"/>
            <a:ext cx="4038600" cy="3771636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10" name="日期占位符 4"/>
          <p:cNvSpPr>
            <a:spLocks noGrp="1"/>
          </p:cNvSpPr>
          <p:nvPr>
            <p:ph type="dt" sz="half" idx="12"/>
          </p:nvPr>
        </p:nvSpPr>
        <p:spPr>
          <a:xfrm>
            <a:off x="4791075" y="5400675"/>
            <a:ext cx="2133600" cy="250825"/>
          </a:xfrm>
          <a:prstGeom prst="rect">
            <a:avLst/>
          </a:prstGeom>
        </p:spPr>
        <p:txBody>
          <a:bodyPr vert="horz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" name="页脚占位符 5"/>
          <p:cNvSpPr>
            <a:spLocks noGrp="1"/>
          </p:cNvSpPr>
          <p:nvPr>
            <p:ph type="ftr" sz="quarter" idx="3"/>
          </p:nvPr>
        </p:nvSpPr>
        <p:spPr>
          <a:xfrm>
            <a:off x="457200" y="5400675"/>
            <a:ext cx="4259263" cy="250825"/>
          </a:xfrm>
          <a:prstGeom prst="rect">
            <a:avLst/>
          </a:prstGeom>
        </p:spPr>
        <p:txBody>
          <a:bodyPr vert="horz" anchor="b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3" name="灯片编号占位符 6"/>
          <p:cNvSpPr>
            <a:spLocks noGrp="1"/>
          </p:cNvSpPr>
          <p:nvPr>
            <p:ph type="sldNum" sz="quarter" idx="4"/>
          </p:nvPr>
        </p:nvSpPr>
        <p:spPr>
          <a:xfrm>
            <a:off x="7589838" y="5400675"/>
            <a:ext cx="503238" cy="250825"/>
          </a:xfrm>
          <a:prstGeom prst="rect">
            <a:avLst/>
          </a:prstGeom>
        </p:spPr>
        <p:txBody>
          <a:bodyPr vert="horz" anchor="b"/>
          <a:p>
            <a:pPr algn="ct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gradFill rotWithShape="1">
          <a:gsLst>
            <a:gs pos="0">
              <a:srgbClr val="404040">
                <a:alpha val="100000"/>
              </a:srgbClr>
            </a:gs>
            <a:gs pos="60001">
              <a:srgbClr val="626262">
                <a:alpha val="100000"/>
              </a:srgbClr>
            </a:gs>
            <a:gs pos="100000">
              <a:srgbClr val="8C8C8C">
                <a:alpha val="100000"/>
              </a:srgbClr>
            </a:gs>
          </a:gsLst>
          <a:lin ang="540000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48198" y="242277"/>
            <a:ext cx="1066800" cy="5128260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365006" y="242277"/>
            <a:ext cx="581024" cy="251460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3"/>
          </p:nvPr>
        </p:nvSpPr>
        <p:spPr>
          <a:xfrm>
            <a:off x="1365006" y="2855937"/>
            <a:ext cx="581024" cy="251460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内容占位符 4"/>
          <p:cNvSpPr>
            <a:spLocks noGrp="1"/>
          </p:cNvSpPr>
          <p:nvPr>
            <p:ph sz="quarter" idx="2"/>
          </p:nvPr>
        </p:nvSpPr>
        <p:spPr>
          <a:xfrm>
            <a:off x="2022230" y="242277"/>
            <a:ext cx="6858000" cy="251460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2022230" y="2855937"/>
            <a:ext cx="6858000" cy="25146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10" name="日期占位符 6"/>
          <p:cNvSpPr>
            <a:spLocks noGrp="1"/>
          </p:cNvSpPr>
          <p:nvPr>
            <p:ph type="dt" sz="half" idx="12"/>
          </p:nvPr>
        </p:nvSpPr>
        <p:spPr>
          <a:xfrm>
            <a:off x="4791075" y="5400675"/>
            <a:ext cx="2130425" cy="250825"/>
          </a:xfrm>
          <a:prstGeom prst="rect">
            <a:avLst/>
          </a:prstGeom>
        </p:spPr>
        <p:txBody>
          <a:bodyPr vert="horz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" name="页脚占位符 7"/>
          <p:cNvSpPr>
            <a:spLocks noGrp="1"/>
          </p:cNvSpPr>
          <p:nvPr>
            <p:ph type="ftr" sz="quarter" idx="13"/>
          </p:nvPr>
        </p:nvSpPr>
        <p:spPr>
          <a:xfrm>
            <a:off x="457200" y="5400675"/>
            <a:ext cx="4260850" cy="250825"/>
          </a:xfrm>
          <a:prstGeom prst="rect">
            <a:avLst/>
          </a:prstGeom>
        </p:spPr>
        <p:txBody>
          <a:bodyPr vert="horz" anchor="b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3" name="灯片编号占位符 8"/>
          <p:cNvSpPr>
            <a:spLocks noGrp="1"/>
          </p:cNvSpPr>
          <p:nvPr>
            <p:ph type="sldNum" sz="quarter" idx="14"/>
          </p:nvPr>
        </p:nvSpPr>
        <p:spPr>
          <a:xfrm>
            <a:off x="7589838" y="5402263"/>
            <a:ext cx="503238" cy="252413"/>
          </a:xfrm>
          <a:prstGeom prst="rect">
            <a:avLst/>
          </a:prstGeom>
        </p:spPr>
        <p:txBody>
          <a:bodyPr vert="horz" anchor="b"/>
          <a:p>
            <a:pPr algn="ct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bg>
      <p:bgPr>
        <a:gradFill rotWithShape="1">
          <a:gsLst>
            <a:gs pos="0">
              <a:srgbClr val="404040">
                <a:alpha val="100000"/>
              </a:srgbClr>
            </a:gs>
            <a:gs pos="60001">
              <a:srgbClr val="626262">
                <a:alpha val="100000"/>
              </a:srgbClr>
            </a:gs>
            <a:gs pos="100000">
              <a:srgbClr val="8C8C8C">
                <a:alpha val="100000"/>
              </a:srgbClr>
            </a:gs>
          </a:gsLst>
          <a:lin ang="540000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19456" y="306387"/>
            <a:ext cx="914400" cy="4953000"/>
          </a:xfrm>
        </p:spPr>
        <p:txBody>
          <a:bodyPr vert="vert270" anchor="b"/>
          <a:lstStyle>
            <a:lvl1pPr marL="0" marR="18415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2"/>
          </p:nvPr>
        </p:nvSpPr>
        <p:spPr>
          <a:xfrm>
            <a:off x="1135856" y="306387"/>
            <a:ext cx="2438400" cy="4953000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1"/>
          </p:nvPr>
        </p:nvSpPr>
        <p:spPr>
          <a:xfrm>
            <a:off x="3651250" y="266700"/>
            <a:ext cx="5276088" cy="499110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10" name="日期占位符 4"/>
          <p:cNvSpPr>
            <a:spLocks noGrp="1"/>
          </p:cNvSpPr>
          <p:nvPr>
            <p:ph type="dt" sz="half" idx="12"/>
          </p:nvPr>
        </p:nvSpPr>
        <p:spPr>
          <a:xfrm>
            <a:off x="6278563" y="5464175"/>
            <a:ext cx="2133600" cy="250825"/>
          </a:xfrm>
          <a:prstGeom prst="rect">
            <a:avLst/>
          </a:prstGeom>
        </p:spPr>
        <p:txBody>
          <a:bodyPr vert="horz" anchor="b"/>
          <a:lstStyle>
            <a:lvl1pPr>
              <a:defRPr sz="9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9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" name="页脚占位符 5"/>
          <p:cNvSpPr>
            <a:spLocks noGrp="1"/>
          </p:cNvSpPr>
          <p:nvPr>
            <p:ph type="ftr" sz="quarter" idx="3"/>
          </p:nvPr>
        </p:nvSpPr>
        <p:spPr>
          <a:xfrm>
            <a:off x="1135063" y="5464175"/>
            <a:ext cx="5143500" cy="250825"/>
          </a:xfrm>
          <a:prstGeom prst="rect">
            <a:avLst/>
          </a:prstGeom>
        </p:spPr>
        <p:txBody>
          <a:bodyPr vert="horz" anchor="b"/>
          <a:lstStyle>
            <a:lvl1pPr>
              <a:defRPr sz="9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9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3" name="灯片编号占位符 6"/>
          <p:cNvSpPr>
            <a:spLocks noGrp="1"/>
          </p:cNvSpPr>
          <p:nvPr>
            <p:ph type="sldNum" sz="quarter" idx="4"/>
          </p:nvPr>
        </p:nvSpPr>
        <p:spPr>
          <a:xfrm>
            <a:off x="8410575" y="5464175"/>
            <a:ext cx="503238" cy="250825"/>
          </a:xfrm>
          <a:prstGeom prst="rect">
            <a:avLst/>
          </a:prstGeom>
        </p:spPr>
        <p:txBody>
          <a:bodyPr vert="horz" anchor="b"/>
          <a:p>
            <a:pPr algn="ctr"/>
            <a:fld id="{9A0DB2DC-4C9A-4742-B13C-FB6460FD3503}" type="slidenum">
              <a:rPr lang="zh-CN" altLang="en-US" sz="900" dirty="0"/>
            </a:fld>
            <a:endParaRPr lang="zh-CN" altLang="en-US" sz="900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Pr>
        <a:gradFill rotWithShape="1">
          <a:gsLst>
            <a:gs pos="0">
              <a:srgbClr val="404040">
                <a:alpha val="100000"/>
              </a:srgbClr>
            </a:gs>
            <a:gs pos="60001">
              <a:srgbClr val="626262">
                <a:alpha val="100000"/>
              </a:srgbClr>
            </a:gs>
            <a:gs pos="100000">
              <a:srgbClr val="8C8C8C">
                <a:alpha val="100000"/>
              </a:srgbClr>
            </a:gs>
          </a:gsLst>
          <a:lin ang="540000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19456" y="125747"/>
            <a:ext cx="914400" cy="53340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138237" y="311638"/>
            <a:ext cx="7333488" cy="4572000"/>
          </a:xfrm>
          <a:solidFill>
            <a:schemeClr val="bg2">
              <a:shade val="50000"/>
            </a:schemeClr>
          </a:solidFill>
        </p:spPr>
        <p:txBody>
          <a:bodyPr vert="horz" wrap="square" lIns="91440" tIns="45720" rIns="91440" bIns="45720" numCol="1" anchor="t" anchorCtr="0" compatLnSpc="1">
            <a:normAutofit/>
          </a:bodyPr>
          <a:lstStyle>
            <a:lvl1pPr marL="0" indent="0">
              <a:buNone/>
              <a:defRPr sz="3200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anose="05020102010507070707" pitchFamily="18" charset="2"/>
              <a:buNone/>
              <a:defRPr/>
            </a:pPr>
            <a:r>
              <a:rPr kumimoji="0" lang="zh-CN" altLang="en-US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单击图标添加图片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143000" y="4889500"/>
            <a:ext cx="7333488" cy="5715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10" name="日期占位符 4"/>
          <p:cNvSpPr>
            <a:spLocks noGrp="1"/>
          </p:cNvSpPr>
          <p:nvPr>
            <p:ph type="dt" sz="half" idx="12"/>
          </p:nvPr>
        </p:nvSpPr>
        <p:spPr>
          <a:xfrm>
            <a:off x="6108700" y="5464175"/>
            <a:ext cx="2101850" cy="250825"/>
          </a:xfrm>
          <a:prstGeom prst="rect">
            <a:avLst/>
          </a:prstGeom>
        </p:spPr>
        <p:txBody>
          <a:bodyPr vert="horz" anchor="b"/>
          <a:lstStyle>
            <a:lvl1pPr>
              <a:defRPr sz="9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9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" name="页脚占位符 5"/>
          <p:cNvSpPr>
            <a:spLocks noGrp="1"/>
          </p:cNvSpPr>
          <p:nvPr>
            <p:ph type="ftr" sz="quarter" idx="3"/>
          </p:nvPr>
        </p:nvSpPr>
        <p:spPr>
          <a:xfrm>
            <a:off x="1169988" y="5464175"/>
            <a:ext cx="4948238" cy="250825"/>
          </a:xfrm>
          <a:prstGeom prst="rect">
            <a:avLst/>
          </a:prstGeom>
        </p:spPr>
        <p:txBody>
          <a:bodyPr vert="horz" anchor="b"/>
          <a:lstStyle>
            <a:lvl1pPr>
              <a:defRPr sz="9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9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3" name="灯片编号占位符 6"/>
          <p:cNvSpPr>
            <a:spLocks noGrp="1"/>
          </p:cNvSpPr>
          <p:nvPr>
            <p:ph type="sldNum" sz="quarter" idx="4"/>
          </p:nvPr>
        </p:nvSpPr>
        <p:spPr>
          <a:xfrm>
            <a:off x="8216900" y="5464175"/>
            <a:ext cx="366713" cy="250825"/>
          </a:xfrm>
          <a:prstGeom prst="rect">
            <a:avLst/>
          </a:prstGeom>
        </p:spPr>
        <p:txBody>
          <a:bodyPr vert="horz" anchor="b"/>
          <a:p>
            <a:pPr algn="ctr"/>
            <a:fld id="{9A0DB2DC-4C9A-4742-B13C-FB6460FD3503}" type="slidenum">
              <a:rPr lang="zh-CN" altLang="en-US" sz="900" dirty="0"/>
            </a:fld>
            <a:endParaRPr lang="zh-CN" altLang="en-US" sz="900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781800" y="317500"/>
            <a:ext cx="1905000" cy="45720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317500"/>
            <a:ext cx="6248400" cy="45720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2"/>
          </p:nvPr>
        </p:nvSpPr>
        <p:spPr>
          <a:xfrm>
            <a:off x="457200" y="5205237"/>
            <a:ext cx="2133600" cy="396876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>
          <a:xfrm>
            <a:off x="3124200" y="5205237"/>
            <a:ext cx="2895600" cy="396876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553200" y="5205237"/>
            <a:ext cx="2133600" cy="396876"/>
          </a:xfrm>
          <a:prstGeom prst="rect">
            <a:avLst/>
          </a:prstGeom>
        </p:spPr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zh-CN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 dirty="0"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935302"/>
            <a:ext cx="6858000" cy="1989667"/>
          </a:xfrm>
        </p:spPr>
        <p:txBody>
          <a:bodyPr anchor="b"/>
          <a:lstStyle>
            <a:lvl1pPr algn="ctr">
              <a:defRPr sz="3375"/>
            </a:lvl1pPr>
          </a:lstStyle>
          <a:p>
            <a:pPr fontAlgn="base"/>
            <a:r>
              <a:rPr lang="zh-CN" altLang="en-US" sz="3375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001699"/>
            <a:ext cx="6858000" cy="1379802"/>
          </a:xfrm>
        </p:spPr>
        <p:txBody>
          <a:bodyPr/>
          <a:lstStyle>
            <a:lvl1pPr marL="0" indent="0" algn="ctr">
              <a:buNone/>
              <a:defRPr sz="1350"/>
            </a:lvl1pPr>
            <a:lvl2pPr marL="257175" indent="0" algn="ctr">
              <a:buNone/>
              <a:defRPr sz="1125"/>
            </a:lvl2pPr>
            <a:lvl3pPr marL="514350" indent="0" algn="ctr">
              <a:buNone/>
              <a:defRPr sz="1015"/>
            </a:lvl3pPr>
            <a:lvl4pPr marL="771525" indent="0" algn="ctr">
              <a:buNone/>
              <a:defRPr sz="900"/>
            </a:lvl4pPr>
            <a:lvl5pPr marL="1028700" indent="0" algn="ctr">
              <a:buNone/>
              <a:defRPr sz="900"/>
            </a:lvl5pPr>
            <a:lvl6pPr marL="1285875" indent="0" algn="ctr">
              <a:buNone/>
              <a:defRPr sz="900"/>
            </a:lvl6pPr>
            <a:lvl7pPr marL="1543050" indent="0" algn="ctr">
              <a:buNone/>
              <a:defRPr sz="900"/>
            </a:lvl7pPr>
            <a:lvl8pPr marL="1800225" indent="0" algn="ctr">
              <a:buNone/>
              <a:defRPr sz="900"/>
            </a:lvl8pPr>
            <a:lvl9pPr marL="2057400" indent="0" algn="ctr">
              <a:buNone/>
              <a:defRPr sz="900"/>
            </a:lvl9pPr>
          </a:lstStyle>
          <a:p>
            <a:pPr fontAlgn="base"/>
            <a:r>
              <a:rPr lang="zh-CN" altLang="en-US" sz="1350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z="105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z="105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424782"/>
            <a:ext cx="7886700" cy="2377281"/>
          </a:xfrm>
        </p:spPr>
        <p:txBody>
          <a:bodyPr anchor="b"/>
          <a:lstStyle>
            <a:lvl1pPr>
              <a:defRPr sz="3375"/>
            </a:lvl1pPr>
          </a:lstStyle>
          <a:p>
            <a:pPr fontAlgn="base"/>
            <a:r>
              <a:rPr lang="zh-CN" altLang="en-US" sz="3375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3824552"/>
            <a:ext cx="7886700" cy="1250156"/>
          </a:xfrm>
        </p:spPr>
        <p:txBody>
          <a:bodyPr/>
          <a:lstStyle>
            <a:lvl1pPr marL="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1pPr>
            <a:lvl2pPr marL="257175" indent="0">
              <a:buNone/>
              <a:defRPr sz="1125">
                <a:solidFill>
                  <a:schemeClr val="tx1">
                    <a:tint val="75000"/>
                  </a:schemeClr>
                </a:solidFill>
              </a:defRPr>
            </a:lvl2pPr>
            <a:lvl3pPr marL="514350" indent="0">
              <a:buNone/>
              <a:defRPr sz="1015">
                <a:solidFill>
                  <a:schemeClr val="tx1">
                    <a:tint val="75000"/>
                  </a:schemeClr>
                </a:solidFill>
              </a:defRPr>
            </a:lvl3pPr>
            <a:lvl4pPr marL="7715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4pPr>
            <a:lvl5pPr marL="10287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5pPr>
            <a:lvl6pPr marL="128587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6pPr>
            <a:lvl7pPr marL="154305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7pPr>
            <a:lvl8pPr marL="18002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8pPr>
            <a:lvl9pPr marL="20574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z="1350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z="105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2504" cy="3771636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333500"/>
            <a:ext cx="4032504" cy="3771636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z="105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04271"/>
            <a:ext cx="7886700" cy="1104636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482032"/>
            <a:ext cx="3655181" cy="686593"/>
          </a:xfrm>
        </p:spPr>
        <p:txBody>
          <a:bodyPr anchor="ctr" anchorCtr="0"/>
          <a:lstStyle>
            <a:lvl1pPr marL="0" indent="0">
              <a:buNone/>
              <a:defRPr sz="1575"/>
            </a:lvl1pPr>
            <a:lvl2pPr marL="257175" indent="0">
              <a:buNone/>
              <a:defRPr sz="1350"/>
            </a:lvl2pPr>
            <a:lvl3pPr marL="514350" indent="0">
              <a:buNone/>
              <a:defRPr sz="1125"/>
            </a:lvl3pPr>
            <a:lvl4pPr marL="771525" indent="0">
              <a:buNone/>
              <a:defRPr sz="1015"/>
            </a:lvl4pPr>
            <a:lvl5pPr marL="1028700" indent="0">
              <a:buNone/>
              <a:defRPr sz="1015"/>
            </a:lvl5pPr>
            <a:lvl6pPr marL="1285875" indent="0">
              <a:buNone/>
              <a:defRPr sz="1015"/>
            </a:lvl6pPr>
            <a:lvl7pPr marL="1543050" indent="0">
              <a:buNone/>
              <a:defRPr sz="1015"/>
            </a:lvl7pPr>
            <a:lvl8pPr marL="1800225" indent="0">
              <a:buNone/>
              <a:defRPr sz="1015"/>
            </a:lvl8pPr>
            <a:lvl9pPr marL="2057400" indent="0">
              <a:buNone/>
              <a:defRPr sz="1015"/>
            </a:lvl9pPr>
          </a:lstStyle>
          <a:p>
            <a:pPr lvl="0" fontAlgn="base"/>
            <a:r>
              <a:rPr lang="zh-CN" altLang="en-US" sz="1575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221149"/>
            <a:ext cx="3655181" cy="293690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482032"/>
            <a:ext cx="3673182" cy="686593"/>
          </a:xfrm>
        </p:spPr>
        <p:txBody>
          <a:bodyPr anchor="ctr" anchorCtr="0"/>
          <a:lstStyle>
            <a:lvl1pPr marL="0" indent="0">
              <a:buNone/>
              <a:defRPr sz="1575"/>
            </a:lvl1pPr>
            <a:lvl2pPr marL="257175" indent="0">
              <a:buNone/>
              <a:defRPr sz="1350"/>
            </a:lvl2pPr>
            <a:lvl3pPr marL="514350" indent="0">
              <a:buNone/>
              <a:defRPr sz="1125"/>
            </a:lvl3pPr>
            <a:lvl4pPr marL="771525" indent="0">
              <a:buNone/>
              <a:defRPr sz="1015"/>
            </a:lvl4pPr>
            <a:lvl5pPr marL="1028700" indent="0">
              <a:buNone/>
              <a:defRPr sz="1015"/>
            </a:lvl5pPr>
            <a:lvl6pPr marL="1285875" indent="0">
              <a:buNone/>
              <a:defRPr sz="1015"/>
            </a:lvl6pPr>
            <a:lvl7pPr marL="1543050" indent="0">
              <a:buNone/>
              <a:defRPr sz="1015"/>
            </a:lvl7pPr>
            <a:lvl8pPr marL="1800225" indent="0">
              <a:buNone/>
              <a:defRPr sz="1015"/>
            </a:lvl8pPr>
            <a:lvl9pPr marL="2057400" indent="0">
              <a:buNone/>
              <a:defRPr sz="1015"/>
            </a:lvl9pPr>
          </a:lstStyle>
          <a:p>
            <a:pPr lvl="0" fontAlgn="base"/>
            <a:r>
              <a:rPr lang="zh-CN" altLang="en-US" sz="1575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221149"/>
            <a:ext cx="3673182" cy="293690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z="105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z="105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z="105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81000"/>
            <a:ext cx="2949178" cy="1333500"/>
          </a:xfrm>
        </p:spPr>
        <p:txBody>
          <a:bodyPr anchor="b"/>
          <a:lstStyle>
            <a:lvl1pPr>
              <a:defRPr sz="18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822854"/>
            <a:ext cx="4629150" cy="4061354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z="1575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z="1350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z="1125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z="1125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714500"/>
            <a:ext cx="2949178" cy="3176323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90"/>
            </a:lvl2pPr>
            <a:lvl3pPr marL="514350" indent="0">
              <a:buNone/>
              <a:defRPr sz="675"/>
            </a:lvl3pPr>
            <a:lvl4pPr marL="771525" indent="0">
              <a:buNone/>
              <a:defRPr sz="565"/>
            </a:lvl4pPr>
            <a:lvl5pPr marL="1028700" indent="0">
              <a:buNone/>
              <a:defRPr sz="565"/>
            </a:lvl5pPr>
            <a:lvl6pPr marL="1285875" indent="0">
              <a:buNone/>
              <a:defRPr sz="565"/>
            </a:lvl6pPr>
            <a:lvl7pPr marL="1543050" indent="0">
              <a:buNone/>
              <a:defRPr sz="565"/>
            </a:lvl7pPr>
            <a:lvl8pPr marL="1800225" indent="0">
              <a:buNone/>
              <a:defRPr sz="565"/>
            </a:lvl8pPr>
            <a:lvl9pPr marL="2057400" indent="0">
              <a:buNone/>
              <a:defRPr sz="565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z="105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81000"/>
            <a:ext cx="3124012" cy="1333500"/>
          </a:xfrm>
        </p:spPr>
        <p:txBody>
          <a:bodyPr anchor="b"/>
          <a:lstStyle>
            <a:lvl1pPr>
              <a:defRPr sz="18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381001"/>
            <a:ext cx="4629150" cy="4503209"/>
          </a:xfrm>
        </p:spPr>
        <p:txBody>
          <a:bodyPr/>
          <a:lstStyle>
            <a:lvl1pPr marL="0" indent="0">
              <a:buNone/>
              <a:defRPr sz="1800"/>
            </a:lvl1pPr>
            <a:lvl2pPr marL="257175" indent="0">
              <a:buNone/>
              <a:defRPr sz="1575"/>
            </a:lvl2pPr>
            <a:lvl3pPr marL="514350" indent="0">
              <a:buNone/>
              <a:defRPr sz="1350"/>
            </a:lvl3pPr>
            <a:lvl4pPr marL="771525" indent="0">
              <a:buNone/>
              <a:defRPr sz="1125"/>
            </a:lvl4pPr>
            <a:lvl5pPr marL="1028700" indent="0">
              <a:buNone/>
              <a:defRPr sz="1125"/>
            </a:lvl5pPr>
            <a:lvl6pPr marL="1285875" indent="0">
              <a:buNone/>
              <a:defRPr sz="1125"/>
            </a:lvl6pPr>
            <a:lvl7pPr marL="1543050" indent="0">
              <a:buNone/>
              <a:defRPr sz="1125"/>
            </a:lvl7pPr>
            <a:lvl8pPr marL="1800225" indent="0">
              <a:buNone/>
              <a:defRPr sz="1125"/>
            </a:lvl8pPr>
            <a:lvl9pPr marL="2057400" indent="0">
              <a:buNone/>
              <a:defRPr sz="1125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714500"/>
            <a:ext cx="3124012" cy="3176323"/>
          </a:xfrm>
        </p:spPr>
        <p:txBody>
          <a:bodyPr/>
          <a:lstStyle>
            <a:lvl1pPr marL="0" indent="0">
              <a:buNone/>
              <a:defRPr sz="1125"/>
            </a:lvl1pPr>
            <a:lvl2pPr marL="257175" indent="0">
              <a:buNone/>
              <a:defRPr sz="1015"/>
            </a:lvl2pPr>
            <a:lvl3pPr marL="514350" indent="0">
              <a:buNone/>
              <a:defRPr sz="900"/>
            </a:lvl3pPr>
            <a:lvl4pPr marL="771525" indent="0">
              <a:buNone/>
              <a:defRPr sz="790"/>
            </a:lvl4pPr>
            <a:lvl5pPr marL="1028700" indent="0">
              <a:buNone/>
              <a:defRPr sz="790"/>
            </a:lvl5pPr>
            <a:lvl6pPr marL="1285875" indent="0">
              <a:buNone/>
              <a:defRPr sz="790"/>
            </a:lvl6pPr>
            <a:lvl7pPr marL="1543050" indent="0">
              <a:buNone/>
              <a:defRPr sz="790"/>
            </a:lvl7pPr>
            <a:lvl8pPr marL="1800225" indent="0">
              <a:buNone/>
              <a:defRPr sz="790"/>
            </a:lvl8pPr>
            <a:lvl9pPr marL="2057400" indent="0">
              <a:buNone/>
              <a:defRPr sz="790"/>
            </a:lvl9pPr>
          </a:lstStyle>
          <a:p>
            <a:pPr lvl="0" fontAlgn="base"/>
            <a:r>
              <a:rPr lang="zh-CN" altLang="en-US" sz="1125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z="105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z="105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28866"/>
            <a:ext cx="2057400" cy="4876271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28866"/>
            <a:ext cx="6052930" cy="4876271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z="105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81000" y="1270000"/>
            <a:ext cx="7239000" cy="952500"/>
          </a:xfrm>
        </p:spPr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914400" y="2984500"/>
            <a:ext cx="6400800" cy="14605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fontAlgn="base"/>
            <a:r>
              <a:rPr lang="zh-CN" altLang="en-US" strike="noStrike" noProof="1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en-US" altLang="zh-CN" sz="1050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en-US" altLang="zh-CN" sz="1050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2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en-US" altLang="zh-CN" sz="1050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651000"/>
            <a:ext cx="3810000" cy="3429000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z="1350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z="1350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51000"/>
            <a:ext cx="3810000" cy="3429000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z="1350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z="1350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en-US" altLang="zh-CN" sz="1050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866"/>
            <a:ext cx="8229600" cy="952500"/>
          </a:xfrm>
        </p:spPr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6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z="1350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279261"/>
            <a:ext cx="4041775" cy="533136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812396"/>
            <a:ext cx="4041775" cy="3292740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z="1350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en-US" altLang="zh-CN" sz="1050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en-US" altLang="zh-CN" sz="1050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en-US" altLang="zh-CN" sz="1050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7542"/>
            <a:ext cx="3008313" cy="968376"/>
          </a:xfrm>
        </p:spPr>
        <p:txBody>
          <a:bodyPr anchor="b"/>
          <a:lstStyle>
            <a:lvl1pPr algn="l">
              <a:defRPr sz="15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195917"/>
            <a:ext cx="3008313" cy="3909219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 fontAlgn="base"/>
            <a:r>
              <a:rPr lang="zh-CN" altLang="en-US" sz="1050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en-US" altLang="zh-CN" sz="1050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15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Wingdings" panose="05000000000000000000" pitchFamily="2" charset="2"/>
              <a:buNone/>
              <a:defRPr/>
            </a:pPr>
            <a:endParaRPr kumimoji="1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9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 fontAlgn="base"/>
            <a:r>
              <a:rPr lang="zh-CN" altLang="en-US" sz="1050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en-US" altLang="zh-CN" sz="1050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en-US" altLang="zh-CN" sz="1050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508000"/>
            <a:ext cx="1943100" cy="4572000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508000"/>
            <a:ext cx="5676900" cy="4572000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en-US" altLang="zh-CN" sz="1050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3" Type="http://schemas.openxmlformats.org/officeDocument/2006/relationships/theme" Target="../theme/theme2.xml"/><Relationship Id="rId12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2.xml"/><Relationship Id="rId8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0.xml"/><Relationship Id="rId6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7.xml"/><Relationship Id="rId3" Type="http://schemas.openxmlformats.org/officeDocument/2006/relationships/slideLayout" Target="../slideLayouts/slideLayout26.xml"/><Relationship Id="rId2" Type="http://schemas.openxmlformats.org/officeDocument/2006/relationships/slideLayout" Target="../slideLayouts/slideLayout25.xml"/><Relationship Id="rId12" Type="http://schemas.openxmlformats.org/officeDocument/2006/relationships/theme" Target="../theme/theme3.xml"/><Relationship Id="rId11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33.xml"/><Relationship Id="rId1" Type="http://schemas.openxmlformats.org/officeDocument/2006/relationships/slideLayout" Target="../slideLayouts/slideLayout24.xml"/></Relationships>
</file>

<file path=ppt/slideMasters/_rels/slideMaster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43.xml"/><Relationship Id="rId8" Type="http://schemas.openxmlformats.org/officeDocument/2006/relationships/slideLayout" Target="../slideLayouts/slideLayout42.xml"/><Relationship Id="rId7" Type="http://schemas.openxmlformats.org/officeDocument/2006/relationships/slideLayout" Target="../slideLayouts/slideLayout41.xml"/><Relationship Id="rId6" Type="http://schemas.openxmlformats.org/officeDocument/2006/relationships/slideLayout" Target="../slideLayouts/slideLayout40.xml"/><Relationship Id="rId5" Type="http://schemas.openxmlformats.org/officeDocument/2006/relationships/slideLayout" Target="../slideLayouts/slideLayout39.xml"/><Relationship Id="rId4" Type="http://schemas.openxmlformats.org/officeDocument/2006/relationships/slideLayout" Target="../slideLayouts/slideLayout38.xml"/><Relationship Id="rId3" Type="http://schemas.openxmlformats.org/officeDocument/2006/relationships/slideLayout" Target="../slideLayouts/slideLayout37.xml"/><Relationship Id="rId2" Type="http://schemas.openxmlformats.org/officeDocument/2006/relationships/slideLayout" Target="../slideLayouts/slideLayout36.xml"/><Relationship Id="rId12" Type="http://schemas.openxmlformats.org/officeDocument/2006/relationships/theme" Target="../theme/theme4.xml"/><Relationship Id="rId11" Type="http://schemas.openxmlformats.org/officeDocument/2006/relationships/slideLayout" Target="../slideLayouts/slideLayout45.xml"/><Relationship Id="rId10" Type="http://schemas.openxmlformats.org/officeDocument/2006/relationships/slideLayout" Target="../slideLayouts/slideLayout44.xml"/><Relationship Id="rId1" Type="http://schemas.openxmlformats.org/officeDocument/2006/relationships/slideLayout" Target="../slideLayouts/slideLayout35.xml"/></Relationships>
</file>

<file path=ppt/slideMasters/_rels/slideMaster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54.xml"/><Relationship Id="rId8" Type="http://schemas.openxmlformats.org/officeDocument/2006/relationships/slideLayout" Target="../slideLayouts/slideLayout53.xml"/><Relationship Id="rId7" Type="http://schemas.openxmlformats.org/officeDocument/2006/relationships/slideLayout" Target="../slideLayouts/slideLayout52.xml"/><Relationship Id="rId6" Type="http://schemas.openxmlformats.org/officeDocument/2006/relationships/slideLayout" Target="../slideLayouts/slideLayout51.xml"/><Relationship Id="rId5" Type="http://schemas.openxmlformats.org/officeDocument/2006/relationships/slideLayout" Target="../slideLayouts/slideLayout50.xml"/><Relationship Id="rId4" Type="http://schemas.openxmlformats.org/officeDocument/2006/relationships/slideLayout" Target="../slideLayouts/slideLayout49.xml"/><Relationship Id="rId3" Type="http://schemas.openxmlformats.org/officeDocument/2006/relationships/slideLayout" Target="../slideLayouts/slideLayout48.xml"/><Relationship Id="rId2" Type="http://schemas.openxmlformats.org/officeDocument/2006/relationships/slideLayout" Target="../slideLayouts/slideLayout47.xml"/><Relationship Id="rId12" Type="http://schemas.openxmlformats.org/officeDocument/2006/relationships/theme" Target="../theme/theme5.xml"/><Relationship Id="rId11" Type="http://schemas.openxmlformats.org/officeDocument/2006/relationships/slideLayout" Target="../slideLayouts/slideLayout56.xml"/><Relationship Id="rId10" Type="http://schemas.openxmlformats.org/officeDocument/2006/relationships/slideLayout" Target="../slideLayouts/slideLayout55.xml"/><Relationship Id="rId1" Type="http://schemas.openxmlformats.org/officeDocument/2006/relationships/slideLayout" Target="../slideLayouts/slideLayout46.xml"/></Relationships>
</file>

<file path=ppt/slideMasters/_rels/slideMaster6.xml.rels><?xml version="1.0" encoding="UTF-8" standalone="yes"?>
<Relationships xmlns="http://schemas.openxmlformats.org/package/2006/relationships"><Relationship Id="rId5" Type="http://schemas.openxmlformats.org/officeDocument/2006/relationships/theme" Target="../theme/theme6.xml"/><Relationship Id="rId4" Type="http://schemas.openxmlformats.org/officeDocument/2006/relationships/image" Target="../media/image3.png"/><Relationship Id="rId3" Type="http://schemas.openxmlformats.org/officeDocument/2006/relationships/slideLayout" Target="../slideLayouts/slideLayout59.xml"/><Relationship Id="rId2" Type="http://schemas.openxmlformats.org/officeDocument/2006/relationships/slideLayout" Target="../slideLayouts/slideLayout58.xml"/><Relationship Id="rId1" Type="http://schemas.openxmlformats.org/officeDocument/2006/relationships/slideLayout" Target="../slideLayouts/slideLayout57.xml"/></Relationships>
</file>

<file path=ppt/slideMasters/_rels/slideMaster7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68.xml"/><Relationship Id="rId8" Type="http://schemas.openxmlformats.org/officeDocument/2006/relationships/slideLayout" Target="../slideLayouts/slideLayout67.xml"/><Relationship Id="rId7" Type="http://schemas.openxmlformats.org/officeDocument/2006/relationships/slideLayout" Target="../slideLayouts/slideLayout66.xml"/><Relationship Id="rId6" Type="http://schemas.openxmlformats.org/officeDocument/2006/relationships/slideLayout" Target="../slideLayouts/slideLayout65.xml"/><Relationship Id="rId5" Type="http://schemas.openxmlformats.org/officeDocument/2006/relationships/slideLayout" Target="../slideLayouts/slideLayout64.xml"/><Relationship Id="rId4" Type="http://schemas.openxmlformats.org/officeDocument/2006/relationships/slideLayout" Target="../slideLayouts/slideLayout63.xml"/><Relationship Id="rId3" Type="http://schemas.openxmlformats.org/officeDocument/2006/relationships/slideLayout" Target="../slideLayouts/slideLayout62.xml"/><Relationship Id="rId2" Type="http://schemas.openxmlformats.org/officeDocument/2006/relationships/slideLayout" Target="../slideLayouts/slideLayout61.xml"/><Relationship Id="rId12" Type="http://schemas.openxmlformats.org/officeDocument/2006/relationships/theme" Target="../theme/theme7.xml"/><Relationship Id="rId11" Type="http://schemas.openxmlformats.org/officeDocument/2006/relationships/slideLayout" Target="../slideLayouts/slideLayout70.xml"/><Relationship Id="rId10" Type="http://schemas.openxmlformats.org/officeDocument/2006/relationships/slideLayout" Target="../slideLayouts/slideLayout69.xml"/><Relationship Id="rId1" Type="http://schemas.openxmlformats.org/officeDocument/2006/relationships/slideLayout" Target="../slideLayouts/slideLayout60.xml"/></Relationships>
</file>

<file path=ppt/slideMasters/_rels/slideMaster8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9.xml"/><Relationship Id="rId8" Type="http://schemas.openxmlformats.org/officeDocument/2006/relationships/slideLayout" Target="../slideLayouts/slideLayout78.xml"/><Relationship Id="rId7" Type="http://schemas.openxmlformats.org/officeDocument/2006/relationships/slideLayout" Target="../slideLayouts/slideLayout77.xml"/><Relationship Id="rId6" Type="http://schemas.openxmlformats.org/officeDocument/2006/relationships/slideLayout" Target="../slideLayouts/slideLayout76.xml"/><Relationship Id="rId5" Type="http://schemas.openxmlformats.org/officeDocument/2006/relationships/slideLayout" Target="../slideLayouts/slideLayout75.xml"/><Relationship Id="rId4" Type="http://schemas.openxmlformats.org/officeDocument/2006/relationships/slideLayout" Target="../slideLayouts/slideLayout74.xml"/><Relationship Id="rId3" Type="http://schemas.openxmlformats.org/officeDocument/2006/relationships/slideLayout" Target="../slideLayouts/slideLayout73.xml"/><Relationship Id="rId2" Type="http://schemas.openxmlformats.org/officeDocument/2006/relationships/slideLayout" Target="../slideLayouts/slideLayout72.xml"/><Relationship Id="rId13" Type="http://schemas.openxmlformats.org/officeDocument/2006/relationships/theme" Target="../theme/theme8.xml"/><Relationship Id="rId12" Type="http://schemas.openxmlformats.org/officeDocument/2006/relationships/image" Target="../media/image4.jpeg"/><Relationship Id="rId11" Type="http://schemas.openxmlformats.org/officeDocument/2006/relationships/slideLayout" Target="../slideLayouts/slideLayout81.xml"/><Relationship Id="rId10" Type="http://schemas.openxmlformats.org/officeDocument/2006/relationships/slideLayout" Target="../slideLayouts/slideLayout80.xml"/><Relationship Id="rId1" Type="http://schemas.openxmlformats.org/officeDocument/2006/relationships/slideLayout" Target="../slideLayouts/slideLayout7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FFF">
                <a:alpha val="100000"/>
              </a:srgbClr>
            </a:gs>
            <a:gs pos="60001">
              <a:srgbClr val="7B7B7B">
                <a:alpha val="100000"/>
              </a:srgbClr>
            </a:gs>
            <a:gs pos="100000">
              <a:srgbClr val="9C9C9C">
                <a:alpha val="100000"/>
              </a:srgbClr>
            </a:gs>
          </a:gsLst>
          <a:lin ang="5400000"/>
          <a:tileRect/>
        </a:gradFill>
        <a:effectLst/>
      </p:bgPr>
    </p:bg>
    <p:spTree>
      <p:nvGrpSpPr>
        <p:cNvPr id="1" name=""/>
        <p:cNvGrpSpPr/>
        <p:nvPr/>
      </p:nvGrpSpPr>
      <p:grpSpPr/>
      <p:grpSp>
        <p:nvGrpSpPr>
          <p:cNvPr id="1026" name="Group 2"/>
          <p:cNvGrpSpPr/>
          <p:nvPr/>
        </p:nvGrpSpPr>
        <p:grpSpPr>
          <a:xfrm>
            <a:off x="1071563" y="254000"/>
            <a:ext cx="7615237" cy="922338"/>
            <a:chOff x="0" y="0"/>
            <a:chExt cx="4797" cy="697"/>
          </a:xfrm>
        </p:grpSpPr>
        <p:sp>
          <p:nvSpPr>
            <p:cNvPr id="2051" name="Oval 3"/>
            <p:cNvSpPr>
              <a:spLocks noChangeArrowheads="1"/>
            </p:cNvSpPr>
            <p:nvPr/>
          </p:nvSpPr>
          <p:spPr bwMode="auto">
            <a:xfrm flipH="1">
              <a:off x="2392" y="0"/>
              <a:ext cx="696" cy="696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052" name="Oval 4"/>
            <p:cNvSpPr>
              <a:spLocks noChangeArrowheads="1"/>
            </p:cNvSpPr>
            <p:nvPr/>
          </p:nvSpPr>
          <p:spPr bwMode="auto">
            <a:xfrm flipH="1">
              <a:off x="4102" y="0"/>
              <a:ext cx="695" cy="696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053" name="Oval 5"/>
            <p:cNvSpPr>
              <a:spLocks noChangeArrowheads="1"/>
            </p:cNvSpPr>
            <p:nvPr/>
          </p:nvSpPr>
          <p:spPr bwMode="auto">
            <a:xfrm flipH="1">
              <a:off x="0" y="1"/>
              <a:ext cx="695" cy="696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054" name="Oval 6"/>
            <p:cNvSpPr>
              <a:spLocks noChangeArrowheads="1"/>
            </p:cNvSpPr>
            <p:nvPr/>
          </p:nvSpPr>
          <p:spPr bwMode="auto">
            <a:xfrm flipH="1">
              <a:off x="3309" y="0"/>
              <a:ext cx="695" cy="696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</a:ln>
            <a:effectLst/>
          </p:spPr>
          <p:txBody>
            <a:bodyPr wrap="none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055" name="Oval 7"/>
            <p:cNvSpPr>
              <a:spLocks noChangeArrowheads="1"/>
            </p:cNvSpPr>
            <p:nvPr/>
          </p:nvSpPr>
          <p:spPr bwMode="auto">
            <a:xfrm flipH="1">
              <a:off x="811" y="0"/>
              <a:ext cx="695" cy="696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</a:ln>
            <a:effectLst/>
          </p:spPr>
          <p:txBody>
            <a:bodyPr wrap="none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027" name="Rectangle 8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507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2057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7000"/>
            <a:ext cx="2133600" cy="381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0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8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5207000"/>
            <a:ext cx="2895600" cy="381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000">
                <a:latin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9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5207000"/>
            <a:ext cx="2133600" cy="381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000"/>
            </a:lvl1pPr>
          </a:lstStyle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031" name="Rectangle 12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525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l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¡"/>
        <a:defRPr sz="27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l"/>
        <a:defRPr sz="23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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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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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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FFF">
                <a:alpha val="100000"/>
              </a:srgbClr>
            </a:gs>
            <a:gs pos="60001">
              <a:srgbClr val="7B7B7B">
                <a:alpha val="100000"/>
              </a:srgbClr>
            </a:gs>
            <a:gs pos="100000">
              <a:srgbClr val="9C9C9C">
                <a:alpha val="100000"/>
              </a:srgbClr>
            </a:gs>
          </a:gsLst>
          <a:lin ang="5400000"/>
          <a:tileRect/>
        </a:gradFill>
        <a:effectLst/>
      </p:bgPr>
    </p:bg>
    <p:spTree>
      <p:nvGrpSpPr>
        <p:cNvPr id="1" name=""/>
        <p:cNvGrpSpPr/>
        <p:nvPr/>
      </p:nvGrpSpPr>
      <p:grpSpPr/>
      <p:sp>
        <p:nvSpPr>
          <p:cNvPr id="2050" name="Rectangle 2"/>
          <p:cNvSpPr>
            <a:spLocks noGrp="1"/>
          </p:cNvSpPr>
          <p:nvPr>
            <p:ph type="title"/>
          </p:nvPr>
        </p:nvSpPr>
        <p:spPr>
          <a:xfrm>
            <a:off x="685800" y="508000"/>
            <a:ext cx="7772400" cy="9525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2051" name="Rectangle 3"/>
          <p:cNvSpPr>
            <a:spLocks noGrp="1"/>
          </p:cNvSpPr>
          <p:nvPr>
            <p:ph type="body" idx="1"/>
          </p:nvPr>
        </p:nvSpPr>
        <p:spPr>
          <a:xfrm>
            <a:off x="685800" y="1651000"/>
            <a:ext cx="7772400" cy="34290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5207000"/>
            <a:ext cx="1905000" cy="381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4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5207000"/>
            <a:ext cx="2895600" cy="381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>
                <a:latin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5207000"/>
            <a:ext cx="1905000" cy="381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404040">
                <a:alpha val="100000"/>
              </a:srgbClr>
            </a:gs>
            <a:gs pos="60001">
              <a:srgbClr val="0040B3">
                <a:alpha val="100000"/>
              </a:srgbClr>
            </a:gs>
            <a:gs pos="100000">
              <a:srgbClr val="3067DA">
                <a:alpha val="100000"/>
              </a:srgbClr>
            </a:gs>
          </a:gsLst>
          <a:lin ang="5400000"/>
          <a:tileRect/>
        </a:gradFill>
        <a:effectLst/>
      </p:bgPr>
    </p:bg>
    <p:spTree>
      <p:nvGrpSpPr>
        <p:cNvPr id="1" name=""/>
        <p:cNvGrpSpPr/>
        <p:nvPr/>
      </p:nvGrpSpPr>
      <p:grpSpPr/>
      <p:sp>
        <p:nvSpPr>
          <p:cNvPr id="3074" name="标题占位符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525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075" name="文本占位符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9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8196" name="日期占位符 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97488"/>
            <a:ext cx="2133600" cy="3032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>
              <a:defRPr sz="1200">
                <a:solidFill>
                  <a:srgbClr val="FFFFFF"/>
                </a:solidFill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197" name="页脚占位符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5297488"/>
            <a:ext cx="2895600" cy="3032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 algn="ctr">
              <a:defRPr sz="1200">
                <a:solidFill>
                  <a:srgbClr val="FFFFFF"/>
                </a:solidFill>
                <a:latin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桐城市黄岗初中：舒林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198" name="灯片编号占位符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5297488"/>
            <a:ext cx="2133600" cy="3032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 algn="r">
              <a:defRPr sz="1200">
                <a:solidFill>
                  <a:srgbClr val="FFFFFF"/>
                </a:solidFill>
              </a:defRPr>
            </a:lvl1pPr>
          </a:lstStyle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华文行楷" panose="02010800040101010101" pitchFamily="2" charset="-122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华文行楷" panose="02010800040101010101" pitchFamily="2" charset="-122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华文行楷" panose="02010800040101010101" pitchFamily="2" charset="-122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华文行楷" panose="02010800040101010101" pitchFamily="2" charset="-122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华文行楷" panose="02010800040101010101" pitchFamily="2" charset="-122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华文行楷" panose="02010800040101010101" pitchFamily="2" charset="-122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华文行楷" panose="02010800040101010101" pitchFamily="2" charset="-122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华文行楷" panose="02010800040101010101" pitchFamily="2" charset="-122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FFF">
                <a:alpha val="100000"/>
              </a:srgbClr>
            </a:gs>
            <a:gs pos="60001">
              <a:srgbClr val="E6DBBE">
                <a:alpha val="100000"/>
              </a:srgbClr>
            </a:gs>
            <a:gs pos="100000">
              <a:srgbClr val="FEEDC3">
                <a:alpha val="100000"/>
              </a:srgbClr>
            </a:gs>
          </a:gsLst>
          <a:lin ang="5400000"/>
          <a:tileRect/>
        </a:gradFill>
        <a:effectLst/>
      </p:bgPr>
    </p:bg>
    <p:spTree>
      <p:nvGrpSpPr>
        <p:cNvPr id="1" name=""/>
        <p:cNvGrpSpPr/>
        <p:nvPr/>
      </p:nvGrpSpPr>
      <p:grpSpPr/>
      <p:sp>
        <p:nvSpPr>
          <p:cNvPr id="7" name="圆角矩形 6"/>
          <p:cNvSpPr/>
          <p:nvPr/>
        </p:nvSpPr>
        <p:spPr>
          <a:xfrm>
            <a:off x="304800" y="274638"/>
            <a:ext cx="8532813" cy="5164138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圆角矩形 8"/>
          <p:cNvSpPr/>
          <p:nvPr/>
        </p:nvSpPr>
        <p:spPr>
          <a:xfrm>
            <a:off x="418597" y="361802"/>
            <a:ext cx="8306809" cy="45720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标题占位符 12"/>
          <p:cNvSpPr>
            <a:spLocks noGrp="1"/>
          </p:cNvSpPr>
          <p:nvPr>
            <p:ph type="title"/>
          </p:nvPr>
        </p:nvSpPr>
        <p:spPr>
          <a:xfrm>
            <a:off x="503238" y="4154488"/>
            <a:ext cx="8183563" cy="8763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4103" name="文本占位符 3"/>
          <p:cNvSpPr>
            <a:spLocks noGrp="1"/>
          </p:cNvSpPr>
          <p:nvPr>
            <p:ph type="body" idx="1"/>
          </p:nvPr>
        </p:nvSpPr>
        <p:spPr>
          <a:xfrm>
            <a:off x="503238" y="441325"/>
            <a:ext cx="8183562" cy="3490913"/>
          </a:xfrm>
          <a:prstGeom prst="rect">
            <a:avLst/>
          </a:prstGeom>
          <a:noFill/>
          <a:ln w="9525">
            <a:noFill/>
          </a:ln>
        </p:spPr>
        <p:txBody>
          <a:bodyPr lIns="182880" tIns="91440"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en-US" altLang="x-none" dirty="0"/>
          </a:p>
        </p:txBody>
      </p:sp>
      <p:sp>
        <p:nvSpPr>
          <p:cNvPr id="25" name="日期占位符 24"/>
          <p:cNvSpPr>
            <a:spLocks noGrp="1"/>
          </p:cNvSpPr>
          <p:nvPr>
            <p:ph type="dt" sz="half" idx="2"/>
          </p:nvPr>
        </p:nvSpPr>
        <p:spPr>
          <a:xfrm>
            <a:off x="3776663" y="5092700"/>
            <a:ext cx="2286000" cy="30480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bg2">
                  <a:shade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" name="页脚占位符 17"/>
          <p:cNvSpPr>
            <a:spLocks noGrp="1"/>
          </p:cNvSpPr>
          <p:nvPr>
            <p:ph type="ftr" sz="quarter" idx="3"/>
          </p:nvPr>
        </p:nvSpPr>
        <p:spPr>
          <a:xfrm>
            <a:off x="6062663" y="5092700"/>
            <a:ext cx="2286000" cy="30480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bg2">
                  <a:shade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4"/>
          </p:nvPr>
        </p:nvSpPr>
        <p:spPr>
          <a:xfrm>
            <a:off x="8348663" y="5092700"/>
            <a:ext cx="457200" cy="304800"/>
          </a:xfrm>
          <a:prstGeom prst="rect">
            <a:avLst/>
          </a:prstGeom>
        </p:spPr>
        <p:txBody>
          <a:bodyPr vert="horz" anchor="b"/>
          <a:lstStyle>
            <a:lvl1pPr algn="r">
              <a:defRPr sz="1000">
                <a:solidFill>
                  <a:srgbClr val="A7A399"/>
                </a:solidFill>
              </a:defRPr>
            </a:lvl1pPr>
          </a:lstStyle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b="1" kern="1200">
          <a:solidFill>
            <a:srgbClr val="FF8D3E"/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anose="020B0604030504040204" pitchFamily="34" charset="0"/>
          <a:ea typeface="微软雅黑" panose="020B0503020204020204" pitchFamily="34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anose="020B0604030504040204" pitchFamily="34" charset="0"/>
          <a:ea typeface="微软雅黑" panose="020B0503020204020204" pitchFamily="34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anose="020B0604030504040204" pitchFamily="34" charset="0"/>
          <a:ea typeface="微软雅黑" panose="020B0503020204020204" pitchFamily="34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anose="020B0604030504040204" pitchFamily="34" charset="0"/>
          <a:ea typeface="微软雅黑" panose="020B0503020204020204" pitchFamily="34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anose="020B0604030504040204" pitchFamily="34" charset="0"/>
          <a:ea typeface="微软雅黑" panose="020B0503020204020204" pitchFamily="34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anose="020B0604030504040204" pitchFamily="34" charset="0"/>
          <a:ea typeface="微软雅黑" panose="020B0503020204020204" pitchFamily="34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anose="020B0604030504040204" pitchFamily="34" charset="0"/>
          <a:ea typeface="微软雅黑" panose="020B0503020204020204" pitchFamily="34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anose="020B0604030504040204" pitchFamily="34" charset="0"/>
          <a:ea typeface="微软雅黑" panose="020B0503020204020204" pitchFamily="34" charset="-122"/>
        </a:defRPr>
      </a:lvl9pPr>
    </p:titleStyle>
    <p:bodyStyle>
      <a:lvl1pPr marL="265430" indent="-265430" algn="l" rtl="0" eaLnBrk="0" fontAlgn="base" hangingPunct="0">
        <a:spcBef>
          <a:spcPts val="250"/>
        </a:spcBef>
        <a:spcAft>
          <a:spcPct val="0"/>
        </a:spcAft>
        <a:buClr>
          <a:schemeClr val="accent1"/>
        </a:buClr>
        <a:buSzPct val="80000"/>
        <a:buFont typeface="Wingdings 2" panose="05020102010507070707" pitchFamily="18" charset="2"/>
        <a:buChar char="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548005" indent="-200025" algn="l" rtl="0" eaLnBrk="0" fontAlgn="base" hangingPunct="0">
        <a:spcBef>
          <a:spcPts val="250"/>
        </a:spcBef>
        <a:spcAft>
          <a:spcPct val="0"/>
        </a:spcAft>
        <a:buClr>
          <a:schemeClr val="accent1"/>
        </a:buClr>
        <a:buSzPct val="100000"/>
        <a:buFont typeface="Verdana" panose="020B0604030504040204" pitchFamily="34" charset="0"/>
        <a:buChar char="◦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130" indent="-182880" algn="l" rtl="0" eaLnBrk="0" fontAlgn="base" hangingPunct="0">
        <a:spcBef>
          <a:spcPts val="250"/>
        </a:spcBef>
        <a:spcAft>
          <a:spcPct val="0"/>
        </a:spcAft>
        <a:buClr>
          <a:srgbClr val="ED3742"/>
        </a:buClr>
        <a:buSzPct val="100000"/>
        <a:buFont typeface="Wingdings 2" panose="05020102010507070707" pitchFamily="18" charset="2"/>
        <a:buChar char="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255" indent="-182880" algn="l" rtl="0" eaLnBrk="0" fontAlgn="base" hangingPunct="0">
        <a:spcBef>
          <a:spcPts val="225"/>
        </a:spcBef>
        <a:spcAft>
          <a:spcPct val="0"/>
        </a:spcAft>
        <a:buClr>
          <a:srgbClr val="ED3742"/>
        </a:buClr>
        <a:buSzPct val="112000"/>
        <a:buFont typeface="Verdana" panose="020B0604030504040204" pitchFamily="34" charset="0"/>
        <a:buChar char="◦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79525" indent="-182880" algn="l" rtl="0" eaLnBrk="0" fontAlgn="base" hangingPunct="0">
        <a:spcBef>
          <a:spcPts val="250"/>
        </a:spcBef>
        <a:spcAft>
          <a:spcPct val="0"/>
        </a:spcAft>
        <a:buClr>
          <a:srgbClr val="4A85BF"/>
        </a:buClr>
        <a:buSzPct val="100000"/>
        <a:buFont typeface="Wingdings 2" panose="05020102010507070707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490345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 panose="020B0604030504040204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53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 panose="05020102010507070707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Verdana" panose="020B0604030504040204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 panose="05020102010507070707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404040">
                <a:alpha val="100000"/>
              </a:srgbClr>
            </a:gs>
            <a:gs pos="60001">
              <a:srgbClr val="626262">
                <a:alpha val="100000"/>
              </a:srgbClr>
            </a:gs>
            <a:gs pos="100000">
              <a:srgbClr val="8C8C8C">
                <a:alpha val="100000"/>
              </a:srgbClr>
            </a:gs>
          </a:gsLst>
          <a:lin ang="5400000"/>
          <a:tileRect/>
        </a:gradFill>
        <a:effectLst/>
      </p:bgPr>
    </p:bg>
    <p:spTree>
      <p:nvGrpSpPr>
        <p:cNvPr id="1" name=""/>
        <p:cNvGrpSpPr/>
        <p:nvPr/>
      </p:nvGrpSpPr>
      <p:grpSpPr/>
      <p:sp>
        <p:nvSpPr>
          <p:cNvPr id="11" name="直角三角形 10"/>
          <p:cNvSpPr/>
          <p:nvPr/>
        </p:nvSpPr>
        <p:spPr>
          <a:xfrm>
            <a:off x="6350" y="11113"/>
            <a:ext cx="9131300" cy="5697538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0" y="6350"/>
            <a:ext cx="9137650" cy="5702300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 rot="10800000" flipV="1">
            <a:off x="6469063" y="4124325"/>
            <a:ext cx="2673350" cy="1582738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标题占位符 21"/>
          <p:cNvSpPr>
            <a:spLocks noGrp="1"/>
          </p:cNvSpPr>
          <p:nvPr>
            <p:ph type="title"/>
          </p:nvPr>
        </p:nvSpPr>
        <p:spPr>
          <a:xfrm>
            <a:off x="457200" y="222250"/>
            <a:ext cx="8229600" cy="1166813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5126" name="文本占位符 12"/>
          <p:cNvSpPr>
            <a:spLocks noGrp="1"/>
          </p:cNvSpPr>
          <p:nvPr>
            <p:ph type="body" idx="1"/>
          </p:nvPr>
        </p:nvSpPr>
        <p:spPr>
          <a:xfrm>
            <a:off x="457200" y="1568450"/>
            <a:ext cx="8229600" cy="38100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en-US" altLang="x-none" dirty="0"/>
          </a:p>
        </p:txBody>
      </p:sp>
      <p:sp>
        <p:nvSpPr>
          <p:cNvPr id="14" name="日期占位符 13"/>
          <p:cNvSpPr>
            <a:spLocks noGrp="1"/>
          </p:cNvSpPr>
          <p:nvPr>
            <p:ph type="dt" sz="half" idx="2"/>
          </p:nvPr>
        </p:nvSpPr>
        <p:spPr>
          <a:xfrm>
            <a:off x="4791075" y="5400675"/>
            <a:ext cx="2133600" cy="2508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>
          <a:xfrm>
            <a:off x="457200" y="5402263"/>
            <a:ext cx="4259263" cy="249238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  <a:latin typeface="Arial" panose="020B0604020202020204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3" name="灯片编号占位符 22"/>
          <p:cNvSpPr>
            <a:spLocks noGrp="1"/>
          </p:cNvSpPr>
          <p:nvPr>
            <p:ph type="sldNum" sz="quarter" idx="4"/>
          </p:nvPr>
        </p:nvSpPr>
        <p:spPr>
          <a:xfrm>
            <a:off x="7589838" y="5400675"/>
            <a:ext cx="503238" cy="250825"/>
          </a:xfrm>
          <a:prstGeom prst="rect">
            <a:avLst/>
          </a:prstGeom>
        </p:spPr>
        <p:txBody>
          <a:bodyPr vert="horz" anchor="b"/>
          <a:lstStyle>
            <a:lvl1pPr algn="ctr">
              <a:defRPr sz="1200"/>
            </a:lvl1pPr>
          </a:lstStyle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p:hf sldNum="0" hdr="0" ftr="0" dt="0"/>
  <p:txStyles>
    <p:titleStyle>
      <a:lvl1pPr marL="484505" algn="l" rtl="0" eaLnBrk="0" fontAlgn="base" hangingPunct="0">
        <a:spcBef>
          <a:spcPct val="0"/>
        </a:spcBef>
        <a:spcAft>
          <a:spcPct val="0"/>
        </a:spcAft>
        <a:defRPr sz="4200" kern="1200">
          <a:ln w="6350">
            <a:solidFill>
              <a:schemeClr val="accent1">
                <a:shade val="43000"/>
              </a:schemeClr>
            </a:solidFill>
          </a:ln>
          <a:solidFill>
            <a:srgbClr val="FF5C9C"/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  <a:lvl2pPr marL="484505"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anose="020B0502020202020204" pitchFamily="34" charset="0"/>
          <a:ea typeface="幼圆" panose="02010509060101010101" pitchFamily="49" charset="-122"/>
        </a:defRPr>
      </a:lvl2pPr>
      <a:lvl3pPr marL="484505"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anose="020B0502020202020204" pitchFamily="34" charset="0"/>
          <a:ea typeface="幼圆" panose="02010509060101010101" pitchFamily="49" charset="-122"/>
        </a:defRPr>
      </a:lvl3pPr>
      <a:lvl4pPr marL="484505"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anose="020B0502020202020204" pitchFamily="34" charset="0"/>
          <a:ea typeface="幼圆" panose="02010509060101010101" pitchFamily="49" charset="-122"/>
        </a:defRPr>
      </a:lvl4pPr>
      <a:lvl5pPr marL="484505"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anose="020B0502020202020204" pitchFamily="34" charset="0"/>
          <a:ea typeface="幼圆" panose="02010509060101010101" pitchFamily="49" charset="-122"/>
        </a:defRPr>
      </a:lvl5pPr>
      <a:lvl6pPr marL="941705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anose="020B0502020202020204" pitchFamily="34" charset="0"/>
          <a:ea typeface="幼圆" panose="02010509060101010101" pitchFamily="49" charset="-122"/>
        </a:defRPr>
      </a:lvl6pPr>
      <a:lvl7pPr marL="1398905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anose="020B0502020202020204" pitchFamily="34" charset="0"/>
          <a:ea typeface="幼圆" panose="02010509060101010101" pitchFamily="49" charset="-122"/>
        </a:defRPr>
      </a:lvl7pPr>
      <a:lvl8pPr marL="1856105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anose="020B0502020202020204" pitchFamily="34" charset="0"/>
          <a:ea typeface="幼圆" panose="02010509060101010101" pitchFamily="49" charset="-122"/>
        </a:defRPr>
      </a:lvl8pPr>
      <a:lvl9pPr marL="2313305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anose="020B0502020202020204" pitchFamily="34" charset="0"/>
          <a:ea typeface="幼圆" panose="02010509060101010101" pitchFamily="49" charset="-122"/>
        </a:defRPr>
      </a:lvl9pPr>
    </p:titleStyle>
    <p:bodyStyle>
      <a:lvl1pPr marL="447675" indent="-382905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anose="05020102010507070707" pitchFamily="18" charset="2"/>
        <a:buChar char="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325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95000"/>
        <a:buFont typeface="Verdana" panose="020B0604030504040204" pitchFamily="34" charset="0"/>
        <a:buChar char="›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49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 2" panose="05020102010507070707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095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 2" panose="05020102010507070707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09550" algn="l" rtl="0" eaLnBrk="0" fontAlgn="base" hangingPunct="0">
        <a:spcBef>
          <a:spcPct val="20000"/>
        </a:spcBef>
        <a:spcAft>
          <a:spcPct val="0"/>
        </a:spcAft>
        <a:buClr>
          <a:srgbClr val="FF90B2"/>
        </a:buClr>
        <a:buFont typeface="Wingdings 2" panose="05020102010507070707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185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 panose="05020102010507070707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705" indent="-210185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 panose="05020102010507070707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 panose="05020102010507070707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 panose="05020102010507070707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0"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2800" b="1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24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7170" name="标题 269313"/>
          <p:cNvSpPr>
            <a:spLocks noGrp="1"/>
          </p:cNvSpPr>
          <p:nvPr>
            <p:ph type="title"/>
          </p:nvPr>
        </p:nvSpPr>
        <p:spPr>
          <a:xfrm>
            <a:off x="457200" y="229306"/>
            <a:ext cx="8229600" cy="9525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7171" name="文本占位符 269314"/>
          <p:cNvSpPr>
            <a:spLocks noGrp="1"/>
          </p:cNvSpPr>
          <p:nvPr>
            <p:ph type="body"/>
          </p:nvPr>
        </p:nvSpPr>
        <p:spPr>
          <a:xfrm>
            <a:off x="457200" y="1333500"/>
            <a:ext cx="8229600" cy="3771194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214630"/>
            <a:r>
              <a:rPr lang="zh-CN" altLang="en-US" dirty="0"/>
              <a:t>第二级</a:t>
            </a:r>
            <a:endParaRPr lang="zh-CN" altLang="en-US" dirty="0"/>
          </a:p>
          <a:p>
            <a:pPr lvl="2" indent="-171450"/>
            <a:r>
              <a:rPr lang="zh-CN" altLang="en-US" dirty="0"/>
              <a:t>第三级</a:t>
            </a:r>
            <a:endParaRPr lang="zh-CN" altLang="en-US" dirty="0"/>
          </a:p>
          <a:p>
            <a:pPr lvl="3" indent="-171450"/>
            <a:r>
              <a:rPr lang="zh-CN" altLang="en-US" dirty="0"/>
              <a:t>第四级</a:t>
            </a:r>
            <a:endParaRPr lang="zh-CN" altLang="en-US" dirty="0"/>
          </a:p>
          <a:p>
            <a:pPr lvl="4" indent="-17145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269316" name="日期占位符 269315"/>
          <p:cNvSpPr>
            <a:spLocks noGrp="1"/>
          </p:cNvSpPr>
          <p:nvPr>
            <p:ph type="dt" sz="half" idx="2"/>
          </p:nvPr>
        </p:nvSpPr>
        <p:spPr>
          <a:xfrm>
            <a:off x="457200" y="5205237"/>
            <a:ext cx="2133600" cy="396876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050"/>
            </a:lvl1pPr>
          </a:lstStyle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269317" name="页脚占位符 269316"/>
          <p:cNvSpPr>
            <a:spLocks noGrp="1"/>
          </p:cNvSpPr>
          <p:nvPr>
            <p:ph type="ftr" sz="quarter" idx="3"/>
          </p:nvPr>
        </p:nvSpPr>
        <p:spPr>
          <a:xfrm>
            <a:off x="3124200" y="5205237"/>
            <a:ext cx="2895600" cy="396876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050"/>
            </a:lvl1pPr>
          </a:lstStyle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269318" name="灯片编号占位符 269317"/>
          <p:cNvSpPr>
            <a:spLocks noGrp="1"/>
          </p:cNvSpPr>
          <p:nvPr>
            <p:ph type="sldNum" sz="quarter" idx="4"/>
          </p:nvPr>
        </p:nvSpPr>
        <p:spPr>
          <a:xfrm>
            <a:off x="6553200" y="5205237"/>
            <a:ext cx="2133600" cy="396876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050"/>
            </a:lvl1pPr>
          </a:lstStyle>
          <a:p>
            <a:pPr lvl="0" fontAlgn="base"/>
            <a:fld id="{9A0DB2DC-4C9A-4742-B13C-FB6460FD3503}" type="slidenum">
              <a:rPr lang="zh-CN" altLang="en-US" sz="105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</p:sldLayoutIdLst>
  <p:hf sldNum="0" hdr="0" ftr="0" dt="0"/>
  <p:txStyles>
    <p:titleStyle>
      <a:lvl1pPr marL="0" lvl="0" indent="0" algn="ctr" defTabSz="6858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3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57175" lvl="0" indent="-257175" algn="l" defTabSz="685800" rtl="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57530" lvl="1" indent="-213995" algn="l" defTabSz="685800" rtl="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–"/>
        <a:defRPr sz="21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857250" lvl="2" indent="-171450" algn="l" defTabSz="685800" rtl="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•"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200150" lvl="3" indent="-171450" algn="l" defTabSz="685800" rtl="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–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543050" lvl="4" indent="-171450" algn="l" defTabSz="685800" rtl="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»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885950" lvl="5" indent="-171450" algn="l" defTabSz="685800" rtl="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»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228850" lvl="6" indent="-171450" algn="l" defTabSz="685800" rtl="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»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71750" lvl="7" indent="-171450" algn="l" defTabSz="685800" rtl="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»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14650" lvl="8" indent="-171450" algn="l" defTabSz="685800" rtl="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»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6858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35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342900" lvl="1" indent="0" algn="l" defTabSz="6858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685800" lvl="2" indent="0" algn="l" defTabSz="6858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028700" lvl="3" indent="0" algn="l" defTabSz="6858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371600" lvl="4" indent="0" algn="l" defTabSz="6858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1714500" lvl="5" indent="0" algn="l" defTabSz="6858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057400" lvl="6" indent="0" algn="l" defTabSz="6858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2400300" lvl="7" indent="0" algn="l" defTabSz="6858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2743200" lvl="8" indent="0" algn="l" defTabSz="6858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9218" name="Rectangle 2"/>
          <p:cNvSpPr>
            <a:spLocks noGrp="1"/>
          </p:cNvSpPr>
          <p:nvPr>
            <p:ph type="title"/>
          </p:nvPr>
        </p:nvSpPr>
        <p:spPr>
          <a:xfrm>
            <a:off x="685800" y="508000"/>
            <a:ext cx="7772400" cy="9525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9219" name="Rectangle 3"/>
          <p:cNvSpPr>
            <a:spLocks noGrp="1"/>
          </p:cNvSpPr>
          <p:nvPr>
            <p:ph type="body"/>
          </p:nvPr>
        </p:nvSpPr>
        <p:spPr>
          <a:xfrm>
            <a:off x="685800" y="1651000"/>
            <a:ext cx="7772400" cy="34290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-34290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285750"/>
            <a:r>
              <a:rPr lang="zh-CN" altLang="en-US" dirty="0"/>
              <a:t>第二级</a:t>
            </a:r>
            <a:endParaRPr lang="zh-CN" altLang="en-US" dirty="0"/>
          </a:p>
          <a:p>
            <a:pPr lvl="2" indent="-228600"/>
            <a:r>
              <a:rPr lang="zh-CN" altLang="en-US" dirty="0"/>
              <a:t>第三级</a:t>
            </a:r>
            <a:endParaRPr lang="zh-CN" altLang="en-US" dirty="0"/>
          </a:p>
          <a:p>
            <a:pPr lvl="3" indent="-228600"/>
            <a:r>
              <a:rPr lang="zh-CN" altLang="en-US" dirty="0"/>
              <a:t>第四级</a:t>
            </a:r>
            <a:endParaRPr lang="zh-CN" altLang="en-US" dirty="0"/>
          </a:p>
          <a:p>
            <a:pPr lvl="4" indent="-22860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946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5207000"/>
            <a:ext cx="1905000" cy="381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kumimoji="0" sz="105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46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5207000"/>
            <a:ext cx="2895600" cy="381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kumimoji="0" sz="105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46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5207000"/>
            <a:ext cx="1905000" cy="381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050"/>
            </a:lvl1pPr>
          </a:lstStyle>
          <a:p>
            <a:pPr lvl="0" eaLnBrk="1" fontAlgn="base" hangingPunct="1"/>
            <a:fld id="{9A0DB2DC-4C9A-4742-B13C-FB6460FD3503}" type="slidenum">
              <a:rPr lang="en-US" altLang="zh-CN" sz="1050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Times New Roman" panose="02020603050405020304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  <p:sldLayoutId id="2147483729" r:id="rId4"/>
    <p:sldLayoutId id="2147483730" r:id="rId5"/>
    <p:sldLayoutId id="2147483731" r:id="rId6"/>
    <p:sldLayoutId id="2147483732" r:id="rId7"/>
    <p:sldLayoutId id="2147483733" r:id="rId8"/>
    <p:sldLayoutId id="2147483734" r:id="rId9"/>
    <p:sldLayoutId id="2147483735" r:id="rId10"/>
    <p:sldLayoutId id="2147483736" r:id="rId11"/>
  </p:sldLayoutIdLst>
  <p:hf sldNum="0" hdr="0" ftr="0" dt="0"/>
  <p:txStyles>
    <p:titleStyle>
      <a:lvl1pPr algn="ctr" rtl="0" fontAlgn="base">
        <a:spcBef>
          <a:spcPct val="0"/>
        </a:spcBef>
        <a:spcAft>
          <a:spcPct val="0"/>
        </a:spcAft>
        <a:defRPr kumimoji="1" sz="3300" i="1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kumimoji="1" sz="4400" i="1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kumimoji="1" sz="4400" i="1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kumimoji="1" sz="4400" i="1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kumimoji="1" sz="4400" i="1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 i="1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 i="1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 i="1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 i="1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9pPr>
    </p:titleStyle>
    <p:bodyStyle>
      <a:lvl1pPr marL="257175" indent="-257175" algn="l" rtl="0" fontAlgn="base">
        <a:spcBef>
          <a:spcPct val="15000"/>
        </a:spcBef>
        <a:spcAft>
          <a:spcPct val="0"/>
        </a:spcAft>
        <a:buClr>
          <a:schemeClr val="tx2"/>
        </a:buClr>
        <a:buSzPct val="65000"/>
        <a:buFont typeface="Wingdings" panose="05000000000000000000" pitchFamily="2" charset="2"/>
        <a:buChar char="v"/>
        <a:defRPr kumimoji="1" sz="2400">
          <a:solidFill>
            <a:schemeClr val="tx1"/>
          </a:solidFill>
          <a:latin typeface="+mn-lt"/>
          <a:ea typeface="+mn-ea"/>
          <a:cs typeface="+mn-cs"/>
        </a:defRPr>
      </a:lvl1pPr>
      <a:lvl2pPr marL="557530" indent="-213995" algn="l" rtl="0" fontAlgn="base">
        <a:spcBef>
          <a:spcPct val="15000"/>
        </a:spcBef>
        <a:spcAft>
          <a:spcPct val="0"/>
        </a:spcAft>
        <a:buChar char="–"/>
        <a:defRPr kumimoji="1" sz="2100">
          <a:solidFill>
            <a:schemeClr val="tx1"/>
          </a:solidFill>
          <a:latin typeface="+mn-lt"/>
          <a:ea typeface="+mn-ea"/>
        </a:defRPr>
      </a:lvl2pPr>
      <a:lvl3pPr marL="857250" indent="-171450" algn="l" rtl="0" fontAlgn="base">
        <a:spcBef>
          <a:spcPct val="15000"/>
        </a:spcBef>
        <a:spcAft>
          <a:spcPct val="0"/>
        </a:spcAft>
        <a:buChar char="•"/>
        <a:defRPr kumimoji="1" sz="1800">
          <a:solidFill>
            <a:schemeClr val="tx1"/>
          </a:solidFill>
          <a:latin typeface="+mn-lt"/>
          <a:ea typeface="+mn-ea"/>
        </a:defRPr>
      </a:lvl3pPr>
      <a:lvl4pPr marL="1200150" indent="-171450" algn="l" rtl="0" fontAlgn="base">
        <a:spcBef>
          <a:spcPct val="15000"/>
        </a:spcBef>
        <a:spcAft>
          <a:spcPct val="0"/>
        </a:spcAft>
        <a:buChar char="–"/>
        <a:defRPr kumimoji="1" sz="1500">
          <a:solidFill>
            <a:schemeClr val="tx1"/>
          </a:solidFill>
          <a:latin typeface="+mn-lt"/>
          <a:ea typeface="+mn-ea"/>
        </a:defRPr>
      </a:lvl4pPr>
      <a:lvl5pPr marL="1543050" indent="-171450" algn="l" rtl="0" fontAlgn="base">
        <a:spcBef>
          <a:spcPct val="15000"/>
        </a:spcBef>
        <a:spcAft>
          <a:spcPct val="0"/>
        </a:spcAft>
        <a:buSzPct val="65000"/>
        <a:buChar char="•"/>
        <a:defRPr kumimoji="1" sz="1500">
          <a:solidFill>
            <a:schemeClr val="tx1"/>
          </a:solidFill>
          <a:latin typeface="+mn-lt"/>
          <a:ea typeface="+mn-ea"/>
        </a:defRPr>
      </a:lvl5pPr>
      <a:lvl6pPr marL="1885950" indent="-171450" algn="l" rtl="0" fontAlgn="base">
        <a:spcBef>
          <a:spcPct val="15000"/>
        </a:spcBef>
        <a:spcAft>
          <a:spcPct val="0"/>
        </a:spcAft>
        <a:buSzPct val="65000"/>
        <a:buChar char="•"/>
        <a:defRPr kumimoji="1" sz="1500">
          <a:solidFill>
            <a:schemeClr val="tx1"/>
          </a:solidFill>
          <a:latin typeface="+mn-lt"/>
          <a:ea typeface="+mn-ea"/>
        </a:defRPr>
      </a:lvl6pPr>
      <a:lvl7pPr marL="2228850" indent="-171450" algn="l" rtl="0" fontAlgn="base">
        <a:spcBef>
          <a:spcPct val="15000"/>
        </a:spcBef>
        <a:spcAft>
          <a:spcPct val="0"/>
        </a:spcAft>
        <a:buSzPct val="65000"/>
        <a:buChar char="•"/>
        <a:defRPr kumimoji="1" sz="1500">
          <a:solidFill>
            <a:schemeClr val="tx1"/>
          </a:solidFill>
          <a:latin typeface="+mn-lt"/>
          <a:ea typeface="+mn-ea"/>
        </a:defRPr>
      </a:lvl7pPr>
      <a:lvl8pPr marL="2571750" indent="-171450" algn="l" rtl="0" fontAlgn="base">
        <a:spcBef>
          <a:spcPct val="15000"/>
        </a:spcBef>
        <a:spcAft>
          <a:spcPct val="0"/>
        </a:spcAft>
        <a:buSzPct val="65000"/>
        <a:buChar char="•"/>
        <a:defRPr kumimoji="1" sz="1500">
          <a:solidFill>
            <a:schemeClr val="tx1"/>
          </a:solidFill>
          <a:latin typeface="+mn-lt"/>
          <a:ea typeface="+mn-ea"/>
        </a:defRPr>
      </a:lvl8pPr>
      <a:lvl9pPr marL="2914650" indent="-171450" algn="l" rtl="0" fontAlgn="base">
        <a:spcBef>
          <a:spcPct val="15000"/>
        </a:spcBef>
        <a:spcAft>
          <a:spcPct val="0"/>
        </a:spcAft>
        <a:buSzPct val="65000"/>
        <a:buChar char="•"/>
        <a:defRPr kumimoji="1" sz="15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6.xml"/><Relationship Id="rId1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2.xml"/><Relationship Id="rId1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7.wm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2.xml"/><Relationship Id="rId2" Type="http://schemas.openxmlformats.org/officeDocument/2006/relationships/image" Target="../media/image9.jpeg"/><Relationship Id="rId1" Type="http://schemas.openxmlformats.org/officeDocument/2006/relationships/image" Target="../media/image8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7.xml"/><Relationship Id="rId1" Type="http://schemas.openxmlformats.org/officeDocument/2006/relationships/image" Target="../media/image10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7.xml"/></Relationships>
</file>

<file path=ppt/slides/_rels/slide18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46.xml"/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hyperlink" Target="14%20&#30333;&#26472;&#31036;&#36190;&#65288;&#35838;&#25991;&#26391;&#35835;&#65289;.wmv" TargetMode="Externa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2.xml"/><Relationship Id="rId1" Type="http://schemas.openxmlformats.org/officeDocument/2006/relationships/image" Target="../media/image13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0.xml"/><Relationship Id="rId1" Type="http://schemas.openxmlformats.org/officeDocument/2006/relationships/image" Target="../media/image14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0.xml"/><Relationship Id="rId1" Type="http://schemas.openxmlformats.org/officeDocument/2006/relationships/image" Target="../media/image10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0.xml"/><Relationship Id="rId1" Type="http://schemas.openxmlformats.org/officeDocument/2006/relationships/image" Target="../media/image1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0.xml"/><Relationship Id="rId2" Type="http://schemas.openxmlformats.org/officeDocument/2006/relationships/image" Target="../media/image17.jpeg"/><Relationship Id="rId1" Type="http://schemas.openxmlformats.org/officeDocument/2006/relationships/image" Target="../media/image16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1.xml"/><Relationship Id="rId2" Type="http://schemas.openxmlformats.org/officeDocument/2006/relationships/image" Target="../media/image19.jpeg"/><Relationship Id="rId1" Type="http://schemas.openxmlformats.org/officeDocument/2006/relationships/image" Target="../media/image18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0.xml"/><Relationship Id="rId1" Type="http://schemas.openxmlformats.org/officeDocument/2006/relationships/image" Target="../media/image20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0.xml"/><Relationship Id="rId1" Type="http://schemas.openxmlformats.org/officeDocument/2006/relationships/image" Target="../media/image21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7.xml"/><Relationship Id="rId1" Type="http://schemas.openxmlformats.org/officeDocument/2006/relationships/image" Target="../media/image18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2.xml"/><Relationship Id="rId1" Type="http://schemas.openxmlformats.org/officeDocument/2006/relationships/image" Target="../media/image7.wmf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6.xml"/><Relationship Id="rId1" Type="http://schemas.openxmlformats.org/officeDocument/2006/relationships/image" Target="../media/image12.png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7.xml"/><Relationship Id="rId1" Type="http://schemas.openxmlformats.org/officeDocument/2006/relationships/image" Target="../media/image22.jpe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1.xml"/><Relationship Id="rId1" Type="http://schemas.openxmlformats.org/officeDocument/2006/relationships/image" Target="../media/image23.jpeg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34645" y="351790"/>
            <a:ext cx="8474710" cy="3810000"/>
          </a:xfrm>
        </p:spPr>
        <p:txBody>
          <a:bodyPr/>
          <a:p>
            <a:r>
              <a:rPr lang="zh-CN" altLang="en-US" sz="3200"/>
              <a:t>下列句子中，没有语病的一项是（      ）</a:t>
            </a:r>
            <a:endParaRPr lang="zh-CN" altLang="en-US" sz="3200"/>
          </a:p>
          <a:p>
            <a:pPr marL="64770" indent="0">
              <a:buNone/>
            </a:pPr>
            <a:r>
              <a:rPr lang="zh-CN" altLang="en-US" sz="3200"/>
              <a:t>A．《国风美少年》通过年轻人热衷喜爱的方式，呈现和传承国风音乐，推广国风文化。</a:t>
            </a:r>
            <a:endParaRPr lang="zh-CN" altLang="en-US" sz="3200"/>
          </a:p>
          <a:p>
            <a:pPr marL="64770" indent="0">
              <a:buNone/>
            </a:pPr>
            <a:r>
              <a:rPr lang="zh-CN" altLang="en-US" sz="3200"/>
              <a:t>B．严谨的傅雷多次在家信中向傅聪提出学习要正规化和计划化，生活要科学化的活动。</a:t>
            </a:r>
            <a:endParaRPr lang="zh-CN" altLang="en-US" sz="3200"/>
          </a:p>
          <a:p>
            <a:pPr marL="64770" indent="0">
              <a:buNone/>
            </a:pPr>
            <a:r>
              <a:rPr lang="zh-CN" altLang="en-US" sz="3200"/>
              <a:t>C．林清玄之所以能创作出如此丰富优美的文学作品，是他重视阅读、观察和思考的原因。</a:t>
            </a:r>
            <a:endParaRPr lang="zh-CN" altLang="en-US" sz="3200"/>
          </a:p>
          <a:p>
            <a:pPr marL="64770" indent="0">
              <a:buNone/>
            </a:pPr>
            <a:r>
              <a:rPr lang="zh-CN" altLang="en-US" sz="3200"/>
              <a:t>D．世界知名的摇滚马拉松，已成为全世界参赛人数最多、规模最大的马拉松路跑赛事。</a:t>
            </a:r>
            <a:endParaRPr lang="zh-CN" altLang="en-US" sz="32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再次补考通知：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29540" y="1442720"/>
            <a:ext cx="8884920" cy="3810000"/>
          </a:xfrm>
        </p:spPr>
        <p:txBody>
          <a:bodyPr/>
          <a:p>
            <a:r>
              <a:rPr lang="zh-CN" altLang="en-US" sz="3600"/>
              <a:t>因物理原因而再次补考：</a:t>
            </a:r>
            <a:r>
              <a:rPr lang="zh-CN" altLang="en-US" sz="3600" u="sng"/>
              <a:t>低于</a:t>
            </a:r>
            <a:r>
              <a:rPr lang="en-US" altLang="zh-CN" sz="3600" u="sng"/>
              <a:t>110</a:t>
            </a:r>
            <a:r>
              <a:rPr lang="zh-CN" altLang="en-US" sz="3600" u="sng"/>
              <a:t>分</a:t>
            </a:r>
            <a:r>
              <a:rPr lang="zh-CN" altLang="en-US" sz="3600"/>
              <a:t>者</a:t>
            </a:r>
            <a:endParaRPr lang="zh-CN" altLang="en-US" sz="3600"/>
          </a:p>
          <a:p>
            <a:r>
              <a:rPr lang="zh-CN" altLang="en-US" sz="3600"/>
              <a:t>因化学原因而再次补考：已于试卷标明</a:t>
            </a:r>
            <a:endParaRPr lang="zh-CN" altLang="en-US" sz="3600"/>
          </a:p>
          <a:p>
            <a:r>
              <a:rPr lang="zh-CN" altLang="en-US" sz="3600"/>
              <a:t>补考时间：本周某天自习课，地点待定。</a:t>
            </a:r>
            <a:endParaRPr lang="zh-CN" altLang="en-US" sz="3600"/>
          </a:p>
          <a:p>
            <a:r>
              <a:rPr lang="zh-CN" altLang="en-US" sz="3600">
                <a:solidFill>
                  <a:srgbClr val="002060"/>
                </a:solidFill>
              </a:rPr>
              <a:t>已通过补考的同学今天</a:t>
            </a:r>
            <a:r>
              <a:rPr lang="zh-CN" altLang="en-US" sz="3600" u="sng">
                <a:solidFill>
                  <a:srgbClr val="002060"/>
                </a:solidFill>
              </a:rPr>
              <a:t>抄录错题，选择题不可只抄答案，要求解释各个选项</a:t>
            </a:r>
            <a:r>
              <a:rPr lang="zh-CN" altLang="en-US" sz="3600">
                <a:solidFill>
                  <a:srgbClr val="002060"/>
                </a:solidFill>
              </a:rPr>
              <a:t>，明天同时</a:t>
            </a:r>
            <a:r>
              <a:rPr lang="zh-CN" altLang="en-US" sz="3600" u="sng">
                <a:solidFill>
                  <a:srgbClr val="002060"/>
                </a:solidFill>
              </a:rPr>
              <a:t>交错题本和答卷</a:t>
            </a:r>
            <a:r>
              <a:rPr lang="zh-CN" altLang="en-US" sz="3600">
                <a:solidFill>
                  <a:srgbClr val="002060"/>
                </a:solidFill>
              </a:rPr>
              <a:t>。</a:t>
            </a:r>
            <a:endParaRPr lang="zh-CN" altLang="en-US" sz="360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120042"/>
            <a:ext cx="8229600" cy="1165860"/>
          </a:xfrm>
        </p:spPr>
        <p:txBody>
          <a:bodyPr/>
          <a:p>
            <a:r>
              <a:rPr lang="zh-CN" altLang="en-US"/>
              <a:t>作业：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379142"/>
            <a:ext cx="8229600" cy="3810000"/>
          </a:xfrm>
        </p:spPr>
        <p:txBody>
          <a:bodyPr/>
          <a:p>
            <a:r>
              <a:rPr lang="zh-CN" altLang="en-US" sz="3600"/>
              <a:t>默写《浣溪沙》《采桑子》《相见欢》《如梦令》四首词及注释、感情点，批改（自习课统一默写）；</a:t>
            </a:r>
            <a:endParaRPr lang="zh-CN" altLang="en-US" sz="3600"/>
          </a:p>
          <a:p>
            <a:r>
              <a:rPr lang="zh-CN" altLang="en-US" sz="3600"/>
              <a:t>抄写《白杨礼赞》词语，注音造句。</a:t>
            </a:r>
            <a:endParaRPr lang="zh-CN" altLang="en-US" sz="36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541338" y="647700"/>
            <a:ext cx="8061325" cy="1223963"/>
          </a:xfrm>
        </p:spPr>
        <p:txBody>
          <a:bodyPr vert="horz" anchor="b">
            <a:normAutofit/>
          </a:bodyPr>
          <a:lstStyle/>
          <a:p>
            <a:pPr marL="484505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4400" b="0" i="0" u="none" strike="noStrike" kern="1200" cap="none" spc="0" normalizeH="0" baseline="0" noProof="0" dirty="0">
              <a:ln w="6350">
                <a:solidFill>
                  <a:schemeClr val="accent1">
                    <a:shade val="43000"/>
                  </a:schemeClr>
                </a:solidFill>
              </a:ln>
              <a:solidFill>
                <a:schemeClr val="accent1">
                  <a:tint val="83000"/>
                  <a:satMod val="150000"/>
                </a:schemeClr>
              </a:solidFill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8435" name="副标题 2"/>
          <p:cNvSpPr>
            <a:spLocks noGrp="1"/>
          </p:cNvSpPr>
          <p:nvPr>
            <p:ph type="subTitle" idx="1"/>
          </p:nvPr>
        </p:nvSpPr>
        <p:spPr>
          <a:xfrm>
            <a:off x="541338" y="1874838"/>
            <a:ext cx="8061325" cy="1460500"/>
          </a:xfrm>
        </p:spPr>
        <p:txBody>
          <a:bodyPr vert="horz" wrap="square" lIns="91440" tIns="45720" rIns="91440" bIns="45720" anchor="t"/>
          <a:p>
            <a:pPr marR="0" eaLnBrk="1" hangingPunct="1">
              <a:spcBef>
                <a:spcPct val="0"/>
              </a:spcBef>
              <a:buSzPct val="80000"/>
            </a:pPr>
            <a:endParaRPr lang="zh-CN" altLang="en-US" kern="1200" dirty="0">
              <a:solidFill>
                <a:srgbClr val="FFFFFF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8436" name="Picture 2" descr="http://a1.att.hudong.com/43/53/01300000091985121129537259918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437" name="WordArt 2"/>
          <p:cNvSpPr/>
          <p:nvPr/>
        </p:nvSpPr>
        <p:spPr>
          <a:xfrm>
            <a:off x="838200" y="723900"/>
            <a:ext cx="7399338" cy="1125538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0"/>
                <a:gd name="adj2" fmla="val 435"/>
              </a:avLst>
            </a:prstTxWarp>
            <a:normAutofit/>
          </a:bodyPr>
          <a:p>
            <a:pPr algn="ctr" eaLnBrk="0" hangingPunct="0"/>
            <a:r>
              <a:rPr lang="zh-CN" altLang="en-US" sz="3600" b="1" i="1" spc="720">
                <a:solidFill>
                  <a:srgbClr val="FF00FF"/>
                </a:solidFill>
                <a:effectLst>
                  <a:outerShdw dist="53882" dir="2699999" algn="ctr" rotWithShape="0">
                    <a:srgbClr val="C0C0C0">
                      <a:alpha val="78998"/>
                    </a:srgb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白杨礼赞</a:t>
            </a:r>
            <a:endParaRPr lang="zh-CN" altLang="en-US" sz="3600" b="1" i="1" spc="720">
              <a:solidFill>
                <a:srgbClr val="FF00FF"/>
              </a:solidFill>
              <a:effectLst>
                <a:outerShdw dist="53882" dir="2699999" algn="ctr" rotWithShape="0">
                  <a:srgbClr val="C0C0C0">
                    <a:alpha val="78998"/>
                  </a:srgbClr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6" name="Text Box 3"/>
          <p:cNvSpPr txBox="1"/>
          <p:nvPr/>
        </p:nvSpPr>
        <p:spPr>
          <a:xfrm>
            <a:off x="5791200" y="2400300"/>
            <a:ext cx="3352800" cy="14462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8800" dirty="0">
                <a:solidFill>
                  <a:schemeClr val="bg1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茅盾</a:t>
            </a:r>
            <a:endParaRPr lang="zh-CN" altLang="en-US" sz="8800" dirty="0">
              <a:solidFill>
                <a:schemeClr val="bg1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843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0482" name="Picture 3" descr="md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553200" y="876300"/>
            <a:ext cx="2438400" cy="3619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483" name="Text Box 4"/>
          <p:cNvSpPr txBox="1"/>
          <p:nvPr/>
        </p:nvSpPr>
        <p:spPr>
          <a:xfrm>
            <a:off x="6629400" y="4762500"/>
            <a:ext cx="2286000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dirty="0">
                <a:latin typeface="Times New Roman" panose="02020603050405020304" pitchFamily="18" charset="0"/>
              </a:rPr>
              <a:t>1896—1981</a:t>
            </a:r>
            <a:endParaRPr lang="zh-CN" altLang="en-US" sz="3200" dirty="0">
              <a:latin typeface="Times New Roman" panose="02020603050405020304" pitchFamily="18" charset="0"/>
            </a:endParaRPr>
          </a:p>
        </p:txBody>
      </p:sp>
      <p:grpSp>
        <p:nvGrpSpPr>
          <p:cNvPr id="2" name="Group 5"/>
          <p:cNvGrpSpPr/>
          <p:nvPr/>
        </p:nvGrpSpPr>
        <p:grpSpPr>
          <a:xfrm>
            <a:off x="304800" y="1487488"/>
            <a:ext cx="6477000" cy="2241550"/>
            <a:chOff x="191" y="912"/>
            <a:chExt cx="5425" cy="2383"/>
          </a:xfrm>
        </p:grpSpPr>
        <p:sp>
          <p:nvSpPr>
            <p:cNvPr id="20487" name="Rectangle 6"/>
            <p:cNvSpPr/>
            <p:nvPr/>
          </p:nvSpPr>
          <p:spPr>
            <a:xfrm>
              <a:off x="3792" y="2305"/>
              <a:ext cx="1728" cy="51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400" dirty="0">
                  <a:latin typeface="Times New Roman" panose="02020603050405020304" pitchFamily="18" charset="0"/>
                </a:rPr>
                <a:t>        </a:t>
              </a:r>
              <a:endParaRPr lang="zh-CN" altLang="en-US" sz="2400" dirty="0"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grpSp>
          <p:nvGrpSpPr>
            <p:cNvPr id="20488" name="Group 7"/>
            <p:cNvGrpSpPr/>
            <p:nvPr/>
          </p:nvGrpSpPr>
          <p:grpSpPr>
            <a:xfrm>
              <a:off x="191" y="912"/>
              <a:ext cx="5425" cy="2383"/>
              <a:chOff x="191" y="912"/>
              <a:chExt cx="5425" cy="2383"/>
            </a:xfrm>
          </p:grpSpPr>
          <p:sp>
            <p:nvSpPr>
              <p:cNvPr id="20489" name="Rectangle 9"/>
              <p:cNvSpPr/>
              <p:nvPr/>
            </p:nvSpPr>
            <p:spPr>
              <a:xfrm>
                <a:off x="3792" y="912"/>
                <a:ext cx="1824" cy="51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zh-CN" altLang="en-US" sz="2400" dirty="0">
                    <a:latin typeface="Times New Roman" panose="02020603050405020304" pitchFamily="18" charset="0"/>
                  </a:rPr>
                  <a:t>         </a:t>
                </a:r>
                <a:endParaRPr lang="zh-CN" altLang="en-US" sz="2400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0490" name="Rectangle 10"/>
              <p:cNvSpPr/>
              <p:nvPr/>
            </p:nvSpPr>
            <p:spPr>
              <a:xfrm>
                <a:off x="191" y="2784"/>
                <a:ext cx="110" cy="51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endParaRPr lang="zh-CN" altLang="en-US" sz="2400" dirty="0"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</p:grpSp>
      </p:grpSp>
      <p:sp>
        <p:nvSpPr>
          <p:cNvPr id="20485" name="WordArt 23"/>
          <p:cNvSpPr>
            <a:spLocks noTextEdit="1"/>
          </p:cNvSpPr>
          <p:nvPr/>
        </p:nvSpPr>
        <p:spPr>
          <a:xfrm>
            <a:off x="1600200" y="114300"/>
            <a:ext cx="5105400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 eaLnBrk="0" hangingPunct="0"/>
            <a:r>
              <a:rPr lang="zh-CN" altLang="en-US" sz="9600" b="1">
                <a:ln w="9525" cap="flat" cmpd="sng">
                  <a:solidFill>
                    <a:srgbClr val="FF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00"/>
                </a:solidFill>
                <a:effectLst>
                  <a:outerShdw dist="45791" dir="2021404" algn="ctr" rotWithShape="0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二、作者介绍</a:t>
            </a:r>
            <a:endParaRPr lang="zh-CN" altLang="en-US" sz="9600" b="1">
              <a:ln w="9525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000000"/>
              </a:solidFill>
              <a:effectLst>
                <a:outerShdw dist="45791" dir="2021404" algn="ctr" rotWithShape="0">
                  <a:srgbClr val="C0C0C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0486" name="Text Box 8"/>
          <p:cNvSpPr txBox="1"/>
          <p:nvPr/>
        </p:nvSpPr>
        <p:spPr>
          <a:xfrm>
            <a:off x="304800" y="952500"/>
            <a:ext cx="5775325" cy="52625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dirty="0">
                <a:latin typeface="Times New Roman" panose="02020603050405020304" pitchFamily="18" charset="0"/>
              </a:rPr>
              <a:t>           </a:t>
            </a:r>
            <a:r>
              <a:rPr lang="zh-CN" altLang="en-US" sz="3200" b="1" dirty="0">
                <a:latin typeface="Times New Roman" panose="02020603050405020304" pitchFamily="18" charset="0"/>
                <a:ea typeface="楷体_GB2312" pitchFamily="49" charset="-122"/>
              </a:rPr>
              <a:t>茅盾原名沈德鸿，字雁冰，１８９６年７月４日生于浙江桐乡县乌镇。这个太湖南部的鱼米之乡，是近代以来中国农业最为发达之区，</a:t>
            </a:r>
            <a:r>
              <a:rPr lang="zh-CN" altLang="en-US" sz="3200" b="1" dirty="0">
                <a:latin typeface="Arial" panose="020B0604020202020204" pitchFamily="34" charset="0"/>
                <a:ea typeface="楷体_GB2312" pitchFamily="49" charset="-122"/>
              </a:rPr>
              <a:t>它紧邻着现代化的上海，又是人文荟萃的地方，这造成了茅盾勇于面向世界的开放的文化心态，以及精致入微的笔风。</a:t>
            </a:r>
            <a:endParaRPr lang="zh-CN" altLang="en-US" sz="3200" b="1" dirty="0">
              <a:latin typeface="Arial" panose="020B0604020202020204" pitchFamily="34" charset="0"/>
              <a:ea typeface="楷体_GB2312" pitchFamily="49" charset="-122"/>
            </a:endParaRPr>
          </a:p>
          <a:p>
            <a:pPr>
              <a:spcBef>
                <a:spcPct val="50000"/>
              </a:spcBef>
            </a:pPr>
            <a:endParaRPr lang="zh-CN" altLang="en-US" sz="3200" b="1" dirty="0">
              <a:latin typeface="Arial" panose="020B0604020202020204" pitchFamily="34" charset="0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6019" name="Rectangle 3"/>
          <p:cNvSpPr>
            <a:spLocks noGrp="1" noChangeArrowheads="1"/>
          </p:cNvSpPr>
          <p:nvPr>
            <p:ph idx="1"/>
          </p:nvPr>
        </p:nvSpPr>
        <p:spPr>
          <a:xfrm>
            <a:off x="228600" y="952500"/>
            <a:ext cx="8077200" cy="3873500"/>
          </a:xfrm>
        </p:spPr>
        <p:txBody>
          <a:bodyPr vert="horz" wrap="square" lIns="91440" tIns="45720" rIns="91440" bIns="45720" numCol="1" anchor="t" anchorCtr="0" compatLnSpc="1">
            <a:normAutofit fontScale="92500" lnSpcReduction="10000"/>
          </a:bodyPr>
          <a:lstStyle/>
          <a:p>
            <a:pPr marL="448310" marR="0" lvl="0" indent="-384175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Tx/>
              <a:buNone/>
              <a:defRPr/>
            </a:pPr>
            <a:r>
              <a:rPr kumimoji="1" lang="zh-CN" altLang="en-US" sz="3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楷体_GB2312" pitchFamily="49" charset="-122"/>
                <a:cs typeface="+mn-cs"/>
              </a:rPr>
              <a:t>         </a:t>
            </a:r>
            <a:r>
              <a:rPr kumimoji="1" lang="zh-CN" alt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楷体_GB2312" pitchFamily="49" charset="-122"/>
                <a:cs typeface="+mn-cs"/>
              </a:rPr>
              <a:t>       </a:t>
            </a:r>
            <a:r>
              <a:rPr kumimoji="1" lang="zh-CN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楷体_GB2312" pitchFamily="49" charset="-122"/>
                <a:cs typeface="+mn-cs"/>
              </a:rPr>
              <a:t>茅盾</a:t>
            </a:r>
            <a:r>
              <a:rPr kumimoji="1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楷体_GB2312" pitchFamily="49" charset="-122"/>
                <a:cs typeface="+mn-cs"/>
              </a:rPr>
              <a:t>是我国现代进步文化的先驱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楷体_GB2312" pitchFamily="49" charset="-122"/>
                <a:cs typeface="+mn-cs"/>
              </a:rPr>
              <a:t>者，伟大的革命</a:t>
            </a:r>
            <a:r>
              <a:rPr kumimoji="0" lang="zh-CN" altLang="en-US" sz="3600" b="1" i="0" u="sng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楷体_GB2312" pitchFamily="49" charset="-122"/>
                <a:cs typeface="+mn-cs"/>
              </a:rPr>
              <a:t>文学家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楷体_GB2312" pitchFamily="49" charset="-122"/>
                <a:cs typeface="+mn-cs"/>
              </a:rPr>
              <a:t>和</a:t>
            </a:r>
            <a:r>
              <a:rPr kumimoji="0" lang="zh-CN" altLang="en-US" sz="3600" b="1" i="0" u="sng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楷体_GB2312" pitchFamily="49" charset="-122"/>
                <a:cs typeface="+mn-cs"/>
              </a:rPr>
              <a:t>中国共产党最早的党员之一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楷体_GB2312" pitchFamily="49" charset="-122"/>
                <a:cs typeface="+mn-cs"/>
              </a:rPr>
              <a:t>。中华人民共和国成立后，他担任第一任文化部长，还担任过作家协会主席、全国文联名誉主席等职务。茅盾一生写了大量的文学作品，代表作品有长篇小说</a:t>
            </a: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楷体_GB2312" pitchFamily="49" charset="-122"/>
                <a:cs typeface="+mn-cs"/>
              </a:rPr>
              <a:t>《</a:t>
            </a:r>
            <a:r>
              <a:rPr kumimoji="0" lang="zh-CN" altLang="en-US" sz="3600" b="1" i="0" u="sng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楷体_GB2312" pitchFamily="49" charset="-122"/>
                <a:cs typeface="+mn-cs"/>
              </a:rPr>
              <a:t>子夜</a:t>
            </a:r>
            <a:r>
              <a:rPr kumimoji="0" lang="en-US" altLang="zh-CN" sz="3600" b="1" i="0" u="sng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楷体_GB2312" pitchFamily="49" charset="-122"/>
                <a:cs typeface="+mn-cs"/>
              </a:rPr>
              <a:t>》</a:t>
            </a:r>
            <a:r>
              <a:rPr kumimoji="0" lang="zh-CN" altLang="en-US" sz="3600" b="1" i="0" u="sng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楷体_GB2312" pitchFamily="49" charset="-122"/>
                <a:cs typeface="+mn-cs"/>
              </a:rPr>
              <a:t>短篇小说</a:t>
            </a:r>
            <a:r>
              <a:rPr kumimoji="0" lang="en-US" altLang="zh-CN" sz="3600" b="1" i="0" u="sng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楷体_GB2312" pitchFamily="49" charset="-122"/>
                <a:cs typeface="+mn-cs"/>
              </a:rPr>
              <a:t>《</a:t>
            </a:r>
            <a:r>
              <a:rPr kumimoji="0" lang="zh-CN" altLang="en-US" sz="3600" b="1" i="0" u="sng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楷体_GB2312" pitchFamily="49" charset="-122"/>
                <a:cs typeface="+mn-cs"/>
              </a:rPr>
              <a:t>春蚕</a:t>
            </a:r>
            <a:r>
              <a:rPr kumimoji="0" lang="en-US" altLang="zh-CN" sz="3600" b="1" i="0" u="sng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楷体_GB2312" pitchFamily="49" charset="-122"/>
                <a:cs typeface="+mn-cs"/>
              </a:rPr>
              <a:t>》</a:t>
            </a:r>
            <a:r>
              <a:rPr kumimoji="0" lang="zh-CN" altLang="en-US" sz="3600" b="1" i="0" u="sng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楷体_GB2312" pitchFamily="49" charset="-122"/>
                <a:cs typeface="+mn-cs"/>
              </a:rPr>
              <a:t>、</a:t>
            </a:r>
            <a:r>
              <a:rPr kumimoji="0" lang="en-US" altLang="zh-CN" sz="3600" b="1" i="0" u="sng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楷体_GB2312" pitchFamily="49" charset="-122"/>
                <a:cs typeface="+mn-cs"/>
              </a:rPr>
              <a:t>《</a:t>
            </a:r>
            <a:r>
              <a:rPr kumimoji="0" lang="zh-CN" altLang="en-US" sz="3600" b="1" i="0" u="sng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楷体_GB2312" pitchFamily="49" charset="-122"/>
                <a:cs typeface="+mn-cs"/>
              </a:rPr>
              <a:t>林家铺子</a:t>
            </a:r>
            <a:r>
              <a:rPr kumimoji="0" lang="en-US" altLang="zh-CN" sz="3600" b="1" i="0" u="sng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楷体_GB2312" pitchFamily="49" charset="-122"/>
                <a:cs typeface="+mn-cs"/>
              </a:rPr>
              <a:t>》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楷体_GB2312" pitchFamily="49" charset="-122"/>
                <a:cs typeface="+mn-cs"/>
              </a:rPr>
              <a:t>等。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楷体_GB2312" pitchFamily="49" charset="-122"/>
              <a:cs typeface="+mn-cs"/>
            </a:endParaRPr>
          </a:p>
          <a:p>
            <a:pPr marL="448310" marR="0" lvl="0" indent="-384175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 panose="05020102010507070707"/>
              <a:buChar char=""/>
              <a:defRPr/>
            </a:pPr>
            <a:endParaRPr kumimoji="0" lang="zh-CN" altLang="en-US" sz="3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楷体_GB2312" pitchFamily="49" charset="-122"/>
              <a:cs typeface="+mn-cs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4995" name="Rectangle 3"/>
          <p:cNvSpPr/>
          <p:nvPr/>
        </p:nvSpPr>
        <p:spPr>
          <a:xfrm>
            <a:off x="457200" y="952500"/>
            <a:ext cx="8280400" cy="4524375"/>
          </a:xfrm>
          <a:prstGeom prst="rect">
            <a:avLst/>
          </a:prstGeom>
          <a:solidFill>
            <a:srgbClr val="FFFF99">
              <a:alpha val="56862"/>
            </a:srgbClr>
          </a:solidFill>
          <a:ln w="9525">
            <a:noFill/>
          </a:ln>
        </p:spPr>
        <p:txBody>
          <a:bodyPr anchor="ctr">
            <a:spAutoFit/>
          </a:bodyPr>
          <a:p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r>
              <a:rPr lang="en-US" altLang="zh-CN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白杨礼赞</a:t>
            </a:r>
            <a:r>
              <a:rPr lang="en-US" altLang="zh-CN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写于</a:t>
            </a:r>
            <a:r>
              <a:rPr lang="en-US" altLang="zh-CN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1941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</a:t>
            </a:r>
            <a:r>
              <a:rPr lang="en-US" altLang="zh-CN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月。在此之前，作者茅盾在新疆工作一个时期之后，到延安讲学。当时，是抗日战争相持阶段，国民党反动派消极抗日，积极反共，北方军民在共产党的领导下同心同德、团结抗战多次粉碎了敌伪的疯狂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“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扫荡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”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，作者从解放区的人民身上看到了民族解放的前途和希望，深受鼓舞，写下了这篇热情洋溢的散文，借白杨树这一形象热烈的歌颂他们。</a:t>
            </a:r>
            <a:endParaRPr lang="zh-CN" altLang="en-US" sz="32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2531" name="WordArt 4"/>
          <p:cNvSpPr/>
          <p:nvPr/>
        </p:nvSpPr>
        <p:spPr>
          <a:xfrm>
            <a:off x="76200" y="114300"/>
            <a:ext cx="4495800" cy="533400"/>
          </a:xfrm>
          <a:prstGeom prst="rect">
            <a:avLst/>
          </a:prstGeom>
        </p:spPr>
        <p:txBody>
          <a:bodyPr wrap="none" fromWordArt="1">
            <a:prstTxWarp prst="textCanDown">
              <a:avLst>
                <a:gd name="adj" fmla="val 0"/>
              </a:avLst>
            </a:prstTxWarp>
            <a:normAutofit/>
          </a:bodyPr>
          <a:p>
            <a:pPr algn="ctr" eaLnBrk="0" hangingPunct="0"/>
            <a:r>
              <a:rPr lang="zh-CN" altLang="en-US" sz="3600" b="1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三、写作背景</a:t>
            </a:r>
            <a:endParaRPr lang="zh-CN" altLang="en-US" sz="3600" b="1"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849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8499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8499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99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4" name="Rectangle 3"/>
          <p:cNvSpPr/>
          <p:nvPr/>
        </p:nvSpPr>
        <p:spPr>
          <a:xfrm>
            <a:off x="609600" y="676275"/>
            <a:ext cx="7543800" cy="4524375"/>
          </a:xfrm>
          <a:prstGeom prst="rect">
            <a:avLst/>
          </a:prstGeom>
          <a:solidFill>
            <a:schemeClr val="bg1">
              <a:alpha val="81175"/>
            </a:schemeClr>
          </a:solidFill>
          <a:ln w="9525">
            <a:noFill/>
          </a:ln>
        </p:spPr>
        <p:txBody>
          <a:bodyPr anchor="ctr">
            <a:spAutoFit/>
          </a:bodyPr>
          <a:p>
            <a:pPr>
              <a:lnSpc>
                <a:spcPct val="150000"/>
              </a:lnSpc>
            </a:pP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大</a:t>
            </a:r>
            <a:r>
              <a:rPr lang="zh-CN" altLang="en-US" sz="3200" b="1" u="sng" dirty="0">
                <a:solidFill>
                  <a:srgbClr val="CC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毡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子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    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外</a:t>
            </a:r>
            <a:r>
              <a:rPr lang="zh-CN" altLang="en-US" sz="3200" b="1" u="sng" dirty="0">
                <a:solidFill>
                  <a:srgbClr val="CC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壳</a:t>
            </a:r>
            <a:r>
              <a:rPr lang="zh-CN" altLang="en-US" sz="3200" b="1" u="sng" dirty="0">
                <a:solidFill>
                  <a:srgbClr val="CC0099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 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  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锤</a:t>
            </a:r>
            <a:r>
              <a:rPr lang="zh-CN" altLang="en-US" sz="3200" b="1" u="sng" dirty="0">
                <a:solidFill>
                  <a:srgbClr val="CC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炼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  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    </a:t>
            </a:r>
            <a:endParaRPr lang="zh-CN" altLang="en-US" sz="32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主</a:t>
            </a:r>
            <a:r>
              <a:rPr lang="zh-CN" altLang="en-US" sz="3200" b="1" u="sng" dirty="0">
                <a:solidFill>
                  <a:srgbClr val="CC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宰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    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 倦</a:t>
            </a:r>
            <a:r>
              <a:rPr lang="zh-CN" altLang="en-US" sz="3200" b="1" u="sng" dirty="0">
                <a:solidFill>
                  <a:srgbClr val="CC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怠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  </a:t>
            </a:r>
            <a:r>
              <a:rPr lang="zh-CN" altLang="en-US" sz="3200" b="1" u="sng" dirty="0">
                <a:solidFill>
                  <a:srgbClr val="CC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虬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枝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    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endParaRPr lang="zh-CN" altLang="en-US" sz="32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200" b="1" u="sng" dirty="0">
                <a:solidFill>
                  <a:srgbClr val="CC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婆娑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   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  </a:t>
            </a:r>
            <a:r>
              <a:rPr lang="zh-CN" altLang="en-US" sz="3200" b="1" u="sng" dirty="0">
                <a:solidFill>
                  <a:srgbClr val="CC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楠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木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        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秀</a:t>
            </a:r>
            <a:r>
              <a:rPr lang="zh-CN" altLang="en-US" sz="3200" b="1" u="sng" dirty="0">
                <a:solidFill>
                  <a:srgbClr val="CC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颀</a:t>
            </a:r>
            <a:r>
              <a:rPr lang="zh-CN" altLang="en-US" sz="3200" b="1" dirty="0">
                <a:solidFill>
                  <a:srgbClr val="CC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zh-CN" altLang="en-US" sz="3200" b="1" dirty="0">
              <a:solidFill>
                <a:srgbClr val="CC0099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200" b="1" u="sng" dirty="0">
                <a:solidFill>
                  <a:srgbClr val="CC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潜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滋暗长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  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   旁</a:t>
            </a:r>
            <a:r>
              <a:rPr lang="zh-CN" altLang="en-US" sz="3200" b="1" u="sng" dirty="0">
                <a:solidFill>
                  <a:srgbClr val="CC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逸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斜出</a:t>
            </a:r>
            <a:endParaRPr lang="zh-CN" altLang="en-US" sz="32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无边无</a:t>
            </a:r>
            <a:r>
              <a:rPr lang="zh-CN" altLang="en-US" sz="3200" b="1" u="sng" dirty="0">
                <a:solidFill>
                  <a:srgbClr val="CC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垠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    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  坦荡如</a:t>
            </a:r>
            <a:r>
              <a:rPr lang="zh-CN" altLang="en-US" sz="3200" b="1" u="sng" dirty="0">
                <a:solidFill>
                  <a:srgbClr val="CC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砥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     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b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zh-CN" altLang="en-US" sz="3200" b="1" u="sng" dirty="0">
                <a:solidFill>
                  <a:srgbClr val="CC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恹恹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欲睡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              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纵</a:t>
            </a:r>
            <a:r>
              <a:rPr lang="zh-CN" altLang="en-US" sz="3200" b="1" u="sng" dirty="0">
                <a:solidFill>
                  <a:srgbClr val="CC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横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决荡</a:t>
            </a:r>
            <a:endParaRPr lang="zh-CN" altLang="en-US" sz="32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5300" name="Text Box 4"/>
          <p:cNvSpPr txBox="1"/>
          <p:nvPr/>
        </p:nvSpPr>
        <p:spPr>
          <a:xfrm>
            <a:off x="2590800" y="3771900"/>
            <a:ext cx="1066800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</a:rPr>
              <a:t>yín</a:t>
            </a:r>
            <a:endParaRPr lang="en-US" altLang="zh-CN" sz="32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55301" name="Text Box 5"/>
          <p:cNvSpPr txBox="1"/>
          <p:nvPr/>
        </p:nvSpPr>
        <p:spPr>
          <a:xfrm>
            <a:off x="6934200" y="2324100"/>
            <a:ext cx="792163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</a:rPr>
              <a:t>qí</a:t>
            </a:r>
            <a:endParaRPr lang="en-US" altLang="zh-CN" sz="32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55302" name="Text Box 6"/>
          <p:cNvSpPr txBox="1"/>
          <p:nvPr/>
        </p:nvSpPr>
        <p:spPr>
          <a:xfrm>
            <a:off x="1676400" y="2324100"/>
            <a:ext cx="1684338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</a:rPr>
              <a:t>pósuō</a:t>
            </a:r>
            <a:endParaRPr lang="en-US" altLang="zh-CN" sz="32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55303" name="Text Box 7"/>
          <p:cNvSpPr txBox="1"/>
          <p:nvPr/>
        </p:nvSpPr>
        <p:spPr>
          <a:xfrm>
            <a:off x="4343400" y="723900"/>
            <a:ext cx="1584325" cy="7080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latin typeface="Arial" panose="020B0604020202020204" pitchFamily="34" charset="0"/>
              </a:rPr>
              <a:t> </a:t>
            </a: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</a:rPr>
              <a:t>ké</a:t>
            </a:r>
            <a:endParaRPr lang="en-US" altLang="zh-CN" sz="32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55304" name="Text Box 8"/>
          <p:cNvSpPr txBox="1"/>
          <p:nvPr/>
        </p:nvSpPr>
        <p:spPr>
          <a:xfrm>
            <a:off x="6858000" y="1562100"/>
            <a:ext cx="1441450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</a:rPr>
              <a:t>qiú</a:t>
            </a:r>
            <a:endParaRPr lang="en-US" altLang="zh-CN" sz="32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55305" name="Text Box 9"/>
          <p:cNvSpPr txBox="1"/>
          <p:nvPr/>
        </p:nvSpPr>
        <p:spPr>
          <a:xfrm>
            <a:off x="6324600" y="3771900"/>
            <a:ext cx="927100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</a:rPr>
              <a:t>dǐ</a:t>
            </a:r>
            <a:endParaRPr lang="en-US" altLang="zh-CN" sz="32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55306" name="Text Box 10"/>
          <p:cNvSpPr txBox="1"/>
          <p:nvPr/>
        </p:nvSpPr>
        <p:spPr>
          <a:xfrm>
            <a:off x="4495800" y="1562100"/>
            <a:ext cx="1512888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</a:rPr>
              <a:t>dài</a:t>
            </a:r>
            <a:endParaRPr lang="en-US" altLang="zh-CN" sz="32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55307" name="Text Box 11"/>
          <p:cNvSpPr txBox="1"/>
          <p:nvPr/>
        </p:nvSpPr>
        <p:spPr>
          <a:xfrm>
            <a:off x="1752600" y="1562100"/>
            <a:ext cx="1079500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</a:rPr>
              <a:t>zǎi</a:t>
            </a:r>
            <a:endParaRPr lang="en-US" altLang="zh-CN" sz="32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55308" name="Text Box 12"/>
          <p:cNvSpPr txBox="1"/>
          <p:nvPr/>
        </p:nvSpPr>
        <p:spPr>
          <a:xfrm>
            <a:off x="1981200" y="876300"/>
            <a:ext cx="1439863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</a:rPr>
              <a:t>zhān</a:t>
            </a:r>
            <a:endParaRPr lang="en-US" altLang="zh-CN" sz="32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55309" name="Text Box 13"/>
          <p:cNvSpPr txBox="1"/>
          <p:nvPr/>
        </p:nvSpPr>
        <p:spPr>
          <a:xfrm>
            <a:off x="2514600" y="4457700"/>
            <a:ext cx="1617663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</a:rPr>
              <a:t>yān</a:t>
            </a:r>
            <a:endParaRPr lang="en-US" altLang="zh-CN" sz="32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55313" name="Rectangle 17"/>
          <p:cNvSpPr/>
          <p:nvPr/>
        </p:nvSpPr>
        <p:spPr>
          <a:xfrm>
            <a:off x="4419600" y="2324100"/>
            <a:ext cx="1524000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</a:rPr>
              <a:t>nán</a:t>
            </a:r>
            <a:endParaRPr lang="en-US" altLang="zh-CN" sz="32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55314" name="Text Box 18"/>
          <p:cNvSpPr txBox="1"/>
          <p:nvPr/>
        </p:nvSpPr>
        <p:spPr>
          <a:xfrm>
            <a:off x="2514600" y="3009900"/>
            <a:ext cx="1600200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</a:rPr>
              <a:t>qián</a:t>
            </a:r>
            <a:endParaRPr lang="en-US" altLang="zh-CN" sz="32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55315" name="Rectangle 19"/>
          <p:cNvSpPr/>
          <p:nvPr/>
        </p:nvSpPr>
        <p:spPr>
          <a:xfrm flipH="1">
            <a:off x="6324600" y="3009900"/>
            <a:ext cx="762000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</a:rPr>
              <a:t>yì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55316" name="Rectangle 20"/>
          <p:cNvSpPr/>
          <p:nvPr/>
        </p:nvSpPr>
        <p:spPr>
          <a:xfrm flipH="1">
            <a:off x="6705600" y="723900"/>
            <a:ext cx="1524000" cy="7080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</a:rPr>
              <a:t>liàn</a:t>
            </a:r>
            <a:r>
              <a:rPr lang="zh-CN" altLang="en-US" sz="3200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</a:rPr>
              <a:t> </a:t>
            </a:r>
            <a:endParaRPr lang="zh-CN" altLang="en-US" sz="40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55317" name="Rectangle 21"/>
          <p:cNvSpPr/>
          <p:nvPr/>
        </p:nvSpPr>
        <p:spPr>
          <a:xfrm>
            <a:off x="6400800" y="4457700"/>
            <a:ext cx="1673225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</a:rPr>
              <a:t>héng  </a:t>
            </a:r>
            <a:endParaRPr lang="en-US" altLang="zh-CN" sz="32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23570" name="TextBox 22"/>
          <p:cNvSpPr txBox="1"/>
          <p:nvPr/>
        </p:nvSpPr>
        <p:spPr>
          <a:xfrm>
            <a:off x="152400" y="114300"/>
            <a:ext cx="3124200" cy="646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latin typeface="Arial" panose="020B0604020202020204" pitchFamily="34" charset="0"/>
              </a:rPr>
              <a:t>四、正字正音</a:t>
            </a:r>
            <a:endParaRPr lang="zh-CN" altLang="en-US" sz="36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5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5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53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53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55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5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55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55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00" grpId="0"/>
      <p:bldP spid="55301" grpId="0"/>
      <p:bldP spid="55302" grpId="0"/>
      <p:bldP spid="55303" grpId="0"/>
      <p:bldP spid="55304" grpId="0"/>
      <p:bldP spid="55305" grpId="0"/>
      <p:bldP spid="55306" grpId="0"/>
      <p:bldP spid="55307" grpId="0"/>
      <p:bldP spid="55308" grpId="0"/>
      <p:bldP spid="55309" grpId="0"/>
      <p:bldP spid="55313" grpId="0"/>
      <p:bldP spid="55314" grpId="0"/>
      <p:bldP spid="55315" grpId="0"/>
      <p:bldP spid="55316" grpId="0"/>
      <p:bldP spid="5531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Rectangle 3"/>
          <p:cNvSpPr/>
          <p:nvPr/>
        </p:nvSpPr>
        <p:spPr>
          <a:xfrm>
            <a:off x="914400" y="1141413"/>
            <a:ext cx="6858000" cy="3970337"/>
          </a:xfrm>
          <a:prstGeom prst="rect">
            <a:avLst/>
          </a:prstGeom>
          <a:solidFill>
            <a:schemeClr val="bg1">
              <a:alpha val="81175"/>
            </a:schemeClr>
          </a:solidFill>
          <a:ln w="9525">
            <a:noFill/>
          </a:ln>
        </p:spPr>
        <p:txBody>
          <a:bodyPr anchor="ctr">
            <a:spAutoFit/>
          </a:bodyPr>
          <a:p>
            <a:endParaRPr lang="zh-CN" altLang="en-US" sz="36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200" b="1" u="sng" dirty="0">
                <a:solidFill>
                  <a:srgbClr val="CC0099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刹</a:t>
            </a:r>
            <a:r>
              <a:rPr lang="zh-CN" altLang="en-US" sz="3200" b="1" dirty="0">
                <a:solidFill>
                  <a:schemeClr val="accent2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那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   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   </a:t>
            </a:r>
            <a:r>
              <a:rPr lang="zh-CN" altLang="en-US" sz="3200" b="1" u="sng" dirty="0">
                <a:solidFill>
                  <a:srgbClr val="CC0099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参</a:t>
            </a:r>
            <a:r>
              <a:rPr lang="zh-CN" altLang="en-US" sz="3200" b="1" dirty="0">
                <a:solidFill>
                  <a:schemeClr val="accent2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天</a:t>
            </a:r>
            <a:endParaRPr lang="zh-CN" altLang="en-US" sz="3200" b="1" dirty="0">
              <a:solidFill>
                <a:schemeClr val="accent2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200" b="1" u="sng" dirty="0">
                <a:solidFill>
                  <a:srgbClr val="CC0099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晕</a:t>
            </a:r>
            <a:r>
              <a:rPr lang="zh-CN" altLang="en-US" sz="3200" b="1" dirty="0">
                <a:solidFill>
                  <a:schemeClr val="accent2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圈 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   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 </a:t>
            </a:r>
            <a:r>
              <a:rPr lang="zh-CN" altLang="en-US" sz="3200" b="1" u="sng" dirty="0">
                <a:solidFill>
                  <a:srgbClr val="CC0099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倔强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  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   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endParaRPr lang="zh-CN" altLang="en-US" sz="32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200" b="1" u="sng" dirty="0">
                <a:solidFill>
                  <a:srgbClr val="CC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诸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如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  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  初</a:t>
            </a:r>
            <a:r>
              <a:rPr lang="zh-CN" altLang="en-US" sz="3200" b="1" u="sng" dirty="0">
                <a:solidFill>
                  <a:srgbClr val="CC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融</a:t>
            </a:r>
            <a:endParaRPr lang="en-US" altLang="zh-CN" sz="3200" b="1" u="sng" dirty="0">
              <a:solidFill>
                <a:srgbClr val="CC0099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  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  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  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b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            </a:t>
            </a:r>
            <a:endParaRPr lang="zh-CN" altLang="en-US" sz="3600" b="1" u="sng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9094" name="Text Box 6"/>
          <p:cNvSpPr txBox="1"/>
          <p:nvPr/>
        </p:nvSpPr>
        <p:spPr>
          <a:xfrm>
            <a:off x="5029200" y="1866900"/>
            <a:ext cx="1447800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</a:rPr>
              <a:t>cān</a:t>
            </a:r>
            <a:endParaRPr lang="en-US" altLang="zh-CN" sz="32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89095" name="Text Box 7"/>
          <p:cNvSpPr txBox="1"/>
          <p:nvPr/>
        </p:nvSpPr>
        <p:spPr>
          <a:xfrm>
            <a:off x="2057400" y="1790700"/>
            <a:ext cx="1447800" cy="646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Arial" panose="020B0604020202020204" pitchFamily="34" charset="0"/>
              </a:rPr>
              <a:t> </a:t>
            </a: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</a:rPr>
              <a:t>chà</a:t>
            </a:r>
            <a:endParaRPr lang="en-US" altLang="zh-CN" sz="36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24581" name="Text Box 8"/>
          <p:cNvSpPr txBox="1"/>
          <p:nvPr/>
        </p:nvSpPr>
        <p:spPr>
          <a:xfrm>
            <a:off x="4191000" y="2222500"/>
            <a:ext cx="1752600" cy="7080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000" b="1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endParaRPr lang="en-US" altLang="zh-CN" sz="40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89098" name="Text Box 10"/>
          <p:cNvSpPr txBox="1"/>
          <p:nvPr/>
        </p:nvSpPr>
        <p:spPr>
          <a:xfrm>
            <a:off x="4953000" y="2603500"/>
            <a:ext cx="2438400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</a:rPr>
              <a:t>juéjiàng</a:t>
            </a:r>
            <a:endParaRPr lang="en-US" altLang="zh-CN" sz="32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89099" name="Text Box 11"/>
          <p:cNvSpPr txBox="1"/>
          <p:nvPr/>
        </p:nvSpPr>
        <p:spPr>
          <a:xfrm>
            <a:off x="2209800" y="2552700"/>
            <a:ext cx="2133600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</a:rPr>
              <a:t>yùn</a:t>
            </a:r>
            <a:endParaRPr lang="en-US" altLang="zh-CN" sz="32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89104" name="Rectangle 16"/>
          <p:cNvSpPr/>
          <p:nvPr/>
        </p:nvSpPr>
        <p:spPr>
          <a:xfrm>
            <a:off x="2209800" y="3314700"/>
            <a:ext cx="1600200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</a:rPr>
              <a:t>zhū</a:t>
            </a:r>
            <a:endParaRPr lang="en-US" altLang="zh-CN" sz="32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89105" name="Rectangle 17"/>
          <p:cNvSpPr/>
          <p:nvPr/>
        </p:nvSpPr>
        <p:spPr>
          <a:xfrm>
            <a:off x="5029200" y="3314700"/>
            <a:ext cx="1905000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</a:rPr>
              <a:t>róng</a:t>
            </a:r>
            <a:endParaRPr lang="en-US" altLang="zh-CN" sz="32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90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90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90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90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9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9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9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9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9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9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9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9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094" grpId="0"/>
      <p:bldP spid="89095" grpId="0"/>
      <p:bldP spid="89098" grpId="0"/>
      <p:bldP spid="89099" grpId="0"/>
      <p:bldP spid="89104" grpId="0"/>
      <p:bldP spid="8910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04" name="Rectangle 4"/>
          <p:cNvSpPr/>
          <p:nvPr/>
        </p:nvSpPr>
        <p:spPr>
          <a:xfrm>
            <a:off x="1008063" y="1143000"/>
            <a:ext cx="2343150" cy="50673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700" b="1" dirty="0">
                <a:latin typeface="Arial" panose="020B0604020202020204" pitchFamily="34" charset="0"/>
                <a:ea typeface="楷体_GB2312" pitchFamily="49" charset="-122"/>
              </a:rPr>
              <a:t>何为礼赞？</a:t>
            </a:r>
            <a:endParaRPr lang="zh-CN" altLang="en-US" sz="2700" b="1" dirty="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51205" name="Rectangle 5"/>
          <p:cNvSpPr/>
          <p:nvPr/>
        </p:nvSpPr>
        <p:spPr>
          <a:xfrm>
            <a:off x="1741488" y="1744663"/>
            <a:ext cx="2941320" cy="50673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7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表示崇敬和赞美。</a:t>
            </a:r>
            <a:endParaRPr lang="zh-CN" altLang="en-US" sz="2700" b="1" dirty="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1206" name="Rectangle 6"/>
          <p:cNvSpPr/>
          <p:nvPr/>
        </p:nvSpPr>
        <p:spPr>
          <a:xfrm>
            <a:off x="2209800" y="2508250"/>
            <a:ext cx="5808663" cy="50673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700" b="1" dirty="0">
                <a:latin typeface="Arial" panose="020B0604020202020204" pitchFamily="34" charset="0"/>
                <a:ea typeface="楷体_GB2312" pitchFamily="49" charset="-122"/>
              </a:rPr>
              <a:t>为什么白杨树值得崇敬和赞美？</a:t>
            </a:r>
            <a:endParaRPr lang="zh-CN" altLang="en-US" sz="2700" b="1" dirty="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51207" name="Rectangle 7"/>
          <p:cNvSpPr/>
          <p:nvPr/>
        </p:nvSpPr>
        <p:spPr>
          <a:xfrm>
            <a:off x="3113088" y="3236913"/>
            <a:ext cx="3829050" cy="50673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7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因为白杨树不平凡。</a:t>
            </a:r>
            <a:endParaRPr lang="zh-CN" altLang="en-US" sz="2700" b="1" dirty="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0245" name="Picture 3" descr="NA01441_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8600" y="2587625"/>
            <a:ext cx="1609725" cy="26701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51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1000"/>
                                        <p:tgtEl>
                                          <p:spTgt spid="51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1000"/>
                                        <p:tgtEl>
                                          <p:spTgt spid="51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1000"/>
                                        <p:tgtEl>
                                          <p:spTgt spid="51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4" grpId="0"/>
      <p:bldP spid="51205" grpId="0"/>
      <p:bldP spid="51206" grpId="0"/>
      <p:bldP spid="5120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6" name="Rectangle 2"/>
          <p:cNvSpPr>
            <a:spLocks noGrp="1" noChangeArrowheads="1"/>
          </p:cNvSpPr>
          <p:nvPr>
            <p:ph idx="1"/>
          </p:nvPr>
        </p:nvSpPr>
        <p:spPr>
          <a:xfrm>
            <a:off x="152400" y="996950"/>
            <a:ext cx="8839200" cy="4527550"/>
          </a:xfrm>
        </p:spPr>
        <p:txBody>
          <a:bodyPr vert="horz" wrap="square" lIns="91440" tIns="45720" rIns="91440" bIns="45720" numCol="1" anchor="t" anchorCtr="0" compatLnSpc="1">
            <a:noAutofit/>
          </a:bodyPr>
          <a:p>
            <a:pPr eaLnBrk="1" hangingPunct="1">
              <a:buNone/>
            </a:pPr>
            <a:r>
              <a:rPr lang="zh-CN" altLang="en-US" sz="2800" b="1" dirty="0">
                <a:latin typeface="幼圆" panose="02010509060101010101" pitchFamily="49" charset="-122"/>
              </a:rPr>
              <a:t>第</a:t>
            </a:r>
            <a:r>
              <a:rPr lang="en-US" altLang="zh-CN" sz="2800" b="1">
                <a:latin typeface="幼圆" panose="02010509060101010101" pitchFamily="49" charset="-122"/>
              </a:rPr>
              <a:t>1</a:t>
            </a:r>
            <a:r>
              <a:rPr lang="zh-CN" altLang="en-US" sz="2800" b="1" dirty="0">
                <a:latin typeface="幼圆" panose="02010509060101010101" pitchFamily="49" charset="-122"/>
              </a:rPr>
              <a:t>段：白杨树实在是不平凡的，我</a:t>
            </a:r>
            <a:r>
              <a:rPr lang="zh-CN" altLang="en-US" sz="2800" b="1" dirty="0">
                <a:solidFill>
                  <a:schemeClr val="accent1"/>
                </a:solidFill>
                <a:latin typeface="幼圆" panose="02010509060101010101" pitchFamily="49" charset="-122"/>
              </a:rPr>
              <a:t>赞美</a:t>
            </a:r>
            <a:r>
              <a:rPr lang="zh-CN" altLang="en-US" sz="2800" b="1" dirty="0">
                <a:latin typeface="幼圆" panose="02010509060101010101" pitchFamily="49" charset="-122"/>
              </a:rPr>
              <a:t>白杨树</a:t>
            </a:r>
            <a:r>
              <a:rPr lang="en-US" altLang="zh-CN" sz="2800" b="1">
                <a:latin typeface="幼圆" panose="02010509060101010101" pitchFamily="49" charset="-122"/>
              </a:rPr>
              <a:t>!  </a:t>
            </a:r>
            <a:endParaRPr lang="en-US" altLang="zh-CN" sz="2800" b="1">
              <a:latin typeface="幼圆" panose="02010509060101010101" pitchFamily="49" charset="-122"/>
            </a:endParaRPr>
          </a:p>
          <a:p>
            <a:pPr eaLnBrk="1" hangingPunct="1">
              <a:buNone/>
            </a:pPr>
            <a:r>
              <a:rPr lang="zh-CN" altLang="en-US" sz="2800" b="1" dirty="0">
                <a:latin typeface="幼圆" panose="02010509060101010101" pitchFamily="49" charset="-122"/>
              </a:rPr>
              <a:t>第</a:t>
            </a:r>
            <a:r>
              <a:rPr lang="en-US" altLang="zh-CN" sz="2800" b="1">
                <a:latin typeface="幼圆" panose="02010509060101010101" pitchFamily="49" charset="-122"/>
              </a:rPr>
              <a:t>4</a:t>
            </a:r>
            <a:r>
              <a:rPr lang="zh-CN" altLang="en-US" sz="2800" b="1" dirty="0">
                <a:latin typeface="幼圆" panose="02010509060101010101" pitchFamily="49" charset="-122"/>
              </a:rPr>
              <a:t>段：</a:t>
            </a:r>
            <a:r>
              <a:rPr lang="zh-CN" altLang="en-US" sz="2800" b="1" dirty="0">
                <a:solidFill>
                  <a:schemeClr val="accent1"/>
                </a:solidFill>
                <a:latin typeface="幼圆" panose="02010509060101010101" pitchFamily="49" charset="-122"/>
              </a:rPr>
              <a:t>那</a:t>
            </a:r>
            <a:r>
              <a:rPr lang="zh-CN" altLang="en-US" sz="2800" b="1" dirty="0">
                <a:latin typeface="幼圆" panose="02010509060101010101" pitchFamily="49" charset="-122"/>
              </a:rPr>
              <a:t>就是白杨树，西北极普通的一种树，然而实</a:t>
            </a:r>
            <a:endParaRPr lang="en-US" altLang="zh-CN" sz="2800" b="1">
              <a:latin typeface="幼圆" panose="02010509060101010101" pitchFamily="49" charset="-122"/>
            </a:endParaRPr>
          </a:p>
          <a:p>
            <a:pPr eaLnBrk="1" hangingPunct="1">
              <a:buNone/>
            </a:pPr>
            <a:r>
              <a:rPr lang="en-US" altLang="zh-CN" sz="2800" b="1">
                <a:latin typeface="幼圆" panose="02010509060101010101" pitchFamily="49" charset="-122"/>
              </a:rPr>
              <a:t>     </a:t>
            </a:r>
            <a:r>
              <a:rPr lang="zh-CN" altLang="en-US" sz="2800" b="1" dirty="0">
                <a:latin typeface="幼圆" panose="02010509060101010101" pitchFamily="49" charset="-122"/>
              </a:rPr>
              <a:t>  在是不平凡的一种树。  </a:t>
            </a:r>
            <a:endParaRPr lang="zh-CN" altLang="en-US" sz="2800" b="1" dirty="0">
              <a:latin typeface="幼圆" panose="02010509060101010101" pitchFamily="49" charset="-122"/>
            </a:endParaRPr>
          </a:p>
          <a:p>
            <a:pPr eaLnBrk="1" hangingPunct="1">
              <a:buNone/>
            </a:pPr>
            <a:r>
              <a:rPr lang="zh-CN" altLang="en-US" sz="2800" b="1" dirty="0">
                <a:latin typeface="幼圆" panose="02010509060101010101" pitchFamily="49" charset="-122"/>
              </a:rPr>
              <a:t>第</a:t>
            </a:r>
            <a:r>
              <a:rPr lang="en-US" altLang="zh-CN" sz="2800" b="1">
                <a:latin typeface="幼圆" panose="02010509060101010101" pitchFamily="49" charset="-122"/>
              </a:rPr>
              <a:t>6</a:t>
            </a:r>
            <a:r>
              <a:rPr lang="zh-CN" altLang="en-US" sz="2800" b="1" dirty="0">
                <a:latin typeface="幼圆" panose="02010509060101010101" pitchFamily="49" charset="-122"/>
              </a:rPr>
              <a:t>段：</a:t>
            </a:r>
            <a:r>
              <a:rPr lang="zh-CN" altLang="en-US" sz="2800" b="1" dirty="0">
                <a:solidFill>
                  <a:schemeClr val="accent1"/>
                </a:solidFill>
                <a:latin typeface="幼圆" panose="02010509060101010101" pitchFamily="49" charset="-122"/>
              </a:rPr>
              <a:t>这</a:t>
            </a:r>
            <a:r>
              <a:rPr lang="zh-CN" altLang="en-US" sz="2800" b="1" dirty="0">
                <a:latin typeface="幼圆" panose="02010509060101010101" pitchFamily="49" charset="-122"/>
              </a:rPr>
              <a:t>就是白杨树，西北极普通的一种树，然而决</a:t>
            </a:r>
            <a:endParaRPr lang="en-US" altLang="zh-CN" sz="2800" b="1">
              <a:latin typeface="幼圆" panose="02010509060101010101" pitchFamily="49" charset="-122"/>
            </a:endParaRPr>
          </a:p>
          <a:p>
            <a:pPr eaLnBrk="1" hangingPunct="1">
              <a:buNone/>
            </a:pPr>
            <a:r>
              <a:rPr lang="en-US" altLang="zh-CN" sz="2800" b="1">
                <a:latin typeface="幼圆" panose="02010509060101010101" pitchFamily="49" charset="-122"/>
              </a:rPr>
              <a:t>       </a:t>
            </a:r>
            <a:r>
              <a:rPr lang="zh-CN" altLang="en-US" sz="2800" b="1" dirty="0">
                <a:latin typeface="幼圆" panose="02010509060101010101" pitchFamily="49" charset="-122"/>
              </a:rPr>
              <a:t>不是平凡的树。  </a:t>
            </a:r>
            <a:endParaRPr lang="zh-CN" altLang="en-US" sz="2800" b="1" dirty="0">
              <a:latin typeface="幼圆" panose="02010509060101010101" pitchFamily="49" charset="-122"/>
            </a:endParaRPr>
          </a:p>
          <a:p>
            <a:pPr eaLnBrk="1" hangingPunct="1">
              <a:buNone/>
            </a:pPr>
            <a:r>
              <a:rPr lang="zh-CN" altLang="en-US" sz="2800" b="1" dirty="0">
                <a:latin typeface="幼圆" panose="02010509060101010101" pitchFamily="49" charset="-122"/>
              </a:rPr>
              <a:t>第</a:t>
            </a:r>
            <a:r>
              <a:rPr lang="en-US" altLang="zh-CN" sz="2800" b="1">
                <a:latin typeface="幼圆" panose="02010509060101010101" pitchFamily="49" charset="-122"/>
              </a:rPr>
              <a:t>8</a:t>
            </a:r>
            <a:r>
              <a:rPr lang="zh-CN" altLang="en-US" sz="2800" b="1" dirty="0">
                <a:latin typeface="幼圆" panose="02010509060101010101" pitchFamily="49" charset="-122"/>
              </a:rPr>
              <a:t>段：白杨树是不平凡的， </a:t>
            </a:r>
            <a:r>
              <a:rPr lang="en-US" altLang="zh-CN" sz="2800" b="1">
                <a:latin typeface="幼圆" panose="02010509060101010101" pitchFamily="49" charset="-122"/>
              </a:rPr>
              <a:t>……</a:t>
            </a:r>
            <a:r>
              <a:rPr lang="zh-CN" altLang="en-US" sz="2800" b="1" dirty="0">
                <a:latin typeface="幼圆" panose="02010509060101010101" pitchFamily="49" charset="-122"/>
              </a:rPr>
              <a:t>我赞美白杨树，</a:t>
            </a:r>
            <a:endParaRPr lang="en-US" altLang="zh-CN" sz="2800" b="1">
              <a:latin typeface="幼圆" panose="02010509060101010101" pitchFamily="49" charset="-122"/>
            </a:endParaRPr>
          </a:p>
          <a:p>
            <a:pPr eaLnBrk="1" hangingPunct="1">
              <a:buNone/>
            </a:pPr>
            <a:r>
              <a:rPr lang="en-US" altLang="zh-CN" sz="2800" b="1">
                <a:latin typeface="幼圆" panose="02010509060101010101" pitchFamily="49" charset="-122"/>
              </a:rPr>
              <a:t>       </a:t>
            </a:r>
            <a:r>
              <a:rPr lang="zh-CN" altLang="en-US" sz="2800" b="1" dirty="0">
                <a:latin typeface="幼圆" panose="02010509060101010101" pitchFamily="49" charset="-122"/>
              </a:rPr>
              <a:t>就因为</a:t>
            </a:r>
            <a:r>
              <a:rPr lang="en-US" altLang="zh-CN" sz="2800" b="1">
                <a:latin typeface="幼圆" panose="02010509060101010101" pitchFamily="49" charset="-122"/>
              </a:rPr>
              <a:t>……  </a:t>
            </a:r>
            <a:endParaRPr lang="en-US" altLang="zh-CN" sz="2800" b="1">
              <a:latin typeface="幼圆" panose="02010509060101010101" pitchFamily="49" charset="-122"/>
            </a:endParaRPr>
          </a:p>
          <a:p>
            <a:pPr eaLnBrk="1" hangingPunct="1">
              <a:buNone/>
            </a:pPr>
            <a:r>
              <a:rPr lang="zh-CN" altLang="en-US" sz="2800" b="1" dirty="0">
                <a:latin typeface="幼圆" panose="02010509060101010101" pitchFamily="49" charset="-122"/>
              </a:rPr>
              <a:t>第</a:t>
            </a:r>
            <a:r>
              <a:rPr lang="en-US" altLang="zh-CN" sz="2800" b="1">
                <a:latin typeface="幼圆" panose="02010509060101010101" pitchFamily="49" charset="-122"/>
              </a:rPr>
              <a:t>9</a:t>
            </a:r>
            <a:r>
              <a:rPr lang="zh-CN" altLang="en-US" sz="2800" b="1" dirty="0">
                <a:latin typeface="幼圆" panose="02010509060101010101" pitchFamily="49" charset="-122"/>
              </a:rPr>
              <a:t>段：</a:t>
            </a:r>
            <a:r>
              <a:rPr lang="en-US" altLang="zh-CN" sz="2800" b="1">
                <a:latin typeface="幼圆" panose="02010509060101010101" pitchFamily="49" charset="-122"/>
              </a:rPr>
              <a:t>……</a:t>
            </a:r>
            <a:r>
              <a:rPr lang="zh-CN" altLang="en-US" sz="2800" b="1" dirty="0">
                <a:latin typeface="幼圆" panose="02010509060101010101" pitchFamily="49" charset="-122"/>
              </a:rPr>
              <a:t>我要</a:t>
            </a:r>
            <a:r>
              <a:rPr lang="zh-CN" altLang="en-US" sz="2800" b="1" dirty="0">
                <a:solidFill>
                  <a:schemeClr val="accent1"/>
                </a:solidFill>
                <a:latin typeface="幼圆" panose="02010509060101010101" pitchFamily="49" charset="-122"/>
              </a:rPr>
              <a:t>高声赞美</a:t>
            </a:r>
            <a:r>
              <a:rPr lang="zh-CN" altLang="en-US" sz="2800" b="1" dirty="0">
                <a:latin typeface="幼圆" panose="02010509060101010101" pitchFamily="49" charset="-122"/>
              </a:rPr>
              <a:t>白杨树</a:t>
            </a:r>
            <a:r>
              <a:rPr lang="en-US" altLang="zh-CN" sz="2800" b="1">
                <a:latin typeface="幼圆" panose="02010509060101010101" pitchFamily="49" charset="-122"/>
              </a:rPr>
              <a:t>!</a:t>
            </a:r>
            <a:r>
              <a:rPr lang="en-US" altLang="zh-CN" sz="2800">
                <a:latin typeface="幼圆" panose="02010509060101010101" pitchFamily="49" charset="-122"/>
              </a:rPr>
              <a:t> </a:t>
            </a:r>
            <a:endParaRPr lang="en-US" altLang="zh-CN" sz="2800">
              <a:latin typeface="幼圆" panose="02010509060101010101" pitchFamily="49" charset="-122"/>
            </a:endParaRPr>
          </a:p>
        </p:txBody>
      </p:sp>
      <p:sp>
        <p:nvSpPr>
          <p:cNvPr id="25603" name="AutoShape 3"/>
          <p:cNvSpPr/>
          <p:nvPr/>
        </p:nvSpPr>
        <p:spPr>
          <a:xfrm>
            <a:off x="0" y="0"/>
            <a:ext cx="9144000" cy="1016000"/>
          </a:xfrm>
          <a:prstGeom prst="horizontalScroll">
            <a:avLst>
              <a:gd name="adj" fmla="val 125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sz="40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朗读课文，找出直接赞美白杨树的语句</a:t>
            </a:r>
            <a:endParaRPr lang="zh-CN" altLang="en-US" sz="4000" b="1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1" name="椭圆形标注 10"/>
          <p:cNvSpPr/>
          <p:nvPr/>
        </p:nvSpPr>
        <p:spPr>
          <a:xfrm>
            <a:off x="5867400" y="114300"/>
            <a:ext cx="2667000" cy="914400"/>
          </a:xfrm>
          <a:prstGeom prst="wedgeEllipseCallout">
            <a:avLst>
              <a:gd name="adj1" fmla="val -24560"/>
              <a:gd name="adj2" fmla="val 7445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开篇点题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5605" name="椭圆形标注 11"/>
          <p:cNvSpPr/>
          <p:nvPr/>
        </p:nvSpPr>
        <p:spPr>
          <a:xfrm>
            <a:off x="5867400" y="1333500"/>
            <a:ext cx="2971800" cy="1295400"/>
          </a:xfrm>
          <a:prstGeom prst="wedgeEllipseCallout">
            <a:avLst>
              <a:gd name="adj1" fmla="val -60898"/>
              <a:gd name="adj2" fmla="val 36398"/>
            </a:avLst>
          </a:prstGeom>
          <a:solidFill>
            <a:schemeClr val="accent1"/>
          </a:solidFill>
          <a:ln w="25400" cap="flat" cmpd="sng">
            <a:solidFill>
              <a:srgbClr val="BC2665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p>
            <a:pPr algn="ctr"/>
            <a:r>
              <a:rPr lang="zh-CN" altLang="en-US" sz="3200" b="1" dirty="0">
                <a:solidFill>
                  <a:srgbClr val="FFFFFF"/>
                </a:solidFill>
                <a:latin typeface="Century Gothic" panose="020B0502020202020204" pitchFamily="34" charset="0"/>
                <a:ea typeface="幼圆" panose="02010509060101010101" pitchFamily="49" charset="-122"/>
              </a:rPr>
              <a:t>过渡（</a:t>
            </a:r>
            <a:r>
              <a:rPr lang="en-US" altLang="zh-CN" sz="3200" b="1">
                <a:solidFill>
                  <a:srgbClr val="FFFFFF"/>
                </a:solidFill>
                <a:latin typeface="Century Gothic" panose="020B0502020202020204" pitchFamily="34" charset="0"/>
                <a:ea typeface="幼圆" panose="02010509060101010101" pitchFamily="49" charset="-122"/>
              </a:rPr>
              <a:t>4</a:t>
            </a:r>
            <a:r>
              <a:rPr lang="zh-CN" altLang="en-US" sz="3200" b="1" dirty="0">
                <a:solidFill>
                  <a:srgbClr val="FFFFFF"/>
                </a:solidFill>
                <a:latin typeface="Century Gothic" panose="020B0502020202020204" pitchFamily="34" charset="0"/>
                <a:ea typeface="幼圆" panose="02010509060101010101" pitchFamily="49" charset="-122"/>
              </a:rPr>
              <a:t>、</a:t>
            </a:r>
            <a:r>
              <a:rPr lang="en-US" altLang="zh-CN" sz="3200" b="1">
                <a:solidFill>
                  <a:srgbClr val="FFFFFF"/>
                </a:solidFill>
                <a:latin typeface="Century Gothic" panose="020B0502020202020204" pitchFamily="34" charset="0"/>
                <a:ea typeface="幼圆" panose="02010509060101010101" pitchFamily="49" charset="-122"/>
              </a:rPr>
              <a:t>6</a:t>
            </a:r>
            <a:r>
              <a:rPr lang="zh-CN" altLang="en-US" sz="3200" b="1" dirty="0">
                <a:solidFill>
                  <a:srgbClr val="FFFFFF"/>
                </a:solidFill>
                <a:latin typeface="Century Gothic" panose="020B0502020202020204" pitchFamily="34" charset="0"/>
                <a:ea typeface="幼圆" panose="02010509060101010101" pitchFamily="49" charset="-122"/>
              </a:rPr>
              <a:t>段）</a:t>
            </a:r>
            <a:endParaRPr lang="zh-CN" altLang="en-US" sz="3200" b="1" dirty="0">
              <a:solidFill>
                <a:srgbClr val="FFFFFF"/>
              </a:solidFill>
              <a:latin typeface="Century Gothic" panose="020B0502020202020204" pitchFamily="34" charset="0"/>
              <a:ea typeface="幼圆" panose="02010509060101010101" pitchFamily="49" charset="-122"/>
            </a:endParaRPr>
          </a:p>
        </p:txBody>
      </p:sp>
      <p:sp>
        <p:nvSpPr>
          <p:cNvPr id="13" name="椭圆形标注 12"/>
          <p:cNvSpPr/>
          <p:nvPr/>
        </p:nvSpPr>
        <p:spPr>
          <a:xfrm>
            <a:off x="4419600" y="3086100"/>
            <a:ext cx="2590800" cy="914400"/>
          </a:xfrm>
          <a:prstGeom prst="wedgeEllipseCallout">
            <a:avLst>
              <a:gd name="adj1" fmla="val -51908"/>
              <a:gd name="adj2" fmla="val 6032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点明主题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椭圆形标注 13"/>
          <p:cNvSpPr/>
          <p:nvPr/>
        </p:nvSpPr>
        <p:spPr>
          <a:xfrm>
            <a:off x="4876800" y="4076700"/>
            <a:ext cx="3962400" cy="1143000"/>
          </a:xfrm>
          <a:prstGeom prst="wedgeEllipseCallout">
            <a:avLst>
              <a:gd name="adj1" fmla="val -62974"/>
              <a:gd name="adj2" fmla="val 2162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首尾呼应，再次点题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charRg st="0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6">
                                            <p:txEl>
                                              <p:charRg st="0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6">
                                            <p:txEl>
                                              <p:charRg st="0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charRg st="25" end="5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386">
                                            <p:txEl>
                                              <p:charRg st="25" end="5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386">
                                            <p:txEl>
                                              <p:charRg st="25" end="5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charRg st="50" end="7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386">
                                            <p:txEl>
                                              <p:charRg st="50" end="7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386">
                                            <p:txEl>
                                              <p:charRg st="50" end="7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charRg st="70" end="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16386">
                                            <p:txEl>
                                              <p:charRg st="70" end="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charRg st="95" end="1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6" dur="2000"/>
                                        <p:tgtEl>
                                          <p:spTgt spid="16386">
                                            <p:txEl>
                                              <p:charRg st="95" end="1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charRg st="112" end="13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2000"/>
                                        <p:tgtEl>
                                          <p:spTgt spid="16386">
                                            <p:txEl>
                                              <p:charRg st="112" end="13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charRg st="136" end="15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2000"/>
                                        <p:tgtEl>
                                          <p:spTgt spid="16386">
                                            <p:txEl>
                                              <p:charRg st="136" end="15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charRg st="151" end="16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6386">
                                            <p:txEl>
                                              <p:charRg st="151" end="16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6386">
                                            <p:txEl>
                                              <p:charRg st="151" end="16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25605" grpId="0" animBg="1"/>
      <p:bldP spid="13" grpId="0" animBg="1"/>
      <p:bldP spid="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0"/>
            <a:ext cx="8686908" cy="1623048"/>
          </a:xfrm>
          <a:noFill/>
          <a:ln>
            <a:noFill/>
          </a:ln>
          <a:effectLst/>
          <a:scene3d>
            <a:camera prst="orthographicFront"/>
            <a:lightRig rig="balanced" dir="t"/>
          </a:scene3d>
          <a:sp3d prstMaterial="plastic"/>
        </p:spPr>
        <p:txBody>
          <a:bodyPr vert="horz" anchor="ctr">
            <a:normAutofit fontScale="90000"/>
          </a:bodyPr>
          <a:lstStyle/>
          <a:p>
            <a:pPr marL="484505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作者为什么赞美白杨树？从“那”到“这”，从“赞美”到“高声赞美”说明什么？</a:t>
            </a:r>
            <a:endParaRPr kumimoji="0" lang="zh-CN" altLang="en-US" sz="4000" b="1" i="0" u="none" strike="noStrike" kern="1200" cap="none" spc="0" normalizeH="0" baseline="0" noProof="0" dirty="0">
              <a:ln w="6350">
                <a:solidFill>
                  <a:schemeClr val="accent1">
                    <a:shade val="43000"/>
                  </a:schemeClr>
                </a:solidFill>
              </a:ln>
              <a:solidFill>
                <a:schemeClr val="accent1">
                  <a:tint val="83000"/>
                  <a:satMod val="150000"/>
                </a:schemeClr>
              </a:solidFill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6627" name="内容占位符 2"/>
          <p:cNvSpPr>
            <a:spLocks noGrp="1"/>
          </p:cNvSpPr>
          <p:nvPr>
            <p:ph idx="1"/>
          </p:nvPr>
        </p:nvSpPr>
        <p:spPr>
          <a:xfrm>
            <a:off x="457200" y="2019300"/>
            <a:ext cx="8229600" cy="2889250"/>
          </a:xfrm>
        </p:spPr>
        <p:txBody>
          <a:bodyPr vert="horz" wrap="square" lIns="91440" tIns="45720" rIns="91440" bIns="45720" anchor="t"/>
          <a:p>
            <a:pPr eaLnBrk="1" hangingPunct="1"/>
            <a:r>
              <a:rPr lang="zh-CN" altLang="en-US" b="1" dirty="0"/>
              <a:t>因为白杨树“不平凡”。</a:t>
            </a:r>
            <a:endParaRPr lang="en-US" altLang="zh-CN" b="1" dirty="0"/>
          </a:p>
          <a:p>
            <a:pPr eaLnBrk="1" hangingPunct="1"/>
            <a:r>
              <a:rPr lang="zh-CN" altLang="en-US" sz="3200" b="1" dirty="0">
                <a:solidFill>
                  <a:schemeClr val="hlink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“不平凡”是作者抒发赞美的基础，也是结构文章的线索。</a:t>
            </a:r>
            <a:endParaRPr lang="zh-CN" altLang="en-US" sz="3200" b="1" dirty="0">
              <a:solidFill>
                <a:schemeClr val="hlink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  <a:p>
            <a:pPr eaLnBrk="1" hangingPunct="1"/>
            <a:r>
              <a:rPr lang="zh-CN" altLang="en-US" b="1" dirty="0"/>
              <a:t>说明对白杨树的观察是从远到近，感情是由浅入深。不仅赞美还有崇敬。</a:t>
            </a:r>
            <a:endParaRPr lang="zh-CN" alt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7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7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charRg st="12" end="3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6627">
                                            <p:txEl>
                                              <p:charRg st="12" end="3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6627">
                                            <p:txEl>
                                              <p:charRg st="12" end="3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charRg st="39" end="7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6627">
                                            <p:txEl>
                                              <p:charRg st="39" end="7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627">
                                            <p:txEl>
                                              <p:charRg st="39" end="7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  <a:effectLst/>
          <a:scene3d>
            <a:camera prst="orthographicFront"/>
            <a:lightRig rig="balanced" dir="t"/>
          </a:scene3d>
          <a:sp3d prstMaterial="plastic"/>
        </p:spPr>
        <p:txBody>
          <a:bodyPr vert="horz" anchor="ctr">
            <a:noAutofit/>
          </a:bodyPr>
          <a:lstStyle/>
          <a:p>
            <a:pPr marL="484505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课文仅仅是在赞美白杨树吗？请找出相关语句。</a:t>
            </a:r>
            <a:endParaRPr kumimoji="0" lang="zh-CN" altLang="en-US" sz="3600" b="1" i="0" u="none" strike="noStrike" kern="1200" cap="none" spc="0" normalizeH="0" baseline="0" noProof="0" dirty="0">
              <a:ln w="6350">
                <a:solidFill>
                  <a:schemeClr val="accent1">
                    <a:shade val="43000"/>
                  </a:schemeClr>
                </a:solidFill>
              </a:ln>
              <a:solidFill>
                <a:schemeClr val="accent1">
                  <a:tint val="83000"/>
                  <a:satMod val="150000"/>
                </a:schemeClr>
              </a:solidFill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7651" name="内容占位符 2"/>
          <p:cNvSpPr>
            <a:spLocks noGrp="1"/>
          </p:cNvSpPr>
          <p:nvPr>
            <p:ph idx="1"/>
          </p:nvPr>
        </p:nvSpPr>
        <p:spPr>
          <a:xfrm>
            <a:off x="457200" y="1568450"/>
            <a:ext cx="8229600" cy="3810000"/>
          </a:xfrm>
        </p:spPr>
        <p:txBody>
          <a:bodyPr vert="horz" wrap="square" lIns="91440" tIns="45720" rIns="91440" bIns="45720" anchor="t"/>
          <a:p>
            <a:pPr eaLnBrk="1" hangingPunct="1"/>
            <a:r>
              <a:rPr lang="zh-CN" altLang="en-US" b="1" dirty="0"/>
              <a:t>“那是</a:t>
            </a:r>
            <a:r>
              <a:rPr lang="zh-CN" altLang="en-US" b="1" dirty="0">
                <a:solidFill>
                  <a:schemeClr val="accent1"/>
                </a:solidFill>
              </a:rPr>
              <a:t>力争上游</a:t>
            </a:r>
            <a:r>
              <a:rPr lang="zh-CN" altLang="en-US" b="1" dirty="0"/>
              <a:t>的一种树”。</a:t>
            </a:r>
            <a:endParaRPr lang="en-US" altLang="zh-CN" b="1" dirty="0"/>
          </a:p>
          <a:p>
            <a:pPr eaLnBrk="1" hangingPunct="1"/>
            <a:r>
              <a:rPr lang="zh-CN" altLang="en-US" b="1" dirty="0"/>
              <a:t>“难道你就只觉得它只是树？难道</a:t>
            </a:r>
            <a:r>
              <a:rPr lang="en-US" altLang="zh-CN" b="1" dirty="0"/>
              <a:t>······</a:t>
            </a:r>
            <a:r>
              <a:rPr lang="zh-CN" altLang="en-US" b="1" dirty="0"/>
              <a:t>”</a:t>
            </a:r>
            <a:endParaRPr lang="en-US" altLang="zh-CN" b="1" dirty="0"/>
          </a:p>
          <a:p>
            <a:pPr eaLnBrk="1" hangingPunct="1"/>
            <a:endParaRPr lang="en-US" altLang="zh-CN" b="1" dirty="0"/>
          </a:p>
          <a:p>
            <a:pPr eaLnBrk="1" hangingPunct="1"/>
            <a:r>
              <a:rPr lang="zh-CN" altLang="en-US" b="1" dirty="0"/>
              <a:t>说明白杨树具有象征意义。</a:t>
            </a:r>
            <a:endParaRPr lang="zh-CN" alt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51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51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charRg st="14" end="3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651">
                                            <p:txEl>
                                              <p:charRg st="14" end="3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7651">
                                            <p:txEl>
                                              <p:charRg st="14" end="3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charRg st="38" end="5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651">
                                            <p:txEl>
                                              <p:charRg st="38" end="5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651">
                                            <p:txEl>
                                              <p:charRg st="38" end="5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4" name="Rectangle 4"/>
          <p:cNvSpPr/>
          <p:nvPr/>
        </p:nvSpPr>
        <p:spPr>
          <a:xfrm>
            <a:off x="5867400" y="3060700"/>
            <a:ext cx="8458200" cy="585788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endParaRPr lang="zh-CN" altLang="en-US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" name="标题 8"/>
          <p:cNvSpPr>
            <a:spLocks noGrp="1"/>
          </p:cNvSpPr>
          <p:nvPr>
            <p:ph type="title"/>
          </p:nvPr>
        </p:nvSpPr>
        <p:spPr>
          <a:xfrm>
            <a:off x="228714" y="190570"/>
            <a:ext cx="8610374" cy="1388772"/>
          </a:xfrm>
          <a:noFill/>
          <a:ln>
            <a:noFill/>
          </a:ln>
          <a:effectLst/>
          <a:scene3d>
            <a:camera prst="orthographicFront"/>
            <a:lightRig rig="balanced" dir="t"/>
          </a:scene3d>
          <a:sp3d prstMaterial="plastic"/>
        </p:spPr>
        <p:txBody>
          <a:bodyPr vert="horz" anchor="ctr">
            <a:normAutofit/>
          </a:bodyPr>
          <a:lstStyle/>
          <a:p>
            <a:pPr marL="484505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200" b="1" i="0" u="none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j-cs"/>
              </a:rPr>
              <a:t>什么叫象征，本文的象征体和本体是什么？</a:t>
            </a:r>
            <a:endParaRPr kumimoji="0" lang="zh-CN" altLang="en-US" sz="4200" b="0" i="0" u="none" strike="noStrike" kern="1200" cap="none" spc="0" normalizeH="0" baseline="0" noProof="0" dirty="0">
              <a:ln w="6350">
                <a:solidFill>
                  <a:schemeClr val="accent1">
                    <a:shade val="43000"/>
                  </a:schemeClr>
                </a:solidFill>
              </a:ln>
              <a:solidFill>
                <a:schemeClr val="accent1">
                  <a:tint val="83000"/>
                  <a:satMod val="150000"/>
                </a:schemeClr>
              </a:solidFill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8676" name="内容占位符 9"/>
          <p:cNvSpPr>
            <a:spLocks noGrp="1"/>
          </p:cNvSpPr>
          <p:nvPr>
            <p:ph idx="1"/>
          </p:nvPr>
        </p:nvSpPr>
        <p:spPr>
          <a:xfrm>
            <a:off x="381000" y="1905000"/>
            <a:ext cx="8229600" cy="3810000"/>
          </a:xfrm>
        </p:spPr>
        <p:txBody>
          <a:bodyPr vert="horz" wrap="square" lIns="91440" tIns="45720" rIns="91440" bIns="45720" anchor="t"/>
          <a:p>
            <a:pPr eaLnBrk="1" hangingPunct="1"/>
            <a:r>
              <a:rPr lang="zh-CN" altLang="en-US" sz="3200" b="1" dirty="0"/>
              <a:t>通过某一特定的具体形象来暗示另一事物或某种较为普遍的意义，这种手法叫象征。</a:t>
            </a:r>
            <a:endParaRPr lang="en-US" altLang="zh-CN" sz="3200" b="1" dirty="0"/>
          </a:p>
          <a:p>
            <a:pPr eaLnBrk="1" hangingPunct="1"/>
            <a:endParaRPr lang="en-US" altLang="zh-CN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象征体和本体之间存在着</a:t>
            </a:r>
            <a:r>
              <a:rPr lang="zh-CN" altLang="en-US" sz="3200" b="1" dirty="0">
                <a:solidFill>
                  <a:schemeClr val="accent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某种相似的特点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，可以借助读者的</a:t>
            </a:r>
            <a:r>
              <a:rPr lang="zh-CN" altLang="en-US" sz="3200" b="1" dirty="0">
                <a:solidFill>
                  <a:schemeClr val="accent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想象和联想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把它们联系起来。</a:t>
            </a:r>
            <a:endParaRPr lang="zh-CN" altLang="en-US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charRg st="0" end="3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6">
                                            <p:txEl>
                                              <p:charRg st="0" end="3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6">
                                            <p:txEl>
                                              <p:charRg st="0" end="3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charRg st="39" end="7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676">
                                            <p:txEl>
                                              <p:charRg st="39" end="7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676">
                                            <p:txEl>
                                              <p:charRg st="39" end="7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6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9458" name="Picture 2" descr="12633049_200509061447013547850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651500" y="3440113"/>
            <a:ext cx="3492500" cy="22748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9699" name="Picture 3" descr="白杨树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171700" cy="32781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9700" name="WordArt 4"/>
          <p:cNvSpPr/>
          <p:nvPr/>
        </p:nvSpPr>
        <p:spPr>
          <a:xfrm>
            <a:off x="228600" y="190500"/>
            <a:ext cx="1752600" cy="685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9056"/>
              </a:avLst>
            </a:prstTxWarp>
            <a:normAutofit/>
          </a:bodyPr>
          <a:p>
            <a:pPr algn="ctr" eaLnBrk="0" hangingPunct="0"/>
            <a:r>
              <a:rPr lang="zh-CN" altLang="en-US" sz="3600" b="1" normalizeH="1">
                <a:ln w="9525" cap="flat" cmpd="sng">
                  <a:solidFill>
                    <a:srgbClr val="8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800000"/>
                </a:solidFill>
                <a:effectLst>
                  <a:outerShdw dist="35921" dir="2699999" algn="ctr" rotWithShape="0">
                    <a:srgbClr val="B2B2B2">
                      <a:alpha val="78998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白杨树</a:t>
            </a:r>
            <a:endParaRPr lang="zh-CN" altLang="en-US" sz="3600" b="1" normalizeH="1">
              <a:ln w="9525" cap="flat" cmpd="sng">
                <a:solidFill>
                  <a:srgbClr val="8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800000"/>
              </a:solidFill>
              <a:effectLst>
                <a:outerShdw dist="35921" dir="2699999" algn="ctr" rotWithShape="0">
                  <a:srgbClr val="B2B2B2">
                    <a:alpha val="78998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9461" name="WordArt 5"/>
          <p:cNvSpPr>
            <a:spLocks noChangeArrowheads="1" noChangeShapeType="1"/>
          </p:cNvSpPr>
          <p:nvPr/>
        </p:nvSpPr>
        <p:spPr bwMode="auto">
          <a:xfrm>
            <a:off x="381110" y="4610054"/>
            <a:ext cx="4419600" cy="727916"/>
          </a:xfrm>
          <a:prstGeom prst="rect">
            <a:avLst/>
          </a:prstGeom>
        </p:spPr>
        <p:txBody>
          <a:bodyPr wrap="none" numCol="1" fromWordArt="1">
            <a:prstTxWarp prst="textPlain">
              <a:avLst>
                <a:gd name="adj" fmla="val 50000"/>
              </a:avLst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0" cap="none" spc="0" normalizeH="0" baseline="0" noProof="0" dirty="0">
                <a:ln w="12700">
                  <a:solidFill>
                    <a:srgbClr val="EAEAEA"/>
                  </a:solidFill>
                  <a:round/>
                </a:ln>
                <a:solidFill>
                  <a:schemeClr val="accent1"/>
                </a:solidFill>
                <a:effectLst>
                  <a:outerShdw dist="35921" dir="2700000" sy="50000" kx="2115830" algn="bl" rotWithShape="0">
                    <a:srgbClr val="C0C0C0">
                      <a:alpha val="78999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（</a:t>
            </a:r>
            <a:r>
              <a:rPr kumimoji="0" lang="en-US" altLang="zh-CN" sz="3600" b="1" i="0" u="none" strike="noStrike" kern="10" cap="none" spc="0" normalizeH="0" baseline="0" noProof="0" dirty="0">
                <a:ln w="12700">
                  <a:solidFill>
                    <a:srgbClr val="EAEAEA"/>
                  </a:solidFill>
                  <a:round/>
                </a:ln>
                <a:solidFill>
                  <a:schemeClr val="accent1"/>
                </a:solidFill>
                <a:effectLst>
                  <a:outerShdw dist="35921" dir="2700000" sy="50000" kx="2115830" algn="bl" rotWithShape="0">
                    <a:srgbClr val="C0C0C0">
                      <a:alpha val="78999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2</a:t>
            </a:r>
            <a:r>
              <a:rPr kumimoji="0" lang="zh-CN" altLang="en-US" sz="3600" b="1" i="0" u="none" strike="noStrike" kern="10" cap="none" spc="0" normalizeH="0" baseline="0" noProof="0" dirty="0">
                <a:ln w="12700">
                  <a:solidFill>
                    <a:srgbClr val="EAEAEA"/>
                  </a:solidFill>
                  <a:round/>
                </a:ln>
                <a:solidFill>
                  <a:schemeClr val="accent1"/>
                </a:solidFill>
                <a:effectLst>
                  <a:outerShdw dist="35921" dir="2700000" sy="50000" kx="2115830" algn="bl" rotWithShape="0">
                    <a:srgbClr val="C0C0C0">
                      <a:alpha val="78999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）象征本体和象征体</a:t>
            </a:r>
            <a:endParaRPr kumimoji="0" lang="zh-CN" altLang="en-US" sz="3600" b="1" i="0" u="none" strike="noStrike" kern="10" cap="none" spc="0" normalizeH="0" baseline="0" noProof="0" dirty="0">
              <a:ln w="12700">
                <a:solidFill>
                  <a:srgbClr val="EAEAEA"/>
                </a:solidFill>
                <a:round/>
              </a:ln>
              <a:solidFill>
                <a:schemeClr val="accent1"/>
              </a:solidFill>
              <a:effectLst>
                <a:outerShdw dist="35921" dir="2700000" sy="50000" kx="2115830" algn="bl" rotWithShape="0">
                  <a:srgbClr val="C0C0C0">
                    <a:alpha val="78999"/>
                  </a:srgbClr>
                </a:outerShdw>
              </a:effectLst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9702" name="WordArt 6"/>
          <p:cNvSpPr/>
          <p:nvPr/>
        </p:nvSpPr>
        <p:spPr>
          <a:xfrm>
            <a:off x="7162800" y="3517900"/>
            <a:ext cx="1803400" cy="787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 eaLnBrk="0" hangingPunct="0"/>
            <a:r>
              <a:rPr lang="zh-CN" altLang="en-US" sz="3600" normalizeH="1">
                <a:ln w="9525" cap="flat" cmpd="sng">
                  <a:solidFill>
                    <a:srgbClr val="FFFF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chemeClr val="accent2"/>
                </a:solidFill>
                <a:effectLst>
                  <a:outerShdw dist="99190" dir="7788334" algn="ctr" rotWithShape="0">
                    <a:srgbClr val="000080">
                      <a:alpha val="78998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抗日军民</a:t>
            </a:r>
            <a:endParaRPr lang="zh-CN" altLang="en-US" sz="3600" normalizeH="1">
              <a:ln w="9525" cap="flat" cmpd="sng">
                <a:solidFill>
                  <a:srgbClr val="FFFF00"/>
                </a:solidFill>
                <a:prstDash val="solid"/>
                <a:headEnd type="none" w="med" len="med"/>
                <a:tailEnd type="none" w="med" len="med"/>
              </a:ln>
              <a:solidFill>
                <a:schemeClr val="accent2"/>
              </a:solidFill>
              <a:effectLst>
                <a:outerShdw dist="99190" dir="7788334" algn="ctr" rotWithShape="0">
                  <a:srgbClr val="000080">
                    <a:alpha val="78998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9463" name="Line 7"/>
          <p:cNvSpPr/>
          <p:nvPr/>
        </p:nvSpPr>
        <p:spPr>
          <a:xfrm>
            <a:off x="2209800" y="2552700"/>
            <a:ext cx="3455988" cy="2700338"/>
          </a:xfrm>
          <a:prstGeom prst="line">
            <a:avLst/>
          </a:prstGeom>
          <a:ln w="7620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9464" name="Text Box 8"/>
          <p:cNvSpPr txBox="1"/>
          <p:nvPr/>
        </p:nvSpPr>
        <p:spPr>
          <a:xfrm>
            <a:off x="3048000" y="2705100"/>
            <a:ext cx="863600" cy="646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3300"/>
                </a:solidFill>
                <a:latin typeface="Verdana" panose="020B0604030504040204" pitchFamily="34" charset="0"/>
              </a:rPr>
              <a:t>层</a:t>
            </a:r>
            <a:endParaRPr lang="zh-CN" altLang="en-US" sz="3600" b="1" dirty="0">
              <a:solidFill>
                <a:srgbClr val="FF3300"/>
              </a:solidFill>
              <a:latin typeface="Verdana" panose="020B0604030504040204" pitchFamily="34" charset="0"/>
            </a:endParaRPr>
          </a:p>
        </p:txBody>
      </p:sp>
      <p:sp>
        <p:nvSpPr>
          <p:cNvPr id="19465" name="Text Box 9"/>
          <p:cNvSpPr txBox="1"/>
          <p:nvPr/>
        </p:nvSpPr>
        <p:spPr>
          <a:xfrm>
            <a:off x="2362200" y="2095500"/>
            <a:ext cx="863600" cy="646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3300"/>
                </a:solidFill>
                <a:latin typeface="Verdana" panose="020B0604030504040204" pitchFamily="34" charset="0"/>
              </a:rPr>
              <a:t>层</a:t>
            </a:r>
            <a:endParaRPr lang="zh-CN" altLang="en-US" sz="3600" b="1" dirty="0">
              <a:solidFill>
                <a:srgbClr val="FF3300"/>
              </a:solidFill>
              <a:latin typeface="Verdana" panose="020B0604030504040204" pitchFamily="34" charset="0"/>
            </a:endParaRPr>
          </a:p>
        </p:txBody>
      </p:sp>
      <p:sp>
        <p:nvSpPr>
          <p:cNvPr id="19466" name="Text Box 10"/>
          <p:cNvSpPr txBox="1"/>
          <p:nvPr/>
        </p:nvSpPr>
        <p:spPr>
          <a:xfrm>
            <a:off x="3733800" y="3238500"/>
            <a:ext cx="863600" cy="646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3300"/>
                </a:solidFill>
                <a:latin typeface="Verdana" panose="020B0604030504040204" pitchFamily="34" charset="0"/>
              </a:rPr>
              <a:t>深</a:t>
            </a:r>
            <a:endParaRPr lang="zh-CN" altLang="en-US" sz="3600" b="1" dirty="0">
              <a:solidFill>
                <a:srgbClr val="FF3300"/>
              </a:solidFill>
              <a:latin typeface="Verdana" panose="020B0604030504040204" pitchFamily="34" charset="0"/>
            </a:endParaRPr>
          </a:p>
        </p:txBody>
      </p:sp>
      <p:sp>
        <p:nvSpPr>
          <p:cNvPr id="19467" name="Text Box 11"/>
          <p:cNvSpPr txBox="1"/>
          <p:nvPr/>
        </p:nvSpPr>
        <p:spPr>
          <a:xfrm>
            <a:off x="4495800" y="3771900"/>
            <a:ext cx="863600" cy="646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3300"/>
                </a:solidFill>
                <a:latin typeface="Verdana" panose="020B0604030504040204" pitchFamily="34" charset="0"/>
              </a:rPr>
              <a:t>入</a:t>
            </a:r>
            <a:endParaRPr lang="zh-CN" altLang="en-US" sz="3600" b="1" dirty="0">
              <a:solidFill>
                <a:srgbClr val="FF3300"/>
              </a:solidFill>
              <a:latin typeface="Verdana" panose="020B0604030504040204" pitchFamily="34" charset="0"/>
            </a:endParaRPr>
          </a:p>
        </p:txBody>
      </p:sp>
      <p:sp>
        <p:nvSpPr>
          <p:cNvPr id="19468" name="Text Box 12"/>
          <p:cNvSpPr txBox="1"/>
          <p:nvPr/>
        </p:nvSpPr>
        <p:spPr>
          <a:xfrm>
            <a:off x="3429000" y="190500"/>
            <a:ext cx="5715000" cy="30845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Verdana" panose="020B0604030504040204" pitchFamily="34" charset="0"/>
              </a:rPr>
              <a:t>树（本体）</a:t>
            </a:r>
            <a:r>
              <a:rPr lang="en-US" altLang="zh-CN" sz="2800" b="1">
                <a:latin typeface="Verdana" panose="020B0604030504040204" pitchFamily="34" charset="0"/>
              </a:rPr>
              <a:t>        </a:t>
            </a:r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</a:rPr>
              <a:t>—</a:t>
            </a:r>
            <a:r>
              <a:rPr lang="zh-CN" altLang="en-US" sz="2800" b="1" dirty="0">
                <a:solidFill>
                  <a:srgbClr val="FF0000"/>
                </a:solidFill>
                <a:latin typeface="Verdana" panose="020B0604030504040204" pitchFamily="34" charset="0"/>
              </a:rPr>
              <a:t>人（象征体）</a:t>
            </a:r>
            <a:endParaRPr lang="zh-CN" altLang="en-US" sz="2800" b="1" dirty="0">
              <a:solidFill>
                <a:srgbClr val="FF0000"/>
              </a:solidFill>
              <a:latin typeface="Verdana" panose="020B060403050404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Verdana" panose="020B0604030504040204" pitchFamily="34" charset="0"/>
              </a:rPr>
              <a:t>朴质、严肃</a:t>
            </a:r>
            <a:endParaRPr lang="zh-CN" altLang="en-US" sz="2800" b="1" dirty="0">
              <a:latin typeface="Verdana" panose="020B060403050404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Verdana" panose="020B0604030504040204" pitchFamily="34" charset="0"/>
              </a:rPr>
              <a:t>坚强不屈</a:t>
            </a:r>
            <a:endParaRPr lang="zh-CN" altLang="en-US" sz="2800" b="1" dirty="0">
              <a:latin typeface="Verdana" panose="020B060403050404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Verdana" panose="020B0604030504040204" pitchFamily="34" charset="0"/>
              </a:rPr>
              <a:t>傲然挺立            </a:t>
            </a:r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</a:rPr>
              <a:t>—</a:t>
            </a:r>
            <a:r>
              <a:rPr lang="zh-CN" altLang="en-US" sz="2800" b="1" dirty="0">
                <a:solidFill>
                  <a:srgbClr val="FF0000"/>
                </a:solidFill>
                <a:latin typeface="Verdana" panose="020B0604030504040204" pitchFamily="34" charset="0"/>
              </a:rPr>
              <a:t>哨兵</a:t>
            </a:r>
            <a:endParaRPr lang="zh-CN" altLang="en-US" sz="2800" b="1" dirty="0">
              <a:solidFill>
                <a:srgbClr val="FF0000"/>
              </a:solidFill>
              <a:latin typeface="Verdana" panose="020B060403050404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Verdana" panose="020B0604030504040204" pitchFamily="34" charset="0"/>
              </a:rPr>
              <a:t>团结、力求上进   </a:t>
            </a:r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</a:rPr>
              <a:t>—</a:t>
            </a:r>
            <a:r>
              <a:rPr lang="zh-CN" altLang="en-US" sz="2800" b="1" dirty="0">
                <a:solidFill>
                  <a:srgbClr val="FF0000"/>
                </a:solidFill>
                <a:latin typeface="Verdana" panose="020B0604030504040204" pitchFamily="34" charset="0"/>
              </a:rPr>
              <a:t>精神和意志</a:t>
            </a:r>
            <a:endParaRPr lang="zh-CN" altLang="en-US" sz="2800" b="1" dirty="0">
              <a:solidFill>
                <a:srgbClr val="FF0000"/>
              </a:solidFill>
              <a:latin typeface="Verdana" panose="020B0604030504040204" pitchFamily="34" charset="0"/>
            </a:endParaRPr>
          </a:p>
        </p:txBody>
      </p:sp>
      <p:sp>
        <p:nvSpPr>
          <p:cNvPr id="19469" name="Rectangle 13"/>
          <p:cNvSpPr/>
          <p:nvPr/>
        </p:nvSpPr>
        <p:spPr>
          <a:xfrm>
            <a:off x="6400800" y="1104900"/>
            <a:ext cx="2593975" cy="523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Verdana" panose="020B0604030504040204" pitchFamily="34" charset="0"/>
              </a:rPr>
              <a:t>  —</a:t>
            </a:r>
            <a:r>
              <a:rPr lang="zh-CN" altLang="en-US" sz="2800" b="1" dirty="0">
                <a:solidFill>
                  <a:srgbClr val="FF0000"/>
                </a:solidFill>
                <a:latin typeface="Verdana" panose="020B0604030504040204" pitchFamily="34" charset="0"/>
              </a:rPr>
              <a:t>北方的农民</a:t>
            </a:r>
            <a:endParaRPr lang="zh-CN" altLang="en-US" sz="2800" b="1" dirty="0">
              <a:solidFill>
                <a:srgbClr val="FF0000"/>
              </a:solidFill>
              <a:latin typeface="Verdana" panose="020B0604030504040204" pitchFamily="34" charset="0"/>
            </a:endParaRPr>
          </a:p>
        </p:txBody>
      </p:sp>
      <p:sp>
        <p:nvSpPr>
          <p:cNvPr id="19470" name="AutoShape 14"/>
          <p:cNvSpPr/>
          <p:nvPr/>
        </p:nvSpPr>
        <p:spPr>
          <a:xfrm>
            <a:off x="5943600" y="1104900"/>
            <a:ext cx="71438" cy="541338"/>
          </a:xfrm>
          <a:prstGeom prst="rightBrace">
            <a:avLst>
              <a:gd name="adj1" fmla="val 75777"/>
              <a:gd name="adj2" fmla="val 50000"/>
            </a:avLst>
          </a:prstGeom>
          <a:noFill/>
          <a:ln w="28575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/>
            <a:endParaRPr lang="zh-CN" altLang="en-US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>
                                            <p:txEl>
                                              <p:charRg st="0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>
                                            <p:txEl>
                                              <p:charRg st="21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>
                                            <p:txEl>
                                              <p:charRg st="27" end="3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>
                                            <p:txEl>
                                              <p:charRg st="32" end="5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>
                                            <p:txEl>
                                              <p:charRg st="52" end="6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94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94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4" grpId="0"/>
      <p:bldP spid="19465" grpId="0"/>
      <p:bldP spid="19466" grpId="0"/>
      <p:bldP spid="19467" grpId="0"/>
      <p:bldP spid="19469" grpId="0"/>
      <p:bldP spid="1947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830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22250"/>
            <a:ext cx="8229600" cy="1166813"/>
          </a:xfrm>
        </p:spPr>
        <p:txBody>
          <a:bodyPr vert="horz" anchor="ctr">
            <a:normAutofit/>
          </a:bodyPr>
          <a:lstStyle/>
          <a:p>
            <a:pPr marL="484505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4200" b="0" i="0" u="none" strike="noStrike" kern="1200" cap="none" spc="0" normalizeH="0" baseline="0" noProof="0">
              <a:ln w="6350">
                <a:solidFill>
                  <a:schemeClr val="accent1">
                    <a:shade val="43000"/>
                  </a:schemeClr>
                </a:solidFill>
              </a:ln>
              <a:solidFill>
                <a:schemeClr val="accent1">
                  <a:tint val="83000"/>
                  <a:satMod val="150000"/>
                </a:schemeClr>
              </a:solidFill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30723" name="图片 1" descr="1598.jpg"/>
          <p:cNvPicPr>
            <a:picLocks noGrp="1" noChangeAspect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  <p:sp>
        <p:nvSpPr>
          <p:cNvPr id="30724" name="Rectangle 5"/>
          <p:cNvSpPr/>
          <p:nvPr/>
        </p:nvSpPr>
        <p:spPr>
          <a:xfrm>
            <a:off x="152400" y="1081088"/>
            <a:ext cx="9144000" cy="1570037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br>
              <a:rPr lang="zh-CN" altLang="en-US" sz="3200" b="1" dirty="0">
                <a:solidFill>
                  <a:schemeClr val="bg1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</a:br>
            <a:br>
              <a:rPr lang="zh-CN" altLang="en-US" sz="3200" b="1" dirty="0">
                <a:latin typeface="Arial" panose="020B0604020202020204" pitchFamily="34" charset="0"/>
                <a:ea typeface="华文新魏" panose="02010800040101010101" pitchFamily="2" charset="-122"/>
              </a:rPr>
            </a:br>
            <a:endParaRPr lang="zh-CN" altLang="en-US" sz="3200" b="1" dirty="0"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30725" name="矩形 6"/>
          <p:cNvSpPr/>
          <p:nvPr/>
        </p:nvSpPr>
        <p:spPr>
          <a:xfrm>
            <a:off x="304800" y="114300"/>
            <a:ext cx="8458200" cy="20621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chemeClr val="bg1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这种写法就叫象征。象征是写作方法而不是拟人、比喻之类的修辞法。拟人、比喻只表现在句子上，象征表现在篇章上，作者将所描绘的事物赋予一定的意义。 </a:t>
            </a:r>
            <a:endParaRPr lang="zh-CN" altLang="en-US" sz="320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  <a:effectLst/>
          <a:scene3d>
            <a:camera prst="orthographicFront"/>
            <a:lightRig rig="balanced" dir="t"/>
          </a:scene3d>
          <a:sp3d prstMaterial="plastic"/>
        </p:spPr>
        <p:txBody>
          <a:bodyPr vert="horz" anchor="ctr">
            <a:noAutofit/>
          </a:bodyPr>
          <a:lstStyle/>
          <a:p>
            <a:pPr marL="484505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由此可以看出作者写作本文的真正目的是：</a:t>
            </a:r>
            <a:endParaRPr kumimoji="0" lang="zh-CN" altLang="en-US" sz="3600" b="1" i="0" u="none" strike="noStrike" kern="1200" cap="none" spc="0" normalizeH="0" baseline="0" noProof="0" dirty="0">
              <a:ln w="6350">
                <a:solidFill>
                  <a:schemeClr val="accent1">
                    <a:shade val="43000"/>
                  </a:schemeClr>
                </a:solidFill>
              </a:ln>
              <a:solidFill>
                <a:schemeClr val="accent1">
                  <a:tint val="83000"/>
                  <a:satMod val="150000"/>
                </a:schemeClr>
              </a:solidFill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1747" name="内容占位符 2"/>
          <p:cNvSpPr>
            <a:spLocks noGrp="1"/>
          </p:cNvSpPr>
          <p:nvPr>
            <p:ph idx="1"/>
          </p:nvPr>
        </p:nvSpPr>
        <p:spPr>
          <a:xfrm>
            <a:off x="457200" y="2095500"/>
            <a:ext cx="8229600" cy="2889250"/>
          </a:xfrm>
        </p:spPr>
        <p:txBody>
          <a:bodyPr vert="horz" wrap="square" lIns="91440" tIns="45720" rIns="91440" bIns="45720" anchor="t"/>
          <a:p>
            <a:pPr eaLnBrk="1" hangingPunct="1"/>
            <a:r>
              <a:rPr lang="zh-CN" altLang="en-US" sz="3200" b="1" dirty="0"/>
              <a:t>借赞美白杨树来表达对北方农民的崇敬和赞美。</a:t>
            </a:r>
            <a:endParaRPr lang="en-US" altLang="zh-CN" sz="3200" b="1" dirty="0"/>
          </a:p>
          <a:p>
            <a:pPr eaLnBrk="1" hangingPunct="1"/>
            <a:endParaRPr lang="en-US" altLang="zh-CN" dirty="0"/>
          </a:p>
          <a:p>
            <a:pPr eaLnBrk="1" hangingPunct="1">
              <a:buNone/>
            </a:pPr>
            <a:r>
              <a:rPr lang="en-US" altLang="zh-CN" dirty="0"/>
              <a:t>                            </a:t>
            </a:r>
            <a:r>
              <a:rPr lang="zh-CN" altLang="en-US" sz="3600" b="1" dirty="0">
                <a:solidFill>
                  <a:srgbClr val="FF0000"/>
                </a:solidFill>
              </a:rPr>
              <a:t>托物抒情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1747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charRg st="23" end="5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1747">
                                            <p:txEl>
                                              <p:charRg st="23" end="5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6385" name="Picture 8" descr="图片3">
            <a:hlinkClick r:id="rId1" action="ppaction://hlinkfile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1775" y="579438"/>
            <a:ext cx="1079500" cy="754062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6386" name="组合 1"/>
          <p:cNvGrpSpPr/>
          <p:nvPr/>
        </p:nvGrpSpPr>
        <p:grpSpPr>
          <a:xfrm>
            <a:off x="206375" y="614363"/>
            <a:ext cx="2062163" cy="544512"/>
            <a:chOff x="1438698" y="982657"/>
            <a:chExt cx="2498303" cy="616461"/>
          </a:xfrm>
        </p:grpSpPr>
        <p:pic>
          <p:nvPicPr>
            <p:cNvPr id="16387" name="图片 2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EFD"/>
                </a:clrFrom>
                <a:clrTo>
                  <a:srgbClr val="FFFEFD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527259" y="991683"/>
              <a:ext cx="2409742" cy="60743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6388" name="文本框 2"/>
            <p:cNvSpPr txBox="1"/>
            <p:nvPr/>
          </p:nvSpPr>
          <p:spPr>
            <a:xfrm>
              <a:off x="1438698" y="982657"/>
              <a:ext cx="2076874" cy="59094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algn="ctr">
                <a:buFont typeface="Arial" panose="020B0604020202020204" pitchFamily="34" charset="0"/>
                <a:buNone/>
              </a:pPr>
              <a:r>
                <a:rPr lang="zh-CN" altLang="en-US" sz="2800" b="1" dirty="0">
                  <a:solidFill>
                    <a:srgbClr val="0070C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再读感知</a:t>
              </a:r>
              <a:endParaRPr lang="zh-CN" altLang="en-US" sz="2800" b="1" dirty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396875" y="1479550"/>
            <a:ext cx="8447088" cy="59118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ts val="3900"/>
              </a:lnSpc>
              <a:spcBef>
                <a:spcPts val="12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朗读课文，理清课文层次。</a:t>
            </a:r>
            <a:endParaRPr lang="zh-CN" altLang="en-US" sz="28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" name="Rectangle 3"/>
          <p:cNvSpPr/>
          <p:nvPr/>
        </p:nvSpPr>
        <p:spPr>
          <a:xfrm>
            <a:off x="468313" y="2065338"/>
            <a:ext cx="8280400" cy="288988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30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第一部分（</a:t>
            </a:r>
            <a:r>
              <a:rPr lang="en-US" altLang="zh-CN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r>
              <a:rPr lang="zh-CN" altLang="en-US" sz="2800" b="1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：开篇点题，直接抒发对白杨树的赞美、崇敬之情。</a:t>
            </a:r>
            <a:endParaRPr lang="zh-CN" altLang="en-US" sz="2800" b="1" dirty="0">
              <a:solidFill>
                <a:schemeClr val="tx2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第二部分（</a:t>
            </a:r>
            <a:r>
              <a:rPr lang="en-US" altLang="zh-CN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2-8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r>
              <a:rPr lang="zh-CN" altLang="en-US" sz="2800" b="1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：由远及近，由表及里地抒写白杨树的“不平凡”，点明其象征意义。</a:t>
            </a:r>
            <a:endParaRPr lang="zh-CN" altLang="en-US" sz="2800" b="1" dirty="0">
              <a:solidFill>
                <a:schemeClr val="tx2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第三部分（</a:t>
            </a:r>
            <a:r>
              <a:rPr lang="en-US" altLang="zh-CN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9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r>
              <a:rPr lang="zh-CN" altLang="en-US" sz="2800" b="1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：对比楠木，再赞白杨，呼应开头。</a:t>
            </a:r>
            <a:endParaRPr lang="zh-CN" altLang="en-US" sz="2800" b="1" dirty="0">
              <a:solidFill>
                <a:schemeClr val="tx2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3794" name="Picture 2" descr="d1f0c016a8b4d86820a4e9a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3795" name="Rectangle 3"/>
          <p:cNvSpPr/>
          <p:nvPr/>
        </p:nvSpPr>
        <p:spPr>
          <a:xfrm>
            <a:off x="228600" y="1527969"/>
            <a:ext cx="4114800" cy="187642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r>
              <a:rPr lang="en-US" altLang="zh-CN" sz="3600" b="1" dirty="0">
                <a:solidFill>
                  <a:srgbClr val="CC0099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         </a:t>
            </a:r>
            <a:r>
              <a:rPr lang="en-US" altLang="zh-CN" sz="3600" b="1" dirty="0">
                <a:solidFill>
                  <a:srgbClr val="996633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4</a:t>
            </a:r>
            <a:r>
              <a:rPr lang="zh-CN" altLang="en-US" sz="3600" b="1" dirty="0">
                <a:solidFill>
                  <a:srgbClr val="996633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、齐读</a:t>
            </a:r>
            <a:r>
              <a:rPr lang="en-US" altLang="zh-CN" sz="3600" b="1" dirty="0">
                <a:solidFill>
                  <a:srgbClr val="996633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5-8</a:t>
            </a:r>
            <a:r>
              <a:rPr lang="zh-CN" altLang="en-US" sz="3600" b="1" dirty="0">
                <a:solidFill>
                  <a:srgbClr val="996633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段，说一说每段大意。</a:t>
            </a:r>
            <a:r>
              <a:rPr lang="zh-CN" altLang="en-US" sz="3600" b="1" dirty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 </a:t>
            </a:r>
            <a:br>
              <a:rPr lang="zh-CN" altLang="en-US" sz="4400" b="1" dirty="0">
                <a:latin typeface="华文新魏" panose="02010800040101010101" pitchFamily="2" charset="-122"/>
                <a:ea typeface="华文新魏" panose="02010800040101010101" pitchFamily="2" charset="-122"/>
              </a:rPr>
            </a:br>
            <a:endParaRPr lang="zh-CN" altLang="en-US" sz="4400" b="1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81000" y="4000500"/>
            <a:ext cx="6019800" cy="1454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>
              <a:lnSpc>
                <a:spcPct val="150000"/>
              </a:lnSpc>
              <a:buClrTx/>
              <a:buSzTx/>
              <a:buFontTx/>
              <a:buNone/>
              <a:defRPr/>
            </a:pPr>
            <a:r>
              <a:rPr kumimoji="0" lang="en-US" altLang="zh-CN" sz="3200" b="1" kern="1200" cap="none" spc="0" normalizeH="0" baseline="0" noProof="0" dirty="0">
                <a:solidFill>
                  <a:srgbClr val="996633"/>
                </a:solidFill>
                <a:latin typeface="+mn-ea"/>
                <a:ea typeface="+mn-ea"/>
                <a:cs typeface="+mn-cs"/>
              </a:rPr>
              <a:t>5</a:t>
            </a:r>
            <a:r>
              <a:rPr kumimoji="0" lang="zh-CN" altLang="en-US" sz="3200" b="1" kern="1200" cap="none" spc="0" normalizeH="0" baseline="0" noProof="0" dirty="0">
                <a:solidFill>
                  <a:srgbClr val="996633"/>
                </a:solidFill>
                <a:latin typeface="+mn-ea"/>
                <a:ea typeface="+mn-ea"/>
                <a:cs typeface="+mn-cs"/>
              </a:rPr>
              <a:t>、</a:t>
            </a:r>
            <a:r>
              <a:rPr kumimoji="0" lang="en-US" altLang="zh-CN" sz="3200" b="1" kern="1200" cap="none" spc="0" normalizeH="0" baseline="0" noProof="0" dirty="0">
                <a:solidFill>
                  <a:srgbClr val="996633"/>
                </a:solidFill>
                <a:latin typeface="+mn-ea"/>
                <a:ea typeface="+mn-ea"/>
                <a:cs typeface="+mn-cs"/>
              </a:rPr>
              <a:t>6</a:t>
            </a:r>
            <a:r>
              <a:rPr kumimoji="0" lang="zh-CN" altLang="en-US" sz="3200" b="1" kern="1200" cap="none" spc="0" normalizeH="0" baseline="0" noProof="0" dirty="0">
                <a:solidFill>
                  <a:srgbClr val="996633"/>
                </a:solidFill>
                <a:latin typeface="+mn-ea"/>
                <a:ea typeface="+mn-ea"/>
                <a:cs typeface="+mn-cs"/>
              </a:rPr>
              <a:t>段写白杨树的形象和气质。</a:t>
            </a:r>
            <a:endParaRPr kumimoji="0" lang="en-US" altLang="zh-CN" sz="3200" b="1" kern="1200" cap="none" spc="0" normalizeH="0" baseline="0" noProof="0" dirty="0">
              <a:solidFill>
                <a:srgbClr val="996633"/>
              </a:solidFill>
              <a:latin typeface="+mn-ea"/>
              <a:ea typeface="+mn-ea"/>
              <a:cs typeface="+mn-cs"/>
            </a:endParaRPr>
          </a:p>
          <a:p>
            <a:pPr marR="0" defTabSz="914400">
              <a:lnSpc>
                <a:spcPct val="150000"/>
              </a:lnSpc>
              <a:buClrTx/>
              <a:buSzTx/>
              <a:buFontTx/>
              <a:buNone/>
              <a:defRPr/>
            </a:pPr>
            <a:r>
              <a:rPr kumimoji="0" lang="en-US" altLang="zh-CN" sz="3200" b="1" kern="1200" cap="none" spc="0" normalizeH="0" baseline="0" noProof="0" dirty="0">
                <a:solidFill>
                  <a:srgbClr val="996633"/>
                </a:solidFill>
                <a:latin typeface="+mn-ea"/>
                <a:ea typeface="+mn-ea"/>
                <a:cs typeface="+mn-cs"/>
              </a:rPr>
              <a:t>7</a:t>
            </a:r>
            <a:r>
              <a:rPr kumimoji="0" lang="zh-CN" altLang="en-US" sz="3200" b="1" kern="1200" cap="none" spc="0" normalizeH="0" baseline="0" noProof="0" dirty="0">
                <a:solidFill>
                  <a:srgbClr val="996633"/>
                </a:solidFill>
                <a:latin typeface="+mn-ea"/>
                <a:ea typeface="+mn-ea"/>
                <a:cs typeface="+mn-cs"/>
              </a:rPr>
              <a:t>、</a:t>
            </a:r>
            <a:r>
              <a:rPr kumimoji="0" lang="en-US" altLang="zh-CN" sz="3200" b="1" kern="1200" cap="none" spc="0" normalizeH="0" baseline="0" noProof="0" dirty="0">
                <a:solidFill>
                  <a:srgbClr val="996633"/>
                </a:solidFill>
                <a:latin typeface="+mn-ea"/>
                <a:ea typeface="+mn-ea"/>
                <a:cs typeface="+mn-cs"/>
              </a:rPr>
              <a:t>8</a:t>
            </a:r>
            <a:r>
              <a:rPr kumimoji="0" lang="zh-CN" altLang="en-US" sz="3200" b="1" kern="1200" cap="none" spc="0" normalizeH="0" baseline="0" noProof="0" dirty="0">
                <a:solidFill>
                  <a:srgbClr val="996633"/>
                </a:solidFill>
                <a:latin typeface="+mn-ea"/>
                <a:ea typeface="+mn-ea"/>
                <a:cs typeface="+mn-cs"/>
              </a:rPr>
              <a:t>段写白杨树的象征意义。</a:t>
            </a:r>
            <a:endParaRPr kumimoji="0" lang="zh-CN" altLang="en-US" sz="3200" b="1" kern="1200" cap="none" spc="0" normalizeH="0" baseline="0" noProof="0" dirty="0">
              <a:solidFill>
                <a:srgbClr val="996633"/>
              </a:solidFill>
              <a:latin typeface="+mn-ea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4818" name="图片 3" descr="W020090423375932186388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04800" y="495300"/>
            <a:ext cx="6096000" cy="46434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4819" name="TextBox 2"/>
          <p:cNvSpPr txBox="1"/>
          <p:nvPr/>
        </p:nvSpPr>
        <p:spPr>
          <a:xfrm>
            <a:off x="6858000" y="190500"/>
            <a:ext cx="1846263" cy="539750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r>
              <a:rPr lang="zh-CN" altLang="en-US" sz="3600" b="1" dirty="0">
                <a:solidFill>
                  <a:srgbClr val="FFFF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（五</a:t>
            </a:r>
            <a:r>
              <a:rPr lang="en-US" altLang="zh-CN" sz="3600" b="1" dirty="0">
                <a:solidFill>
                  <a:srgbClr val="FFFF00"/>
                </a:solidFill>
                <a:latin typeface="方正舒体" panose="02010601030101010101" pitchFamily="2" charset="-122"/>
                <a:ea typeface="方正姚体" panose="02010601030101010101" pitchFamily="2" charset="-122"/>
              </a:rPr>
              <a:t>—</a:t>
            </a:r>
            <a:r>
              <a:rPr lang="zh-CN" altLang="en-US" sz="3600" b="1" dirty="0">
                <a:solidFill>
                  <a:srgbClr val="FFFF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六段）                        那是力争上游的一种树，笔直的干，笔直的枝。</a:t>
            </a:r>
            <a:endParaRPr lang="zh-CN" altLang="en-US" sz="3600" b="1" dirty="0">
              <a:solidFill>
                <a:srgbClr val="FFFF0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34820" name="日期占位符 6"/>
          <p:cNvSpPr txBox="1">
            <a:spLocks noGrp="1"/>
          </p:cNvSpPr>
          <p:nvPr/>
        </p:nvSpPr>
        <p:spPr>
          <a:xfrm>
            <a:off x="457200" y="5297488"/>
            <a:ext cx="2133600" cy="303212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r>
              <a:rPr lang="zh-CN" altLang="en-US" sz="1200" dirty="0">
                <a:solidFill>
                  <a:srgbClr val="FFFFFF"/>
                </a:solidFill>
                <a:latin typeface="Arial" panose="020B0604020202020204" pitchFamily="34" charset="0"/>
              </a:rPr>
              <a:t> </a:t>
            </a:r>
            <a:endParaRPr lang="en-US" altLang="zh-CN" sz="12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4821" name="页脚占位符 5"/>
          <p:cNvSpPr txBox="1">
            <a:spLocks noGrp="1"/>
          </p:cNvSpPr>
          <p:nvPr/>
        </p:nvSpPr>
        <p:spPr>
          <a:xfrm>
            <a:off x="3124200" y="5297488"/>
            <a:ext cx="2895600" cy="303212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algn="ctr"/>
            <a:r>
              <a:rPr lang="zh-CN" altLang="en-US" sz="1200" dirty="0">
                <a:solidFill>
                  <a:srgbClr val="FFFFFF"/>
                </a:solidFill>
                <a:latin typeface="Arial" panose="020B0604020202020204" pitchFamily="34" charset="0"/>
              </a:rPr>
              <a:t> </a:t>
            </a:r>
            <a:endParaRPr lang="zh-CN" altLang="en-US" sz="12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4822" name="灯片编号占位符 4"/>
          <p:cNvSpPr txBox="1">
            <a:spLocks noGrp="1"/>
          </p:cNvSpPr>
          <p:nvPr/>
        </p:nvSpPr>
        <p:spPr>
          <a:xfrm>
            <a:off x="6553200" y="5297488"/>
            <a:ext cx="2133600" cy="303212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algn="r"/>
            <a:r>
              <a:rPr lang="zh-CN" altLang="en-US" sz="1200" dirty="0">
                <a:solidFill>
                  <a:srgbClr val="FFFFFF"/>
                </a:solidFill>
                <a:latin typeface="Arial" panose="020B0604020202020204" pitchFamily="34" charset="0"/>
              </a:rPr>
              <a:t> </a:t>
            </a:r>
            <a:endParaRPr lang="zh-CN" altLang="en-US" sz="12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5842" name="图片 1" descr="1598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73050" y="266700"/>
            <a:ext cx="5518150" cy="53070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5843" name="TextBox 2"/>
          <p:cNvSpPr txBox="1"/>
          <p:nvPr/>
        </p:nvSpPr>
        <p:spPr>
          <a:xfrm>
            <a:off x="6042025" y="894080"/>
            <a:ext cx="2644775" cy="4299585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>
            <a:spAutoFit/>
          </a:bodyPr>
          <a:p>
            <a:r>
              <a:rPr lang="zh-CN" altLang="en-US" sz="4000" b="1" dirty="0">
                <a:latin typeface="方正舒体" panose="02010601030101010101" pitchFamily="2" charset="-122"/>
                <a:ea typeface="方正舒体" panose="02010601030101010101" pitchFamily="2" charset="-122"/>
              </a:rPr>
              <a:t>它的干通常是丈把高，像加过人工似的，一丈以内绝无旁枝。</a:t>
            </a:r>
            <a:endParaRPr lang="zh-CN" altLang="en-US" sz="4000" b="1" dirty="0">
              <a:latin typeface="方正舒体" panose="02010601030101010101" pitchFamily="2" charset="-122"/>
              <a:ea typeface="方正舒体" panose="02010601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6866" name="图片 2" descr="5_5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04800" y="190500"/>
            <a:ext cx="5791200" cy="53165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6867" name="TextBox 4"/>
          <p:cNvSpPr txBox="1"/>
          <p:nvPr/>
        </p:nvSpPr>
        <p:spPr>
          <a:xfrm>
            <a:off x="6515100" y="190500"/>
            <a:ext cx="2400300" cy="541020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r>
              <a:rPr lang="zh-CN" altLang="en-US" sz="36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        它所有的丫枝一律向上，而且紧紧靠拢，也像加过人工似的，成为一束，绝不旁逸斜出。</a:t>
            </a:r>
            <a:endParaRPr lang="zh-CN" altLang="en-US" sz="3600" b="1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7890" name="图片 1" descr="2008698213875048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7891" name="日期占位符 5"/>
          <p:cNvSpPr txBox="1">
            <a:spLocks noGrp="1"/>
          </p:cNvSpPr>
          <p:nvPr/>
        </p:nvSpPr>
        <p:spPr>
          <a:xfrm>
            <a:off x="457200" y="5297488"/>
            <a:ext cx="2133600" cy="303212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r>
              <a:rPr lang="zh-CN" altLang="en-US" sz="1200" dirty="0">
                <a:solidFill>
                  <a:srgbClr val="FFFFFF"/>
                </a:solidFill>
                <a:latin typeface="Arial" panose="020B0604020202020204" pitchFamily="34" charset="0"/>
              </a:rPr>
              <a:t> </a:t>
            </a:r>
            <a:endParaRPr lang="en-US" altLang="zh-CN" sz="12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7892" name="页脚占位符 4"/>
          <p:cNvSpPr txBox="1">
            <a:spLocks noGrp="1"/>
          </p:cNvSpPr>
          <p:nvPr/>
        </p:nvSpPr>
        <p:spPr>
          <a:xfrm>
            <a:off x="3124200" y="5297488"/>
            <a:ext cx="2895600" cy="303212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algn="ctr"/>
            <a:r>
              <a:rPr lang="zh-CN" altLang="en-US" sz="1200" dirty="0">
                <a:solidFill>
                  <a:srgbClr val="FFFFFF"/>
                </a:solidFill>
                <a:latin typeface="Arial" panose="020B0604020202020204" pitchFamily="34" charset="0"/>
              </a:rPr>
              <a:t> </a:t>
            </a:r>
            <a:endParaRPr lang="zh-CN" altLang="en-US" sz="12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7893" name="灯片编号占位符 3"/>
          <p:cNvSpPr txBox="1">
            <a:spLocks noGrp="1"/>
          </p:cNvSpPr>
          <p:nvPr/>
        </p:nvSpPr>
        <p:spPr>
          <a:xfrm>
            <a:off x="6553200" y="5297488"/>
            <a:ext cx="2133600" cy="303212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algn="r"/>
            <a:fld id="{9A0DB2DC-4C9A-4742-B13C-FB6460FD3503}" type="slidenum">
              <a:rPr lang="zh-CN" altLang="en-US" sz="1200" dirty="0">
                <a:solidFill>
                  <a:srgbClr val="FFFFFF"/>
                </a:solidFill>
                <a:latin typeface="Arial" panose="020B0604020202020204" pitchFamily="34" charset="0"/>
              </a:rPr>
            </a:fld>
            <a:endParaRPr lang="zh-CN" altLang="en-US" sz="12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pic>
        <p:nvPicPr>
          <p:cNvPr id="37894" name="Picture 8" descr="http://pic43.nipic.com/20140625/17700690_172045998000_2.jpg"/>
          <p:cNvPicPr>
            <a:picLocks noChangeAspect="1"/>
          </p:cNvPicPr>
          <p:nvPr/>
        </p:nvPicPr>
        <p:blipFill>
          <a:blip r:embed="rId2"/>
          <a:srcRect b="4668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7895" name="TextBox 2"/>
          <p:cNvSpPr txBox="1"/>
          <p:nvPr/>
        </p:nvSpPr>
        <p:spPr>
          <a:xfrm>
            <a:off x="533400" y="190500"/>
            <a:ext cx="8196263" cy="21240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    </a:t>
            </a:r>
            <a:r>
              <a:rPr lang="zh-CN" altLang="en-US" sz="4400" b="1" dirty="0">
                <a:latin typeface="Arial" panose="020B0604020202020204" pitchFamily="34" charset="0"/>
                <a:ea typeface="华文行楷" panose="02010800040101010101" pitchFamily="2" charset="-122"/>
              </a:rPr>
              <a:t>它的宽大的叶子也是片片向上，几乎没有斜生的，更不用说倒垂了。</a:t>
            </a:r>
            <a:endParaRPr lang="zh-CN" altLang="en-US" sz="4400" b="1" dirty="0"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78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8914" name="图片 1" descr="10c650a74258efb4d043580a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8915" name="Picture 2" descr="白杨树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23" name="Rectangle 3"/>
          <p:cNvSpPr/>
          <p:nvPr/>
        </p:nvSpPr>
        <p:spPr>
          <a:xfrm>
            <a:off x="3124200" y="495300"/>
            <a:ext cx="5594350" cy="230822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r>
              <a:rPr lang="zh-CN" altLang="en-US" sz="4800" b="1" dirty="0">
                <a:solidFill>
                  <a:srgbClr val="FF006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它的皮光滑而有银色的晕圈，微微泛出淡青色。 </a:t>
            </a:r>
            <a:endParaRPr lang="zh-CN" altLang="en-US" sz="4800" b="1" dirty="0">
              <a:solidFill>
                <a:srgbClr val="FF006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9938" name="TextBox 2"/>
          <p:cNvSpPr txBox="1"/>
          <p:nvPr/>
        </p:nvSpPr>
        <p:spPr>
          <a:xfrm>
            <a:off x="5334000" y="266700"/>
            <a:ext cx="3632200" cy="5119688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r>
              <a:rPr lang="zh-CN" altLang="en-US" sz="2400" b="1" dirty="0">
                <a:latin typeface="华文行楷" panose="02010800040101010101" pitchFamily="2" charset="-122"/>
              </a:rPr>
              <a:t>         </a:t>
            </a:r>
            <a:r>
              <a:rPr lang="zh-CN" altLang="en-US" sz="3200" b="1" dirty="0">
                <a:latin typeface="华文行楷" panose="02010800040101010101" pitchFamily="2" charset="-122"/>
                <a:ea typeface="华文行楷" panose="02010800040101010101" pitchFamily="2" charset="-122"/>
              </a:rPr>
              <a:t>这是虽在北方风雪的压迫下却保持着倔强挺立的一种树。哪怕只有碗那样粗细，它却努力向上发展，高到丈许，两丈，参天耸立，不折不挠，对抗着西北风。</a:t>
            </a:r>
            <a:endParaRPr lang="zh-CN" altLang="en-US" sz="3200" b="1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39939" name="日期占位符 6"/>
          <p:cNvSpPr txBox="1">
            <a:spLocks noGrp="1"/>
          </p:cNvSpPr>
          <p:nvPr/>
        </p:nvSpPr>
        <p:spPr>
          <a:xfrm>
            <a:off x="457200" y="5297488"/>
            <a:ext cx="2133600" cy="303212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fld id="{BB962C8B-B14F-4D97-AF65-F5344CB8AC3E}" type="datetime1">
              <a:rPr lang="zh-CN" altLang="en-US" sz="1200" dirty="0">
                <a:solidFill>
                  <a:srgbClr val="FFFFFF"/>
                </a:solidFill>
                <a:latin typeface="Arial" panose="020B0604020202020204" pitchFamily="34" charset="0"/>
              </a:rPr>
            </a:fld>
            <a:endParaRPr lang="zh-CN" altLang="en-US" sz="12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pic>
        <p:nvPicPr>
          <p:cNvPr id="39940" name="Picture 6" descr="图片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5145088" cy="5715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0962" name="图片 3" descr="71936458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57200" y="0"/>
            <a:ext cx="8153400" cy="42291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0963" name="日期占位符 5"/>
          <p:cNvSpPr txBox="1">
            <a:spLocks noGrp="1"/>
          </p:cNvSpPr>
          <p:nvPr/>
        </p:nvSpPr>
        <p:spPr>
          <a:xfrm>
            <a:off x="457200" y="5297488"/>
            <a:ext cx="2133600" cy="303212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r>
              <a:rPr lang="zh-CN" altLang="en-US" sz="1200" dirty="0">
                <a:solidFill>
                  <a:srgbClr val="FFFFFF"/>
                </a:solidFill>
                <a:latin typeface="Arial" panose="020B0604020202020204" pitchFamily="34" charset="0"/>
              </a:rPr>
              <a:t> </a:t>
            </a:r>
            <a:endParaRPr lang="en-US" altLang="zh-CN" sz="12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3796" name="页脚占位符 4"/>
          <p:cNvSpPr txBox="1">
            <a:spLocks noGrp="1"/>
          </p:cNvSpPr>
          <p:nvPr/>
        </p:nvSpPr>
        <p:spPr>
          <a:xfrm>
            <a:off x="152400" y="4229100"/>
            <a:ext cx="8763000" cy="1220788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r>
              <a:rPr lang="zh-CN" altLang="en-US" sz="4400" b="1" dirty="0">
                <a:solidFill>
                  <a:srgbClr val="FFFF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      </a:t>
            </a:r>
            <a:r>
              <a:rPr lang="zh-CN" altLang="en-US" sz="3600" b="1" dirty="0">
                <a:solidFill>
                  <a:srgbClr val="FFFF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这就是白杨树，西北极普通的一种树，然而决不是平凡的树！</a:t>
            </a:r>
            <a:endParaRPr lang="zh-CN" altLang="en-US" sz="4400" b="1" dirty="0">
              <a:solidFill>
                <a:srgbClr val="FFFF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40965" name="灯片编号占位符 2"/>
          <p:cNvSpPr txBox="1">
            <a:spLocks noGrp="1"/>
          </p:cNvSpPr>
          <p:nvPr/>
        </p:nvSpPr>
        <p:spPr>
          <a:xfrm>
            <a:off x="6553200" y="5297488"/>
            <a:ext cx="2133600" cy="303212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algn="r"/>
            <a:r>
              <a:rPr lang="zh-CN" altLang="en-US" sz="1200" dirty="0">
                <a:solidFill>
                  <a:srgbClr val="FFFFFF"/>
                </a:solidFill>
                <a:latin typeface="Arial" panose="020B0604020202020204" pitchFamily="34" charset="0"/>
              </a:rPr>
              <a:t> </a:t>
            </a:r>
            <a:endParaRPr lang="zh-CN" altLang="en-US" sz="12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6" grpId="0" bldLvl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" name="Group 5"/>
          <p:cNvGrpSpPr/>
          <p:nvPr/>
        </p:nvGrpSpPr>
        <p:grpSpPr>
          <a:xfrm>
            <a:off x="990600" y="876300"/>
            <a:ext cx="914400" cy="2349500"/>
            <a:chOff x="0" y="0"/>
            <a:chExt cx="432" cy="1632"/>
          </a:xfrm>
        </p:grpSpPr>
        <p:sp>
          <p:nvSpPr>
            <p:cNvPr id="42012" name="Oval 6"/>
            <p:cNvSpPr/>
            <p:nvPr/>
          </p:nvSpPr>
          <p:spPr>
            <a:xfrm>
              <a:off x="0" y="0"/>
              <a:ext cx="432" cy="1632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wrap="none" anchor="ctr"/>
            <a:p>
              <a:pPr algn="ctr"/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42013" name="Text Box 7"/>
            <p:cNvSpPr txBox="1"/>
            <p:nvPr/>
          </p:nvSpPr>
          <p:spPr>
            <a:xfrm>
              <a:off x="36" y="265"/>
              <a:ext cx="320" cy="1199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>
              <a:spAutoFit/>
            </a:bodyPr>
            <a:p>
              <a:pPr algn="ctr">
                <a:spcBef>
                  <a:spcPct val="50000"/>
                </a:spcBef>
              </a:pPr>
              <a:r>
                <a:rPr lang="zh-CN" altLang="en-US" sz="3200" b="1" dirty="0">
                  <a:latin typeface="Arial" panose="020B0604020202020204" pitchFamily="34" charset="0"/>
                  <a:ea typeface="楷体_GB2312" pitchFamily="49" charset="-122"/>
                </a:rPr>
                <a:t>外部形态</a:t>
              </a:r>
              <a:endParaRPr lang="zh-CN" altLang="en-US" sz="3200" b="1" dirty="0">
                <a:latin typeface="Arial" panose="020B0604020202020204" pitchFamily="34" charset="0"/>
                <a:ea typeface="楷体_GB2312" pitchFamily="49" charset="-122"/>
              </a:endParaRPr>
            </a:p>
          </p:txBody>
        </p:sp>
      </p:grpSp>
      <p:grpSp>
        <p:nvGrpSpPr>
          <p:cNvPr id="3" name="Group 8"/>
          <p:cNvGrpSpPr/>
          <p:nvPr/>
        </p:nvGrpSpPr>
        <p:grpSpPr>
          <a:xfrm>
            <a:off x="914400" y="114300"/>
            <a:ext cx="2438400" cy="3111500"/>
            <a:chOff x="0" y="28"/>
            <a:chExt cx="1387" cy="2353"/>
          </a:xfrm>
        </p:grpSpPr>
        <p:grpSp>
          <p:nvGrpSpPr>
            <p:cNvPr id="42005" name="Group 9"/>
            <p:cNvGrpSpPr/>
            <p:nvPr/>
          </p:nvGrpSpPr>
          <p:grpSpPr>
            <a:xfrm>
              <a:off x="0" y="28"/>
              <a:ext cx="1296" cy="461"/>
              <a:chOff x="0" y="28"/>
              <a:chExt cx="1296" cy="461"/>
            </a:xfrm>
          </p:grpSpPr>
          <p:sp>
            <p:nvSpPr>
              <p:cNvPr id="42010" name="Oval 10"/>
              <p:cNvSpPr/>
              <p:nvPr/>
            </p:nvSpPr>
            <p:spPr>
              <a:xfrm>
                <a:off x="0" y="28"/>
                <a:ext cx="1296" cy="461"/>
              </a:xfrm>
              <a:prstGeom prst="ellipse">
                <a:avLst/>
              </a:prstGeom>
              <a:solidFill>
                <a:srgbClr val="FF9900"/>
              </a:solidFill>
              <a:ln w="9525">
                <a:noFill/>
              </a:ln>
            </p:spPr>
            <p:txBody>
              <a:bodyPr wrap="none" anchor="ctr"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42011" name="Text Box 11"/>
              <p:cNvSpPr txBox="1"/>
              <p:nvPr/>
            </p:nvSpPr>
            <p:spPr>
              <a:xfrm>
                <a:off x="130" y="28"/>
                <a:ext cx="1104" cy="44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algn="ctr">
                  <a:spcBef>
                    <a:spcPct val="50000"/>
                  </a:spcBef>
                </a:pPr>
                <a:r>
                  <a:rPr lang="zh-CN" altLang="en-US" sz="3200" b="1" dirty="0">
                    <a:latin typeface="Arial" panose="020B0604020202020204" pitchFamily="34" charset="0"/>
                    <a:ea typeface="楷体_GB2312" pitchFamily="49" charset="-122"/>
                  </a:rPr>
                  <a:t>总的形象</a:t>
                </a:r>
                <a:endParaRPr lang="zh-CN" altLang="en-US" sz="3200" b="1" dirty="0">
                  <a:latin typeface="Arial" panose="020B0604020202020204" pitchFamily="34" charset="0"/>
                  <a:ea typeface="楷体_GB2312" pitchFamily="49" charset="-122"/>
                </a:endParaRPr>
              </a:p>
            </p:txBody>
          </p:sp>
        </p:grpSp>
        <p:sp>
          <p:nvSpPr>
            <p:cNvPr id="42006" name="Oval 13"/>
            <p:cNvSpPr/>
            <p:nvPr/>
          </p:nvSpPr>
          <p:spPr>
            <a:xfrm>
              <a:off x="737" y="662"/>
              <a:ext cx="650" cy="336"/>
            </a:xfrm>
            <a:prstGeom prst="ellipse">
              <a:avLst/>
            </a:prstGeom>
            <a:solidFill>
              <a:srgbClr val="FFFF00"/>
            </a:solidFill>
            <a:ln w="9525">
              <a:noFill/>
            </a:ln>
          </p:spPr>
          <p:txBody>
            <a:bodyPr wrap="none" anchor="ctr"/>
            <a:p>
              <a:r>
                <a:rPr lang="zh-CN" altLang="en-US" sz="3200" b="1" dirty="0">
                  <a:latin typeface="Arial" panose="020B0604020202020204" pitchFamily="34" charset="0"/>
                </a:rPr>
                <a:t> 干</a:t>
              </a:r>
              <a:endParaRPr lang="zh-CN" altLang="en-US" sz="3200" b="1" dirty="0">
                <a:latin typeface="Arial" panose="020B0604020202020204" pitchFamily="34" charset="0"/>
              </a:endParaRPr>
            </a:p>
          </p:txBody>
        </p:sp>
        <p:sp>
          <p:nvSpPr>
            <p:cNvPr id="42007" name="Oval 16"/>
            <p:cNvSpPr/>
            <p:nvPr/>
          </p:nvSpPr>
          <p:spPr>
            <a:xfrm>
              <a:off x="737" y="1123"/>
              <a:ext cx="646" cy="336"/>
            </a:xfrm>
            <a:prstGeom prst="ellipse">
              <a:avLst/>
            </a:prstGeom>
            <a:solidFill>
              <a:srgbClr val="99CCFF"/>
            </a:solidFill>
            <a:ln w="9525">
              <a:noFill/>
            </a:ln>
          </p:spPr>
          <p:txBody>
            <a:bodyPr wrap="none" anchor="ctr"/>
            <a:p>
              <a:r>
                <a:rPr lang="zh-CN" altLang="en-US" sz="3200" b="1" dirty="0">
                  <a:latin typeface="Arial" panose="020B0604020202020204" pitchFamily="34" charset="0"/>
                </a:rPr>
                <a:t> 枝</a:t>
              </a:r>
              <a:endParaRPr lang="zh-CN" altLang="en-US" sz="3200" b="1" dirty="0">
                <a:latin typeface="Arial" panose="020B0604020202020204" pitchFamily="34" charset="0"/>
              </a:endParaRPr>
            </a:p>
          </p:txBody>
        </p:sp>
        <p:sp>
          <p:nvSpPr>
            <p:cNvPr id="42008" name="Oval 19"/>
            <p:cNvSpPr/>
            <p:nvPr/>
          </p:nvSpPr>
          <p:spPr>
            <a:xfrm>
              <a:off x="780" y="1584"/>
              <a:ext cx="602" cy="336"/>
            </a:xfrm>
            <a:prstGeom prst="ellipse">
              <a:avLst/>
            </a:prstGeom>
            <a:solidFill>
              <a:srgbClr val="FF0000"/>
            </a:solidFill>
            <a:ln w="9525">
              <a:noFill/>
            </a:ln>
          </p:spPr>
          <p:txBody>
            <a:bodyPr wrap="none" anchor="ctr"/>
            <a:p>
              <a:r>
                <a:rPr lang="zh-CN" altLang="en-US" sz="3200" b="1" dirty="0">
                  <a:latin typeface="Arial" panose="020B0604020202020204" pitchFamily="34" charset="0"/>
                </a:rPr>
                <a:t> 叶</a:t>
              </a:r>
              <a:endParaRPr lang="zh-CN" altLang="en-US" sz="3200" b="1" dirty="0">
                <a:latin typeface="Arial" panose="020B0604020202020204" pitchFamily="34" charset="0"/>
              </a:endParaRPr>
            </a:p>
          </p:txBody>
        </p:sp>
        <p:sp>
          <p:nvSpPr>
            <p:cNvPr id="42009" name="Oval 22"/>
            <p:cNvSpPr/>
            <p:nvPr/>
          </p:nvSpPr>
          <p:spPr>
            <a:xfrm>
              <a:off x="737" y="2045"/>
              <a:ext cx="650" cy="336"/>
            </a:xfrm>
            <a:prstGeom prst="ellipse">
              <a:avLst/>
            </a:prstGeom>
            <a:solidFill>
              <a:srgbClr val="CC99FF"/>
            </a:solidFill>
            <a:ln w="9525">
              <a:noFill/>
            </a:ln>
          </p:spPr>
          <p:txBody>
            <a:bodyPr wrap="none" anchor="ctr"/>
            <a:p>
              <a:r>
                <a:rPr lang="zh-CN" altLang="en-US" sz="3200" b="1" dirty="0">
                  <a:latin typeface="Arial" panose="020B0604020202020204" pitchFamily="34" charset="0"/>
                </a:rPr>
                <a:t> 皮</a:t>
              </a:r>
              <a:endParaRPr lang="zh-CN" altLang="en-US" sz="3200" b="1" dirty="0">
                <a:latin typeface="Arial" panose="020B0604020202020204" pitchFamily="34" charset="0"/>
              </a:endParaRPr>
            </a:p>
          </p:txBody>
        </p:sp>
      </p:grpSp>
      <p:sp>
        <p:nvSpPr>
          <p:cNvPr id="34840" name="Oval 24"/>
          <p:cNvSpPr/>
          <p:nvPr/>
        </p:nvSpPr>
        <p:spPr>
          <a:xfrm>
            <a:off x="3505200" y="114300"/>
            <a:ext cx="2667000" cy="609600"/>
          </a:xfrm>
          <a:prstGeom prst="ellipse">
            <a:avLst/>
          </a:prstGeom>
          <a:solidFill>
            <a:schemeClr val="accent1"/>
          </a:solidFill>
          <a:ln w="9525">
            <a:noFill/>
          </a:ln>
        </p:spPr>
        <p:txBody>
          <a:bodyPr wrap="none" anchor="ctr"/>
          <a:p>
            <a:pPr algn="ctr"/>
            <a:r>
              <a:rPr lang="zh-CN" altLang="en-US" sz="3200" b="1" dirty="0">
                <a:latin typeface="Arial" panose="020B0604020202020204" pitchFamily="34" charset="0"/>
                <a:ea typeface="楷体_GB2312" pitchFamily="49" charset="-122"/>
              </a:rPr>
              <a:t>力争上游</a:t>
            </a:r>
            <a:endParaRPr lang="zh-CN" altLang="en-US" sz="3200" b="1" dirty="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34841" name="Oval 25"/>
          <p:cNvSpPr/>
          <p:nvPr/>
        </p:nvSpPr>
        <p:spPr>
          <a:xfrm>
            <a:off x="3429000" y="876300"/>
            <a:ext cx="3124200" cy="571500"/>
          </a:xfrm>
          <a:prstGeom prst="ellipse">
            <a:avLst/>
          </a:prstGeom>
          <a:solidFill>
            <a:schemeClr val="accent1"/>
          </a:solidFill>
          <a:ln w="9525">
            <a:noFill/>
          </a:ln>
        </p:spPr>
        <p:txBody>
          <a:bodyPr wrap="none" anchor="ctr"/>
          <a:p>
            <a:pPr algn="ctr"/>
            <a:r>
              <a:rPr lang="zh-CN" altLang="en-US" sz="3200" b="1" dirty="0">
                <a:latin typeface="Arial" panose="020B0604020202020204" pitchFamily="34" charset="0"/>
                <a:ea typeface="楷体_GB2312" pitchFamily="49" charset="-122"/>
              </a:rPr>
              <a:t>笔直，绝无旁枝</a:t>
            </a:r>
            <a:endParaRPr lang="zh-CN" altLang="en-US" sz="3200" b="1" dirty="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34842" name="Oval 26"/>
          <p:cNvSpPr/>
          <p:nvPr/>
        </p:nvSpPr>
        <p:spPr>
          <a:xfrm>
            <a:off x="3429000" y="1485900"/>
            <a:ext cx="3048000" cy="571500"/>
          </a:xfrm>
          <a:prstGeom prst="ellipse">
            <a:avLst/>
          </a:prstGeom>
          <a:solidFill>
            <a:schemeClr val="accent1"/>
          </a:solidFill>
          <a:ln w="9525">
            <a:noFill/>
          </a:ln>
        </p:spPr>
        <p:txBody>
          <a:bodyPr wrap="none" anchor="ctr"/>
          <a:p>
            <a:pPr algn="ctr"/>
            <a:r>
              <a:rPr lang="zh-CN" altLang="en-US" sz="3200" b="1" dirty="0">
                <a:latin typeface="Arial" panose="020B0604020202020204" pitchFamily="34" charset="0"/>
                <a:ea typeface="楷体_GB2312" pitchFamily="49" charset="-122"/>
              </a:rPr>
              <a:t>笔直，紧紧靠拢</a:t>
            </a:r>
            <a:endParaRPr lang="zh-CN" altLang="en-US" sz="3200" b="1" dirty="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34843" name="Oval 27"/>
          <p:cNvSpPr/>
          <p:nvPr/>
        </p:nvSpPr>
        <p:spPr>
          <a:xfrm>
            <a:off x="3505200" y="2095500"/>
            <a:ext cx="2819400" cy="520700"/>
          </a:xfrm>
          <a:prstGeom prst="ellipse">
            <a:avLst/>
          </a:prstGeom>
          <a:solidFill>
            <a:schemeClr val="accent1"/>
          </a:solidFill>
          <a:ln w="9525">
            <a:noFill/>
          </a:ln>
        </p:spPr>
        <p:txBody>
          <a:bodyPr wrap="none" anchor="ctr"/>
          <a:p>
            <a:pPr algn="ctr"/>
            <a:r>
              <a:rPr lang="zh-CN" altLang="en-US" sz="3200" b="1" dirty="0">
                <a:latin typeface="Arial" panose="020B0604020202020204" pitchFamily="34" charset="0"/>
                <a:ea typeface="楷体_GB2312" pitchFamily="49" charset="-122"/>
              </a:rPr>
              <a:t>片片向上</a:t>
            </a:r>
            <a:endParaRPr lang="zh-CN" altLang="en-US" sz="3200" b="1" dirty="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34844" name="Oval 28"/>
          <p:cNvSpPr/>
          <p:nvPr/>
        </p:nvSpPr>
        <p:spPr>
          <a:xfrm>
            <a:off x="3581400" y="2705100"/>
            <a:ext cx="2743200" cy="571500"/>
          </a:xfrm>
          <a:prstGeom prst="ellipse">
            <a:avLst/>
          </a:prstGeom>
          <a:solidFill>
            <a:schemeClr val="accent1"/>
          </a:solidFill>
          <a:ln w="9525">
            <a:noFill/>
          </a:ln>
        </p:spPr>
        <p:txBody>
          <a:bodyPr wrap="none" anchor="ctr"/>
          <a:p>
            <a:pPr algn="ctr"/>
            <a:r>
              <a:rPr lang="zh-CN" altLang="en-US" sz="3200" b="1" dirty="0">
                <a:latin typeface="Arial" panose="020B0604020202020204" pitchFamily="34" charset="0"/>
                <a:ea typeface="楷体_GB2312" pitchFamily="49" charset="-122"/>
              </a:rPr>
              <a:t>光滑淡青色</a:t>
            </a:r>
            <a:endParaRPr lang="zh-CN" altLang="en-US" sz="3200" b="1" dirty="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34845" name="Oval 29"/>
          <p:cNvSpPr/>
          <p:nvPr/>
        </p:nvSpPr>
        <p:spPr>
          <a:xfrm>
            <a:off x="6629400" y="876300"/>
            <a:ext cx="1066800" cy="444500"/>
          </a:xfrm>
          <a:prstGeom prst="ellipse">
            <a:avLst/>
          </a:prstGeom>
          <a:solidFill>
            <a:srgbClr val="FFFF00"/>
          </a:solidFill>
          <a:ln w="95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sz="3200" b="1" dirty="0">
                <a:latin typeface="Arial" panose="020B0604020202020204" pitchFamily="34" charset="0"/>
                <a:ea typeface="方正姚体" panose="02010601030101010101" pitchFamily="2" charset="-122"/>
              </a:rPr>
              <a:t>正直</a:t>
            </a:r>
            <a:endParaRPr lang="zh-CN" altLang="en-US" sz="3200" b="1" dirty="0">
              <a:latin typeface="Arial" panose="020B0604020202020204" pitchFamily="34" charset="0"/>
              <a:ea typeface="方正姚体" panose="02010601030101010101" pitchFamily="2" charset="-122"/>
            </a:endParaRPr>
          </a:p>
        </p:txBody>
      </p:sp>
      <p:sp>
        <p:nvSpPr>
          <p:cNvPr id="34846" name="Oval 30"/>
          <p:cNvSpPr/>
          <p:nvPr/>
        </p:nvSpPr>
        <p:spPr>
          <a:xfrm>
            <a:off x="6629400" y="1485900"/>
            <a:ext cx="1066800" cy="444500"/>
          </a:xfrm>
          <a:prstGeom prst="ellipse">
            <a:avLst/>
          </a:prstGeom>
          <a:solidFill>
            <a:srgbClr val="99CCFF"/>
          </a:solidFill>
          <a:ln w="95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sz="3200" b="1" dirty="0">
                <a:latin typeface="Arial" panose="020B0604020202020204" pitchFamily="34" charset="0"/>
                <a:ea typeface="方正姚体" panose="02010601030101010101" pitchFamily="2" charset="-122"/>
              </a:rPr>
              <a:t>团结</a:t>
            </a:r>
            <a:endParaRPr lang="zh-CN" altLang="en-US" sz="3200" b="1" dirty="0">
              <a:latin typeface="Arial" panose="020B0604020202020204" pitchFamily="34" charset="0"/>
              <a:ea typeface="方正姚体" panose="02010601030101010101" pitchFamily="2" charset="-122"/>
            </a:endParaRPr>
          </a:p>
        </p:txBody>
      </p:sp>
      <p:sp>
        <p:nvSpPr>
          <p:cNvPr id="34847" name="Oval 31"/>
          <p:cNvSpPr/>
          <p:nvPr/>
        </p:nvSpPr>
        <p:spPr>
          <a:xfrm>
            <a:off x="6705600" y="2171700"/>
            <a:ext cx="1143000" cy="457200"/>
          </a:xfrm>
          <a:prstGeom prst="ellipse">
            <a:avLst/>
          </a:prstGeom>
          <a:solidFill>
            <a:srgbClr val="FF0000"/>
          </a:solidFill>
          <a:ln w="9525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sz="3200" b="1" dirty="0">
                <a:latin typeface="Arial" panose="020B0604020202020204" pitchFamily="34" charset="0"/>
                <a:ea typeface="方正姚体" panose="02010601030101010101" pitchFamily="2" charset="-122"/>
              </a:rPr>
              <a:t>进取</a:t>
            </a:r>
            <a:endParaRPr lang="zh-CN" altLang="en-US" sz="3200" b="1" dirty="0">
              <a:latin typeface="Arial" panose="020B0604020202020204" pitchFamily="34" charset="0"/>
              <a:ea typeface="方正姚体" panose="02010601030101010101" pitchFamily="2" charset="-122"/>
            </a:endParaRPr>
          </a:p>
        </p:txBody>
      </p:sp>
      <p:sp>
        <p:nvSpPr>
          <p:cNvPr id="34848" name="Oval 32"/>
          <p:cNvSpPr/>
          <p:nvPr/>
        </p:nvSpPr>
        <p:spPr>
          <a:xfrm>
            <a:off x="6705600" y="2781300"/>
            <a:ext cx="1143000" cy="457200"/>
          </a:xfrm>
          <a:prstGeom prst="ellipse">
            <a:avLst/>
          </a:prstGeom>
          <a:solidFill>
            <a:srgbClr val="CC99FF"/>
          </a:solidFill>
          <a:ln w="95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sz="3200" b="1" dirty="0">
                <a:latin typeface="Arial" panose="020B0604020202020204" pitchFamily="34" charset="0"/>
                <a:ea typeface="方正姚体" panose="02010601030101010101" pitchFamily="2" charset="-122"/>
              </a:rPr>
              <a:t>质朴</a:t>
            </a:r>
            <a:endParaRPr lang="zh-CN" altLang="en-US" sz="3200" b="1" dirty="0">
              <a:latin typeface="Arial" panose="020B0604020202020204" pitchFamily="34" charset="0"/>
              <a:ea typeface="方正姚体" panose="02010601030101010101" pitchFamily="2" charset="-122"/>
            </a:endParaRPr>
          </a:p>
        </p:txBody>
      </p:sp>
      <p:grpSp>
        <p:nvGrpSpPr>
          <p:cNvPr id="5" name="Group 33"/>
          <p:cNvGrpSpPr/>
          <p:nvPr/>
        </p:nvGrpSpPr>
        <p:grpSpPr>
          <a:xfrm>
            <a:off x="990600" y="3314700"/>
            <a:ext cx="914400" cy="2286000"/>
            <a:chOff x="0" y="0"/>
            <a:chExt cx="432" cy="1632"/>
          </a:xfrm>
        </p:grpSpPr>
        <p:sp>
          <p:nvSpPr>
            <p:cNvPr id="42003" name="Oval 34"/>
            <p:cNvSpPr/>
            <p:nvPr/>
          </p:nvSpPr>
          <p:spPr>
            <a:xfrm>
              <a:off x="0" y="0"/>
              <a:ext cx="432" cy="1632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wrap="none" anchor="ctr"/>
            <a:p>
              <a:pPr algn="ctr"/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42004" name="Text Box 35"/>
            <p:cNvSpPr txBox="1"/>
            <p:nvPr/>
          </p:nvSpPr>
          <p:spPr>
            <a:xfrm>
              <a:off x="36" y="181"/>
              <a:ext cx="320" cy="1314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>
              <a:spAutoFit/>
            </a:bodyPr>
            <a:p>
              <a:pPr algn="ctr">
                <a:spcBef>
                  <a:spcPct val="50000"/>
                </a:spcBef>
              </a:pPr>
              <a:r>
                <a:rPr lang="zh-CN" altLang="en-US" sz="3200" b="1" dirty="0">
                  <a:latin typeface="Arial" panose="020B0604020202020204" pitchFamily="34" charset="0"/>
                  <a:ea typeface="楷体_GB2312" pitchFamily="49" charset="-122"/>
                </a:rPr>
                <a:t>内在气质</a:t>
              </a:r>
              <a:endParaRPr lang="zh-CN" altLang="en-US" sz="3200" b="1" dirty="0">
                <a:latin typeface="Arial" panose="020B0604020202020204" pitchFamily="34" charset="0"/>
                <a:ea typeface="楷体_GB2312" pitchFamily="49" charset="-122"/>
              </a:endParaRPr>
            </a:p>
          </p:txBody>
        </p:sp>
      </p:grpSp>
      <p:sp>
        <p:nvSpPr>
          <p:cNvPr id="34852" name="Oval 36"/>
          <p:cNvSpPr/>
          <p:nvPr/>
        </p:nvSpPr>
        <p:spPr>
          <a:xfrm>
            <a:off x="3657600" y="3695700"/>
            <a:ext cx="2743200" cy="533400"/>
          </a:xfrm>
          <a:prstGeom prst="ellipse">
            <a:avLst/>
          </a:prstGeom>
          <a:solidFill>
            <a:schemeClr val="bg1"/>
          </a:solidFill>
          <a:ln w="9525">
            <a:noFill/>
          </a:ln>
        </p:spPr>
        <p:txBody>
          <a:bodyPr wrap="none" anchor="ctr"/>
          <a:p>
            <a:pPr algn="ctr"/>
            <a:r>
              <a:rPr lang="zh-CN" altLang="en-US" sz="3600" b="1" dirty="0">
                <a:solidFill>
                  <a:srgbClr val="CC0099"/>
                </a:solidFill>
                <a:latin typeface="Arial" panose="020B0604020202020204" pitchFamily="34" charset="0"/>
                <a:ea typeface="楷体_GB2312" pitchFamily="49" charset="-122"/>
              </a:rPr>
              <a:t>倔强挺立</a:t>
            </a:r>
            <a:endParaRPr lang="zh-CN" altLang="en-US" sz="3600" b="1" dirty="0">
              <a:solidFill>
                <a:srgbClr val="CC0099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34853" name="Oval 37"/>
          <p:cNvSpPr/>
          <p:nvPr/>
        </p:nvSpPr>
        <p:spPr>
          <a:xfrm>
            <a:off x="3657600" y="4305300"/>
            <a:ext cx="2819400" cy="533400"/>
          </a:xfrm>
          <a:prstGeom prst="ellipse">
            <a:avLst/>
          </a:prstGeom>
          <a:solidFill>
            <a:schemeClr val="bg1"/>
          </a:solidFill>
          <a:ln w="9525">
            <a:noFill/>
          </a:ln>
        </p:spPr>
        <p:txBody>
          <a:bodyPr wrap="none" anchor="ctr"/>
          <a:p>
            <a:pPr algn="ctr"/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参天耸立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34854" name="Oval 38"/>
          <p:cNvSpPr/>
          <p:nvPr/>
        </p:nvSpPr>
        <p:spPr>
          <a:xfrm>
            <a:off x="3657600" y="4914900"/>
            <a:ext cx="2743200" cy="533400"/>
          </a:xfrm>
          <a:prstGeom prst="ellipse">
            <a:avLst/>
          </a:prstGeom>
          <a:solidFill>
            <a:schemeClr val="bg1"/>
          </a:solidFill>
          <a:ln w="9525">
            <a:noFill/>
          </a:ln>
        </p:spPr>
        <p:txBody>
          <a:bodyPr wrap="none" anchor="ctr"/>
          <a:p>
            <a:pPr algn="ctr"/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不折不挠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41" name="椭圆形标注 40"/>
          <p:cNvSpPr/>
          <p:nvPr/>
        </p:nvSpPr>
        <p:spPr>
          <a:xfrm>
            <a:off x="8001000" y="1104900"/>
            <a:ext cx="1143000" cy="914400"/>
          </a:xfrm>
          <a:prstGeom prst="wedgeEllipseCallout">
            <a:avLst>
              <a:gd name="adj1" fmla="val -94184"/>
              <a:gd name="adj2" fmla="val 3854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形美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3" name="椭圆形标注 42"/>
          <p:cNvSpPr/>
          <p:nvPr/>
        </p:nvSpPr>
        <p:spPr>
          <a:xfrm>
            <a:off x="7162800" y="3771900"/>
            <a:ext cx="1447800" cy="685800"/>
          </a:xfrm>
          <a:prstGeom prst="wedgeEllipseCallout">
            <a:avLst>
              <a:gd name="adj1" fmla="val -73466"/>
              <a:gd name="adj2" fmla="val 5555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神美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48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48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48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48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48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4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48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48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4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4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34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34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8" dur="500"/>
                                        <p:tgtEl>
                                          <p:spTgt spid="348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348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48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48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48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48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48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48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6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1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40" grpId="0" animBg="1"/>
      <p:bldP spid="34841" grpId="0" animBg="1"/>
      <p:bldP spid="34842" grpId="0" animBg="1"/>
      <p:bldP spid="34843" grpId="0" animBg="1"/>
      <p:bldP spid="34844" grpId="0" animBg="1"/>
      <p:bldP spid="34845" grpId="0" animBg="1"/>
      <p:bldP spid="34846" grpId="0" animBg="1"/>
      <p:bldP spid="34847" grpId="0" animBg="1"/>
      <p:bldP spid="34848" grpId="0" animBg="1"/>
      <p:bldP spid="34852" grpId="0" animBg="1"/>
      <p:bldP spid="34853" grpId="0" animBg="1"/>
      <p:bldP spid="34854" grpId="0" animBg="1"/>
      <p:bldP spid="41" grpId="0" animBg="1"/>
      <p:bldP spid="4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标题 5"/>
          <p:cNvSpPr>
            <a:spLocks noGrp="1"/>
          </p:cNvSpPr>
          <p:nvPr>
            <p:ph type="title"/>
          </p:nvPr>
        </p:nvSpPr>
        <p:spPr>
          <a:xfrm>
            <a:off x="304912" y="190570"/>
            <a:ext cx="8229600" cy="1165860"/>
          </a:xfrm>
          <a:noFill/>
          <a:ln>
            <a:noFill/>
          </a:ln>
          <a:effectLst/>
          <a:scene3d>
            <a:camera prst="orthographicFront"/>
            <a:lightRig rig="balanced" dir="t"/>
          </a:scene3d>
          <a:sp3d prstMaterial="plastic"/>
        </p:spPr>
        <p:txBody>
          <a:bodyPr vert="horz" anchor="ctr">
            <a:normAutofit/>
          </a:bodyPr>
          <a:lstStyle/>
          <a:p>
            <a:pPr marL="484505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j-cs"/>
              </a:rPr>
              <a:t>文章第7段用了哪些</a:t>
            </a:r>
            <a:r>
              <a:rPr kumimoji="0" lang="zh-CN" altLang="en-US" sz="4000" b="1" i="0" u="none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rgbClr val="CC0099"/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j-cs"/>
              </a:rPr>
              <a:t>修辞</a:t>
            </a:r>
            <a:r>
              <a:rPr kumimoji="0" lang="zh-CN" altLang="en-US" sz="4000" b="1" i="0" u="none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j-cs"/>
              </a:rPr>
              <a:t>方法？</a:t>
            </a:r>
            <a:r>
              <a:rPr kumimoji="0" lang="en-US" altLang="zh-CN" sz="4000" b="1" i="0" u="none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j-cs"/>
              </a:rPr>
              <a:t>        </a:t>
            </a:r>
            <a:endParaRPr kumimoji="0" lang="zh-CN" altLang="en-US" sz="4200" b="0" i="0" u="none" strike="noStrike" kern="1200" cap="none" spc="0" normalizeH="0" baseline="0" noProof="0" dirty="0">
              <a:ln w="6350">
                <a:solidFill>
                  <a:schemeClr val="accent1">
                    <a:shade val="43000"/>
                  </a:schemeClr>
                </a:solidFill>
              </a:ln>
              <a:solidFill>
                <a:schemeClr val="accent1">
                  <a:tint val="83000"/>
                  <a:satMod val="150000"/>
                </a:schemeClr>
              </a:solidFill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5059" name="内容占位符 6"/>
          <p:cNvSpPr>
            <a:spLocks noGrp="1"/>
          </p:cNvSpPr>
          <p:nvPr>
            <p:ph idx="1"/>
          </p:nvPr>
        </p:nvSpPr>
        <p:spPr>
          <a:xfrm>
            <a:off x="457200" y="1485900"/>
            <a:ext cx="8229600" cy="3810000"/>
          </a:xfrm>
        </p:spPr>
        <p:txBody>
          <a:bodyPr vert="horz" wrap="square" lIns="91440" tIns="45720" rIns="91440" bIns="45720" anchor="t"/>
          <a:p>
            <a:pPr eaLnBrk="1" hangingPunct="1"/>
            <a:r>
              <a:rPr lang="en-US" altLang="zh-CN" sz="36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（1 )  </a:t>
            </a:r>
            <a:r>
              <a:rPr lang="zh-CN" altLang="en-US" sz="36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拟人</a:t>
            </a:r>
            <a:r>
              <a:rPr lang="en-US" altLang="zh-CN" sz="36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 </a:t>
            </a:r>
            <a:r>
              <a:rPr lang="zh-CN" altLang="en-US" sz="36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、对比。</a:t>
            </a:r>
            <a:endParaRPr lang="en-US" altLang="zh-CN" sz="3600" b="1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eaLnBrk="1" hangingPunct="1"/>
            <a:r>
              <a:rPr lang="zh-CN" altLang="en-US" sz="36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（</a:t>
            </a:r>
            <a:r>
              <a:rPr lang="en-US" altLang="zh-CN" sz="36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2</a:t>
            </a:r>
            <a:r>
              <a:rPr lang="zh-CN" altLang="en-US" sz="36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）反问、排比</a:t>
            </a:r>
            <a:endParaRPr lang="zh-CN" altLang="en-US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5059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charRg st="14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5059">
                                            <p:txEl>
                                              <p:charRg st="14" end="2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9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6082" name="Text Box 2"/>
          <p:cNvSpPr txBox="1"/>
          <p:nvPr/>
        </p:nvSpPr>
        <p:spPr>
          <a:xfrm>
            <a:off x="950913" y="325438"/>
            <a:ext cx="184150" cy="646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zh-CN" altLang="en-US" sz="3600" dirty="0">
              <a:latin typeface="Arial" panose="020B0604020202020204" pitchFamily="34" charset="0"/>
            </a:endParaRPr>
          </a:p>
        </p:txBody>
      </p:sp>
      <p:sp>
        <p:nvSpPr>
          <p:cNvPr id="46083" name="Text Box 3"/>
          <p:cNvSpPr txBox="1"/>
          <p:nvPr/>
        </p:nvSpPr>
        <p:spPr>
          <a:xfrm>
            <a:off x="179388" y="2595563"/>
            <a:ext cx="398462" cy="15700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zh-CN" altLang="en-US" sz="3600" dirty="0">
              <a:latin typeface="Arial" panose="020B0604020202020204" pitchFamily="34" charset="0"/>
            </a:endParaRPr>
          </a:p>
          <a:p>
            <a:r>
              <a:rPr lang="zh-CN" altLang="en-US" sz="6000" dirty="0">
                <a:latin typeface="Arial" panose="020B0604020202020204" pitchFamily="34" charset="0"/>
              </a:rPr>
              <a:t> </a:t>
            </a:r>
            <a:endParaRPr lang="zh-CN" altLang="en-US" sz="6000" dirty="0">
              <a:latin typeface="Arial" panose="020B0604020202020204" pitchFamily="34" charset="0"/>
            </a:endParaRPr>
          </a:p>
        </p:txBody>
      </p:sp>
      <p:sp>
        <p:nvSpPr>
          <p:cNvPr id="46084" name="Text Box 4"/>
          <p:cNvSpPr txBox="1"/>
          <p:nvPr/>
        </p:nvSpPr>
        <p:spPr>
          <a:xfrm>
            <a:off x="1476375" y="3689350"/>
            <a:ext cx="398463" cy="10160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6000" dirty="0">
                <a:latin typeface="Arial" panose="020B0604020202020204" pitchFamily="34" charset="0"/>
              </a:rPr>
              <a:t> </a:t>
            </a:r>
            <a:endParaRPr lang="zh-CN" altLang="en-US" sz="6000" dirty="0">
              <a:latin typeface="Arial" panose="020B0604020202020204" pitchFamily="34" charset="0"/>
            </a:endParaRPr>
          </a:p>
        </p:txBody>
      </p:sp>
      <p:sp>
        <p:nvSpPr>
          <p:cNvPr id="46085" name="AutoShape 5"/>
          <p:cNvSpPr/>
          <p:nvPr/>
        </p:nvSpPr>
        <p:spPr>
          <a:xfrm>
            <a:off x="6156325" y="877888"/>
            <a:ext cx="2447925" cy="746125"/>
          </a:xfrm>
          <a:prstGeom prst="wedgeRectCallout">
            <a:avLst>
              <a:gd name="adj1" fmla="val -51231"/>
              <a:gd name="adj2" fmla="val 91241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4000" b="1" dirty="0">
                <a:latin typeface="Arial" panose="020B0604020202020204" pitchFamily="34" charset="0"/>
              </a:rPr>
              <a:t>伟丈夫</a:t>
            </a:r>
            <a:endParaRPr lang="zh-CN" altLang="en-US" sz="4000" b="1" dirty="0">
              <a:latin typeface="Arial" panose="020B0604020202020204" pitchFamily="34" charset="0"/>
            </a:endParaRPr>
          </a:p>
        </p:txBody>
      </p:sp>
      <p:sp>
        <p:nvSpPr>
          <p:cNvPr id="46086" name="AutoShape 7"/>
          <p:cNvSpPr/>
          <p:nvPr/>
        </p:nvSpPr>
        <p:spPr>
          <a:xfrm flipV="1">
            <a:off x="2916555" y="1838325"/>
            <a:ext cx="3418840" cy="2339975"/>
          </a:xfrm>
          <a:prstGeom prst="wedgeRoundRectCallout">
            <a:avLst>
              <a:gd name="adj1" fmla="val 42505"/>
              <a:gd name="adj2" fmla="val 7884"/>
              <a:gd name="adj3" fmla="val 1666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rot="10800000"/>
          <a:p>
            <a:r>
              <a:rPr lang="zh-CN" altLang="en-US" sz="32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伟岸 正直 朴质 </a:t>
            </a:r>
            <a:endParaRPr lang="zh-CN" altLang="en-US" sz="3200" b="1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r>
              <a:rPr lang="zh-CN" altLang="en-US" sz="32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严肃 坚强 不屈</a:t>
            </a:r>
            <a:endParaRPr lang="zh-CN" altLang="en-US" sz="3200" b="1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r>
              <a:rPr lang="zh-CN" altLang="en-US" sz="32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温和 靠紧 团结</a:t>
            </a:r>
            <a:endParaRPr lang="zh-CN" altLang="en-US" sz="3200" b="1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r>
              <a:rPr lang="zh-CN" altLang="en-US" sz="32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挺拔 力求 上进</a:t>
            </a:r>
            <a:endParaRPr lang="zh-CN" altLang="en-US" sz="3200" b="1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46089" name="AutoShape 9"/>
          <p:cNvSpPr/>
          <p:nvPr/>
        </p:nvSpPr>
        <p:spPr>
          <a:xfrm>
            <a:off x="250825" y="877888"/>
            <a:ext cx="2449513" cy="779462"/>
          </a:xfrm>
          <a:prstGeom prst="wedgeEllipseCallout">
            <a:avLst>
              <a:gd name="adj1" fmla="val 19671"/>
              <a:gd name="adj2" fmla="val 110171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3600" b="1" dirty="0">
                <a:latin typeface="Arial" panose="020B0604020202020204" pitchFamily="34" charset="0"/>
              </a:rPr>
              <a:t>好女子 </a:t>
            </a:r>
            <a:endParaRPr lang="zh-CN" altLang="en-US" sz="3600" b="1" dirty="0">
              <a:latin typeface="Arial" panose="020B0604020202020204" pitchFamily="34" charset="0"/>
            </a:endParaRPr>
          </a:p>
        </p:txBody>
      </p:sp>
      <p:sp>
        <p:nvSpPr>
          <p:cNvPr id="46090" name="Oval 10"/>
          <p:cNvSpPr/>
          <p:nvPr/>
        </p:nvSpPr>
        <p:spPr>
          <a:xfrm>
            <a:off x="250825" y="2076450"/>
            <a:ext cx="2447925" cy="2041525"/>
          </a:xfrm>
          <a:prstGeom prst="ellipse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sz="3600" b="1" dirty="0">
                <a:solidFill>
                  <a:srgbClr val="FFFFFF"/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婆娑</a:t>
            </a:r>
            <a:endParaRPr lang="en-US" altLang="zh-CN" sz="3600" b="1" dirty="0">
              <a:solidFill>
                <a:srgbClr val="FFFFFF"/>
              </a:solidFill>
              <a:latin typeface="Arial" panose="020B0604020202020204" pitchFamily="34" charset="0"/>
              <a:ea typeface="幼圆" panose="02010509060101010101" pitchFamily="49" charset="-122"/>
            </a:endParaRPr>
          </a:p>
          <a:p>
            <a:pPr algn="ctr"/>
            <a:r>
              <a:rPr lang="zh-CN" altLang="en-US" sz="3600" b="1" dirty="0">
                <a:solidFill>
                  <a:srgbClr val="FFFFFF"/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屈曲盘旋</a:t>
            </a:r>
            <a:endParaRPr lang="zh-CN" altLang="en-US" sz="6000" b="1" dirty="0">
              <a:latin typeface="Arial" panose="020B0604020202020204" pitchFamily="34" charset="0"/>
            </a:endParaRPr>
          </a:p>
        </p:txBody>
      </p:sp>
      <p:sp>
        <p:nvSpPr>
          <p:cNvPr id="47116" name="Rectangle 12"/>
          <p:cNvSpPr/>
          <p:nvPr/>
        </p:nvSpPr>
        <p:spPr>
          <a:xfrm>
            <a:off x="6553200" y="2019300"/>
            <a:ext cx="2232025" cy="2160588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sz="3600" b="1" dirty="0">
                <a:solidFill>
                  <a:srgbClr val="008000"/>
                </a:solidFill>
                <a:latin typeface="宋体" panose="02010600030101010101" pitchFamily="2" charset="-122"/>
              </a:rPr>
              <a:t>农民 哨兵</a:t>
            </a:r>
            <a:endParaRPr lang="zh-CN" altLang="en-US" sz="3600" b="1" dirty="0">
              <a:solidFill>
                <a:srgbClr val="008000"/>
              </a:solidFill>
              <a:latin typeface="宋体" panose="02010600030101010101" pitchFamily="2" charset="-122"/>
            </a:endParaRPr>
          </a:p>
          <a:p>
            <a:pPr algn="ctr"/>
            <a:endParaRPr lang="zh-CN" altLang="en-US" sz="3600" b="1" dirty="0">
              <a:solidFill>
                <a:srgbClr val="008000"/>
              </a:solidFill>
              <a:latin typeface="宋体" panose="02010600030101010101" pitchFamily="2" charset="-122"/>
            </a:endParaRPr>
          </a:p>
          <a:p>
            <a:pPr algn="ctr"/>
            <a:r>
              <a:rPr lang="zh-CN" altLang="en-US" sz="3600" b="1" dirty="0">
                <a:solidFill>
                  <a:srgbClr val="008000"/>
                </a:solidFill>
                <a:latin typeface="宋体" panose="02010600030101010101" pitchFamily="2" charset="-122"/>
              </a:rPr>
              <a:t>精神 意志</a:t>
            </a:r>
            <a:endParaRPr lang="zh-CN" altLang="en-US" sz="3600" b="1" dirty="0">
              <a:solidFill>
                <a:srgbClr val="008000"/>
              </a:solidFill>
              <a:latin typeface="宋体" panose="02010600030101010101" pitchFamily="2" charset="-122"/>
            </a:endParaRPr>
          </a:p>
        </p:txBody>
      </p:sp>
      <p:sp>
        <p:nvSpPr>
          <p:cNvPr id="47117" name="Text Box 13"/>
          <p:cNvSpPr txBox="1"/>
          <p:nvPr/>
        </p:nvSpPr>
        <p:spPr>
          <a:xfrm>
            <a:off x="2743200" y="571500"/>
            <a:ext cx="3276600" cy="646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solidFill>
                  <a:srgbClr val="CC0099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拟人  对比衬托</a:t>
            </a:r>
            <a:endParaRPr lang="zh-CN" altLang="en-US" sz="3600" b="1" dirty="0">
              <a:solidFill>
                <a:srgbClr val="CC0099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sp>
        <p:nvSpPr>
          <p:cNvPr id="47118" name="Text Box 14"/>
          <p:cNvSpPr txBox="1"/>
          <p:nvPr/>
        </p:nvSpPr>
        <p:spPr>
          <a:xfrm>
            <a:off x="3352800" y="1257300"/>
            <a:ext cx="2362200" cy="646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solidFill>
                  <a:schemeClr val="accent2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欲扬先抑</a:t>
            </a:r>
            <a:endParaRPr lang="zh-CN" altLang="en-US" sz="3600" b="1" dirty="0">
              <a:solidFill>
                <a:schemeClr val="accent2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sp>
        <p:nvSpPr>
          <p:cNvPr id="47119" name="Line 15"/>
          <p:cNvSpPr/>
          <p:nvPr/>
        </p:nvSpPr>
        <p:spPr>
          <a:xfrm>
            <a:off x="2819400" y="1206500"/>
            <a:ext cx="3097213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triangle" w="med" len="med"/>
            <a:tailEnd type="triangle" w="med" len="med"/>
          </a:ln>
        </p:spPr>
      </p:sp>
      <p:sp>
        <p:nvSpPr>
          <p:cNvPr id="47120" name="Text Box 16"/>
          <p:cNvSpPr txBox="1"/>
          <p:nvPr/>
        </p:nvSpPr>
        <p:spPr>
          <a:xfrm>
            <a:off x="228600" y="4229100"/>
            <a:ext cx="8745538" cy="1323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40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        下面，</a:t>
            </a:r>
            <a:r>
              <a:rPr lang="zh-CN" altLang="en-US" sz="4000" b="1" dirty="0">
                <a:solidFill>
                  <a:schemeClr val="accent2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再用排比、反问，层层递进、气势充沛、酣畅淋漓。</a:t>
            </a:r>
            <a:endParaRPr lang="zh-CN" altLang="en-US" sz="4000" b="1" dirty="0">
              <a:solidFill>
                <a:schemeClr val="accent2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6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6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46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46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7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7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71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7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7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7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71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47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471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7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900" decel="100000" fill="hold"/>
                                        <p:tgtEl>
                                          <p:spTgt spid="47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7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5" grpId="0" animBg="1"/>
      <p:bldP spid="46086" grpId="0" bldLvl="0" animBg="1"/>
      <p:bldP spid="46089" grpId="0" animBg="1"/>
      <p:bldP spid="46090" grpId="0" animBg="1"/>
      <p:bldP spid="47116" grpId="0" animBg="1"/>
      <p:bldP spid="47117" grpId="0"/>
      <p:bldP spid="47118" grpId="0"/>
      <p:bldP spid="47120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7106" name="Text Box 2"/>
          <p:cNvSpPr txBox="1"/>
          <p:nvPr/>
        </p:nvSpPr>
        <p:spPr>
          <a:xfrm>
            <a:off x="3048000" y="4699000"/>
            <a:ext cx="3886200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endParaRPr lang="en-US" altLang="zh-CN" sz="2400" b="1" dirty="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167" name="Rectangle 7"/>
          <p:cNvSpPr>
            <a:spLocks noChangeArrowheads="1"/>
          </p:cNvSpPr>
          <p:nvPr/>
        </p:nvSpPr>
        <p:spPr bwMode="auto">
          <a:xfrm>
            <a:off x="457200" y="343218"/>
            <a:ext cx="8229600" cy="5015865"/>
          </a:xfrm>
          <a:prstGeom prst="rect">
            <a:avLst/>
          </a:prstGeom>
          <a:solidFill>
            <a:schemeClr val="tx1">
              <a:lumMod val="75000"/>
            </a:schemeClr>
          </a:solidFill>
          <a:ln w="9525">
            <a:noFill/>
            <a:miter lim="800000"/>
          </a:ln>
          <a:effectLst/>
        </p:spPr>
        <p:txBody>
          <a:bodyPr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350125" algn="l"/>
              </a:tabLst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      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第一个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/>
                <a:ea typeface="楷体_GB2312" pitchFamily="49" charset="-122"/>
                <a:cs typeface="+mn-cs"/>
              </a:rPr>
              <a:t>“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难道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/>
                <a:ea typeface="楷体_GB2312" pitchFamily="49" charset="-122"/>
                <a:cs typeface="+mn-cs"/>
              </a:rPr>
              <a:t>”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句，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引导读者把白杨树与人联系起来思考，由树及人。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/>
                <a:ea typeface="楷体_GB2312" pitchFamily="49" charset="-122"/>
                <a:cs typeface="+mn-cs"/>
              </a:rPr>
              <a:t> </a:t>
            </a:r>
            <a:b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</a:b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    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第二个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/>
                <a:ea typeface="楷体_GB2312" pitchFamily="49" charset="-122"/>
                <a:cs typeface="+mn-cs"/>
              </a:rPr>
              <a:t>“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难道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/>
                <a:ea typeface="楷体_GB2312" pitchFamily="49" charset="-122"/>
                <a:cs typeface="+mn-cs"/>
              </a:rPr>
              <a:t>”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句，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引导读者把白杨树的品质与北方农民的品质联系起来，点明象征北方农民。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350125" algn="l"/>
              </a:tabLst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    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第三个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/>
                <a:ea typeface="楷体_GB2312" pitchFamily="49" charset="-122"/>
                <a:cs typeface="+mn-cs"/>
              </a:rPr>
              <a:t>“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难道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/>
                <a:ea typeface="楷体_GB2312" pitchFamily="49" charset="-122"/>
                <a:cs typeface="+mn-cs"/>
              </a:rPr>
              <a:t>”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句，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又进一步从白杨树的坚强不屈与敌后傲然挺立的抗日军民联系起来，点明象征北方农民中的战士。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350125" algn="l"/>
              </a:tabLst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    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第四个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/>
                <a:ea typeface="楷体_GB2312" pitchFamily="49" charset="-122"/>
                <a:cs typeface="+mn-cs"/>
              </a:rPr>
              <a:t>“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难道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/>
                <a:ea typeface="楷体_GB2312" pitchFamily="49" charset="-122"/>
                <a:cs typeface="+mn-cs"/>
              </a:rPr>
              <a:t>”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句，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点明象征民族的抗日精神和意志。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92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67" grpId="0" bldLvl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02" name="Rectangle 3"/>
          <p:cNvSpPr/>
          <p:nvPr/>
        </p:nvSpPr>
        <p:spPr>
          <a:xfrm>
            <a:off x="228600" y="266700"/>
            <a:ext cx="8458200" cy="230822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r>
              <a:rPr lang="zh-CN" altLang="en-US" sz="36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文章反复强调白杨树是</a:t>
            </a:r>
            <a:r>
              <a:rPr lang="zh-CN" altLang="en-US" sz="3600" b="1" dirty="0">
                <a:latin typeface="Arial" panose="020B0604020202020204" pitchFamily="34" charset="0"/>
                <a:ea typeface="华文新魏" panose="02010800040101010101" pitchFamily="2" charset="-122"/>
              </a:rPr>
              <a:t>“</a:t>
            </a:r>
            <a:r>
              <a:rPr lang="zh-CN" altLang="en-US" sz="36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西北极普通的一种树，然而实在是不平凡的一种树</a:t>
            </a:r>
            <a:r>
              <a:rPr lang="zh-CN" altLang="en-US" sz="3600" b="1" dirty="0">
                <a:latin typeface="Arial" panose="020B0604020202020204" pitchFamily="34" charset="0"/>
                <a:ea typeface="华文新魏" panose="02010800040101010101" pitchFamily="2" charset="-122"/>
              </a:rPr>
              <a:t>”</a:t>
            </a:r>
            <a:r>
              <a:rPr lang="zh-CN" altLang="en-US" sz="36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。你认为</a:t>
            </a:r>
            <a:r>
              <a:rPr lang="zh-CN" altLang="en-US" sz="3600" b="1" dirty="0">
                <a:latin typeface="Arial" panose="020B0604020202020204" pitchFamily="34" charset="0"/>
                <a:ea typeface="华文新魏" panose="02010800040101010101" pitchFamily="2" charset="-122"/>
              </a:rPr>
              <a:t>“</a:t>
            </a:r>
            <a:r>
              <a:rPr lang="zh-CN" altLang="en-US" sz="36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极普通</a:t>
            </a:r>
            <a:r>
              <a:rPr lang="zh-CN" altLang="en-US" sz="3600" b="1" dirty="0">
                <a:latin typeface="Arial" panose="020B0604020202020204" pitchFamily="34" charset="0"/>
                <a:ea typeface="华文新魏" panose="02010800040101010101" pitchFamily="2" charset="-122"/>
              </a:rPr>
              <a:t>”</a:t>
            </a:r>
            <a:r>
              <a:rPr lang="zh-CN" altLang="en-US" sz="36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和</a:t>
            </a:r>
            <a:r>
              <a:rPr lang="zh-CN" altLang="en-US" sz="3600" b="1" dirty="0">
                <a:latin typeface="Arial" panose="020B0604020202020204" pitchFamily="34" charset="0"/>
                <a:ea typeface="华文新魏" panose="02010800040101010101" pitchFamily="2" charset="-122"/>
              </a:rPr>
              <a:t>“</a:t>
            </a:r>
            <a:r>
              <a:rPr lang="zh-CN" altLang="en-US" sz="36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不平凡</a:t>
            </a:r>
            <a:r>
              <a:rPr lang="zh-CN" altLang="en-US" sz="3600" b="1" dirty="0">
                <a:latin typeface="Arial" panose="020B0604020202020204" pitchFamily="34" charset="0"/>
                <a:ea typeface="华文新魏" panose="02010800040101010101" pitchFamily="2" charset="-122"/>
              </a:rPr>
              <a:t>”</a:t>
            </a:r>
            <a:r>
              <a:rPr lang="zh-CN" altLang="en-US" sz="36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矛盾吗？说说理由。 </a:t>
            </a:r>
            <a:endParaRPr lang="zh-CN" altLang="en-US" sz="3600" b="1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51203" name="矩形 5"/>
          <p:cNvSpPr/>
          <p:nvPr/>
        </p:nvSpPr>
        <p:spPr>
          <a:xfrm>
            <a:off x="304800" y="2705100"/>
            <a:ext cx="8382000" cy="28622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不矛盾。</a:t>
            </a:r>
            <a:endParaRPr lang="zh-CN" altLang="en-US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     </a:t>
            </a:r>
            <a:r>
              <a:rPr lang="zh-CN" altLang="en-US" sz="3600" b="1" dirty="0">
                <a:latin typeface="Arial" panose="020B0604020202020204" pitchFamily="34" charset="0"/>
                <a:ea typeface="黑体" panose="02010609060101010101" pitchFamily="49" charset="-122"/>
              </a:rPr>
              <a:t>“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极普通</a:t>
            </a:r>
            <a:r>
              <a:rPr lang="zh-CN" altLang="en-US" sz="3600" b="1" dirty="0">
                <a:latin typeface="Arial" panose="020B0604020202020204" pitchFamily="34" charset="0"/>
                <a:ea typeface="黑体" panose="02010609060101010101" pitchFamily="49" charset="-122"/>
              </a:rPr>
              <a:t>”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是单纯从树的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生物角度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而言，因为这种树在西北很多很常见。</a:t>
            </a:r>
            <a:r>
              <a:rPr lang="zh-CN" altLang="en-US" sz="3600" b="1" dirty="0">
                <a:latin typeface="Arial" panose="020B0604020202020204" pitchFamily="34" charset="0"/>
                <a:ea typeface="黑体" panose="02010609060101010101" pitchFamily="49" charset="-122"/>
              </a:rPr>
              <a:t>“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不平凡</a:t>
            </a:r>
            <a:r>
              <a:rPr lang="zh-CN" altLang="en-US" sz="3600" b="1" dirty="0">
                <a:latin typeface="Arial" panose="020B0604020202020204" pitchFamily="34" charset="0"/>
                <a:ea typeface="黑体" panose="02010609060101010101" pitchFamily="49" charset="-122"/>
              </a:rPr>
              <a:t>”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是从树的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象征意义角度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讲的，因为它象征北方的抗日军民。 </a:t>
            </a:r>
            <a:endParaRPr lang="zh-CN" altLang="en-US" sz="360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1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35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22250"/>
            <a:ext cx="8229600" cy="1166813"/>
          </a:xfrm>
        </p:spPr>
        <p:txBody>
          <a:bodyPr vert="horz" anchor="ctr">
            <a:normAutofit/>
          </a:bodyPr>
          <a:lstStyle/>
          <a:p>
            <a:pPr marL="484505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4200" b="0" i="0" u="none" strike="noStrike" kern="1200" cap="none" spc="0" normalizeH="0" baseline="0" noProof="0">
              <a:ln w="6350">
                <a:solidFill>
                  <a:schemeClr val="accent1">
                    <a:shade val="43000"/>
                  </a:schemeClr>
                </a:solidFill>
              </a:ln>
              <a:solidFill>
                <a:schemeClr val="accent1">
                  <a:tint val="83000"/>
                  <a:satMod val="150000"/>
                </a:schemeClr>
              </a:solidFill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48131" name="图片 1" descr="10c650a74258efb4d043580a.jpg"/>
          <p:cNvPicPr>
            <a:picLocks noGrp="1" noChangeAspect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  <p:sp>
        <p:nvSpPr>
          <p:cNvPr id="48132" name="Rectangle 4"/>
          <p:cNvSpPr/>
          <p:nvPr/>
        </p:nvSpPr>
        <p:spPr>
          <a:xfrm>
            <a:off x="0" y="1042988"/>
            <a:ext cx="5943600" cy="4402137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r>
              <a:rPr lang="zh-CN" altLang="en-US" dirty="0">
                <a:latin typeface="Arial" panose="020B0604020202020204" pitchFamily="34" charset="0"/>
              </a:rPr>
              <a:t>        </a:t>
            </a:r>
            <a:endParaRPr lang="zh-CN" altLang="en-US" sz="3200" b="1" dirty="0"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r>
              <a:rPr lang="en-US" altLang="zh-CN" sz="4000" b="1" dirty="0">
                <a:solidFill>
                  <a:schemeClr val="accent2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 </a:t>
            </a:r>
            <a:r>
              <a:rPr lang="zh-CN" altLang="en-US" sz="4000" b="1" dirty="0">
                <a:solidFill>
                  <a:schemeClr val="accent2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联系时代背景你领会到作者的意旨了吗？</a:t>
            </a:r>
            <a:endParaRPr lang="zh-CN" altLang="en-US" sz="4000" b="1" dirty="0">
              <a:solidFill>
                <a:schemeClr val="accent2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</a:rPr>
              <a:t>   </a:t>
            </a:r>
            <a:endParaRPr lang="en-US" altLang="zh-CN" sz="3600" b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br>
              <a:rPr lang="zh-CN" altLang="en-US" sz="32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</a:br>
            <a:br>
              <a:rPr lang="zh-CN" altLang="en-US" sz="3200" b="1" dirty="0">
                <a:latin typeface="Arial" panose="020B0604020202020204" pitchFamily="34" charset="0"/>
              </a:rPr>
            </a:br>
            <a:r>
              <a:rPr lang="zh-CN" altLang="en-US" sz="3200" b="1" dirty="0">
                <a:latin typeface="Arial" panose="020B0604020202020204" pitchFamily="34" charset="0"/>
                <a:ea typeface="黑体" panose="02010609060101010101" pitchFamily="49" charset="-122"/>
              </a:rPr>
              <a:t> </a:t>
            </a:r>
            <a:br>
              <a:rPr lang="zh-CN" altLang="en-US" sz="3200" b="1" dirty="0">
                <a:latin typeface="Arial" panose="020B0604020202020204" pitchFamily="34" charset="0"/>
                <a:ea typeface="黑体" panose="02010609060101010101" pitchFamily="49" charset="-122"/>
              </a:rPr>
            </a:br>
            <a:br>
              <a:rPr lang="zh-CN" altLang="en-US" dirty="0">
                <a:latin typeface="Arial" panose="020B0604020202020204" pitchFamily="34" charset="0"/>
              </a:rPr>
            </a:b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28600" y="3009900"/>
            <a:ext cx="6019800" cy="17541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作者不只是赞美树，而是赞颂北方农民，赞颂组织领导革命群众的中国共产党。 </a:t>
            </a:r>
            <a:r>
              <a:rPr lang="zh-CN" altLang="en-US" sz="3600" b="1" dirty="0">
                <a:solidFill>
                  <a:srgbClr val="FFFF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 </a:t>
            </a:r>
            <a:endParaRPr lang="zh-CN" altLang="en-US" sz="360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8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2" grpId="0"/>
      <p:bldP spid="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0114" name="Rectangle 2"/>
          <p:cNvSpPr>
            <a:spLocks noGrp="1" noChangeArrowheads="1"/>
          </p:cNvSpPr>
          <p:nvPr>
            <p:ph type="title"/>
          </p:nvPr>
        </p:nvSpPr>
        <p:spPr>
          <a:noFill/>
          <a:ln>
            <a:noFill/>
          </a:ln>
          <a:effectLst/>
          <a:scene3d>
            <a:camera prst="orthographicFront"/>
            <a:lightRig rig="balanced" dir="t"/>
          </a:scene3d>
          <a:sp3d prstMaterial="plastic"/>
        </p:spPr>
        <p:txBody>
          <a:bodyPr vert="horz" anchor="ctr">
            <a:normAutofit fontScale="90000"/>
          </a:bodyPr>
          <a:lstStyle/>
          <a:p>
            <a:pPr marL="484505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1" i="0" u="none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2"/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j-cs"/>
              </a:rPr>
              <a:t>本文第二段是怎样运用衬托这一</a:t>
            </a:r>
            <a:r>
              <a:rPr kumimoji="0" lang="zh-CN" altLang="en-US" sz="4400" b="0" i="0" u="none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2"/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j-cs"/>
              </a:rPr>
              <a:t>修辞手法的？</a:t>
            </a:r>
            <a:endParaRPr kumimoji="0" lang="zh-CN" altLang="en-US" sz="4200" b="0" i="0" u="none" strike="noStrike" kern="1200" cap="none" spc="0" normalizeH="0" baseline="0" noProof="0" dirty="0">
              <a:ln w="6350">
                <a:solidFill>
                  <a:schemeClr val="accent1">
                    <a:shade val="43000"/>
                  </a:schemeClr>
                </a:solidFill>
              </a:ln>
              <a:solidFill>
                <a:schemeClr val="accent1">
                  <a:tint val="83000"/>
                  <a:satMod val="150000"/>
                </a:schemeClr>
              </a:solidFill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3011" name="内容占位符 6"/>
          <p:cNvSpPr>
            <a:spLocks noGrp="1"/>
          </p:cNvSpPr>
          <p:nvPr>
            <p:ph idx="1"/>
          </p:nvPr>
        </p:nvSpPr>
        <p:spPr>
          <a:xfrm>
            <a:off x="457200" y="1562100"/>
            <a:ext cx="8229600" cy="3810000"/>
          </a:xfrm>
        </p:spPr>
        <p:txBody>
          <a:bodyPr vert="horz" wrap="square" lIns="91440" tIns="45720" rIns="91440" bIns="45720" anchor="t"/>
          <a:p>
            <a:pPr eaLnBrk="1" hangingPunct="1"/>
            <a:r>
              <a:rPr lang="zh-CN" altLang="en-US" sz="32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衬托 是为了突出主要事物，用类似的事物或反面的、有差别的事物作陪衬，这种</a:t>
            </a:r>
            <a:r>
              <a:rPr lang="zh-CN" altLang="en-US" sz="3200" b="1" dirty="0">
                <a:latin typeface="Arial" panose="020B0604020202020204" pitchFamily="34" charset="0"/>
                <a:ea typeface="方正姚体" panose="02010601030101010101" pitchFamily="2" charset="-122"/>
              </a:rPr>
              <a:t>“</a:t>
            </a:r>
            <a:r>
              <a:rPr lang="zh-CN" altLang="en-US" sz="32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烘云托月</a:t>
            </a:r>
            <a:r>
              <a:rPr lang="zh-CN" altLang="en-US" sz="3200" b="1" dirty="0">
                <a:latin typeface="Arial" panose="020B0604020202020204" pitchFamily="34" charset="0"/>
                <a:ea typeface="方正姚体" panose="02010601030101010101" pitchFamily="2" charset="-122"/>
              </a:rPr>
              <a:t>”</a:t>
            </a:r>
            <a:r>
              <a:rPr lang="zh-CN" altLang="en-US" sz="32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的修辞手法叫衬托。运用衬托手法，能突出主体，或渲染主体，使之形象鲜明，给人以深刻的感受。</a:t>
            </a:r>
            <a:endParaRPr lang="zh-CN" alt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charRg st="0" end="8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3011">
                                            <p:txEl>
                                              <p:charRg st="0" end="8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1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5058" name="Text Box 2"/>
          <p:cNvSpPr txBox="1"/>
          <p:nvPr/>
        </p:nvSpPr>
        <p:spPr>
          <a:xfrm>
            <a:off x="381000" y="1638300"/>
            <a:ext cx="800100" cy="2144713"/>
          </a:xfrm>
          <a:prstGeom prst="rect">
            <a:avLst/>
          </a:prstGeom>
          <a:noFill/>
          <a:ln w="9525">
            <a:noFill/>
          </a:ln>
        </p:spPr>
        <p:txBody>
          <a:bodyPr vert="eaVert" wrap="none">
            <a:spAutoFit/>
          </a:bodyPr>
          <a:p>
            <a:r>
              <a:rPr lang="zh-CN" altLang="en-US" sz="4000" dirty="0">
                <a:latin typeface="Arial" panose="020B0604020202020204" pitchFamily="34" charset="0"/>
                <a:ea typeface="隶书" panose="02010509060101010101" pitchFamily="49" charset="-122"/>
              </a:rPr>
              <a:t>生长环境</a:t>
            </a:r>
            <a:endParaRPr lang="zh-CN" altLang="en-US" sz="4000" dirty="0"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  <p:sp>
        <p:nvSpPr>
          <p:cNvPr id="45059" name="Text Box 3"/>
          <p:cNvSpPr txBox="1"/>
          <p:nvPr/>
        </p:nvSpPr>
        <p:spPr>
          <a:xfrm>
            <a:off x="1219200" y="1790700"/>
            <a:ext cx="2492375" cy="17541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600" dirty="0">
                <a:latin typeface="Arial" panose="020B0604020202020204" pitchFamily="34" charset="0"/>
                <a:ea typeface="华文新魏" panose="02010800040101010101" pitchFamily="2" charset="-122"/>
              </a:rPr>
              <a:t>黄绿错综</a:t>
            </a:r>
            <a:r>
              <a:rPr lang="zh-CN" altLang="en-US" sz="3600" b="1" dirty="0">
                <a:solidFill>
                  <a:srgbClr val="FF00FF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色</a:t>
            </a:r>
            <a:endParaRPr lang="zh-CN" altLang="en-US" sz="3600" b="1" dirty="0">
              <a:solidFill>
                <a:srgbClr val="FF00FF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  <a:p>
            <a:r>
              <a:rPr lang="zh-CN" altLang="en-US" sz="3600" dirty="0">
                <a:latin typeface="Arial" panose="020B0604020202020204" pitchFamily="34" charset="0"/>
                <a:ea typeface="华文新魏" panose="02010800040101010101" pitchFamily="2" charset="-122"/>
              </a:rPr>
              <a:t>无边无垠</a:t>
            </a:r>
            <a:r>
              <a:rPr lang="zh-CN" altLang="en-US" sz="3600" b="1" dirty="0">
                <a:solidFill>
                  <a:srgbClr val="FF00FF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大</a:t>
            </a:r>
            <a:endParaRPr lang="zh-CN" altLang="en-US" sz="3600" b="1" dirty="0">
              <a:solidFill>
                <a:srgbClr val="FF00FF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  <a:p>
            <a:r>
              <a:rPr lang="zh-CN" altLang="en-US" sz="3600" dirty="0">
                <a:latin typeface="Arial" panose="020B0604020202020204" pitchFamily="34" charset="0"/>
                <a:ea typeface="华文新魏" panose="02010800040101010101" pitchFamily="2" charset="-122"/>
              </a:rPr>
              <a:t>坦荡如砥</a:t>
            </a:r>
            <a:r>
              <a:rPr lang="zh-CN" altLang="en-US" sz="3600" b="1" dirty="0">
                <a:solidFill>
                  <a:srgbClr val="FF00FF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平</a:t>
            </a:r>
            <a:endParaRPr lang="zh-CN" altLang="en-US" sz="3600" b="1" dirty="0">
              <a:solidFill>
                <a:srgbClr val="FF00FF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sp>
        <p:nvSpPr>
          <p:cNvPr id="45060" name="Text Box 4"/>
          <p:cNvSpPr txBox="1"/>
          <p:nvPr/>
        </p:nvSpPr>
        <p:spPr>
          <a:xfrm>
            <a:off x="3933825" y="1717675"/>
            <a:ext cx="800100" cy="2286000"/>
          </a:xfrm>
          <a:prstGeom prst="rect">
            <a:avLst/>
          </a:prstGeom>
          <a:noFill/>
          <a:ln w="9525">
            <a:noFill/>
          </a:ln>
        </p:spPr>
        <p:txBody>
          <a:bodyPr vert="eaVert" wrap="none">
            <a:spAutoFit/>
          </a:bodyPr>
          <a:p>
            <a:r>
              <a:rPr lang="zh-CN" altLang="en-US" sz="4000" dirty="0">
                <a:solidFill>
                  <a:srgbClr val="FF330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雄壮伟大</a:t>
            </a:r>
            <a:r>
              <a:rPr lang="zh-CN" altLang="en-US" sz="4000" dirty="0">
                <a:latin typeface="Arial" panose="020B0604020202020204" pitchFamily="34" charset="0"/>
              </a:rPr>
              <a:t> </a:t>
            </a:r>
            <a:endParaRPr lang="zh-CN" altLang="en-US" sz="4000" dirty="0">
              <a:latin typeface="Arial" panose="020B0604020202020204" pitchFamily="34" charset="0"/>
            </a:endParaRPr>
          </a:p>
        </p:txBody>
      </p:sp>
      <p:sp>
        <p:nvSpPr>
          <p:cNvPr id="45061" name="Text Box 5"/>
          <p:cNvSpPr txBox="1"/>
          <p:nvPr/>
        </p:nvSpPr>
        <p:spPr>
          <a:xfrm>
            <a:off x="7772400" y="2247900"/>
            <a:ext cx="1108075" cy="1331913"/>
          </a:xfrm>
          <a:prstGeom prst="rect">
            <a:avLst/>
          </a:prstGeom>
          <a:noFill/>
          <a:ln w="9525">
            <a:noFill/>
          </a:ln>
        </p:spPr>
        <p:txBody>
          <a:bodyPr vert="eaVert" wrap="none">
            <a:spAutoFit/>
          </a:bodyPr>
          <a:p>
            <a:r>
              <a:rPr lang="zh-CN" altLang="en-US" sz="4000" dirty="0">
                <a:latin typeface="Arial" panose="020B0604020202020204" pitchFamily="34" charset="0"/>
                <a:ea typeface="隶书" panose="02010509060101010101" pitchFamily="49" charset="-122"/>
              </a:rPr>
              <a:t>单调</a:t>
            </a:r>
            <a:r>
              <a:rPr lang="zh-CN" altLang="en-US" sz="6000" dirty="0">
                <a:latin typeface="Arial" panose="020B0604020202020204" pitchFamily="34" charset="0"/>
              </a:rPr>
              <a:t> </a:t>
            </a:r>
            <a:endParaRPr lang="zh-CN" altLang="en-US" sz="6000" dirty="0">
              <a:latin typeface="Arial" panose="020B0604020202020204" pitchFamily="34" charset="0"/>
            </a:endParaRPr>
          </a:p>
        </p:txBody>
      </p:sp>
      <p:sp>
        <p:nvSpPr>
          <p:cNvPr id="45062" name="Text Box 6"/>
          <p:cNvSpPr txBox="1"/>
          <p:nvPr/>
        </p:nvSpPr>
        <p:spPr>
          <a:xfrm>
            <a:off x="3708400" y="4478338"/>
            <a:ext cx="1108075" cy="646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600" dirty="0">
                <a:latin typeface="Arial" panose="020B0604020202020204" pitchFamily="34" charset="0"/>
                <a:ea typeface="华文行楷" panose="02010800040101010101" pitchFamily="2" charset="-122"/>
              </a:rPr>
              <a:t>正衬</a:t>
            </a:r>
            <a:endParaRPr lang="zh-CN" altLang="en-US" sz="3600" dirty="0"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sp>
        <p:nvSpPr>
          <p:cNvPr id="45063" name="Text Box 7"/>
          <p:cNvSpPr txBox="1"/>
          <p:nvPr/>
        </p:nvSpPr>
        <p:spPr>
          <a:xfrm>
            <a:off x="7740650" y="4478338"/>
            <a:ext cx="1108075" cy="646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600" dirty="0">
                <a:latin typeface="Arial" panose="020B0604020202020204" pitchFamily="34" charset="0"/>
                <a:ea typeface="华文行楷" panose="02010800040101010101" pitchFamily="2" charset="-122"/>
              </a:rPr>
              <a:t>反衬</a:t>
            </a:r>
            <a:endParaRPr lang="zh-CN" altLang="en-US" sz="3600" dirty="0"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sp>
        <p:nvSpPr>
          <p:cNvPr id="45064" name="Text Box 8"/>
          <p:cNvSpPr txBox="1"/>
          <p:nvPr/>
        </p:nvSpPr>
        <p:spPr>
          <a:xfrm>
            <a:off x="5715000" y="2400300"/>
            <a:ext cx="1211263" cy="7080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4000" dirty="0">
                <a:latin typeface="Arial" panose="020B0604020202020204" pitchFamily="34" charset="0"/>
                <a:ea typeface="华文行楷" panose="02010800040101010101" pitchFamily="2" charset="-122"/>
              </a:rPr>
              <a:t>对比</a:t>
            </a:r>
            <a:endParaRPr lang="zh-CN" altLang="en-US" sz="4000" dirty="0"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sp>
        <p:nvSpPr>
          <p:cNvPr id="45065" name="AutoShape 9"/>
          <p:cNvSpPr/>
          <p:nvPr/>
        </p:nvSpPr>
        <p:spPr>
          <a:xfrm>
            <a:off x="4724400" y="2781300"/>
            <a:ext cx="935038" cy="60325"/>
          </a:xfrm>
          <a:prstGeom prst="rightArrow">
            <a:avLst>
              <a:gd name="adj1" fmla="val 50000"/>
              <a:gd name="adj2" fmla="val 322916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5066" name="AutoShape 10"/>
          <p:cNvSpPr/>
          <p:nvPr/>
        </p:nvSpPr>
        <p:spPr>
          <a:xfrm>
            <a:off x="6934200" y="2781300"/>
            <a:ext cx="863600" cy="60325"/>
          </a:xfrm>
          <a:prstGeom prst="leftArrow">
            <a:avLst>
              <a:gd name="adj1" fmla="val 50000"/>
              <a:gd name="adj2" fmla="val 298245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4043" name="Text Box 11"/>
          <p:cNvSpPr txBox="1"/>
          <p:nvPr/>
        </p:nvSpPr>
        <p:spPr>
          <a:xfrm>
            <a:off x="4695825" y="4024313"/>
            <a:ext cx="184150" cy="10160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zh-CN" altLang="en-US" sz="6000" dirty="0">
              <a:latin typeface="Arial" panose="020B0604020202020204" pitchFamily="34" charset="0"/>
            </a:endParaRPr>
          </a:p>
        </p:txBody>
      </p:sp>
      <p:sp>
        <p:nvSpPr>
          <p:cNvPr id="45068" name="Oval 12"/>
          <p:cNvSpPr/>
          <p:nvPr/>
        </p:nvSpPr>
        <p:spPr>
          <a:xfrm>
            <a:off x="5076825" y="4457700"/>
            <a:ext cx="2447925" cy="679450"/>
          </a:xfrm>
          <a:prstGeom prst="ellipse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/>
            <a:endParaRPr lang="zh-CN" altLang="en-US" sz="6000" dirty="0">
              <a:latin typeface="Arial" panose="020B0604020202020204" pitchFamily="34" charset="0"/>
            </a:endParaRPr>
          </a:p>
        </p:txBody>
      </p:sp>
      <p:sp>
        <p:nvSpPr>
          <p:cNvPr id="45069" name="Text Box 13"/>
          <p:cNvSpPr txBox="1"/>
          <p:nvPr/>
        </p:nvSpPr>
        <p:spPr>
          <a:xfrm>
            <a:off x="5219700" y="4357688"/>
            <a:ext cx="3530600" cy="8302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4800" dirty="0">
                <a:solidFill>
                  <a:srgbClr val="FF00FF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不平凡</a:t>
            </a:r>
            <a:endParaRPr lang="zh-CN" altLang="en-US" sz="4800" dirty="0">
              <a:solidFill>
                <a:srgbClr val="FF00FF"/>
              </a:solidFill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45070" name="Line 14"/>
          <p:cNvSpPr/>
          <p:nvPr/>
        </p:nvSpPr>
        <p:spPr>
          <a:xfrm flipH="1">
            <a:off x="7620000" y="4838700"/>
            <a:ext cx="287338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45071" name="Line 15"/>
          <p:cNvSpPr/>
          <p:nvPr/>
        </p:nvSpPr>
        <p:spPr>
          <a:xfrm>
            <a:off x="4343400" y="3848100"/>
            <a:ext cx="0" cy="600075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45072" name="Line 16"/>
          <p:cNvSpPr/>
          <p:nvPr/>
        </p:nvSpPr>
        <p:spPr>
          <a:xfrm>
            <a:off x="8243888" y="3278188"/>
            <a:ext cx="0" cy="1139825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45073" name="AutoShape 17"/>
          <p:cNvSpPr/>
          <p:nvPr/>
        </p:nvSpPr>
        <p:spPr>
          <a:xfrm>
            <a:off x="1116013" y="2017713"/>
            <a:ext cx="71437" cy="1500187"/>
          </a:xfrm>
          <a:prstGeom prst="leftBrace">
            <a:avLst>
              <a:gd name="adj1" fmla="val 210001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5074" name="AutoShape 18"/>
          <p:cNvSpPr/>
          <p:nvPr/>
        </p:nvSpPr>
        <p:spPr>
          <a:xfrm>
            <a:off x="3708400" y="2017713"/>
            <a:ext cx="71438" cy="1500187"/>
          </a:xfrm>
          <a:prstGeom prst="rightBrace">
            <a:avLst>
              <a:gd name="adj1" fmla="val 209998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5075" name="Line 19"/>
          <p:cNvSpPr/>
          <p:nvPr/>
        </p:nvSpPr>
        <p:spPr>
          <a:xfrm>
            <a:off x="4724400" y="4838700"/>
            <a:ext cx="288925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45076" name="Line 20"/>
          <p:cNvSpPr/>
          <p:nvPr/>
        </p:nvSpPr>
        <p:spPr>
          <a:xfrm>
            <a:off x="6248400" y="3162300"/>
            <a:ext cx="0" cy="1019175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23" name="椭圆形标注 22"/>
          <p:cNvSpPr/>
          <p:nvPr/>
        </p:nvSpPr>
        <p:spPr>
          <a:xfrm>
            <a:off x="6096000" y="1028700"/>
            <a:ext cx="2133600" cy="1066800"/>
          </a:xfrm>
          <a:prstGeom prst="wedgeEllipseCallout">
            <a:avLst>
              <a:gd name="adj1" fmla="val -106996"/>
              <a:gd name="adj2" fmla="val 5982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景美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450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50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5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5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50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50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5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5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4" dur="500"/>
                                        <p:tgtEl>
                                          <p:spTgt spid="45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800" decel="100000"/>
                                        <p:tgtEl>
                                          <p:spTgt spid="450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800" decel="100000" fill="hold"/>
                                        <p:tgtEl>
                                          <p:spTgt spid="450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800" decel="100000" fill="hold"/>
                                        <p:tgtEl>
                                          <p:spTgt spid="450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800" decel="100000" fill="hold"/>
                                        <p:tgtEl>
                                          <p:spTgt spid="45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50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5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450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450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450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8" grpId="0"/>
      <p:bldP spid="45059" grpId="0"/>
      <p:bldP spid="45060" grpId="0"/>
      <p:bldP spid="45061" grpId="0"/>
      <p:bldP spid="45062" grpId="0"/>
      <p:bldP spid="45063" grpId="0"/>
      <p:bldP spid="45064" grpId="0"/>
      <p:bldP spid="45065" grpId="0" animBg="1"/>
      <p:bldP spid="45066" grpId="0" animBg="1"/>
      <p:bldP spid="45068" grpId="0" animBg="1"/>
      <p:bldP spid="45069" grpId="0"/>
      <p:bldP spid="45073" grpId="0" animBg="1"/>
      <p:bldP spid="45074" grpId="0" animBg="1"/>
      <p:bldP spid="23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7346" name="Text Box 2"/>
          <p:cNvSpPr txBox="1"/>
          <p:nvPr/>
        </p:nvSpPr>
        <p:spPr>
          <a:xfrm>
            <a:off x="1198563" y="519113"/>
            <a:ext cx="7119937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/>
            <a:endParaRPr lang="zh-CN" altLang="en-US" sz="3200" b="1" dirty="0">
              <a:solidFill>
                <a:srgbClr val="3333FF"/>
              </a:solidFill>
              <a:latin typeface="Dotum" panose="020B0600000101010101" pitchFamily="34" charset="-127"/>
              <a:ea typeface="仿宋_GB2312" pitchFamily="49" charset="-122"/>
            </a:endParaRPr>
          </a:p>
        </p:txBody>
      </p:sp>
      <p:sp>
        <p:nvSpPr>
          <p:cNvPr id="52227" name="Text Box 6"/>
          <p:cNvSpPr txBox="1"/>
          <p:nvPr/>
        </p:nvSpPr>
        <p:spPr>
          <a:xfrm>
            <a:off x="395288" y="2317750"/>
            <a:ext cx="633412" cy="3698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dirty="0">
                <a:latin typeface="Arial" panose="020B0604020202020204" pitchFamily="34" charset="0"/>
              </a:rPr>
              <a:t>       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2228" name="Rectangle 8"/>
          <p:cNvSpPr/>
          <p:nvPr/>
        </p:nvSpPr>
        <p:spPr>
          <a:xfrm>
            <a:off x="304800" y="190500"/>
            <a:ext cx="5827713" cy="7080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40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体会划线动词的表达效果</a:t>
            </a:r>
            <a:endParaRPr lang="zh-CN" altLang="en-US" sz="4000" b="1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52229" name="Rectangle 9"/>
          <p:cNvSpPr/>
          <p:nvPr/>
        </p:nvSpPr>
        <p:spPr>
          <a:xfrm>
            <a:off x="457200" y="1181100"/>
            <a:ext cx="8305800" cy="10779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3200" b="1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1)   </a:t>
            </a:r>
            <a:r>
              <a:rPr lang="zh-CN" altLang="en-US" sz="3200" b="1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汽车在望不到边际的高原上</a:t>
            </a:r>
            <a:r>
              <a:rPr lang="zh-CN" altLang="en-US" sz="3200" b="1" u="sng" dirty="0">
                <a:latin typeface="黑体" panose="02010609060101010101" pitchFamily="49" charset="-122"/>
                <a:ea typeface="黑体" panose="02010609060101010101" pitchFamily="49" charset="-122"/>
              </a:rPr>
              <a:t>奔</a:t>
            </a:r>
            <a:r>
              <a:rPr lang="zh-CN" altLang="en-US" sz="3200" b="1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驰，</a:t>
            </a:r>
            <a:r>
              <a:rPr lang="zh-CN" altLang="en-US" sz="3200" b="1" u="sng" dirty="0">
                <a:latin typeface="黑体" panose="02010609060101010101" pitchFamily="49" charset="-122"/>
                <a:ea typeface="黑体" panose="02010609060101010101" pitchFamily="49" charset="-122"/>
              </a:rPr>
              <a:t>扑</a:t>
            </a:r>
            <a:r>
              <a:rPr lang="zh-CN" altLang="en-US" sz="3200" b="1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入你的视野的，是黄绿错综的一条大毡子 。</a:t>
            </a:r>
            <a:endParaRPr lang="zh-CN" altLang="en-US" sz="3200" b="1" dirty="0">
              <a:solidFill>
                <a:schemeClr val="accent2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2230" name="Rectangle 10"/>
          <p:cNvSpPr/>
          <p:nvPr/>
        </p:nvSpPr>
        <p:spPr>
          <a:xfrm>
            <a:off x="609600" y="2628900"/>
            <a:ext cx="8001000" cy="20621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b="1" dirty="0">
                <a:latin typeface="Arial" panose="020B0604020202020204" pitchFamily="34" charset="0"/>
              </a:rPr>
              <a:t>      </a:t>
            </a:r>
            <a:r>
              <a:rPr lang="zh-CN" altLang="en-US" sz="3200" b="1" dirty="0">
                <a:latin typeface="Arial" panose="020B0604020202020204" pitchFamily="34" charset="0"/>
                <a:ea typeface="黑体" panose="02010609060101010101" pitchFamily="49" charset="-122"/>
              </a:rPr>
              <a:t>“扑”与“奔”照应，写出了迎面而来的情景，形象而准确。准确的表现了“奔驰的汽车</a:t>
            </a:r>
            <a:r>
              <a:rPr lang="zh-CN" altLang="en-US" sz="3200" b="1" dirty="0">
                <a:solidFill>
                  <a:schemeClr val="accent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速度之快</a:t>
            </a:r>
            <a:r>
              <a:rPr lang="zh-CN" altLang="en-US" sz="3200" b="1" dirty="0">
                <a:latin typeface="Arial" panose="020B0604020202020204" pitchFamily="34" charset="0"/>
                <a:ea typeface="黑体" panose="02010609060101010101" pitchFamily="49" charset="-122"/>
              </a:rPr>
              <a:t>；也反映了黄土高原的辽阔平坦</a:t>
            </a:r>
            <a:r>
              <a:rPr lang="zh-CN" altLang="en-US" sz="3200" b="1" dirty="0">
                <a:solidFill>
                  <a:schemeClr val="accent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一望无际</a:t>
            </a:r>
            <a:r>
              <a:rPr lang="zh-CN" altLang="en-US" sz="3200" b="1" dirty="0">
                <a:latin typeface="Arial" panose="020B0604020202020204" pitchFamily="34" charset="0"/>
                <a:ea typeface="黑体" panose="02010609060101010101" pitchFamily="49" charset="-122"/>
              </a:rPr>
              <a:t>。</a:t>
            </a:r>
            <a:endParaRPr lang="zh-CN" altLang="en-US" sz="32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>
                                            <p:txEl>
                                              <p:charRg st="0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7346">
                                            <p:txEl>
                                              <p:charRg st="0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7346">
                                            <p:txEl>
                                              <p:charRg st="0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52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30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3250" name="Text Box 2"/>
          <p:cNvSpPr txBox="1"/>
          <p:nvPr/>
        </p:nvSpPr>
        <p:spPr>
          <a:xfrm>
            <a:off x="950913" y="576263"/>
            <a:ext cx="184150" cy="4619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zh-CN" altLang="en-US" sz="2400" dirty="0">
              <a:latin typeface="Arial" panose="020B0604020202020204" pitchFamily="34" charset="0"/>
            </a:endParaRPr>
          </a:p>
        </p:txBody>
      </p:sp>
      <p:sp>
        <p:nvSpPr>
          <p:cNvPr id="58371" name="Text Box 3"/>
          <p:cNvSpPr txBox="1"/>
          <p:nvPr/>
        </p:nvSpPr>
        <p:spPr>
          <a:xfrm>
            <a:off x="228600" y="127000"/>
            <a:ext cx="8534400" cy="19380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4000" b="1" dirty="0">
                <a:solidFill>
                  <a:schemeClr val="accent2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(2)   </a:t>
            </a:r>
            <a:r>
              <a:rPr lang="zh-CN" altLang="en-US" sz="4000" b="1" dirty="0">
                <a:solidFill>
                  <a:schemeClr val="accent2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这时你</a:t>
            </a:r>
            <a:r>
              <a:rPr lang="zh-CN" altLang="en-US" sz="4000" b="1" u="sng" dirty="0">
                <a:latin typeface="华文行楷" panose="02010800040101010101" pitchFamily="2" charset="-122"/>
                <a:ea typeface="华文行楷" panose="02010800040101010101" pitchFamily="2" charset="-122"/>
              </a:rPr>
              <a:t>涌</a:t>
            </a:r>
            <a:r>
              <a:rPr lang="zh-CN" altLang="en-US" sz="4000" b="1" dirty="0">
                <a:solidFill>
                  <a:schemeClr val="accent2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起来的感想也许是</a:t>
            </a:r>
            <a:r>
              <a:rPr lang="zh-CN" altLang="en-US" sz="4000" b="1" dirty="0">
                <a:solidFill>
                  <a:schemeClr val="accent2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“</a:t>
            </a:r>
            <a:r>
              <a:rPr lang="zh-CN" altLang="en-US" sz="4000" b="1" dirty="0">
                <a:solidFill>
                  <a:schemeClr val="accent2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雄壮</a:t>
            </a:r>
            <a:r>
              <a:rPr lang="zh-CN" altLang="en-US" sz="4000" b="1" dirty="0">
                <a:solidFill>
                  <a:schemeClr val="accent2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”</a:t>
            </a:r>
            <a:r>
              <a:rPr lang="zh-CN" altLang="en-US" sz="4000" b="1" dirty="0">
                <a:solidFill>
                  <a:schemeClr val="accent2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，也许是</a:t>
            </a:r>
            <a:r>
              <a:rPr lang="zh-CN" altLang="en-US" sz="4000" b="1" dirty="0">
                <a:solidFill>
                  <a:schemeClr val="accent2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“</a:t>
            </a:r>
            <a:r>
              <a:rPr lang="zh-CN" altLang="en-US" sz="4000" b="1" dirty="0">
                <a:solidFill>
                  <a:schemeClr val="accent2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伟大</a:t>
            </a:r>
            <a:r>
              <a:rPr lang="zh-CN" altLang="en-US" sz="4000" b="1" dirty="0">
                <a:solidFill>
                  <a:schemeClr val="accent2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”</a:t>
            </a:r>
            <a:r>
              <a:rPr lang="zh-CN" altLang="en-US" sz="4000" b="1" dirty="0">
                <a:solidFill>
                  <a:schemeClr val="accent2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，诸如此类的形容词 </a:t>
            </a:r>
            <a:r>
              <a:rPr lang="en-US" altLang="zh-CN" sz="4000" b="1" dirty="0">
                <a:solidFill>
                  <a:schemeClr val="accent2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……</a:t>
            </a:r>
            <a:endParaRPr lang="en-US" altLang="zh-CN" sz="4000" b="1" dirty="0">
              <a:solidFill>
                <a:schemeClr val="accent2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sp>
        <p:nvSpPr>
          <p:cNvPr id="58372" name="Text Box 4"/>
          <p:cNvSpPr txBox="1"/>
          <p:nvPr/>
        </p:nvSpPr>
        <p:spPr>
          <a:xfrm>
            <a:off x="248285" y="2271395"/>
            <a:ext cx="8647113" cy="206121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4800" b="1" dirty="0">
                <a:solidFill>
                  <a:srgbClr val="FF0000"/>
                </a:solidFill>
                <a:latin typeface="Arial" panose="020B0604020202020204" pitchFamily="34" charset="0"/>
                <a:ea typeface="方正姚体" panose="02010601030101010101" pitchFamily="2" charset="-122"/>
              </a:rPr>
              <a:t>    </a:t>
            </a:r>
            <a:r>
              <a:rPr lang="zh-CN" altLang="en-US" sz="4000" b="1" dirty="0">
                <a:latin typeface="Arial" panose="020B0604020202020204" pitchFamily="34" charset="0"/>
                <a:ea typeface="楷体_GB2312" pitchFamily="49" charset="-122"/>
              </a:rPr>
              <a:t>使用“涌”，说明</a:t>
            </a:r>
            <a:r>
              <a:rPr lang="zh-CN" altLang="en-US" sz="4000" b="1" dirty="0">
                <a:solidFill>
                  <a:schemeClr val="accent1"/>
                </a:solidFill>
                <a:latin typeface="Arial" panose="020B0604020202020204" pitchFamily="34" charset="0"/>
                <a:ea typeface="楷体_GB2312" pitchFamily="49" charset="-122"/>
              </a:rPr>
              <a:t>感想很多</a:t>
            </a:r>
            <a:r>
              <a:rPr lang="zh-CN" altLang="en-US" sz="4000" b="1" dirty="0">
                <a:latin typeface="Arial" panose="020B0604020202020204" pitchFamily="34" charset="0"/>
                <a:ea typeface="楷体_GB2312" pitchFamily="49" charset="-122"/>
              </a:rPr>
              <a:t>，瞬间形成，有的也许还未经过仔细考虑，就</a:t>
            </a:r>
            <a:r>
              <a:rPr lang="zh-CN" altLang="en-US" sz="4000" b="1" dirty="0">
                <a:solidFill>
                  <a:schemeClr val="accent1"/>
                </a:solidFill>
                <a:latin typeface="Arial" panose="020B0604020202020204" pitchFamily="34" charset="0"/>
                <a:ea typeface="楷体_GB2312" pitchFamily="49" charset="-122"/>
              </a:rPr>
              <a:t>不由自主</a:t>
            </a:r>
            <a:r>
              <a:rPr lang="zh-CN" altLang="en-US" sz="4000" b="1" dirty="0">
                <a:latin typeface="Arial" panose="020B0604020202020204" pitchFamily="34" charset="0"/>
                <a:ea typeface="楷体_GB2312" pitchFamily="49" charset="-122"/>
              </a:rPr>
              <a:t>的喷涌而出。</a:t>
            </a:r>
            <a:endParaRPr lang="zh-CN" altLang="en-US" sz="4000" b="1" dirty="0">
              <a:latin typeface="Arial" panose="020B0604020202020204" pitchFamily="34" charset="0"/>
              <a:ea typeface="楷体_GB2312" pitchFamily="49" charset="-122"/>
            </a:endParaRPr>
          </a:p>
        </p:txBody>
      </p:sp>
      <p:pic>
        <p:nvPicPr>
          <p:cNvPr id="53255" name="Picture 7" descr="NA01441_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001000" y="3683000"/>
            <a:ext cx="1143000" cy="2032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83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83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83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83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1" grpId="0"/>
      <p:bldP spid="58372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0178" name="Text Box 3"/>
          <p:cNvSpPr txBox="1"/>
          <p:nvPr/>
        </p:nvSpPr>
        <p:spPr>
          <a:xfrm>
            <a:off x="1476375" y="3697288"/>
            <a:ext cx="6408738" cy="3698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lang="zh-CN" altLang="en-US" dirty="0">
              <a:latin typeface="Verdana" panose="020B0604030504040204" pitchFamily="34" charset="0"/>
            </a:endParaRPr>
          </a:p>
        </p:txBody>
      </p:sp>
      <p:sp>
        <p:nvSpPr>
          <p:cNvPr id="50179" name="WordArt 4"/>
          <p:cNvSpPr/>
          <p:nvPr/>
        </p:nvSpPr>
        <p:spPr>
          <a:xfrm>
            <a:off x="5410200" y="4229100"/>
            <a:ext cx="3048000" cy="11811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  <a:normAutofit/>
          </a:bodyPr>
          <a:p>
            <a:pPr algn="ctr" eaLnBrk="0" hangingPunct="0"/>
            <a:r>
              <a:rPr lang="zh-CN" altLang="en-US" sz="3600" b="1">
                <a:ln w="9525" cap="flat" cmpd="sng">
                  <a:solidFill>
                    <a:srgbClr val="FFFF00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78998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对比凸现中心</a:t>
            </a:r>
            <a:endParaRPr lang="zh-CN" altLang="en-US" sz="3600" b="1">
              <a:ln w="9525" cap="flat" cmpd="sng">
                <a:solidFill>
                  <a:srgbClr val="FFFF00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  <a:tileRect/>
              </a:gradFill>
              <a:effectLst>
                <a:outerShdw dist="53882" dir="2699999" algn="ctr" rotWithShape="0">
                  <a:srgbClr val="9999FF">
                    <a:alpha val="78998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" name="标题 9"/>
          <p:cNvSpPr>
            <a:spLocks noGrp="1"/>
          </p:cNvSpPr>
          <p:nvPr>
            <p:ph type="title"/>
          </p:nvPr>
        </p:nvSpPr>
        <p:spPr>
          <a:xfrm>
            <a:off x="228714" y="342966"/>
            <a:ext cx="8229600" cy="1165860"/>
          </a:xfrm>
          <a:noFill/>
          <a:ln>
            <a:noFill/>
          </a:ln>
          <a:effectLst/>
          <a:scene3d>
            <a:camera prst="orthographicFront"/>
            <a:lightRig rig="balanced" dir="t"/>
          </a:scene3d>
          <a:sp3d prstMaterial="plastic"/>
        </p:spPr>
        <p:txBody>
          <a:bodyPr vert="horz" anchor="ctr">
            <a:noAutofit/>
          </a:bodyPr>
          <a:lstStyle/>
          <a:p>
            <a:pPr marL="484505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文章结尾写“直挺秀颀”的楠木有何作用？</a:t>
            </a:r>
            <a:endParaRPr kumimoji="0" lang="zh-CN" altLang="en-US" sz="3600" b="1" i="0" u="none" strike="noStrike" kern="1200" cap="none" spc="0" normalizeH="0" baseline="0" noProof="0" dirty="0">
              <a:ln w="6350">
                <a:solidFill>
                  <a:schemeClr val="accent1">
                    <a:shade val="43000"/>
                  </a:schemeClr>
                </a:solidFill>
              </a:ln>
              <a:solidFill>
                <a:schemeClr val="accent1">
                  <a:tint val="83000"/>
                  <a:satMod val="150000"/>
                </a:schemeClr>
              </a:solidFill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0181" name="内容占位符 10"/>
          <p:cNvSpPr>
            <a:spLocks noGrp="1"/>
          </p:cNvSpPr>
          <p:nvPr>
            <p:ph idx="1"/>
          </p:nvPr>
        </p:nvSpPr>
        <p:spPr>
          <a:xfrm>
            <a:off x="457200" y="1714500"/>
            <a:ext cx="8229600" cy="2743200"/>
          </a:xfrm>
        </p:spPr>
        <p:txBody>
          <a:bodyPr vert="horz" wrap="square" lIns="91440" tIns="45720" rIns="91440" bIns="45720" anchor="t"/>
          <a:p>
            <a:pPr eaLnBrk="1" hangingPunct="1"/>
            <a:r>
              <a:rPr lang="zh-CN" altLang="en-US" b="1" dirty="0"/>
              <a:t>写楠木一是以其“贵族化”与白杨“极普通”形成鲜明</a:t>
            </a:r>
            <a:r>
              <a:rPr lang="zh-CN" altLang="en-US" b="1" dirty="0">
                <a:solidFill>
                  <a:srgbClr val="FF0000"/>
                </a:solidFill>
              </a:rPr>
              <a:t>对比</a:t>
            </a:r>
            <a:r>
              <a:rPr lang="zh-CN" altLang="en-US" b="1" dirty="0"/>
              <a:t>，</a:t>
            </a:r>
            <a:r>
              <a:rPr lang="zh-CN" altLang="en-US" b="1" dirty="0">
                <a:solidFill>
                  <a:srgbClr val="FF0000"/>
                </a:solidFill>
              </a:rPr>
              <a:t>反衬</a:t>
            </a:r>
            <a:r>
              <a:rPr lang="zh-CN" altLang="en-US" b="1" dirty="0"/>
              <a:t>白杨树的“不平凡”；二是引出赞美楠木的国民党蒋介石的御用文人们，从而划清自己与顽固派的界限，表明自己对党所领导的北方抗日军民的热爱。</a:t>
            </a:r>
            <a:endParaRPr lang="zh-CN" altLang="en-US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>
                                            <p:txEl>
                                              <p:charRg st="0" end="9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0181">
                                            <p:txEl>
                                              <p:charRg st="0" end="9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0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0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81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9154" name="Rectangle 6"/>
          <p:cNvSpPr/>
          <p:nvPr/>
        </p:nvSpPr>
        <p:spPr>
          <a:xfrm>
            <a:off x="533400" y="800100"/>
            <a:ext cx="8153400" cy="4154488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r>
              <a:rPr lang="zh-CN" altLang="en-US" sz="4800" dirty="0">
                <a:latin typeface="方正姚体" panose="02010601030101010101" pitchFamily="2" charset="-122"/>
                <a:ea typeface="方正姚体" panose="02010601030101010101" pitchFamily="2" charset="-122"/>
              </a:rPr>
              <a:t>小结：</a:t>
            </a:r>
            <a:r>
              <a:rPr lang="zh-CN" altLang="en-US" sz="3600" b="1" dirty="0">
                <a:latin typeface="Arial" panose="020B0604020202020204" pitchFamily="34" charset="0"/>
              </a:rPr>
              <a:t>本文以白杨树的“不平凡”为线索，说明“礼赞”的原因。具体从三方面赞颂：生长环境不平凡</a:t>
            </a:r>
            <a:r>
              <a:rPr lang="en-US" altLang="zh-CN" sz="3600" b="1" dirty="0">
                <a:latin typeface="Arial" panose="020B0604020202020204" pitchFamily="34" charset="0"/>
              </a:rPr>
              <a:t>——</a:t>
            </a:r>
            <a:r>
              <a:rPr lang="zh-CN" altLang="en-US" sz="3600" b="1" dirty="0">
                <a:latin typeface="Arial" panose="020B0604020202020204" pitchFamily="34" charset="0"/>
              </a:rPr>
              <a:t>景色美；外部形态不平凡</a:t>
            </a:r>
            <a:r>
              <a:rPr lang="en-US" altLang="zh-CN" sz="3600" b="1" dirty="0">
                <a:latin typeface="Arial" panose="020B0604020202020204" pitchFamily="34" charset="0"/>
              </a:rPr>
              <a:t>——</a:t>
            </a:r>
            <a:r>
              <a:rPr lang="zh-CN" altLang="en-US" sz="3600" b="1" dirty="0">
                <a:latin typeface="Arial" panose="020B0604020202020204" pitchFamily="34" charset="0"/>
              </a:rPr>
              <a:t>形象美；内在气质不平凡</a:t>
            </a:r>
            <a:r>
              <a:rPr lang="en-US" altLang="zh-CN" sz="3600" b="1" dirty="0">
                <a:latin typeface="Arial" panose="020B0604020202020204" pitchFamily="34" charset="0"/>
              </a:rPr>
              <a:t>——</a:t>
            </a:r>
            <a:r>
              <a:rPr lang="zh-CN" altLang="en-US" sz="3600" b="1" dirty="0">
                <a:latin typeface="Arial" panose="020B0604020202020204" pitchFamily="34" charset="0"/>
              </a:rPr>
              <a:t>精神美。最后点明白杨树的象征意义。由景到树，由树到人。达到托物抒情的目的。</a:t>
            </a:r>
            <a:endParaRPr lang="zh-CN" altLang="en-US" sz="3600" dirty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9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4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  <a:effectLst/>
          <a:scene3d>
            <a:camera prst="orthographicFront"/>
            <a:lightRig rig="balanced" dir="t"/>
          </a:scene3d>
          <a:sp3d prstMaterial="plastic"/>
        </p:spPr>
        <p:txBody>
          <a:bodyPr vert="horz" anchor="ctr">
            <a:normAutofit/>
          </a:bodyPr>
          <a:lstStyle/>
          <a:p>
            <a:pPr marL="484505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200" b="0" i="0" u="none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                    </a:t>
            </a:r>
            <a:r>
              <a:rPr kumimoji="0" lang="zh-CN" altLang="en-US" sz="4200" b="1" i="0" u="none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主旨</a:t>
            </a:r>
            <a:endParaRPr kumimoji="0" lang="zh-CN" altLang="en-US" sz="4200" b="1" i="0" u="none" strike="noStrike" kern="1200" cap="none" spc="0" normalizeH="0" baseline="0" noProof="0" dirty="0">
              <a:ln w="6350">
                <a:solidFill>
                  <a:schemeClr val="accent1">
                    <a:shade val="43000"/>
                  </a:schemeClr>
                </a:solidFill>
              </a:ln>
              <a:solidFill>
                <a:schemeClr val="accent1">
                  <a:tint val="83000"/>
                  <a:satMod val="150000"/>
                </a:schemeClr>
              </a:solidFill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4275" name="内容占位符 2"/>
          <p:cNvSpPr>
            <a:spLocks noGrp="1"/>
          </p:cNvSpPr>
          <p:nvPr>
            <p:ph idx="1"/>
          </p:nvPr>
        </p:nvSpPr>
        <p:spPr>
          <a:xfrm>
            <a:off x="457200" y="1568450"/>
            <a:ext cx="8229600" cy="3810000"/>
          </a:xfrm>
        </p:spPr>
        <p:txBody>
          <a:bodyPr vert="horz" wrap="square" lIns="91440" tIns="45720" rIns="91440" bIns="45720" anchor="t"/>
          <a:p>
            <a:pPr eaLnBrk="1" hangingPunct="1"/>
            <a:r>
              <a:rPr lang="zh-CN" altLang="en-US" sz="3600" b="1" dirty="0"/>
              <a:t>本文用象征的手法，抓住白杨树的外形特征，借白杨树的不平凡的形象，赞美在中国共产党的领导下坚持抗战的北方农民，歌颂他们质朴、坚强和力求上进的精神，抒发作者对他们的崇敬和赞颂的感情。</a:t>
            </a:r>
            <a:endParaRPr lang="zh-CN" altLang="en-US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charRg st="0" end="9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4275">
                                            <p:txEl>
                                              <p:charRg st="0" end="9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5" grpId="0" build="p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" name="左大括号 6"/>
          <p:cNvSpPr/>
          <p:nvPr/>
        </p:nvSpPr>
        <p:spPr>
          <a:xfrm>
            <a:off x="1122363" y="1370013"/>
            <a:ext cx="231775" cy="3702050"/>
          </a:xfrm>
          <a:prstGeom prst="leftBrace">
            <a:avLst>
              <a:gd name="adj1" fmla="val 88532"/>
              <a:gd name="adj2" fmla="val 50000"/>
            </a:avLst>
          </a:pr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1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Text Box 7"/>
          <p:cNvSpPr txBox="1"/>
          <p:nvPr/>
        </p:nvSpPr>
        <p:spPr>
          <a:xfrm>
            <a:off x="1292225" y="1376363"/>
            <a:ext cx="1417638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生长环境</a:t>
            </a:r>
            <a:endParaRPr lang="zh-CN" altLang="en-US" sz="2400" b="1" dirty="0">
              <a:solidFill>
                <a:srgbClr val="FF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" name="Text Box 7"/>
          <p:cNvSpPr txBox="1"/>
          <p:nvPr/>
        </p:nvSpPr>
        <p:spPr>
          <a:xfrm>
            <a:off x="1360488" y="2455863"/>
            <a:ext cx="912812" cy="82994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外形特征</a:t>
            </a:r>
            <a:endParaRPr lang="zh-CN" altLang="en-US" sz="2400" b="1" dirty="0">
              <a:solidFill>
                <a:srgbClr val="FF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" name="左大括号 9"/>
          <p:cNvSpPr/>
          <p:nvPr/>
        </p:nvSpPr>
        <p:spPr>
          <a:xfrm flipH="1">
            <a:off x="7011988" y="1370013"/>
            <a:ext cx="254000" cy="3767138"/>
          </a:xfrm>
          <a:prstGeom prst="leftBrace">
            <a:avLst>
              <a:gd name="adj1" fmla="val 88532"/>
              <a:gd name="adj2" fmla="val 50000"/>
            </a:avLst>
          </a:pr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1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Text Box 6"/>
          <p:cNvSpPr txBox="1"/>
          <p:nvPr/>
        </p:nvSpPr>
        <p:spPr>
          <a:xfrm>
            <a:off x="7249160" y="1914525"/>
            <a:ext cx="1659890" cy="2600325"/>
          </a:xfrm>
          <a:prstGeom prst="rect">
            <a:avLst/>
          </a:prstGeom>
          <a:noFill/>
          <a:ln w="9525">
            <a:noFill/>
          </a:ln>
        </p:spPr>
        <p:txBody>
          <a:bodyPr vert="eaVert" anchor="t">
            <a:spAutoFit/>
          </a:bodyPr>
          <a:p>
            <a:pPr algn="ctr"/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坚强不屈</a:t>
            </a:r>
            <a:endParaRPr lang="en-US" altLang="zh-CN" sz="32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朴质严肃</a:t>
            </a:r>
            <a:endParaRPr lang="en-US" altLang="zh-CN" sz="32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力求上进</a:t>
            </a:r>
            <a:endParaRPr lang="en-US" altLang="zh-CN" sz="32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" name="Text Box 7"/>
          <p:cNvSpPr txBox="1"/>
          <p:nvPr/>
        </p:nvSpPr>
        <p:spPr>
          <a:xfrm>
            <a:off x="2320925" y="1914525"/>
            <a:ext cx="2011363" cy="179959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ts val="600"/>
              </a:spcBef>
            </a:pPr>
            <a:r>
              <a:rPr lang="zh-CN" altLang="en-US" sz="2400" b="1" dirty="0">
                <a:solidFill>
                  <a:srgbClr val="FF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干</a:t>
            </a:r>
            <a:r>
              <a:rPr lang="en-US" altLang="zh-CN" sz="2400" b="1" dirty="0">
                <a:solidFill>
                  <a:srgbClr val="FF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sz="2400" b="1" dirty="0">
                <a:solidFill>
                  <a:srgbClr val="FF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笔直</a:t>
            </a:r>
            <a:endParaRPr lang="en-US" altLang="zh-CN" sz="2400" b="1" dirty="0">
              <a:solidFill>
                <a:srgbClr val="FF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ts val="600"/>
              </a:spcBef>
            </a:pPr>
            <a:r>
              <a:rPr lang="zh-CN" altLang="en-US" sz="2400" b="1" dirty="0">
                <a:solidFill>
                  <a:srgbClr val="FF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枝</a:t>
            </a:r>
            <a:r>
              <a:rPr lang="en-US" altLang="zh-CN" sz="2400" b="1" dirty="0">
                <a:solidFill>
                  <a:srgbClr val="FF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sz="2400" b="1" dirty="0">
                <a:solidFill>
                  <a:srgbClr val="FF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靠拢</a:t>
            </a:r>
            <a:endParaRPr lang="en-US" altLang="zh-CN" sz="2400" b="1" dirty="0">
              <a:solidFill>
                <a:srgbClr val="FF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ts val="600"/>
              </a:spcBef>
            </a:pPr>
            <a:r>
              <a:rPr lang="zh-CN" altLang="en-US" sz="2400" b="1" dirty="0">
                <a:solidFill>
                  <a:srgbClr val="FF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叶</a:t>
            </a:r>
            <a:r>
              <a:rPr lang="en-US" altLang="zh-CN" sz="2400" b="1" dirty="0">
                <a:solidFill>
                  <a:srgbClr val="FF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sz="2400" b="1" dirty="0">
                <a:solidFill>
                  <a:srgbClr val="FF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向上</a:t>
            </a:r>
            <a:endParaRPr lang="en-US" altLang="zh-CN" sz="2400" b="1" dirty="0">
              <a:solidFill>
                <a:srgbClr val="FF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ts val="600"/>
              </a:spcBef>
            </a:pPr>
            <a:r>
              <a:rPr lang="zh-CN" altLang="en-US" sz="2400" b="1" dirty="0">
                <a:solidFill>
                  <a:srgbClr val="FF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皮</a:t>
            </a:r>
            <a:r>
              <a:rPr lang="en-US" altLang="zh-CN" sz="2400" b="1" dirty="0">
                <a:solidFill>
                  <a:srgbClr val="FF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sz="2400" b="1" dirty="0">
                <a:solidFill>
                  <a:srgbClr val="FF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光滑</a:t>
            </a:r>
            <a:endParaRPr lang="zh-CN" altLang="en-US" sz="2400" b="1" dirty="0">
              <a:solidFill>
                <a:srgbClr val="FF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4279" name="文本框 4"/>
          <p:cNvSpPr txBox="1"/>
          <p:nvPr/>
        </p:nvSpPr>
        <p:spPr>
          <a:xfrm>
            <a:off x="320358" y="2020888"/>
            <a:ext cx="773430" cy="2398712"/>
          </a:xfrm>
          <a:prstGeom prst="rect">
            <a:avLst/>
          </a:prstGeom>
          <a:noFill/>
          <a:ln w="9525">
            <a:noFill/>
          </a:ln>
        </p:spPr>
        <p:txBody>
          <a:bodyPr vert="eaVert" anchor="t">
            <a:spAutoFit/>
          </a:bodyPr>
          <a:p>
            <a:pPr algn="ctr">
              <a:lnSpc>
                <a:spcPct val="120000"/>
              </a:lnSpc>
            </a:pP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白杨礼赞</a:t>
            </a:r>
            <a:endParaRPr lang="zh-CN" altLang="en-US" sz="32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" name="左大括号 16"/>
          <p:cNvSpPr/>
          <p:nvPr/>
        </p:nvSpPr>
        <p:spPr>
          <a:xfrm>
            <a:off x="2114550" y="1987550"/>
            <a:ext cx="269875" cy="1682750"/>
          </a:xfrm>
          <a:prstGeom prst="leftBrace">
            <a:avLst>
              <a:gd name="adj1" fmla="val 38666"/>
              <a:gd name="adj2" fmla="val 50000"/>
            </a:avLst>
          </a:pr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1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" name="Text Box 7"/>
          <p:cNvSpPr txBox="1"/>
          <p:nvPr/>
        </p:nvSpPr>
        <p:spPr>
          <a:xfrm>
            <a:off x="4470400" y="2584450"/>
            <a:ext cx="2347913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力争上游（形美）</a:t>
            </a:r>
            <a:endParaRPr lang="zh-CN" altLang="en-US" sz="24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9" name="左大括号 18"/>
          <p:cNvSpPr/>
          <p:nvPr/>
        </p:nvSpPr>
        <p:spPr>
          <a:xfrm rot="10800000">
            <a:off x="4122738" y="2020888"/>
            <a:ext cx="296863" cy="1595438"/>
          </a:xfrm>
          <a:prstGeom prst="leftBrace">
            <a:avLst>
              <a:gd name="adj1" fmla="val 40496"/>
              <a:gd name="adj2" fmla="val 50000"/>
            </a:avLst>
          </a:pr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1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" name="Text Box 7"/>
          <p:cNvSpPr txBox="1"/>
          <p:nvPr/>
        </p:nvSpPr>
        <p:spPr>
          <a:xfrm>
            <a:off x="1382713" y="4192588"/>
            <a:ext cx="841375" cy="82994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内在气质</a:t>
            </a:r>
            <a:endParaRPr lang="zh-CN" altLang="en-US" sz="2400" b="1" dirty="0">
              <a:solidFill>
                <a:srgbClr val="FF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1" name="Text Box 7"/>
          <p:cNvSpPr txBox="1"/>
          <p:nvPr/>
        </p:nvSpPr>
        <p:spPr>
          <a:xfrm>
            <a:off x="2401888" y="3886200"/>
            <a:ext cx="1620837" cy="135318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ts val="600"/>
              </a:spcBef>
            </a:pPr>
            <a:r>
              <a:rPr lang="zh-CN" altLang="en-US" sz="2400" b="1" dirty="0">
                <a:solidFill>
                  <a:srgbClr val="FF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靠近团结</a:t>
            </a:r>
            <a:endParaRPr lang="en-US" altLang="zh-CN" sz="2400" b="1" dirty="0">
              <a:solidFill>
                <a:srgbClr val="FF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ts val="600"/>
              </a:spcBef>
            </a:pPr>
            <a:r>
              <a:rPr lang="zh-CN" altLang="en-US" sz="2400" b="1" dirty="0">
                <a:solidFill>
                  <a:srgbClr val="FF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倔强挺立</a:t>
            </a:r>
            <a:endParaRPr lang="en-US" altLang="zh-CN" sz="2400" b="1" dirty="0">
              <a:solidFill>
                <a:srgbClr val="FF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ts val="600"/>
              </a:spcBef>
            </a:pPr>
            <a:r>
              <a:rPr lang="zh-CN" altLang="en-US" sz="2400" b="1" dirty="0">
                <a:solidFill>
                  <a:srgbClr val="FF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不折不挠</a:t>
            </a:r>
            <a:endParaRPr lang="zh-CN" altLang="en-US" sz="2400" b="1" dirty="0">
              <a:solidFill>
                <a:srgbClr val="FF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2" name="左大括号 21"/>
          <p:cNvSpPr/>
          <p:nvPr/>
        </p:nvSpPr>
        <p:spPr>
          <a:xfrm>
            <a:off x="2189163" y="4032250"/>
            <a:ext cx="228600" cy="1104900"/>
          </a:xfrm>
          <a:prstGeom prst="leftBrace">
            <a:avLst>
              <a:gd name="adj1" fmla="val 35920"/>
              <a:gd name="adj2" fmla="val 50000"/>
            </a:avLst>
          </a:pr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1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3" name="Text Box 7"/>
          <p:cNvSpPr txBox="1"/>
          <p:nvPr/>
        </p:nvSpPr>
        <p:spPr>
          <a:xfrm>
            <a:off x="4103688" y="4378325"/>
            <a:ext cx="2889250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有斗争精神（神美）</a:t>
            </a:r>
            <a:endParaRPr lang="zh-CN" altLang="en-US" sz="24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4" name="左大括号 23"/>
          <p:cNvSpPr/>
          <p:nvPr/>
        </p:nvSpPr>
        <p:spPr>
          <a:xfrm rot="10800000">
            <a:off x="3851275" y="4027488"/>
            <a:ext cx="233363" cy="1114425"/>
          </a:xfrm>
          <a:prstGeom prst="leftBrace">
            <a:avLst>
              <a:gd name="adj1" fmla="val 36820"/>
              <a:gd name="adj2" fmla="val 50000"/>
            </a:avLst>
          </a:pr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1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5" name="Text Box 7"/>
          <p:cNvSpPr txBox="1"/>
          <p:nvPr/>
        </p:nvSpPr>
        <p:spPr>
          <a:xfrm>
            <a:off x="2641600" y="1392238"/>
            <a:ext cx="5189538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“雄壮”“伟大”（景美）</a:t>
            </a:r>
            <a:endParaRPr lang="zh-CN" altLang="en-US" sz="24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54289" name="组合 1"/>
          <p:cNvGrpSpPr/>
          <p:nvPr/>
        </p:nvGrpSpPr>
        <p:grpSpPr>
          <a:xfrm>
            <a:off x="206375" y="614363"/>
            <a:ext cx="2062163" cy="544512"/>
            <a:chOff x="1438698" y="982657"/>
            <a:chExt cx="2498303" cy="616461"/>
          </a:xfrm>
        </p:grpSpPr>
        <p:pic>
          <p:nvPicPr>
            <p:cNvPr id="54290" name="图片 2"/>
            <p:cNvPicPr>
              <a:picLocks noChangeAspect="1"/>
            </p:cNvPicPr>
            <p:nvPr/>
          </p:nvPicPr>
          <p:blipFill>
            <a:blip r:embed="rId1">
              <a:clrChange>
                <a:clrFrom>
                  <a:srgbClr val="FFFEFD"/>
                </a:clrFrom>
                <a:clrTo>
                  <a:srgbClr val="FFFEFD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527259" y="991683"/>
              <a:ext cx="2409742" cy="60743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54291" name="文本框 2"/>
            <p:cNvSpPr txBox="1"/>
            <p:nvPr/>
          </p:nvSpPr>
          <p:spPr>
            <a:xfrm>
              <a:off x="1438698" y="982657"/>
              <a:ext cx="2076874" cy="59094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algn="ctr">
                <a:buFont typeface="Arial" panose="020B0604020202020204" pitchFamily="34" charset="0"/>
                <a:buNone/>
              </a:pPr>
              <a:r>
                <a:rPr lang="zh-CN" altLang="en-US" sz="2800" b="1" dirty="0">
                  <a:solidFill>
                    <a:srgbClr val="0070C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板书设计</a:t>
              </a:r>
              <a:endParaRPr lang="zh-CN" altLang="en-US" sz="2800" b="1" dirty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8" grpId="0"/>
      <p:bldP spid="9" grpId="0"/>
      <p:bldP spid="10" grpId="0" bldLvl="0" animBg="1"/>
      <p:bldP spid="11" grpId="0"/>
      <p:bldP spid="12" grpId="0"/>
      <p:bldP spid="17" grpId="0" bldLvl="0" animBg="1"/>
      <p:bldP spid="18" grpId="0"/>
      <p:bldP spid="19" grpId="0" bldLvl="0" animBg="1"/>
      <p:bldP spid="20" grpId="0"/>
      <p:bldP spid="21" grpId="0"/>
      <p:bldP spid="22" grpId="0" bldLvl="0" animBg="1"/>
      <p:bldP spid="23" grpId="0"/>
      <p:bldP spid="24" grpId="0" bldLvl="0" animBg="1"/>
      <p:bldP spid="25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381110" y="1866926"/>
            <a:ext cx="7772400" cy="1980407"/>
          </a:xfrm>
          <a:noFill/>
          <a:ln>
            <a:noFill/>
          </a:ln>
          <a:effectLst/>
          <a:scene3d>
            <a:camera prst="orthographicFront"/>
            <a:lightRig rig="balanced" dir="t"/>
          </a:scene3d>
          <a:sp3d prstMaterial="plastic"/>
        </p:spPr>
        <p:txBody>
          <a:bodyPr vert="horz" anchor="ctr">
            <a:normAutofit fontScale="90000"/>
          </a:bodyPr>
          <a:lstStyle/>
          <a:p>
            <a:pPr marL="484505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5400" b="1" i="0" u="none" strike="noStrike" kern="1200" cap="none" spc="0" normalizeH="0" baseline="0" noProof="0" dirty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rgbClr val="FF0000"/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j-lt"/>
                <a:ea typeface="华文行楷" panose="02010800040101010101" pitchFamily="2" charset="-122"/>
                <a:cs typeface="+mj-cs"/>
              </a:rPr>
              <a:t>题白杨图</a:t>
            </a:r>
            <a:br>
              <a:rPr kumimoji="0" lang="zh-CN" altLang="en-US" sz="5400" b="1" i="0" u="none" strike="noStrike" kern="1200" cap="none" spc="0" normalizeH="0" baseline="0" noProof="0" dirty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rgbClr val="FF0000"/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j-lt"/>
                <a:ea typeface="华文行楷" panose="02010800040101010101" pitchFamily="2" charset="-122"/>
                <a:cs typeface="+mj-cs"/>
              </a:rPr>
            </a:br>
            <a:r>
              <a:rPr kumimoji="0" lang="zh-CN" altLang="en-US" sz="3200" b="1" i="0" u="none" strike="noStrike" kern="1200" cap="none" spc="0" normalizeH="0" baseline="0" noProof="0" dirty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2"/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茅盾</a:t>
            </a:r>
            <a:br>
              <a:rPr kumimoji="0" lang="zh-CN" altLang="en-US" sz="2400" b="0" i="0" u="none" strike="noStrike" kern="1200" cap="none" spc="0" normalizeH="0" baseline="0" noProof="0" dirty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2"/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br>
              <a:rPr kumimoji="0" lang="zh-CN" altLang="en-US" sz="2400" b="0" i="0" u="none" strike="noStrike" kern="1200" cap="none" spc="0" normalizeH="0" baseline="0" noProof="0" dirty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zh-CN" altLang="en-US" sz="4800" b="0" i="0" u="none" strike="noStrike" kern="1200" cap="none" spc="0" normalizeH="0" baseline="0" noProof="0" dirty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j-lt"/>
                <a:ea typeface="华文新魏" panose="02010800040101010101" pitchFamily="2" charset="-122"/>
                <a:cs typeface="+mj-cs"/>
              </a:rPr>
              <a:t>北方有佳树，挺立如长矛。</a:t>
            </a:r>
            <a:br>
              <a:rPr kumimoji="0" lang="zh-CN" altLang="en-US" sz="4800" b="0" i="0" u="none" strike="noStrike" kern="1200" cap="none" spc="0" normalizeH="0" baseline="0" noProof="0" dirty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j-lt"/>
                <a:ea typeface="华文新魏" panose="02010800040101010101" pitchFamily="2" charset="-122"/>
                <a:cs typeface="+mj-cs"/>
              </a:rPr>
            </a:br>
            <a:r>
              <a:rPr kumimoji="0" lang="zh-CN" altLang="en-US" sz="4800" b="0" i="0" u="none" strike="noStrike" kern="1200" cap="none" spc="0" normalizeH="0" baseline="0" noProof="0" dirty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j-lt"/>
                <a:ea typeface="华文新魏" panose="02010800040101010101" pitchFamily="2" charset="-122"/>
                <a:cs typeface="+mj-cs"/>
              </a:rPr>
              <a:t>叶叶皆团结，枝枝争上游。</a:t>
            </a:r>
            <a:br>
              <a:rPr kumimoji="0" lang="zh-CN" altLang="en-US" sz="4800" b="0" i="0" u="none" strike="noStrike" kern="1200" cap="none" spc="0" normalizeH="0" baseline="0" noProof="0" dirty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j-lt"/>
                <a:ea typeface="华文新魏" panose="02010800040101010101" pitchFamily="2" charset="-122"/>
                <a:cs typeface="+mj-cs"/>
              </a:rPr>
            </a:br>
            <a:r>
              <a:rPr kumimoji="0" lang="zh-CN" altLang="en-US" sz="4800" b="0" i="0" u="none" strike="noStrike" kern="1200" cap="none" spc="0" normalizeH="0" baseline="0" noProof="0" dirty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j-lt"/>
                <a:ea typeface="华文新魏" panose="02010800040101010101" pitchFamily="2" charset="-122"/>
                <a:cs typeface="+mj-cs"/>
              </a:rPr>
              <a:t>羞与楠枋伍，甘居榆枣俦。</a:t>
            </a:r>
            <a:br>
              <a:rPr kumimoji="0" lang="zh-CN" altLang="en-US" sz="4800" b="0" i="0" u="none" strike="noStrike" kern="1200" cap="none" spc="0" normalizeH="0" baseline="0" noProof="0" dirty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j-lt"/>
                <a:ea typeface="华文新魏" panose="02010800040101010101" pitchFamily="2" charset="-122"/>
                <a:cs typeface="+mj-cs"/>
              </a:rPr>
            </a:br>
            <a:r>
              <a:rPr kumimoji="0" lang="zh-CN" altLang="en-US" sz="4800" b="0" i="0" u="none" strike="noStrike" kern="1200" cap="none" spc="0" normalizeH="0" baseline="0" noProof="0" dirty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j-lt"/>
                <a:ea typeface="华文新魏" panose="02010800040101010101" pitchFamily="2" charset="-122"/>
                <a:cs typeface="+mj-cs"/>
              </a:rPr>
              <a:t>丹青标风骨，愿与子同仇。</a:t>
            </a:r>
            <a:br>
              <a:rPr kumimoji="0" lang="zh-CN" altLang="en-US" sz="4800" b="0" i="0" u="none" strike="noStrike" kern="1200" cap="none" spc="0" normalizeH="0" baseline="0" noProof="0" dirty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j-lt"/>
                <a:ea typeface="华文新魏" panose="02010800040101010101" pitchFamily="2" charset="-122"/>
                <a:cs typeface="+mj-cs"/>
              </a:rPr>
            </a:br>
            <a:endParaRPr kumimoji="0" lang="zh-CN" altLang="en-US" sz="4800" b="0" i="0" u="none" strike="noStrike" kern="1200" cap="none" spc="0" normalizeH="0" baseline="0" noProof="0" dirty="0">
              <a:ln w="6350">
                <a:solidFill>
                  <a:schemeClr val="accent1">
                    <a:shade val="43000"/>
                  </a:schemeClr>
                </a:solidFill>
              </a:ln>
              <a:solidFill>
                <a:schemeClr val="accent1">
                  <a:tint val="83000"/>
                  <a:satMod val="150000"/>
                </a:schemeClr>
              </a:solidFill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+mj-lt"/>
              <a:ea typeface="华文新魏" panose="02010800040101010101" pitchFamily="2" charset="-122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0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8673" name="Picture 3" descr="http://img3.fengniao.com/forum/attachpics/752/63/30052480_1500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-6985"/>
            <a:ext cx="9144000" cy="572008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>
    <p:zoom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8369" name="标题 239617"/>
          <p:cNvSpPr>
            <a:spLocks noGrp="1"/>
          </p:cNvSpPr>
          <p:nvPr>
            <p:ph type="title"/>
          </p:nvPr>
        </p:nvSpPr>
        <p:spPr/>
        <p:txBody>
          <a:bodyPr anchor="ctr"/>
          <a:p>
            <a:endParaRPr lang="zh-CN" altLang="zh-CN" dirty="0"/>
          </a:p>
        </p:txBody>
      </p:sp>
      <p:sp>
        <p:nvSpPr>
          <p:cNvPr id="58370" name="文本占位符 239618"/>
          <p:cNvSpPr>
            <a:spLocks noGrp="1"/>
          </p:cNvSpPr>
          <p:nvPr>
            <p:ph idx="1"/>
          </p:nvPr>
        </p:nvSpPr>
        <p:spPr/>
        <p:txBody>
          <a:bodyPr anchor="t"/>
          <a:p>
            <a:endParaRPr lang="zh-CN" altLang="zh-CN" dirty="0"/>
          </a:p>
        </p:txBody>
      </p:sp>
      <p:pic>
        <p:nvPicPr>
          <p:cNvPr id="58371" name="图片 239619" descr="56444018201103272245461217246858364_001_640"/>
          <p:cNvPicPr>
            <a:picLocks noChangeAspect="1"/>
          </p:cNvPicPr>
          <p:nvPr/>
        </p:nvPicPr>
        <p:blipFill>
          <a:blip r:embed="rId1">
            <a:lum bright="-17996" contrast="-66000"/>
          </a:blip>
          <a:stretch>
            <a:fillRect/>
          </a:stretch>
        </p:blipFill>
        <p:spPr>
          <a:xfrm>
            <a:off x="-10795" y="-13970"/>
            <a:ext cx="9157970" cy="575056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8372" name="文本框 239620"/>
          <p:cNvSpPr txBox="1"/>
          <p:nvPr/>
        </p:nvSpPr>
        <p:spPr>
          <a:xfrm>
            <a:off x="793750" y="1130300"/>
            <a:ext cx="7893050" cy="41541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4400" b="1" dirty="0">
                <a:solidFill>
                  <a:srgbClr val="FFFF00"/>
                </a:solidFill>
                <a:latin typeface="方正启体简体" panose="03000509000000000000" charset="-122"/>
                <a:ea typeface="方正启体简体" panose="03000509000000000000" charset="-122"/>
              </a:rPr>
              <a:t>          </a:t>
            </a:r>
            <a:r>
              <a:rPr lang="zh-CN" altLang="en-US" sz="4400" b="1" dirty="0">
                <a:solidFill>
                  <a:srgbClr val="FFFF00"/>
                </a:solidFill>
                <a:latin typeface="方正启体简体" panose="03000509000000000000" charset="-122"/>
                <a:ea typeface="方正启体简体" panose="03000509000000000000" charset="-122"/>
              </a:rPr>
              <a:t>花和人都会遇到各种各样的不幸，但是生命的长河是无止境的</a:t>
            </a:r>
            <a:r>
              <a:rPr lang="en-US" altLang="zh-CN" sz="4400" b="1" dirty="0">
                <a:solidFill>
                  <a:srgbClr val="FFFF00"/>
                </a:solidFill>
                <a:latin typeface="方正启体简体" panose="03000509000000000000" charset="-122"/>
                <a:ea typeface="方正启体简体" panose="03000509000000000000" charset="-122"/>
              </a:rPr>
              <a:t>……</a:t>
            </a:r>
            <a:r>
              <a:rPr lang="zh-CN" altLang="en-US" sz="4400" b="1" dirty="0">
                <a:solidFill>
                  <a:srgbClr val="FFFF00"/>
                </a:solidFill>
                <a:latin typeface="方正启体简体" panose="03000509000000000000" charset="-122"/>
                <a:ea typeface="方正启体简体" panose="03000509000000000000" charset="-122"/>
              </a:rPr>
              <a:t>它是万花中的一朵，也正是一朵一朵花，组成了万花灿烂的流动的瀑布。</a:t>
            </a:r>
            <a:endParaRPr lang="zh-CN" altLang="en-US" sz="4400" b="1" dirty="0">
              <a:solidFill>
                <a:srgbClr val="FFFF00"/>
              </a:solidFill>
              <a:latin typeface="方正启体简体" panose="03000509000000000000" charset="-122"/>
              <a:ea typeface="方正启体简体" panose="03000509000000000000" charset="-122"/>
            </a:endParaRPr>
          </a:p>
          <a:p>
            <a:endParaRPr lang="zh-CN" altLang="en-US" sz="4400" b="1" dirty="0">
              <a:solidFill>
                <a:srgbClr val="FFFF00"/>
              </a:solidFill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1137" name="Text Box 2"/>
          <p:cNvSpPr txBox="1"/>
          <p:nvPr/>
        </p:nvSpPr>
        <p:spPr>
          <a:xfrm>
            <a:off x="452438" y="749300"/>
            <a:ext cx="7370762" cy="439991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4000" b="1" dirty="0">
                <a:solidFill>
                  <a:srgbClr val="33CC33"/>
                </a:solidFill>
                <a:latin typeface="方正启体简体" panose="03000509000000000000" charset="-122"/>
                <a:ea typeface="方正启体简体" panose="03000509000000000000" charset="-122"/>
              </a:rPr>
              <a:t>          </a:t>
            </a:r>
            <a:r>
              <a:rPr lang="zh-CN" altLang="en-US" sz="4000" b="1" dirty="0">
                <a:latin typeface="方正启体简体" panose="03000509000000000000" charset="-122"/>
                <a:ea typeface="方正启体简体" panose="03000509000000000000" charset="-122"/>
              </a:rPr>
              <a:t>所谓</a:t>
            </a:r>
            <a:r>
              <a:rPr lang="zh-CN" altLang="en-US" sz="4000" b="1" dirty="0">
                <a:solidFill>
                  <a:srgbClr val="6600FF"/>
                </a:solidFill>
                <a:latin typeface="方正启体简体" panose="03000509000000000000" charset="-122"/>
                <a:ea typeface="方正启体简体" panose="03000509000000000000" charset="-122"/>
              </a:rPr>
              <a:t>托物言志，就是假托一种事物，赋以某种象征意义，表现作者的思想感情</a:t>
            </a:r>
            <a:r>
              <a:rPr lang="zh-CN" altLang="en-US" sz="4000" b="1" dirty="0">
                <a:latin typeface="方正启体简体" panose="03000509000000000000" charset="-122"/>
                <a:ea typeface="方正启体简体" panose="03000509000000000000" charset="-122"/>
              </a:rPr>
              <a:t>。而写景状物是抒情言志的基础，首先要把景物写好，在写景状物中要饱含感情。待水到渠成，再加以精要的</a:t>
            </a:r>
            <a:r>
              <a:rPr lang="zh-CN" altLang="en-US" sz="4000" b="1" dirty="0">
                <a:solidFill>
                  <a:srgbClr val="6600FF"/>
                </a:solidFill>
                <a:latin typeface="方正启体简体" panose="03000509000000000000" charset="-122"/>
                <a:ea typeface="方正启体简体" panose="03000509000000000000" charset="-122"/>
              </a:rPr>
              <a:t>抒情和议论</a:t>
            </a:r>
            <a:r>
              <a:rPr lang="zh-CN" altLang="en-US" sz="4000" b="1" dirty="0">
                <a:latin typeface="方正启体简体" panose="03000509000000000000" charset="-122"/>
                <a:ea typeface="方正启体简体" panose="03000509000000000000" charset="-122"/>
              </a:rPr>
              <a:t>。</a:t>
            </a:r>
            <a:endParaRPr lang="zh-CN" altLang="en-US" sz="4000" b="1" dirty="0"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</p:spTree>
  </p:cSld>
  <p:clrMapOvr>
    <a:masterClrMapping/>
  </p:clrMapOvr>
  <p:transition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1137" name="Text Box 2"/>
          <p:cNvSpPr txBox="1"/>
          <p:nvPr/>
        </p:nvSpPr>
        <p:spPr>
          <a:xfrm>
            <a:off x="-115570" y="638810"/>
            <a:ext cx="8025765" cy="178371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4400" b="1" dirty="0">
                <a:solidFill>
                  <a:srgbClr val="33CC33"/>
                </a:solidFill>
                <a:latin typeface="方正启体简体" panose="03000509000000000000" charset="-122"/>
                <a:ea typeface="方正启体简体" panose="03000509000000000000" charset="-122"/>
              </a:rPr>
              <a:t>          </a:t>
            </a:r>
            <a:r>
              <a:rPr lang="zh-CN" altLang="en-US" sz="4400" b="1" dirty="0">
                <a:solidFill>
                  <a:srgbClr val="33CC33"/>
                </a:solidFill>
                <a:latin typeface="方正启体简体" panose="03000509000000000000" charset="-122"/>
                <a:ea typeface="方正启体简体" panose="03000509000000000000" charset="-122"/>
              </a:rPr>
              <a:t>小练笔：</a:t>
            </a:r>
            <a:endParaRPr lang="zh-CN" altLang="en-US" sz="4400" b="1" dirty="0">
              <a:solidFill>
                <a:srgbClr val="33CC33"/>
              </a:solidFill>
              <a:latin typeface="方正启体简体" panose="03000509000000000000" charset="-122"/>
              <a:ea typeface="方正启体简体" panose="03000509000000000000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4400" b="1" dirty="0">
                <a:solidFill>
                  <a:srgbClr val="33CC33"/>
                </a:solidFill>
                <a:latin typeface="方正启体简体" panose="03000509000000000000" charset="-122"/>
                <a:ea typeface="方正启体简体" panose="03000509000000000000" charset="-122"/>
              </a:rPr>
              <a:t>         运用象征手法，写一个片段。</a:t>
            </a:r>
            <a:endParaRPr lang="zh-CN" altLang="en-US" sz="4400" b="1" dirty="0">
              <a:solidFill>
                <a:srgbClr val="33CC33"/>
              </a:solidFill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</p:spTree>
  </p:cSld>
  <p:clrMapOvr>
    <a:masterClrMapping/>
  </p:clrMapOvr>
  <p:transition/>
</p:sld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Watermark">
  <a:themeElements>
    <a:clrScheme name="Watermark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CCCFF"/>
      </a:accent1>
      <a:accent2>
        <a:srgbClr val="D9D8EC"/>
      </a:accent2>
      <a:accent3>
        <a:srgbClr val="FFFFFF"/>
      </a:accent3>
      <a:accent4>
        <a:srgbClr val="000000"/>
      </a:accent4>
      <a:accent5>
        <a:srgbClr val="E2E2FF"/>
      </a:accent5>
      <a:accent6>
        <a:srgbClr val="C4C4D6"/>
      </a:accent6>
      <a:hlink>
        <a:srgbClr val="6767FF"/>
      </a:hlink>
      <a:folHlink>
        <a:srgbClr val="9933FF"/>
      </a:folHlink>
    </a:clrScheme>
    <a:fontScheme name="Watermark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Watermark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CCFF"/>
        </a:accent1>
        <a:accent2>
          <a:srgbClr val="D9D8EC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C4C4D6"/>
        </a:accent6>
        <a:hlink>
          <a:srgbClr val="6767FF"/>
        </a:hlink>
        <a:folHlink>
          <a:srgbClr val="9933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atermark 2">
        <a:dk1>
          <a:srgbClr val="000000"/>
        </a:dk1>
        <a:lt1>
          <a:srgbClr val="FFFFFF"/>
        </a:lt1>
        <a:dk2>
          <a:srgbClr val="666633"/>
        </a:dk2>
        <a:lt2>
          <a:srgbClr val="5F5F5F"/>
        </a:lt2>
        <a:accent1>
          <a:srgbClr val="FFCC00"/>
        </a:accent1>
        <a:accent2>
          <a:srgbClr val="EFF0B2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D9D9A1"/>
        </a:accent6>
        <a:hlink>
          <a:srgbClr val="808000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atermark 3">
        <a:dk1>
          <a:srgbClr val="000000"/>
        </a:dk1>
        <a:lt1>
          <a:srgbClr val="FFFFFF"/>
        </a:lt1>
        <a:dk2>
          <a:srgbClr val="000000"/>
        </a:dk2>
        <a:lt2>
          <a:srgbClr val="666699"/>
        </a:lt2>
        <a:accent1>
          <a:srgbClr val="9BB0CB"/>
        </a:accent1>
        <a:accent2>
          <a:srgbClr val="D1E0CE"/>
        </a:accent2>
        <a:accent3>
          <a:srgbClr val="FFFFFF"/>
        </a:accent3>
        <a:accent4>
          <a:srgbClr val="000000"/>
        </a:accent4>
        <a:accent5>
          <a:srgbClr val="CBD4E2"/>
        </a:accent5>
        <a:accent6>
          <a:srgbClr val="BDCBBA"/>
        </a:accent6>
        <a:hlink>
          <a:srgbClr val="8EA642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atermark 4">
        <a:dk1>
          <a:srgbClr val="333300"/>
        </a:dk1>
        <a:lt1>
          <a:srgbClr val="FFFFCC"/>
        </a:lt1>
        <a:dk2>
          <a:srgbClr val="336600"/>
        </a:dk2>
        <a:lt2>
          <a:srgbClr val="FFFFCC"/>
        </a:lt2>
        <a:accent1>
          <a:srgbClr val="99CC00"/>
        </a:accent1>
        <a:accent2>
          <a:srgbClr val="669900"/>
        </a:accent2>
        <a:accent3>
          <a:srgbClr val="ADB8AA"/>
        </a:accent3>
        <a:accent4>
          <a:srgbClr val="DADAAE"/>
        </a:accent4>
        <a:accent5>
          <a:srgbClr val="CAE2AA"/>
        </a:accent5>
        <a:accent6>
          <a:srgbClr val="5C8A00"/>
        </a:accent6>
        <a:hlink>
          <a:srgbClr val="CC9900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5">
        <a:dk1>
          <a:srgbClr val="424458"/>
        </a:dk1>
        <a:lt1>
          <a:srgbClr val="FFFFFF"/>
        </a:lt1>
        <a:dk2>
          <a:srgbClr val="004A48"/>
        </a:dk2>
        <a:lt2>
          <a:srgbClr val="FFFFFF"/>
        </a:lt2>
        <a:accent1>
          <a:srgbClr val="83B200"/>
        </a:accent1>
        <a:accent2>
          <a:srgbClr val="006260"/>
        </a:accent2>
        <a:accent3>
          <a:srgbClr val="AAB1B1"/>
        </a:accent3>
        <a:accent4>
          <a:srgbClr val="DADADA"/>
        </a:accent4>
        <a:accent5>
          <a:srgbClr val="C1D5AA"/>
        </a:accent5>
        <a:accent6>
          <a:srgbClr val="005856"/>
        </a:accent6>
        <a:hlink>
          <a:srgbClr val="6666FF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6">
        <a:dk1>
          <a:srgbClr val="000000"/>
        </a:dk1>
        <a:lt1>
          <a:srgbClr val="FFFFFF"/>
        </a:lt1>
        <a:dk2>
          <a:srgbClr val="1C2046"/>
        </a:dk2>
        <a:lt2>
          <a:srgbClr val="FFFFFF"/>
        </a:lt2>
        <a:accent1>
          <a:srgbClr val="00CCFF"/>
        </a:accent1>
        <a:accent2>
          <a:srgbClr val="2D226E"/>
        </a:accent2>
        <a:accent3>
          <a:srgbClr val="ABABB0"/>
        </a:accent3>
        <a:accent4>
          <a:srgbClr val="DADADA"/>
        </a:accent4>
        <a:accent5>
          <a:srgbClr val="AAE2FF"/>
        </a:accent5>
        <a:accent6>
          <a:srgbClr val="281E63"/>
        </a:accent6>
        <a:hlink>
          <a:srgbClr val="666699"/>
        </a:hlink>
        <a:folHlink>
          <a:srgbClr val="99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7">
        <a:dk1>
          <a:srgbClr val="424458"/>
        </a:dk1>
        <a:lt1>
          <a:srgbClr val="FFFFFF"/>
        </a:lt1>
        <a:dk2>
          <a:srgbClr val="000066"/>
        </a:dk2>
        <a:lt2>
          <a:srgbClr val="FFFFFF"/>
        </a:lt2>
        <a:accent1>
          <a:srgbClr val="6666FF"/>
        </a:accent1>
        <a:accent2>
          <a:srgbClr val="333399"/>
        </a:accent2>
        <a:accent3>
          <a:srgbClr val="AAAAB8"/>
        </a:accent3>
        <a:accent4>
          <a:srgbClr val="DADADA"/>
        </a:accent4>
        <a:accent5>
          <a:srgbClr val="B8B8FF"/>
        </a:accent5>
        <a:accent6>
          <a:srgbClr val="2D2D8A"/>
        </a:accent6>
        <a:hlink>
          <a:srgbClr val="FF9900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8">
        <a:dk1>
          <a:srgbClr val="1C1C1C"/>
        </a:dk1>
        <a:lt1>
          <a:srgbClr val="FFFFCC"/>
        </a:lt1>
        <a:dk2>
          <a:srgbClr val="390B20"/>
        </a:dk2>
        <a:lt2>
          <a:srgbClr val="FFFFCC"/>
        </a:lt2>
        <a:accent1>
          <a:srgbClr val="FF916F"/>
        </a:accent1>
        <a:accent2>
          <a:srgbClr val="561450"/>
        </a:accent2>
        <a:accent3>
          <a:srgbClr val="AEAAAB"/>
        </a:accent3>
        <a:accent4>
          <a:srgbClr val="DADAAE"/>
        </a:accent4>
        <a:accent5>
          <a:srgbClr val="FFC7BB"/>
        </a:accent5>
        <a:accent6>
          <a:srgbClr val="4D1148"/>
        </a:accent6>
        <a:hlink>
          <a:srgbClr val="637D95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9">
        <a:dk1>
          <a:srgbClr val="4C0000"/>
        </a:dk1>
        <a:lt1>
          <a:srgbClr val="FFFFFF"/>
        </a:lt1>
        <a:dk2>
          <a:srgbClr val="722104"/>
        </a:dk2>
        <a:lt2>
          <a:srgbClr val="FFFFFF"/>
        </a:lt2>
        <a:accent1>
          <a:srgbClr val="CC6600"/>
        </a:accent1>
        <a:accent2>
          <a:srgbClr val="8A2E00"/>
        </a:accent2>
        <a:accent3>
          <a:srgbClr val="BCABAA"/>
        </a:accent3>
        <a:accent4>
          <a:srgbClr val="DADADA"/>
        </a:accent4>
        <a:accent5>
          <a:srgbClr val="E2B8AA"/>
        </a:accent5>
        <a:accent6>
          <a:srgbClr val="7D2900"/>
        </a:accent6>
        <a:hlink>
          <a:srgbClr val="FFCC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默认设计模板_3">
  <a:themeElements>
    <a:clrScheme name="默认设计模板_3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默认设计模板_3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默认设计模板_3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3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3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3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3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3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3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 主题 1">
      <a:dk1>
        <a:srgbClr val="1F497D"/>
      </a:dk1>
      <a:lt1>
        <a:srgbClr val="FFFFFF"/>
      </a:lt1>
      <a:dk2>
        <a:srgbClr val="000000"/>
      </a:dk2>
      <a:lt2>
        <a:srgbClr val="EEECE1"/>
      </a:lt2>
      <a:accent1>
        <a:srgbClr val="4F81BD"/>
      </a:accent1>
      <a:accent2>
        <a:srgbClr val="C0504D"/>
      </a:accent2>
      <a:accent3>
        <a:srgbClr val="AAAAAA"/>
      </a:accent3>
      <a:accent4>
        <a:srgbClr val="DADADA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">
      <a:majorFont>
        <a:latin typeface="华文行楷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 1">
        <a:dk1>
          <a:srgbClr val="1F497D"/>
        </a:dk1>
        <a:lt1>
          <a:srgbClr val="FFFFFF"/>
        </a:lt1>
        <a:dk2>
          <a:srgbClr val="000000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AAAAAA"/>
        </a:accent3>
        <a:accent4>
          <a:srgbClr val="DADADA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视点">
  <a:themeElements>
    <a:clrScheme name="视点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视点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视点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活力">
  <a:themeElements>
    <a:clrScheme name="活力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活力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活力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2_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宋-黑-T-A">
      <a:majorFont>
        <a:latin typeface="Times New Roman"/>
        <a:ea typeface="黑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 bwMode="auto">
        <a:noFill/>
        <a:ln>
          <a:noFill/>
        </a:ln>
      </a:spPr>
      <a:bodyPr wrap="square" rtlCol="0">
        <a:spAutoFit/>
        <a:flatTx/>
      </a:bodyPr>
      <a:lstStyle>
        <a:defPPr>
          <a:defRPr sz="2600" b="1" dirty="0" smtClean="0">
            <a:latin typeface="+mn-ea"/>
            <a:ea typeface="+mn-ea"/>
          </a:defRPr>
        </a:defPPr>
      </a:lstStyle>
    </a:tx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1_Sakura">
  <a:themeElements>
    <a:clrScheme name="Sakura 1">
      <a:dk1>
        <a:srgbClr val="463634"/>
      </a:dk1>
      <a:lt1>
        <a:srgbClr val="AA947E"/>
      </a:lt1>
      <a:dk2>
        <a:srgbClr val="795241"/>
      </a:dk2>
      <a:lt2>
        <a:srgbClr val="000000"/>
      </a:lt2>
      <a:accent1>
        <a:srgbClr val="F9DBD3"/>
      </a:accent1>
      <a:accent2>
        <a:srgbClr val="DACA9C"/>
      </a:accent2>
      <a:accent3>
        <a:srgbClr val="D2C8C0"/>
      </a:accent3>
      <a:accent4>
        <a:srgbClr val="3A2D2B"/>
      </a:accent4>
      <a:accent5>
        <a:srgbClr val="FBEAE6"/>
      </a:accent5>
      <a:accent6>
        <a:srgbClr val="C5B78D"/>
      </a:accent6>
      <a:hlink>
        <a:srgbClr val="393A18"/>
      </a:hlink>
      <a:folHlink>
        <a:srgbClr val="560000"/>
      </a:folHlink>
    </a:clrScheme>
    <a:fontScheme name="Sakura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1" lang="zh-CN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1" lang="zh-CN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Sakura 1">
        <a:dk1>
          <a:srgbClr val="463634"/>
        </a:dk1>
        <a:lt1>
          <a:srgbClr val="AA947E"/>
        </a:lt1>
        <a:dk2>
          <a:srgbClr val="795241"/>
        </a:dk2>
        <a:lt2>
          <a:srgbClr val="000000"/>
        </a:lt2>
        <a:accent1>
          <a:srgbClr val="F9DBD3"/>
        </a:accent1>
        <a:accent2>
          <a:srgbClr val="DACA9C"/>
        </a:accent2>
        <a:accent3>
          <a:srgbClr val="D2C8C0"/>
        </a:accent3>
        <a:accent4>
          <a:srgbClr val="3A2D2B"/>
        </a:accent4>
        <a:accent5>
          <a:srgbClr val="FBEAE6"/>
        </a:accent5>
        <a:accent6>
          <a:srgbClr val="C5B78D"/>
        </a:accent6>
        <a:hlink>
          <a:srgbClr val="393A18"/>
        </a:hlink>
        <a:folHlink>
          <a:srgbClr val="56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kura 2">
        <a:dk1>
          <a:srgbClr val="463634"/>
        </a:dk1>
        <a:lt1>
          <a:srgbClr val="FFFFCC"/>
        </a:lt1>
        <a:dk2>
          <a:srgbClr val="795241"/>
        </a:dk2>
        <a:lt2>
          <a:srgbClr val="000000"/>
        </a:lt2>
        <a:accent1>
          <a:srgbClr val="F9DBD3"/>
        </a:accent1>
        <a:accent2>
          <a:srgbClr val="DACA9C"/>
        </a:accent2>
        <a:accent3>
          <a:srgbClr val="FFFFE2"/>
        </a:accent3>
        <a:accent4>
          <a:srgbClr val="3A2D2B"/>
        </a:accent4>
        <a:accent5>
          <a:srgbClr val="FBEAE6"/>
        </a:accent5>
        <a:accent6>
          <a:srgbClr val="C5B78D"/>
        </a:accent6>
        <a:hlink>
          <a:srgbClr val="393A18"/>
        </a:hlink>
        <a:folHlink>
          <a:srgbClr val="56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kura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4038</Words>
  <Application>WPS 演示</Application>
  <PresentationFormat>自定义</PresentationFormat>
  <Paragraphs>398</Paragraphs>
  <Slides>45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27</vt:i4>
      </vt:variant>
      <vt:variant>
        <vt:lpstr>主题</vt:lpstr>
      </vt:variant>
      <vt:variant>
        <vt:i4>8</vt:i4>
      </vt:variant>
      <vt:variant>
        <vt:lpstr>幻灯片标题</vt:lpstr>
      </vt:variant>
      <vt:variant>
        <vt:i4>45</vt:i4>
      </vt:variant>
    </vt:vector>
  </HeadingPairs>
  <TitlesOfParts>
    <vt:vector size="80" baseType="lpstr">
      <vt:lpstr>Arial</vt:lpstr>
      <vt:lpstr>宋体</vt:lpstr>
      <vt:lpstr>Wingdings</vt:lpstr>
      <vt:lpstr>Times New Roman</vt:lpstr>
      <vt:lpstr>Calibri</vt:lpstr>
      <vt:lpstr>华文行楷</vt:lpstr>
      <vt:lpstr>Verdana</vt:lpstr>
      <vt:lpstr>微软雅黑</vt:lpstr>
      <vt:lpstr>Wingdings 2</vt:lpstr>
      <vt:lpstr>Verdana</vt:lpstr>
      <vt:lpstr>Wingdings 2</vt:lpstr>
      <vt:lpstr>Century Gothic</vt:lpstr>
      <vt:lpstr>幼圆</vt:lpstr>
      <vt:lpstr>隶书</vt:lpstr>
      <vt:lpstr>楷体_GB2312</vt:lpstr>
      <vt:lpstr>新宋体</vt:lpstr>
      <vt:lpstr>黑体</vt:lpstr>
      <vt:lpstr>华文新魏</vt:lpstr>
      <vt:lpstr>Arial Unicode MS</vt:lpstr>
      <vt:lpstr>方正姚体</vt:lpstr>
      <vt:lpstr>方正舒体</vt:lpstr>
      <vt:lpstr>Arial</vt:lpstr>
      <vt:lpstr>Dotum</vt:lpstr>
      <vt:lpstr>仿宋_GB2312</vt:lpstr>
      <vt:lpstr>Malgun Gothic</vt:lpstr>
      <vt:lpstr>仿宋</vt:lpstr>
      <vt:lpstr>方正启体简体</vt:lpstr>
      <vt:lpstr>Watermark</vt:lpstr>
      <vt:lpstr>默认设计模板_3</vt:lpstr>
      <vt:lpstr>Office 主题</vt:lpstr>
      <vt:lpstr>视点</vt:lpstr>
      <vt:lpstr>活力</vt:lpstr>
      <vt:lpstr>2_Office 主题​​</vt:lpstr>
      <vt:lpstr>默认设计模板</vt:lpstr>
      <vt:lpstr>1_Sakura</vt:lpstr>
      <vt:lpstr>PowerPoint 演示文稿</vt:lpstr>
      <vt:lpstr>再次补考通知：</vt:lpstr>
      <vt:lpstr>作业：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作者为什么赞美白杨树？从“那”到“这”，从“赞美”到“高声赞美”说明什么？</vt:lpstr>
      <vt:lpstr>课文仅仅是在赞美白杨树吗？请找出相关语句。</vt:lpstr>
      <vt:lpstr>什么叫象征，本文的象征体和本体是什么？</vt:lpstr>
      <vt:lpstr>PowerPoint 演示文稿</vt:lpstr>
      <vt:lpstr>PowerPoint 演示文稿</vt:lpstr>
      <vt:lpstr>由此可以看出作者写作本文的真正目的是：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文章第7段用了哪些修辞方法？        </vt:lpstr>
      <vt:lpstr>PowerPoint 演示文稿</vt:lpstr>
      <vt:lpstr>PowerPoint 演示文稿</vt:lpstr>
      <vt:lpstr>PowerPoint 演示文稿</vt:lpstr>
      <vt:lpstr>PowerPoint 演示文稿</vt:lpstr>
      <vt:lpstr>什么叫衬托？本文第二段是怎样运用衬托这一修辞手法的？</vt:lpstr>
      <vt:lpstr>PowerPoint 演示文稿</vt:lpstr>
      <vt:lpstr>PowerPoint 演示文稿</vt:lpstr>
      <vt:lpstr>PowerPoint 演示文稿</vt:lpstr>
      <vt:lpstr>文章结尾写“直挺秀颀”的楠木有何作用？</vt:lpstr>
      <vt:lpstr>PowerPoint 演示文稿</vt:lpstr>
      <vt:lpstr>                     主旨</vt:lpstr>
      <vt:lpstr>PowerPoint 演示文稿</vt:lpstr>
      <vt:lpstr>题白杨图 茅盾  北方有佳树，挺立如长矛。 叶叶皆团结，枝枝争上游。 羞与楠枋伍，甘居榆枣俦。 丹青标风骨，愿与子同仇。 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np</dc:creator>
  <cp:lastModifiedBy>haiyu</cp:lastModifiedBy>
  <cp:revision>132</cp:revision>
  <dcterms:created xsi:type="dcterms:W3CDTF">2017-10-29T07:34:00Z</dcterms:created>
  <dcterms:modified xsi:type="dcterms:W3CDTF">2019-12-16T02:23:32Z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r8>1</vt:r8>
  </property>
  <property fmtid="{D5CDD505-2E9C-101B-9397-08002B2CF9AE}" pid="3" name="KSOProductBuildVer">
    <vt:lpwstr>2052-11.1.0.9098</vt:lpwstr>
  </property>
</Properties>
</file>