
<file path=[Content_Types].xml><?xml version="1.0" encoding="utf-8"?>
<Types xmlns="http://schemas.openxmlformats.org/package/2006/content-types">
  <Default Extension="jpeg" ContentType="image/jpeg"/>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62" r:id="rId3"/>
    <p:sldId id="261" r:id="rId5"/>
    <p:sldId id="267" r:id="rId6"/>
    <p:sldId id="264" r:id="rId7"/>
    <p:sldId id="259" r:id="rId8"/>
    <p:sldId id="263" r:id="rId9"/>
    <p:sldId id="265" r:id="rId10"/>
    <p:sldId id="258" r:id="rId11"/>
    <p:sldId id="266" r:id="rId12"/>
    <p:sldId id="260" r:id="rId13"/>
    <p:sldId id="269" r:id="rId14"/>
    <p:sldId id="268" r:id="rId15"/>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8" Type="http://schemas.openxmlformats.org/officeDocument/2006/relationships/tableStyles" Target="tableStyles.xml"/><Relationship Id="rId17" Type="http://schemas.openxmlformats.org/officeDocument/2006/relationships/viewProps" Target="viewProps.xml"/><Relationship Id="rId16" Type="http://schemas.openxmlformats.org/officeDocument/2006/relationships/presProps" Target="presProps.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249156" y="1279287"/>
            <a:ext cx="4605433"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66FF33"/>
                </a:solidFill>
                <a:effectLst>
                  <a:outerShdw blurRad="38100" dist="38100" dir="2700000">
                    <a:srgbClr val="C0C0C0"/>
                  </a:outerShdw>
                </a:effectLst>
                <a:latin typeface="Times New Roman" panose="02020603050405020304" pitchFamily="18" charset="0"/>
                <a:ea typeface="黑体" panose="02010609060101010101" charset="-122"/>
                <a:sym typeface="+mn-ea"/>
              </a:rPr>
              <a:t>数学家：这是正负数的分界点</a:t>
            </a:r>
            <a:endParaRPr lang="zh-CN" altLang="en-US" b="1" dirty="0">
              <a:solidFill>
                <a:srgbClr val="66FF33"/>
              </a:solidFill>
              <a:effectLst>
                <a:outerShdw blurRad="38100" dist="38100" dir="2700000">
                  <a:srgbClr val="C0C0C0"/>
                </a:outerShdw>
              </a:effectLst>
              <a:latin typeface="Times New Roman" panose="02020603050405020304" pitchFamily="18" charset="0"/>
              <a:ea typeface="黑体" panose="02010609060101010101" charset="-122"/>
            </a:endParaRPr>
          </a:p>
          <a:p>
            <a:r>
              <a:rPr lang="zh-CN" altLang="en-US" b="1" dirty="0">
                <a:solidFill>
                  <a:srgbClr val="0000FF"/>
                </a:solidFill>
                <a:effectLst>
                  <a:outerShdw blurRad="38100" dist="38100" dir="2700000">
                    <a:srgbClr val="C0C0C0"/>
                  </a:outerShdw>
                </a:effectLst>
                <a:latin typeface="Times New Roman" panose="02020603050405020304" pitchFamily="18" charset="0"/>
                <a:ea typeface="黑体" panose="02010609060101010101" charset="-122"/>
                <a:sym typeface="+mn-ea"/>
              </a:rPr>
              <a:t>艺术家：这正是世界上最完美的图形</a:t>
            </a:r>
            <a:endParaRPr lang="zh-CN" altLang="en-US" b="1" dirty="0">
              <a:solidFill>
                <a:srgbClr val="0000FF"/>
              </a:solidFill>
              <a:effectLst>
                <a:outerShdw blurRad="38100" dist="38100" dir="2700000">
                  <a:srgbClr val="C0C0C0"/>
                </a:outerShdw>
              </a:effectLst>
              <a:latin typeface="Times New Roman" panose="02020603050405020304" pitchFamily="18" charset="0"/>
              <a:ea typeface="黑体" panose="02010609060101010101" charset="-122"/>
            </a:endParaRPr>
          </a:p>
          <a:p>
            <a:r>
              <a:rPr lang="zh-CN" altLang="en-US" b="1" dirty="0">
                <a:solidFill>
                  <a:srgbClr val="FFFF00"/>
                </a:solidFill>
                <a:effectLst>
                  <a:outerShdw blurRad="38100" dist="38100" dir="2700000">
                    <a:srgbClr val="C0C0C0"/>
                  </a:outerShdw>
                </a:effectLst>
                <a:latin typeface="Times New Roman" panose="02020603050405020304" pitchFamily="18" charset="0"/>
                <a:ea typeface="黑体" panose="02010609060101010101" charset="-122"/>
                <a:sym typeface="+mn-ea"/>
              </a:rPr>
              <a:t>天文学家：这是新发现的天体运行轨道</a:t>
            </a:r>
            <a:endParaRPr lang="zh-CN" altLang="en-US" b="1" dirty="0">
              <a:solidFill>
                <a:srgbClr val="FFFF00"/>
              </a:solidFill>
              <a:effectLst>
                <a:outerShdw blurRad="38100" dist="38100" dir="2700000">
                  <a:srgbClr val="C0C0C0"/>
                </a:outerShdw>
              </a:effectLst>
              <a:latin typeface="Times New Roman" panose="02020603050405020304" pitchFamily="18" charset="0"/>
              <a:ea typeface="黑体" panose="02010609060101010101" charset="-122"/>
            </a:endParaRPr>
          </a:p>
          <a:p>
            <a:r>
              <a:rPr lang="zh-CN" altLang="en-US" b="1" dirty="0">
                <a:solidFill>
                  <a:srgbClr val="FF00FF"/>
                </a:solidFill>
                <a:effectLst>
                  <a:outerShdw blurRad="38100" dist="38100" dir="2700000">
                    <a:srgbClr val="C0C0C0"/>
                  </a:outerShdw>
                </a:effectLst>
                <a:latin typeface="Times New Roman" panose="02020603050405020304" pitchFamily="18" charset="0"/>
                <a:ea typeface="黑体" panose="02010609060101010101" charset="-122"/>
                <a:sym typeface="+mn-ea"/>
              </a:rPr>
              <a:t>饥饿的人：充其量是一只香喷喷的大饼</a:t>
            </a:r>
            <a:endParaRPr lang="zh-CN" altLang="en-US" b="1" dirty="0">
              <a:solidFill>
                <a:srgbClr val="FF00FF"/>
              </a:solidFill>
              <a:effectLst>
                <a:outerShdw blurRad="38100" dist="38100" dir="2700000">
                  <a:srgbClr val="C0C0C0"/>
                </a:outerShdw>
              </a:effectLst>
              <a:latin typeface="Times New Roman" panose="02020603050405020304" pitchFamily="18" charset="0"/>
              <a:ea typeface="黑体" panose="02010609060101010101" charset="-122"/>
            </a:endParaRPr>
          </a:p>
          <a:p>
            <a:r>
              <a:rPr lang="zh-CN" altLang="en-US" b="1" i="1" dirty="0">
                <a:effectLst>
                  <a:outerShdw blurRad="38100" dist="38100" dir="2700000">
                    <a:srgbClr val="C0C0C0"/>
                  </a:outerShdw>
                </a:effectLst>
                <a:latin typeface="Times New Roman" panose="02020603050405020304" pitchFamily="18" charset="0"/>
                <a:ea typeface="黑体" panose="02010609060101010101" charset="-122"/>
                <a:sym typeface="+mn-ea"/>
              </a:rPr>
              <a:t>从不同的角度可得到不同的答案</a:t>
            </a:r>
            <a:endParaRPr lang="zh-CN" altLang="en-US" b="1" i="1" dirty="0">
              <a:effectLst>
                <a:outerShdw blurRad="38100" dist="38100" dir="2700000">
                  <a:srgbClr val="C0C0C0"/>
                </a:outerShdw>
              </a:effectLst>
              <a:latin typeface="Times New Roman" panose="02020603050405020304" pitchFamily="18" charset="0"/>
              <a:ea typeface="黑体" panose="02010609060101010101" charset="-122"/>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0" fontAlgn="base">
              <a:spcBef>
                <a:spcPct val="20000"/>
              </a:spcBef>
              <a:spcAft>
                <a:spcPct val="0"/>
              </a:spcAft>
              <a:buClr>
                <a:srgbClr val="0066CC"/>
              </a:buClr>
            </a:pPr>
            <a:r>
              <a:rPr lang="zh-CN" altLang="en-US" b="1" kern="0" dirty="0">
                <a:solidFill>
                  <a:srgbClr val="000000"/>
                </a:solidFill>
                <a:latin typeface="楷体_GB2312" pitchFamily="49" charset="-122"/>
                <a:ea typeface="楷体_GB2312" pitchFamily="49" charset="-122"/>
                <a:sym typeface="+mn-ea"/>
              </a:rPr>
              <a:t>通过事实论据举例论证：</a:t>
            </a:r>
            <a:endParaRPr lang="en-US" altLang="zh-CN" b="1" kern="0" dirty="0">
              <a:solidFill>
                <a:srgbClr val="000000"/>
              </a:solidFill>
              <a:latin typeface="楷体_GB2312" pitchFamily="49" charset="-122"/>
              <a:ea typeface="楷体_GB2312" pitchFamily="49" charset="-122"/>
            </a:endParaRPr>
          </a:p>
          <a:p>
            <a:pPr lvl="0" fontAlgn="base">
              <a:spcBef>
                <a:spcPct val="20000"/>
              </a:spcBef>
              <a:spcAft>
                <a:spcPct val="0"/>
              </a:spcAft>
              <a:buClr>
                <a:srgbClr val="0066CC"/>
              </a:buClr>
            </a:pPr>
            <a:r>
              <a:rPr lang="zh-CN" altLang="en-US" b="1" kern="0" dirty="0">
                <a:solidFill>
                  <a:srgbClr val="000000"/>
                </a:solidFill>
                <a:latin typeface="楷体_GB2312" pitchFamily="49" charset="-122"/>
                <a:ea typeface="楷体_GB2312" pitchFamily="49" charset="-122"/>
                <a:sym typeface="+mn-ea"/>
              </a:rPr>
              <a:t>约翰</a:t>
            </a:r>
            <a:r>
              <a:rPr lang="en-US" altLang="zh-CN" b="1" kern="0" dirty="0">
                <a:solidFill>
                  <a:srgbClr val="000000"/>
                </a:solidFill>
                <a:latin typeface="楷体_GB2312" pitchFamily="49" charset="-122"/>
                <a:ea typeface="楷体_GB2312" pitchFamily="49" charset="-122"/>
                <a:sym typeface="+mn-ea"/>
              </a:rPr>
              <a:t>·</a:t>
            </a:r>
            <a:r>
              <a:rPr lang="zh-CN" altLang="en-US" b="1" kern="0" dirty="0">
                <a:solidFill>
                  <a:srgbClr val="000000"/>
                </a:solidFill>
                <a:latin typeface="楷体_GB2312" pitchFamily="49" charset="-122"/>
                <a:ea typeface="楷体_GB2312" pitchFamily="49" charset="-122"/>
                <a:sym typeface="+mn-ea"/>
              </a:rPr>
              <a:t>古登贝尔克的事例</a:t>
            </a:r>
            <a:r>
              <a:rPr lang="en-US" altLang="zh-CN" b="1" kern="0" dirty="0">
                <a:solidFill>
                  <a:srgbClr val="000000"/>
                </a:solidFill>
                <a:latin typeface="楷体_GB2312" pitchFamily="49" charset="-122"/>
                <a:ea typeface="楷体_GB2312" pitchFamily="49" charset="-122"/>
                <a:sym typeface="+mn-ea"/>
              </a:rPr>
              <a:t>(</a:t>
            </a:r>
            <a:r>
              <a:rPr lang="zh-CN" altLang="en-US" b="1" kern="0" dirty="0">
                <a:solidFill>
                  <a:srgbClr val="000000"/>
                </a:solidFill>
                <a:latin typeface="楷体_GB2312" pitchFamily="49" charset="-122"/>
                <a:ea typeface="楷体_GB2312" pitchFamily="49" charset="-122"/>
                <a:sym typeface="+mn-ea"/>
              </a:rPr>
              <a:t>第</a:t>
            </a:r>
            <a:r>
              <a:rPr lang="en-US" altLang="zh-CN" b="1" kern="0" dirty="0">
                <a:solidFill>
                  <a:srgbClr val="000000"/>
                </a:solidFill>
                <a:latin typeface="楷体_GB2312" pitchFamily="49" charset="-122"/>
                <a:ea typeface="楷体_GB2312" pitchFamily="49" charset="-122"/>
                <a:sym typeface="+mn-ea"/>
              </a:rPr>
              <a:t>7</a:t>
            </a:r>
            <a:r>
              <a:rPr lang="zh-CN" altLang="en-US" b="1" kern="0" dirty="0">
                <a:solidFill>
                  <a:srgbClr val="000000"/>
                </a:solidFill>
                <a:latin typeface="楷体_GB2312" pitchFamily="49" charset="-122"/>
                <a:ea typeface="楷体_GB2312" pitchFamily="49" charset="-122"/>
                <a:sym typeface="+mn-ea"/>
              </a:rPr>
              <a:t>自然段</a:t>
            </a:r>
            <a:r>
              <a:rPr lang="en-US" altLang="zh-CN" b="1" kern="0" dirty="0">
                <a:solidFill>
                  <a:srgbClr val="000000"/>
                </a:solidFill>
                <a:latin typeface="楷体_GB2312" pitchFamily="49" charset="-122"/>
                <a:ea typeface="楷体_GB2312" pitchFamily="49" charset="-122"/>
                <a:sym typeface="+mn-ea"/>
              </a:rPr>
              <a:t>)</a:t>
            </a:r>
            <a:r>
              <a:rPr lang="zh-CN" altLang="en-US" b="1" kern="0" dirty="0">
                <a:solidFill>
                  <a:srgbClr val="000000"/>
                </a:solidFill>
                <a:latin typeface="楷体_GB2312" pitchFamily="49" charset="-122"/>
                <a:ea typeface="楷体_GB2312" pitchFamily="49" charset="-122"/>
                <a:sym typeface="+mn-ea"/>
              </a:rPr>
              <a:t>；罗兰</a:t>
            </a:r>
            <a:r>
              <a:rPr lang="en-US" altLang="zh-CN" b="1" kern="0" dirty="0">
                <a:solidFill>
                  <a:srgbClr val="000000"/>
                </a:solidFill>
                <a:latin typeface="楷体_GB2312" pitchFamily="49" charset="-122"/>
                <a:ea typeface="楷体_GB2312" pitchFamily="49" charset="-122"/>
                <a:sym typeface="+mn-ea"/>
              </a:rPr>
              <a:t>·</a:t>
            </a:r>
            <a:r>
              <a:rPr lang="zh-CN" altLang="en-US" b="1" kern="0" dirty="0">
                <a:solidFill>
                  <a:srgbClr val="000000"/>
                </a:solidFill>
                <a:latin typeface="楷体_GB2312" pitchFamily="49" charset="-122"/>
                <a:ea typeface="楷体_GB2312" pitchFamily="49" charset="-122"/>
                <a:sym typeface="+mn-ea"/>
              </a:rPr>
              <a:t>布歇尔的事例</a:t>
            </a:r>
            <a:r>
              <a:rPr lang="en-US" altLang="zh-CN" b="1" kern="0" dirty="0">
                <a:solidFill>
                  <a:srgbClr val="000000"/>
                </a:solidFill>
                <a:latin typeface="楷体_GB2312" pitchFamily="49" charset="-122"/>
                <a:ea typeface="楷体_GB2312" pitchFamily="49" charset="-122"/>
                <a:sym typeface="+mn-ea"/>
              </a:rPr>
              <a:t>(</a:t>
            </a:r>
            <a:r>
              <a:rPr lang="zh-CN" altLang="en-US" b="1" kern="0" dirty="0">
                <a:solidFill>
                  <a:srgbClr val="000000"/>
                </a:solidFill>
                <a:latin typeface="楷体_GB2312" pitchFamily="49" charset="-122"/>
                <a:ea typeface="楷体_GB2312" pitchFamily="49" charset="-122"/>
                <a:sym typeface="+mn-ea"/>
              </a:rPr>
              <a:t>第</a:t>
            </a:r>
            <a:r>
              <a:rPr lang="en-US" altLang="zh-CN" b="1" kern="0" dirty="0">
                <a:solidFill>
                  <a:srgbClr val="000000"/>
                </a:solidFill>
                <a:latin typeface="楷体_GB2312" pitchFamily="49" charset="-122"/>
                <a:ea typeface="楷体_GB2312" pitchFamily="49" charset="-122"/>
                <a:sym typeface="+mn-ea"/>
              </a:rPr>
              <a:t>8</a:t>
            </a:r>
            <a:r>
              <a:rPr lang="zh-CN" altLang="en-US" b="1" kern="0" dirty="0">
                <a:solidFill>
                  <a:srgbClr val="000000"/>
                </a:solidFill>
                <a:latin typeface="楷体_GB2312" pitchFamily="49" charset="-122"/>
                <a:ea typeface="楷体_GB2312" pitchFamily="49" charset="-122"/>
                <a:sym typeface="+mn-ea"/>
              </a:rPr>
              <a:t>自然段</a:t>
            </a:r>
            <a:r>
              <a:rPr lang="en-US" altLang="zh-CN" b="1" kern="0" dirty="0">
                <a:solidFill>
                  <a:srgbClr val="000000"/>
                </a:solidFill>
                <a:latin typeface="楷体_GB2312" pitchFamily="49" charset="-122"/>
                <a:ea typeface="楷体_GB2312" pitchFamily="49" charset="-122"/>
                <a:sym typeface="+mn-ea"/>
              </a:rPr>
              <a:t>)</a:t>
            </a:r>
            <a:endParaRPr lang="en-US" altLang="zh-CN" b="1" kern="0" dirty="0">
              <a:solidFill>
                <a:srgbClr val="000000"/>
              </a:solidFill>
              <a:latin typeface="楷体_GB2312" pitchFamily="49" charset="-122"/>
              <a:ea typeface="楷体_GB2312" pitchFamily="49" charset="-122"/>
            </a:endParaRPr>
          </a:p>
          <a:p>
            <a:pPr lvl="0" fontAlgn="base">
              <a:spcBef>
                <a:spcPct val="20000"/>
              </a:spcBef>
              <a:spcAft>
                <a:spcPct val="0"/>
              </a:spcAft>
              <a:buClr>
                <a:srgbClr val="0066CC"/>
              </a:buClr>
            </a:pPr>
            <a:r>
              <a:rPr lang="en-US" altLang="zh-CN" b="1" kern="0" dirty="0">
                <a:solidFill>
                  <a:srgbClr val="000000"/>
                </a:solidFill>
                <a:latin typeface="楷体_GB2312" pitchFamily="49" charset="-122"/>
                <a:ea typeface="楷体_GB2312" pitchFamily="49" charset="-122"/>
                <a:sym typeface="+mn-ea"/>
              </a:rPr>
              <a:t>         —</a:t>
            </a:r>
            <a:r>
              <a:rPr lang="zh-CN" altLang="en-US" b="1" kern="0" dirty="0">
                <a:solidFill>
                  <a:srgbClr val="000000"/>
                </a:solidFill>
                <a:latin typeface="楷体_GB2312" pitchFamily="49" charset="-122"/>
                <a:ea typeface="楷体_GB2312" pitchFamily="49" charset="-122"/>
                <a:sym typeface="+mn-ea"/>
              </a:rPr>
              <a:t>都是从自然科学方面设例。</a:t>
            </a:r>
            <a:endParaRPr lang="zh-CN" altLang="en-US" b="1" kern="0" dirty="0">
              <a:solidFill>
                <a:srgbClr val="000000"/>
              </a:solidFill>
              <a:latin typeface="楷体_GB2312" pitchFamily="49" charset="-122"/>
              <a:ea typeface="楷体_GB2312" pitchFamily="49" charset="-122"/>
              <a:sym typeface="+mn-ea"/>
            </a:endParaRPr>
          </a:p>
          <a:p>
            <a:pPr lvl="0" fontAlgn="base">
              <a:spcBef>
                <a:spcPct val="20000"/>
              </a:spcBef>
              <a:spcAft>
                <a:spcPct val="0"/>
              </a:spcAft>
              <a:buClr>
                <a:srgbClr val="0066CC"/>
              </a:buClr>
            </a:pPr>
            <a:endParaRPr lang="zh-CN" altLang="en-US"/>
          </a:p>
          <a:p>
            <a:pPr lvl="0" fontAlgn="base">
              <a:spcBef>
                <a:spcPct val="20000"/>
              </a:spcBef>
              <a:spcAft>
                <a:spcPct val="0"/>
              </a:spcAft>
              <a:buClr>
                <a:srgbClr val="0066CC"/>
              </a:buClr>
            </a:pPr>
            <a:r>
              <a:rPr lang="zh-CN" altLang="en-US" dirty="0">
                <a:latin typeface="黑体" panose="02010609060101010101" charset="-122"/>
                <a:ea typeface="黑体" panose="02010609060101010101" charset="-122"/>
                <a:sym typeface="+mn-ea"/>
              </a:rPr>
              <a:t>运用了</a:t>
            </a:r>
            <a:r>
              <a:rPr lang="zh-CN" altLang="en-US" u="sng" dirty="0">
                <a:solidFill>
                  <a:srgbClr val="FF0000"/>
                </a:solidFill>
                <a:latin typeface="黑体" panose="02010609060101010101" charset="-122"/>
                <a:ea typeface="黑体" panose="02010609060101010101" charset="-122"/>
                <a:sym typeface="+mn-ea"/>
              </a:rPr>
              <a:t>举例论证方法</a:t>
            </a:r>
            <a:r>
              <a:rPr lang="zh-CN" altLang="en-US" b="1" dirty="0">
                <a:latin typeface="华文楷体" panose="02010600040101010101" pitchFamily="2" charset="-122"/>
                <a:ea typeface="华文楷体" panose="02010600040101010101" pitchFamily="2" charset="-122"/>
                <a:sym typeface="+mn-ea"/>
              </a:rPr>
              <a:t>（论证方法）</a:t>
            </a:r>
            <a:r>
              <a:rPr lang="zh-CN" altLang="en-US" dirty="0">
                <a:latin typeface="黑体" panose="02010609060101010101" charset="-122"/>
                <a:ea typeface="黑体" panose="02010609060101010101" charset="-122"/>
                <a:sym typeface="+mn-ea"/>
              </a:rPr>
              <a:t>。文中运用</a:t>
            </a:r>
            <a:r>
              <a:rPr lang="zh-CN" altLang="en-US" u="sng" dirty="0">
                <a:solidFill>
                  <a:srgbClr val="FF0000"/>
                </a:solidFill>
                <a:latin typeface="黑体" panose="02010609060101010101" charset="-122"/>
                <a:ea typeface="黑体" panose="02010609060101010101" charset="-122"/>
                <a:sym typeface="+mn-ea"/>
              </a:rPr>
              <a:t>约翰</a:t>
            </a:r>
            <a:r>
              <a:rPr lang="en-US" altLang="zh-CN" u="sng" dirty="0">
                <a:solidFill>
                  <a:srgbClr val="FF0000"/>
                </a:solidFill>
                <a:latin typeface="黑体" panose="02010609060101010101" charset="-122"/>
                <a:ea typeface="黑体" panose="02010609060101010101" charset="-122"/>
                <a:sym typeface="+mn-ea"/>
              </a:rPr>
              <a:t>·</a:t>
            </a:r>
            <a:r>
              <a:rPr lang="zh-CN" altLang="en-US" u="sng" dirty="0">
                <a:solidFill>
                  <a:srgbClr val="FF0000"/>
                </a:solidFill>
                <a:latin typeface="黑体" panose="02010609060101010101" charset="-122"/>
                <a:ea typeface="黑体" panose="02010609060101010101" charset="-122"/>
                <a:sym typeface="+mn-ea"/>
              </a:rPr>
              <a:t>古登贝尔克用葡萄压榨机和硬币打制造器发明印刷机和排版机的事例</a:t>
            </a:r>
            <a:r>
              <a:rPr lang="zh-CN" altLang="en-US" dirty="0">
                <a:latin typeface="黑体" panose="02010609060101010101" charset="-122"/>
                <a:ea typeface="黑体" panose="02010609060101010101" charset="-122"/>
                <a:sym typeface="+mn-ea"/>
              </a:rPr>
              <a:t>，（</a:t>
            </a:r>
            <a:r>
              <a:rPr lang="zh-CN" altLang="en-US" b="1" dirty="0">
                <a:latin typeface="华文楷体" panose="02010600040101010101" pitchFamily="2" charset="-122"/>
                <a:ea typeface="华文楷体" panose="02010600040101010101" pitchFamily="2" charset="-122"/>
                <a:sym typeface="+mn-ea"/>
              </a:rPr>
              <a:t>论证方法的具体运用）</a:t>
            </a:r>
            <a:r>
              <a:rPr lang="zh-CN" altLang="en-US" dirty="0">
                <a:latin typeface="黑体" panose="02010609060101010101" charset="-122"/>
                <a:ea typeface="黑体" panose="02010609060101010101" charset="-122"/>
                <a:sym typeface="+mn-ea"/>
              </a:rPr>
              <a:t>更有力地论证了</a:t>
            </a:r>
            <a:r>
              <a:rPr lang="zh-CN" altLang="en-US" u="sng" dirty="0">
                <a:solidFill>
                  <a:srgbClr val="FF0000"/>
                </a:solidFill>
                <a:latin typeface="黑体" panose="02010609060101010101" charset="-122"/>
                <a:ea typeface="黑体" panose="02010609060101010101" charset="-122"/>
                <a:sym typeface="+mn-ea"/>
              </a:rPr>
              <a:t>“创造性思维，要有活用知识的态度和意识，并持之以恒地进行各种尝试”</a:t>
            </a:r>
            <a:r>
              <a:rPr lang="zh-CN" altLang="en-US" dirty="0">
                <a:latin typeface="黑体" panose="02010609060101010101" charset="-122"/>
                <a:ea typeface="黑体" panose="02010609060101010101" charset="-122"/>
                <a:sym typeface="+mn-ea"/>
              </a:rPr>
              <a:t>这一观点</a:t>
            </a:r>
            <a:r>
              <a:rPr lang="zh-CN" altLang="en-US" b="1" dirty="0">
                <a:latin typeface="华文楷体" panose="02010600040101010101" pitchFamily="2" charset="-122"/>
                <a:ea typeface="华文楷体" panose="02010600040101010101" pitchFamily="2" charset="-122"/>
                <a:sym typeface="+mn-ea"/>
              </a:rPr>
              <a:t>，（论证内容）</a:t>
            </a:r>
            <a:r>
              <a:rPr lang="zh-CN" altLang="en-US" dirty="0">
                <a:latin typeface="黑体" panose="02010609060101010101" charset="-122"/>
                <a:ea typeface="黑体" panose="02010609060101010101" charset="-122"/>
                <a:sym typeface="+mn-ea"/>
              </a:rPr>
              <a:t>进一步</a:t>
            </a:r>
            <a:r>
              <a:rPr lang="zh-CN" altLang="en-US" u="sng" dirty="0">
                <a:solidFill>
                  <a:srgbClr val="FF0000"/>
                </a:solidFill>
                <a:latin typeface="黑体" panose="02010609060101010101" charset="-122"/>
                <a:ea typeface="黑体" panose="02010609060101010101" charset="-122"/>
                <a:sym typeface="+mn-ea"/>
              </a:rPr>
              <a:t>增强了说服力</a:t>
            </a:r>
            <a:r>
              <a:rPr lang="zh-CN" altLang="en-US" dirty="0">
                <a:latin typeface="黑体" panose="02010609060101010101" charset="-122"/>
                <a:ea typeface="黑体" panose="02010609060101010101" charset="-122"/>
                <a:sym typeface="+mn-ea"/>
              </a:rPr>
              <a:t>。</a:t>
            </a:r>
            <a:r>
              <a:rPr lang="zh-CN" altLang="en-US" b="1" dirty="0">
                <a:latin typeface="华文楷体" panose="02010600040101010101" pitchFamily="2" charset="-122"/>
                <a:ea typeface="华文楷体" panose="02010600040101010101" pitchFamily="2" charset="-122"/>
                <a:sym typeface="+mn-ea"/>
              </a:rPr>
              <a:t>（效果）</a:t>
            </a:r>
            <a:endParaRPr lang="zh-CN" altLang="en-US" b="1" dirty="0">
              <a:latin typeface="华文楷体" panose="02010600040101010101" pitchFamily="2" charset="-122"/>
              <a:ea typeface="华文楷体" panose="02010600040101010101" pitchFamily="2" charset="-122"/>
            </a:endParaRPr>
          </a:p>
          <a:p>
            <a:pPr lvl="0" fontAlgn="base">
              <a:spcBef>
                <a:spcPct val="20000"/>
              </a:spcBef>
              <a:spcAft>
                <a:spcPct val="0"/>
              </a:spcAft>
              <a:buClr>
                <a:srgbClr val="0066CC"/>
              </a:buClr>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39938" name="幻灯片图像占位符 39937"/>
          <p:cNvSpPr>
            <a:spLocks noGrp="1" noRot="1" noTextEdit="1"/>
          </p:cNvSpPr>
          <p:nvPr>
            <p:ph type="sldImg"/>
          </p:nvPr>
        </p:nvSpPr>
        <p:spPr/>
      </p:sp>
      <p:sp>
        <p:nvSpPr>
          <p:cNvPr id="39939" name="文本占位符 39938"/>
          <p:cNvSpPr>
            <a:spLocks noGrp="1" noRot="1"/>
          </p:cNvSpPr>
          <p:nvPr>
            <p:ph type="body" idx="1"/>
          </p:nvPr>
        </p:nvSpPr>
        <p:spPr/>
        <p:txBody>
          <a:bodyPr anchor="ctr"/>
          <a:p>
            <a:pPr lvl="0"/>
            <a:r>
              <a:rPr lang="en-US" altLang="x-none" dirty="0">
                <a:latin typeface="Times New Roman" panose="02020603050405020304" pitchFamily="18" charset="0"/>
                <a:ea typeface="宋体" panose="02010600030101010101" pitchFamily="2" charset="-122"/>
                <a:sym typeface="+mn-ea"/>
              </a:rPr>
              <a:t> </a:t>
            </a:r>
            <a:r>
              <a:rPr lang="zh-CN" altLang="en-US" b="1" dirty="0">
                <a:solidFill>
                  <a:srgbClr val="FF6600"/>
                </a:solidFill>
                <a:latin typeface="Times New Roman" panose="02020603050405020304" pitchFamily="18" charset="0"/>
                <a:ea typeface="宋体" panose="02010600030101010101" pitchFamily="2" charset="-122"/>
                <a:sym typeface="+mn-ea"/>
              </a:rPr>
              <a:t>富有创造力的人         缺乏创造力的人</a:t>
            </a:r>
            <a:endParaRPr lang="zh-CN" altLang="en-US" b="1" dirty="0">
              <a:solidFill>
                <a:srgbClr val="FF6600"/>
              </a:solidFill>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认为自己具有创造力      不认为自己具有创造力</a:t>
            </a:r>
            <a:endParaRPr lang="zh-CN" altLang="en-US" b="1" dirty="0">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（自信）                                  （不自信）</a:t>
            </a:r>
            <a:endParaRPr lang="zh-CN" altLang="en-US" b="1" dirty="0">
              <a:latin typeface="Times New Roman" panose="02020603050405020304" pitchFamily="18" charset="0"/>
              <a:ea typeface="宋体" panose="02010600030101010101" pitchFamily="2" charset="-122"/>
            </a:endParaRPr>
          </a:p>
          <a:p>
            <a:pPr lvl="0"/>
            <a:endParaRPr lang="zh-CN" altLang="en-US" b="1" dirty="0">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    关注极其普通、甚至</a:t>
            </a:r>
            <a:endParaRPr lang="zh-CN" altLang="en-US" b="1" dirty="0">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一闪念的想法，                        进行自我压制</a:t>
            </a:r>
            <a:endParaRPr lang="zh-CN" altLang="en-US" b="1" dirty="0">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     并对它反复推敲，</a:t>
            </a:r>
            <a:endParaRPr lang="zh-CN" altLang="en-US" b="1" dirty="0">
              <a:latin typeface="Times New Roman" panose="02020603050405020304" pitchFamily="18" charset="0"/>
              <a:ea typeface="宋体" panose="02010600030101010101" pitchFamily="2" charset="-122"/>
            </a:endParaRPr>
          </a:p>
          <a:p>
            <a:pPr lvl="0"/>
            <a:r>
              <a:rPr lang="zh-CN" altLang="en-US" b="1" dirty="0">
                <a:latin typeface="Times New Roman" panose="02020603050405020304" pitchFamily="18" charset="0"/>
                <a:ea typeface="宋体" panose="02010600030101010101" pitchFamily="2" charset="-122"/>
                <a:sym typeface="+mn-ea"/>
              </a:rPr>
              <a:t>逐渐充实。</a:t>
            </a:r>
            <a:r>
              <a:rPr lang="zh-CN" altLang="en-US" dirty="0">
                <a:latin typeface="Times New Roman" panose="02020603050405020304" pitchFamily="18" charset="0"/>
                <a:ea typeface="宋体" panose="02010600030101010101" pitchFamily="2" charset="-122"/>
                <a:sym typeface="+mn-ea"/>
              </a:rPr>
              <a:t>                 </a:t>
            </a:r>
            <a:endParaRPr lang="zh-CN" altLang="en-US" b="1" dirty="0">
              <a:latin typeface="Times New Roman" panose="02020603050405020304" pitchFamily="18" charset="0"/>
              <a:ea typeface="宋体" panose="02010600030101010101" pitchFamily="2" charset="-122"/>
            </a:endParaRPr>
          </a:p>
          <a:p>
            <a:pPr lvl="0"/>
            <a:endParaRPr lang="en-US" altLang="x-none" dirty="0">
              <a:latin typeface="Times New Roman" panose="02020603050405020304" pitchFamily="18" charset="0"/>
              <a:ea typeface="宋体" panose="02010600030101010101" pitchFamily="2" charset="-122"/>
            </a:endParaRPr>
          </a:p>
          <a:p>
            <a:pPr lvl="0"/>
            <a:r>
              <a:rPr lang="zh-CN" altLang="en-US" dirty="0">
                <a:latin typeface="Times New Roman" panose="02020603050405020304" pitchFamily="18" charset="0"/>
                <a:ea typeface="宋体" panose="02010600030101010101" pitchFamily="2" charset="-122"/>
              </a:rPr>
              <a:t>对比论证</a:t>
            </a:r>
            <a:endParaRPr lang="zh-CN" altLang="en-US" dirty="0">
              <a:latin typeface="Times New Roman" panose="02020603050405020304" pitchFamily="18" charset="0"/>
              <a:ea typeface="宋体" panose="02010600030101010101" pitchFamily="2" charset="-122"/>
            </a:endParaRPr>
          </a:p>
          <a:p>
            <a:pPr algn="ctr"/>
            <a:endParaRPr lang="en-US" altLang="x-none" dirty="0"/>
          </a:p>
        </p:txBody>
      </p:sp>
    </p:spTree>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342900" indent="-342900" eaLnBrk="1" hangingPunct="1"/>
            <a:r>
              <a:rPr lang="zh-CN" altLang="en-US" b="1" dirty="0">
                <a:latin typeface="楷体_GB2312" pitchFamily="49" charset="-122"/>
                <a:ea typeface="楷体_GB2312" pitchFamily="49" charset="-122"/>
                <a:sym typeface="+mn-ea"/>
              </a:rPr>
              <a:t>在议论文中，中心论点应该具备以下特征：</a:t>
            </a:r>
            <a:endParaRPr kumimoji="0" lang="zh-CN" altLang="en-US" b="1" dirty="0">
              <a:latin typeface="楷体_GB2312" pitchFamily="49" charset="-122"/>
              <a:ea typeface="楷体_GB2312" pitchFamily="49" charset="-122"/>
            </a:endParaRPr>
          </a:p>
          <a:p>
            <a:pPr marL="342900" indent="-342900" eaLnBrk="1" hangingPunct="1"/>
            <a:endParaRPr kumimoji="0" lang="zh-CN" altLang="en-US" b="1" dirty="0">
              <a:latin typeface="楷体_GB2312" pitchFamily="49" charset="-122"/>
              <a:ea typeface="楷体_GB2312" pitchFamily="49" charset="-122"/>
            </a:endParaRPr>
          </a:p>
          <a:p>
            <a:pPr marL="342900" indent="-342900" eaLnBrk="1" hangingPunct="1">
              <a:buFontTx/>
              <a:buAutoNum type="arabicPeriod"/>
            </a:pPr>
            <a:r>
              <a:rPr lang="zh-CN" altLang="en-US" b="1" dirty="0">
                <a:latin typeface="楷体_GB2312" pitchFamily="49" charset="-122"/>
                <a:ea typeface="楷体_GB2312" pitchFamily="49" charset="-122"/>
                <a:sym typeface="+mn-ea"/>
              </a:rPr>
              <a:t>是作者看法的</a:t>
            </a:r>
            <a:r>
              <a:rPr lang="zh-CN" altLang="en-US" b="1" dirty="0">
                <a:solidFill>
                  <a:srgbClr val="FF0000"/>
                </a:solidFill>
                <a:latin typeface="楷体_GB2312" pitchFamily="49" charset="-122"/>
                <a:ea typeface="楷体_GB2312" pitchFamily="49" charset="-122"/>
                <a:sym typeface="+mn-ea"/>
              </a:rPr>
              <a:t>完整陈述</a:t>
            </a:r>
            <a:r>
              <a:rPr lang="en-US" altLang="zh-CN" b="1" dirty="0">
                <a:latin typeface="楷体_GB2312" pitchFamily="49" charset="-122"/>
                <a:ea typeface="楷体_GB2312" pitchFamily="49" charset="-122"/>
                <a:sym typeface="+mn-ea"/>
              </a:rPr>
              <a:t>;</a:t>
            </a:r>
            <a:endParaRPr kumimoji="0" lang="en-US" altLang="zh-CN" b="1" dirty="0">
              <a:latin typeface="楷体_GB2312" pitchFamily="49" charset="-122"/>
              <a:ea typeface="楷体_GB2312" pitchFamily="49" charset="-122"/>
            </a:endParaRPr>
          </a:p>
          <a:p>
            <a:pPr marL="342900" indent="-342900" eaLnBrk="1" hangingPunct="1">
              <a:buFontTx/>
              <a:buAutoNum type="arabicPeriod"/>
            </a:pPr>
            <a:endParaRPr kumimoji="0" lang="en-US" altLang="zh-CN" b="1" dirty="0">
              <a:latin typeface="楷体_GB2312" pitchFamily="49" charset="-122"/>
              <a:ea typeface="楷体_GB2312" pitchFamily="49" charset="-122"/>
            </a:endParaRPr>
          </a:p>
          <a:p>
            <a:pPr marL="342900" indent="-342900" eaLnBrk="1" hangingPunct="1"/>
            <a:r>
              <a:rPr lang="en-US" altLang="zh-CN" b="1" dirty="0">
                <a:latin typeface="楷体_GB2312" pitchFamily="49" charset="-122"/>
                <a:ea typeface="楷体_GB2312" pitchFamily="49" charset="-122"/>
                <a:sym typeface="+mn-ea"/>
              </a:rPr>
              <a:t>2.</a:t>
            </a:r>
            <a:r>
              <a:rPr lang="zh-CN" altLang="en-US" b="1" dirty="0">
                <a:latin typeface="楷体_GB2312" pitchFamily="49" charset="-122"/>
                <a:ea typeface="楷体_GB2312" pitchFamily="49" charset="-122"/>
                <a:sym typeface="+mn-ea"/>
              </a:rPr>
              <a:t>是明确的</a:t>
            </a:r>
            <a:r>
              <a:rPr lang="zh-CN" altLang="en-US" b="1" dirty="0">
                <a:solidFill>
                  <a:srgbClr val="FF0000"/>
                </a:solidFill>
                <a:latin typeface="楷体_GB2312" pitchFamily="49" charset="-122"/>
                <a:ea typeface="楷体_GB2312" pitchFamily="49" charset="-122"/>
                <a:sym typeface="+mn-ea"/>
              </a:rPr>
              <a:t>判断</a:t>
            </a:r>
            <a:r>
              <a:rPr lang="en-US" altLang="zh-CN" b="1" dirty="0">
                <a:latin typeface="楷体_GB2312" pitchFamily="49" charset="-122"/>
                <a:ea typeface="楷体_GB2312" pitchFamily="49" charset="-122"/>
                <a:sym typeface="+mn-ea"/>
              </a:rPr>
              <a:t>;</a:t>
            </a:r>
            <a:endParaRPr kumimoji="0" lang="en-US" altLang="zh-CN" b="1" dirty="0">
              <a:latin typeface="楷体_GB2312" pitchFamily="49" charset="-122"/>
              <a:ea typeface="楷体_GB2312" pitchFamily="49" charset="-122"/>
            </a:endParaRPr>
          </a:p>
          <a:p>
            <a:pPr marL="342900" indent="-342900" eaLnBrk="1" hangingPunct="1"/>
            <a:endParaRPr kumimoji="0" lang="en-US" altLang="zh-CN" b="1" dirty="0">
              <a:latin typeface="楷体_GB2312" pitchFamily="49" charset="-122"/>
              <a:ea typeface="楷体_GB2312" pitchFamily="49" charset="-122"/>
            </a:endParaRPr>
          </a:p>
          <a:p>
            <a:pPr marL="342900" indent="-342900" eaLnBrk="1" hangingPunct="1"/>
            <a:r>
              <a:rPr lang="en-US" altLang="zh-CN" b="1" dirty="0">
                <a:latin typeface="楷体_GB2312" pitchFamily="49" charset="-122"/>
                <a:ea typeface="楷体_GB2312" pitchFamily="49" charset="-122"/>
                <a:sym typeface="+mn-ea"/>
              </a:rPr>
              <a:t>3.</a:t>
            </a:r>
            <a:r>
              <a:rPr lang="zh-CN" altLang="en-US" b="1" dirty="0">
                <a:latin typeface="楷体_GB2312" pitchFamily="49" charset="-122"/>
                <a:ea typeface="楷体_GB2312" pitchFamily="49" charset="-122"/>
                <a:sym typeface="+mn-ea"/>
              </a:rPr>
              <a:t>在</a:t>
            </a:r>
            <a:r>
              <a:rPr lang="zh-CN" altLang="en-US" b="1" dirty="0">
                <a:solidFill>
                  <a:srgbClr val="FF0000"/>
                </a:solidFill>
                <a:latin typeface="楷体_GB2312" pitchFamily="49" charset="-122"/>
                <a:ea typeface="楷体_GB2312" pitchFamily="49" charset="-122"/>
                <a:sym typeface="+mn-ea"/>
              </a:rPr>
              <a:t>形式上是完整</a:t>
            </a:r>
            <a:r>
              <a:rPr lang="zh-CN" altLang="en-US" b="1" dirty="0">
                <a:latin typeface="楷体_GB2312" pitchFamily="49" charset="-122"/>
                <a:ea typeface="楷体_GB2312" pitchFamily="49" charset="-122"/>
                <a:sym typeface="+mn-ea"/>
              </a:rPr>
              <a:t>的句子</a:t>
            </a:r>
            <a:r>
              <a:rPr lang="en-US" altLang="zh-CN" b="1" dirty="0">
                <a:latin typeface="楷体_GB2312" pitchFamily="49" charset="-122"/>
                <a:ea typeface="楷体_GB2312" pitchFamily="49" charset="-122"/>
                <a:sym typeface="+mn-ea"/>
              </a:rPr>
              <a:t>.</a:t>
            </a:r>
            <a:endParaRPr kumimoji="0" lang="en-US" altLang="zh-CN" b="1" dirty="0">
              <a:latin typeface="楷体_GB2312" pitchFamily="49" charset="-122"/>
              <a:ea typeface="楷体_GB2312" pitchFamily="49" charset="-122"/>
            </a:endParaRPr>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3"/>
          <p:cNvPicPr>
            <a:picLocks noChangeAspect="1"/>
          </p:cNvPicPr>
          <p:nvPr/>
        </p:nvPicPr>
        <p:blipFill rotWithShape="1">
          <a:blip r:embed="rId2">
            <a:extLst>
              <a:ext uri="{28A0092B-C50C-407E-A947-70E740481C1C}">
                <a14:useLocalDpi xmlns:a14="http://schemas.microsoft.com/office/drawing/2010/main" val="0"/>
              </a:ext>
            </a:extLst>
          </a:blip>
          <a:srcRect/>
          <a:stretch>
            <a:fillRect/>
          </a:stretch>
        </p:blipFill>
        <p:spPr bwMode="auto">
          <a:xfrm>
            <a:off x="0" y="0"/>
            <a:ext cx="9144000" cy="37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p:nvPr/>
        </p:nvSpPr>
        <p:spPr>
          <a:xfrm>
            <a:off x="3301604" y="3705222"/>
            <a:ext cx="2540794" cy="1443355"/>
          </a:xfrm>
          <a:prstGeom prst="rect">
            <a:avLst/>
          </a:prstGeom>
          <a:noFill/>
        </p:spPr>
        <p:txBody>
          <a:bodyPr>
            <a:spAutoFit/>
          </a:bodyPr>
          <a:lstStyle/>
          <a:p>
            <a:pPr algn="dist" eaLnBrk="1" fontAlgn="auto" hangingPunct="1">
              <a:spcBef>
                <a:spcPts val="0"/>
              </a:spcBef>
              <a:spcAft>
                <a:spcPts val="0"/>
              </a:spcAft>
              <a:defRPr/>
            </a:pPr>
            <a:r>
              <a:rPr lang="en-US" altLang="zh-CN" sz="8800" dirty="0" smtClean="0">
                <a:solidFill>
                  <a:srgbClr val="206FB7"/>
                </a:solidFill>
                <a:latin typeface="Impact" panose="020B0806030902050204" pitchFamily="34" charset="0"/>
              </a:rPr>
              <a:t>2017</a:t>
            </a:r>
            <a:endParaRPr lang="zh-CN" altLang="en-US" sz="8800" dirty="0">
              <a:solidFill>
                <a:schemeClr val="tx1">
                  <a:lumMod val="75000"/>
                  <a:lumOff val="25000"/>
                </a:schemeClr>
              </a:solidFill>
              <a:latin typeface="Impact" panose="020B0806030902050204" pitchFamily="34" charset="0"/>
            </a:endParaRPr>
          </a:p>
        </p:txBody>
      </p:sp>
      <p:sp>
        <p:nvSpPr>
          <p:cNvPr id="12" name="圆角矩形 11"/>
          <p:cNvSpPr/>
          <p:nvPr/>
        </p:nvSpPr>
        <p:spPr bwMode="auto">
          <a:xfrm>
            <a:off x="3444479" y="5897109"/>
            <a:ext cx="2397919" cy="422275"/>
          </a:xfrm>
          <a:prstGeom prst="roundRect">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4" name="椭圆 13"/>
          <p:cNvSpPr/>
          <p:nvPr/>
        </p:nvSpPr>
        <p:spPr bwMode="auto">
          <a:xfrm>
            <a:off x="3332561" y="5895521"/>
            <a:ext cx="319088" cy="423863"/>
          </a:xfrm>
          <a:prstGeom prst="ellipse">
            <a:avLst/>
          </a:prstGeom>
          <a:solidFill>
            <a:srgbClr val="1E6CB5"/>
          </a:solidFill>
          <a:ln w="28575">
            <a:solidFill>
              <a:schemeClr val="bg1"/>
            </a:solidFill>
          </a:ln>
          <a:effectLst>
            <a:outerShdw blurRad="152400" dist="635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395">
              <a:solidFill>
                <a:prstClr val="white"/>
              </a:solidFill>
            </a:endParaRPr>
          </a:p>
        </p:txBody>
      </p:sp>
      <p:sp>
        <p:nvSpPr>
          <p:cNvPr id="15" name="文本框 2"/>
          <p:cNvSpPr txBox="1">
            <a:spLocks noChangeArrowheads="1"/>
          </p:cNvSpPr>
          <p:nvPr/>
        </p:nvSpPr>
        <p:spPr bwMode="auto">
          <a:xfrm>
            <a:off x="3301604" y="5987353"/>
            <a:ext cx="5492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eaLnBrk="1" hangingPunct="1">
              <a:lnSpc>
                <a:spcPct val="100000"/>
              </a:lnSpc>
              <a:spcBef>
                <a:spcPct val="0"/>
              </a:spcBef>
              <a:buFontTx/>
              <a:buNone/>
            </a:pPr>
            <a:r>
              <a:rPr lang="en-US" altLang="zh-CN" sz="900" b="1">
                <a:solidFill>
                  <a:srgbClr val="FFFFFF"/>
                </a:solidFill>
                <a:latin typeface="微软雅黑" panose="020B0503020204020204" charset="-122"/>
                <a:ea typeface="微软雅黑" panose="020B0503020204020204" charset="-122"/>
              </a:rPr>
              <a:t>BEGIN</a:t>
            </a:r>
            <a:endParaRPr lang="zh-CN" altLang="en-US" sz="900" b="1">
              <a:solidFill>
                <a:srgbClr val="FFFFFF"/>
              </a:solidFill>
              <a:latin typeface="微软雅黑" panose="020B0503020204020204" charset="-122"/>
              <a:ea typeface="微软雅黑" panose="020B0503020204020204" charset="-122"/>
            </a:endParaRPr>
          </a:p>
        </p:txBody>
      </p:sp>
      <p:sp>
        <p:nvSpPr>
          <p:cNvPr id="2" name="Title 1"/>
          <p:cNvSpPr>
            <a:spLocks noGrp="1"/>
          </p:cNvSpPr>
          <p:nvPr>
            <p:ph type="ctrTitle" hasCustomPrompt="1"/>
          </p:nvPr>
        </p:nvSpPr>
        <p:spPr>
          <a:xfrm>
            <a:off x="1933575" y="4902200"/>
            <a:ext cx="5276850" cy="905968"/>
          </a:xfrm>
        </p:spPr>
        <p:txBody>
          <a:bodyPr anchor="ctr">
            <a:normAutofit/>
          </a:bodyPr>
          <a:lstStyle>
            <a:lvl1pPr algn="ctr">
              <a:defRPr sz="5400" b="1"/>
            </a:lvl1pPr>
          </a:lstStyle>
          <a:p>
            <a:r>
              <a:rPr lang="zh-CN" altLang="en-US" dirty="0" smtClean="0"/>
              <a:t>编辑标题</a:t>
            </a:r>
            <a:endParaRPr lang="en-US" dirty="0"/>
          </a:p>
        </p:txBody>
      </p:sp>
      <p:sp>
        <p:nvSpPr>
          <p:cNvPr id="3" name="Subtitle 2"/>
          <p:cNvSpPr>
            <a:spLocks noGrp="1"/>
          </p:cNvSpPr>
          <p:nvPr>
            <p:ph type="subTitle" idx="1" hasCustomPrompt="1"/>
          </p:nvPr>
        </p:nvSpPr>
        <p:spPr>
          <a:xfrm>
            <a:off x="3651648" y="5895521"/>
            <a:ext cx="2190750" cy="423863"/>
          </a:xfrm>
        </p:spPr>
        <p:txBody>
          <a:bodyPr anchor="ct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编辑文本</a:t>
            </a:r>
            <a:endParaRPr lang="en-US" dirty="0"/>
          </a:p>
        </p:txBody>
      </p:sp>
      <p:sp>
        <p:nvSpPr>
          <p:cNvPr id="4" name="Date Placeholder 3"/>
          <p:cNvSpPr>
            <a:spLocks noGrp="1"/>
          </p:cNvSpPr>
          <p:nvPr>
            <p:ph type="dt" sz="half" idx="10"/>
          </p:nvPr>
        </p:nvSpPr>
        <p:spPr/>
        <p:txBody>
          <a:bodyPr/>
          <a:lstStyle/>
          <a:p>
            <a:pPr>
              <a:defRPr/>
            </a:pPr>
            <a:fld id="{C4BC70AC-2CB4-4CB9-8A9C-8D83AE65953D}" type="datetimeFigureOut">
              <a:rPr lang="zh-CN" altLang="en-US" smtClean="0"/>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CE1E1FD7-D967-4D16-8458-C5068C6FEB5C}"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rot="18087238">
            <a:off x="-1706674" y="455419"/>
            <a:ext cx="3976376" cy="2360047"/>
          </a:xfrm>
          <a:custGeom>
            <a:avLst/>
            <a:gdLst>
              <a:gd name="connsiteX0" fmla="*/ 2566185 w 2566185"/>
              <a:gd name="connsiteY0" fmla="*/ 1142306 h 1142306"/>
              <a:gd name="connsiteX1" fmla="*/ 0 w 2566185"/>
              <a:gd name="connsiteY1" fmla="*/ 1142306 h 1142306"/>
              <a:gd name="connsiteX2" fmla="*/ 1867440 w 2566185"/>
              <a:gd name="connsiteY2" fmla="*/ 0 h 1142306"/>
            </a:gdLst>
            <a:ahLst/>
            <a:cxnLst>
              <a:cxn ang="0">
                <a:pos x="connsiteX0" y="connsiteY0"/>
              </a:cxn>
              <a:cxn ang="0">
                <a:pos x="connsiteX1" y="connsiteY1"/>
              </a:cxn>
              <a:cxn ang="0">
                <a:pos x="connsiteX2" y="connsiteY2"/>
              </a:cxn>
            </a:cxnLst>
            <a:rect l="l" t="t" r="r" b="b"/>
            <a:pathLst>
              <a:path w="2566185" h="1142306">
                <a:moveTo>
                  <a:pt x="2566185" y="1142306"/>
                </a:moveTo>
                <a:lnTo>
                  <a:pt x="0" y="1142306"/>
                </a:lnTo>
                <a:lnTo>
                  <a:pt x="1867440" y="0"/>
                </a:lnTo>
                <a:close/>
              </a:path>
            </a:pathLst>
          </a:custGeom>
        </p:spPr>
      </p:pic>
      <p:sp>
        <p:nvSpPr>
          <p:cNvPr id="2" name="Title 1"/>
          <p:cNvSpPr>
            <a:spLocks noGrp="1"/>
          </p:cNvSpPr>
          <p:nvPr>
            <p:ph type="title"/>
          </p:nvPr>
        </p:nvSpPr>
        <p:spPr>
          <a:xfrm>
            <a:off x="1040130" y="748822"/>
            <a:ext cx="7475220" cy="1325563"/>
          </a:xfrm>
        </p:spPr>
        <p:txBody>
          <a:bodyPr/>
          <a:lstStyle>
            <a:lvl1pPr>
              <a:defRPr>
                <a:solidFill>
                  <a:schemeClr val="tx1">
                    <a:lumMod val="85000"/>
                    <a:lumOff val="15000"/>
                  </a:schemeClr>
                </a:solidFill>
              </a:defRPr>
            </a:lvl1pPr>
          </a:lstStyle>
          <a:p>
            <a:r>
              <a:rPr lang="zh-CN" altLang="en-US" dirty="0" smtClean="0"/>
              <a:t>单击此处编辑母版标题样式</a:t>
            </a:r>
            <a:endParaRPr lang="en-US" dirty="0"/>
          </a:p>
        </p:txBody>
      </p:sp>
      <p:sp>
        <p:nvSpPr>
          <p:cNvPr id="3" name="Content Placeholder 2"/>
          <p:cNvSpPr>
            <a:spLocks noGrp="1"/>
          </p:cNvSpPr>
          <p:nvPr>
            <p:ph idx="1"/>
          </p:nvPr>
        </p:nvSpPr>
        <p:spPr>
          <a:xfrm>
            <a:off x="1040130" y="2164079"/>
            <a:ext cx="7475220" cy="4012883"/>
          </a:xfrm>
        </p:spPr>
        <p:txBody>
          <a:bodyPr anchor="ctr">
            <a:normAutofit/>
          </a:bodyPr>
          <a:lstStyle>
            <a:lvl1pPr marL="0" indent="0">
              <a:lnSpc>
                <a:spcPct val="120000"/>
              </a:lnSpc>
              <a:buNone/>
              <a:defRPr sz="2000">
                <a:solidFill>
                  <a:schemeClr val="tx1">
                    <a:lumMod val="85000"/>
                    <a:lumOff val="15000"/>
                  </a:schemeClr>
                </a:solidFill>
              </a:defRPr>
            </a:lvl1pPr>
          </a:lstStyle>
          <a:p>
            <a:pPr lvl="0"/>
            <a:r>
              <a:rPr lang="zh-CN" altLang="en-US" dirty="0" smtClean="0"/>
              <a:t>单击此处编辑母版文本样式</a:t>
            </a:r>
            <a:endParaRPr lang="zh-CN" altLang="en-US" dirty="0" smtClean="0"/>
          </a:p>
        </p:txBody>
      </p:sp>
      <p:sp>
        <p:nvSpPr>
          <p:cNvPr id="4" name="Date Placeholder 3"/>
          <p:cNvSpPr>
            <a:spLocks noGrp="1"/>
          </p:cNvSpPr>
          <p:nvPr>
            <p:ph type="dt" sz="half" idx="10"/>
          </p:nvPr>
        </p:nvSpPr>
        <p:spPr/>
        <p:txBody>
          <a:bodyPr/>
          <a:lstStyle/>
          <a:p>
            <a:pPr>
              <a:defRPr/>
            </a:pPr>
            <a:fld id="{B5586706-24EC-4FB1-855D-A44CC1D400EF}" type="datetimeFigureOut">
              <a:rPr lang="zh-CN" altLang="en-US" smtClean="0"/>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C723AA74-E5C6-45B9-91F1-ADA51695736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7"/>
          <p:cNvPicPr>
            <a:picLocks noChangeAspect="1"/>
          </p:cNvPicPr>
          <p:nvPr/>
        </p:nvPicPr>
        <p:blipFill>
          <a:blip r:embed="rId2" cstate="print">
            <a:extLst>
              <a:ext uri="{28A0092B-C50C-407E-A947-70E740481C1C}">
                <a14:useLocalDpi xmlns:a14="http://schemas.microsoft.com/office/drawing/2010/main" val="0"/>
              </a:ext>
            </a:extLst>
          </a:blip>
          <a:srcRect l="-65112" b="-59663"/>
          <a:stretch>
            <a:fillRect/>
          </a:stretch>
        </p:blipFill>
        <p:spPr bwMode="auto">
          <a:xfrm>
            <a:off x="816428" y="1"/>
            <a:ext cx="8327572" cy="3450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601028"/>
            <a:ext cx="5892091" cy="2256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371725" y="2256689"/>
            <a:ext cx="4400550" cy="968375"/>
          </a:xfrm>
        </p:spPr>
        <p:txBody>
          <a:bodyPr anchor="b">
            <a:normAutofit/>
          </a:bodyPr>
          <a:lstStyle>
            <a:lvl1pPr algn="ctr">
              <a:defRPr sz="3000" b="1"/>
            </a:lvl1pPr>
          </a:lstStyle>
          <a:p>
            <a:r>
              <a:rPr lang="zh-CN" altLang="en-US" dirty="0" smtClean="0"/>
              <a:t>单击此处编辑母版标题样式</a:t>
            </a:r>
            <a:endParaRPr lang="en-US" dirty="0"/>
          </a:p>
        </p:txBody>
      </p:sp>
      <p:sp>
        <p:nvSpPr>
          <p:cNvPr id="3" name="Text Placeholder 2"/>
          <p:cNvSpPr>
            <a:spLocks noGrp="1"/>
          </p:cNvSpPr>
          <p:nvPr>
            <p:ph type="body" idx="1"/>
          </p:nvPr>
        </p:nvSpPr>
        <p:spPr>
          <a:xfrm>
            <a:off x="2366963" y="3226765"/>
            <a:ext cx="4400550" cy="938836"/>
          </a:xfrm>
        </p:spPr>
        <p:txBody>
          <a:bodyPr>
            <a:normAutofit/>
          </a:bodyPr>
          <a:lstStyle>
            <a:lvl1pPr marL="0" indent="0" algn="ctr">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单击此处编辑母版文本样式</a:t>
            </a:r>
            <a:endParaRPr lang="zh-CN" altLang="en-US" dirty="0" smtClean="0"/>
          </a:p>
        </p:txBody>
      </p:sp>
      <p:sp>
        <p:nvSpPr>
          <p:cNvPr id="4" name="Date Placeholder 3"/>
          <p:cNvSpPr>
            <a:spLocks noGrp="1"/>
          </p:cNvSpPr>
          <p:nvPr>
            <p:ph type="dt" sz="half" idx="10"/>
          </p:nvPr>
        </p:nvSpPr>
        <p:spPr/>
        <p:txBody>
          <a:bodyPr/>
          <a:lstStyle/>
          <a:p>
            <a:pPr>
              <a:defRPr/>
            </a:pPr>
            <a:fld id="{42B09FA9-E8CB-44C3-8AF5-3F6B80223750}" type="datetimeFigureOut">
              <a:rPr lang="zh-CN" altLang="en-US" smtClean="0"/>
            </a:fld>
            <a:endParaRPr lang="zh-CN" altLang="en-US"/>
          </a:p>
        </p:txBody>
      </p:sp>
      <p:sp>
        <p:nvSpPr>
          <p:cNvPr id="5" name="Footer Placeholder 4"/>
          <p:cNvSpPr>
            <a:spLocks noGrp="1"/>
          </p:cNvSpPr>
          <p:nvPr>
            <p:ph type="ftr" sz="quarter" idx="11"/>
          </p:nvPr>
        </p:nvSpPr>
        <p:spPr/>
        <p:txBody>
          <a:bodyPr/>
          <a:lstStyle/>
          <a:p>
            <a:pPr>
              <a:defRPr/>
            </a:pPr>
            <a:endParaRPr lang="zh-CN" altLang="en-US"/>
          </a:p>
        </p:txBody>
      </p:sp>
      <p:sp>
        <p:nvSpPr>
          <p:cNvPr id="6" name="Slide Number Placeholder 5"/>
          <p:cNvSpPr>
            <a:spLocks noGrp="1"/>
          </p:cNvSpPr>
          <p:nvPr>
            <p:ph type="sldNum" sz="quarter" idx="12"/>
          </p:nvPr>
        </p:nvSpPr>
        <p:spPr/>
        <p:txBody>
          <a:bodyPr/>
          <a:lstStyle/>
          <a:p>
            <a:pPr>
              <a:defRPr/>
            </a:pPr>
            <a:fld id="{ADC82A9D-D8B1-4B2F-AACE-EF64D9E1FA9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rot="18087238">
            <a:off x="-1706674" y="455419"/>
            <a:ext cx="3976376" cy="2360047"/>
          </a:xfrm>
          <a:custGeom>
            <a:avLst/>
            <a:gdLst>
              <a:gd name="connsiteX0" fmla="*/ 2566185 w 2566185"/>
              <a:gd name="connsiteY0" fmla="*/ 1142306 h 1142306"/>
              <a:gd name="connsiteX1" fmla="*/ 0 w 2566185"/>
              <a:gd name="connsiteY1" fmla="*/ 1142306 h 1142306"/>
              <a:gd name="connsiteX2" fmla="*/ 1867440 w 2566185"/>
              <a:gd name="connsiteY2" fmla="*/ 0 h 1142306"/>
            </a:gdLst>
            <a:ahLst/>
            <a:cxnLst>
              <a:cxn ang="0">
                <a:pos x="connsiteX0" y="connsiteY0"/>
              </a:cxn>
              <a:cxn ang="0">
                <a:pos x="connsiteX1" y="connsiteY1"/>
              </a:cxn>
              <a:cxn ang="0">
                <a:pos x="connsiteX2" y="connsiteY2"/>
              </a:cxn>
            </a:cxnLst>
            <a:rect l="l" t="t" r="r" b="b"/>
            <a:pathLst>
              <a:path w="2566185" h="1142306">
                <a:moveTo>
                  <a:pt x="2566185" y="1142306"/>
                </a:moveTo>
                <a:lnTo>
                  <a:pt x="0" y="1142306"/>
                </a:lnTo>
                <a:lnTo>
                  <a:pt x="1867440" y="0"/>
                </a:lnTo>
                <a:close/>
              </a:path>
            </a:pathLst>
          </a:custGeom>
        </p:spPr>
      </p:pic>
      <p:sp>
        <p:nvSpPr>
          <p:cNvPr id="2" name="Title 1"/>
          <p:cNvSpPr>
            <a:spLocks noGrp="1"/>
          </p:cNvSpPr>
          <p:nvPr>
            <p:ph type="title"/>
          </p:nvPr>
        </p:nvSpPr>
        <p:spPr>
          <a:xfrm>
            <a:off x="1040130" y="748823"/>
            <a:ext cx="7520940" cy="1325563"/>
          </a:xfrm>
        </p:spPr>
        <p:txBody>
          <a:bodyPr/>
          <a:lstStyle>
            <a:lvl1pPr>
              <a:defRPr>
                <a:solidFill>
                  <a:schemeClr val="tx1">
                    <a:lumMod val="85000"/>
                    <a:lumOff val="15000"/>
                  </a:schemeClr>
                </a:solidFill>
              </a:defRPr>
            </a:lvl1pPr>
          </a:lstStyle>
          <a:p>
            <a:r>
              <a:rPr lang="zh-CN" altLang="en-US" dirty="0" smtClean="0"/>
              <a:t>单击此处编辑母版标题样式</a:t>
            </a:r>
            <a:endParaRPr lang="en-US" dirty="0"/>
          </a:p>
        </p:txBody>
      </p:sp>
      <p:sp>
        <p:nvSpPr>
          <p:cNvPr id="3" name="Content Placeholder 2"/>
          <p:cNvSpPr>
            <a:spLocks noGrp="1"/>
          </p:cNvSpPr>
          <p:nvPr>
            <p:ph sz="half" idx="1"/>
          </p:nvPr>
        </p:nvSpPr>
        <p:spPr>
          <a:xfrm>
            <a:off x="1040130" y="2316480"/>
            <a:ext cx="3703320" cy="3860482"/>
          </a:xfrm>
        </p:spPr>
        <p:txBody>
          <a:bodyPr anchor="ctr">
            <a:normAutofit/>
          </a:bodyPr>
          <a:lstStyle>
            <a:lvl1pPr marL="0" indent="0">
              <a:lnSpc>
                <a:spcPct val="120000"/>
              </a:lnSpc>
              <a:buNone/>
              <a:defRPr sz="2000">
                <a:solidFill>
                  <a:schemeClr val="tx1">
                    <a:lumMod val="85000"/>
                    <a:lumOff val="15000"/>
                  </a:schemeClr>
                </a:solidFill>
              </a:defRPr>
            </a:lvl1pPr>
          </a:lstStyle>
          <a:p>
            <a:pPr lvl="0"/>
            <a:r>
              <a:rPr lang="zh-CN" altLang="en-US" dirty="0" smtClean="0"/>
              <a:t>单击此处编辑母版文本样式</a:t>
            </a:r>
            <a:endParaRPr lang="zh-CN" altLang="en-US" dirty="0" smtClean="0"/>
          </a:p>
        </p:txBody>
      </p:sp>
      <p:sp>
        <p:nvSpPr>
          <p:cNvPr id="4" name="Content Placeholder 3"/>
          <p:cNvSpPr>
            <a:spLocks noGrp="1"/>
          </p:cNvSpPr>
          <p:nvPr>
            <p:ph sz="half" idx="2"/>
          </p:nvPr>
        </p:nvSpPr>
        <p:spPr>
          <a:xfrm>
            <a:off x="4857750" y="2316480"/>
            <a:ext cx="3703320" cy="3860482"/>
          </a:xfrm>
        </p:spPr>
        <p:txBody>
          <a:bodyPr anchor="ctr">
            <a:normAutofit/>
          </a:bodyPr>
          <a:lstStyle>
            <a:lvl1pPr marL="0" indent="0">
              <a:lnSpc>
                <a:spcPct val="120000"/>
              </a:lnSpc>
              <a:buNone/>
              <a:defRPr sz="2000">
                <a:solidFill>
                  <a:schemeClr val="tx1">
                    <a:lumMod val="85000"/>
                    <a:lumOff val="15000"/>
                  </a:schemeClr>
                </a:solidFill>
              </a:defRPr>
            </a:lvl1pPr>
          </a:lstStyle>
          <a:p>
            <a:pPr lvl="0"/>
            <a:r>
              <a:rPr lang="zh-CN" altLang="en-US" dirty="0" smtClean="0"/>
              <a:t>单击此处编辑母版文本样式</a:t>
            </a:r>
            <a:endParaRPr lang="zh-CN" altLang="en-US" dirty="0" smtClean="0"/>
          </a:p>
        </p:txBody>
      </p:sp>
      <p:sp>
        <p:nvSpPr>
          <p:cNvPr id="5" name="Date Placeholder 4"/>
          <p:cNvSpPr>
            <a:spLocks noGrp="1"/>
          </p:cNvSpPr>
          <p:nvPr>
            <p:ph type="dt" sz="half" idx="10"/>
          </p:nvPr>
        </p:nvSpPr>
        <p:spPr/>
        <p:txBody>
          <a:bodyPr/>
          <a:lstStyle/>
          <a:p>
            <a:pPr>
              <a:defRPr/>
            </a:pPr>
            <a:fld id="{EE734F3A-AAB9-4425-84F2-3C12B30AAF94}" type="datetimeFigureOut">
              <a:rPr lang="zh-CN" altLang="en-US" smtClean="0"/>
            </a:fld>
            <a:endParaRPr lang="zh-CN" altLang="en-US"/>
          </a:p>
        </p:txBody>
      </p:sp>
      <p:sp>
        <p:nvSpPr>
          <p:cNvPr id="6" name="Footer Placeholder 5"/>
          <p:cNvSpPr>
            <a:spLocks noGrp="1"/>
          </p:cNvSpPr>
          <p:nvPr>
            <p:ph type="ftr" sz="quarter" idx="11"/>
          </p:nvPr>
        </p:nvSpPr>
        <p:spPr/>
        <p:txBody>
          <a:bodyPr/>
          <a:lstStyle/>
          <a:p>
            <a:pPr>
              <a:defRPr/>
            </a:pPr>
            <a:endParaRPr lang="zh-CN" altLang="en-US"/>
          </a:p>
        </p:txBody>
      </p:sp>
      <p:sp>
        <p:nvSpPr>
          <p:cNvPr id="7" name="Slide Number Placeholder 6"/>
          <p:cNvSpPr>
            <a:spLocks noGrp="1"/>
          </p:cNvSpPr>
          <p:nvPr>
            <p:ph type="sldNum" sz="quarter" idx="12"/>
          </p:nvPr>
        </p:nvSpPr>
        <p:spPr/>
        <p:txBody>
          <a:bodyPr/>
          <a:lstStyle/>
          <a:p>
            <a:pPr>
              <a:defRPr/>
            </a:pPr>
            <a:fld id="{4613A875-D5D7-4DC9-96F9-1CB04A8323B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5"/>
            <a:ext cx="78867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1" y="1797277"/>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4" name="Content Placeholder 3"/>
          <p:cNvSpPr>
            <a:spLocks noGrp="1"/>
          </p:cNvSpPr>
          <p:nvPr>
            <p:ph sz="half" idx="2"/>
          </p:nvPr>
        </p:nvSpPr>
        <p:spPr>
          <a:xfrm>
            <a:off x="629841" y="2757713"/>
            <a:ext cx="3868340" cy="3431949"/>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5" name="Text Placeholder 4"/>
          <p:cNvSpPr>
            <a:spLocks noGrp="1"/>
          </p:cNvSpPr>
          <p:nvPr>
            <p:ph type="body" sz="quarter" idx="3"/>
          </p:nvPr>
        </p:nvSpPr>
        <p:spPr>
          <a:xfrm>
            <a:off x="4629150" y="1797277"/>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单击此处编辑母版文本样式</a:t>
            </a:r>
            <a:endParaRPr lang="zh-CN" altLang="en-US" dirty="0" smtClean="0"/>
          </a:p>
        </p:txBody>
      </p:sp>
      <p:sp>
        <p:nvSpPr>
          <p:cNvPr id="6" name="Content Placeholder 5"/>
          <p:cNvSpPr>
            <a:spLocks noGrp="1"/>
          </p:cNvSpPr>
          <p:nvPr>
            <p:ph sz="quarter" idx="4"/>
          </p:nvPr>
        </p:nvSpPr>
        <p:spPr>
          <a:xfrm>
            <a:off x="4629150" y="2757713"/>
            <a:ext cx="3887391" cy="3431949"/>
          </a:xfrm>
        </p:spPr>
        <p:txBody>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7" name="Date Placeholder 6"/>
          <p:cNvSpPr>
            <a:spLocks noGrp="1"/>
          </p:cNvSpPr>
          <p:nvPr>
            <p:ph type="dt" sz="half" idx="10"/>
          </p:nvPr>
        </p:nvSpPr>
        <p:spPr/>
        <p:txBody>
          <a:bodyPr/>
          <a:lstStyle/>
          <a:p>
            <a:pPr>
              <a:defRPr/>
            </a:pPr>
            <a:fld id="{7C5E1E10-310C-46CB-9350-6211E3E0034C}" type="datetimeFigureOut">
              <a:rPr lang="zh-CN" altLang="en-US" smtClean="0"/>
            </a:fld>
            <a:endParaRPr lang="zh-CN" altLang="en-US"/>
          </a:p>
        </p:txBody>
      </p:sp>
      <p:sp>
        <p:nvSpPr>
          <p:cNvPr id="8" name="Footer Placeholder 7"/>
          <p:cNvSpPr>
            <a:spLocks noGrp="1"/>
          </p:cNvSpPr>
          <p:nvPr>
            <p:ph type="ftr" sz="quarter" idx="11"/>
          </p:nvPr>
        </p:nvSpPr>
        <p:spPr/>
        <p:txBody>
          <a:bodyPr/>
          <a:lstStyle/>
          <a:p>
            <a:pPr>
              <a:defRPr/>
            </a:pPr>
            <a:endParaRPr lang="zh-CN" altLang="en-US"/>
          </a:p>
        </p:txBody>
      </p:sp>
      <p:sp>
        <p:nvSpPr>
          <p:cNvPr id="9" name="Slide Number Placeholder 8"/>
          <p:cNvSpPr>
            <a:spLocks noGrp="1"/>
          </p:cNvSpPr>
          <p:nvPr>
            <p:ph type="sldNum" sz="quarter" idx="12"/>
          </p:nvPr>
        </p:nvSpPr>
        <p:spPr/>
        <p:txBody>
          <a:bodyPr/>
          <a:lstStyle/>
          <a:p>
            <a:pPr>
              <a:defRPr/>
            </a:pPr>
            <a:fld id="{B992995D-A983-4B2C-9D50-20F8E97FF0B1}"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6" name="图片 3"/>
          <p:cNvPicPr>
            <a:picLocks noChangeAspect="1"/>
          </p:cNvPicPr>
          <p:nvPr/>
        </p:nvPicPr>
        <p:blipFill rotWithShape="1">
          <a:blip r:embed="rId2">
            <a:extLst>
              <a:ext uri="{28A0092B-C50C-407E-A947-70E740481C1C}">
                <a14:useLocalDpi xmlns:a14="http://schemas.microsoft.com/office/drawing/2010/main" val="0"/>
              </a:ext>
            </a:extLst>
          </a:blip>
          <a:srcRect/>
          <a:stretch>
            <a:fillRect/>
          </a:stretch>
        </p:blipFill>
        <p:spPr bwMode="auto">
          <a:xfrm>
            <a:off x="0" y="0"/>
            <a:ext cx="9144000" cy="37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3301604" y="3705222"/>
            <a:ext cx="2540794" cy="1443355"/>
          </a:xfrm>
          <a:prstGeom prst="rect">
            <a:avLst/>
          </a:prstGeom>
          <a:noFill/>
        </p:spPr>
        <p:txBody>
          <a:bodyPr>
            <a:spAutoFit/>
          </a:bodyPr>
          <a:lstStyle/>
          <a:p>
            <a:pPr algn="dist" eaLnBrk="1" fontAlgn="auto" hangingPunct="1">
              <a:spcBef>
                <a:spcPts val="0"/>
              </a:spcBef>
              <a:spcAft>
                <a:spcPts val="0"/>
              </a:spcAft>
              <a:defRPr/>
            </a:pPr>
            <a:r>
              <a:rPr lang="en-US" altLang="zh-CN" sz="8800" dirty="0" smtClean="0">
                <a:solidFill>
                  <a:srgbClr val="206FB7"/>
                </a:solidFill>
                <a:latin typeface="Impact" panose="020B0806030902050204" pitchFamily="34" charset="0"/>
              </a:rPr>
              <a:t>2017</a:t>
            </a:r>
            <a:endParaRPr lang="zh-CN" altLang="en-US" sz="8800" dirty="0">
              <a:solidFill>
                <a:schemeClr val="tx1">
                  <a:lumMod val="75000"/>
                  <a:lumOff val="25000"/>
                </a:schemeClr>
              </a:solidFill>
              <a:latin typeface="Impact" panose="020B0806030902050204" pitchFamily="34" charset="0"/>
            </a:endParaRPr>
          </a:p>
        </p:txBody>
      </p:sp>
      <p:sp>
        <p:nvSpPr>
          <p:cNvPr id="11" name="圆角矩形 10"/>
          <p:cNvSpPr/>
          <p:nvPr/>
        </p:nvSpPr>
        <p:spPr bwMode="auto">
          <a:xfrm>
            <a:off x="3444479" y="5897109"/>
            <a:ext cx="2397919" cy="422275"/>
          </a:xfrm>
          <a:prstGeom prst="roundRect">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3" name="椭圆 12"/>
          <p:cNvSpPr/>
          <p:nvPr/>
        </p:nvSpPr>
        <p:spPr bwMode="auto">
          <a:xfrm>
            <a:off x="3332561" y="5895521"/>
            <a:ext cx="319088" cy="423863"/>
          </a:xfrm>
          <a:prstGeom prst="ellipse">
            <a:avLst/>
          </a:prstGeom>
          <a:solidFill>
            <a:srgbClr val="1E6CB5"/>
          </a:solidFill>
          <a:ln w="28575">
            <a:solidFill>
              <a:schemeClr val="bg1"/>
            </a:solidFill>
          </a:ln>
          <a:effectLst>
            <a:outerShdw blurRad="152400" dist="63500" dir="8100000" algn="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395">
              <a:solidFill>
                <a:prstClr val="white"/>
              </a:solidFill>
            </a:endParaRPr>
          </a:p>
        </p:txBody>
      </p:sp>
      <p:sp>
        <p:nvSpPr>
          <p:cNvPr id="14" name="文本框 2"/>
          <p:cNvSpPr txBox="1">
            <a:spLocks noChangeArrowheads="1"/>
          </p:cNvSpPr>
          <p:nvPr/>
        </p:nvSpPr>
        <p:spPr bwMode="auto">
          <a:xfrm>
            <a:off x="3301604" y="5987353"/>
            <a:ext cx="549275" cy="23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eaLnBrk="1" hangingPunct="1">
              <a:lnSpc>
                <a:spcPct val="100000"/>
              </a:lnSpc>
              <a:spcBef>
                <a:spcPct val="0"/>
              </a:spcBef>
              <a:buFontTx/>
              <a:buNone/>
            </a:pPr>
            <a:r>
              <a:rPr lang="en-US" altLang="zh-CN" sz="900" b="1">
                <a:solidFill>
                  <a:srgbClr val="FFFFFF"/>
                </a:solidFill>
                <a:latin typeface="微软雅黑" panose="020B0503020204020204" charset="-122"/>
                <a:ea typeface="微软雅黑" panose="020B0503020204020204" charset="-122"/>
              </a:rPr>
              <a:t>BEGIN</a:t>
            </a:r>
            <a:endParaRPr lang="zh-CN" altLang="en-US" sz="900" b="1">
              <a:solidFill>
                <a:srgbClr val="FFFFFF"/>
              </a:solidFill>
              <a:latin typeface="微软雅黑" panose="020B0503020204020204" charset="-122"/>
              <a:ea typeface="微软雅黑" panose="020B0503020204020204" charset="-122"/>
            </a:endParaRPr>
          </a:p>
        </p:txBody>
      </p:sp>
      <p:sp>
        <p:nvSpPr>
          <p:cNvPr id="2" name="Title 1"/>
          <p:cNvSpPr>
            <a:spLocks noGrp="1"/>
          </p:cNvSpPr>
          <p:nvPr>
            <p:ph type="title" hasCustomPrompt="1"/>
          </p:nvPr>
        </p:nvSpPr>
        <p:spPr>
          <a:xfrm>
            <a:off x="2819400" y="4977264"/>
            <a:ext cx="3505200" cy="759515"/>
          </a:xfrm>
        </p:spPr>
        <p:txBody>
          <a:bodyPr>
            <a:normAutofit/>
          </a:bodyPr>
          <a:lstStyle>
            <a:lvl1pPr algn="ctr">
              <a:defRPr sz="5400" b="1"/>
            </a:lvl1pPr>
          </a:lstStyle>
          <a:p>
            <a:r>
              <a:rPr lang="zh-CN" altLang="en-US" dirty="0" smtClean="0"/>
              <a:t>编辑标题</a:t>
            </a:r>
            <a:endParaRPr lang="en-US" dirty="0"/>
          </a:p>
        </p:txBody>
      </p:sp>
      <p:sp>
        <p:nvSpPr>
          <p:cNvPr id="3" name="Date Placeholder 2"/>
          <p:cNvSpPr>
            <a:spLocks noGrp="1"/>
          </p:cNvSpPr>
          <p:nvPr>
            <p:ph type="dt" sz="half" idx="10"/>
          </p:nvPr>
        </p:nvSpPr>
        <p:spPr/>
        <p:txBody>
          <a:bodyPr/>
          <a:lstStyle/>
          <a:p>
            <a:pPr>
              <a:defRPr/>
            </a:pPr>
            <a:fld id="{1907B775-5BD6-4546-856D-889DE7BC2827}" type="datetimeFigureOut">
              <a:rPr lang="zh-CN" altLang="en-US" smtClean="0"/>
            </a:fld>
            <a:endParaRPr lang="zh-CN" altLang="en-US"/>
          </a:p>
        </p:txBody>
      </p:sp>
      <p:sp>
        <p:nvSpPr>
          <p:cNvPr id="4" name="Footer Placeholder 3"/>
          <p:cNvSpPr>
            <a:spLocks noGrp="1"/>
          </p:cNvSpPr>
          <p:nvPr>
            <p:ph type="ftr" sz="quarter" idx="11"/>
          </p:nvPr>
        </p:nvSpPr>
        <p:spPr/>
        <p:txBody>
          <a:bodyPr/>
          <a:lstStyle/>
          <a:p>
            <a:pPr>
              <a:defRPr/>
            </a:pPr>
            <a:endParaRPr lang="zh-CN" altLang="en-US"/>
          </a:p>
        </p:txBody>
      </p:sp>
      <p:sp>
        <p:nvSpPr>
          <p:cNvPr id="5" name="Slide Number Placeholder 4"/>
          <p:cNvSpPr>
            <a:spLocks noGrp="1"/>
          </p:cNvSpPr>
          <p:nvPr>
            <p:ph type="sldNum" sz="quarter" idx="12"/>
          </p:nvPr>
        </p:nvSpPr>
        <p:spPr/>
        <p:txBody>
          <a:bodyPr/>
          <a:lstStyle/>
          <a:p>
            <a:pPr>
              <a:defRPr/>
            </a:pPr>
            <a:fld id="{2E43C0E0-7D59-4BCA-970B-99BEF9CA91BE}" type="slidenum">
              <a:rPr lang="zh-CN" altLang="en-US" smtClean="0"/>
            </a:fld>
            <a:endParaRPr lang="zh-CN" altLang="en-US"/>
          </a:p>
        </p:txBody>
      </p:sp>
      <p:sp>
        <p:nvSpPr>
          <p:cNvPr id="16" name="内容占位符 15"/>
          <p:cNvSpPr>
            <a:spLocks noGrp="1"/>
          </p:cNvSpPr>
          <p:nvPr>
            <p:ph sz="quarter" idx="13" hasCustomPrompt="1"/>
          </p:nvPr>
        </p:nvSpPr>
        <p:spPr>
          <a:xfrm>
            <a:off x="3651648" y="5895521"/>
            <a:ext cx="2190750" cy="423863"/>
          </a:xfrm>
        </p:spPr>
        <p:txBody>
          <a:bodyPr anchor="ctr">
            <a:normAutofit/>
          </a:bodyPr>
          <a:lstStyle>
            <a:lvl1pPr marL="0" indent="0" algn="ctr">
              <a:buFontTx/>
              <a:buNone/>
              <a:defRPr sz="1800"/>
            </a:lvl1pPr>
          </a:lstStyle>
          <a:p>
            <a:pPr lvl="0"/>
            <a:r>
              <a:rPr lang="zh-CN" altLang="en-US" dirty="0" smtClean="0"/>
              <a:t>编辑文本</a:t>
            </a:r>
            <a:endParaRPr lang="zh-CN" altLang="en-US" dirty="0" smtClean="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9EA93D5-DD06-4987-9CE6-D7A591FCF43F}" type="datetimeFigureOut">
              <a:rPr lang="zh-CN" altLang="en-US" smtClean="0"/>
            </a:fld>
            <a:endParaRPr lang="zh-CN" altLang="en-US"/>
          </a:p>
        </p:txBody>
      </p:sp>
      <p:sp>
        <p:nvSpPr>
          <p:cNvPr id="3" name="Footer Placeholder 2"/>
          <p:cNvSpPr>
            <a:spLocks noGrp="1"/>
          </p:cNvSpPr>
          <p:nvPr>
            <p:ph type="ftr" sz="quarter" idx="11"/>
          </p:nvPr>
        </p:nvSpPr>
        <p:spPr/>
        <p:txBody>
          <a:bodyPr/>
          <a:lstStyle/>
          <a:p>
            <a:pPr>
              <a:defRPr/>
            </a:pPr>
            <a:endParaRPr lang="zh-CN" altLang="en-US"/>
          </a:p>
        </p:txBody>
      </p:sp>
      <p:sp>
        <p:nvSpPr>
          <p:cNvPr id="4" name="Slide Number Placeholder 3"/>
          <p:cNvSpPr>
            <a:spLocks noGrp="1"/>
          </p:cNvSpPr>
          <p:nvPr>
            <p:ph type="sldNum" sz="quarter" idx="12"/>
          </p:nvPr>
        </p:nvSpPr>
        <p:spPr/>
        <p:txBody>
          <a:bodyPr/>
          <a:lstStyle/>
          <a:p>
            <a:pPr>
              <a:defRPr/>
            </a:pPr>
            <a:fld id="{5CDBFC57-10DC-476A-B42E-061A3F2AD3B7}" type="slidenum">
              <a:rPr lang="zh-CN" altLang="en-US" smtClean="0"/>
            </a:fld>
            <a:endParaRPr lang="zh-CN" altLang="en-US"/>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rot="18087238">
            <a:off x="-1706674" y="455419"/>
            <a:ext cx="3976376" cy="2360047"/>
          </a:xfrm>
          <a:custGeom>
            <a:avLst/>
            <a:gdLst>
              <a:gd name="connsiteX0" fmla="*/ 2566185 w 2566185"/>
              <a:gd name="connsiteY0" fmla="*/ 1142306 h 1142306"/>
              <a:gd name="connsiteX1" fmla="*/ 0 w 2566185"/>
              <a:gd name="connsiteY1" fmla="*/ 1142306 h 1142306"/>
              <a:gd name="connsiteX2" fmla="*/ 1867440 w 2566185"/>
              <a:gd name="connsiteY2" fmla="*/ 0 h 1142306"/>
            </a:gdLst>
            <a:ahLst/>
            <a:cxnLst>
              <a:cxn ang="0">
                <a:pos x="connsiteX0" y="connsiteY0"/>
              </a:cxn>
              <a:cxn ang="0">
                <a:pos x="connsiteX1" y="connsiteY1"/>
              </a:cxn>
              <a:cxn ang="0">
                <a:pos x="connsiteX2" y="connsiteY2"/>
              </a:cxn>
            </a:cxnLst>
            <a:rect l="l" t="t" r="r" b="b"/>
            <a:pathLst>
              <a:path w="2566185" h="1142306">
                <a:moveTo>
                  <a:pt x="2566185" y="1142306"/>
                </a:moveTo>
                <a:lnTo>
                  <a:pt x="0" y="1142306"/>
                </a:lnTo>
                <a:lnTo>
                  <a:pt x="1867440" y="0"/>
                </a:lnTo>
                <a:close/>
              </a:path>
            </a:pathLst>
          </a:cu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rot="18087238">
            <a:off x="-1706674" y="455419"/>
            <a:ext cx="3976376" cy="2360047"/>
          </a:xfrm>
          <a:custGeom>
            <a:avLst/>
            <a:gdLst>
              <a:gd name="connsiteX0" fmla="*/ 2566185 w 2566185"/>
              <a:gd name="connsiteY0" fmla="*/ 1142306 h 1142306"/>
              <a:gd name="connsiteX1" fmla="*/ 0 w 2566185"/>
              <a:gd name="connsiteY1" fmla="*/ 1142306 h 1142306"/>
              <a:gd name="connsiteX2" fmla="*/ 1867440 w 2566185"/>
              <a:gd name="connsiteY2" fmla="*/ 0 h 1142306"/>
            </a:gdLst>
            <a:ahLst/>
            <a:cxnLst>
              <a:cxn ang="0">
                <a:pos x="connsiteX0" y="connsiteY0"/>
              </a:cxn>
              <a:cxn ang="0">
                <a:pos x="connsiteX1" y="connsiteY1"/>
              </a:cxn>
              <a:cxn ang="0">
                <a:pos x="connsiteX2" y="connsiteY2"/>
              </a:cxn>
            </a:cxnLst>
            <a:rect l="l" t="t" r="r" b="b"/>
            <a:pathLst>
              <a:path w="2566185" h="1142306">
                <a:moveTo>
                  <a:pt x="2566185" y="1142306"/>
                </a:moveTo>
                <a:lnTo>
                  <a:pt x="0" y="1142306"/>
                </a:lnTo>
                <a:lnTo>
                  <a:pt x="1867440" y="0"/>
                </a:lnTo>
                <a:close/>
              </a:path>
            </a:pathLst>
          </a:custGeom>
        </p:spPr>
      </p:pic>
      <p:sp>
        <p:nvSpPr>
          <p:cNvPr id="2" name="标题 1"/>
          <p:cNvSpPr>
            <a:spLocks noGrp="1"/>
          </p:cNvSpPr>
          <p:nvPr>
            <p:ph type="title"/>
          </p:nvPr>
        </p:nvSpPr>
        <p:spPr>
          <a:xfrm>
            <a:off x="789860" y="1112520"/>
            <a:ext cx="3123900" cy="1295400"/>
          </a:xfrm>
        </p:spPr>
        <p:txBody>
          <a:bodyPr anchor="t" anchorCtr="0">
            <a:normAutofit/>
          </a:bodyPr>
          <a:lstStyle>
            <a:lvl1pPr>
              <a:defRPr sz="4000">
                <a:solidFill>
                  <a:schemeClr val="tx1">
                    <a:lumMod val="85000"/>
                    <a:lumOff val="15000"/>
                  </a:schemeClr>
                </a:solidFill>
              </a:defRPr>
            </a:lvl1pPr>
          </a:lstStyle>
          <a:p>
            <a:r>
              <a:rPr lang="zh-CN" altLang="en-US" dirty="0" smtClean="0"/>
              <a:t>单击此处编辑母版标题样式</a:t>
            </a:r>
            <a:endParaRPr lang="zh-CN" altLang="en-US" dirty="0"/>
          </a:p>
        </p:txBody>
      </p:sp>
      <p:sp>
        <p:nvSpPr>
          <p:cNvPr id="3" name="图片占位符 2"/>
          <p:cNvSpPr>
            <a:spLocks noGrp="1" noChangeAspect="1"/>
          </p:cNvSpPr>
          <p:nvPr>
            <p:ph type="pic" idx="1"/>
          </p:nvPr>
        </p:nvSpPr>
        <p:spPr>
          <a:xfrm>
            <a:off x="4048020" y="1112520"/>
            <a:ext cx="4627800" cy="5098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789860" y="2407920"/>
            <a:ext cx="3123900" cy="3811588"/>
          </a:xfrm>
        </p:spPr>
        <p:txBody>
          <a:bodyPr anchor="ctr">
            <a:normAutofit/>
          </a:bodyPr>
          <a:lstStyle>
            <a:lvl1pPr marL="0" indent="0">
              <a:lnSpc>
                <a:spcPct val="120000"/>
              </a:lnSpc>
              <a:buNone/>
              <a:defRPr sz="20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单击此处编辑母版文本样式</a:t>
            </a:r>
            <a:endParaRPr lang="zh-CN" altLang="en-US" dirty="0" smtClean="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522028" y="365125"/>
            <a:ext cx="993322" cy="5811838"/>
          </a:xfrm>
        </p:spPr>
        <p:txBody>
          <a:bodyPr vert="eaVert">
            <a:normAutofit/>
          </a:bodyPr>
          <a:lstStyle>
            <a:lvl1pPr>
              <a:defRPr sz="3600"/>
            </a:lvl1p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628649" y="365125"/>
            <a:ext cx="6740978" cy="5811838"/>
          </a:xfrm>
        </p:spPr>
        <p:txBody>
          <a:bodyPr vert="eaVert"/>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日期占位符 3"/>
          <p:cNvSpPr>
            <a:spLocks noGrp="1"/>
          </p:cNvSpPr>
          <p:nvPr>
            <p:ph type="dt" sz="half" idx="10"/>
          </p:nvPr>
        </p:nvSpPr>
        <p:spPr/>
        <p:txBody>
          <a:bodyPr/>
          <a:lstStyle/>
          <a:p>
            <a:fld id="{9EFD9D74-47D9-4702-A33C-335B63B48D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a:stretch>
            <a:fillRect/>
          </a:stretch>
        </p:blipFill>
        <p:spPr>
          <a:xfrm rot="18087238">
            <a:off x="-1706674" y="455419"/>
            <a:ext cx="3976376" cy="2360047"/>
          </a:xfrm>
          <a:custGeom>
            <a:avLst/>
            <a:gdLst>
              <a:gd name="connsiteX0" fmla="*/ 2566185 w 2566185"/>
              <a:gd name="connsiteY0" fmla="*/ 1142306 h 1142306"/>
              <a:gd name="connsiteX1" fmla="*/ 0 w 2566185"/>
              <a:gd name="connsiteY1" fmla="*/ 1142306 h 1142306"/>
              <a:gd name="connsiteX2" fmla="*/ 1867440 w 2566185"/>
              <a:gd name="connsiteY2" fmla="*/ 0 h 1142306"/>
            </a:gdLst>
            <a:ahLst/>
            <a:cxnLst>
              <a:cxn ang="0">
                <a:pos x="connsiteX0" y="connsiteY0"/>
              </a:cxn>
              <a:cxn ang="0">
                <a:pos x="connsiteX1" y="connsiteY1"/>
              </a:cxn>
              <a:cxn ang="0">
                <a:pos x="connsiteX2" y="connsiteY2"/>
              </a:cxn>
            </a:cxnLst>
            <a:rect l="l" t="t" r="r" b="b"/>
            <a:pathLst>
              <a:path w="2566185" h="1142306">
                <a:moveTo>
                  <a:pt x="2566185" y="1142306"/>
                </a:moveTo>
                <a:lnTo>
                  <a:pt x="0" y="1142306"/>
                </a:lnTo>
                <a:lnTo>
                  <a:pt x="1867440" y="0"/>
                </a:lnTo>
                <a:close/>
              </a:path>
            </a:pathLst>
          </a:custGeom>
        </p:spPr>
      </p:pic>
      <p:sp>
        <p:nvSpPr>
          <p:cNvPr id="3" name="日期占位符 2"/>
          <p:cNvSpPr>
            <a:spLocks noGrp="1"/>
          </p:cNvSpPr>
          <p:nvPr>
            <p:ph type="dt" sz="half" idx="10"/>
          </p:nvPr>
        </p:nvSpPr>
        <p:spPr/>
        <p:txBody>
          <a:bodyPr/>
          <a:lstStyle/>
          <a:p>
            <a:fld id="{9EFD9D74-47D9-4702-A33C-335B63B48D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ABC47A4-756D-490B-A52F-7D9E2C9FC05F}" type="slidenum">
              <a:rPr lang="zh-CN" altLang="en-US" smtClean="0"/>
            </a:fld>
            <a:endParaRPr lang="zh-CN" altLang="en-US"/>
          </a:p>
        </p:txBody>
      </p:sp>
      <p:sp>
        <p:nvSpPr>
          <p:cNvPr id="7" name="内容占位符 6"/>
          <p:cNvSpPr>
            <a:spLocks noGrp="1"/>
          </p:cNvSpPr>
          <p:nvPr>
            <p:ph sz="quarter" idx="13"/>
          </p:nvPr>
        </p:nvSpPr>
        <p:spPr>
          <a:xfrm>
            <a:off x="628650" y="529067"/>
            <a:ext cx="7886700" cy="5575095"/>
          </a:xfrm>
        </p:spPr>
        <p:txBody>
          <a:bodyPr anchor="ctr">
            <a:normAutofit/>
          </a:bodyPr>
          <a:lstStyle>
            <a:lvl1pPr marL="0" indent="0">
              <a:lnSpc>
                <a:spcPct val="120000"/>
              </a:lnSpc>
              <a:buNone/>
              <a:defRPr sz="2000">
                <a:solidFill>
                  <a:schemeClr val="tx1">
                    <a:lumMod val="85000"/>
                    <a:lumOff val="15000"/>
                  </a:schemeClr>
                </a:solidFill>
              </a:defRPr>
            </a:lvl1pPr>
          </a:lstStyle>
          <a:p>
            <a:pPr lvl="0"/>
            <a:r>
              <a:rPr lang="zh-CN" altLang="en-US" dirty="0" smtClean="0"/>
              <a:t>单击此处编辑母版文本样式</a:t>
            </a:r>
            <a:endParaRPr lang="zh-CN" altLang="en-US" dirty="0" smtClean="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p>
        </p:txBody>
      </p:sp>
      <p:sp>
        <p:nvSpPr>
          <p:cNvPr id="6" name="页脚占位符 5"/>
          <p:cNvSpPr>
            <a:spLocks noGrp="1"/>
          </p:cNvSpPr>
          <p:nvPr>
            <p:ph type="ftr" sz="quarter" idx="11"/>
          </p:nvPr>
        </p:nvSpPr>
        <p:spPr/>
        <p:txBody>
          <a:bodyPr/>
          <a:lstStyle/>
          <a:p>
            <a:pPr lvl="0"/>
            <a:endParaRPr lang="en-US" altLang="en-US" dirty="0"/>
          </a:p>
        </p:txBody>
      </p:sp>
      <p:sp>
        <p:nvSpPr>
          <p:cNvPr id="7" name="灯片编号占位符 6"/>
          <p:cNvSpPr>
            <a:spLocks noGrp="1"/>
          </p:cNvSpPr>
          <p:nvPr>
            <p:ph type="sldNum" sz="quarter" idx="12"/>
          </p:nvPr>
        </p:nvSpPr>
        <p:spPr/>
        <p:txBody>
          <a:bodyPr/>
          <a:lstStyle/>
          <a:p>
            <a:pPr lvl="0"/>
            <a:fld id="{9A0DB2DC-4C9A-4742-B13C-FB6460FD3503}" type="slidenum">
              <a:rPr lang="en-US" altLang="en-US" dirty="0"/>
            </a:fld>
            <a:endParaRPr lang="en-US"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tags" Target="../tags/tag3.xml"/><Relationship Id="rId13" Type="http://schemas.openxmlformats.org/officeDocument/2006/relationships/tags" Target="../tags/tag2.xml"/><Relationship Id="rId12" Type="http://schemas.openxmlformats.org/officeDocument/2006/relationships/tags" Target="../tags/tag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2"/>
            </p:custDataLst>
          </p:nvPr>
        </p:nvSpPr>
        <p:spPr>
          <a:xfrm>
            <a:off x="628650" y="365125"/>
            <a:ext cx="78867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en-US" dirty="0"/>
          </a:p>
        </p:txBody>
      </p:sp>
      <p:sp>
        <p:nvSpPr>
          <p:cNvPr id="3" name="Text Placeholder 2"/>
          <p:cNvSpPr>
            <a:spLocks noGrp="1"/>
          </p:cNvSpPr>
          <p:nvPr>
            <p:ph type="body" idx="1"/>
            <p:custDataLst>
              <p:tags r:id="rId13"/>
            </p:custDataLst>
          </p:nvPr>
        </p:nvSpPr>
        <p:spPr>
          <a:xfrm>
            <a:off x="628650" y="1825625"/>
            <a:ext cx="7886700" cy="4351338"/>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en-US" dirty="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pPr>
              <a:defRPr/>
            </a:pPr>
            <a:fld id="{52D29AC8-2688-4162-A0C5-173E54065930}" type="datetimeFigureOut">
              <a:rPr lang="zh-CN" altLang="en-US" smtClean="0"/>
            </a:fld>
            <a:endParaRPr lang="zh-CN" alt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pPr>
              <a:defRPr/>
            </a:pPr>
            <a:endParaRPr lang="zh-CN" alt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pPr>
              <a:defRPr/>
            </a:pPr>
            <a:fld id="{C3CC21A1-7B72-4BC3-A8EB-1004AC10923D}" type="slidenum">
              <a:rPr lang="zh-CN" altLang="en-US" smtClean="0"/>
            </a:fld>
            <a:endParaRPr lang="zh-CN" altLang="en-US"/>
          </a:p>
        </p:txBody>
      </p:sp>
      <p:sp>
        <p:nvSpPr>
          <p:cNvPr id="7"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GIF"/><Relationship Id="rId1"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546" name="图片 108545" descr="pic246"/>
          <p:cNvPicPr>
            <a:picLocks noChangeAspect="1"/>
          </p:cNvPicPr>
          <p:nvPr/>
        </p:nvPicPr>
        <p:blipFill>
          <a:blip r:embed="rId1"/>
          <a:stretch>
            <a:fillRect/>
          </a:stretch>
        </p:blipFill>
        <p:spPr>
          <a:xfrm>
            <a:off x="0" y="0"/>
            <a:ext cx="9144000" cy="6835775"/>
          </a:xfrm>
          <a:prstGeom prst="rect">
            <a:avLst/>
          </a:prstGeom>
          <a:noFill/>
          <a:ln w="9525">
            <a:noFill/>
          </a:ln>
        </p:spPr>
      </p:pic>
      <p:sp>
        <p:nvSpPr>
          <p:cNvPr id="108547" name="矩形 108546"/>
          <p:cNvSpPr/>
          <p:nvPr/>
        </p:nvSpPr>
        <p:spPr>
          <a:xfrm>
            <a:off x="611188" y="260350"/>
            <a:ext cx="8029575" cy="1096963"/>
          </a:xfrm>
          <a:prstGeom prst="rect">
            <a:avLst/>
          </a:prstGeom>
          <a:noFill/>
          <a:ln w="9525">
            <a:noFill/>
          </a:ln>
        </p:spPr>
        <p:txBody>
          <a:bodyPr wrap="none" anchor="t">
            <a:spAutoFit/>
          </a:bodyPr>
          <a:p>
            <a:pPr lvl="0" eaLnBrk="1" hangingPunct="1">
              <a:lnSpc>
                <a:spcPct val="150000"/>
              </a:lnSpc>
              <a:spcBef>
                <a:spcPct val="50000"/>
              </a:spcBef>
              <a:buClrTx/>
            </a:pPr>
            <a:r>
              <a:rPr lang="zh-CN" altLang="en-US" sz="4400" b="1" dirty="0">
                <a:solidFill>
                  <a:srgbClr val="FF0000"/>
                </a:solidFill>
                <a:effectLst>
                  <a:outerShdw blurRad="38100" dist="38100" dir="2700000">
                    <a:srgbClr val="C0C0C0"/>
                  </a:outerShdw>
                </a:effectLst>
                <a:latin typeface="黑体" panose="02010609060101010101" charset="-122"/>
                <a:ea typeface="黑体" panose="02010609060101010101" charset="-122"/>
              </a:rPr>
              <a:t>一个圆，你会把它想象成什么？</a:t>
            </a:r>
            <a:endParaRPr lang="zh-CN" altLang="en-US" sz="4400" b="1" dirty="0">
              <a:solidFill>
                <a:srgbClr val="FF0000"/>
              </a:solidFill>
              <a:effectLst>
                <a:outerShdw blurRad="38100" dist="38100" dir="2700000">
                  <a:srgbClr val="C0C0C0"/>
                </a:outerShdw>
              </a:effectLst>
              <a:latin typeface="黑体" panose="02010609060101010101" charset="-122"/>
              <a:ea typeface="黑体" panose="02010609060101010101" charset="-122"/>
            </a:endParaRPr>
          </a:p>
        </p:txBody>
      </p:sp>
      <p:sp>
        <p:nvSpPr>
          <p:cNvPr id="108548" name="矩形 108547"/>
          <p:cNvSpPr/>
          <p:nvPr/>
        </p:nvSpPr>
        <p:spPr>
          <a:xfrm>
            <a:off x="381000" y="3397250"/>
            <a:ext cx="7983538" cy="641350"/>
          </a:xfrm>
          <a:prstGeom prst="rect">
            <a:avLst/>
          </a:prstGeom>
          <a:noFill/>
          <a:ln w="9525">
            <a:noFill/>
          </a:ln>
        </p:spPr>
        <p:txBody>
          <a:bodyPr wrap="none" anchor="t">
            <a:spAutoFit/>
          </a:bodyPr>
          <a:p>
            <a:pPr lvl="0" eaLnBrk="1" hangingPunct="1">
              <a:buClrTx/>
            </a:pPr>
            <a:r>
              <a:rPr lang="zh-CN" altLang="en-US" sz="3600" b="1" dirty="0">
                <a:solidFill>
                  <a:srgbClr val="FFFF00"/>
                </a:solidFill>
                <a:effectLst>
                  <a:outerShdw blurRad="38100" dist="38100" dir="2700000">
                    <a:srgbClr val="C0C0C0"/>
                  </a:outerShdw>
                </a:effectLst>
                <a:latin typeface="Times New Roman" panose="02020603050405020304" pitchFamily="18" charset="0"/>
                <a:ea typeface="黑体" panose="02010609060101010101" charset="-122"/>
              </a:rPr>
              <a:t>天文学家：这是新发现的天体运行轨道</a:t>
            </a:r>
            <a:endParaRPr lang="zh-CN" altLang="en-US" sz="3600" b="1" dirty="0">
              <a:solidFill>
                <a:srgbClr val="FFFF00"/>
              </a:solidFill>
              <a:effectLst>
                <a:outerShdw blurRad="38100" dist="38100" dir="2700000">
                  <a:srgbClr val="C0C0C0"/>
                </a:outerShdw>
              </a:effectLst>
              <a:latin typeface="Times New Roman" panose="02020603050405020304" pitchFamily="18" charset="0"/>
              <a:ea typeface="黑体" panose="02010609060101010101" charset="-122"/>
            </a:endParaRPr>
          </a:p>
        </p:txBody>
      </p:sp>
      <p:sp>
        <p:nvSpPr>
          <p:cNvPr id="108549" name="矩形 108548"/>
          <p:cNvSpPr/>
          <p:nvPr/>
        </p:nvSpPr>
        <p:spPr>
          <a:xfrm>
            <a:off x="838200" y="1446213"/>
            <a:ext cx="6148388" cy="915987"/>
          </a:xfrm>
          <a:prstGeom prst="rect">
            <a:avLst/>
          </a:prstGeom>
          <a:noFill/>
          <a:ln w="9525">
            <a:noFill/>
          </a:ln>
        </p:spPr>
        <p:txBody>
          <a:bodyPr wrap="none" anchor="t">
            <a:spAutoFit/>
          </a:bodyPr>
          <a:p>
            <a:pPr lvl="0" eaLnBrk="1" hangingPunct="1">
              <a:lnSpc>
                <a:spcPct val="150000"/>
              </a:lnSpc>
              <a:spcBef>
                <a:spcPct val="50000"/>
              </a:spcBef>
              <a:buClrTx/>
            </a:pPr>
            <a:r>
              <a:rPr lang="zh-CN" altLang="en-US" sz="3600" b="1" dirty="0">
                <a:solidFill>
                  <a:srgbClr val="66FF33"/>
                </a:solidFill>
                <a:effectLst>
                  <a:outerShdw blurRad="38100" dist="38100" dir="2700000">
                    <a:srgbClr val="C0C0C0"/>
                  </a:outerShdw>
                </a:effectLst>
                <a:latin typeface="Times New Roman" panose="02020603050405020304" pitchFamily="18" charset="0"/>
                <a:ea typeface="黑体" panose="02010609060101010101" charset="-122"/>
              </a:rPr>
              <a:t>数学家：这是正负数的分界点</a:t>
            </a:r>
            <a:endParaRPr lang="zh-CN" altLang="en-US" sz="3600" b="1" dirty="0">
              <a:solidFill>
                <a:srgbClr val="66FF33"/>
              </a:solidFill>
              <a:effectLst>
                <a:outerShdw blurRad="38100" dist="38100" dir="2700000">
                  <a:srgbClr val="C0C0C0"/>
                </a:outerShdw>
              </a:effectLst>
              <a:latin typeface="Times New Roman" panose="02020603050405020304" pitchFamily="18" charset="0"/>
              <a:ea typeface="黑体" panose="02010609060101010101" charset="-122"/>
            </a:endParaRPr>
          </a:p>
        </p:txBody>
      </p:sp>
      <p:sp>
        <p:nvSpPr>
          <p:cNvPr id="108550" name="矩形 108549"/>
          <p:cNvSpPr/>
          <p:nvPr/>
        </p:nvSpPr>
        <p:spPr>
          <a:xfrm>
            <a:off x="790575" y="2286000"/>
            <a:ext cx="8353425" cy="915988"/>
          </a:xfrm>
          <a:prstGeom prst="rect">
            <a:avLst/>
          </a:prstGeom>
          <a:noFill/>
          <a:ln w="9525">
            <a:noFill/>
          </a:ln>
        </p:spPr>
        <p:txBody>
          <a:bodyPr>
            <a:spAutoFit/>
          </a:bodyPr>
          <a:p>
            <a:pPr lvl="0" eaLnBrk="1" hangingPunct="1">
              <a:lnSpc>
                <a:spcPct val="150000"/>
              </a:lnSpc>
              <a:spcBef>
                <a:spcPct val="50000"/>
              </a:spcBef>
              <a:buClrTx/>
            </a:pPr>
            <a:r>
              <a:rPr lang="zh-CN" altLang="en-US" sz="3600" b="1" dirty="0">
                <a:solidFill>
                  <a:srgbClr val="0000FF"/>
                </a:solidFill>
                <a:effectLst>
                  <a:outerShdw blurRad="38100" dist="38100" dir="2700000">
                    <a:srgbClr val="C0C0C0"/>
                  </a:outerShdw>
                </a:effectLst>
                <a:latin typeface="Times New Roman" panose="02020603050405020304" pitchFamily="18" charset="0"/>
                <a:ea typeface="黑体" panose="02010609060101010101" charset="-122"/>
              </a:rPr>
              <a:t>艺术家：这正是世界上最完美的图形</a:t>
            </a:r>
            <a:endParaRPr lang="zh-CN" altLang="en-US" sz="3600" b="1" dirty="0">
              <a:solidFill>
                <a:srgbClr val="0000FF"/>
              </a:solidFill>
              <a:effectLst>
                <a:outerShdw blurRad="38100" dist="38100" dir="2700000">
                  <a:srgbClr val="C0C0C0"/>
                </a:outerShdw>
              </a:effectLst>
              <a:latin typeface="Times New Roman" panose="02020603050405020304" pitchFamily="18" charset="0"/>
              <a:ea typeface="黑体" panose="02010609060101010101" charset="-122"/>
            </a:endParaRPr>
          </a:p>
        </p:txBody>
      </p:sp>
      <p:sp>
        <p:nvSpPr>
          <p:cNvPr id="108551" name="矩形 108550"/>
          <p:cNvSpPr/>
          <p:nvPr/>
        </p:nvSpPr>
        <p:spPr>
          <a:xfrm>
            <a:off x="381000" y="4037013"/>
            <a:ext cx="7983538" cy="915987"/>
          </a:xfrm>
          <a:prstGeom prst="rect">
            <a:avLst/>
          </a:prstGeom>
          <a:noFill/>
          <a:ln w="9525">
            <a:noFill/>
          </a:ln>
        </p:spPr>
        <p:txBody>
          <a:bodyPr wrap="none" anchor="t">
            <a:spAutoFit/>
          </a:bodyPr>
          <a:p>
            <a:pPr lvl="0" eaLnBrk="1" hangingPunct="1">
              <a:lnSpc>
                <a:spcPct val="150000"/>
              </a:lnSpc>
              <a:spcBef>
                <a:spcPct val="50000"/>
              </a:spcBef>
              <a:buClrTx/>
            </a:pPr>
            <a:r>
              <a:rPr lang="zh-CN" altLang="en-US" sz="3600" b="1" dirty="0">
                <a:solidFill>
                  <a:srgbClr val="FF00FF"/>
                </a:solidFill>
                <a:effectLst>
                  <a:outerShdw blurRad="38100" dist="38100" dir="2700000">
                    <a:srgbClr val="C0C0C0"/>
                  </a:outerShdw>
                </a:effectLst>
                <a:latin typeface="Times New Roman" panose="02020603050405020304" pitchFamily="18" charset="0"/>
                <a:ea typeface="黑体" panose="02010609060101010101" charset="-122"/>
              </a:rPr>
              <a:t>饥饿的人：充其量是一只香喷喷的大饼</a:t>
            </a:r>
            <a:endParaRPr lang="zh-CN" altLang="en-US" sz="3600" b="1" dirty="0">
              <a:solidFill>
                <a:srgbClr val="FF00FF"/>
              </a:solidFill>
              <a:effectLst>
                <a:outerShdw blurRad="38100" dist="38100" dir="2700000">
                  <a:srgbClr val="C0C0C0"/>
                </a:outerShdw>
              </a:effectLst>
              <a:latin typeface="Times New Roman" panose="02020603050405020304" pitchFamily="18" charset="0"/>
              <a:ea typeface="黑体" panose="02010609060101010101" charset="-122"/>
            </a:endParaRPr>
          </a:p>
        </p:txBody>
      </p:sp>
      <p:sp>
        <p:nvSpPr>
          <p:cNvPr id="108552" name="矩形 108551"/>
          <p:cNvSpPr/>
          <p:nvPr/>
        </p:nvSpPr>
        <p:spPr>
          <a:xfrm>
            <a:off x="1524000" y="5410200"/>
            <a:ext cx="184150" cy="733425"/>
          </a:xfrm>
          <a:prstGeom prst="rect">
            <a:avLst/>
          </a:prstGeom>
          <a:noFill/>
          <a:ln w="9525">
            <a:noFill/>
          </a:ln>
        </p:spPr>
        <p:txBody>
          <a:bodyPr wrap="none" anchor="t">
            <a:spAutoFit/>
          </a:bodyPr>
          <a:p>
            <a:pPr lvl="0" eaLnBrk="1" hangingPunct="1">
              <a:lnSpc>
                <a:spcPct val="150000"/>
              </a:lnSpc>
              <a:spcBef>
                <a:spcPct val="50000"/>
              </a:spcBef>
              <a:buClrTx/>
            </a:pPr>
            <a:endParaRPr lang="zh-CN" altLang="en-US" sz="2800" b="1" i="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108553" name="矩形 108552"/>
          <p:cNvSpPr/>
          <p:nvPr/>
        </p:nvSpPr>
        <p:spPr>
          <a:xfrm>
            <a:off x="776288" y="5089525"/>
            <a:ext cx="7986712" cy="1005840"/>
          </a:xfrm>
          <a:prstGeom prst="rect">
            <a:avLst/>
          </a:prstGeom>
          <a:solidFill>
            <a:schemeClr val="bg1">
              <a:lumMod val="85000"/>
            </a:schemeClr>
          </a:solidFill>
          <a:ln w="9525">
            <a:noFill/>
          </a:ln>
        </p:spPr>
        <p:txBody>
          <a:bodyPr wrap="square">
            <a:spAutoFit/>
            <a:scene3d>
              <a:camera prst="orthographicFront"/>
              <a:lightRig rig="threePt" dir="t"/>
            </a:scene3d>
          </a:bodyPr>
          <a:p>
            <a:pPr lvl="0" eaLnBrk="1" hangingPunct="1">
              <a:lnSpc>
                <a:spcPct val="150000"/>
              </a:lnSpc>
              <a:spcBef>
                <a:spcPct val="50000"/>
              </a:spcBef>
              <a:buClrTx/>
            </a:pPr>
            <a:r>
              <a:rPr lang="zh-CN" altLang="en-US" sz="4000" b="1" u="sng"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rPr>
              <a:t>从不同的角度可得到不同的答案</a:t>
            </a:r>
            <a:endParaRPr lang="zh-CN" altLang="en-US" sz="4000" b="1" u="sng"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8549"/>
                                        </p:tgtEl>
                                        <p:attrNameLst>
                                          <p:attrName>style.visibility</p:attrName>
                                        </p:attrNameLst>
                                      </p:cBhvr>
                                      <p:to>
                                        <p:strVal val="visible"/>
                                      </p:to>
                                    </p:set>
                                    <p:animEffect transition="in" filter="wipe(up)">
                                      <p:cBhvr>
                                        <p:cTn id="7" dur="500"/>
                                        <p:tgtEl>
                                          <p:spTgt spid="108549"/>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8550"/>
                                        </p:tgtEl>
                                        <p:attrNameLst>
                                          <p:attrName>style.visibility</p:attrName>
                                        </p:attrNameLst>
                                      </p:cBhvr>
                                      <p:to>
                                        <p:strVal val="visible"/>
                                      </p:to>
                                    </p:set>
                                    <p:animEffect transition="in" filter="wipe(left)">
                                      <p:cBhvr>
                                        <p:cTn id="12" dur="500"/>
                                        <p:tgtEl>
                                          <p:spTgt spid="108550"/>
                                        </p:tgtEl>
                                      </p:cBhvr>
                                    </p:animEffect>
                                  </p:childTnLst>
                                  <p:subTnLst>
                                    <p:audio>
                                      <p:cMediaNode>
                                        <p:cTn display="0" masterRel="sameClick">
                                          <p:stCondLst>
                                            <p:cond evt="begin" delay="0">
                                              <p:tn val="10"/>
                                            </p:cond>
                                          </p:stCondLst>
                                          <p:endCondLst>
                                            <p:cond evt="onStopAudio" delay="0">
                                              <p:tgtEl>
                                                <p:sldTgt/>
                                              </p:tgtEl>
                                            </p:cond>
                                          </p:endCondLst>
                                        </p:cTn>
                                        <p:tgtEl>
                                          <p:sndTgt r:embed="rId2" name="type.wav"/>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8548"/>
                                        </p:tgtEl>
                                        <p:attrNameLst>
                                          <p:attrName>style.visibility</p:attrName>
                                        </p:attrNameLst>
                                      </p:cBhvr>
                                      <p:to>
                                        <p:strVal val="visible"/>
                                      </p:to>
                                    </p:set>
                                    <p:animEffect transition="in" filter="wipe(left)">
                                      <p:cBhvr>
                                        <p:cTn id="17" dur="500"/>
                                        <p:tgtEl>
                                          <p:spTgt spid="108548"/>
                                        </p:tgtEl>
                                      </p:cBhvr>
                                    </p:animEffect>
                                  </p:childTnLst>
                                  <p:subTnLst>
                                    <p:audio>
                                      <p:cMediaNode>
                                        <p:cTn display="0" masterRel="sameClick">
                                          <p:stCondLst>
                                            <p:cond evt="begin" delay="0">
                                              <p:tn val="15"/>
                                            </p:cond>
                                          </p:stCondLst>
                                          <p:endCondLst>
                                            <p:cond evt="onStopAudio" delay="0">
                                              <p:tgtEl>
                                                <p:sldTgt/>
                                              </p:tgtEl>
                                            </p:cond>
                                          </p:endCondLst>
                                        </p:cTn>
                                        <p:tgtEl>
                                          <p:sndTgt r:embed="rId2" name="type.wav"/>
                                        </p:tgtEl>
                                      </p:cMediaNode>
                                    </p:audio>
                                  </p:sub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nodePh="1">
                                  <p:stCondLst>
                                    <p:cond delay="0"/>
                                  </p:stCondLst>
                                  <p:endCondLst>
                                    <p:cond evt="begin" delay="0">
                                      <p:tn val="20"/>
                                    </p:cond>
                                  </p:endCondLst>
                                  <p:childTnLst>
                                    <p:set>
                                      <p:cBhvr>
                                        <p:cTn id="21" dur="1" fill="hold">
                                          <p:stCondLst>
                                            <p:cond delay="0"/>
                                          </p:stCondLst>
                                        </p:cTn>
                                        <p:tgtEl>
                                          <p:spTgt spid="108552"/>
                                        </p:tgtEl>
                                        <p:attrNameLst>
                                          <p:attrName>style.visibility</p:attrName>
                                        </p:attrNameLst>
                                      </p:cBhvr>
                                      <p:to>
                                        <p:strVal val="visible"/>
                                      </p:to>
                                    </p:set>
                                    <p:anim calcmode="lin" valueType="num">
                                      <p:cBhvr additive="base">
                                        <p:cTn id="22" dur="500" fill="hold"/>
                                        <p:tgtEl>
                                          <p:spTgt spid="108552"/>
                                        </p:tgtEl>
                                        <p:attrNameLst>
                                          <p:attrName>ppt_x</p:attrName>
                                        </p:attrNameLst>
                                      </p:cBhvr>
                                      <p:tavLst>
                                        <p:tav tm="0">
                                          <p:val>
                                            <p:strVal val="0-#ppt_w/2"/>
                                          </p:val>
                                        </p:tav>
                                        <p:tav tm="100000">
                                          <p:val>
                                            <p:strVal val="#ppt_x"/>
                                          </p:val>
                                        </p:tav>
                                      </p:tavLst>
                                    </p:anim>
                                    <p:anim calcmode="lin" valueType="num">
                                      <p:cBhvr additive="base">
                                        <p:cTn id="23" dur="500" fill="hold"/>
                                        <p:tgtEl>
                                          <p:spTgt spid="10855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chimes.wav"/>
                                        </p:tgtEl>
                                      </p:cMediaNode>
                                    </p:audio>
                                  </p:sub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08551"/>
                                        </p:tgtEl>
                                        <p:attrNameLst>
                                          <p:attrName>style.visibility</p:attrName>
                                        </p:attrNameLst>
                                      </p:cBhvr>
                                      <p:to>
                                        <p:strVal val="visible"/>
                                      </p:to>
                                    </p:set>
                                    <p:animEffect transition="in" filter="wipe(left)">
                                      <p:cBhvr>
                                        <p:cTn id="28" dur="500"/>
                                        <p:tgtEl>
                                          <p:spTgt spid="108551"/>
                                        </p:tgtEl>
                                      </p:cBhvr>
                                    </p:animEffect>
                                  </p:childTnLst>
                                  <p:subTnLst>
                                    <p:audio>
                                      <p:cMediaNode>
                                        <p:cTn display="0" masterRel="sameClick">
                                          <p:stCondLst>
                                            <p:cond evt="begin" delay="0">
                                              <p:tn val="26"/>
                                            </p:cond>
                                          </p:stCondLst>
                                          <p:endCondLst>
                                            <p:cond evt="onStopAudio" delay="0">
                                              <p:tgtEl>
                                                <p:sldTgt/>
                                              </p:tgtEl>
                                            </p:cond>
                                          </p:endCondLst>
                                        </p:cTn>
                                        <p:tgtEl>
                                          <p:sndTgt r:embed="rId2" name="type.wav"/>
                                        </p:tgtEl>
                                      </p:cMediaNode>
                                    </p:audio>
                                  </p:sub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08553"/>
                                        </p:tgtEl>
                                        <p:attrNameLst>
                                          <p:attrName>style.visibility</p:attrName>
                                        </p:attrNameLst>
                                      </p:cBhvr>
                                      <p:to>
                                        <p:strVal val="visible"/>
                                      </p:to>
                                    </p:set>
                                    <p:anim calcmode="lin" valueType="num">
                                      <p:cBhvr additive="base">
                                        <p:cTn id="33" dur="500" fill="hold"/>
                                        <p:tgtEl>
                                          <p:spTgt spid="108553"/>
                                        </p:tgtEl>
                                        <p:attrNameLst>
                                          <p:attrName>ppt_x</p:attrName>
                                        </p:attrNameLst>
                                      </p:cBhvr>
                                      <p:tavLst>
                                        <p:tav tm="0">
                                          <p:val>
                                            <p:strVal val="0-#ppt_w/2"/>
                                          </p:val>
                                        </p:tav>
                                        <p:tav tm="100000">
                                          <p:val>
                                            <p:strVal val="#ppt_x"/>
                                          </p:val>
                                        </p:tav>
                                      </p:tavLst>
                                    </p:anim>
                                    <p:anim calcmode="lin" valueType="num">
                                      <p:cBhvr additive="base">
                                        <p:cTn id="34" dur="500" fill="hold"/>
                                        <p:tgtEl>
                                          <p:spTgt spid="10855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8" grpId="0"/>
      <p:bldP spid="108549" grpId="0"/>
      <p:bldP spid="108550" grpId="0"/>
      <p:bldP spid="108551" grpId="0"/>
      <p:bldP spid="108552" grpId="0"/>
      <p:bldP spid="10855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4754" name="图片 74753" descr="FR2064"/>
          <p:cNvPicPr>
            <a:picLocks noChangeAspect="1"/>
          </p:cNvPicPr>
          <p:nvPr/>
        </p:nvPicPr>
        <p:blipFill>
          <a:blip r:embed="rId1">
            <a:clrChange>
              <a:clrFrom>
                <a:srgbClr val="FFFFFF"/>
              </a:clrFrom>
              <a:clrTo>
                <a:srgbClr val="FFFFFF">
                  <a:alpha val="0"/>
                </a:srgbClr>
              </a:clrTo>
            </a:clrChange>
          </a:blip>
          <a:stretch>
            <a:fillRect/>
          </a:stretch>
        </p:blipFill>
        <p:spPr>
          <a:xfrm>
            <a:off x="0" y="320675"/>
            <a:ext cx="9144000" cy="6216650"/>
          </a:xfrm>
          <a:prstGeom prst="rect">
            <a:avLst/>
          </a:prstGeom>
          <a:noFill/>
          <a:ln w="9525">
            <a:noFill/>
          </a:ln>
        </p:spPr>
      </p:pic>
      <p:pic>
        <p:nvPicPr>
          <p:cNvPr id="74755" name="图片 74754" descr="009167"/>
          <p:cNvPicPr>
            <a:picLocks noChangeAspect="1"/>
          </p:cNvPicPr>
          <p:nvPr/>
        </p:nvPicPr>
        <p:blipFill>
          <a:blip r:embed="rId2"/>
          <a:stretch>
            <a:fillRect/>
          </a:stretch>
        </p:blipFill>
        <p:spPr>
          <a:xfrm>
            <a:off x="8107363" y="5821363"/>
            <a:ext cx="1036637" cy="1036637"/>
          </a:xfrm>
          <a:prstGeom prst="rect">
            <a:avLst/>
          </a:prstGeom>
          <a:noFill/>
          <a:ln w="9525">
            <a:noFill/>
          </a:ln>
        </p:spPr>
      </p:pic>
      <p:sp>
        <p:nvSpPr>
          <p:cNvPr id="74756" name="矩形 74755"/>
          <p:cNvSpPr/>
          <p:nvPr/>
        </p:nvSpPr>
        <p:spPr>
          <a:xfrm>
            <a:off x="381000" y="1336675"/>
            <a:ext cx="8839200" cy="3387725"/>
          </a:xfrm>
          <a:prstGeom prst="rect">
            <a:avLst/>
          </a:prstGeom>
          <a:noFill/>
          <a:ln w="9525">
            <a:noFill/>
          </a:ln>
        </p:spPr>
        <p:txBody>
          <a:bodyPr anchor="ctr"/>
          <a:p>
            <a:pPr lvl="0" eaLnBrk="1" hangingPunct="1"/>
            <a:r>
              <a:rPr lang="zh-CN" altLang="en-US" sz="6000" b="1" dirty="0">
                <a:solidFill>
                  <a:srgbClr val="FF0000"/>
                </a:solidFill>
                <a:effectLst>
                  <a:outerShdw blurRad="38100" dist="38100" dir="2700000">
                    <a:srgbClr val="C0C0C0"/>
                  </a:outerShdw>
                </a:effectLst>
                <a:latin typeface="华文行楷" panose="02010800040101010101" pitchFamily="2" charset="-122"/>
                <a:ea typeface="华文行楷" panose="02010800040101010101" pitchFamily="2" charset="-122"/>
              </a:rPr>
              <a:t>事物的正确答案不止一个</a:t>
            </a:r>
            <a:br>
              <a:rPr lang="zh-CN" altLang="en-US" sz="6000" dirty="0">
                <a:effectLst>
                  <a:outerShdw blurRad="38100" dist="38100" dir="2700000">
                    <a:srgbClr val="C0C0C0"/>
                  </a:outerShdw>
                </a:effectLst>
                <a:latin typeface="华文行楷" panose="02010800040101010101" pitchFamily="2" charset="-122"/>
                <a:ea typeface="华文行楷" panose="02010800040101010101" pitchFamily="2" charset="-122"/>
              </a:rPr>
            </a:br>
            <a:endParaRPr lang="zh-CN" altLang="en-US" sz="6000" dirty="0">
              <a:effectLst>
                <a:outerShdw blurRad="38100" dist="38100" dir="2700000">
                  <a:srgbClr val="C0C0C0"/>
                </a:outerShdw>
              </a:effectLst>
              <a:latin typeface="华文行楷" panose="02010800040101010101" pitchFamily="2" charset="-122"/>
              <a:ea typeface="华文行楷" panose="02010800040101010101" pitchFamily="2" charset="-122"/>
            </a:endParaRPr>
          </a:p>
          <a:p>
            <a:pPr lvl="0" eaLnBrk="1" hangingPunct="1"/>
            <a:r>
              <a:rPr lang="zh-CN" altLang="en-US" sz="6000" b="1" dirty="0">
                <a:solidFill>
                  <a:srgbClr val="FFFF00"/>
                </a:solidFill>
                <a:effectLst>
                  <a:outerShdw blurRad="38100" dist="38100" dir="2700000">
                    <a:srgbClr val="C0C0C0"/>
                  </a:outerShdw>
                </a:effectLst>
                <a:latin typeface="华文行楷" panose="02010800040101010101" pitchFamily="2" charset="-122"/>
                <a:ea typeface="华文行楷" panose="02010800040101010101" pitchFamily="2" charset="-122"/>
              </a:rPr>
              <a:t>          </a:t>
            </a:r>
            <a:r>
              <a:rPr lang="zh-CN" altLang="en-US" sz="6000" b="1" dirty="0">
                <a:solidFill>
                  <a:srgbClr val="0000FF"/>
                </a:solidFill>
                <a:latin typeface="华文行楷" panose="02010800040101010101" pitchFamily="2" charset="-122"/>
                <a:ea typeface="华文行楷" panose="02010800040101010101" pitchFamily="2" charset="-122"/>
              </a:rPr>
              <a:t>罗迦</a:t>
            </a:r>
            <a:r>
              <a:rPr lang="en-US" altLang="zh-CN" sz="6000" b="1">
                <a:solidFill>
                  <a:srgbClr val="0000FF"/>
                </a:solidFill>
                <a:latin typeface="华文行楷" panose="02010800040101010101" pitchFamily="2" charset="-122"/>
                <a:ea typeface="华文行楷" panose="02010800040101010101" pitchFamily="2" charset="-122"/>
              </a:rPr>
              <a:t>· </a:t>
            </a:r>
            <a:r>
              <a:rPr lang="zh-CN" altLang="en-US" sz="6000" b="1" dirty="0">
                <a:solidFill>
                  <a:srgbClr val="0000FF"/>
                </a:solidFill>
                <a:latin typeface="华文行楷" panose="02010800040101010101" pitchFamily="2" charset="-122"/>
                <a:ea typeface="华文行楷" panose="02010800040101010101" pitchFamily="2" charset="-122"/>
              </a:rPr>
              <a:t>费</a:t>
            </a:r>
            <a:r>
              <a:rPr lang="en-US" altLang="zh-CN" sz="6000" b="1">
                <a:solidFill>
                  <a:srgbClr val="0000FF"/>
                </a:solidFill>
                <a:latin typeface="华文行楷" panose="02010800040101010101" pitchFamily="2" charset="-122"/>
                <a:ea typeface="华文行楷" panose="02010800040101010101" pitchFamily="2" charset="-122"/>
              </a:rPr>
              <a:t>·</a:t>
            </a:r>
            <a:r>
              <a:rPr lang="zh-CN" altLang="en-US" sz="6000" b="1" dirty="0">
                <a:solidFill>
                  <a:srgbClr val="0000FF"/>
                </a:solidFill>
                <a:latin typeface="华文行楷" panose="02010800040101010101" pitchFamily="2" charset="-122"/>
                <a:ea typeface="华文行楷" panose="02010800040101010101" pitchFamily="2" charset="-122"/>
              </a:rPr>
              <a:t>因格</a:t>
            </a:r>
            <a:endParaRPr lang="zh-CN" altLang="en-US" sz="6000" b="1" dirty="0">
              <a:solidFill>
                <a:srgbClr val="0000FF"/>
              </a:solidFill>
              <a:latin typeface="华文行楷" panose="02010800040101010101" pitchFamily="2" charset="-122"/>
              <a:ea typeface="华文行楷" panose="02010800040101010101" pitchFamily="2" charset="-122"/>
            </a:endParaRPr>
          </a:p>
          <a:p>
            <a:pPr lvl="0" eaLnBrk="1" hangingPunct="1"/>
            <a:r>
              <a:rPr lang="zh-CN" altLang="en-US" sz="6000" dirty="0">
                <a:solidFill>
                  <a:schemeClr val="tx2"/>
                </a:solidFill>
                <a:effectLst>
                  <a:outerShdw blurRad="38100" dist="38100" dir="2700000">
                    <a:srgbClr val="C0C0C0"/>
                  </a:outerShdw>
                </a:effectLst>
                <a:latin typeface="华文行楷" panose="02010800040101010101" pitchFamily="2" charset="-122"/>
                <a:ea typeface="华文行楷" panose="02010800040101010101" pitchFamily="2" charset="-122"/>
              </a:rPr>
              <a:t>                                      </a:t>
            </a:r>
            <a:endParaRPr lang="zh-CN" altLang="en-US" sz="6000" dirty="0">
              <a:solidFill>
                <a:schemeClr val="tx2"/>
              </a:solidFill>
              <a:effectLst>
                <a:outerShdw blurRad="38100" dist="38100" dir="2700000">
                  <a:srgbClr val="C0C0C0"/>
                </a:outerShdw>
              </a:effectLst>
              <a:latin typeface="华文行楷" panose="02010800040101010101" pitchFamily="2" charset="-122"/>
              <a:ea typeface="华文行楷" panose="0201080004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747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标题 51201"/>
          <p:cNvSpPr>
            <a:spLocks noGrp="1"/>
          </p:cNvSpPr>
          <p:nvPr>
            <p:ph type="title"/>
          </p:nvPr>
        </p:nvSpPr>
        <p:spPr>
          <a:xfrm>
            <a:off x="519113" y="417513"/>
            <a:ext cx="8229600" cy="1139825"/>
          </a:xfrm>
        </p:spPr>
        <p:txBody>
          <a:bodyPr anchor="ctr"/>
          <a:p>
            <a:r>
              <a:rPr lang="zh-CN" altLang="en-US" sz="4500" b="1" dirty="0">
                <a:solidFill>
                  <a:srgbClr val="990033"/>
                </a:solidFill>
                <a:latin typeface="华文新魏" panose="02010800040101010101" pitchFamily="2" charset="-122"/>
                <a:ea typeface="华文新魏" panose="02010800040101010101" pitchFamily="2" charset="-122"/>
              </a:rPr>
              <a:t>罗迦</a:t>
            </a:r>
            <a:r>
              <a:rPr lang="en-US" altLang="x-none" sz="4500" b="1" dirty="0">
                <a:solidFill>
                  <a:srgbClr val="990033"/>
                </a:solidFill>
                <a:latin typeface="华文新魏" panose="02010800040101010101" pitchFamily="2" charset="-122"/>
                <a:ea typeface="华文新魏" panose="02010800040101010101" pitchFamily="2" charset="-122"/>
              </a:rPr>
              <a:t>·</a:t>
            </a:r>
            <a:r>
              <a:rPr lang="zh-CN" altLang="en-US" sz="4500" b="1" dirty="0">
                <a:solidFill>
                  <a:srgbClr val="990033"/>
                </a:solidFill>
                <a:latin typeface="华文新魏" panose="02010800040101010101" pitchFamily="2" charset="-122"/>
                <a:ea typeface="华文新魏" panose="02010800040101010101" pitchFamily="2" charset="-122"/>
              </a:rPr>
              <a:t>费</a:t>
            </a:r>
            <a:r>
              <a:rPr lang="en-US" altLang="x-none" sz="4500" b="1" dirty="0">
                <a:solidFill>
                  <a:srgbClr val="990033"/>
                </a:solidFill>
                <a:latin typeface="华文新魏" panose="02010800040101010101" pitchFamily="2" charset="-122"/>
                <a:ea typeface="华文新魏" panose="02010800040101010101" pitchFamily="2" charset="-122"/>
              </a:rPr>
              <a:t>·</a:t>
            </a:r>
            <a:r>
              <a:rPr lang="zh-CN" altLang="en-US" sz="4500" b="1" dirty="0">
                <a:solidFill>
                  <a:srgbClr val="990033"/>
                </a:solidFill>
                <a:latin typeface="华文新魏" panose="02010800040101010101" pitchFamily="2" charset="-122"/>
                <a:ea typeface="华文新魏" panose="02010800040101010101" pitchFamily="2" charset="-122"/>
              </a:rPr>
              <a:t>因格及其作品简介</a:t>
            </a:r>
            <a:endParaRPr lang="zh-CN" altLang="en-US" sz="4500" b="1" dirty="0">
              <a:solidFill>
                <a:srgbClr val="990033"/>
              </a:solidFill>
              <a:latin typeface="华文新魏" panose="02010800040101010101" pitchFamily="2" charset="-122"/>
              <a:ea typeface="华文新魏" panose="02010800040101010101" pitchFamily="2" charset="-122"/>
            </a:endParaRPr>
          </a:p>
        </p:txBody>
      </p:sp>
      <p:sp>
        <p:nvSpPr>
          <p:cNvPr id="51203" name="文本占位符 51202"/>
          <p:cNvSpPr>
            <a:spLocks noGrp="1"/>
          </p:cNvSpPr>
          <p:nvPr>
            <p:ph type="body" sz="half" idx="1"/>
          </p:nvPr>
        </p:nvSpPr>
        <p:spPr>
          <a:xfrm>
            <a:off x="601663" y="1412875"/>
            <a:ext cx="4906962" cy="4752975"/>
          </a:xfrm>
          <a:ln w="38100">
            <a:solidFill>
              <a:schemeClr val="tx2"/>
            </a:solidFill>
            <a:miter/>
          </a:ln>
        </p:spPr>
        <p:txBody>
          <a:bodyPr/>
          <a:p>
            <a:pPr algn="just"/>
            <a:r>
              <a:rPr lang="zh-CN" altLang="en-US" sz="3300" b="1" dirty="0">
                <a:solidFill>
                  <a:srgbClr val="003366"/>
                </a:solidFill>
                <a:latin typeface="华文新魏" panose="02010800040101010101" pitchFamily="2" charset="-122"/>
                <a:ea typeface="华文新魏" panose="02010800040101010101" pitchFamily="2" charset="-122"/>
              </a:rPr>
              <a:t>罗迦</a:t>
            </a:r>
            <a:r>
              <a:rPr lang="en-US" altLang="x-none" sz="3300" b="1" dirty="0">
                <a:solidFill>
                  <a:srgbClr val="003366"/>
                </a:solidFill>
                <a:latin typeface="华文新魏" panose="02010800040101010101" pitchFamily="2" charset="-122"/>
                <a:ea typeface="华文新魏" panose="02010800040101010101" pitchFamily="2" charset="-122"/>
              </a:rPr>
              <a:t>·</a:t>
            </a:r>
            <a:r>
              <a:rPr lang="zh-CN" altLang="en-US" sz="3300" b="1" dirty="0">
                <a:solidFill>
                  <a:srgbClr val="003366"/>
                </a:solidFill>
                <a:latin typeface="华文新魏" panose="02010800040101010101" pitchFamily="2" charset="-122"/>
                <a:ea typeface="华文新魏" panose="02010800040101010101" pitchFamily="2" charset="-122"/>
              </a:rPr>
              <a:t>费</a:t>
            </a:r>
            <a:r>
              <a:rPr lang="en-US" altLang="x-none" sz="3300" b="1" dirty="0">
                <a:solidFill>
                  <a:srgbClr val="003366"/>
                </a:solidFill>
                <a:latin typeface="华文新魏" panose="02010800040101010101" pitchFamily="2" charset="-122"/>
                <a:ea typeface="华文新魏" panose="02010800040101010101" pitchFamily="2" charset="-122"/>
              </a:rPr>
              <a:t>·</a:t>
            </a:r>
            <a:r>
              <a:rPr lang="zh-CN" altLang="en-US" sz="3300" b="1" dirty="0">
                <a:solidFill>
                  <a:srgbClr val="003366"/>
                </a:solidFill>
                <a:latin typeface="华文新魏" panose="02010800040101010101" pitchFamily="2" charset="-122"/>
                <a:ea typeface="华文新魏" panose="02010800040101010101" pitchFamily="2" charset="-122"/>
              </a:rPr>
              <a:t>因格，</a:t>
            </a:r>
            <a:r>
              <a:rPr lang="en-US" altLang="x-none" sz="3300" b="1" dirty="0">
                <a:solidFill>
                  <a:srgbClr val="003366"/>
                </a:solidFill>
                <a:latin typeface="华文新魏" panose="02010800040101010101" pitchFamily="2" charset="-122"/>
                <a:ea typeface="华文新魏" panose="02010800040101010101" pitchFamily="2" charset="-122"/>
              </a:rPr>
              <a:t>1948</a:t>
            </a:r>
            <a:r>
              <a:rPr lang="zh-CN" altLang="en-US" sz="3300" b="1" dirty="0">
                <a:solidFill>
                  <a:srgbClr val="003366"/>
                </a:solidFill>
                <a:latin typeface="华文新魏" panose="02010800040101010101" pitchFamily="2" charset="-122"/>
                <a:ea typeface="华文新魏" panose="02010800040101010101" pitchFamily="2" charset="-122"/>
              </a:rPr>
              <a:t>年生，当代美国实业家、学者、创造学家。曾任加利福尼亚创意顾问。著作有</a:t>
            </a:r>
            <a:r>
              <a:rPr lang="en-US" altLang="x-none" sz="3300" b="1" dirty="0">
                <a:solidFill>
                  <a:srgbClr val="003366"/>
                </a:solidFill>
                <a:latin typeface="华文新魏" panose="02010800040101010101" pitchFamily="2" charset="-122"/>
                <a:ea typeface="华文新魏" panose="02010800040101010101" pitchFamily="2" charset="-122"/>
              </a:rPr>
              <a:t>《</a:t>
            </a:r>
            <a:r>
              <a:rPr lang="zh-CN" altLang="en-US" sz="3300" b="1" dirty="0">
                <a:solidFill>
                  <a:srgbClr val="003366"/>
                </a:solidFill>
                <a:latin typeface="华文新魏" panose="02010800040101010101" pitchFamily="2" charset="-122"/>
                <a:ea typeface="华文新魏" panose="02010800040101010101" pitchFamily="2" charset="-122"/>
              </a:rPr>
              <a:t>当头棒喝</a:t>
            </a:r>
            <a:r>
              <a:rPr lang="en-US" altLang="x-none" sz="3300" b="1" dirty="0">
                <a:solidFill>
                  <a:srgbClr val="003366"/>
                </a:solidFill>
                <a:latin typeface="华文新魏" panose="02010800040101010101" pitchFamily="2" charset="-122"/>
                <a:ea typeface="华文新魏" panose="02010800040101010101" pitchFamily="2" charset="-122"/>
              </a:rPr>
              <a:t>》</a:t>
            </a:r>
            <a:r>
              <a:rPr lang="zh-CN" altLang="en-US" sz="3300" b="1" dirty="0">
                <a:solidFill>
                  <a:srgbClr val="003366"/>
                </a:solidFill>
                <a:latin typeface="华文新魏" panose="02010800040101010101" pitchFamily="2" charset="-122"/>
                <a:ea typeface="华文新魏" panose="02010800040101010101" pitchFamily="2" charset="-122"/>
              </a:rPr>
              <a:t>、</a:t>
            </a:r>
            <a:r>
              <a:rPr lang="en-US" altLang="x-none" sz="3300" b="1" dirty="0">
                <a:solidFill>
                  <a:srgbClr val="003366"/>
                </a:solidFill>
                <a:latin typeface="华文新魏" panose="02010800040101010101" pitchFamily="2" charset="-122"/>
                <a:ea typeface="华文新魏" panose="02010800040101010101" pitchFamily="2" charset="-122"/>
              </a:rPr>
              <a:t>《</a:t>
            </a:r>
            <a:r>
              <a:rPr lang="zh-CN" altLang="en-US" sz="3300" b="1" dirty="0">
                <a:solidFill>
                  <a:srgbClr val="003366"/>
                </a:solidFill>
                <a:latin typeface="华文新魏" panose="02010800040101010101" pitchFamily="2" charset="-122"/>
                <a:ea typeface="华文新魏" panose="02010800040101010101" pitchFamily="2" charset="-122"/>
              </a:rPr>
              <a:t>创造性纸牌</a:t>
            </a:r>
            <a:r>
              <a:rPr lang="en-US" altLang="x-none" sz="3300" b="1" dirty="0">
                <a:solidFill>
                  <a:srgbClr val="003366"/>
                </a:solidFill>
                <a:latin typeface="华文新魏" panose="02010800040101010101" pitchFamily="2" charset="-122"/>
                <a:ea typeface="华文新魏" panose="02010800040101010101" pitchFamily="2" charset="-122"/>
              </a:rPr>
              <a:t>》 </a:t>
            </a:r>
            <a:r>
              <a:rPr lang="zh-CN" altLang="en-US" sz="3300" b="1" dirty="0">
                <a:solidFill>
                  <a:srgbClr val="003366"/>
                </a:solidFill>
                <a:latin typeface="华文新魏" panose="02010800040101010101" pitchFamily="2" charset="-122"/>
                <a:ea typeface="华文新魏" panose="02010800040101010101" pitchFamily="2" charset="-122"/>
              </a:rPr>
              <a:t>等。</a:t>
            </a:r>
            <a:r>
              <a:rPr lang="zh-CN" altLang="en-US" sz="3300" b="1" dirty="0">
                <a:solidFill>
                  <a:schemeClr val="tx2"/>
                </a:solidFill>
                <a:latin typeface="华文新魏" panose="02010800040101010101" pitchFamily="2" charset="-122"/>
                <a:ea typeface="华文新魏" panose="02010800040101010101" pitchFamily="2" charset="-122"/>
              </a:rPr>
              <a:t>“唯一真正快乐的人们是儿童和富有创造性的那一部分人”</a:t>
            </a:r>
            <a:r>
              <a:rPr lang="zh-CN" altLang="en-US" sz="3300" b="1" dirty="0">
                <a:solidFill>
                  <a:srgbClr val="003366"/>
                </a:solidFill>
                <a:latin typeface="华文新魏" panose="02010800040101010101" pitchFamily="2" charset="-122"/>
                <a:ea typeface="华文新魏" panose="02010800040101010101" pitchFamily="2" charset="-122"/>
              </a:rPr>
              <a:t>是他的名言。</a:t>
            </a:r>
            <a:endParaRPr lang="zh-CN" altLang="en-US" sz="3300" b="1" dirty="0">
              <a:solidFill>
                <a:srgbClr val="003366"/>
              </a:solidFill>
              <a:latin typeface="华文新魏" panose="02010800040101010101" pitchFamily="2" charset="-122"/>
              <a:ea typeface="华文新魏" panose="02010800040101010101" pitchFamily="2" charset="-122"/>
            </a:endParaRPr>
          </a:p>
        </p:txBody>
      </p:sp>
      <p:pic>
        <p:nvPicPr>
          <p:cNvPr id="51204" name="内容占位符 51203" descr="罗迦·费·因格"/>
          <p:cNvPicPr>
            <a:picLocks noChangeAspect="1"/>
          </p:cNvPicPr>
          <p:nvPr>
            <p:ph sz="half" idx="2"/>
          </p:nvPr>
        </p:nvPicPr>
        <p:blipFill>
          <a:blip r:embed="rId1"/>
          <a:stretch>
            <a:fillRect/>
          </a:stretch>
        </p:blipFill>
        <p:spPr>
          <a:xfrm>
            <a:off x="5956300" y="1844675"/>
            <a:ext cx="2576513" cy="3811588"/>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linds(horizontal)">
                                      <p:cBhvr>
                                        <p:cTn id="7" dur="500"/>
                                        <p:tgtEl>
                                          <p:spTgt spid="51202"/>
                                        </p:tgtEl>
                                      </p:cBhvr>
                                    </p:animEffect>
                                  </p:childTnLst>
                                </p:cTn>
                              </p:par>
                              <p:par>
                                <p:cTn id="8" presetID="8" presetClass="entr" presetSubtype="16" fill="hold" nodeType="withEffect">
                                  <p:stCondLst>
                                    <p:cond delay="0"/>
                                  </p:stCondLst>
                                  <p:childTnLst>
                                    <p:set>
                                      <p:cBhvr>
                                        <p:cTn id="9" dur="1" fill="hold">
                                          <p:stCondLst>
                                            <p:cond delay="0"/>
                                          </p:stCondLst>
                                        </p:cTn>
                                        <p:tgtEl>
                                          <p:spTgt spid="51204"/>
                                        </p:tgtEl>
                                        <p:attrNameLst>
                                          <p:attrName>style.visibility</p:attrName>
                                        </p:attrNameLst>
                                      </p:cBhvr>
                                      <p:to>
                                        <p:strVal val="visible"/>
                                      </p:to>
                                    </p:set>
                                    <p:animEffect transition="in" filter="diamond(in)">
                                      <p:cBhvr>
                                        <p:cTn id="10" dur="20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7" name="Text Box 3"/>
          <p:cNvSpPr txBox="1"/>
          <p:nvPr/>
        </p:nvSpPr>
        <p:spPr>
          <a:xfrm>
            <a:off x="5181600" y="304800"/>
            <a:ext cx="3352800" cy="396875"/>
          </a:xfrm>
          <a:prstGeom prst="rect">
            <a:avLst/>
          </a:prstGeom>
          <a:noFill/>
          <a:ln w="9525">
            <a:noFill/>
          </a:ln>
        </p:spPr>
        <p:txBody>
          <a:bodyPr>
            <a:spAutoFit/>
          </a:bodyPr>
          <a:p>
            <a:pPr lvl="0" algn="just" eaLnBrk="1" hangingPunct="1">
              <a:spcBef>
                <a:spcPct val="50000"/>
              </a:spcBef>
            </a:pPr>
            <a:r>
              <a:rPr lang="en-US" altLang="zh-CN" sz="2000" b="1">
                <a:latin typeface="_x000B__x000C_" charset="0"/>
                <a:ea typeface="宋体" panose="02010600030101010101" pitchFamily="2" charset="-122"/>
              </a:rPr>
              <a:t>     </a:t>
            </a:r>
            <a:endParaRPr lang="en-US" altLang="zh-CN" sz="2400">
              <a:latin typeface="Times New Roman" panose="02020603050405020304" pitchFamily="18" charset="0"/>
              <a:ea typeface="宋体" panose="02010600030101010101" pitchFamily="2" charset="-122"/>
            </a:endParaRPr>
          </a:p>
        </p:txBody>
      </p:sp>
      <p:sp>
        <p:nvSpPr>
          <p:cNvPr id="6148" name="WordArt 11"/>
          <p:cNvSpPr>
            <a:spLocks noTextEdit="1"/>
          </p:cNvSpPr>
          <p:nvPr/>
        </p:nvSpPr>
        <p:spPr>
          <a:xfrm>
            <a:off x="1882775" y="536575"/>
            <a:ext cx="5568950" cy="1368425"/>
          </a:xfrm>
          <a:prstGeom prst="rect">
            <a:avLst/>
          </a:prstGeom>
        </p:spPr>
        <p:txBody>
          <a:bodyPr wrap="none" fromWordArt="1">
            <a:prstTxWarp prst="textFadeUp">
              <a:avLst>
                <a:gd name="adj" fmla="val 9991"/>
              </a:avLst>
            </a:prstTxWarp>
            <a:normAutofit/>
          </a:bodyPr>
          <a:p>
            <a:pPr algn="ctr" eaLnBrk="0" hangingPunct="0"/>
            <a:r>
              <a:rPr lang="zh-CN" altLang="en-US" sz="3600" b="1">
                <a:ln w="12700" cap="flat" cmpd="sng">
                  <a:solidFill>
                    <a:srgbClr val="B2B2B2"/>
                  </a:solidFill>
                  <a:prstDash val="solid"/>
                  <a:miter/>
                  <a:headEnd type="none" w="med" len="med"/>
                  <a:tailEnd type="none" w="med" len="med"/>
                </a:ln>
                <a:gradFill rotWithShape="1">
                  <a:gsLst>
                    <a:gs pos="0">
                      <a:srgbClr val="FF0000"/>
                    </a:gs>
                    <a:gs pos="100000">
                      <a:srgbClr val="FFCC00"/>
                    </a:gs>
                  </a:gsLst>
                  <a:lin ang="5400000" scaled="1"/>
                  <a:tileRect/>
                </a:gradFill>
                <a:effectLst>
                  <a:outerShdw dist="35921" dir="2699999" sy="50000" rotWithShape="0">
                    <a:srgbClr val="875B0D"/>
                  </a:outerShdw>
                </a:effectLst>
                <a:latin typeface="黑体" panose="02010609060101010101" charset="-122"/>
                <a:ea typeface="黑体" panose="02010609060101010101" charset="-122"/>
              </a:rPr>
              <a:t>学习目标</a:t>
            </a:r>
            <a:endParaRPr lang="zh-CN" altLang="en-US" sz="3600" b="1">
              <a:ln w="12700" cap="flat" cmpd="sng">
                <a:solidFill>
                  <a:srgbClr val="B2B2B2"/>
                </a:solidFill>
                <a:prstDash val="solid"/>
                <a:miter/>
                <a:headEnd type="none" w="med" len="med"/>
                <a:tailEnd type="none" w="med" len="med"/>
              </a:ln>
              <a:gradFill rotWithShape="1">
                <a:gsLst>
                  <a:gs pos="0">
                    <a:srgbClr val="FF0000"/>
                  </a:gs>
                  <a:gs pos="100000">
                    <a:srgbClr val="FFCC00"/>
                  </a:gs>
                </a:gsLst>
                <a:lin ang="5400000" scaled="1"/>
                <a:tileRect/>
              </a:gradFill>
              <a:effectLst>
                <a:outerShdw dist="35921" dir="2699999" sy="50000" rotWithShape="0">
                  <a:srgbClr val="875B0D"/>
                </a:outerShdw>
              </a:effectLst>
              <a:latin typeface="黑体" panose="02010609060101010101" charset="-122"/>
              <a:ea typeface="黑体" panose="02010609060101010101" charset="-122"/>
            </a:endParaRPr>
          </a:p>
        </p:txBody>
      </p:sp>
      <p:sp>
        <p:nvSpPr>
          <p:cNvPr id="138252" name="Text Box 12"/>
          <p:cNvSpPr txBox="1"/>
          <p:nvPr/>
        </p:nvSpPr>
        <p:spPr>
          <a:xfrm>
            <a:off x="228600" y="2286000"/>
            <a:ext cx="8686800" cy="3975100"/>
          </a:xfrm>
          <a:prstGeom prst="rect">
            <a:avLst/>
          </a:prstGeom>
          <a:noFill/>
          <a:ln w="9525">
            <a:noFill/>
          </a:ln>
        </p:spPr>
        <p:txBody>
          <a:bodyPr>
            <a:spAutoFit/>
          </a:bodyPr>
          <a:p>
            <a:pPr marL="762000" lvl="0" indent="-762000" eaLnBrk="1" hangingPunct="1">
              <a:spcBef>
                <a:spcPct val="20000"/>
              </a:spcBef>
            </a:pPr>
            <a:r>
              <a:rPr lang="en-US" altLang="zh-CN" sz="4400" b="1">
                <a:solidFill>
                  <a:srgbClr val="0000FF"/>
                </a:solidFill>
                <a:latin typeface="楷体_GB2312" pitchFamily="49" charset="-122"/>
                <a:ea typeface="楷体_GB2312" pitchFamily="49" charset="-122"/>
              </a:rPr>
              <a:t>1.</a:t>
            </a:r>
            <a:r>
              <a:rPr lang="zh-CN" altLang="en-US" sz="4400" b="1" dirty="0">
                <a:solidFill>
                  <a:srgbClr val="0000FF"/>
                </a:solidFill>
                <a:latin typeface="楷体_GB2312" pitchFamily="49" charset="-122"/>
                <a:ea typeface="楷体_GB2312" pitchFamily="49" charset="-122"/>
              </a:rPr>
              <a:t>区分观点和材料，说出两者之间</a:t>
            </a:r>
            <a:endParaRPr lang="zh-CN" altLang="en-US" sz="4400" b="1" dirty="0">
              <a:solidFill>
                <a:srgbClr val="0000FF"/>
              </a:solidFill>
              <a:latin typeface="楷体_GB2312" pitchFamily="49" charset="-122"/>
              <a:ea typeface="楷体_GB2312" pitchFamily="49" charset="-122"/>
            </a:endParaRPr>
          </a:p>
          <a:p>
            <a:pPr marL="762000" lvl="0" indent="-762000" eaLnBrk="1" hangingPunct="1">
              <a:spcBef>
                <a:spcPct val="20000"/>
              </a:spcBef>
            </a:pPr>
            <a:r>
              <a:rPr lang="zh-CN" altLang="en-US" sz="4400" b="1" dirty="0">
                <a:solidFill>
                  <a:srgbClr val="0000FF"/>
                </a:solidFill>
                <a:latin typeface="楷体_GB2312" pitchFamily="49" charset="-122"/>
                <a:ea typeface="楷体_GB2312" pitchFamily="49" charset="-122"/>
              </a:rPr>
              <a:t>的关系，学习寻找观点的方法。 </a:t>
            </a:r>
            <a:endParaRPr lang="zh-CN" altLang="en-US" sz="4400" b="1" dirty="0">
              <a:solidFill>
                <a:srgbClr val="0000FF"/>
              </a:solidFill>
              <a:latin typeface="楷体_GB2312" pitchFamily="49" charset="-122"/>
              <a:ea typeface="楷体_GB2312" pitchFamily="49" charset="-122"/>
            </a:endParaRPr>
          </a:p>
          <a:p>
            <a:pPr marL="762000" lvl="0" indent="-762000" eaLnBrk="1" hangingPunct="1">
              <a:spcBef>
                <a:spcPct val="20000"/>
              </a:spcBef>
            </a:pPr>
            <a:r>
              <a:rPr lang="en-US" altLang="zh-CN" sz="4400" b="1">
                <a:solidFill>
                  <a:srgbClr val="0000FF"/>
                </a:solidFill>
                <a:latin typeface="楷体_GB2312" pitchFamily="49" charset="-122"/>
                <a:ea typeface="楷体_GB2312" pitchFamily="49" charset="-122"/>
              </a:rPr>
              <a:t>2.</a:t>
            </a:r>
            <a:r>
              <a:rPr lang="zh-CN" altLang="en-US" sz="4400" b="1" dirty="0">
                <a:solidFill>
                  <a:srgbClr val="0000FF"/>
                </a:solidFill>
                <a:latin typeface="楷体_GB2312" pitchFamily="49" charset="-122"/>
                <a:ea typeface="楷体_GB2312" pitchFamily="49" charset="-122"/>
              </a:rPr>
              <a:t>培养创造性思维，学习做一个富</a:t>
            </a:r>
            <a:endParaRPr lang="zh-CN" altLang="en-US" sz="4400" b="1" dirty="0">
              <a:solidFill>
                <a:srgbClr val="0000FF"/>
              </a:solidFill>
              <a:latin typeface="楷体_GB2312" pitchFamily="49" charset="-122"/>
              <a:ea typeface="楷体_GB2312" pitchFamily="49" charset="-122"/>
            </a:endParaRPr>
          </a:p>
          <a:p>
            <a:pPr marL="762000" lvl="0" indent="-762000" eaLnBrk="1" hangingPunct="1">
              <a:spcBef>
                <a:spcPct val="20000"/>
              </a:spcBef>
            </a:pPr>
            <a:r>
              <a:rPr lang="zh-CN" altLang="en-US" sz="4400" b="1" dirty="0">
                <a:solidFill>
                  <a:srgbClr val="0000FF"/>
                </a:solidFill>
                <a:latin typeface="楷体_GB2312" pitchFamily="49" charset="-122"/>
                <a:ea typeface="楷体_GB2312" pitchFamily="49" charset="-122"/>
              </a:rPr>
              <a:t>有创造力的人。</a:t>
            </a:r>
            <a:endParaRPr lang="zh-CN" altLang="en-US" sz="4400" b="1" dirty="0">
              <a:solidFill>
                <a:srgbClr val="0000FF"/>
              </a:solidFill>
              <a:latin typeface="楷体_GB2312" pitchFamily="49" charset="-122"/>
              <a:ea typeface="楷体_GB2312" pitchFamily="49" charset="-122"/>
            </a:endParaRPr>
          </a:p>
          <a:p>
            <a:pPr marL="762000" lvl="0" indent="-762000" eaLnBrk="1" hangingPunct="1">
              <a:spcBef>
                <a:spcPct val="20000"/>
              </a:spcBef>
            </a:pPr>
            <a:endParaRPr lang="zh-CN" altLang="en-US" sz="4400" b="1" dirty="0">
              <a:solidFill>
                <a:srgbClr val="0000FF"/>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8252"/>
                                        </p:tgtEl>
                                        <p:attrNameLst>
                                          <p:attrName>style.visibility</p:attrName>
                                        </p:attrNameLst>
                                      </p:cBhvr>
                                      <p:to>
                                        <p:strVal val="visible"/>
                                      </p:to>
                                    </p:set>
                                    <p:anim calcmode="lin" valueType="num">
                                      <p:cBhvr additive="base">
                                        <p:cTn id="7" dur="500" fill="hold"/>
                                        <p:tgtEl>
                                          <p:spTgt spid="138252"/>
                                        </p:tgtEl>
                                        <p:attrNameLst>
                                          <p:attrName>ppt_x</p:attrName>
                                        </p:attrNameLst>
                                      </p:cBhvr>
                                      <p:tavLst>
                                        <p:tav tm="0">
                                          <p:val>
                                            <p:strVal val="0-#ppt_w/2"/>
                                          </p:val>
                                        </p:tav>
                                        <p:tav tm="100000">
                                          <p:val>
                                            <p:strVal val="#ppt_x"/>
                                          </p:val>
                                        </p:tav>
                                      </p:tavLst>
                                    </p:anim>
                                    <p:anim calcmode="lin" valueType="num">
                                      <p:cBhvr additive="base">
                                        <p:cTn id="8" dur="500" fill="hold"/>
                                        <p:tgtEl>
                                          <p:spTgt spid="138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2" name="标题 107521"/>
          <p:cNvSpPr>
            <a:spLocks noGrp="1" noRot="1"/>
          </p:cNvSpPr>
          <p:nvPr>
            <p:ph type="title"/>
          </p:nvPr>
        </p:nvSpPr>
        <p:spPr>
          <a:xfrm>
            <a:off x="323850" y="476250"/>
            <a:ext cx="8540750" cy="1143000"/>
          </a:xfrm>
        </p:spPr>
        <p:txBody>
          <a:bodyPr anchor="ctr"/>
          <a:p>
            <a:pPr algn="ctr"/>
            <a:r>
              <a:rPr lang="zh-CN" altLang="en-US" b="1" dirty="0"/>
              <a:t>字词积累</a:t>
            </a:r>
            <a:endParaRPr lang="en-US" altLang="zh-CN" b="1"/>
          </a:p>
        </p:txBody>
      </p:sp>
      <p:sp>
        <p:nvSpPr>
          <p:cNvPr id="107523" name="文本占位符 107522"/>
          <p:cNvSpPr>
            <a:spLocks noGrp="1" noRot="1"/>
          </p:cNvSpPr>
          <p:nvPr>
            <p:ph type="body" sz="half" idx="1"/>
          </p:nvPr>
        </p:nvSpPr>
        <p:spPr>
          <a:xfrm>
            <a:off x="1065530" y="1619250"/>
            <a:ext cx="3830955" cy="4495800"/>
          </a:xfrm>
        </p:spPr>
        <p:txBody>
          <a:bodyPr>
            <a:noAutofit/>
          </a:bodyPr>
          <a:p>
            <a:pPr>
              <a:lnSpc>
                <a:spcPct val="80000"/>
              </a:lnSpc>
              <a:buNone/>
            </a:pPr>
            <a:r>
              <a:rPr lang="zh-CN" altLang="en-US" sz="3600" dirty="0">
                <a:solidFill>
                  <a:srgbClr val="FF0000"/>
                </a:solidFill>
              </a:rPr>
              <a:t>        </a:t>
            </a:r>
            <a:r>
              <a:rPr lang="en-US" altLang="zh-CN" sz="3600" err="1">
                <a:solidFill>
                  <a:srgbClr val="FF0000"/>
                </a:solidFill>
              </a:rPr>
              <a:t>dì</a:t>
            </a:r>
            <a:endParaRPr lang="en-US" altLang="zh-CN" sz="3600" err="1">
              <a:solidFill>
                <a:srgbClr val="FF0000"/>
              </a:solidFill>
            </a:endParaRPr>
          </a:p>
          <a:p>
            <a:pPr>
              <a:lnSpc>
                <a:spcPct val="80000"/>
              </a:lnSpc>
            </a:pPr>
            <a:r>
              <a:rPr lang="zh-CN" altLang="en-US" sz="3600" b="1" dirty="0"/>
              <a:t>根深</a:t>
            </a:r>
            <a:r>
              <a:rPr lang="zh-CN" altLang="en-US" sz="3600" b="1" u="sng" dirty="0"/>
              <a:t>蒂</a:t>
            </a:r>
            <a:r>
              <a:rPr lang="zh-CN" altLang="en-US" sz="3600" b="1" dirty="0"/>
              <a:t>固</a:t>
            </a:r>
            <a:endParaRPr lang="zh-CN" altLang="en-US" sz="3600" b="1" dirty="0"/>
          </a:p>
          <a:p>
            <a:pPr>
              <a:lnSpc>
                <a:spcPct val="80000"/>
              </a:lnSpc>
              <a:buNone/>
            </a:pPr>
            <a:endParaRPr lang="zh-CN" altLang="en-US" sz="3600" b="1" dirty="0"/>
          </a:p>
          <a:p>
            <a:pPr>
              <a:lnSpc>
                <a:spcPct val="80000"/>
              </a:lnSpc>
              <a:buNone/>
            </a:pPr>
            <a:r>
              <a:rPr lang="en-US" altLang="zh-CN" sz="3600" err="1">
                <a:solidFill>
                  <a:srgbClr val="FF0000"/>
                </a:solidFill>
              </a:rPr>
              <a:t>zī</a:t>
            </a:r>
            <a:endParaRPr lang="en-US" altLang="zh-CN" sz="3600" err="1">
              <a:solidFill>
                <a:srgbClr val="FF0000"/>
              </a:solidFill>
            </a:endParaRPr>
          </a:p>
          <a:p>
            <a:pPr>
              <a:lnSpc>
                <a:spcPct val="80000"/>
              </a:lnSpc>
            </a:pPr>
            <a:r>
              <a:rPr lang="zh-CN" altLang="en-US" sz="3600" b="1" u="sng" dirty="0"/>
              <a:t>孜</a:t>
            </a:r>
            <a:r>
              <a:rPr lang="zh-CN" altLang="en-US" sz="3600" b="1" dirty="0"/>
              <a:t>孜不倦</a:t>
            </a:r>
            <a:endParaRPr lang="zh-CN" altLang="en-US" sz="3600" b="1" dirty="0"/>
          </a:p>
          <a:p>
            <a:pPr>
              <a:lnSpc>
                <a:spcPct val="80000"/>
              </a:lnSpc>
              <a:buNone/>
            </a:pPr>
            <a:endParaRPr lang="zh-CN" altLang="en-US" sz="3600" b="1" dirty="0"/>
          </a:p>
          <a:p>
            <a:pPr>
              <a:lnSpc>
                <a:spcPct val="80000"/>
              </a:lnSpc>
              <a:buNone/>
            </a:pPr>
            <a:r>
              <a:rPr lang="en-US" altLang="zh-CN" sz="3600" err="1">
                <a:solidFill>
                  <a:srgbClr val="FF0000"/>
                </a:solidFill>
              </a:rPr>
              <a:t>qiè</a:t>
            </a:r>
            <a:endParaRPr lang="en-US" altLang="zh-CN" sz="3600" err="1">
              <a:solidFill>
                <a:srgbClr val="FF0000"/>
              </a:solidFill>
            </a:endParaRPr>
          </a:p>
          <a:p>
            <a:pPr>
              <a:lnSpc>
                <a:spcPct val="80000"/>
              </a:lnSpc>
            </a:pPr>
            <a:r>
              <a:rPr lang="zh-CN" altLang="en-US" sz="3600" b="1" u="sng" dirty="0"/>
              <a:t>锲</a:t>
            </a:r>
            <a:r>
              <a:rPr lang="zh-CN" altLang="en-US" sz="3600" b="1" dirty="0"/>
              <a:t>而不舍</a:t>
            </a:r>
            <a:endParaRPr lang="zh-CN" altLang="en-US" sz="3600" b="1" dirty="0"/>
          </a:p>
          <a:p>
            <a:pPr>
              <a:lnSpc>
                <a:spcPct val="80000"/>
              </a:lnSpc>
            </a:pPr>
            <a:endParaRPr lang="zh-CN" altLang="en-US" sz="3600" b="1" u="sng" dirty="0"/>
          </a:p>
        </p:txBody>
      </p:sp>
      <p:sp>
        <p:nvSpPr>
          <p:cNvPr id="107524" name="文本占位符 107523"/>
          <p:cNvSpPr>
            <a:spLocks noGrp="1" noRot="1"/>
          </p:cNvSpPr>
          <p:nvPr>
            <p:ph type="body" sz="half" idx="2"/>
          </p:nvPr>
        </p:nvSpPr>
        <p:spPr>
          <a:xfrm>
            <a:off x="4812030" y="1969453"/>
            <a:ext cx="3814763" cy="4114800"/>
          </a:xfrm>
        </p:spPr>
        <p:txBody>
          <a:bodyPr>
            <a:noAutofit/>
          </a:bodyPr>
          <a:p>
            <a:pPr>
              <a:lnSpc>
                <a:spcPct val="80000"/>
              </a:lnSpc>
              <a:buNone/>
            </a:pPr>
            <a:r>
              <a:rPr lang="zh-CN" altLang="en-US" sz="3600">
                <a:solidFill>
                  <a:srgbClr val="FF0000"/>
                </a:solidFill>
              </a:rPr>
              <a:t> </a:t>
            </a:r>
            <a:r>
              <a:rPr lang="en-US" altLang="zh-CN" sz="3600" err="1">
                <a:solidFill>
                  <a:srgbClr val="FF0000"/>
                </a:solidFill>
              </a:rPr>
              <a:t>jí</a:t>
            </a:r>
            <a:endParaRPr lang="en-US" altLang="zh-CN" sz="3600" err="1">
              <a:solidFill>
                <a:srgbClr val="FF0000"/>
              </a:solidFill>
            </a:endParaRPr>
          </a:p>
          <a:p>
            <a:pPr>
              <a:lnSpc>
                <a:spcPct val="80000"/>
              </a:lnSpc>
            </a:pPr>
            <a:r>
              <a:rPr lang="zh-CN" altLang="en-US" sz="3600" b="1" u="sng" dirty="0"/>
              <a:t>汲</a:t>
            </a:r>
            <a:r>
              <a:rPr lang="zh-CN" altLang="en-US" sz="3600" b="1" dirty="0"/>
              <a:t>取</a:t>
            </a:r>
            <a:endParaRPr lang="zh-CN" altLang="en-US" sz="3600" b="1" dirty="0"/>
          </a:p>
          <a:p>
            <a:pPr>
              <a:lnSpc>
                <a:spcPct val="80000"/>
              </a:lnSpc>
              <a:buNone/>
            </a:pPr>
            <a:endParaRPr lang="zh-CN" altLang="en-US" sz="3600" b="1" dirty="0"/>
          </a:p>
          <a:p>
            <a:pPr>
              <a:lnSpc>
                <a:spcPct val="80000"/>
              </a:lnSpc>
              <a:buNone/>
            </a:pPr>
            <a:r>
              <a:rPr lang="zh-CN" altLang="en-US" sz="3600" dirty="0"/>
              <a:t>           </a:t>
            </a:r>
            <a:r>
              <a:rPr lang="en-US" altLang="zh-CN" sz="3600" err="1">
                <a:solidFill>
                  <a:srgbClr val="FF0000"/>
                </a:solidFill>
              </a:rPr>
              <a:t>yù</a:t>
            </a:r>
            <a:endParaRPr lang="en-US" altLang="zh-CN" sz="3600" err="1">
              <a:solidFill>
                <a:srgbClr val="FF0000"/>
              </a:solidFill>
            </a:endParaRPr>
          </a:p>
          <a:p>
            <a:pPr>
              <a:lnSpc>
                <a:spcPct val="80000"/>
              </a:lnSpc>
            </a:pPr>
            <a:r>
              <a:rPr lang="zh-CN" altLang="en-US" sz="3600" b="1" dirty="0"/>
              <a:t>不言而</a:t>
            </a:r>
            <a:r>
              <a:rPr lang="zh-CN" altLang="en-US" sz="3600" b="1" u="sng" dirty="0"/>
              <a:t>喻</a:t>
            </a:r>
            <a:endParaRPr lang="zh-CN" altLang="en-US" sz="3600" b="1" u="sng" dirty="0"/>
          </a:p>
          <a:p>
            <a:pPr>
              <a:lnSpc>
                <a:spcPct val="80000"/>
              </a:lnSpc>
              <a:buNone/>
            </a:pPr>
            <a:endParaRPr lang="zh-CN" altLang="en-US" sz="3600" b="1" u="sng" dirty="0"/>
          </a:p>
          <a:p>
            <a:pPr>
              <a:lnSpc>
                <a:spcPct val="80000"/>
              </a:lnSpc>
              <a:buNone/>
            </a:pPr>
            <a:r>
              <a:rPr lang="zh-CN" altLang="en-US" sz="3600" dirty="0"/>
              <a:t>  </a:t>
            </a:r>
            <a:r>
              <a:rPr lang="zh-CN" altLang="en-US" sz="3600"/>
              <a:t>       </a:t>
            </a:r>
            <a:r>
              <a:rPr lang="zh-CN" altLang="en-US" sz="3600" dirty="0"/>
              <a:t> </a:t>
            </a:r>
            <a:r>
              <a:rPr lang="en-US" altLang="zh-CN" sz="3600" err="1">
                <a:solidFill>
                  <a:srgbClr val="FF0000"/>
                </a:solidFill>
              </a:rPr>
              <a:t>héng</a:t>
            </a:r>
            <a:endParaRPr lang="en-US" altLang="zh-CN" sz="3600" err="1">
              <a:solidFill>
                <a:srgbClr val="FF0000"/>
              </a:solidFill>
            </a:endParaRPr>
          </a:p>
          <a:p>
            <a:pPr>
              <a:lnSpc>
                <a:spcPct val="80000"/>
              </a:lnSpc>
            </a:pPr>
            <a:r>
              <a:rPr lang="zh-CN" altLang="en-US" sz="3600" b="1" dirty="0"/>
              <a:t>持之以</a:t>
            </a:r>
            <a:r>
              <a:rPr lang="zh-CN" altLang="en-US" sz="3600" b="1" u="sng" dirty="0"/>
              <a:t>恒 </a:t>
            </a:r>
            <a:endParaRPr lang="zh-CN" altLang="en-US" sz="3600" b="1" u="sng" dirty="0"/>
          </a:p>
          <a:p>
            <a:pPr>
              <a:lnSpc>
                <a:spcPct val="80000"/>
              </a:lnSpc>
              <a:buNone/>
            </a:pPr>
            <a:endParaRPr lang="zh-CN" altLang="en-US" sz="3600" u="sng"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7523">
                                            <p:txEl>
                                              <p:charRg st="0" end="13"/>
                                            </p:txEl>
                                          </p:spTgt>
                                        </p:tgtEl>
                                        <p:attrNameLst>
                                          <p:attrName>style.visibility</p:attrName>
                                        </p:attrNameLst>
                                      </p:cBhvr>
                                      <p:to>
                                        <p:strVal val="visible"/>
                                      </p:to>
                                    </p:set>
                                    <p:anim calcmode="lin" valueType="num">
                                      <p:cBhvr additive="base">
                                        <p:cTn id="7" dur="500" fill="hold"/>
                                        <p:tgtEl>
                                          <p:spTgt spid="107523">
                                            <p:txEl>
                                              <p:charRg st="0"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7523">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7523">
                                            <p:txEl>
                                              <p:charRg st="19" end="25"/>
                                            </p:txEl>
                                          </p:spTgt>
                                        </p:tgtEl>
                                        <p:attrNameLst>
                                          <p:attrName>style.visibility</p:attrName>
                                        </p:attrNameLst>
                                      </p:cBhvr>
                                      <p:to>
                                        <p:strVal val="visible"/>
                                      </p:to>
                                    </p:set>
                                    <p:anim calcmode="lin" valueType="num">
                                      <p:cBhvr additive="base">
                                        <p:cTn id="13" dur="500" fill="hold"/>
                                        <p:tgtEl>
                                          <p:spTgt spid="107523">
                                            <p:txEl>
                                              <p:charRg st="19" end="2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7523">
                                            <p:txEl>
                                              <p:charRg st="19" end="2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7523">
                                            <p:txEl>
                                              <p:charRg st="31" end="38"/>
                                            </p:txEl>
                                          </p:spTgt>
                                        </p:tgtEl>
                                        <p:attrNameLst>
                                          <p:attrName>style.visibility</p:attrName>
                                        </p:attrNameLst>
                                      </p:cBhvr>
                                      <p:to>
                                        <p:strVal val="visible"/>
                                      </p:to>
                                    </p:set>
                                    <p:anim calcmode="lin" valueType="num">
                                      <p:cBhvr additive="base">
                                        <p:cTn id="19" dur="500" fill="hold"/>
                                        <p:tgtEl>
                                          <p:spTgt spid="107523">
                                            <p:txEl>
                                              <p:charRg st="31" end="3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7523">
                                            <p:txEl>
                                              <p:charRg st="31" end="3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7524">
                                            <p:txEl>
                                              <p:charRg st="0" end="6"/>
                                            </p:txEl>
                                          </p:spTgt>
                                        </p:tgtEl>
                                        <p:attrNameLst>
                                          <p:attrName>style.visibility</p:attrName>
                                        </p:attrNameLst>
                                      </p:cBhvr>
                                      <p:to>
                                        <p:strVal val="visible"/>
                                      </p:to>
                                    </p:set>
                                    <p:anim calcmode="lin" valueType="num">
                                      <p:cBhvr additive="base">
                                        <p:cTn id="25" dur="500" fill="hold"/>
                                        <p:tgtEl>
                                          <p:spTgt spid="107524">
                                            <p:txEl>
                                              <p:charRg st="0"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7524">
                                            <p:txEl>
                                              <p:charRg st="0"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7524">
                                            <p:txEl>
                                              <p:charRg st="43" end="65"/>
                                            </p:txEl>
                                          </p:spTgt>
                                        </p:tgtEl>
                                        <p:attrNameLst>
                                          <p:attrName>style.visibility</p:attrName>
                                        </p:attrNameLst>
                                      </p:cBhvr>
                                      <p:to>
                                        <p:strVal val="visible"/>
                                      </p:to>
                                    </p:set>
                                    <p:anim calcmode="lin" valueType="num">
                                      <p:cBhvr additive="base">
                                        <p:cTn id="31" dur="500" fill="hold"/>
                                        <p:tgtEl>
                                          <p:spTgt spid="107524">
                                            <p:txEl>
                                              <p:charRg st="43" end="6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7524">
                                            <p:txEl>
                                              <p:charRg st="43" end="6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1" name="矩形 7170"/>
          <p:cNvSpPr/>
          <p:nvPr/>
        </p:nvSpPr>
        <p:spPr>
          <a:xfrm>
            <a:off x="1908175" y="549275"/>
            <a:ext cx="4968875" cy="1512888"/>
          </a:xfrm>
          <a:prstGeom prst="rect">
            <a:avLst/>
          </a:prstGeom>
        </p:spPr>
        <p:txBody>
          <a:bodyPr wrap="none" fromWordArt="1">
            <a:prstTxWarp prst="textDoubleWave1">
              <a:avLst>
                <a:gd name="adj1" fmla="val 6500"/>
                <a:gd name="adj2" fmla="val 0"/>
              </a:avLst>
            </a:prstTxWarp>
            <a:normAutofit/>
          </a:bodyPr>
          <a:p>
            <a:pPr algn="ctr"/>
            <a:r>
              <a:rPr lang="zh-CN" altLang="en-US" sz="3600" b="1">
                <a:ln w="12700" cap="flat" cmpd="sng">
                  <a:solidFill>
                    <a:srgbClr val="0000CC"/>
                  </a:solidFill>
                  <a:prstDash val="solid"/>
                  <a:headEnd type="none" w="med" len="med"/>
                  <a:tailEnd type="none" w="med" len="med"/>
                </a:ln>
                <a:solidFill>
                  <a:srgbClr val="990099"/>
                </a:solidFill>
                <a:effectLst>
                  <a:outerShdw dist="107763" dir="18900000" algn="ctr" rotWithShape="0">
                    <a:srgbClr val="000099"/>
                  </a:outerShdw>
                </a:effectLst>
                <a:latin typeface="宋体" panose="02010600030101010101" pitchFamily="2" charset="-122"/>
                <a:ea typeface="宋体" panose="02010600030101010101" pitchFamily="2" charset="-122"/>
              </a:rPr>
              <a:t>整体感知</a:t>
            </a:r>
            <a:endParaRPr lang="zh-CN" altLang="en-US" sz="3600" b="1">
              <a:ln w="12700" cap="flat" cmpd="sng">
                <a:solidFill>
                  <a:srgbClr val="0000CC"/>
                </a:solidFill>
                <a:prstDash val="solid"/>
                <a:headEnd type="none" w="med" len="med"/>
                <a:tailEnd type="none" w="med" len="med"/>
              </a:ln>
              <a:solidFill>
                <a:srgbClr val="990099"/>
              </a:solidFill>
              <a:effectLst>
                <a:outerShdw dist="107763" dir="18900000" algn="ctr" rotWithShape="0">
                  <a:srgbClr val="000099"/>
                </a:outerShdw>
              </a:effectLst>
              <a:latin typeface="宋体" panose="02010600030101010101" pitchFamily="2" charset="-122"/>
              <a:ea typeface="宋体" panose="02010600030101010101" pitchFamily="2" charset="-122"/>
            </a:endParaRPr>
          </a:p>
        </p:txBody>
      </p:sp>
      <p:sp>
        <p:nvSpPr>
          <p:cNvPr id="7172" name="文本框 7171"/>
          <p:cNvSpPr txBox="1"/>
          <p:nvPr/>
        </p:nvSpPr>
        <p:spPr>
          <a:xfrm>
            <a:off x="1260475" y="2205038"/>
            <a:ext cx="6613525" cy="4419600"/>
          </a:xfrm>
          <a:prstGeom prst="rect">
            <a:avLst/>
          </a:prstGeom>
          <a:noFill/>
          <a:ln w="9525">
            <a:noFill/>
          </a:ln>
        </p:spPr>
        <p:txBody>
          <a:bodyPr>
            <a:spAutoFit/>
          </a:bodyPr>
          <a:p>
            <a:pPr lvl="0"/>
            <a:r>
              <a:rPr lang="zh-CN" altLang="en-US" sz="4400" b="1" dirty="0">
                <a:solidFill>
                  <a:srgbClr val="FF0066"/>
                </a:solidFill>
                <a:latin typeface="Arial" panose="020B0604020202020204" pitchFamily="34" charset="0"/>
                <a:ea typeface="宋体" panose="02010600030101010101" pitchFamily="2" charset="-122"/>
              </a:rPr>
              <a:t>       </a:t>
            </a:r>
            <a:r>
              <a:rPr lang="zh-CN" altLang="en-US" sz="4400" b="1" dirty="0">
                <a:solidFill>
                  <a:srgbClr val="CC00CC"/>
                </a:solidFill>
                <a:latin typeface="Arial" panose="020B0604020202020204" pitchFamily="34" charset="0"/>
                <a:ea typeface="宋体" panose="02010600030101010101" pitchFamily="2" charset="-122"/>
              </a:rPr>
              <a:t> </a:t>
            </a:r>
            <a:r>
              <a:rPr lang="zh-CN" altLang="x-none" sz="4400" b="1" dirty="0">
                <a:solidFill>
                  <a:srgbClr val="FF0066"/>
                </a:solidFill>
                <a:latin typeface="Arial" panose="020B0604020202020204" pitchFamily="34" charset="0"/>
                <a:ea typeface="宋体" panose="02010600030101010101" pitchFamily="2" charset="-122"/>
              </a:rPr>
              <a:t>用自己喜欢的方法阅读（</a:t>
            </a:r>
            <a:r>
              <a:rPr lang="zh-CN" altLang="x-none" sz="4400" b="1" dirty="0">
                <a:solidFill>
                  <a:srgbClr val="0000CC"/>
                </a:solidFill>
                <a:latin typeface="Arial" panose="020B0604020202020204" pitchFamily="34" charset="0"/>
                <a:ea typeface="宋体" panose="02010600030101010101" pitchFamily="2" charset="-122"/>
              </a:rPr>
              <a:t>包括朗读、默读、边读边圈点勾画·······）</a:t>
            </a:r>
            <a:r>
              <a:rPr lang="zh-CN" altLang="x-none" sz="4400" b="1" dirty="0">
                <a:solidFill>
                  <a:srgbClr val="FF0066"/>
                </a:solidFill>
                <a:latin typeface="Arial" panose="020B0604020202020204" pitchFamily="34" charset="0"/>
                <a:ea typeface="宋体" panose="02010600030101010101" pitchFamily="2" charset="-122"/>
              </a:rPr>
              <a:t>课文，</a:t>
            </a:r>
            <a:r>
              <a:rPr lang="zh-CN" altLang="en-US" sz="4400" b="1" dirty="0">
                <a:solidFill>
                  <a:srgbClr val="FF0066"/>
                </a:solidFill>
                <a:latin typeface="Arial" panose="020B0604020202020204" pitchFamily="34" charset="0"/>
                <a:ea typeface="宋体" panose="02010600030101010101" pitchFamily="2" charset="-122"/>
              </a:rPr>
              <a:t>理清文章脉络，把握文章大意。</a:t>
            </a:r>
            <a:endParaRPr lang="zh-CN" altLang="en-US" sz="4400" b="1" dirty="0">
              <a:solidFill>
                <a:srgbClr val="FF0066"/>
              </a:solidFill>
              <a:latin typeface="Arial" panose="020B0604020202020204" pitchFamily="34" charset="0"/>
              <a:ea typeface="宋体" panose="02010600030101010101" pitchFamily="2" charset="-122"/>
            </a:endParaRPr>
          </a:p>
          <a:p>
            <a:pPr lvl="0"/>
            <a:r>
              <a:rPr lang="zh-CN" altLang="en-US" sz="3200" b="1" dirty="0">
                <a:solidFill>
                  <a:srgbClr val="002060"/>
                </a:solidFill>
                <a:latin typeface="Arial" panose="020B0604020202020204" pitchFamily="34" charset="0"/>
                <a:ea typeface="宋体" panose="02010600030101010101" pitchFamily="2" charset="-122"/>
              </a:rPr>
              <a:t>（提示：可以按</a:t>
            </a:r>
            <a:r>
              <a:rPr lang="zh-CN" altLang="en-US" sz="3200" b="1" dirty="0">
                <a:solidFill>
                  <a:srgbClr val="00B050"/>
                </a:solidFill>
                <a:latin typeface="Arial" panose="020B0604020202020204" pitchFamily="34" charset="0"/>
                <a:ea typeface="宋体" panose="02010600030101010101" pitchFamily="2" charset="-122"/>
              </a:rPr>
              <a:t>提出问题</a:t>
            </a:r>
            <a:r>
              <a:rPr lang="en-US" altLang="zh-CN" sz="3200" b="1" dirty="0">
                <a:solidFill>
                  <a:srgbClr val="00B050"/>
                </a:solidFill>
                <a:latin typeface="Arial" panose="020B0604020202020204" pitchFamily="34" charset="0"/>
                <a:ea typeface="宋体" panose="02010600030101010101" pitchFamily="2" charset="-122"/>
              </a:rPr>
              <a:t>-</a:t>
            </a:r>
            <a:r>
              <a:rPr lang="zh-CN" altLang="en-US" sz="3200" b="1" dirty="0">
                <a:solidFill>
                  <a:srgbClr val="00B050"/>
                </a:solidFill>
                <a:latin typeface="Arial" panose="020B0604020202020204" pitchFamily="34" charset="0"/>
                <a:ea typeface="宋体" panose="02010600030101010101" pitchFamily="2" charset="-122"/>
              </a:rPr>
              <a:t>分析问题</a:t>
            </a:r>
            <a:r>
              <a:rPr lang="en-US" altLang="zh-CN" sz="3200" b="1" dirty="0">
                <a:solidFill>
                  <a:srgbClr val="00B050"/>
                </a:solidFill>
                <a:latin typeface="Arial" panose="020B0604020202020204" pitchFamily="34" charset="0"/>
                <a:ea typeface="宋体" panose="02010600030101010101" pitchFamily="2" charset="-122"/>
              </a:rPr>
              <a:t>-</a:t>
            </a:r>
            <a:r>
              <a:rPr lang="zh-CN" altLang="en-US" sz="3200" b="1" dirty="0">
                <a:solidFill>
                  <a:srgbClr val="00B050"/>
                </a:solidFill>
                <a:latin typeface="Arial" panose="020B0604020202020204" pitchFamily="34" charset="0"/>
                <a:ea typeface="宋体" panose="02010600030101010101" pitchFamily="2" charset="-122"/>
              </a:rPr>
              <a:t>解决问题</a:t>
            </a:r>
            <a:r>
              <a:rPr lang="zh-CN" altLang="en-US" sz="3200" b="1" dirty="0">
                <a:solidFill>
                  <a:srgbClr val="002060"/>
                </a:solidFill>
                <a:latin typeface="Arial" panose="020B0604020202020204" pitchFamily="34" charset="0"/>
                <a:ea typeface="宋体" panose="02010600030101010101" pitchFamily="2" charset="-122"/>
              </a:rPr>
              <a:t>来把握文章脉络）</a:t>
            </a:r>
            <a:endParaRPr lang="zh-CN" altLang="en-US" sz="3200" b="1" dirty="0">
              <a:solidFill>
                <a:srgbClr val="00206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3000"/>
                                        <p:tgtEl>
                                          <p:spTgt spid="7171"/>
                                        </p:tgtEl>
                                      </p:cBhvr>
                                    </p:animEffect>
                                    <p:anim calcmode="lin" valueType="num">
                                      <p:cBhvr>
                                        <p:cTn id="8" dur="3000" fill="hold"/>
                                        <p:tgtEl>
                                          <p:spTgt spid="7171"/>
                                        </p:tgtEl>
                                        <p:attrNameLst>
                                          <p:attrName>style.rotation</p:attrName>
                                        </p:attrNameLst>
                                      </p:cBhvr>
                                      <p:tavLst>
                                        <p:tav tm="0">
                                          <p:val>
                                            <p:fltVal val="720.000000"/>
                                          </p:val>
                                        </p:tav>
                                        <p:tav tm="100000">
                                          <p:val>
                                            <p:fltVal val="0.000000"/>
                                          </p:val>
                                        </p:tav>
                                      </p:tavLst>
                                    </p:anim>
                                    <p:anim calcmode="lin" valueType="num">
                                      <p:cBhvr>
                                        <p:cTn id="9" dur="3000" fill="hold"/>
                                        <p:tgtEl>
                                          <p:spTgt spid="7171"/>
                                        </p:tgtEl>
                                        <p:attrNameLst>
                                          <p:attrName>ppt_h</p:attrName>
                                        </p:attrNameLst>
                                      </p:cBhvr>
                                      <p:tavLst>
                                        <p:tav tm="0">
                                          <p:val>
                                            <p:fltVal val="0.000000"/>
                                          </p:val>
                                        </p:tav>
                                        <p:tav tm="100000">
                                          <p:val>
                                            <p:strVal val="#ppt_h"/>
                                          </p:val>
                                        </p:tav>
                                      </p:tavLst>
                                    </p:anim>
                                    <p:anim calcmode="lin" valueType="num">
                                      <p:cBhvr>
                                        <p:cTn id="10" dur="3000" fill="hold"/>
                                        <p:tgtEl>
                                          <p:spTgt spid="7171"/>
                                        </p:tgtEl>
                                        <p:attrNameLst>
                                          <p:attrName>ppt_w</p:attrName>
                                        </p:attrNameLst>
                                      </p:cBhvr>
                                      <p:tavLst>
                                        <p:tav tm="0">
                                          <p:val>
                                            <p:fltVal val="0.00000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172"/>
                                        </p:tgtEl>
                                        <p:attrNameLst>
                                          <p:attrName>style.visibility</p:attrName>
                                        </p:attrNameLst>
                                      </p:cBhvr>
                                      <p:to>
                                        <p:strVal val="visible"/>
                                      </p:to>
                                    </p:set>
                                    <p:animEffect transition="in" filter="circle(in)">
                                      <p:cBhvr>
                                        <p:cTn id="15" dur="3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5" name="Text Box 3"/>
          <p:cNvSpPr txBox="1"/>
          <p:nvPr/>
        </p:nvSpPr>
        <p:spPr>
          <a:xfrm>
            <a:off x="4926013" y="152400"/>
            <a:ext cx="3352800" cy="396875"/>
          </a:xfrm>
          <a:prstGeom prst="rect">
            <a:avLst/>
          </a:prstGeom>
          <a:noFill/>
          <a:ln w="9525">
            <a:noFill/>
          </a:ln>
        </p:spPr>
        <p:txBody>
          <a:bodyPr>
            <a:spAutoFit/>
          </a:bodyPr>
          <a:p>
            <a:pPr lvl="0" algn="just" eaLnBrk="1" hangingPunct="1">
              <a:spcBef>
                <a:spcPct val="50000"/>
              </a:spcBef>
            </a:pPr>
            <a:r>
              <a:rPr lang="en-US" altLang="zh-CN" sz="2000" b="1">
                <a:latin typeface="_x000B__x000C_" charset="0"/>
                <a:ea typeface="宋体" panose="02010600030101010101" pitchFamily="2" charset="-122"/>
              </a:rPr>
              <a:t>     </a:t>
            </a:r>
            <a:endParaRPr lang="en-US" altLang="zh-CN" sz="2400">
              <a:latin typeface="Times New Roman" panose="02020603050405020304" pitchFamily="18" charset="0"/>
              <a:ea typeface="宋体" panose="02010600030101010101" pitchFamily="2" charset="-122"/>
            </a:endParaRPr>
          </a:p>
        </p:txBody>
      </p:sp>
      <p:sp>
        <p:nvSpPr>
          <p:cNvPr id="14338" name="Text Box 2"/>
          <p:cNvSpPr txBox="1"/>
          <p:nvPr/>
        </p:nvSpPr>
        <p:spPr>
          <a:xfrm>
            <a:off x="135890" y="453708"/>
            <a:ext cx="792480" cy="5761037"/>
          </a:xfrm>
          <a:prstGeom prst="rect">
            <a:avLst/>
          </a:prstGeom>
          <a:noFill/>
          <a:ln w="9525">
            <a:noFill/>
          </a:ln>
        </p:spPr>
        <p:txBody>
          <a:bodyPr vert="eaVert">
            <a:spAutoFit/>
          </a:bodyPr>
          <a:p>
            <a:pPr lvl="0" eaLnBrk="0" hangingPunct="0"/>
            <a:r>
              <a:rPr lang="zh-CN" altLang="en-US" sz="4000" b="1" dirty="0">
                <a:solidFill>
                  <a:srgbClr val="FF0000"/>
                </a:solidFill>
                <a:latin typeface="Times New Roman" panose="02020603050405020304" pitchFamily="18" charset="0"/>
                <a:ea typeface="黑体" panose="02010609060101010101" charset="-122"/>
              </a:rPr>
              <a:t>事物的正确答案不止一个</a:t>
            </a:r>
            <a:endParaRPr lang="zh-CN" altLang="en-US" sz="4000" b="1" dirty="0">
              <a:solidFill>
                <a:srgbClr val="FF0000"/>
              </a:solidFill>
              <a:latin typeface="Times New Roman" panose="02020603050405020304" pitchFamily="18" charset="0"/>
              <a:ea typeface="黑体" panose="02010609060101010101" charset="-122"/>
            </a:endParaRPr>
          </a:p>
        </p:txBody>
      </p:sp>
      <p:sp>
        <p:nvSpPr>
          <p:cNvPr id="14339" name="Rectangle 3"/>
          <p:cNvSpPr/>
          <p:nvPr/>
        </p:nvSpPr>
        <p:spPr>
          <a:xfrm>
            <a:off x="1295400" y="152400"/>
            <a:ext cx="7272338" cy="1066800"/>
          </a:xfrm>
          <a:prstGeom prst="rect">
            <a:avLst/>
          </a:prstGeom>
          <a:noFill/>
          <a:ln w="9525">
            <a:noFill/>
          </a:ln>
        </p:spPr>
        <p:txBody>
          <a:bodyPr>
            <a:spAutoFit/>
          </a:bodyPr>
          <a:p>
            <a:pPr lvl="0" eaLnBrk="0" hangingPunct="0"/>
            <a:r>
              <a:rPr lang="en-US" altLang="zh-CN" sz="3200" b="1">
                <a:solidFill>
                  <a:srgbClr val="0000FF"/>
                </a:solidFill>
                <a:latin typeface="楷体_GB2312" pitchFamily="49" charset="-122"/>
                <a:ea typeface="楷体_GB2312" pitchFamily="49" charset="-122"/>
              </a:rPr>
              <a:t>1</a:t>
            </a:r>
            <a:r>
              <a:rPr lang="zh-CN" altLang="en-US" sz="3200" b="1" dirty="0">
                <a:solidFill>
                  <a:srgbClr val="0000FF"/>
                </a:solidFill>
                <a:latin typeface="楷体_GB2312" pitchFamily="49" charset="-122"/>
                <a:ea typeface="楷体_GB2312" pitchFamily="49" charset="-122"/>
              </a:rPr>
              <a:t>、提出问题：数学问题→生活问题</a:t>
            </a:r>
            <a:endParaRPr lang="zh-CN" altLang="en-US" sz="3200" b="1" dirty="0">
              <a:solidFill>
                <a:srgbClr val="0000FF"/>
              </a:solidFill>
              <a:latin typeface="楷体_GB2312" pitchFamily="49" charset="-122"/>
              <a:ea typeface="楷体_GB2312" pitchFamily="49" charset="-122"/>
            </a:endParaRPr>
          </a:p>
          <a:p>
            <a:pPr lvl="0" eaLnBrk="0" hangingPunct="0"/>
            <a:r>
              <a:rPr lang="zh-CN" altLang="en-US" sz="3200" b="1" dirty="0">
                <a:solidFill>
                  <a:srgbClr val="0000FF"/>
                </a:solidFill>
                <a:latin typeface="楷体_GB2312" pitchFamily="49" charset="-122"/>
                <a:ea typeface="楷体_GB2312" pitchFamily="49" charset="-122"/>
              </a:rPr>
              <a:t>   </a:t>
            </a:r>
            <a:r>
              <a:rPr lang="zh-CN" altLang="en-US" sz="3200" b="1" dirty="0">
                <a:solidFill>
                  <a:srgbClr val="0000FF"/>
                </a:solidFill>
                <a:latin typeface="Arial" panose="020B0604020202020204" pitchFamily="34" charset="0"/>
                <a:ea typeface="楷体_GB2312" pitchFamily="49" charset="-122"/>
              </a:rPr>
              <a:t>“</a:t>
            </a:r>
            <a:r>
              <a:rPr lang="zh-CN" altLang="en-US" sz="3200" b="1" dirty="0">
                <a:solidFill>
                  <a:srgbClr val="FF0066"/>
                </a:solidFill>
                <a:latin typeface="楷体_GB2312" pitchFamily="49" charset="-122"/>
                <a:ea typeface="楷体_GB2312" pitchFamily="49" charset="-122"/>
              </a:rPr>
              <a:t>事物的正确答案不止一个</a:t>
            </a:r>
            <a:r>
              <a:rPr lang="zh-CN" altLang="en-US" sz="3200" b="1" dirty="0">
                <a:solidFill>
                  <a:srgbClr val="0000FF"/>
                </a:solidFill>
                <a:latin typeface="Arial" panose="020B0604020202020204" pitchFamily="34" charset="0"/>
                <a:ea typeface="楷体_GB2312" pitchFamily="49" charset="-122"/>
              </a:rPr>
              <a:t>”</a:t>
            </a:r>
            <a:endParaRPr lang="zh-CN" altLang="en-US" sz="3200" b="1" dirty="0">
              <a:solidFill>
                <a:srgbClr val="0000FF"/>
              </a:solidFill>
              <a:latin typeface="楷体_GB2312" pitchFamily="49" charset="-122"/>
              <a:ea typeface="楷体_GB2312" pitchFamily="49" charset="-122"/>
            </a:endParaRPr>
          </a:p>
        </p:txBody>
      </p:sp>
      <p:sp>
        <p:nvSpPr>
          <p:cNvPr id="14340" name="AutoShape 4"/>
          <p:cNvSpPr/>
          <p:nvPr/>
        </p:nvSpPr>
        <p:spPr>
          <a:xfrm>
            <a:off x="823913" y="584200"/>
            <a:ext cx="504825" cy="5040313"/>
          </a:xfrm>
          <a:prstGeom prst="leftBrace">
            <a:avLst>
              <a:gd name="adj1" fmla="val 83202"/>
              <a:gd name="adj2" fmla="val 50000"/>
            </a:avLst>
          </a:prstGeom>
          <a:noFill/>
          <a:ln w="9525" cap="flat" cmpd="sng">
            <a:solidFill>
              <a:schemeClr val="tx1"/>
            </a:solidFill>
            <a:prstDash val="solid"/>
            <a:headEnd type="none" w="med" len="med"/>
            <a:tailEnd type="none" w="med" len="med"/>
          </a:ln>
        </p:spPr>
        <p:txBody>
          <a:bodyPr wrap="none" anchor="ctr"/>
          <a:p>
            <a:pPr lvl="0" eaLnBrk="0" hangingPunct="0"/>
            <a:endParaRPr lang="zh-CN" altLang="zh-CN" sz="2400" b="1" dirty="0">
              <a:latin typeface="Times New Roman" panose="02020603050405020304" pitchFamily="18" charset="0"/>
              <a:ea typeface="宋体" panose="02010600030101010101" pitchFamily="2" charset="-122"/>
            </a:endParaRPr>
          </a:p>
        </p:txBody>
      </p:sp>
      <p:sp>
        <p:nvSpPr>
          <p:cNvPr id="14341" name="Text Box 5"/>
          <p:cNvSpPr txBox="1"/>
          <p:nvPr/>
        </p:nvSpPr>
        <p:spPr>
          <a:xfrm>
            <a:off x="1147763" y="2133600"/>
            <a:ext cx="2940050" cy="2041525"/>
          </a:xfrm>
          <a:prstGeom prst="rect">
            <a:avLst/>
          </a:prstGeom>
          <a:noFill/>
          <a:ln w="9525">
            <a:noFill/>
          </a:ln>
        </p:spPr>
        <p:txBody>
          <a:bodyPr>
            <a:spAutoFit/>
          </a:bodyPr>
          <a:p>
            <a:pPr lvl="0" eaLnBrk="0" hangingPunct="0"/>
            <a:r>
              <a:rPr lang="en-US" altLang="zh-CN" sz="3200" b="1">
                <a:solidFill>
                  <a:srgbClr val="0000FF"/>
                </a:solidFill>
                <a:latin typeface="楷体_GB2312" pitchFamily="49" charset="-122"/>
                <a:ea typeface="楷体_GB2312" pitchFamily="49" charset="-122"/>
              </a:rPr>
              <a:t>2</a:t>
            </a:r>
            <a:r>
              <a:rPr lang="zh-CN" altLang="en-US" sz="3200" b="1" dirty="0">
                <a:solidFill>
                  <a:srgbClr val="0000FF"/>
                </a:solidFill>
                <a:latin typeface="楷体_GB2312" pitchFamily="49" charset="-122"/>
                <a:ea typeface="楷体_GB2312" pitchFamily="49" charset="-122"/>
              </a:rPr>
              <a:t>、分析问题：探求第二种答案，有赖于</a:t>
            </a:r>
            <a:r>
              <a:rPr lang="zh-CN" altLang="en-US" sz="3200" b="1" dirty="0">
                <a:solidFill>
                  <a:srgbClr val="FF0066"/>
                </a:solidFill>
                <a:latin typeface="楷体_GB2312" pitchFamily="49" charset="-122"/>
                <a:ea typeface="楷体_GB2312" pitchFamily="49" charset="-122"/>
              </a:rPr>
              <a:t>创造性的思维</a:t>
            </a:r>
            <a:endParaRPr lang="zh-CN" altLang="en-US" sz="3200" b="1" dirty="0">
              <a:solidFill>
                <a:srgbClr val="FF0066"/>
              </a:solidFill>
              <a:latin typeface="楷体_GB2312" pitchFamily="49" charset="-122"/>
              <a:ea typeface="楷体_GB2312" pitchFamily="49" charset="-122"/>
            </a:endParaRPr>
          </a:p>
        </p:txBody>
      </p:sp>
      <p:sp>
        <p:nvSpPr>
          <p:cNvPr id="14342" name="Text Box 6"/>
          <p:cNvSpPr txBox="1"/>
          <p:nvPr/>
        </p:nvSpPr>
        <p:spPr>
          <a:xfrm>
            <a:off x="1371600" y="5181600"/>
            <a:ext cx="7086600" cy="1554163"/>
          </a:xfrm>
          <a:prstGeom prst="rect">
            <a:avLst/>
          </a:prstGeom>
          <a:noFill/>
          <a:ln w="9525">
            <a:noFill/>
          </a:ln>
        </p:spPr>
        <p:txBody>
          <a:bodyPr>
            <a:spAutoFit/>
          </a:bodyPr>
          <a:p>
            <a:pPr lvl="0" eaLnBrk="0" hangingPunct="0"/>
            <a:r>
              <a:rPr lang="en-US" altLang="zh-CN" sz="3200" b="1">
                <a:solidFill>
                  <a:srgbClr val="0000FF"/>
                </a:solidFill>
                <a:latin typeface="楷体_GB2312" pitchFamily="49" charset="-122"/>
                <a:ea typeface="楷体_GB2312" pitchFamily="49" charset="-122"/>
              </a:rPr>
              <a:t>3</a:t>
            </a:r>
            <a:r>
              <a:rPr lang="zh-CN" altLang="en-US" sz="3200" b="1" dirty="0">
                <a:solidFill>
                  <a:srgbClr val="0000FF"/>
                </a:solidFill>
                <a:latin typeface="楷体_GB2312" pitchFamily="49" charset="-122"/>
                <a:ea typeface="楷体_GB2312" pitchFamily="49" charset="-122"/>
              </a:rPr>
              <a:t>、解决问题：任何人都拥有创造力，要成为一个富有创造力的人，关键要具备三个要素。 </a:t>
            </a:r>
            <a:endParaRPr lang="zh-CN" altLang="en-US" sz="3200" b="1" dirty="0">
              <a:solidFill>
                <a:srgbClr val="0000FF"/>
              </a:solidFill>
              <a:latin typeface="楷体_GB2312" pitchFamily="49" charset="-122"/>
              <a:ea typeface="楷体_GB2312" pitchFamily="49" charset="-122"/>
            </a:endParaRPr>
          </a:p>
        </p:txBody>
      </p:sp>
      <p:sp>
        <p:nvSpPr>
          <p:cNvPr id="14343" name="AutoShape 7"/>
          <p:cNvSpPr/>
          <p:nvPr/>
        </p:nvSpPr>
        <p:spPr>
          <a:xfrm>
            <a:off x="2300288" y="1243013"/>
            <a:ext cx="144462" cy="1008062"/>
          </a:xfrm>
          <a:prstGeom prst="downArrow">
            <a:avLst>
              <a:gd name="adj1" fmla="val 50000"/>
              <a:gd name="adj2" fmla="val 174451"/>
            </a:avLst>
          </a:prstGeom>
          <a:solidFill>
            <a:srgbClr val="0000FF"/>
          </a:solidFill>
          <a:ln w="9525" cap="flat" cmpd="sng">
            <a:solidFill>
              <a:schemeClr val="tx1"/>
            </a:solidFill>
            <a:prstDash val="solid"/>
            <a:miter/>
            <a:headEnd type="none" w="med" len="med"/>
            <a:tailEnd type="none" w="med" len="med"/>
          </a:ln>
        </p:spPr>
        <p:txBody>
          <a:bodyPr vert="eaVert" wrap="none" anchor="ctr"/>
          <a:p>
            <a:pPr lvl="0" eaLnBrk="0" hangingPunct="0"/>
            <a:endParaRPr lang="zh-CN" altLang="en-US" sz="2400" dirty="0">
              <a:latin typeface="Times New Roman" panose="02020603050405020304" pitchFamily="18" charset="0"/>
              <a:ea typeface="宋体" panose="02010600030101010101" pitchFamily="2" charset="-122"/>
            </a:endParaRPr>
          </a:p>
        </p:txBody>
      </p:sp>
      <p:sp>
        <p:nvSpPr>
          <p:cNvPr id="14344" name="AutoShape 8"/>
          <p:cNvSpPr/>
          <p:nvPr/>
        </p:nvSpPr>
        <p:spPr>
          <a:xfrm>
            <a:off x="3706813" y="1981200"/>
            <a:ext cx="215900" cy="2159000"/>
          </a:xfrm>
          <a:prstGeom prst="leftBrace">
            <a:avLst>
              <a:gd name="adj1" fmla="val 83333"/>
              <a:gd name="adj2" fmla="val 50000"/>
            </a:avLst>
          </a:prstGeom>
          <a:noFill/>
          <a:ln w="9525" cap="flat" cmpd="sng">
            <a:solidFill>
              <a:schemeClr val="tx1"/>
            </a:solidFill>
            <a:prstDash val="solid"/>
            <a:headEnd type="none" w="med" len="med"/>
            <a:tailEnd type="none" w="med" len="med"/>
          </a:ln>
        </p:spPr>
        <p:txBody>
          <a:bodyPr wrap="none" anchor="ctr"/>
          <a:p>
            <a:pPr lvl="0" eaLnBrk="0" hangingPunct="0"/>
            <a:endParaRPr lang="zh-CN" altLang="en-US" sz="2400" dirty="0">
              <a:solidFill>
                <a:srgbClr val="660066"/>
              </a:solidFill>
              <a:latin typeface="Times New Roman" panose="02020603050405020304" pitchFamily="18" charset="0"/>
              <a:ea typeface="宋体" panose="02010600030101010101" pitchFamily="2" charset="-122"/>
            </a:endParaRPr>
          </a:p>
        </p:txBody>
      </p:sp>
      <p:sp>
        <p:nvSpPr>
          <p:cNvPr id="14345" name="Text Box 9"/>
          <p:cNvSpPr txBox="1"/>
          <p:nvPr/>
        </p:nvSpPr>
        <p:spPr>
          <a:xfrm>
            <a:off x="3935413" y="1665288"/>
            <a:ext cx="1008062" cy="946150"/>
          </a:xfrm>
          <a:prstGeom prst="rect">
            <a:avLst/>
          </a:prstGeom>
          <a:noFill/>
          <a:ln w="9525">
            <a:noFill/>
          </a:ln>
        </p:spPr>
        <p:txBody>
          <a:bodyPr>
            <a:spAutoFit/>
          </a:bodyPr>
          <a:p>
            <a:pPr lvl="0" eaLnBrk="0" hangingPunct="0"/>
            <a:r>
              <a:rPr lang="zh-CN" altLang="en-US" sz="2800" b="1" dirty="0">
                <a:solidFill>
                  <a:srgbClr val="660066"/>
                </a:solidFill>
                <a:latin typeface="楷体_GB2312" pitchFamily="49" charset="-122"/>
                <a:ea typeface="楷体_GB2312" pitchFamily="49" charset="-122"/>
              </a:rPr>
              <a:t>必需要素</a:t>
            </a:r>
            <a:endParaRPr lang="zh-CN" altLang="en-US" sz="2800" b="1" dirty="0">
              <a:solidFill>
                <a:srgbClr val="660066"/>
              </a:solidFill>
              <a:latin typeface="楷体_GB2312" pitchFamily="49" charset="-122"/>
              <a:ea typeface="楷体_GB2312" pitchFamily="49" charset="-122"/>
            </a:endParaRPr>
          </a:p>
        </p:txBody>
      </p:sp>
      <p:sp>
        <p:nvSpPr>
          <p:cNvPr id="14346" name="Text Box 10"/>
          <p:cNvSpPr txBox="1"/>
          <p:nvPr/>
        </p:nvSpPr>
        <p:spPr>
          <a:xfrm>
            <a:off x="3944938" y="3681413"/>
            <a:ext cx="1008062" cy="946150"/>
          </a:xfrm>
          <a:prstGeom prst="rect">
            <a:avLst/>
          </a:prstGeom>
          <a:noFill/>
          <a:ln w="9525">
            <a:noFill/>
          </a:ln>
        </p:spPr>
        <p:txBody>
          <a:bodyPr>
            <a:spAutoFit/>
          </a:bodyPr>
          <a:p>
            <a:pPr lvl="0" eaLnBrk="0" hangingPunct="0"/>
            <a:r>
              <a:rPr lang="zh-CN" altLang="en-US" sz="2800" b="1" dirty="0">
                <a:solidFill>
                  <a:srgbClr val="660066"/>
                </a:solidFill>
                <a:latin typeface="楷体_GB2312" pitchFamily="49" charset="-122"/>
                <a:ea typeface="楷体_GB2312" pitchFamily="49" charset="-122"/>
              </a:rPr>
              <a:t>区分根据</a:t>
            </a:r>
            <a:endParaRPr lang="zh-CN" altLang="en-US" sz="2800" b="1" dirty="0">
              <a:solidFill>
                <a:srgbClr val="660066"/>
              </a:solidFill>
              <a:latin typeface="楷体_GB2312" pitchFamily="49" charset="-122"/>
              <a:ea typeface="楷体_GB2312" pitchFamily="49" charset="-122"/>
            </a:endParaRPr>
          </a:p>
        </p:txBody>
      </p:sp>
      <p:sp>
        <p:nvSpPr>
          <p:cNvPr id="14347" name="AutoShape 11"/>
          <p:cNvSpPr/>
          <p:nvPr/>
        </p:nvSpPr>
        <p:spPr>
          <a:xfrm>
            <a:off x="4784725" y="1665288"/>
            <a:ext cx="215900" cy="1079500"/>
          </a:xfrm>
          <a:prstGeom prst="leftBrace">
            <a:avLst>
              <a:gd name="adj1" fmla="val 41666"/>
              <a:gd name="adj2" fmla="val 50000"/>
            </a:avLst>
          </a:prstGeom>
          <a:noFill/>
          <a:ln w="9525" cap="flat" cmpd="sng">
            <a:solidFill>
              <a:schemeClr val="tx1"/>
            </a:solidFill>
            <a:prstDash val="solid"/>
            <a:headEnd type="none" w="med" len="med"/>
            <a:tailEnd type="none" w="med" len="med"/>
          </a:ln>
        </p:spPr>
        <p:txBody>
          <a:bodyPr wrap="none" anchor="ctr"/>
          <a:p>
            <a:pPr lvl="0" eaLnBrk="0" hangingPunct="0"/>
            <a:endParaRPr lang="zh-CN" altLang="en-US" sz="2400" dirty="0">
              <a:solidFill>
                <a:srgbClr val="660066"/>
              </a:solidFill>
              <a:latin typeface="Times New Roman" panose="02020603050405020304" pitchFamily="18" charset="0"/>
              <a:ea typeface="宋体" panose="02010600030101010101" pitchFamily="2" charset="-122"/>
            </a:endParaRPr>
          </a:p>
        </p:txBody>
      </p:sp>
      <p:sp>
        <p:nvSpPr>
          <p:cNvPr id="14348" name="Text Box 12"/>
          <p:cNvSpPr txBox="1"/>
          <p:nvPr/>
        </p:nvSpPr>
        <p:spPr>
          <a:xfrm>
            <a:off x="4929188" y="1304925"/>
            <a:ext cx="2808287" cy="519113"/>
          </a:xfrm>
          <a:prstGeom prst="rect">
            <a:avLst/>
          </a:prstGeom>
          <a:noFill/>
          <a:ln w="9525">
            <a:noFill/>
          </a:ln>
        </p:spPr>
        <p:txBody>
          <a:bodyPr>
            <a:spAutoFit/>
          </a:bodyPr>
          <a:p>
            <a:pPr lvl="0" eaLnBrk="0" hangingPunct="0"/>
            <a:r>
              <a:rPr lang="en-US" altLang="zh-CN" sz="2800" b="1">
                <a:solidFill>
                  <a:srgbClr val="660066"/>
                </a:solidFill>
                <a:latin typeface="楷体_GB2312" pitchFamily="49" charset="-122"/>
                <a:ea typeface="楷体_GB2312" pitchFamily="49" charset="-122"/>
              </a:rPr>
              <a:t>a. </a:t>
            </a:r>
            <a:r>
              <a:rPr lang="zh-CN" altLang="en-US" sz="2800" b="1" dirty="0">
                <a:solidFill>
                  <a:srgbClr val="660066"/>
                </a:solidFill>
                <a:latin typeface="楷体_GB2312" pitchFamily="49" charset="-122"/>
                <a:ea typeface="楷体_GB2312" pitchFamily="49" charset="-122"/>
              </a:rPr>
              <a:t>渊博的知识</a:t>
            </a:r>
            <a:endParaRPr lang="zh-CN" altLang="en-US" sz="2800" b="1" dirty="0">
              <a:solidFill>
                <a:srgbClr val="660066"/>
              </a:solidFill>
              <a:latin typeface="楷体_GB2312" pitchFamily="49" charset="-122"/>
              <a:ea typeface="楷体_GB2312" pitchFamily="49" charset="-122"/>
            </a:endParaRPr>
          </a:p>
        </p:txBody>
      </p:sp>
      <p:sp>
        <p:nvSpPr>
          <p:cNvPr id="14349" name="Text Box 13"/>
          <p:cNvSpPr txBox="1"/>
          <p:nvPr/>
        </p:nvSpPr>
        <p:spPr>
          <a:xfrm>
            <a:off x="4929188" y="1873250"/>
            <a:ext cx="4111625" cy="488950"/>
          </a:xfrm>
          <a:prstGeom prst="rect">
            <a:avLst/>
          </a:prstGeom>
          <a:noFill/>
          <a:ln w="9525">
            <a:noFill/>
          </a:ln>
        </p:spPr>
        <p:txBody>
          <a:bodyPr>
            <a:spAutoFit/>
          </a:bodyPr>
          <a:p>
            <a:pPr lvl="0" eaLnBrk="0" hangingPunct="0"/>
            <a:r>
              <a:rPr lang="en-US" altLang="zh-CN" sz="2600" b="1">
                <a:solidFill>
                  <a:srgbClr val="660066"/>
                </a:solidFill>
                <a:latin typeface="楷体_GB2312" pitchFamily="49" charset="-122"/>
                <a:ea typeface="楷体_GB2312" pitchFamily="49" charset="-122"/>
              </a:rPr>
              <a:t>b. </a:t>
            </a:r>
            <a:r>
              <a:rPr lang="zh-CN" altLang="en-US" sz="2600" b="1" dirty="0">
                <a:solidFill>
                  <a:srgbClr val="660066"/>
                </a:solidFill>
                <a:latin typeface="楷体_GB2312" pitchFamily="49" charset="-122"/>
                <a:ea typeface="楷体_GB2312" pitchFamily="49" charset="-122"/>
              </a:rPr>
              <a:t>活用知识的态度和意识</a:t>
            </a:r>
            <a:endParaRPr lang="zh-CN" altLang="en-US" sz="2600" b="1" dirty="0">
              <a:solidFill>
                <a:srgbClr val="660066"/>
              </a:solidFill>
              <a:latin typeface="楷体_GB2312" pitchFamily="49" charset="-122"/>
              <a:ea typeface="楷体_GB2312" pitchFamily="49" charset="-122"/>
            </a:endParaRPr>
          </a:p>
        </p:txBody>
      </p:sp>
      <p:sp>
        <p:nvSpPr>
          <p:cNvPr id="14350" name="Text Box 14"/>
          <p:cNvSpPr txBox="1"/>
          <p:nvPr/>
        </p:nvSpPr>
        <p:spPr>
          <a:xfrm>
            <a:off x="4929188" y="2386013"/>
            <a:ext cx="3527425" cy="519112"/>
          </a:xfrm>
          <a:prstGeom prst="rect">
            <a:avLst/>
          </a:prstGeom>
          <a:noFill/>
          <a:ln w="9525">
            <a:noFill/>
          </a:ln>
        </p:spPr>
        <p:txBody>
          <a:bodyPr>
            <a:spAutoFit/>
          </a:bodyPr>
          <a:p>
            <a:pPr lvl="0" eaLnBrk="0" hangingPunct="0"/>
            <a:r>
              <a:rPr lang="en-US" altLang="zh-CN" sz="2800" b="1">
                <a:solidFill>
                  <a:srgbClr val="660066"/>
                </a:solidFill>
                <a:latin typeface="楷体_GB2312" pitchFamily="49" charset="-122"/>
                <a:ea typeface="楷体_GB2312" pitchFamily="49" charset="-122"/>
              </a:rPr>
              <a:t>c. </a:t>
            </a:r>
            <a:r>
              <a:rPr lang="zh-CN" altLang="en-US" sz="2800" b="1" dirty="0">
                <a:solidFill>
                  <a:srgbClr val="660066"/>
                </a:solidFill>
                <a:latin typeface="楷体_GB2312" pitchFamily="49" charset="-122"/>
                <a:ea typeface="楷体_GB2312" pitchFamily="49" charset="-122"/>
              </a:rPr>
              <a:t>持之以恒的毅力</a:t>
            </a:r>
            <a:endParaRPr lang="zh-CN" altLang="en-US" sz="2800" b="1" dirty="0">
              <a:solidFill>
                <a:srgbClr val="660066"/>
              </a:solidFill>
              <a:latin typeface="楷体_GB2312" pitchFamily="49" charset="-122"/>
              <a:ea typeface="楷体_GB2312" pitchFamily="49" charset="-122"/>
            </a:endParaRPr>
          </a:p>
        </p:txBody>
      </p:sp>
      <p:sp>
        <p:nvSpPr>
          <p:cNvPr id="14351" name="AutoShape 15"/>
          <p:cNvSpPr/>
          <p:nvPr/>
        </p:nvSpPr>
        <p:spPr>
          <a:xfrm>
            <a:off x="4811713" y="3679825"/>
            <a:ext cx="217487" cy="865188"/>
          </a:xfrm>
          <a:prstGeom prst="leftBrace">
            <a:avLst>
              <a:gd name="adj1" fmla="val 33150"/>
              <a:gd name="adj2" fmla="val 50000"/>
            </a:avLst>
          </a:prstGeom>
          <a:noFill/>
          <a:ln w="9525" cap="flat" cmpd="sng">
            <a:solidFill>
              <a:schemeClr val="tx1"/>
            </a:solidFill>
            <a:prstDash val="solid"/>
            <a:headEnd type="none" w="med" len="med"/>
            <a:tailEnd type="none" w="med" len="med"/>
          </a:ln>
        </p:spPr>
        <p:txBody>
          <a:bodyPr wrap="none" anchor="ctr"/>
          <a:p>
            <a:pPr lvl="0" eaLnBrk="0" hangingPunct="0"/>
            <a:endParaRPr lang="zh-CN" altLang="en-US" sz="2400" dirty="0">
              <a:solidFill>
                <a:srgbClr val="660066"/>
              </a:solidFill>
              <a:latin typeface="Times New Roman" panose="02020603050405020304" pitchFamily="18" charset="0"/>
              <a:ea typeface="宋体" panose="02010600030101010101" pitchFamily="2" charset="-122"/>
            </a:endParaRPr>
          </a:p>
        </p:txBody>
      </p:sp>
      <p:sp>
        <p:nvSpPr>
          <p:cNvPr id="14352" name="Text Box 16"/>
          <p:cNvSpPr txBox="1"/>
          <p:nvPr/>
        </p:nvSpPr>
        <p:spPr>
          <a:xfrm>
            <a:off x="5072063" y="3392488"/>
            <a:ext cx="3995737" cy="519112"/>
          </a:xfrm>
          <a:prstGeom prst="rect">
            <a:avLst/>
          </a:prstGeom>
          <a:noFill/>
          <a:ln w="9525">
            <a:noFill/>
          </a:ln>
        </p:spPr>
        <p:txBody>
          <a:bodyPr>
            <a:spAutoFit/>
          </a:bodyPr>
          <a:p>
            <a:pPr lvl="0" eaLnBrk="0" hangingPunct="0"/>
            <a:r>
              <a:rPr lang="en-US" altLang="zh-CN" sz="2800" b="1">
                <a:solidFill>
                  <a:srgbClr val="660066"/>
                </a:solidFill>
                <a:latin typeface="楷体_GB2312" pitchFamily="49" charset="-122"/>
                <a:ea typeface="楷体_GB2312" pitchFamily="49" charset="-122"/>
              </a:rPr>
              <a:t>a.</a:t>
            </a:r>
            <a:r>
              <a:rPr lang="zh-CN" altLang="en-US" sz="2800" b="1" dirty="0">
                <a:solidFill>
                  <a:srgbClr val="660066"/>
                </a:solidFill>
                <a:latin typeface="楷体_GB2312" pitchFamily="49" charset="-122"/>
                <a:ea typeface="楷体_GB2312" pitchFamily="49" charset="-122"/>
              </a:rPr>
              <a:t>缺乏的人：自我压制</a:t>
            </a:r>
            <a:endParaRPr lang="zh-CN" altLang="en-US" sz="2800" b="1" dirty="0">
              <a:solidFill>
                <a:srgbClr val="660066"/>
              </a:solidFill>
              <a:latin typeface="楷体_GB2312" pitchFamily="49" charset="-122"/>
              <a:ea typeface="楷体_GB2312" pitchFamily="49" charset="-122"/>
            </a:endParaRPr>
          </a:p>
        </p:txBody>
      </p:sp>
      <p:sp>
        <p:nvSpPr>
          <p:cNvPr id="14353" name="Text Box 17"/>
          <p:cNvSpPr txBox="1"/>
          <p:nvPr/>
        </p:nvSpPr>
        <p:spPr>
          <a:xfrm>
            <a:off x="5067300" y="4184650"/>
            <a:ext cx="3924300" cy="946150"/>
          </a:xfrm>
          <a:prstGeom prst="rect">
            <a:avLst/>
          </a:prstGeom>
          <a:noFill/>
          <a:ln w="9525">
            <a:noFill/>
          </a:ln>
        </p:spPr>
        <p:txBody>
          <a:bodyPr>
            <a:spAutoFit/>
          </a:bodyPr>
          <a:p>
            <a:pPr lvl="0" eaLnBrk="0" hangingPunct="0"/>
            <a:r>
              <a:rPr lang="en-US" altLang="zh-CN" sz="2800" b="1">
                <a:solidFill>
                  <a:srgbClr val="660066"/>
                </a:solidFill>
                <a:latin typeface="楷体_GB2312" pitchFamily="49" charset="-122"/>
                <a:ea typeface="楷体_GB2312" pitchFamily="49" charset="-122"/>
              </a:rPr>
              <a:t>b.</a:t>
            </a:r>
            <a:r>
              <a:rPr lang="zh-CN" altLang="en-US" sz="2800" b="1" dirty="0">
                <a:solidFill>
                  <a:srgbClr val="660066"/>
                </a:solidFill>
                <a:latin typeface="楷体_GB2312" pitchFamily="49" charset="-122"/>
                <a:ea typeface="楷体_GB2312" pitchFamily="49" charset="-122"/>
              </a:rPr>
              <a:t>拥有的人：留意细小的想法，并坚信自己</a:t>
            </a:r>
            <a:endParaRPr lang="zh-CN" altLang="en-US" sz="2800" b="1" dirty="0">
              <a:solidFill>
                <a:srgbClr val="660066"/>
              </a:solidFill>
              <a:latin typeface="楷体_GB2312" pitchFamily="49" charset="-122"/>
              <a:ea typeface="楷体_GB2312" pitchFamily="49" charset="-122"/>
            </a:endParaRPr>
          </a:p>
        </p:txBody>
      </p:sp>
      <p:sp>
        <p:nvSpPr>
          <p:cNvPr id="14354" name="AutoShape 18"/>
          <p:cNvSpPr/>
          <p:nvPr/>
        </p:nvSpPr>
        <p:spPr>
          <a:xfrm>
            <a:off x="2479675" y="4114800"/>
            <a:ext cx="144463" cy="1223963"/>
          </a:xfrm>
          <a:prstGeom prst="downArrow">
            <a:avLst>
              <a:gd name="adj1" fmla="val 50000"/>
              <a:gd name="adj2" fmla="val 211812"/>
            </a:avLst>
          </a:prstGeom>
          <a:solidFill>
            <a:srgbClr val="0000FF"/>
          </a:solidFill>
          <a:ln w="9525" cap="flat" cmpd="sng">
            <a:solidFill>
              <a:schemeClr val="tx1"/>
            </a:solidFill>
            <a:prstDash val="solid"/>
            <a:miter/>
            <a:headEnd type="none" w="med" len="med"/>
            <a:tailEnd type="none" w="med" len="med"/>
          </a:ln>
        </p:spPr>
        <p:txBody>
          <a:bodyPr vert="eaVert" wrap="none" anchor="ctr"/>
          <a:p>
            <a:pPr lvl="0" eaLnBrk="0" hangingPunct="0"/>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additive="base">
                                        <p:cTn id="7" dur="500" fill="hold"/>
                                        <p:tgtEl>
                                          <p:spTgt spid="14339"/>
                                        </p:tgtEl>
                                        <p:attrNameLst>
                                          <p:attrName>ppt_x</p:attrName>
                                        </p:attrNameLst>
                                      </p:cBhvr>
                                      <p:tavLst>
                                        <p:tav tm="0">
                                          <p:val>
                                            <p:strVal val="#ppt_x"/>
                                          </p:val>
                                        </p:tav>
                                        <p:tav tm="100000">
                                          <p:val>
                                            <p:strVal val="#ppt_x"/>
                                          </p:val>
                                        </p:tav>
                                      </p:tavLst>
                                    </p:anim>
                                    <p:anim calcmode="lin" valueType="num">
                                      <p:cBhvr additive="base">
                                        <p:cTn id="8" dur="500" fill="hold"/>
                                        <p:tgtEl>
                                          <p:spTgt spid="143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4341"/>
                                        </p:tgtEl>
                                        <p:attrNameLst>
                                          <p:attrName>style.visibility</p:attrName>
                                        </p:attrNameLst>
                                      </p:cBhvr>
                                      <p:to>
                                        <p:strVal val="visible"/>
                                      </p:to>
                                    </p:set>
                                    <p:anim calcmode="lin" valueType="num">
                                      <p:cBhvr>
                                        <p:cTn id="13" dur="500" fill="hold"/>
                                        <p:tgtEl>
                                          <p:spTgt spid="14341"/>
                                        </p:tgtEl>
                                        <p:attrNameLst>
                                          <p:attrName>ppt_w</p:attrName>
                                        </p:attrNameLst>
                                      </p:cBhvr>
                                      <p:tavLst>
                                        <p:tav tm="0">
                                          <p:val>
                                            <p:fltVal val="0"/>
                                          </p:val>
                                        </p:tav>
                                        <p:tav tm="100000">
                                          <p:val>
                                            <p:strVal val="#ppt_w"/>
                                          </p:val>
                                        </p:tav>
                                      </p:tavLst>
                                    </p:anim>
                                    <p:anim calcmode="lin" valueType="num">
                                      <p:cBhvr>
                                        <p:cTn id="14" dur="500" fill="hold"/>
                                        <p:tgtEl>
                                          <p:spTgt spid="14341"/>
                                        </p:tgtEl>
                                        <p:attrNameLst>
                                          <p:attrName>ppt_h</p:attrName>
                                        </p:attrNameLst>
                                      </p:cBhvr>
                                      <p:tavLst>
                                        <p:tav tm="0">
                                          <p:val>
                                            <p:fltVal val="0"/>
                                          </p:val>
                                        </p:tav>
                                        <p:tav tm="100000">
                                          <p:val>
                                            <p:strVal val="#ppt_h"/>
                                          </p:val>
                                        </p:tav>
                                      </p:tavLst>
                                    </p:anim>
                                    <p:anim calcmode="lin" valueType="num">
                                      <p:cBhvr>
                                        <p:cTn id="15" dur="500" fill="hold"/>
                                        <p:tgtEl>
                                          <p:spTgt spid="14341"/>
                                        </p:tgtEl>
                                        <p:attrNameLst>
                                          <p:attrName>style.rotation</p:attrName>
                                        </p:attrNameLst>
                                      </p:cBhvr>
                                      <p:tavLst>
                                        <p:tav tm="0">
                                          <p:val>
                                            <p:fltVal val="90"/>
                                          </p:val>
                                        </p:tav>
                                        <p:tav tm="100000">
                                          <p:val>
                                            <p:fltVal val="0"/>
                                          </p:val>
                                        </p:tav>
                                      </p:tavLst>
                                    </p:anim>
                                    <p:animEffect transition="in" filter="fade">
                                      <p:cBhvr>
                                        <p:cTn id="16" dur="500"/>
                                        <p:tgtEl>
                                          <p:spTgt spid="14341"/>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34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14345"/>
                                        </p:tgtEl>
                                        <p:attrNameLst>
                                          <p:attrName>style.visibility</p:attrName>
                                        </p:attrNameLst>
                                      </p:cBhvr>
                                      <p:to>
                                        <p:strVal val="visible"/>
                                      </p:to>
                                    </p:set>
                                    <p:anim calcmode="lin" valueType="num">
                                      <p:cBhvr>
                                        <p:cTn id="25" dur="500" fill="hold"/>
                                        <p:tgtEl>
                                          <p:spTgt spid="14345"/>
                                        </p:tgtEl>
                                        <p:attrNameLst>
                                          <p:attrName>ppt_w</p:attrName>
                                        </p:attrNameLst>
                                      </p:cBhvr>
                                      <p:tavLst>
                                        <p:tav tm="0">
                                          <p:val>
                                            <p:fltVal val="0"/>
                                          </p:val>
                                        </p:tav>
                                        <p:tav tm="100000">
                                          <p:val>
                                            <p:strVal val="#ppt_w"/>
                                          </p:val>
                                        </p:tav>
                                      </p:tavLst>
                                    </p:anim>
                                    <p:anim calcmode="lin" valueType="num">
                                      <p:cBhvr>
                                        <p:cTn id="26" dur="500" fill="hold"/>
                                        <p:tgtEl>
                                          <p:spTgt spid="14345"/>
                                        </p:tgtEl>
                                        <p:attrNameLst>
                                          <p:attrName>ppt_h</p:attrName>
                                        </p:attrNameLst>
                                      </p:cBhvr>
                                      <p:tavLst>
                                        <p:tav tm="0">
                                          <p:val>
                                            <p:fltVal val="0"/>
                                          </p:val>
                                        </p:tav>
                                        <p:tav tm="100000">
                                          <p:val>
                                            <p:strVal val="#ppt_h"/>
                                          </p:val>
                                        </p:tav>
                                      </p:tavLst>
                                    </p:anim>
                                    <p:anim calcmode="lin" valueType="num">
                                      <p:cBhvr>
                                        <p:cTn id="27" dur="500" fill="hold"/>
                                        <p:tgtEl>
                                          <p:spTgt spid="14345"/>
                                        </p:tgtEl>
                                        <p:attrNameLst>
                                          <p:attrName>style.rotation</p:attrName>
                                        </p:attrNameLst>
                                      </p:cBhvr>
                                      <p:tavLst>
                                        <p:tav tm="0">
                                          <p:val>
                                            <p:fltVal val="90"/>
                                          </p:val>
                                        </p:tav>
                                        <p:tav tm="100000">
                                          <p:val>
                                            <p:fltVal val="0"/>
                                          </p:val>
                                        </p:tav>
                                      </p:tavLst>
                                    </p:anim>
                                    <p:animEffect transition="in" filter="fade">
                                      <p:cBhvr>
                                        <p:cTn id="28" dur="500"/>
                                        <p:tgtEl>
                                          <p:spTgt spid="14345"/>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34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14348"/>
                                        </p:tgtEl>
                                        <p:attrNameLst>
                                          <p:attrName>style.visibility</p:attrName>
                                        </p:attrNameLst>
                                      </p:cBhvr>
                                      <p:to>
                                        <p:strVal val="visible"/>
                                      </p:to>
                                    </p:set>
                                    <p:anim calcmode="lin" valueType="num">
                                      <p:cBhvr>
                                        <p:cTn id="37" dur="500" fill="hold"/>
                                        <p:tgtEl>
                                          <p:spTgt spid="14348"/>
                                        </p:tgtEl>
                                        <p:attrNameLst>
                                          <p:attrName>ppt_w</p:attrName>
                                        </p:attrNameLst>
                                      </p:cBhvr>
                                      <p:tavLst>
                                        <p:tav tm="0">
                                          <p:val>
                                            <p:fltVal val="0"/>
                                          </p:val>
                                        </p:tav>
                                        <p:tav tm="100000">
                                          <p:val>
                                            <p:strVal val="#ppt_w"/>
                                          </p:val>
                                        </p:tav>
                                      </p:tavLst>
                                    </p:anim>
                                    <p:anim calcmode="lin" valueType="num">
                                      <p:cBhvr>
                                        <p:cTn id="38" dur="500" fill="hold"/>
                                        <p:tgtEl>
                                          <p:spTgt spid="14348"/>
                                        </p:tgtEl>
                                        <p:attrNameLst>
                                          <p:attrName>ppt_h</p:attrName>
                                        </p:attrNameLst>
                                      </p:cBhvr>
                                      <p:tavLst>
                                        <p:tav tm="0">
                                          <p:val>
                                            <p:fltVal val="0"/>
                                          </p:val>
                                        </p:tav>
                                        <p:tav tm="100000">
                                          <p:val>
                                            <p:strVal val="#ppt_h"/>
                                          </p:val>
                                        </p:tav>
                                      </p:tavLst>
                                    </p:anim>
                                    <p:anim calcmode="lin" valueType="num">
                                      <p:cBhvr>
                                        <p:cTn id="39" dur="500" fill="hold"/>
                                        <p:tgtEl>
                                          <p:spTgt spid="14348"/>
                                        </p:tgtEl>
                                        <p:attrNameLst>
                                          <p:attrName>style.rotation</p:attrName>
                                        </p:attrNameLst>
                                      </p:cBhvr>
                                      <p:tavLst>
                                        <p:tav tm="0">
                                          <p:val>
                                            <p:fltVal val="90"/>
                                          </p:val>
                                        </p:tav>
                                        <p:tav tm="100000">
                                          <p:val>
                                            <p:fltVal val="0"/>
                                          </p:val>
                                        </p:tav>
                                      </p:tavLst>
                                    </p:anim>
                                    <p:animEffect transition="in" filter="fade">
                                      <p:cBhvr>
                                        <p:cTn id="40" dur="500"/>
                                        <p:tgtEl>
                                          <p:spTgt spid="14348"/>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14349"/>
                                        </p:tgtEl>
                                        <p:attrNameLst>
                                          <p:attrName>style.visibility</p:attrName>
                                        </p:attrNameLst>
                                      </p:cBhvr>
                                      <p:to>
                                        <p:strVal val="visible"/>
                                      </p:to>
                                    </p:set>
                                    <p:anim calcmode="lin" valueType="num">
                                      <p:cBhvr>
                                        <p:cTn id="45" dur="500" fill="hold"/>
                                        <p:tgtEl>
                                          <p:spTgt spid="14349"/>
                                        </p:tgtEl>
                                        <p:attrNameLst>
                                          <p:attrName>ppt_w</p:attrName>
                                        </p:attrNameLst>
                                      </p:cBhvr>
                                      <p:tavLst>
                                        <p:tav tm="0">
                                          <p:val>
                                            <p:fltVal val="0"/>
                                          </p:val>
                                        </p:tav>
                                        <p:tav tm="100000">
                                          <p:val>
                                            <p:strVal val="#ppt_w"/>
                                          </p:val>
                                        </p:tav>
                                      </p:tavLst>
                                    </p:anim>
                                    <p:anim calcmode="lin" valueType="num">
                                      <p:cBhvr>
                                        <p:cTn id="46" dur="500" fill="hold"/>
                                        <p:tgtEl>
                                          <p:spTgt spid="14349"/>
                                        </p:tgtEl>
                                        <p:attrNameLst>
                                          <p:attrName>ppt_h</p:attrName>
                                        </p:attrNameLst>
                                      </p:cBhvr>
                                      <p:tavLst>
                                        <p:tav tm="0">
                                          <p:val>
                                            <p:fltVal val="0"/>
                                          </p:val>
                                        </p:tav>
                                        <p:tav tm="100000">
                                          <p:val>
                                            <p:strVal val="#ppt_h"/>
                                          </p:val>
                                        </p:tav>
                                      </p:tavLst>
                                    </p:anim>
                                    <p:anim calcmode="lin" valueType="num">
                                      <p:cBhvr>
                                        <p:cTn id="47" dur="500" fill="hold"/>
                                        <p:tgtEl>
                                          <p:spTgt spid="14349"/>
                                        </p:tgtEl>
                                        <p:attrNameLst>
                                          <p:attrName>style.rotation</p:attrName>
                                        </p:attrNameLst>
                                      </p:cBhvr>
                                      <p:tavLst>
                                        <p:tav tm="0">
                                          <p:val>
                                            <p:fltVal val="90"/>
                                          </p:val>
                                        </p:tav>
                                        <p:tav tm="100000">
                                          <p:val>
                                            <p:fltVal val="0"/>
                                          </p:val>
                                        </p:tav>
                                      </p:tavLst>
                                    </p:anim>
                                    <p:animEffect transition="in" filter="fade">
                                      <p:cBhvr>
                                        <p:cTn id="48" dur="500"/>
                                        <p:tgtEl>
                                          <p:spTgt spid="14349"/>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14350"/>
                                        </p:tgtEl>
                                        <p:attrNameLst>
                                          <p:attrName>style.visibility</p:attrName>
                                        </p:attrNameLst>
                                      </p:cBhvr>
                                      <p:to>
                                        <p:strVal val="visible"/>
                                      </p:to>
                                    </p:set>
                                    <p:anim calcmode="lin" valueType="num">
                                      <p:cBhvr>
                                        <p:cTn id="53" dur="500" fill="hold"/>
                                        <p:tgtEl>
                                          <p:spTgt spid="14350"/>
                                        </p:tgtEl>
                                        <p:attrNameLst>
                                          <p:attrName>ppt_w</p:attrName>
                                        </p:attrNameLst>
                                      </p:cBhvr>
                                      <p:tavLst>
                                        <p:tav tm="0">
                                          <p:val>
                                            <p:fltVal val="0"/>
                                          </p:val>
                                        </p:tav>
                                        <p:tav tm="100000">
                                          <p:val>
                                            <p:strVal val="#ppt_w"/>
                                          </p:val>
                                        </p:tav>
                                      </p:tavLst>
                                    </p:anim>
                                    <p:anim calcmode="lin" valueType="num">
                                      <p:cBhvr>
                                        <p:cTn id="54" dur="500" fill="hold"/>
                                        <p:tgtEl>
                                          <p:spTgt spid="14350"/>
                                        </p:tgtEl>
                                        <p:attrNameLst>
                                          <p:attrName>ppt_h</p:attrName>
                                        </p:attrNameLst>
                                      </p:cBhvr>
                                      <p:tavLst>
                                        <p:tav tm="0">
                                          <p:val>
                                            <p:fltVal val="0"/>
                                          </p:val>
                                        </p:tav>
                                        <p:tav tm="100000">
                                          <p:val>
                                            <p:strVal val="#ppt_h"/>
                                          </p:val>
                                        </p:tav>
                                      </p:tavLst>
                                    </p:anim>
                                    <p:anim calcmode="lin" valueType="num">
                                      <p:cBhvr>
                                        <p:cTn id="55" dur="500" fill="hold"/>
                                        <p:tgtEl>
                                          <p:spTgt spid="14350"/>
                                        </p:tgtEl>
                                        <p:attrNameLst>
                                          <p:attrName>style.rotation</p:attrName>
                                        </p:attrNameLst>
                                      </p:cBhvr>
                                      <p:tavLst>
                                        <p:tav tm="0">
                                          <p:val>
                                            <p:fltVal val="90"/>
                                          </p:val>
                                        </p:tav>
                                        <p:tav tm="100000">
                                          <p:val>
                                            <p:fltVal val="0"/>
                                          </p:val>
                                        </p:tav>
                                      </p:tavLst>
                                    </p:anim>
                                    <p:animEffect transition="in" filter="fade">
                                      <p:cBhvr>
                                        <p:cTn id="56" dur="500"/>
                                        <p:tgtEl>
                                          <p:spTgt spid="14350"/>
                                        </p:tgtEl>
                                      </p:cBhvr>
                                    </p:animEffect>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grpId="0" nodeType="clickEffect">
                                  <p:stCondLst>
                                    <p:cond delay="0"/>
                                  </p:stCondLst>
                                  <p:childTnLst>
                                    <p:set>
                                      <p:cBhvr>
                                        <p:cTn id="60" dur="1" fill="hold">
                                          <p:stCondLst>
                                            <p:cond delay="0"/>
                                          </p:stCondLst>
                                        </p:cTn>
                                        <p:tgtEl>
                                          <p:spTgt spid="14346"/>
                                        </p:tgtEl>
                                        <p:attrNameLst>
                                          <p:attrName>style.visibility</p:attrName>
                                        </p:attrNameLst>
                                      </p:cBhvr>
                                      <p:to>
                                        <p:strVal val="visible"/>
                                      </p:to>
                                    </p:set>
                                    <p:anim calcmode="lin" valueType="num">
                                      <p:cBhvr>
                                        <p:cTn id="61" dur="500" fill="hold"/>
                                        <p:tgtEl>
                                          <p:spTgt spid="14346"/>
                                        </p:tgtEl>
                                        <p:attrNameLst>
                                          <p:attrName>ppt_w</p:attrName>
                                        </p:attrNameLst>
                                      </p:cBhvr>
                                      <p:tavLst>
                                        <p:tav tm="0">
                                          <p:val>
                                            <p:fltVal val="0"/>
                                          </p:val>
                                        </p:tav>
                                        <p:tav tm="100000">
                                          <p:val>
                                            <p:strVal val="#ppt_w"/>
                                          </p:val>
                                        </p:tav>
                                      </p:tavLst>
                                    </p:anim>
                                    <p:anim calcmode="lin" valueType="num">
                                      <p:cBhvr>
                                        <p:cTn id="62" dur="500" fill="hold"/>
                                        <p:tgtEl>
                                          <p:spTgt spid="14346"/>
                                        </p:tgtEl>
                                        <p:attrNameLst>
                                          <p:attrName>ppt_h</p:attrName>
                                        </p:attrNameLst>
                                      </p:cBhvr>
                                      <p:tavLst>
                                        <p:tav tm="0">
                                          <p:val>
                                            <p:fltVal val="0"/>
                                          </p:val>
                                        </p:tav>
                                        <p:tav tm="100000">
                                          <p:val>
                                            <p:strVal val="#ppt_h"/>
                                          </p:val>
                                        </p:tav>
                                      </p:tavLst>
                                    </p:anim>
                                    <p:anim calcmode="lin" valueType="num">
                                      <p:cBhvr>
                                        <p:cTn id="63" dur="500" fill="hold"/>
                                        <p:tgtEl>
                                          <p:spTgt spid="14346"/>
                                        </p:tgtEl>
                                        <p:attrNameLst>
                                          <p:attrName>style.rotation</p:attrName>
                                        </p:attrNameLst>
                                      </p:cBhvr>
                                      <p:tavLst>
                                        <p:tav tm="0">
                                          <p:val>
                                            <p:fltVal val="90"/>
                                          </p:val>
                                        </p:tav>
                                        <p:tav tm="100000">
                                          <p:val>
                                            <p:fltVal val="0"/>
                                          </p:val>
                                        </p:tav>
                                      </p:tavLst>
                                    </p:anim>
                                    <p:animEffect transition="in" filter="fade">
                                      <p:cBhvr>
                                        <p:cTn id="64" dur="500"/>
                                        <p:tgtEl>
                                          <p:spTgt spid="14346"/>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4351"/>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31" presetClass="entr" presetSubtype="0" fill="hold" grpId="0" nodeType="clickEffect">
                                  <p:stCondLst>
                                    <p:cond delay="0"/>
                                  </p:stCondLst>
                                  <p:childTnLst>
                                    <p:set>
                                      <p:cBhvr>
                                        <p:cTn id="72" dur="1" fill="hold">
                                          <p:stCondLst>
                                            <p:cond delay="0"/>
                                          </p:stCondLst>
                                        </p:cTn>
                                        <p:tgtEl>
                                          <p:spTgt spid="14352"/>
                                        </p:tgtEl>
                                        <p:attrNameLst>
                                          <p:attrName>style.visibility</p:attrName>
                                        </p:attrNameLst>
                                      </p:cBhvr>
                                      <p:to>
                                        <p:strVal val="visible"/>
                                      </p:to>
                                    </p:set>
                                    <p:anim calcmode="lin" valueType="num">
                                      <p:cBhvr>
                                        <p:cTn id="73" dur="500" fill="hold"/>
                                        <p:tgtEl>
                                          <p:spTgt spid="14352"/>
                                        </p:tgtEl>
                                        <p:attrNameLst>
                                          <p:attrName>ppt_w</p:attrName>
                                        </p:attrNameLst>
                                      </p:cBhvr>
                                      <p:tavLst>
                                        <p:tav tm="0">
                                          <p:val>
                                            <p:fltVal val="0"/>
                                          </p:val>
                                        </p:tav>
                                        <p:tav tm="100000">
                                          <p:val>
                                            <p:strVal val="#ppt_w"/>
                                          </p:val>
                                        </p:tav>
                                      </p:tavLst>
                                    </p:anim>
                                    <p:anim calcmode="lin" valueType="num">
                                      <p:cBhvr>
                                        <p:cTn id="74" dur="500" fill="hold"/>
                                        <p:tgtEl>
                                          <p:spTgt spid="14352"/>
                                        </p:tgtEl>
                                        <p:attrNameLst>
                                          <p:attrName>ppt_h</p:attrName>
                                        </p:attrNameLst>
                                      </p:cBhvr>
                                      <p:tavLst>
                                        <p:tav tm="0">
                                          <p:val>
                                            <p:fltVal val="0"/>
                                          </p:val>
                                        </p:tav>
                                        <p:tav tm="100000">
                                          <p:val>
                                            <p:strVal val="#ppt_h"/>
                                          </p:val>
                                        </p:tav>
                                      </p:tavLst>
                                    </p:anim>
                                    <p:anim calcmode="lin" valueType="num">
                                      <p:cBhvr>
                                        <p:cTn id="75" dur="500" fill="hold"/>
                                        <p:tgtEl>
                                          <p:spTgt spid="14352"/>
                                        </p:tgtEl>
                                        <p:attrNameLst>
                                          <p:attrName>style.rotation</p:attrName>
                                        </p:attrNameLst>
                                      </p:cBhvr>
                                      <p:tavLst>
                                        <p:tav tm="0">
                                          <p:val>
                                            <p:fltVal val="90"/>
                                          </p:val>
                                        </p:tav>
                                        <p:tav tm="100000">
                                          <p:val>
                                            <p:fltVal val="0"/>
                                          </p:val>
                                        </p:tav>
                                      </p:tavLst>
                                    </p:anim>
                                    <p:animEffect transition="in" filter="fade">
                                      <p:cBhvr>
                                        <p:cTn id="76" dur="500"/>
                                        <p:tgtEl>
                                          <p:spTgt spid="14352"/>
                                        </p:tgtEl>
                                      </p:cBhvr>
                                    </p:animEffect>
                                  </p:childTnLst>
                                </p:cTn>
                              </p:par>
                            </p:childTnLst>
                          </p:cTn>
                        </p:par>
                      </p:childTnLst>
                    </p:cTn>
                  </p:par>
                  <p:par>
                    <p:cTn id="77" fill="hold">
                      <p:stCondLst>
                        <p:cond delay="indefinite"/>
                      </p:stCondLst>
                      <p:childTnLst>
                        <p:par>
                          <p:cTn id="78" fill="hold">
                            <p:stCondLst>
                              <p:cond delay="0"/>
                            </p:stCondLst>
                            <p:childTnLst>
                              <p:par>
                                <p:cTn id="79" presetID="31" presetClass="entr" presetSubtype="0" fill="hold" grpId="0" nodeType="clickEffect">
                                  <p:stCondLst>
                                    <p:cond delay="0"/>
                                  </p:stCondLst>
                                  <p:childTnLst>
                                    <p:set>
                                      <p:cBhvr>
                                        <p:cTn id="80" dur="1" fill="hold">
                                          <p:stCondLst>
                                            <p:cond delay="0"/>
                                          </p:stCondLst>
                                        </p:cTn>
                                        <p:tgtEl>
                                          <p:spTgt spid="14353"/>
                                        </p:tgtEl>
                                        <p:attrNameLst>
                                          <p:attrName>style.visibility</p:attrName>
                                        </p:attrNameLst>
                                      </p:cBhvr>
                                      <p:to>
                                        <p:strVal val="visible"/>
                                      </p:to>
                                    </p:set>
                                    <p:anim calcmode="lin" valueType="num">
                                      <p:cBhvr>
                                        <p:cTn id="81" dur="500" fill="hold"/>
                                        <p:tgtEl>
                                          <p:spTgt spid="14353"/>
                                        </p:tgtEl>
                                        <p:attrNameLst>
                                          <p:attrName>ppt_w</p:attrName>
                                        </p:attrNameLst>
                                      </p:cBhvr>
                                      <p:tavLst>
                                        <p:tav tm="0">
                                          <p:val>
                                            <p:fltVal val="0"/>
                                          </p:val>
                                        </p:tav>
                                        <p:tav tm="100000">
                                          <p:val>
                                            <p:strVal val="#ppt_w"/>
                                          </p:val>
                                        </p:tav>
                                      </p:tavLst>
                                    </p:anim>
                                    <p:anim calcmode="lin" valueType="num">
                                      <p:cBhvr>
                                        <p:cTn id="82" dur="500" fill="hold"/>
                                        <p:tgtEl>
                                          <p:spTgt spid="14353"/>
                                        </p:tgtEl>
                                        <p:attrNameLst>
                                          <p:attrName>ppt_h</p:attrName>
                                        </p:attrNameLst>
                                      </p:cBhvr>
                                      <p:tavLst>
                                        <p:tav tm="0">
                                          <p:val>
                                            <p:fltVal val="0"/>
                                          </p:val>
                                        </p:tav>
                                        <p:tav tm="100000">
                                          <p:val>
                                            <p:strVal val="#ppt_h"/>
                                          </p:val>
                                        </p:tav>
                                      </p:tavLst>
                                    </p:anim>
                                    <p:anim calcmode="lin" valueType="num">
                                      <p:cBhvr>
                                        <p:cTn id="83" dur="500" fill="hold"/>
                                        <p:tgtEl>
                                          <p:spTgt spid="14353"/>
                                        </p:tgtEl>
                                        <p:attrNameLst>
                                          <p:attrName>style.rotation</p:attrName>
                                        </p:attrNameLst>
                                      </p:cBhvr>
                                      <p:tavLst>
                                        <p:tav tm="0">
                                          <p:val>
                                            <p:fltVal val="90"/>
                                          </p:val>
                                        </p:tav>
                                        <p:tav tm="100000">
                                          <p:val>
                                            <p:fltVal val="0"/>
                                          </p:val>
                                        </p:tav>
                                      </p:tavLst>
                                    </p:anim>
                                    <p:animEffect transition="in" filter="fade">
                                      <p:cBhvr>
                                        <p:cTn id="84" dur="500"/>
                                        <p:tgtEl>
                                          <p:spTgt spid="14353"/>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14342"/>
                                        </p:tgtEl>
                                        <p:attrNameLst>
                                          <p:attrName>style.visibility</p:attrName>
                                        </p:attrNameLst>
                                      </p:cBhvr>
                                      <p:to>
                                        <p:strVal val="visible"/>
                                      </p:to>
                                    </p:set>
                                    <p:anim calcmode="lin" valueType="num">
                                      <p:cBhvr additive="base">
                                        <p:cTn id="89" dur="500" fill="hold"/>
                                        <p:tgtEl>
                                          <p:spTgt spid="14342"/>
                                        </p:tgtEl>
                                        <p:attrNameLst>
                                          <p:attrName>ppt_x</p:attrName>
                                        </p:attrNameLst>
                                      </p:cBhvr>
                                      <p:tavLst>
                                        <p:tav tm="0">
                                          <p:val>
                                            <p:strVal val="#ppt_x"/>
                                          </p:val>
                                        </p:tav>
                                        <p:tav tm="100000">
                                          <p:val>
                                            <p:strVal val="#ppt_x"/>
                                          </p:val>
                                        </p:tav>
                                      </p:tavLst>
                                    </p:anim>
                                    <p:anim calcmode="lin" valueType="num">
                                      <p:cBhvr additive="base">
                                        <p:cTn id="90"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8" presetClass="entr" presetSubtype="16" fill="hold" grpId="0" nodeType="clickEffect">
                                  <p:stCondLst>
                                    <p:cond delay="0"/>
                                  </p:stCondLst>
                                  <p:childTnLst>
                                    <p:set>
                                      <p:cBhvr>
                                        <p:cTn id="94" dur="1" fill="hold">
                                          <p:stCondLst>
                                            <p:cond delay="0"/>
                                          </p:stCondLst>
                                        </p:cTn>
                                        <p:tgtEl>
                                          <p:spTgt spid="14343"/>
                                        </p:tgtEl>
                                        <p:attrNameLst>
                                          <p:attrName>style.visibility</p:attrName>
                                        </p:attrNameLst>
                                      </p:cBhvr>
                                      <p:to>
                                        <p:strVal val="visible"/>
                                      </p:to>
                                    </p:set>
                                    <p:animEffect transition="in" filter="diamond(in)">
                                      <p:cBhvr>
                                        <p:cTn id="95" dur="500"/>
                                        <p:tgtEl>
                                          <p:spTgt spid="14343"/>
                                        </p:tgtEl>
                                      </p:cBhvr>
                                    </p:animEffect>
                                  </p:childTnLst>
                                </p:cTn>
                              </p:par>
                              <p:par>
                                <p:cTn id="96" presetID="8" presetClass="entr" presetSubtype="16" fill="hold" grpId="0" nodeType="withEffect">
                                  <p:stCondLst>
                                    <p:cond delay="0"/>
                                  </p:stCondLst>
                                  <p:childTnLst>
                                    <p:set>
                                      <p:cBhvr>
                                        <p:cTn id="97" dur="1" fill="hold">
                                          <p:stCondLst>
                                            <p:cond delay="0"/>
                                          </p:stCondLst>
                                        </p:cTn>
                                        <p:tgtEl>
                                          <p:spTgt spid="14354"/>
                                        </p:tgtEl>
                                        <p:attrNameLst>
                                          <p:attrName>style.visibility</p:attrName>
                                        </p:attrNameLst>
                                      </p:cBhvr>
                                      <p:to>
                                        <p:strVal val="visible"/>
                                      </p:to>
                                    </p:set>
                                    <p:animEffect transition="in" filter="diamond(in)">
                                      <p:cBhvr>
                                        <p:cTn id="98" dur="500"/>
                                        <p:tgtEl>
                                          <p:spTgt spid="14354"/>
                                        </p:tgtEl>
                                      </p:cBhvr>
                                    </p:animEffect>
                                  </p:childTnLst>
                                </p:cTn>
                              </p:par>
                            </p:childTnLst>
                          </p:cTn>
                        </p:par>
                      </p:childTnLst>
                    </p:cTn>
                  </p:par>
                  <p:par>
                    <p:cTn id="99" fill="hold">
                      <p:stCondLst>
                        <p:cond delay="indefinite"/>
                      </p:stCondLst>
                      <p:childTnLst>
                        <p:par>
                          <p:cTn id="100" fill="hold">
                            <p:stCondLst>
                              <p:cond delay="0"/>
                            </p:stCondLst>
                            <p:childTnLst>
                              <p:par>
                                <p:cTn id="101" presetID="8" presetClass="entr" presetSubtype="16" fill="hold" grpId="0" nodeType="clickEffect">
                                  <p:stCondLst>
                                    <p:cond delay="0"/>
                                  </p:stCondLst>
                                  <p:childTnLst>
                                    <p:set>
                                      <p:cBhvr>
                                        <p:cTn id="102" dur="1" fill="hold">
                                          <p:stCondLst>
                                            <p:cond delay="0"/>
                                          </p:stCondLst>
                                        </p:cTn>
                                        <p:tgtEl>
                                          <p:spTgt spid="14340"/>
                                        </p:tgtEl>
                                        <p:attrNameLst>
                                          <p:attrName>style.visibility</p:attrName>
                                        </p:attrNameLst>
                                      </p:cBhvr>
                                      <p:to>
                                        <p:strVal val="visible"/>
                                      </p:to>
                                    </p:set>
                                    <p:animEffect transition="in" filter="diamond(in)">
                                      <p:cBhvr>
                                        <p:cTn id="103" dur="500"/>
                                        <p:tgtEl>
                                          <p:spTgt spid="14340"/>
                                        </p:tgtEl>
                                      </p:cBhvr>
                                    </p:animEffect>
                                  </p:childTnLst>
                                </p:cTn>
                              </p:par>
                              <p:par>
                                <p:cTn id="104" presetID="8" presetClass="entr" presetSubtype="16" fill="hold" grpId="0" nodeType="withEffect">
                                  <p:stCondLst>
                                    <p:cond delay="0"/>
                                  </p:stCondLst>
                                  <p:childTnLst>
                                    <p:set>
                                      <p:cBhvr>
                                        <p:cTn id="105" dur="1" fill="hold">
                                          <p:stCondLst>
                                            <p:cond delay="0"/>
                                          </p:stCondLst>
                                        </p:cTn>
                                        <p:tgtEl>
                                          <p:spTgt spid="14338"/>
                                        </p:tgtEl>
                                        <p:attrNameLst>
                                          <p:attrName>style.visibility</p:attrName>
                                        </p:attrNameLst>
                                      </p:cBhvr>
                                      <p:to>
                                        <p:strVal val="visible"/>
                                      </p:to>
                                    </p:set>
                                    <p:animEffect transition="in" filter="diamond(in)">
                                      <p:cBhvr>
                                        <p:cTn id="106"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bldLvl="0" animBg="1"/>
      <p:bldP spid="14342" grpId="0"/>
      <p:bldP spid="14343" grpId="0" bldLvl="0" animBg="1"/>
      <p:bldP spid="14354" grpId="0" bldLvl="0" animBg="1"/>
      <p:bldP spid="14341" grpId="0"/>
      <p:bldP spid="14344" grpId="0" animBg="1"/>
      <p:bldP spid="14345" grpId="0"/>
      <p:bldP spid="14347" grpId="0" animBg="1"/>
      <p:bldP spid="14348" grpId="0"/>
      <p:bldP spid="14349" grpId="0"/>
      <p:bldP spid="14350" grpId="0"/>
      <p:bldP spid="14346" grpId="0"/>
      <p:bldP spid="14351" grpId="0" animBg="1"/>
      <p:bldP spid="14352" grpId="0"/>
      <p:bldP spid="143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8290" y="112395"/>
            <a:ext cx="8568055" cy="143256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r>
              <a:rPr lang="zh-CN" altLang="en-US" sz="4400" dirty="0">
                <a:solidFill>
                  <a:schemeClr val="accent4"/>
                </a:solidFill>
                <a:effectLst/>
              </a:rPr>
              <a:t>作者是如何论证创造性思维必须的三要素的观点的？</a:t>
            </a:r>
            <a:endParaRPr lang="zh-CN" altLang="en-US" sz="4400" dirty="0">
              <a:solidFill>
                <a:schemeClr val="accent4"/>
              </a:solidFill>
              <a:effectLst/>
            </a:endParaRPr>
          </a:p>
        </p:txBody>
      </p:sp>
      <p:sp>
        <p:nvSpPr>
          <p:cNvPr id="3" name="TextBox 2"/>
          <p:cNvSpPr txBox="1"/>
          <p:nvPr/>
        </p:nvSpPr>
        <p:spPr>
          <a:xfrm>
            <a:off x="827584" y="1412776"/>
            <a:ext cx="8136904" cy="2806922"/>
          </a:xfrm>
          <a:prstGeom prst="rect">
            <a:avLst/>
          </a:prstGeom>
          <a:noFill/>
        </p:spPr>
        <p:txBody>
          <a:bodyPr wrap="square" rtlCol="0">
            <a:spAutoFit/>
          </a:bodyPr>
          <a:lstStyle/>
          <a:p>
            <a:pPr lvl="0" fontAlgn="base">
              <a:spcBef>
                <a:spcPct val="20000"/>
              </a:spcBef>
              <a:spcAft>
                <a:spcPct val="0"/>
              </a:spcAft>
              <a:buClr>
                <a:srgbClr val="0066CC"/>
              </a:buClr>
            </a:pPr>
            <a:r>
              <a:rPr lang="en-US" altLang="zh-CN" sz="3600" b="1" kern="0" dirty="0">
                <a:solidFill>
                  <a:srgbClr val="000000"/>
                </a:solidFill>
                <a:latin typeface="楷体_GB2312" pitchFamily="49" charset="-122"/>
                <a:ea typeface="楷体_GB2312" pitchFamily="49" charset="-122"/>
              </a:rPr>
              <a:t> </a:t>
            </a:r>
            <a:r>
              <a:rPr lang="zh-CN" altLang="en-US" sz="3600" b="1" kern="0" dirty="0">
                <a:solidFill>
                  <a:srgbClr val="000000"/>
                </a:solidFill>
                <a:latin typeface="楷体_GB2312" pitchFamily="49" charset="-122"/>
                <a:ea typeface="楷体_GB2312" pitchFamily="49" charset="-122"/>
              </a:rPr>
              <a:t>通过事实论据举例论证：</a:t>
            </a:r>
            <a:endParaRPr lang="en-US" altLang="zh-CN" sz="3600" b="1" kern="0" dirty="0">
              <a:solidFill>
                <a:srgbClr val="000000"/>
              </a:solidFill>
              <a:latin typeface="楷体_GB2312" pitchFamily="49" charset="-122"/>
              <a:ea typeface="楷体_GB2312" pitchFamily="49" charset="-122"/>
            </a:endParaRPr>
          </a:p>
          <a:p>
            <a:pPr lvl="0" fontAlgn="base">
              <a:spcBef>
                <a:spcPct val="20000"/>
              </a:spcBef>
              <a:spcAft>
                <a:spcPct val="0"/>
              </a:spcAft>
              <a:buClr>
                <a:srgbClr val="0066CC"/>
              </a:buClr>
            </a:pPr>
            <a:r>
              <a:rPr lang="zh-CN" altLang="en-US" sz="3600" b="1" kern="0" dirty="0">
                <a:solidFill>
                  <a:srgbClr val="000000"/>
                </a:solidFill>
                <a:latin typeface="楷体_GB2312" pitchFamily="49" charset="-122"/>
                <a:ea typeface="楷体_GB2312" pitchFamily="49" charset="-122"/>
              </a:rPr>
              <a:t>约翰</a:t>
            </a:r>
            <a:r>
              <a:rPr lang="en-US" altLang="zh-CN" sz="3600" b="1" kern="0" dirty="0">
                <a:solidFill>
                  <a:srgbClr val="000000"/>
                </a:solidFill>
                <a:latin typeface="楷体_GB2312" pitchFamily="49" charset="-122"/>
                <a:ea typeface="楷体_GB2312" pitchFamily="49" charset="-122"/>
              </a:rPr>
              <a:t>·</a:t>
            </a:r>
            <a:r>
              <a:rPr lang="zh-CN" altLang="en-US" sz="3600" b="1" kern="0" dirty="0">
                <a:solidFill>
                  <a:srgbClr val="000000"/>
                </a:solidFill>
                <a:latin typeface="楷体_GB2312" pitchFamily="49" charset="-122"/>
                <a:ea typeface="楷体_GB2312" pitchFamily="49" charset="-122"/>
              </a:rPr>
              <a:t>古登贝尔克的事例</a:t>
            </a:r>
            <a:r>
              <a:rPr lang="en-US" altLang="zh-CN" sz="3600" b="1" kern="0" dirty="0">
                <a:solidFill>
                  <a:srgbClr val="000000"/>
                </a:solidFill>
                <a:latin typeface="楷体_GB2312" pitchFamily="49" charset="-122"/>
                <a:ea typeface="楷体_GB2312" pitchFamily="49" charset="-122"/>
              </a:rPr>
              <a:t>(</a:t>
            </a:r>
            <a:r>
              <a:rPr lang="zh-CN" altLang="en-US" sz="3600" b="1" kern="0" dirty="0">
                <a:solidFill>
                  <a:srgbClr val="000000"/>
                </a:solidFill>
                <a:latin typeface="楷体_GB2312" pitchFamily="49" charset="-122"/>
                <a:ea typeface="楷体_GB2312" pitchFamily="49" charset="-122"/>
              </a:rPr>
              <a:t>第</a:t>
            </a:r>
            <a:r>
              <a:rPr lang="en-US" altLang="zh-CN" sz="3600" b="1" kern="0" dirty="0">
                <a:solidFill>
                  <a:srgbClr val="000000"/>
                </a:solidFill>
                <a:latin typeface="楷体_GB2312" pitchFamily="49" charset="-122"/>
                <a:ea typeface="楷体_GB2312" pitchFamily="49" charset="-122"/>
              </a:rPr>
              <a:t>7</a:t>
            </a:r>
            <a:r>
              <a:rPr lang="zh-CN" altLang="en-US" sz="3600" b="1" kern="0" dirty="0">
                <a:solidFill>
                  <a:srgbClr val="000000"/>
                </a:solidFill>
                <a:latin typeface="楷体_GB2312" pitchFamily="49" charset="-122"/>
                <a:ea typeface="楷体_GB2312" pitchFamily="49" charset="-122"/>
              </a:rPr>
              <a:t>自然段</a:t>
            </a:r>
            <a:r>
              <a:rPr lang="en-US" altLang="zh-CN" sz="3600" b="1" kern="0" dirty="0">
                <a:solidFill>
                  <a:srgbClr val="000000"/>
                </a:solidFill>
                <a:latin typeface="楷体_GB2312" pitchFamily="49" charset="-122"/>
                <a:ea typeface="楷体_GB2312" pitchFamily="49" charset="-122"/>
              </a:rPr>
              <a:t>)</a:t>
            </a:r>
            <a:r>
              <a:rPr lang="zh-CN" altLang="en-US" sz="3600" b="1" kern="0" dirty="0">
                <a:solidFill>
                  <a:srgbClr val="000000"/>
                </a:solidFill>
                <a:latin typeface="楷体_GB2312" pitchFamily="49" charset="-122"/>
                <a:ea typeface="楷体_GB2312" pitchFamily="49" charset="-122"/>
              </a:rPr>
              <a:t>；罗兰</a:t>
            </a:r>
            <a:r>
              <a:rPr lang="en-US" altLang="zh-CN" sz="3600" b="1" kern="0" dirty="0">
                <a:solidFill>
                  <a:srgbClr val="000000"/>
                </a:solidFill>
                <a:latin typeface="楷体_GB2312" pitchFamily="49" charset="-122"/>
                <a:ea typeface="楷体_GB2312" pitchFamily="49" charset="-122"/>
              </a:rPr>
              <a:t>·</a:t>
            </a:r>
            <a:r>
              <a:rPr lang="zh-CN" altLang="en-US" sz="3600" b="1" kern="0" dirty="0">
                <a:solidFill>
                  <a:srgbClr val="000000"/>
                </a:solidFill>
                <a:latin typeface="楷体_GB2312" pitchFamily="49" charset="-122"/>
                <a:ea typeface="楷体_GB2312" pitchFamily="49" charset="-122"/>
              </a:rPr>
              <a:t>布歇尔的事例</a:t>
            </a:r>
            <a:r>
              <a:rPr lang="en-US" altLang="zh-CN" sz="3600" b="1" kern="0" dirty="0">
                <a:solidFill>
                  <a:srgbClr val="000000"/>
                </a:solidFill>
                <a:latin typeface="楷体_GB2312" pitchFamily="49" charset="-122"/>
                <a:ea typeface="楷体_GB2312" pitchFamily="49" charset="-122"/>
              </a:rPr>
              <a:t>(</a:t>
            </a:r>
            <a:r>
              <a:rPr lang="zh-CN" altLang="en-US" sz="3600" b="1" kern="0" dirty="0">
                <a:solidFill>
                  <a:srgbClr val="000000"/>
                </a:solidFill>
                <a:latin typeface="楷体_GB2312" pitchFamily="49" charset="-122"/>
                <a:ea typeface="楷体_GB2312" pitchFamily="49" charset="-122"/>
              </a:rPr>
              <a:t>第</a:t>
            </a:r>
            <a:r>
              <a:rPr lang="en-US" altLang="zh-CN" sz="3600" b="1" kern="0" dirty="0">
                <a:solidFill>
                  <a:srgbClr val="000000"/>
                </a:solidFill>
                <a:latin typeface="楷体_GB2312" pitchFamily="49" charset="-122"/>
                <a:ea typeface="楷体_GB2312" pitchFamily="49" charset="-122"/>
              </a:rPr>
              <a:t>8</a:t>
            </a:r>
            <a:r>
              <a:rPr lang="zh-CN" altLang="en-US" sz="3600" b="1" kern="0" dirty="0">
                <a:solidFill>
                  <a:srgbClr val="000000"/>
                </a:solidFill>
                <a:latin typeface="楷体_GB2312" pitchFamily="49" charset="-122"/>
                <a:ea typeface="楷体_GB2312" pitchFamily="49" charset="-122"/>
              </a:rPr>
              <a:t>自然段</a:t>
            </a:r>
            <a:r>
              <a:rPr lang="en-US" altLang="zh-CN" sz="3600" b="1" kern="0" dirty="0">
                <a:solidFill>
                  <a:srgbClr val="000000"/>
                </a:solidFill>
                <a:latin typeface="楷体_GB2312" pitchFamily="49" charset="-122"/>
                <a:ea typeface="楷体_GB2312" pitchFamily="49" charset="-122"/>
              </a:rPr>
              <a:t>)</a:t>
            </a:r>
            <a:endParaRPr lang="en-US" altLang="zh-CN" sz="3600" b="1" kern="0" dirty="0">
              <a:solidFill>
                <a:srgbClr val="000000"/>
              </a:solidFill>
              <a:latin typeface="楷体_GB2312" pitchFamily="49" charset="-122"/>
              <a:ea typeface="楷体_GB2312" pitchFamily="49" charset="-122"/>
            </a:endParaRPr>
          </a:p>
          <a:p>
            <a:pPr lvl="0" fontAlgn="base">
              <a:spcBef>
                <a:spcPct val="20000"/>
              </a:spcBef>
              <a:spcAft>
                <a:spcPct val="0"/>
              </a:spcAft>
              <a:buClr>
                <a:srgbClr val="0066CC"/>
              </a:buClr>
            </a:pPr>
            <a:r>
              <a:rPr lang="en-US" altLang="zh-CN" sz="3600" b="1" kern="0" dirty="0">
                <a:solidFill>
                  <a:srgbClr val="000000"/>
                </a:solidFill>
                <a:latin typeface="楷体_GB2312" pitchFamily="49" charset="-122"/>
                <a:ea typeface="楷体_GB2312" pitchFamily="49" charset="-122"/>
              </a:rPr>
              <a:t>         —</a:t>
            </a:r>
            <a:r>
              <a:rPr lang="zh-CN" altLang="en-US" sz="3600" b="1" kern="0" dirty="0">
                <a:solidFill>
                  <a:srgbClr val="000000"/>
                </a:solidFill>
                <a:latin typeface="楷体_GB2312" pitchFamily="49" charset="-122"/>
                <a:ea typeface="楷体_GB2312" pitchFamily="49" charset="-122"/>
              </a:rPr>
              <a:t>都是从自然科学方面设例。</a:t>
            </a:r>
            <a:endParaRPr lang="zh-CN" altLang="en-US" sz="3600" b="1" kern="0" dirty="0">
              <a:solidFill>
                <a:srgbClr val="000000"/>
              </a:solidFill>
              <a:latin typeface="楷体_GB2312" pitchFamily="49" charset="-122"/>
              <a:ea typeface="楷体_GB2312" pitchFamily="49" charset="-122"/>
            </a:endParaRPr>
          </a:p>
          <a:p>
            <a:endParaRPr lang="zh-CN" altLang="en-US" dirty="0">
              <a:latin typeface="楷体_GB2312" pitchFamily="49" charset="-122"/>
              <a:ea typeface="楷体_GB2312" pitchFamily="49" charset="-122"/>
            </a:endParaRPr>
          </a:p>
        </p:txBody>
      </p:sp>
      <p:sp>
        <p:nvSpPr>
          <p:cNvPr id="4" name="TextBox 3"/>
          <p:cNvSpPr txBox="1"/>
          <p:nvPr/>
        </p:nvSpPr>
        <p:spPr>
          <a:xfrm>
            <a:off x="251520" y="4181721"/>
            <a:ext cx="8568952" cy="2677656"/>
          </a:xfrm>
          <a:prstGeom prst="rect">
            <a:avLst/>
          </a:prstGeom>
          <a:noFill/>
          <a:ln w="28575">
            <a:solidFill>
              <a:srgbClr val="C00000"/>
            </a:solidFill>
          </a:ln>
        </p:spPr>
        <p:txBody>
          <a:bodyPr wrap="square" rtlCol="0">
            <a:spAutoFit/>
          </a:bodyPr>
          <a:lstStyle/>
          <a:p>
            <a:r>
              <a:rPr lang="zh-CN" altLang="en-US" sz="2800" dirty="0">
                <a:latin typeface="黑体" panose="02010609060101010101" charset="-122"/>
                <a:ea typeface="黑体" panose="02010609060101010101" charset="-122"/>
              </a:rPr>
              <a:t>运用了</a:t>
            </a:r>
            <a:r>
              <a:rPr lang="zh-CN" altLang="en-US" sz="2800" u="sng" dirty="0">
                <a:solidFill>
                  <a:srgbClr val="FF0000"/>
                </a:solidFill>
                <a:latin typeface="黑体" panose="02010609060101010101" charset="-122"/>
                <a:ea typeface="黑体" panose="02010609060101010101" charset="-122"/>
              </a:rPr>
              <a:t>举例论证方法</a:t>
            </a:r>
            <a:r>
              <a:rPr lang="zh-CN" altLang="en-US" sz="2800" b="1" dirty="0">
                <a:latin typeface="华文楷体" panose="02010600040101010101" pitchFamily="2" charset="-122"/>
                <a:ea typeface="华文楷体" panose="02010600040101010101" pitchFamily="2" charset="-122"/>
              </a:rPr>
              <a:t>（论证方法）</a:t>
            </a:r>
            <a:r>
              <a:rPr lang="zh-CN" altLang="en-US" sz="2800" dirty="0">
                <a:latin typeface="黑体" panose="02010609060101010101" charset="-122"/>
                <a:ea typeface="黑体" panose="02010609060101010101" charset="-122"/>
              </a:rPr>
              <a:t>。文中运用</a:t>
            </a:r>
            <a:r>
              <a:rPr lang="zh-CN" altLang="en-US" sz="2800" u="sng" dirty="0">
                <a:solidFill>
                  <a:srgbClr val="FF0000"/>
                </a:solidFill>
                <a:latin typeface="黑体" panose="02010609060101010101" charset="-122"/>
                <a:ea typeface="黑体" panose="02010609060101010101" charset="-122"/>
              </a:rPr>
              <a:t>约翰</a:t>
            </a:r>
            <a:r>
              <a:rPr lang="en-US" altLang="zh-CN" sz="2800" u="sng" dirty="0">
                <a:solidFill>
                  <a:srgbClr val="FF0000"/>
                </a:solidFill>
                <a:latin typeface="黑体" panose="02010609060101010101" charset="-122"/>
                <a:ea typeface="黑体" panose="02010609060101010101" charset="-122"/>
              </a:rPr>
              <a:t>·</a:t>
            </a:r>
            <a:r>
              <a:rPr lang="zh-CN" altLang="en-US" sz="2800" u="sng" dirty="0">
                <a:solidFill>
                  <a:srgbClr val="FF0000"/>
                </a:solidFill>
                <a:latin typeface="黑体" panose="02010609060101010101" charset="-122"/>
                <a:ea typeface="黑体" panose="02010609060101010101" charset="-122"/>
              </a:rPr>
              <a:t>古登贝尔克用葡萄压榨机和硬币打制造器发明印刷机和排版机的事例</a:t>
            </a:r>
            <a:r>
              <a:rPr lang="zh-CN" altLang="en-US" sz="2800" dirty="0">
                <a:latin typeface="黑体" panose="02010609060101010101" charset="-122"/>
                <a:ea typeface="黑体" panose="02010609060101010101" charset="-122"/>
              </a:rPr>
              <a:t>，（</a:t>
            </a:r>
            <a:r>
              <a:rPr lang="zh-CN" altLang="en-US" sz="2800" b="1" dirty="0">
                <a:latin typeface="华文楷体" panose="02010600040101010101" pitchFamily="2" charset="-122"/>
                <a:ea typeface="华文楷体" panose="02010600040101010101" pitchFamily="2" charset="-122"/>
              </a:rPr>
              <a:t>论证方法的具体运用）</a:t>
            </a:r>
            <a:r>
              <a:rPr lang="zh-CN" altLang="en-US" sz="2800" dirty="0">
                <a:latin typeface="黑体" panose="02010609060101010101" charset="-122"/>
                <a:ea typeface="黑体" panose="02010609060101010101" charset="-122"/>
              </a:rPr>
              <a:t>更有力地论证了</a:t>
            </a:r>
            <a:r>
              <a:rPr lang="zh-CN" altLang="en-US" sz="2800" u="sng" dirty="0">
                <a:solidFill>
                  <a:srgbClr val="FF0000"/>
                </a:solidFill>
                <a:latin typeface="黑体" panose="02010609060101010101" charset="-122"/>
                <a:ea typeface="黑体" panose="02010609060101010101" charset="-122"/>
              </a:rPr>
              <a:t>“创造性思维，要有活用知识的态度和意识，并持之以恒地进行各种尝试”</a:t>
            </a:r>
            <a:r>
              <a:rPr lang="zh-CN" altLang="en-US" sz="2800" dirty="0">
                <a:latin typeface="黑体" panose="02010609060101010101" charset="-122"/>
                <a:ea typeface="黑体" panose="02010609060101010101" charset="-122"/>
              </a:rPr>
              <a:t>这一观点</a:t>
            </a:r>
            <a:r>
              <a:rPr lang="zh-CN" altLang="en-US" sz="2800" b="1" dirty="0">
                <a:latin typeface="华文楷体" panose="02010600040101010101" pitchFamily="2" charset="-122"/>
                <a:ea typeface="华文楷体" panose="02010600040101010101" pitchFamily="2" charset="-122"/>
              </a:rPr>
              <a:t>，（论证内容）</a:t>
            </a:r>
            <a:r>
              <a:rPr lang="zh-CN" altLang="en-US" sz="2800" dirty="0">
                <a:latin typeface="黑体" panose="02010609060101010101" charset="-122"/>
                <a:ea typeface="黑体" panose="02010609060101010101" charset="-122"/>
              </a:rPr>
              <a:t>进一步</a:t>
            </a:r>
            <a:r>
              <a:rPr lang="zh-CN" altLang="en-US" sz="2800" u="sng" dirty="0">
                <a:solidFill>
                  <a:srgbClr val="FF0000"/>
                </a:solidFill>
                <a:latin typeface="黑体" panose="02010609060101010101" charset="-122"/>
                <a:ea typeface="黑体" panose="02010609060101010101" charset="-122"/>
              </a:rPr>
              <a:t>增强了说服力</a:t>
            </a:r>
            <a:r>
              <a:rPr lang="zh-CN" altLang="en-US" sz="2800" dirty="0">
                <a:latin typeface="黑体" panose="02010609060101010101" charset="-122"/>
                <a:ea typeface="黑体" panose="02010609060101010101" charset="-122"/>
              </a:rPr>
              <a:t>。</a:t>
            </a:r>
            <a:r>
              <a:rPr lang="zh-CN" altLang="en-US" sz="2800" b="1" dirty="0">
                <a:latin typeface="华文楷体" panose="02010600040101010101" pitchFamily="2" charset="-122"/>
                <a:ea typeface="华文楷体" panose="02010600040101010101" pitchFamily="2" charset="-122"/>
              </a:rPr>
              <a:t>（效果）</a:t>
            </a:r>
            <a:endParaRPr lang="zh-CN" altLang="en-US" sz="28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文本框 38913"/>
          <p:cNvSpPr txBox="1"/>
          <p:nvPr/>
        </p:nvSpPr>
        <p:spPr>
          <a:xfrm>
            <a:off x="323850" y="0"/>
            <a:ext cx="8515350" cy="5454650"/>
          </a:xfrm>
          <a:prstGeom prst="rect">
            <a:avLst/>
          </a:prstGeom>
          <a:noFill/>
          <a:ln w="9525">
            <a:noFill/>
          </a:ln>
        </p:spPr>
        <p:txBody>
          <a:bodyPr wrap="none" anchor="t">
            <a:spAutoFit/>
          </a:bodyPr>
          <a:p>
            <a:pPr lvl="0"/>
            <a:endParaRPr lang="en-US" altLang="x-none" sz="4800" dirty="0">
              <a:latin typeface="Times New Roman" panose="02020603050405020304" pitchFamily="18" charset="0"/>
              <a:ea typeface="宋体" panose="02010600030101010101" pitchFamily="2" charset="-122"/>
            </a:endParaRPr>
          </a:p>
          <a:p>
            <a:pPr lvl="0"/>
            <a:r>
              <a:rPr lang="en-US" altLang="x-none" sz="3200" dirty="0">
                <a:latin typeface="Times New Roman" panose="02020603050405020304" pitchFamily="18" charset="0"/>
                <a:ea typeface="宋体" panose="02010600030101010101" pitchFamily="2" charset="-122"/>
              </a:rPr>
              <a:t>     </a:t>
            </a:r>
            <a:r>
              <a:rPr lang="zh-CN" altLang="en-US" sz="3200" b="1" dirty="0">
                <a:solidFill>
                  <a:srgbClr val="FF6600"/>
                </a:solidFill>
                <a:latin typeface="Times New Roman" panose="02020603050405020304" pitchFamily="18" charset="0"/>
                <a:ea typeface="宋体" panose="02010600030101010101" pitchFamily="2" charset="-122"/>
              </a:rPr>
              <a:t>富有创造力的人</a:t>
            </a:r>
            <a:r>
              <a:rPr lang="zh-CN" altLang="en-US" sz="4800" b="1" dirty="0">
                <a:solidFill>
                  <a:srgbClr val="FF6600"/>
                </a:solidFill>
                <a:latin typeface="Times New Roman" panose="02020603050405020304" pitchFamily="18" charset="0"/>
                <a:ea typeface="宋体" panose="02010600030101010101" pitchFamily="2" charset="-122"/>
              </a:rPr>
              <a:t>         </a:t>
            </a:r>
            <a:r>
              <a:rPr lang="zh-CN" altLang="en-US" sz="3200" b="1" dirty="0">
                <a:solidFill>
                  <a:srgbClr val="FF6600"/>
                </a:solidFill>
                <a:latin typeface="Times New Roman" panose="02020603050405020304" pitchFamily="18" charset="0"/>
                <a:ea typeface="宋体" panose="02010600030101010101" pitchFamily="2" charset="-122"/>
              </a:rPr>
              <a:t>缺乏创造力的人</a:t>
            </a:r>
            <a:endParaRPr lang="zh-CN" altLang="en-US" sz="3200" b="1" dirty="0">
              <a:solidFill>
                <a:srgbClr val="FF6600"/>
              </a:solidFill>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认为自己具有创造力      不认为自己具有创造力</a:t>
            </a:r>
            <a:endParaRPr lang="zh-CN" altLang="en-US" sz="3200" b="1" dirty="0">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（自信）                                  （不自信）</a:t>
            </a:r>
            <a:endParaRPr lang="zh-CN" altLang="en-US" sz="3200" b="1" dirty="0">
              <a:latin typeface="Times New Roman" panose="02020603050405020304" pitchFamily="18" charset="0"/>
              <a:ea typeface="宋体" panose="02010600030101010101" pitchFamily="2" charset="-122"/>
            </a:endParaRPr>
          </a:p>
          <a:p>
            <a:pPr lvl="0"/>
            <a:endParaRPr lang="zh-CN" altLang="en-US" sz="3200" b="1" dirty="0">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    关注极其普通、甚至</a:t>
            </a:r>
            <a:endParaRPr lang="zh-CN" altLang="en-US" sz="3200" b="1" dirty="0">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一闪念的想法，                        进行自我压制</a:t>
            </a:r>
            <a:endParaRPr lang="zh-CN" altLang="en-US" sz="3200" b="1" dirty="0">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     并对它反复推敲，</a:t>
            </a:r>
            <a:endParaRPr lang="zh-CN" altLang="en-US" sz="3200" b="1" dirty="0">
              <a:latin typeface="Times New Roman" panose="02020603050405020304" pitchFamily="18" charset="0"/>
              <a:ea typeface="宋体" panose="02010600030101010101" pitchFamily="2" charset="-122"/>
            </a:endParaRPr>
          </a:p>
          <a:p>
            <a:pPr lvl="0"/>
            <a:r>
              <a:rPr lang="zh-CN" altLang="en-US" sz="3200" b="1" dirty="0">
                <a:latin typeface="Times New Roman" panose="02020603050405020304" pitchFamily="18" charset="0"/>
                <a:ea typeface="宋体" panose="02010600030101010101" pitchFamily="2" charset="-122"/>
              </a:rPr>
              <a:t>逐渐充实。</a:t>
            </a:r>
            <a:r>
              <a:rPr lang="zh-CN" altLang="en-US" sz="3200" dirty="0">
                <a:latin typeface="Times New Roman" panose="02020603050405020304" pitchFamily="18" charset="0"/>
                <a:ea typeface="宋体" panose="02010600030101010101" pitchFamily="2" charset="-122"/>
              </a:rPr>
              <a:t>                 </a:t>
            </a:r>
            <a:endParaRPr lang="zh-CN" altLang="en-US" sz="3200" b="1" dirty="0">
              <a:latin typeface="Times New Roman" panose="02020603050405020304" pitchFamily="18" charset="0"/>
              <a:ea typeface="宋体" panose="02010600030101010101" pitchFamily="2" charset="-122"/>
            </a:endParaRPr>
          </a:p>
          <a:p>
            <a:pPr lvl="0"/>
            <a:endParaRPr lang="en-US" altLang="x-none" sz="3200" dirty="0">
              <a:latin typeface="Times New Roman" panose="02020603050405020304" pitchFamily="18" charset="0"/>
              <a:ea typeface="宋体" panose="02010600030101010101" pitchFamily="2" charset="-122"/>
            </a:endParaRPr>
          </a:p>
        </p:txBody>
      </p:sp>
      <p:sp>
        <p:nvSpPr>
          <p:cNvPr id="38915" name="矩形 38914"/>
          <p:cNvSpPr/>
          <p:nvPr/>
        </p:nvSpPr>
        <p:spPr>
          <a:xfrm>
            <a:off x="2339975" y="5013325"/>
            <a:ext cx="4392613" cy="1368425"/>
          </a:xfrm>
          <a:prstGeom prst="rect">
            <a:avLst/>
          </a:prstGeom>
        </p:spPr>
        <p:txBody>
          <a:bodyPr wrap="none" fromWordArt="1">
            <a:prstTxWarp prst="textFadeUp">
              <a:avLst>
                <a:gd name="adj" fmla="val 9991"/>
              </a:avLst>
            </a:prstTxWarp>
            <a:normAutofit/>
          </a:bodyPr>
          <a:p>
            <a:pPr algn="ctr"/>
            <a:r>
              <a:rPr lang="zh-CN" altLang="en-US" sz="3600">
                <a:ln w="12700" cap="flat" cmpd="sng">
                  <a:solidFill>
                    <a:srgbClr val="FF0000"/>
                  </a:solidFill>
                  <a:prstDash val="solid"/>
                  <a:headEnd type="none" w="med" len="med"/>
                  <a:tailEnd type="none" w="med" len="med"/>
                </a:ln>
                <a:solidFill>
                  <a:srgbClr val="FF0000"/>
                </a:solidFill>
                <a:effectLst>
                  <a:outerShdw dist="35921" dir="2699999" sy="50000" rotWithShape="0">
                    <a:srgbClr val="875B0D">
                      <a:alpha val="67999"/>
                    </a:srgbClr>
                  </a:outerShdw>
                </a:effectLst>
                <a:latin typeface="宋体" panose="02010600030101010101" pitchFamily="2" charset="-122"/>
                <a:ea typeface="宋体" panose="02010600030101010101" pitchFamily="2" charset="-122"/>
              </a:rPr>
              <a:t>对比论证</a:t>
            </a:r>
            <a:endParaRPr lang="zh-CN" altLang="en-US" sz="3600">
              <a:ln w="12700" cap="flat" cmpd="sng">
                <a:solidFill>
                  <a:srgbClr val="FF0000"/>
                </a:solidFill>
                <a:prstDash val="solid"/>
                <a:headEnd type="none" w="med" len="med"/>
                <a:tailEnd type="none" w="med" len="med"/>
              </a:ln>
              <a:solidFill>
                <a:srgbClr val="FF0000"/>
              </a:solidFill>
              <a:effectLst>
                <a:outerShdw dist="35921" dir="2699999" sy="50000" rotWithShape="0">
                  <a:srgbClr val="875B0D">
                    <a:alpha val="67999"/>
                  </a:srgbClr>
                </a:outerShdw>
              </a:effectLst>
              <a:latin typeface="宋体" panose="02010600030101010101" pitchFamily="2" charset="-122"/>
              <a:ea typeface="宋体" panose="02010600030101010101" pitchFamily="2" charset="-122"/>
            </a:endParaRPr>
          </a:p>
        </p:txBody>
      </p:sp>
      <p:pic>
        <p:nvPicPr>
          <p:cNvPr id="38916" name="图片 38915" descr="u=2145485764,629516353&amp;fm=0&amp;gp=12"/>
          <p:cNvPicPr>
            <a:picLocks noChangeAspect="1"/>
          </p:cNvPicPr>
          <p:nvPr/>
        </p:nvPicPr>
        <p:blipFill>
          <a:blip r:embed="rId1"/>
          <a:stretch>
            <a:fillRect/>
          </a:stretch>
        </p:blipFill>
        <p:spPr>
          <a:xfrm>
            <a:off x="323850" y="5661025"/>
            <a:ext cx="1054100" cy="927100"/>
          </a:xfrm>
          <a:prstGeom prst="rect">
            <a:avLst/>
          </a:prstGeom>
          <a:noFill/>
          <a:ln w="9525">
            <a:noFill/>
          </a:ln>
        </p:spPr>
      </p:pic>
      <p:sp>
        <p:nvSpPr>
          <p:cNvPr id="2" name="文本框 1"/>
          <p:cNvSpPr txBox="1"/>
          <p:nvPr/>
        </p:nvSpPr>
        <p:spPr>
          <a:xfrm>
            <a:off x="490220" y="210820"/>
            <a:ext cx="8348980" cy="579120"/>
          </a:xfrm>
          <a:prstGeom prst="rect">
            <a:avLst/>
          </a:prstGeom>
          <a:solidFill>
            <a:schemeClr val="bg1">
              <a:lumMod val="95000"/>
            </a:schemeClr>
          </a:solidFill>
        </p:spPr>
        <p:txBody>
          <a:bodyPr wrap="none" rtlCol="0" anchor="t">
            <a:spAutoFit/>
          </a:bodyPr>
          <a:p>
            <a:r>
              <a:rPr lang="zh-CN" altLang="en-US" sz="3200" b="1" dirty="0">
                <a:solidFill>
                  <a:srgbClr val="660066"/>
                </a:solidFill>
                <a:latin typeface="楷体_GB2312" pitchFamily="49" charset="-122"/>
                <a:ea typeface="楷体_GB2312" pitchFamily="49" charset="-122"/>
                <a:sym typeface="+mn-ea"/>
              </a:rPr>
              <a:t>富有创造力的人和缺乏创造力的人的区分根据</a:t>
            </a:r>
            <a:endParaRPr lang="zh-CN" altLang="en-US" sz="3200" b="1" dirty="0">
              <a:solidFill>
                <a:srgbClr val="660066"/>
              </a:solidFill>
              <a:latin typeface="楷体_GB2312" pitchFamily="49" charset="-122"/>
              <a:ea typeface="楷体_GB2312" pitchFamily="49"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914">
                                            <p:txEl>
                                              <p:pRg st="2" end="2"/>
                                            </p:txEl>
                                          </p:spTgt>
                                        </p:tgtEl>
                                        <p:attrNameLst>
                                          <p:attrName>style.visibility</p:attrName>
                                        </p:attrNameLst>
                                      </p:cBhvr>
                                      <p:to>
                                        <p:strVal val="visible"/>
                                      </p:to>
                                    </p:set>
                                    <p:anim calcmode="lin" valueType="num">
                                      <p:cBhvr additive="base">
                                        <p:cTn id="7" dur="500" fill="hold"/>
                                        <p:tgtEl>
                                          <p:spTgt spid="3891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91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8914">
                                            <p:txEl>
                                              <p:pRg st="3" end="3"/>
                                            </p:txEl>
                                          </p:spTgt>
                                        </p:tgtEl>
                                        <p:attrNameLst>
                                          <p:attrName>style.visibility</p:attrName>
                                        </p:attrNameLst>
                                      </p:cBhvr>
                                      <p:to>
                                        <p:strVal val="visible"/>
                                      </p:to>
                                    </p:set>
                                    <p:anim calcmode="lin" valueType="num">
                                      <p:cBhvr additive="base">
                                        <p:cTn id="11" dur="500" fill="hold"/>
                                        <p:tgtEl>
                                          <p:spTgt spid="3891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89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8914">
                                            <p:txEl>
                                              <p:pRg st="5" end="5"/>
                                            </p:txEl>
                                          </p:spTgt>
                                        </p:tgtEl>
                                        <p:attrNameLst>
                                          <p:attrName>style.visibility</p:attrName>
                                        </p:attrNameLst>
                                      </p:cBhvr>
                                      <p:to>
                                        <p:strVal val="visible"/>
                                      </p:to>
                                    </p:set>
                                    <p:anim calcmode="lin" valueType="num">
                                      <p:cBhvr additive="base">
                                        <p:cTn id="17" dur="500" fill="hold"/>
                                        <p:tgtEl>
                                          <p:spTgt spid="38914">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8914">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8914">
                                            <p:txEl>
                                              <p:pRg st="6" end="6"/>
                                            </p:txEl>
                                          </p:spTgt>
                                        </p:tgtEl>
                                        <p:attrNameLst>
                                          <p:attrName>style.visibility</p:attrName>
                                        </p:attrNameLst>
                                      </p:cBhvr>
                                      <p:to>
                                        <p:strVal val="visible"/>
                                      </p:to>
                                    </p:set>
                                    <p:anim calcmode="lin" valueType="num">
                                      <p:cBhvr additive="base">
                                        <p:cTn id="21" dur="500" fill="hold"/>
                                        <p:tgtEl>
                                          <p:spTgt spid="38914">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8914">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8914">
                                            <p:txEl>
                                              <p:pRg st="7" end="7"/>
                                            </p:txEl>
                                          </p:spTgt>
                                        </p:tgtEl>
                                        <p:attrNameLst>
                                          <p:attrName>style.visibility</p:attrName>
                                        </p:attrNameLst>
                                      </p:cBhvr>
                                      <p:to>
                                        <p:strVal val="visible"/>
                                      </p:to>
                                    </p:set>
                                    <p:anim calcmode="lin" valueType="num">
                                      <p:cBhvr additive="base">
                                        <p:cTn id="25" dur="500" fill="hold"/>
                                        <p:tgtEl>
                                          <p:spTgt spid="38914">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8914">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8914">
                                            <p:txEl>
                                              <p:pRg st="8" end="8"/>
                                            </p:txEl>
                                          </p:spTgt>
                                        </p:tgtEl>
                                        <p:attrNameLst>
                                          <p:attrName>style.visibility</p:attrName>
                                        </p:attrNameLst>
                                      </p:cBhvr>
                                      <p:to>
                                        <p:strVal val="visible"/>
                                      </p:to>
                                    </p:set>
                                    <p:anim calcmode="lin" valueType="num">
                                      <p:cBhvr additive="base">
                                        <p:cTn id="29" dur="500" fill="hold"/>
                                        <p:tgtEl>
                                          <p:spTgt spid="38914">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891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nodeType="clickEffect">
                                  <p:stCondLst>
                                    <p:cond delay="0"/>
                                  </p:stCondLst>
                                  <p:childTnLst>
                                    <p:set>
                                      <p:cBhvr>
                                        <p:cTn id="34" dur="1" fill="hold">
                                          <p:stCondLst>
                                            <p:cond delay="0"/>
                                          </p:stCondLst>
                                        </p:cTn>
                                        <p:tgtEl>
                                          <p:spTgt spid="38915"/>
                                        </p:tgtEl>
                                        <p:attrNameLst>
                                          <p:attrName>style.visibility</p:attrName>
                                        </p:attrNameLst>
                                      </p:cBhvr>
                                      <p:to>
                                        <p:strVal val="visible"/>
                                      </p:to>
                                    </p:set>
                                    <p:anim calcmode="lin" valueType="num">
                                      <p:cBhvr>
                                        <p:cTn id="35" dur="500" fill="hold"/>
                                        <p:tgtEl>
                                          <p:spTgt spid="38915"/>
                                        </p:tgtEl>
                                        <p:attrNameLst>
                                          <p:attrName>ppt_w</p:attrName>
                                        </p:attrNameLst>
                                      </p:cBhvr>
                                      <p:tavLst>
                                        <p:tav tm="0">
                                          <p:val>
                                            <p:fltVal val="0.000000"/>
                                          </p:val>
                                        </p:tav>
                                        <p:tav tm="100000">
                                          <p:val>
                                            <p:strVal val="#ppt_w"/>
                                          </p:val>
                                        </p:tav>
                                      </p:tavLst>
                                    </p:anim>
                                    <p:anim calcmode="lin" valueType="num">
                                      <p:cBhvr>
                                        <p:cTn id="36" dur="500" fill="hold"/>
                                        <p:tgtEl>
                                          <p:spTgt spid="38915"/>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899592" y="1772816"/>
            <a:ext cx="8496300" cy="3539430"/>
          </a:xfrm>
          <a:prstGeom prst="rect">
            <a:avLst/>
          </a:prstGeom>
          <a:noFill/>
          <a:ln w="9525">
            <a:noFill/>
            <a:miter lim="800000"/>
          </a:ln>
          <a:effectLst/>
        </p:spPr>
        <p:txBody>
          <a:bodyPr>
            <a:spAutoFit/>
          </a:bodyPr>
          <a:lstStyle/>
          <a:p>
            <a:pPr marL="342900" indent="-342900" eaLnBrk="1" hangingPunct="1"/>
            <a:r>
              <a:rPr kumimoji="0" lang="zh-CN" altLang="en-US" sz="3200" b="1" dirty="0">
                <a:latin typeface="楷体_GB2312" pitchFamily="49" charset="-122"/>
                <a:ea typeface="楷体_GB2312" pitchFamily="49" charset="-122"/>
              </a:rPr>
              <a:t>在议论文中，中心论点应该具备以下特征：</a:t>
            </a:r>
            <a:endParaRPr kumimoji="0" lang="zh-CN" altLang="en-US" sz="3200" b="1" dirty="0">
              <a:latin typeface="楷体_GB2312" pitchFamily="49" charset="-122"/>
              <a:ea typeface="楷体_GB2312" pitchFamily="49" charset="-122"/>
            </a:endParaRPr>
          </a:p>
          <a:p>
            <a:pPr marL="342900" indent="-342900" eaLnBrk="1" hangingPunct="1"/>
            <a:endParaRPr kumimoji="0" lang="zh-CN" altLang="en-US" sz="3200" b="1" dirty="0">
              <a:latin typeface="楷体_GB2312" pitchFamily="49" charset="-122"/>
              <a:ea typeface="楷体_GB2312" pitchFamily="49" charset="-122"/>
            </a:endParaRPr>
          </a:p>
          <a:p>
            <a:pPr marL="342900" indent="-342900" eaLnBrk="1" hangingPunct="1">
              <a:buFontTx/>
              <a:buAutoNum type="arabicPeriod"/>
            </a:pPr>
            <a:r>
              <a:rPr kumimoji="0" lang="zh-CN" altLang="en-US" sz="3200" b="1" dirty="0">
                <a:latin typeface="楷体_GB2312" pitchFamily="49" charset="-122"/>
                <a:ea typeface="楷体_GB2312" pitchFamily="49" charset="-122"/>
              </a:rPr>
              <a:t>是作者看法的</a:t>
            </a:r>
            <a:r>
              <a:rPr kumimoji="0" lang="zh-CN" altLang="en-US" sz="3200" b="1" dirty="0">
                <a:solidFill>
                  <a:srgbClr val="FF0000"/>
                </a:solidFill>
                <a:latin typeface="楷体_GB2312" pitchFamily="49" charset="-122"/>
                <a:ea typeface="楷体_GB2312" pitchFamily="49" charset="-122"/>
              </a:rPr>
              <a:t>完整陈述</a:t>
            </a:r>
            <a:r>
              <a:rPr kumimoji="0" lang="en-US" altLang="zh-CN" sz="3200" b="1" dirty="0">
                <a:latin typeface="楷体_GB2312" pitchFamily="49" charset="-122"/>
                <a:ea typeface="楷体_GB2312" pitchFamily="49" charset="-122"/>
              </a:rPr>
              <a:t>;</a:t>
            </a:r>
            <a:endParaRPr kumimoji="0" lang="en-US" altLang="zh-CN" sz="3200" b="1" dirty="0">
              <a:latin typeface="楷体_GB2312" pitchFamily="49" charset="-122"/>
              <a:ea typeface="楷体_GB2312" pitchFamily="49" charset="-122"/>
            </a:endParaRPr>
          </a:p>
          <a:p>
            <a:pPr marL="342900" indent="-342900" eaLnBrk="1" hangingPunct="1">
              <a:buFontTx/>
              <a:buAutoNum type="arabicPeriod"/>
            </a:pPr>
            <a:endParaRPr kumimoji="0" lang="en-US" altLang="zh-CN" sz="3200" b="1" dirty="0">
              <a:latin typeface="楷体_GB2312" pitchFamily="49" charset="-122"/>
              <a:ea typeface="楷体_GB2312" pitchFamily="49" charset="-122"/>
            </a:endParaRPr>
          </a:p>
          <a:p>
            <a:pPr marL="342900" indent="-342900" eaLnBrk="1" hangingPunct="1"/>
            <a:r>
              <a:rPr kumimoji="0" lang="en-US" altLang="zh-CN" sz="3200" b="1" dirty="0">
                <a:latin typeface="楷体_GB2312" pitchFamily="49" charset="-122"/>
                <a:ea typeface="楷体_GB2312" pitchFamily="49" charset="-122"/>
              </a:rPr>
              <a:t>2.</a:t>
            </a:r>
            <a:r>
              <a:rPr kumimoji="0" lang="zh-CN" altLang="en-US" sz="3200" b="1" dirty="0">
                <a:latin typeface="楷体_GB2312" pitchFamily="49" charset="-122"/>
                <a:ea typeface="楷体_GB2312" pitchFamily="49" charset="-122"/>
              </a:rPr>
              <a:t>是明确的</a:t>
            </a:r>
            <a:r>
              <a:rPr kumimoji="0" lang="zh-CN" altLang="en-US" sz="3200" b="1" dirty="0">
                <a:solidFill>
                  <a:srgbClr val="FF0000"/>
                </a:solidFill>
                <a:latin typeface="楷体_GB2312" pitchFamily="49" charset="-122"/>
                <a:ea typeface="楷体_GB2312" pitchFamily="49" charset="-122"/>
              </a:rPr>
              <a:t>判断</a:t>
            </a:r>
            <a:r>
              <a:rPr kumimoji="0" lang="en-US" altLang="zh-CN" sz="3200" b="1" dirty="0">
                <a:latin typeface="楷体_GB2312" pitchFamily="49" charset="-122"/>
                <a:ea typeface="楷体_GB2312" pitchFamily="49" charset="-122"/>
              </a:rPr>
              <a:t>;</a:t>
            </a:r>
            <a:endParaRPr kumimoji="0" lang="en-US" altLang="zh-CN" sz="3200" b="1" dirty="0">
              <a:latin typeface="楷体_GB2312" pitchFamily="49" charset="-122"/>
              <a:ea typeface="楷体_GB2312" pitchFamily="49" charset="-122"/>
            </a:endParaRPr>
          </a:p>
          <a:p>
            <a:pPr marL="342900" indent="-342900" eaLnBrk="1" hangingPunct="1"/>
            <a:endParaRPr kumimoji="0" lang="en-US" altLang="zh-CN" sz="3200" b="1" dirty="0">
              <a:latin typeface="楷体_GB2312" pitchFamily="49" charset="-122"/>
              <a:ea typeface="楷体_GB2312" pitchFamily="49" charset="-122"/>
            </a:endParaRPr>
          </a:p>
          <a:p>
            <a:pPr marL="342900" indent="-342900" eaLnBrk="1" hangingPunct="1"/>
            <a:r>
              <a:rPr kumimoji="0" lang="en-US" altLang="zh-CN" sz="3200" b="1" dirty="0">
                <a:latin typeface="楷体_GB2312" pitchFamily="49" charset="-122"/>
                <a:ea typeface="楷体_GB2312" pitchFamily="49" charset="-122"/>
              </a:rPr>
              <a:t>3.</a:t>
            </a:r>
            <a:r>
              <a:rPr kumimoji="0" lang="zh-CN" altLang="en-US" sz="3200" b="1" dirty="0">
                <a:latin typeface="楷体_GB2312" pitchFamily="49" charset="-122"/>
                <a:ea typeface="楷体_GB2312" pitchFamily="49" charset="-122"/>
              </a:rPr>
              <a:t>在</a:t>
            </a:r>
            <a:r>
              <a:rPr kumimoji="0" lang="zh-CN" altLang="en-US" sz="3200" b="1" dirty="0">
                <a:solidFill>
                  <a:srgbClr val="FF0000"/>
                </a:solidFill>
                <a:latin typeface="楷体_GB2312" pitchFamily="49" charset="-122"/>
                <a:ea typeface="楷体_GB2312" pitchFamily="49" charset="-122"/>
              </a:rPr>
              <a:t>形式上是完整</a:t>
            </a:r>
            <a:r>
              <a:rPr kumimoji="0" lang="zh-CN" altLang="en-US" sz="3200" b="1" dirty="0">
                <a:latin typeface="楷体_GB2312" pitchFamily="49" charset="-122"/>
                <a:ea typeface="楷体_GB2312" pitchFamily="49" charset="-122"/>
              </a:rPr>
              <a:t>的句子</a:t>
            </a:r>
            <a:r>
              <a:rPr kumimoji="0" lang="en-US" altLang="zh-CN" sz="3200" b="1" dirty="0">
                <a:latin typeface="楷体_GB2312" pitchFamily="49" charset="-122"/>
                <a:ea typeface="楷体_GB2312" pitchFamily="49" charset="-122"/>
              </a:rPr>
              <a:t>.</a:t>
            </a:r>
            <a:endParaRPr kumimoji="0" lang="en-US" altLang="zh-CN" sz="3200" b="1" dirty="0">
              <a:latin typeface="楷体_GB2312" pitchFamily="49" charset="-122"/>
              <a:ea typeface="楷体_GB2312" pitchFamily="49" charset="-122"/>
            </a:endParaRPr>
          </a:p>
        </p:txBody>
      </p:sp>
      <p:sp>
        <p:nvSpPr>
          <p:cNvPr id="62467" name="Rectangle 3"/>
          <p:cNvSpPr>
            <a:spLocks noChangeArrowheads="1"/>
          </p:cNvSpPr>
          <p:nvPr/>
        </p:nvSpPr>
        <p:spPr bwMode="auto">
          <a:xfrm>
            <a:off x="683568" y="620688"/>
            <a:ext cx="6474849" cy="707886"/>
          </a:xfrm>
          <a:prstGeom prst="rect">
            <a:avLst/>
          </a:prstGeom>
          <a:noFill/>
          <a:ln w="9525">
            <a:noFill/>
            <a:miter lim="800000"/>
          </a:ln>
          <a:effectLst/>
        </p:spPr>
        <p:txBody>
          <a:bodyPr wrap="none">
            <a:spAutoFit/>
          </a:bodyPr>
          <a:lstStyle/>
          <a:p>
            <a:r>
              <a:rPr lang="en-US" altLang="zh-CN" sz="4000" b="1" dirty="0">
                <a:solidFill>
                  <a:srgbClr val="0000FF"/>
                </a:solidFill>
              </a:rPr>
              <a:t> </a:t>
            </a:r>
            <a:r>
              <a:rPr lang="zh-CN" altLang="en-US" sz="4000" b="1" dirty="0"/>
              <a:t>找论点需要注意哪些问题？</a:t>
            </a:r>
            <a:endParaRPr lang="zh-CN" altLang="en-US" sz="40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4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246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24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246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24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文本占位符 2"/>
          <p:cNvSpPr>
            <a:spLocks noGrp="1"/>
          </p:cNvSpPr>
          <p:nvPr>
            <p:ph type="body" idx="1"/>
          </p:nvPr>
        </p:nvSpPr>
        <p:spPr/>
        <p:txBody>
          <a:bodyPr/>
          <a:p>
            <a:endParaRPr lang="zh-CN" altLang="en-US"/>
          </a:p>
        </p:txBody>
      </p:sp>
      <p:sp>
        <p:nvSpPr>
          <p:cNvPr id="18435" name="文本框 18434"/>
          <p:cNvSpPr txBox="1"/>
          <p:nvPr/>
        </p:nvSpPr>
        <p:spPr>
          <a:xfrm>
            <a:off x="430213" y="1310640"/>
            <a:ext cx="8274050" cy="4236720"/>
          </a:xfrm>
          <a:prstGeom prst="rect">
            <a:avLst/>
          </a:prstGeom>
          <a:noFill/>
          <a:ln w="9525">
            <a:noFill/>
          </a:ln>
        </p:spPr>
        <p:txBody>
          <a:bodyPr>
            <a:spAutoFit/>
          </a:bodyPr>
          <a:p>
            <a:pPr lvl="0" eaLnBrk="0" hangingPunct="0">
              <a:spcBef>
                <a:spcPct val="50000"/>
              </a:spcBef>
            </a:pPr>
            <a:r>
              <a:rPr lang="zh-CN" altLang="x-none" sz="1600" dirty="0">
                <a:solidFill>
                  <a:srgbClr val="CC0033"/>
                </a:solidFill>
                <a:latin typeface="Arial" panose="020B0604020202020204" pitchFamily="34" charset="0"/>
                <a:ea typeface="宋体" panose="02010600030101010101" pitchFamily="2" charset="-122"/>
              </a:rPr>
              <a:t> </a:t>
            </a:r>
            <a:r>
              <a:rPr lang="zh-CN" altLang="x-none" sz="3200" dirty="0">
                <a:solidFill>
                  <a:srgbClr val="CC0033"/>
                </a:solidFill>
                <a:latin typeface="Arial" panose="020B0604020202020204" pitchFamily="34" charset="0"/>
                <a:ea typeface="宋体" panose="02010600030101010101" pitchFamily="2" charset="-122"/>
              </a:rPr>
              <a:t> </a:t>
            </a:r>
            <a:r>
              <a:rPr lang="zh-CN" altLang="x-none" sz="3200" b="1" dirty="0">
                <a:latin typeface="Arial" panose="020B0604020202020204" pitchFamily="34" charset="0"/>
                <a:ea typeface="宋体" panose="02010600030101010101" pitchFamily="2" charset="-122"/>
              </a:rPr>
              <a:t> </a:t>
            </a:r>
            <a:r>
              <a:rPr lang="zh-CN" altLang="en-US" sz="3200" b="1" dirty="0">
                <a:latin typeface="Arial" panose="020B0604020202020204" pitchFamily="34" charset="0"/>
                <a:ea typeface="宋体" panose="02010600030101010101" pitchFamily="2" charset="-122"/>
              </a:rPr>
              <a:t>    </a:t>
            </a:r>
            <a:r>
              <a:rPr lang="zh-CN" altLang="x-none" sz="3200" b="1" dirty="0">
                <a:latin typeface="宋体" panose="02010600030101010101" pitchFamily="2" charset="-122"/>
                <a:ea typeface="宋体" panose="02010600030101010101" pitchFamily="2" charset="-122"/>
              </a:rPr>
              <a:t>“创新是一个民族进步的灵魂,是一个国家兴旺发达的不竭动力</a:t>
            </a:r>
            <a:r>
              <a:rPr lang="zh-CN" altLang="en-US" sz="3200" b="1" dirty="0">
                <a:latin typeface="宋体" panose="02010600030101010101" pitchFamily="2" charset="-122"/>
                <a:ea typeface="宋体" panose="02010600030101010101" pitchFamily="2" charset="-122"/>
              </a:rPr>
              <a:t>，</a:t>
            </a:r>
            <a:r>
              <a:rPr lang="zh-CN" altLang="x-none" sz="3200" b="1" dirty="0">
                <a:latin typeface="宋体" panose="02010600030101010101" pitchFamily="2" charset="-122"/>
                <a:ea typeface="宋体" panose="02010600030101010101" pitchFamily="2" charset="-122"/>
              </a:rPr>
              <a:t>一个没有创新能力的民族，难以屹立于世界民族之林。”</a:t>
            </a:r>
            <a:endParaRPr lang="zh-CN" altLang="x-none" sz="3200" b="1" dirty="0">
              <a:latin typeface="宋体" panose="02010600030101010101" pitchFamily="2" charset="-122"/>
              <a:ea typeface="宋体" panose="02010600030101010101" pitchFamily="2" charset="-122"/>
            </a:endParaRPr>
          </a:p>
          <a:p>
            <a:pPr lvl="0" eaLnBrk="0" hangingPunct="0">
              <a:spcBef>
                <a:spcPct val="50000"/>
              </a:spcBef>
            </a:pPr>
            <a:r>
              <a:rPr lang="zh-CN" altLang="en-US" sz="3200" b="1" dirty="0">
                <a:latin typeface="宋体" panose="02010600030101010101" pitchFamily="2" charset="-122"/>
                <a:ea typeface="宋体" panose="02010600030101010101" pitchFamily="2" charset="-122"/>
              </a:rPr>
              <a:t>    </a:t>
            </a:r>
            <a:r>
              <a:rPr lang="zh-CN" altLang="x-none" sz="3200" b="1" dirty="0">
                <a:latin typeface="宋体" panose="02010600030101010101" pitchFamily="2" charset="-122"/>
                <a:ea typeface="宋体" panose="02010600030101010101" pitchFamily="2" charset="-122"/>
              </a:rPr>
              <a:t>愿我们在座的每一位同学勇于创新,敢于创新，在创新中体现自己的人生价值，成为一名真正具有创新精神和创新能力的有用之才！</a:t>
            </a:r>
            <a:endParaRPr lang="zh-CN" altLang="x-none" sz="3200" b="1" dirty="0">
              <a:latin typeface="宋体" panose="02010600030101010101" pitchFamily="2" charset="-122"/>
              <a:ea typeface="宋体" panose="02010600030101010101" pitchFamily="2" charset="-122"/>
            </a:endParaRPr>
          </a:p>
          <a:p>
            <a:pPr lvl="0"/>
            <a:endParaRPr lang="zh-CN" altLang="x-none" sz="32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0" fill="hold"/>
                                        <p:tgtEl>
                                          <p:spTgt spid="18435"/>
                                        </p:tgtEl>
                                        <p:attrNameLst>
                                          <p:attrName>ppt_x</p:attrName>
                                        </p:attrNameLst>
                                      </p:cBhvr>
                                      <p:tavLst>
                                        <p:tav tm="0">
                                          <p:val>
                                            <p:strVal val="#ppt_x"/>
                                          </p:val>
                                        </p:tav>
                                        <p:tav tm="100000">
                                          <p:val>
                                            <p:strVal val="#ppt_x"/>
                                          </p:val>
                                        </p:tav>
                                      </p:tavLst>
                                    </p:anim>
                                    <p:anim calcmode="lin" valueType="num">
                                      <p:cBhvr additive="base">
                                        <p:cTn id="8" dur="5000" fill="hold"/>
                                        <p:tgtEl>
                                          <p:spTgt spid="184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7" name="Text Box 3"/>
          <p:cNvSpPr txBox="1"/>
          <p:nvPr/>
        </p:nvSpPr>
        <p:spPr>
          <a:xfrm>
            <a:off x="5181600" y="304800"/>
            <a:ext cx="3352800" cy="396875"/>
          </a:xfrm>
          <a:prstGeom prst="rect">
            <a:avLst/>
          </a:prstGeom>
          <a:noFill/>
          <a:ln w="9525">
            <a:noFill/>
          </a:ln>
        </p:spPr>
        <p:txBody>
          <a:bodyPr>
            <a:spAutoFit/>
          </a:bodyPr>
          <a:p>
            <a:pPr lvl="0" algn="just" eaLnBrk="1" hangingPunct="1">
              <a:spcBef>
                <a:spcPct val="50000"/>
              </a:spcBef>
            </a:pPr>
            <a:r>
              <a:rPr lang="en-US" altLang="zh-CN" sz="2000" b="1">
                <a:latin typeface="_x000B__x000C_" charset="0"/>
                <a:ea typeface="宋体" panose="02010600030101010101" pitchFamily="2" charset="-122"/>
              </a:rPr>
              <a:t>     </a:t>
            </a:r>
            <a:endParaRPr lang="en-US" altLang="zh-CN" sz="2400">
              <a:latin typeface="Times New Roman" panose="02020603050405020304" pitchFamily="18" charset="0"/>
              <a:ea typeface="宋体" panose="02010600030101010101" pitchFamily="2" charset="-122"/>
            </a:endParaRPr>
          </a:p>
        </p:txBody>
      </p:sp>
      <p:sp>
        <p:nvSpPr>
          <p:cNvPr id="72708" name="WordArt 11"/>
          <p:cNvSpPr>
            <a:spLocks noTextEdit="1"/>
          </p:cNvSpPr>
          <p:nvPr/>
        </p:nvSpPr>
        <p:spPr>
          <a:xfrm>
            <a:off x="1974850" y="457200"/>
            <a:ext cx="5568950" cy="914400"/>
          </a:xfrm>
          <a:prstGeom prst="rect">
            <a:avLst/>
          </a:prstGeom>
        </p:spPr>
        <p:txBody>
          <a:bodyPr wrap="none" fromWordArt="1">
            <a:prstTxWarp prst="textFadeUp">
              <a:avLst>
                <a:gd name="adj" fmla="val 9991"/>
              </a:avLst>
            </a:prstTxWarp>
            <a:normAutofit/>
          </a:bodyPr>
          <a:p>
            <a:pPr algn="ctr"/>
            <a:r>
              <a:rPr lang="zh-CN" altLang="en-US" sz="3600" b="1">
                <a:ln w="12700" cap="flat" cmpd="sng">
                  <a:solidFill>
                    <a:srgbClr val="B2B2B2"/>
                  </a:solidFill>
                  <a:prstDash val="solid"/>
                  <a:miter/>
                  <a:headEnd type="none" w="med" len="med"/>
                  <a:tailEnd type="none" w="med" len="med"/>
                </a:ln>
                <a:gradFill rotWithShape="1">
                  <a:gsLst>
                    <a:gs pos="0">
                      <a:srgbClr val="FF0000"/>
                    </a:gs>
                    <a:gs pos="100000">
                      <a:srgbClr val="FFCC00"/>
                    </a:gs>
                  </a:gsLst>
                  <a:lin ang="5400000" scaled="1"/>
                  <a:tileRect/>
                </a:gradFill>
                <a:effectLst>
                  <a:outerShdw dist="35921" dir="2699999" sy="50000" rotWithShape="0">
                    <a:srgbClr val="875B0D"/>
                  </a:outerShdw>
                </a:effectLst>
                <a:latin typeface="黑体" panose="02010609060101010101" charset="-122"/>
                <a:ea typeface="黑体" panose="02010609060101010101" charset="-122"/>
              </a:rPr>
              <a:t>高考作文题回放</a:t>
            </a:r>
            <a:endParaRPr lang="zh-CN" altLang="en-US" sz="3600" b="1">
              <a:ln w="12700" cap="flat" cmpd="sng">
                <a:solidFill>
                  <a:srgbClr val="B2B2B2"/>
                </a:solidFill>
                <a:prstDash val="solid"/>
                <a:miter/>
                <a:headEnd type="none" w="med" len="med"/>
                <a:tailEnd type="none" w="med" len="med"/>
              </a:ln>
              <a:gradFill rotWithShape="1">
                <a:gsLst>
                  <a:gs pos="0">
                    <a:srgbClr val="FF0000"/>
                  </a:gs>
                  <a:gs pos="100000">
                    <a:srgbClr val="FFCC00"/>
                  </a:gs>
                </a:gsLst>
                <a:lin ang="5400000" scaled="1"/>
                <a:tileRect/>
              </a:gradFill>
              <a:effectLst>
                <a:outerShdw dist="35921" dir="2699999" sy="50000" rotWithShape="0">
                  <a:srgbClr val="875B0D"/>
                </a:outerShdw>
              </a:effectLst>
              <a:latin typeface="黑体" panose="02010609060101010101" charset="-122"/>
              <a:ea typeface="黑体" panose="02010609060101010101" charset="-122"/>
            </a:endParaRPr>
          </a:p>
        </p:txBody>
      </p:sp>
      <p:sp>
        <p:nvSpPr>
          <p:cNvPr id="72710" name="文本框 72709"/>
          <p:cNvSpPr txBox="1"/>
          <p:nvPr/>
        </p:nvSpPr>
        <p:spPr>
          <a:xfrm>
            <a:off x="367665" y="1463040"/>
            <a:ext cx="8382000" cy="4754880"/>
          </a:xfrm>
          <a:prstGeom prst="rect">
            <a:avLst/>
          </a:prstGeom>
          <a:noFill/>
          <a:ln w="9525">
            <a:noFill/>
          </a:ln>
        </p:spPr>
        <p:txBody>
          <a:bodyPr wrap="square" anchor="b">
            <a:spAutoFit/>
          </a:bodyPr>
          <a:p>
            <a:pPr lvl="0" algn="just" eaLnBrk="0" hangingPunct="0">
              <a:spcBef>
                <a:spcPct val="50000"/>
              </a:spcBef>
              <a:buClrTx/>
            </a:pPr>
            <a:r>
              <a:rPr lang="zh-CN" altLang="en-US" b="1" dirty="0">
                <a:solidFill>
                  <a:srgbClr val="660066"/>
                </a:solidFill>
                <a:latin typeface="黑体" panose="02010609060101010101" charset="-122"/>
                <a:ea typeface="黑体" panose="02010609060101010101" charset="-122"/>
              </a:rPr>
              <a:t>    </a:t>
            </a:r>
            <a:r>
              <a:rPr lang="zh-CN" altLang="en-US" sz="3600" b="1" dirty="0">
                <a:solidFill>
                  <a:srgbClr val="660066"/>
                </a:solidFill>
                <a:latin typeface="楷体_GB2312" pitchFamily="49" charset="-122"/>
                <a:ea typeface="楷体_GB2312" pitchFamily="49" charset="-122"/>
              </a:rPr>
              <a:t>的确，世界是千变万化的，疑问是层出不穷的，答案是丰富多彩的。在生活中，看问题的角度，对问题的理解、解决问题的方法以及问题的答案不止一个事例很多。你有这样的经历、体验、见闻和认识吗？</a:t>
            </a:r>
            <a:endParaRPr lang="zh-CN" altLang="en-US" sz="3600" b="1" dirty="0">
              <a:solidFill>
                <a:srgbClr val="660066"/>
              </a:solidFill>
              <a:latin typeface="楷体_GB2312" pitchFamily="49" charset="-122"/>
              <a:ea typeface="楷体_GB2312" pitchFamily="49" charset="-122"/>
            </a:endParaRPr>
          </a:p>
          <a:p>
            <a:pPr lvl="0" eaLnBrk="0" hangingPunct="0">
              <a:spcBef>
                <a:spcPct val="50000"/>
              </a:spcBef>
              <a:buClrTx/>
            </a:pPr>
            <a:r>
              <a:rPr lang="zh-CN" altLang="en-US" b="1" dirty="0">
                <a:solidFill>
                  <a:srgbClr val="660066"/>
                </a:solidFill>
                <a:latin typeface="黑体" panose="02010609060101010101" charset="-122"/>
                <a:ea typeface="黑体" panose="02010609060101010101" charset="-122"/>
              </a:rPr>
              <a:t>    </a:t>
            </a:r>
            <a:r>
              <a:rPr lang="zh-CN" altLang="en-US" sz="3600" b="1" dirty="0">
                <a:solidFill>
                  <a:srgbClr val="0000FF"/>
                </a:solidFill>
                <a:latin typeface="黑体" panose="02010609060101010101" charset="-122"/>
                <a:ea typeface="黑体" panose="02010609060101010101" charset="-122"/>
              </a:rPr>
              <a:t>请以</a:t>
            </a:r>
            <a:r>
              <a:rPr lang="zh-CN" altLang="en-US" sz="3600" b="1" dirty="0">
                <a:solidFill>
                  <a:srgbClr val="FF0000"/>
                </a:solidFill>
                <a:latin typeface="黑体" panose="02010609060101010101" charset="-122"/>
                <a:ea typeface="黑体" panose="02010609060101010101" charset="-122"/>
              </a:rPr>
              <a:t>“答案是丰富多彩的”</a:t>
            </a:r>
            <a:r>
              <a:rPr lang="zh-CN" altLang="en-US" sz="3600" b="1" dirty="0">
                <a:solidFill>
                  <a:srgbClr val="0000FF"/>
                </a:solidFill>
                <a:latin typeface="黑体" panose="02010609060101010101" charset="-122"/>
                <a:ea typeface="黑体" panose="02010609060101010101" charset="-122"/>
              </a:rPr>
              <a:t>为话题写一篇文章。</a:t>
            </a:r>
            <a:endParaRPr lang="zh-CN" altLang="en-US" sz="3600" b="1" dirty="0">
              <a:solidFill>
                <a:srgbClr val="660066"/>
              </a:solidFill>
              <a:latin typeface="黑体" panose="02010609060101010101" charset="-122"/>
              <a:ea typeface="黑体" panose="02010609060101010101" charset="-122"/>
            </a:endParaRPr>
          </a:p>
        </p:txBody>
      </p:sp>
    </p:spTree>
  </p:cSld>
  <p:clrMapOvr>
    <a:masterClrMapping/>
  </p:clrMapOvr>
  <p:transition/>
</p:sld>
</file>

<file path=ppt/tags/tag1.xml><?xml version="1.0" encoding="utf-8"?>
<p:tagLst xmlns:p="http://schemas.openxmlformats.org/presentationml/2006/main">
  <p:tag name="KSO_WM_TAG_VERSION" val="1.0"/>
  <p:tag name="KSO_WM_TEMPLATE_CATEGORY" val="basetag"/>
  <p:tag name="KSO_WM_TEMPLATE_INDEX" val="20163696"/>
</p:tagLst>
</file>

<file path=ppt/tags/tag2.xml><?xml version="1.0" encoding="utf-8"?>
<p:tagLst xmlns:p="http://schemas.openxmlformats.org/presentationml/2006/main">
  <p:tag name="KSO_WM_TAG_VERSION" val="1.0"/>
  <p:tag name="KSO_WM_TEMPLATE_CATEGORY" val="basetag"/>
  <p:tag name="KSO_WM_TEMPLATE_INDEX" val="20163696"/>
</p:tagLst>
</file>

<file path=ppt/tags/tag3.xml><?xml version="1.0" encoding="utf-8"?>
<p:tagLst xmlns:p="http://schemas.openxmlformats.org/presentationml/2006/main">
  <p:tag name="KSO_WM_TEMPLATE_CATEGORY" val="basetag"/>
  <p:tag name="KSO_WM_TEMPLATE_INDEX" val="20163696"/>
  <p:tag name="KSO_WM_TAG_VERSION" val="1.0"/>
  <p:tag name="KSO_WM_TEMPLATE_THUMBS_INDEX" val="1、2、7、8、9、12、16、18、19、21、22、23、24、25、26、27、37、38"/>
  <p:tag name="KSO_WM_BEAUTIFY_FLAG" val="#wm#"/>
</p:tagLst>
</file>

<file path=ppt/theme/theme1.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1424</Words>
  <Application>WPS 演示</Application>
  <PresentationFormat>宽屏</PresentationFormat>
  <Paragraphs>126</Paragraphs>
  <Slides>12</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12</vt:i4>
      </vt:variant>
    </vt:vector>
  </HeadingPairs>
  <TitlesOfParts>
    <vt:vector size="29" baseType="lpstr">
      <vt:lpstr>Arial</vt:lpstr>
      <vt:lpstr>宋体</vt:lpstr>
      <vt:lpstr>Wingdings</vt:lpstr>
      <vt:lpstr>Impact</vt:lpstr>
      <vt:lpstr>Calibri</vt:lpstr>
      <vt:lpstr>微软雅黑</vt:lpstr>
      <vt:lpstr>黑体</vt:lpstr>
      <vt:lpstr>Times New Roman</vt:lpstr>
      <vt:lpstr>华文行楷</vt:lpstr>
      <vt:lpstr>华文新魏</vt:lpstr>
      <vt:lpstr>_x000B__x000C_</vt:lpstr>
      <vt:lpstr>楷体_GB2312</vt:lpstr>
      <vt:lpstr>华文楷体</vt:lpstr>
      <vt:lpstr>Arial Unicode MS</vt:lpstr>
      <vt:lpstr>Segoe Print</vt:lpstr>
      <vt:lpstr>新宋体</vt:lpstr>
      <vt:lpstr>1_Office 主题</vt:lpstr>
      <vt:lpstr>PowerPoint 演示文稿</vt:lpstr>
      <vt:lpstr>PowerPoint 演示文稿</vt:lpstr>
      <vt:lpstr>罗迦·费·因格及其作品简介</vt:lpstr>
      <vt:lpstr>PowerPoint 演示文稿</vt:lpstr>
      <vt:lpstr>字词积累</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young</cp:lastModifiedBy>
  <cp:revision>4</cp:revision>
  <dcterms:created xsi:type="dcterms:W3CDTF">2017-09-24T13:24:00Z</dcterms:created>
  <dcterms:modified xsi:type="dcterms:W3CDTF">2017-09-25T12:17:11Z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2052-10.1.0.6750</vt:lpwstr>
  </property>
</Properties>
</file>