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9.wmf"/><Relationship Id="rId8" Type="http://schemas.openxmlformats.org/officeDocument/2006/relationships/image" Target="../media/image8.wmf"/><Relationship Id="rId7" Type="http://schemas.openxmlformats.org/officeDocument/2006/relationships/image" Target="../media/image7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7" Type="http://schemas.openxmlformats.org/officeDocument/2006/relationships/image" Target="../media/image17.wmf"/><Relationship Id="rId16" Type="http://schemas.openxmlformats.org/officeDocument/2006/relationships/image" Target="../media/image16.wmf"/><Relationship Id="rId15" Type="http://schemas.openxmlformats.org/officeDocument/2006/relationships/image" Target="../media/image15.wmf"/><Relationship Id="rId14" Type="http://schemas.openxmlformats.org/officeDocument/2006/relationships/image" Target="../media/image14.wmf"/><Relationship Id="rId13" Type="http://schemas.openxmlformats.org/officeDocument/2006/relationships/image" Target="../media/image13.wmf"/><Relationship Id="rId12" Type="http://schemas.openxmlformats.org/officeDocument/2006/relationships/image" Target="../media/image12.wmf"/><Relationship Id="rId11" Type="http://schemas.openxmlformats.org/officeDocument/2006/relationships/image" Target="../media/image11.wmf"/><Relationship Id="rId10" Type="http://schemas.openxmlformats.org/officeDocument/2006/relationships/image" Target="../media/image10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23.emf"/><Relationship Id="rId8" Type="http://schemas.openxmlformats.org/officeDocument/2006/relationships/image" Target="../media/image22.emf"/><Relationship Id="rId7" Type="http://schemas.openxmlformats.org/officeDocument/2006/relationships/image" Target="../media/image21.emf"/><Relationship Id="rId6" Type="http://schemas.openxmlformats.org/officeDocument/2006/relationships/image" Target="../media/image20.emf"/><Relationship Id="rId5" Type="http://schemas.openxmlformats.org/officeDocument/2006/relationships/image" Target="../media/image19.wmf"/><Relationship Id="rId4" Type="http://schemas.openxmlformats.org/officeDocument/2006/relationships/image" Target="../media/image1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6" Type="http://schemas.openxmlformats.org/officeDocument/2006/relationships/image" Target="../media/image30.emf"/><Relationship Id="rId15" Type="http://schemas.openxmlformats.org/officeDocument/2006/relationships/image" Target="../media/image29.wmf"/><Relationship Id="rId14" Type="http://schemas.openxmlformats.org/officeDocument/2006/relationships/image" Target="../media/image28.wmf"/><Relationship Id="rId13" Type="http://schemas.openxmlformats.org/officeDocument/2006/relationships/image" Target="../media/image27.wmf"/><Relationship Id="rId12" Type="http://schemas.openxmlformats.org/officeDocument/2006/relationships/image" Target="../media/image26.emf"/><Relationship Id="rId11" Type="http://schemas.openxmlformats.org/officeDocument/2006/relationships/image" Target="../media/image25.wmf"/><Relationship Id="rId10" Type="http://schemas.openxmlformats.org/officeDocument/2006/relationships/image" Target="../media/image24.emf"/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28.wmf"/><Relationship Id="rId8" Type="http://schemas.openxmlformats.org/officeDocument/2006/relationships/image" Target="../media/image37.wmf"/><Relationship Id="rId7" Type="http://schemas.openxmlformats.org/officeDocument/2006/relationships/image" Target="../media/image36.e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51.wmf"/><Relationship Id="rId8" Type="http://schemas.openxmlformats.org/officeDocument/2006/relationships/image" Target="../media/image50.wmf"/><Relationship Id="rId7" Type="http://schemas.openxmlformats.org/officeDocument/2006/relationships/image" Target="../media/image49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Relationship Id="rId3" Type="http://schemas.openxmlformats.org/officeDocument/2006/relationships/image" Target="../media/image45.wmf"/><Relationship Id="rId2" Type="http://schemas.openxmlformats.org/officeDocument/2006/relationships/image" Target="../media/image28.wmf"/><Relationship Id="rId16" Type="http://schemas.openxmlformats.org/officeDocument/2006/relationships/image" Target="../media/image58.wmf"/><Relationship Id="rId15" Type="http://schemas.openxmlformats.org/officeDocument/2006/relationships/image" Target="../media/image57.wmf"/><Relationship Id="rId14" Type="http://schemas.openxmlformats.org/officeDocument/2006/relationships/image" Target="../media/image56.wmf"/><Relationship Id="rId13" Type="http://schemas.openxmlformats.org/officeDocument/2006/relationships/image" Target="../media/image55.wmf"/><Relationship Id="rId12" Type="http://schemas.openxmlformats.org/officeDocument/2006/relationships/image" Target="../media/image54.emf"/><Relationship Id="rId11" Type="http://schemas.openxmlformats.org/officeDocument/2006/relationships/image" Target="../media/image53.wmf"/><Relationship Id="rId10" Type="http://schemas.openxmlformats.org/officeDocument/2006/relationships/image" Target="../media/image52.wmf"/><Relationship Id="rId1" Type="http://schemas.openxmlformats.org/officeDocument/2006/relationships/image" Target="../media/image44.w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63.wmf"/><Relationship Id="rId4" Type="http://schemas.openxmlformats.org/officeDocument/2006/relationships/image" Target="../media/image62.wmf"/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7.vml.rels><?xml version="1.0" encoding="UTF-8" standalone="yes"?>
<Relationships xmlns="http://schemas.openxmlformats.org/package/2006/relationships"><Relationship Id="rId5" Type="http://schemas.openxmlformats.org/officeDocument/2006/relationships/image" Target="../media/image68.wmf"/><Relationship Id="rId4" Type="http://schemas.openxmlformats.org/officeDocument/2006/relationships/image" Target="../media/image67.wmf"/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4.e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emf"/><Relationship Id="rId38" Type="http://schemas.openxmlformats.org/officeDocument/2006/relationships/notesSlide" Target="../notesSlides/notesSlide3.xml"/><Relationship Id="rId37" Type="http://schemas.openxmlformats.org/officeDocument/2006/relationships/vmlDrawing" Target="../drawings/vmlDrawing1.vml"/><Relationship Id="rId36" Type="http://schemas.openxmlformats.org/officeDocument/2006/relationships/slideLayout" Target="../slideLayouts/slideLayout1.xml"/><Relationship Id="rId35" Type="http://schemas.openxmlformats.org/officeDocument/2006/relationships/tags" Target="../tags/tag6.xml"/><Relationship Id="rId34" Type="http://schemas.openxmlformats.org/officeDocument/2006/relationships/image" Target="../media/image17.wmf"/><Relationship Id="rId33" Type="http://schemas.openxmlformats.org/officeDocument/2006/relationships/oleObject" Target="../embeddings/oleObject17.bin"/><Relationship Id="rId32" Type="http://schemas.openxmlformats.org/officeDocument/2006/relationships/image" Target="../media/image16.wmf"/><Relationship Id="rId31" Type="http://schemas.openxmlformats.org/officeDocument/2006/relationships/oleObject" Target="../embeddings/oleObject16.bin"/><Relationship Id="rId30" Type="http://schemas.openxmlformats.org/officeDocument/2006/relationships/image" Target="../media/image15.wmf"/><Relationship Id="rId3" Type="http://schemas.openxmlformats.org/officeDocument/2006/relationships/oleObject" Target="../embeddings/oleObject2.bin"/><Relationship Id="rId29" Type="http://schemas.openxmlformats.org/officeDocument/2006/relationships/oleObject" Target="../embeddings/oleObject15.bin"/><Relationship Id="rId28" Type="http://schemas.openxmlformats.org/officeDocument/2006/relationships/image" Target="../media/image14.wmf"/><Relationship Id="rId27" Type="http://schemas.openxmlformats.org/officeDocument/2006/relationships/oleObject" Target="../embeddings/oleObject14.bin"/><Relationship Id="rId26" Type="http://schemas.openxmlformats.org/officeDocument/2006/relationships/image" Target="../media/image13.wmf"/><Relationship Id="rId25" Type="http://schemas.openxmlformats.org/officeDocument/2006/relationships/oleObject" Target="../embeddings/oleObject13.bin"/><Relationship Id="rId24" Type="http://schemas.openxmlformats.org/officeDocument/2006/relationships/image" Target="../media/image12.wmf"/><Relationship Id="rId23" Type="http://schemas.openxmlformats.org/officeDocument/2006/relationships/oleObject" Target="../embeddings/oleObject12.bin"/><Relationship Id="rId22" Type="http://schemas.openxmlformats.org/officeDocument/2006/relationships/image" Target="../media/image11.wmf"/><Relationship Id="rId21" Type="http://schemas.openxmlformats.org/officeDocument/2006/relationships/oleObject" Target="../embeddings/oleObject11.bin"/><Relationship Id="rId20" Type="http://schemas.openxmlformats.org/officeDocument/2006/relationships/image" Target="../media/image10.wmf"/><Relationship Id="rId2" Type="http://schemas.openxmlformats.org/officeDocument/2006/relationships/image" Target="../media/image1.wmf"/><Relationship Id="rId19" Type="http://schemas.openxmlformats.org/officeDocument/2006/relationships/oleObject" Target="../embeddings/oleObject10.bin"/><Relationship Id="rId18" Type="http://schemas.openxmlformats.org/officeDocument/2006/relationships/image" Target="../media/image9.wmf"/><Relationship Id="rId17" Type="http://schemas.openxmlformats.org/officeDocument/2006/relationships/oleObject" Target="../embeddings/oleObject9.bin"/><Relationship Id="rId16" Type="http://schemas.openxmlformats.org/officeDocument/2006/relationships/image" Target="../media/image8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7.e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6.e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5.e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2.bin"/><Relationship Id="rId8" Type="http://schemas.openxmlformats.org/officeDocument/2006/relationships/image" Target="../media/image1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3.wmf"/><Relationship Id="rId37" Type="http://schemas.openxmlformats.org/officeDocument/2006/relationships/notesSlide" Target="../notesSlides/notesSlide4.xml"/><Relationship Id="rId36" Type="http://schemas.openxmlformats.org/officeDocument/2006/relationships/vmlDrawing" Target="../drawings/vmlDrawing2.vml"/><Relationship Id="rId35" Type="http://schemas.openxmlformats.org/officeDocument/2006/relationships/slideLayout" Target="../slideLayouts/slideLayout1.xml"/><Relationship Id="rId34" Type="http://schemas.openxmlformats.org/officeDocument/2006/relationships/tags" Target="../tags/tag7.xml"/><Relationship Id="rId33" Type="http://schemas.openxmlformats.org/officeDocument/2006/relationships/image" Target="../media/image30.emf"/><Relationship Id="rId32" Type="http://schemas.openxmlformats.org/officeDocument/2006/relationships/oleObject" Target="../embeddings/oleObject34.bin"/><Relationship Id="rId31" Type="http://schemas.openxmlformats.org/officeDocument/2006/relationships/oleObject" Target="../embeddings/oleObject33.bin"/><Relationship Id="rId30" Type="http://schemas.openxmlformats.org/officeDocument/2006/relationships/image" Target="../media/image29.wmf"/><Relationship Id="rId3" Type="http://schemas.openxmlformats.org/officeDocument/2006/relationships/oleObject" Target="../embeddings/oleObject19.bin"/><Relationship Id="rId29" Type="http://schemas.openxmlformats.org/officeDocument/2006/relationships/oleObject" Target="../embeddings/oleObject32.bin"/><Relationship Id="rId28" Type="http://schemas.openxmlformats.org/officeDocument/2006/relationships/image" Target="../media/image28.wmf"/><Relationship Id="rId27" Type="http://schemas.openxmlformats.org/officeDocument/2006/relationships/oleObject" Target="../embeddings/oleObject31.bin"/><Relationship Id="rId26" Type="http://schemas.openxmlformats.org/officeDocument/2006/relationships/image" Target="../media/image27.wmf"/><Relationship Id="rId25" Type="http://schemas.openxmlformats.org/officeDocument/2006/relationships/oleObject" Target="../embeddings/oleObject30.bin"/><Relationship Id="rId24" Type="http://schemas.openxmlformats.org/officeDocument/2006/relationships/image" Target="../media/image26.emf"/><Relationship Id="rId23" Type="http://schemas.openxmlformats.org/officeDocument/2006/relationships/oleObject" Target="../embeddings/oleObject29.bin"/><Relationship Id="rId22" Type="http://schemas.openxmlformats.org/officeDocument/2006/relationships/image" Target="../media/image25.wmf"/><Relationship Id="rId21" Type="http://schemas.openxmlformats.org/officeDocument/2006/relationships/oleObject" Target="../embeddings/oleObject28.bin"/><Relationship Id="rId20" Type="http://schemas.openxmlformats.org/officeDocument/2006/relationships/image" Target="../media/image24.emf"/><Relationship Id="rId2" Type="http://schemas.openxmlformats.org/officeDocument/2006/relationships/image" Target="../media/image18.wmf"/><Relationship Id="rId19" Type="http://schemas.openxmlformats.org/officeDocument/2006/relationships/oleObject" Target="../embeddings/oleObject27.bin"/><Relationship Id="rId18" Type="http://schemas.openxmlformats.org/officeDocument/2006/relationships/image" Target="../media/image23.emf"/><Relationship Id="rId17" Type="http://schemas.openxmlformats.org/officeDocument/2006/relationships/oleObject" Target="../embeddings/oleObject26.bin"/><Relationship Id="rId16" Type="http://schemas.openxmlformats.org/officeDocument/2006/relationships/image" Target="../media/image22.emf"/><Relationship Id="rId15" Type="http://schemas.openxmlformats.org/officeDocument/2006/relationships/oleObject" Target="../embeddings/oleObject25.bin"/><Relationship Id="rId14" Type="http://schemas.openxmlformats.org/officeDocument/2006/relationships/image" Target="../media/image21.emf"/><Relationship Id="rId13" Type="http://schemas.openxmlformats.org/officeDocument/2006/relationships/oleObject" Target="../embeddings/oleObject24.bin"/><Relationship Id="rId12" Type="http://schemas.openxmlformats.org/officeDocument/2006/relationships/image" Target="../media/image20.emf"/><Relationship Id="rId11" Type="http://schemas.openxmlformats.org/officeDocument/2006/relationships/oleObject" Target="../embeddings/oleObject23.bin"/><Relationship Id="rId10" Type="http://schemas.openxmlformats.org/officeDocument/2006/relationships/image" Target="../media/image19.wmf"/><Relationship Id="rId1" Type="http://schemas.openxmlformats.org/officeDocument/2006/relationships/oleObject" Target="../embeddings/oleObject18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9.bin"/><Relationship Id="rId8" Type="http://schemas.openxmlformats.org/officeDocument/2006/relationships/image" Target="../media/image33.wmf"/><Relationship Id="rId7" Type="http://schemas.openxmlformats.org/officeDocument/2006/relationships/oleObject" Target="../embeddings/oleObject38.bin"/><Relationship Id="rId6" Type="http://schemas.openxmlformats.org/officeDocument/2006/relationships/image" Target="../media/image32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36.bin"/><Relationship Id="rId22" Type="http://schemas.openxmlformats.org/officeDocument/2006/relationships/notesSlide" Target="../notesSlides/notesSlide5.xml"/><Relationship Id="rId21" Type="http://schemas.openxmlformats.org/officeDocument/2006/relationships/vmlDrawing" Target="../drawings/vmlDrawing3.vml"/><Relationship Id="rId20" Type="http://schemas.openxmlformats.org/officeDocument/2006/relationships/slideLayout" Target="../slideLayouts/slideLayout1.xml"/><Relationship Id="rId2" Type="http://schemas.openxmlformats.org/officeDocument/2006/relationships/image" Target="../media/image11.wmf"/><Relationship Id="rId19" Type="http://schemas.openxmlformats.org/officeDocument/2006/relationships/tags" Target="../tags/tag8.xml"/><Relationship Id="rId18" Type="http://schemas.openxmlformats.org/officeDocument/2006/relationships/image" Target="../media/image28.wmf"/><Relationship Id="rId17" Type="http://schemas.openxmlformats.org/officeDocument/2006/relationships/oleObject" Target="../embeddings/oleObject43.bin"/><Relationship Id="rId16" Type="http://schemas.openxmlformats.org/officeDocument/2006/relationships/image" Target="../media/image37.wmf"/><Relationship Id="rId15" Type="http://schemas.openxmlformats.org/officeDocument/2006/relationships/oleObject" Target="../embeddings/oleObject42.bin"/><Relationship Id="rId14" Type="http://schemas.openxmlformats.org/officeDocument/2006/relationships/image" Target="../media/image36.emf"/><Relationship Id="rId13" Type="http://schemas.openxmlformats.org/officeDocument/2006/relationships/oleObject" Target="../embeddings/oleObject41.bin"/><Relationship Id="rId12" Type="http://schemas.openxmlformats.org/officeDocument/2006/relationships/image" Target="../media/image35.wmf"/><Relationship Id="rId11" Type="http://schemas.openxmlformats.org/officeDocument/2006/relationships/oleObject" Target="../embeddings/oleObject40.bin"/><Relationship Id="rId10" Type="http://schemas.openxmlformats.org/officeDocument/2006/relationships/image" Target="../media/image34.wmf"/><Relationship Id="rId1" Type="http://schemas.openxmlformats.org/officeDocument/2006/relationships/oleObject" Target="../embeddings/oleObject35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8.bin"/><Relationship Id="rId8" Type="http://schemas.openxmlformats.org/officeDocument/2006/relationships/image" Target="../media/image41.wmf"/><Relationship Id="rId7" Type="http://schemas.openxmlformats.org/officeDocument/2006/relationships/oleObject" Target="../embeddings/oleObject47.bin"/><Relationship Id="rId6" Type="http://schemas.openxmlformats.org/officeDocument/2006/relationships/image" Target="../media/image40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39.wmf"/><Relationship Id="rId3" Type="http://schemas.openxmlformats.org/officeDocument/2006/relationships/oleObject" Target="../embeddings/oleObject45.bin"/><Relationship Id="rId2" Type="http://schemas.openxmlformats.org/officeDocument/2006/relationships/image" Target="../media/image38.wmf"/><Relationship Id="rId16" Type="http://schemas.openxmlformats.org/officeDocument/2006/relationships/notesSlide" Target="../notesSlides/notesSlide6.xml"/><Relationship Id="rId15" Type="http://schemas.openxmlformats.org/officeDocument/2006/relationships/vmlDrawing" Target="../drawings/vmlDrawing4.v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9.xml"/><Relationship Id="rId12" Type="http://schemas.openxmlformats.org/officeDocument/2006/relationships/image" Target="../media/image43.wmf"/><Relationship Id="rId11" Type="http://schemas.openxmlformats.org/officeDocument/2006/relationships/oleObject" Target="../embeddings/oleObject49.bin"/><Relationship Id="rId10" Type="http://schemas.openxmlformats.org/officeDocument/2006/relationships/image" Target="../media/image42.wmf"/><Relationship Id="rId1" Type="http://schemas.openxmlformats.org/officeDocument/2006/relationships/oleObject" Target="../embeddings/oleObject44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4.bin"/><Relationship Id="rId8" Type="http://schemas.openxmlformats.org/officeDocument/2006/relationships/image" Target="../media/image46.wmf"/><Relationship Id="rId7" Type="http://schemas.openxmlformats.org/officeDocument/2006/relationships/oleObject" Target="../embeddings/oleObject53.bin"/><Relationship Id="rId6" Type="http://schemas.openxmlformats.org/officeDocument/2006/relationships/image" Target="../media/image45.w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28.wmf"/><Relationship Id="rId37" Type="http://schemas.openxmlformats.org/officeDocument/2006/relationships/notesSlide" Target="../notesSlides/notesSlide7.xml"/><Relationship Id="rId36" Type="http://schemas.openxmlformats.org/officeDocument/2006/relationships/vmlDrawing" Target="../drawings/vmlDrawing5.vml"/><Relationship Id="rId35" Type="http://schemas.openxmlformats.org/officeDocument/2006/relationships/slideLayout" Target="../slideLayouts/slideLayout1.xml"/><Relationship Id="rId34" Type="http://schemas.openxmlformats.org/officeDocument/2006/relationships/tags" Target="../tags/tag10.xml"/><Relationship Id="rId33" Type="http://schemas.openxmlformats.org/officeDocument/2006/relationships/image" Target="../media/image58.wmf"/><Relationship Id="rId32" Type="http://schemas.openxmlformats.org/officeDocument/2006/relationships/oleObject" Target="../embeddings/oleObject66.bin"/><Relationship Id="rId31" Type="http://schemas.openxmlformats.org/officeDocument/2006/relationships/image" Target="../media/image57.wmf"/><Relationship Id="rId30" Type="http://schemas.openxmlformats.org/officeDocument/2006/relationships/oleObject" Target="../embeddings/oleObject65.bin"/><Relationship Id="rId3" Type="http://schemas.openxmlformats.org/officeDocument/2006/relationships/oleObject" Target="../embeddings/oleObject51.bin"/><Relationship Id="rId29" Type="http://schemas.openxmlformats.org/officeDocument/2006/relationships/image" Target="../media/image56.wmf"/><Relationship Id="rId28" Type="http://schemas.openxmlformats.org/officeDocument/2006/relationships/oleObject" Target="../embeddings/oleObject64.bin"/><Relationship Id="rId27" Type="http://schemas.openxmlformats.org/officeDocument/2006/relationships/image" Target="../media/image55.wmf"/><Relationship Id="rId26" Type="http://schemas.openxmlformats.org/officeDocument/2006/relationships/oleObject" Target="../embeddings/oleObject63.bin"/><Relationship Id="rId25" Type="http://schemas.openxmlformats.org/officeDocument/2006/relationships/image" Target="../media/image54.emf"/><Relationship Id="rId24" Type="http://schemas.openxmlformats.org/officeDocument/2006/relationships/oleObject" Target="../embeddings/oleObject62.bin"/><Relationship Id="rId23" Type="http://schemas.openxmlformats.org/officeDocument/2006/relationships/oleObject" Target="../embeddings/oleObject61.bin"/><Relationship Id="rId22" Type="http://schemas.openxmlformats.org/officeDocument/2006/relationships/image" Target="../media/image53.wmf"/><Relationship Id="rId21" Type="http://schemas.openxmlformats.org/officeDocument/2006/relationships/oleObject" Target="../embeddings/oleObject60.bin"/><Relationship Id="rId20" Type="http://schemas.openxmlformats.org/officeDocument/2006/relationships/image" Target="../media/image52.wmf"/><Relationship Id="rId2" Type="http://schemas.openxmlformats.org/officeDocument/2006/relationships/image" Target="../media/image44.wmf"/><Relationship Id="rId19" Type="http://schemas.openxmlformats.org/officeDocument/2006/relationships/oleObject" Target="../embeddings/oleObject59.bin"/><Relationship Id="rId18" Type="http://schemas.openxmlformats.org/officeDocument/2006/relationships/image" Target="../media/image51.wmf"/><Relationship Id="rId17" Type="http://schemas.openxmlformats.org/officeDocument/2006/relationships/oleObject" Target="../embeddings/oleObject58.bin"/><Relationship Id="rId16" Type="http://schemas.openxmlformats.org/officeDocument/2006/relationships/image" Target="../media/image50.wmf"/><Relationship Id="rId15" Type="http://schemas.openxmlformats.org/officeDocument/2006/relationships/oleObject" Target="../embeddings/oleObject57.bin"/><Relationship Id="rId14" Type="http://schemas.openxmlformats.org/officeDocument/2006/relationships/image" Target="../media/image49.wmf"/><Relationship Id="rId13" Type="http://schemas.openxmlformats.org/officeDocument/2006/relationships/oleObject" Target="../embeddings/oleObject56.bin"/><Relationship Id="rId12" Type="http://schemas.openxmlformats.org/officeDocument/2006/relationships/image" Target="../media/image48.wmf"/><Relationship Id="rId11" Type="http://schemas.openxmlformats.org/officeDocument/2006/relationships/oleObject" Target="../embeddings/oleObject55.bin"/><Relationship Id="rId10" Type="http://schemas.openxmlformats.org/officeDocument/2006/relationships/image" Target="../media/image47.wmf"/><Relationship Id="rId1" Type="http://schemas.openxmlformats.org/officeDocument/2006/relationships/oleObject" Target="../embeddings/oleObject50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1.bin"/><Relationship Id="rId8" Type="http://schemas.openxmlformats.org/officeDocument/2006/relationships/image" Target="../media/image62.wmf"/><Relationship Id="rId7" Type="http://schemas.openxmlformats.org/officeDocument/2006/relationships/oleObject" Target="../embeddings/oleObject70.bin"/><Relationship Id="rId6" Type="http://schemas.openxmlformats.org/officeDocument/2006/relationships/image" Target="../media/image61.w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60.wmf"/><Relationship Id="rId3" Type="http://schemas.openxmlformats.org/officeDocument/2006/relationships/oleObject" Target="../embeddings/oleObject68.bin"/><Relationship Id="rId2" Type="http://schemas.openxmlformats.org/officeDocument/2006/relationships/image" Target="../media/image59.wmf"/><Relationship Id="rId14" Type="http://schemas.openxmlformats.org/officeDocument/2006/relationships/notesSlide" Target="../notesSlides/notesSlide8.xml"/><Relationship Id="rId13" Type="http://schemas.openxmlformats.org/officeDocument/2006/relationships/vmlDrawing" Target="../drawings/vmlDrawing6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1.xml"/><Relationship Id="rId10" Type="http://schemas.openxmlformats.org/officeDocument/2006/relationships/image" Target="../media/image63.wmf"/><Relationship Id="rId1" Type="http://schemas.openxmlformats.org/officeDocument/2006/relationships/oleObject" Target="../embeddings/oleObject67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6.bin"/><Relationship Id="rId8" Type="http://schemas.openxmlformats.org/officeDocument/2006/relationships/image" Target="../media/image67.wmf"/><Relationship Id="rId7" Type="http://schemas.openxmlformats.org/officeDocument/2006/relationships/oleObject" Target="../embeddings/oleObject75.bin"/><Relationship Id="rId6" Type="http://schemas.openxmlformats.org/officeDocument/2006/relationships/image" Target="../media/image66.wmf"/><Relationship Id="rId5" Type="http://schemas.openxmlformats.org/officeDocument/2006/relationships/oleObject" Target="../embeddings/oleObject74.bin"/><Relationship Id="rId4" Type="http://schemas.openxmlformats.org/officeDocument/2006/relationships/image" Target="../media/image65.wmf"/><Relationship Id="rId3" Type="http://schemas.openxmlformats.org/officeDocument/2006/relationships/oleObject" Target="../embeddings/oleObject73.bin"/><Relationship Id="rId2" Type="http://schemas.openxmlformats.org/officeDocument/2006/relationships/image" Target="../media/image64.wmf"/><Relationship Id="rId14" Type="http://schemas.openxmlformats.org/officeDocument/2006/relationships/notesSlide" Target="../notesSlides/notesSlide9.xml"/><Relationship Id="rId13" Type="http://schemas.openxmlformats.org/officeDocument/2006/relationships/vmlDrawing" Target="../drawings/vmlDrawing7.v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2.xml"/><Relationship Id="rId10" Type="http://schemas.openxmlformats.org/officeDocument/2006/relationships/image" Target="../media/image68.wmf"/><Relationship Id="rId1" Type="http://schemas.openxmlformats.org/officeDocument/2006/relationships/oleObject" Target="../embeddings/oleObject7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8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13.x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70.wmf"/><Relationship Id="rId3" Type="http://schemas.openxmlformats.org/officeDocument/2006/relationships/oleObject" Target="../embeddings/oleObject78.bin"/><Relationship Id="rId2" Type="http://schemas.openxmlformats.org/officeDocument/2006/relationships/image" Target="../media/image69.wmf"/><Relationship Id="rId10" Type="http://schemas.openxmlformats.org/officeDocument/2006/relationships/notesSlide" Target="../notesSlides/notesSlide10.xml"/><Relationship Id="rId1" Type="http://schemas.openxmlformats.org/officeDocument/2006/relationships/oleObject" Target="../embeddings/oleObject77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402715" y="2345055"/>
            <a:ext cx="9727565" cy="216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5400" b="1" dirty="0">
                <a:solidFill>
                  <a:srgbClr val="D6009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1.2.2</a:t>
            </a:r>
            <a:r>
              <a:rPr lang="zh-CN" altLang="en-US" sz="5400" b="1" dirty="0">
                <a:solidFill>
                  <a:srgbClr val="D6009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同角三角函数的基本关系</a:t>
            </a:r>
            <a:endParaRPr lang="zh-CN" altLang="en-US" sz="5400" b="1" dirty="0">
              <a:solidFill>
                <a:srgbClr val="D60093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D6009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</a:t>
            </a:r>
            <a:endParaRPr lang="zh-CN" altLang="en-US" sz="5400" b="1" dirty="0">
              <a:solidFill>
                <a:srgbClr val="D60093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/>
          <p:nvPr/>
        </p:nvSpPr>
        <p:spPr>
          <a:xfrm>
            <a:off x="1295400" y="624840"/>
            <a:ext cx="6705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</a:rPr>
              <a:t>学习目标</a:t>
            </a:r>
            <a:r>
              <a:rPr lang="zh-CN" altLang="en-US" sz="2400" b="1" dirty="0">
                <a:solidFill>
                  <a:srgbClr val="0033CC"/>
                </a:solidFill>
                <a:latin typeface="Arial" panose="020B0604020202020204" pitchFamily="34" charset="0"/>
              </a:rPr>
              <a:t>：</a:t>
            </a:r>
            <a:endParaRPr lang="zh-CN" altLang="en-US" sz="2400" b="1" dirty="0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sp>
        <p:nvSpPr>
          <p:cNvPr id="58373" name="Text Box 5"/>
          <p:cNvSpPr txBox="1"/>
          <p:nvPr/>
        </p:nvSpPr>
        <p:spPr>
          <a:xfrm>
            <a:off x="1143000" y="1310640"/>
            <a:ext cx="74676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latin typeface="Arial" panose="020B0604020202020204" pitchFamily="34" charset="0"/>
              </a:rPr>
              <a:t>．</a:t>
            </a:r>
            <a:r>
              <a:rPr lang="en-US" altLang="zh-CN" sz="2000" b="1">
                <a:latin typeface="Arial" panose="020B0604020202020204" pitchFamily="34" charset="0"/>
              </a:rPr>
              <a:t>【</a:t>
            </a:r>
            <a:r>
              <a:rPr lang="zh-CN" altLang="en-US" sz="2000" b="1" dirty="0">
                <a:latin typeface="Arial" panose="020B0604020202020204" pitchFamily="34" charset="0"/>
              </a:rPr>
              <a:t>知识目标</a:t>
            </a:r>
            <a:r>
              <a:rPr lang="en-US" altLang="zh-CN" sz="2000" b="1">
                <a:latin typeface="Arial" panose="020B0604020202020204" pitchFamily="34" charset="0"/>
              </a:rPr>
              <a:t>】</a:t>
            </a:r>
            <a:endParaRPr lang="en-US" altLang="zh-CN" sz="20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>
                <a:latin typeface="Arial" panose="020B0604020202020204" pitchFamily="34" charset="0"/>
              </a:rPr>
              <a:t>1</a:t>
            </a:r>
            <a:r>
              <a:rPr lang="zh-CN" altLang="en-US" b="1" dirty="0">
                <a:latin typeface="Arial" panose="020B0604020202020204" pitchFamily="34" charset="0"/>
              </a:rPr>
              <a:t>）掌握同角三角函数的基本关系式</a:t>
            </a:r>
            <a:r>
              <a:rPr lang="en-US" altLang="zh-CN" b="1">
                <a:latin typeface="Arial" panose="020B0604020202020204" pitchFamily="34" charset="0"/>
              </a:rPr>
              <a:t>.</a:t>
            </a:r>
            <a:endParaRPr lang="en-US" altLang="zh-CN" b="1"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>
                <a:latin typeface="Arial" panose="020B0604020202020204" pitchFamily="34" charset="0"/>
              </a:rPr>
              <a:t>2</a:t>
            </a:r>
            <a:r>
              <a:rPr lang="zh-CN" altLang="en-US" b="1" dirty="0">
                <a:latin typeface="Arial" panose="020B0604020202020204" pitchFamily="34" charset="0"/>
              </a:rPr>
              <a:t>）能准确应用同角三角函数基本关系进行求值、化简、证明</a:t>
            </a:r>
            <a:r>
              <a:rPr lang="en-US" altLang="zh-CN" b="1">
                <a:latin typeface="Arial" panose="020B0604020202020204" pitchFamily="34" charset="0"/>
              </a:rPr>
              <a:t>.</a:t>
            </a:r>
            <a:endParaRPr lang="en-US" altLang="zh-CN" b="1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8376" name="Text Box 8"/>
          <p:cNvSpPr txBox="1"/>
          <p:nvPr/>
        </p:nvSpPr>
        <p:spPr>
          <a:xfrm>
            <a:off x="1219200" y="3977640"/>
            <a:ext cx="6477000" cy="1222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3.【</a:t>
            </a:r>
            <a:r>
              <a:rPr lang="zh-CN" altLang="en-US" sz="2000" b="1" dirty="0">
                <a:latin typeface="Arial" panose="020B0604020202020204" pitchFamily="34" charset="0"/>
              </a:rPr>
              <a:t>突破方法</a:t>
            </a:r>
            <a:r>
              <a:rPr lang="en-US" altLang="zh-CN" b="1">
                <a:latin typeface="Arial" panose="020B0604020202020204" pitchFamily="34" charset="0"/>
              </a:rPr>
              <a:t>】</a:t>
            </a:r>
            <a:endParaRPr lang="en-US" altLang="zh-CN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>
                <a:latin typeface="Arial" panose="020B0604020202020204" pitchFamily="34" charset="0"/>
              </a:rPr>
              <a:t>1</a:t>
            </a:r>
            <a:r>
              <a:rPr lang="zh-CN" altLang="en-US" b="1" dirty="0">
                <a:latin typeface="Arial" panose="020B0604020202020204" pitchFamily="34" charset="0"/>
              </a:rPr>
              <a:t>）循序渐进，层层深入</a:t>
            </a:r>
            <a:r>
              <a:rPr lang="en-US" altLang="zh-CN" b="1">
                <a:latin typeface="Arial" panose="020B0604020202020204" pitchFamily="34" charset="0"/>
              </a:rPr>
              <a:t>.</a:t>
            </a:r>
            <a:endParaRPr lang="en-US" altLang="zh-CN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>
                <a:latin typeface="Arial" panose="020B0604020202020204" pitchFamily="34" charset="0"/>
              </a:rPr>
              <a:t>2</a:t>
            </a:r>
            <a:r>
              <a:rPr lang="zh-CN" altLang="en-US" b="1" dirty="0">
                <a:latin typeface="Arial" panose="020B0604020202020204" pitchFamily="34" charset="0"/>
              </a:rPr>
              <a:t>）  练习</a:t>
            </a:r>
            <a:r>
              <a:rPr lang="en-US" altLang="zh-CN" b="1">
                <a:latin typeface="Arial" panose="020B0604020202020204" pitchFamily="34" charset="0"/>
              </a:rPr>
              <a:t>——</a:t>
            </a:r>
            <a:r>
              <a:rPr lang="zh-CN" altLang="en-US" b="1" dirty="0">
                <a:latin typeface="Arial" panose="020B0604020202020204" pitchFamily="34" charset="0"/>
              </a:rPr>
              <a:t>认识</a:t>
            </a:r>
            <a:r>
              <a:rPr lang="en-US" altLang="zh-CN" b="1">
                <a:latin typeface="Arial" panose="020B0604020202020204" pitchFamily="34" charset="0"/>
              </a:rPr>
              <a:t>——</a:t>
            </a:r>
            <a:r>
              <a:rPr lang="zh-CN" altLang="en-US" b="1" dirty="0">
                <a:latin typeface="Arial" panose="020B0604020202020204" pitchFamily="34" charset="0"/>
              </a:rPr>
              <a:t>再练习</a:t>
            </a:r>
            <a:r>
              <a:rPr lang="en-US" altLang="zh-CN" b="1">
                <a:latin typeface="Arial" panose="020B0604020202020204" pitchFamily="34" charset="0"/>
              </a:rPr>
              <a:t>.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58377" name="Text Box 9"/>
          <p:cNvSpPr txBox="1"/>
          <p:nvPr/>
        </p:nvSpPr>
        <p:spPr>
          <a:xfrm>
            <a:off x="1143000" y="2758440"/>
            <a:ext cx="8610600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2</a:t>
            </a:r>
            <a:r>
              <a:rPr lang="en-US" altLang="zh-CN" b="1">
                <a:latin typeface="Arial" panose="020B0604020202020204" pitchFamily="34" charset="0"/>
              </a:rPr>
              <a:t>.    [</a:t>
            </a:r>
            <a:r>
              <a:rPr lang="zh-CN" altLang="en-US" sz="2000" b="1" dirty="0">
                <a:latin typeface="Arial" panose="020B0604020202020204" pitchFamily="34" charset="0"/>
              </a:rPr>
              <a:t>重点</a:t>
            </a:r>
            <a:r>
              <a:rPr lang="en-US" altLang="zh-CN" sz="2000" b="1">
                <a:latin typeface="Arial" panose="020B0604020202020204" pitchFamily="34" charset="0"/>
              </a:rPr>
              <a:t>]</a:t>
            </a:r>
            <a:r>
              <a:rPr lang="zh-CN" altLang="en-US" b="1" dirty="0">
                <a:latin typeface="Arial" panose="020B0604020202020204" pitchFamily="34" charset="0"/>
              </a:rPr>
              <a:t>：同角三角函数基本关系式的推导及应用</a:t>
            </a:r>
            <a:r>
              <a:rPr lang="en-US" altLang="zh-CN" b="1">
                <a:latin typeface="Arial" panose="020B0604020202020204" pitchFamily="34" charset="0"/>
              </a:rPr>
              <a:t>.</a:t>
            </a:r>
            <a:endParaRPr lang="en-US" altLang="zh-CN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</a:rPr>
              <a:t>      </a:t>
            </a:r>
            <a:r>
              <a:rPr lang="en-US" altLang="zh-CN" sz="2000" b="1">
                <a:latin typeface="Arial" panose="020B0604020202020204" pitchFamily="34" charset="0"/>
              </a:rPr>
              <a:t>[</a:t>
            </a:r>
            <a:r>
              <a:rPr lang="zh-CN" altLang="en-US" sz="2000" b="1" dirty="0">
                <a:latin typeface="Arial" panose="020B0604020202020204" pitchFamily="34" charset="0"/>
              </a:rPr>
              <a:t>难点</a:t>
            </a:r>
            <a:r>
              <a:rPr lang="en-US" altLang="zh-CN" sz="2000" b="1">
                <a:latin typeface="Arial" panose="020B0604020202020204" pitchFamily="34" charset="0"/>
              </a:rPr>
              <a:t>]</a:t>
            </a:r>
            <a:r>
              <a:rPr lang="zh-CN" altLang="en-US" b="1" dirty="0">
                <a:latin typeface="Arial" panose="020B0604020202020204" pitchFamily="34" charset="0"/>
              </a:rPr>
              <a:t>：关系式在解题中的灵活运用和对学生进行思维灵活性的培养上</a:t>
            </a:r>
            <a:r>
              <a:rPr lang="en-US" altLang="zh-CN" b="1">
                <a:latin typeface="Arial" panose="020B0604020202020204" pitchFamily="34" charset="0"/>
              </a:rPr>
              <a:t>.</a:t>
            </a:r>
            <a:endParaRPr lang="en-US" altLang="zh-CN" b="1"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  <p:bldP spid="58376" grpId="0"/>
      <p:bldP spid="583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0" name="Text Box 8"/>
          <p:cNvSpPr txBox="1"/>
          <p:nvPr/>
        </p:nvSpPr>
        <p:spPr>
          <a:xfrm>
            <a:off x="1813560" y="685800"/>
            <a:ext cx="2667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0033"/>
                </a:solidFill>
                <a:latin typeface="Arial" panose="020B0604020202020204" pitchFamily="34" charset="0"/>
              </a:rPr>
              <a:t>一：温故知新</a:t>
            </a:r>
            <a:endParaRPr lang="zh-CN" altLang="en-US" sz="3200" b="1" dirty="0">
              <a:solidFill>
                <a:srgbClr val="990033"/>
              </a:solidFill>
              <a:latin typeface="Arial" panose="020B0604020202020204" pitchFamily="34" charset="0"/>
            </a:endParaRPr>
          </a:p>
        </p:txBody>
      </p:sp>
      <p:sp>
        <p:nvSpPr>
          <p:cNvPr id="49215" name="Line 63"/>
          <p:cNvSpPr/>
          <p:nvPr/>
        </p:nvSpPr>
        <p:spPr>
          <a:xfrm>
            <a:off x="7680960" y="838200"/>
            <a:ext cx="0" cy="609600"/>
          </a:xfrm>
          <a:prstGeom prst="line">
            <a:avLst/>
          </a:prstGeom>
          <a:ln w="19050" cap="flat" cmpd="sng">
            <a:solidFill>
              <a:srgbClr val="990033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49217" name="Object 65"/>
          <p:cNvGraphicFramePr>
            <a:graphicFrameLocks noChangeAspect="1"/>
          </p:cNvGraphicFramePr>
          <p:nvPr/>
        </p:nvGraphicFramePr>
        <p:xfrm>
          <a:off x="7528560" y="1430338"/>
          <a:ext cx="304800" cy="239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77800" imgH="139700" progId="Equation.3">
                  <p:embed/>
                </p:oleObj>
              </mc:Choice>
              <mc:Fallback>
                <p:oleObj name="" r:id="rId1" imgW="177800" imgH="139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28560" y="1430338"/>
                        <a:ext cx="304800" cy="239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221" name="Rectangle 69"/>
          <p:cNvSpPr/>
          <p:nvPr/>
        </p:nvSpPr>
        <p:spPr>
          <a:xfrm>
            <a:off x="1661160" y="3581400"/>
            <a:ext cx="3724275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 </a:t>
            </a:r>
            <a:r>
              <a:rPr lang="zh-CN" altLang="en-US" sz="2000" b="1" dirty="0">
                <a:latin typeface="Arial" panose="020B0604020202020204" pitchFamily="34" charset="0"/>
              </a:rPr>
              <a:t>问题</a:t>
            </a:r>
            <a:r>
              <a:rPr lang="en-US" altLang="zh-CN" sz="2000" b="1">
                <a:latin typeface="Arial" panose="020B0604020202020204" pitchFamily="34" charset="0"/>
              </a:rPr>
              <a:t>2. </a:t>
            </a:r>
            <a:r>
              <a:rPr lang="zh-CN" altLang="en-US" sz="2000" b="1" dirty="0">
                <a:latin typeface="Arial" panose="020B0604020202020204" pitchFamily="34" charset="0"/>
              </a:rPr>
              <a:t>图</a:t>
            </a:r>
            <a:r>
              <a:rPr lang="en-US" altLang="zh-CN" sz="2000" b="1"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latin typeface="Arial" panose="020B0604020202020204" pitchFamily="34" charset="0"/>
              </a:rPr>
              <a:t>中的三角函数线是：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grpSp>
        <p:nvGrpSpPr>
          <p:cNvPr id="49273" name="Group 121"/>
          <p:cNvGrpSpPr/>
          <p:nvPr/>
        </p:nvGrpSpPr>
        <p:grpSpPr>
          <a:xfrm>
            <a:off x="2118360" y="4343400"/>
            <a:ext cx="5562600" cy="398463"/>
            <a:chOff x="2016" y="1968"/>
            <a:chExt cx="3504" cy="261"/>
          </a:xfrm>
        </p:grpSpPr>
        <p:grpSp>
          <p:nvGrpSpPr>
            <p:cNvPr id="4154" name="Group 83"/>
            <p:cNvGrpSpPr/>
            <p:nvPr/>
          </p:nvGrpSpPr>
          <p:grpSpPr>
            <a:xfrm>
              <a:off x="2016" y="1968"/>
              <a:ext cx="1200" cy="261"/>
              <a:chOff x="1200" y="2304"/>
              <a:chExt cx="1200" cy="271"/>
            </a:xfrm>
          </p:grpSpPr>
          <p:sp>
            <p:nvSpPr>
              <p:cNvPr id="4163" name="Text Box 70"/>
              <p:cNvSpPr txBox="1"/>
              <p:nvPr/>
            </p:nvSpPr>
            <p:spPr>
              <a:xfrm>
                <a:off x="1200" y="2304"/>
                <a:ext cx="672" cy="2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latin typeface="Arial" panose="020B0604020202020204" pitchFamily="34" charset="0"/>
                  </a:rPr>
                  <a:t>正弦线</a:t>
                </a:r>
                <a:endParaRPr lang="zh-CN" altLang="en-US" sz="2000" b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64" name="Line 71"/>
              <p:cNvSpPr/>
              <p:nvPr/>
            </p:nvSpPr>
            <p:spPr>
              <a:xfrm>
                <a:off x="1776" y="2506"/>
                <a:ext cx="480" cy="0"/>
              </a:xfrm>
              <a:prstGeom prst="line">
                <a:avLst/>
              </a:prstGeom>
              <a:ln w="158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65" name="Text Box 76"/>
              <p:cNvSpPr txBox="1"/>
              <p:nvPr/>
            </p:nvSpPr>
            <p:spPr>
              <a:xfrm>
                <a:off x="2208" y="2304"/>
                <a:ext cx="192" cy="2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dirty="0">
                    <a:latin typeface="Arial" panose="020B0604020202020204" pitchFamily="34" charset="0"/>
                  </a:rPr>
                  <a:t>；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155" name="Group 84"/>
            <p:cNvGrpSpPr/>
            <p:nvPr/>
          </p:nvGrpSpPr>
          <p:grpSpPr>
            <a:xfrm>
              <a:off x="3168" y="1968"/>
              <a:ext cx="1200" cy="261"/>
              <a:chOff x="1200" y="2304"/>
              <a:chExt cx="1200" cy="271"/>
            </a:xfrm>
          </p:grpSpPr>
          <p:sp>
            <p:nvSpPr>
              <p:cNvPr id="4160" name="Text Box 85"/>
              <p:cNvSpPr txBox="1"/>
              <p:nvPr/>
            </p:nvSpPr>
            <p:spPr>
              <a:xfrm>
                <a:off x="1200" y="2304"/>
                <a:ext cx="672" cy="2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latin typeface="Arial" panose="020B0604020202020204" pitchFamily="34" charset="0"/>
                  </a:rPr>
                  <a:t>余弦线</a:t>
                </a:r>
                <a:endParaRPr lang="zh-CN" altLang="en-US" sz="2000" b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61" name="Line 86"/>
              <p:cNvSpPr/>
              <p:nvPr/>
            </p:nvSpPr>
            <p:spPr>
              <a:xfrm>
                <a:off x="1776" y="2506"/>
                <a:ext cx="480" cy="0"/>
              </a:xfrm>
              <a:prstGeom prst="line">
                <a:avLst/>
              </a:prstGeom>
              <a:ln w="158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62" name="Text Box 87"/>
              <p:cNvSpPr txBox="1"/>
              <p:nvPr/>
            </p:nvSpPr>
            <p:spPr>
              <a:xfrm>
                <a:off x="2208" y="2304"/>
                <a:ext cx="192" cy="2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dirty="0">
                    <a:latin typeface="Arial" panose="020B0604020202020204" pitchFamily="34" charset="0"/>
                  </a:rPr>
                  <a:t>；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156" name="Group 88"/>
            <p:cNvGrpSpPr/>
            <p:nvPr/>
          </p:nvGrpSpPr>
          <p:grpSpPr>
            <a:xfrm>
              <a:off x="4320" y="1968"/>
              <a:ext cx="1200" cy="261"/>
              <a:chOff x="1200" y="2304"/>
              <a:chExt cx="1200" cy="271"/>
            </a:xfrm>
          </p:grpSpPr>
          <p:sp>
            <p:nvSpPr>
              <p:cNvPr id="4157" name="Text Box 89"/>
              <p:cNvSpPr txBox="1"/>
              <p:nvPr/>
            </p:nvSpPr>
            <p:spPr>
              <a:xfrm>
                <a:off x="1200" y="2304"/>
                <a:ext cx="672" cy="2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latin typeface="Arial" panose="020B0604020202020204" pitchFamily="34" charset="0"/>
                  </a:rPr>
                  <a:t>正切线</a:t>
                </a:r>
                <a:endParaRPr lang="zh-CN" altLang="en-US" sz="2000" b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58" name="Line 90"/>
              <p:cNvSpPr/>
              <p:nvPr/>
            </p:nvSpPr>
            <p:spPr>
              <a:xfrm>
                <a:off x="1776" y="2506"/>
                <a:ext cx="480" cy="0"/>
              </a:xfrm>
              <a:prstGeom prst="line">
                <a:avLst/>
              </a:prstGeom>
              <a:ln w="158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59" name="Text Box 91"/>
              <p:cNvSpPr txBox="1"/>
              <p:nvPr/>
            </p:nvSpPr>
            <p:spPr>
              <a:xfrm>
                <a:off x="2208" y="2304"/>
                <a:ext cx="192" cy="27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latin typeface="Arial" panose="020B0604020202020204" pitchFamily="34" charset="0"/>
                  </a:rPr>
                  <a:t>.</a:t>
                </a:r>
                <a:endParaRPr lang="en-US" altLang="zh-CN" sz="200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49247" name="Line 95"/>
          <p:cNvSpPr/>
          <p:nvPr/>
        </p:nvSpPr>
        <p:spPr>
          <a:xfrm>
            <a:off x="9128760" y="1447800"/>
            <a:ext cx="0" cy="838200"/>
          </a:xfrm>
          <a:prstGeom prst="line">
            <a:avLst/>
          </a:prstGeom>
          <a:ln w="19050" cap="flat" cmpd="sng">
            <a:solidFill>
              <a:srgbClr val="0033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9255" name="Line 103"/>
          <p:cNvSpPr/>
          <p:nvPr/>
        </p:nvSpPr>
        <p:spPr>
          <a:xfrm>
            <a:off x="8290560" y="1447800"/>
            <a:ext cx="838200" cy="838200"/>
          </a:xfrm>
          <a:prstGeom prst="line">
            <a:avLst/>
          </a:prstGeom>
          <a:ln w="190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graphicFrame>
        <p:nvGraphicFramePr>
          <p:cNvPr id="49257" name="Object 105"/>
          <p:cNvGraphicFramePr>
            <a:graphicFrameLocks noChangeAspect="1"/>
          </p:cNvGraphicFramePr>
          <p:nvPr/>
        </p:nvGraphicFramePr>
        <p:xfrm>
          <a:off x="2956560" y="2819400"/>
          <a:ext cx="381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46685" imgH="180340" progId="Equation.3">
                  <p:embed/>
                </p:oleObj>
              </mc:Choice>
              <mc:Fallback>
                <p:oleObj name="" r:id="rId3" imgW="146685" imgH="18034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D60093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956560" y="2819400"/>
                        <a:ext cx="381000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58" name="Object 106"/>
          <p:cNvGraphicFramePr>
            <a:graphicFrameLocks noChangeAspect="1"/>
          </p:cNvGraphicFramePr>
          <p:nvPr/>
        </p:nvGraphicFramePr>
        <p:xfrm>
          <a:off x="4861560" y="2819400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35255" imgH="146685" progId="Equation.3">
                  <p:embed/>
                </p:oleObj>
              </mc:Choice>
              <mc:Fallback>
                <p:oleObj name="" r:id="rId5" imgW="135255" imgH="14668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D60093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61560" y="2819400"/>
                        <a:ext cx="342900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62" name="Object 110"/>
          <p:cNvGraphicFramePr>
            <a:graphicFrameLocks noChangeAspect="1"/>
          </p:cNvGraphicFramePr>
          <p:nvPr/>
        </p:nvGraphicFramePr>
        <p:xfrm>
          <a:off x="6766560" y="2590800"/>
          <a:ext cx="533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180340" imgH="417830" progId="Equation.3">
                  <p:embed/>
                </p:oleObj>
              </mc:Choice>
              <mc:Fallback>
                <p:oleObj name="" r:id="rId7" imgW="180340" imgH="41783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D60093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766560" y="2590800"/>
                        <a:ext cx="533400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64" name="Object 112"/>
          <p:cNvGraphicFramePr>
            <a:graphicFrameLocks noChangeAspect="1"/>
          </p:cNvGraphicFramePr>
          <p:nvPr/>
        </p:nvGraphicFramePr>
        <p:xfrm>
          <a:off x="7299960" y="2895600"/>
          <a:ext cx="8382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9" imgW="462915" imgH="226060" progId="Equation.3">
                  <p:embed/>
                </p:oleObj>
              </mc:Choice>
              <mc:Fallback>
                <p:oleObj name="" r:id="rId9" imgW="462915" imgH="22606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299960" y="2895600"/>
                        <a:ext cx="838200" cy="40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69" name="Object 117"/>
          <p:cNvGraphicFramePr>
            <a:graphicFrameLocks noChangeAspect="1"/>
          </p:cNvGraphicFramePr>
          <p:nvPr/>
        </p:nvGraphicFramePr>
        <p:xfrm>
          <a:off x="9128760" y="1068388"/>
          <a:ext cx="738188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1" imgW="417830" imgH="226060" progId="Equation.3">
                  <p:embed/>
                </p:oleObj>
              </mc:Choice>
              <mc:Fallback>
                <p:oleObj name="" r:id="rId11" imgW="417830" imgH="22606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9128760" y="1068388"/>
                        <a:ext cx="738188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71" name="Object 119"/>
          <p:cNvGraphicFramePr>
            <a:graphicFrameLocks noChangeAspect="1"/>
          </p:cNvGraphicFramePr>
          <p:nvPr/>
        </p:nvGraphicFramePr>
        <p:xfrm>
          <a:off x="9128760" y="2133600"/>
          <a:ext cx="326390" cy="380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3" imgW="146685" imgH="169545" progId="Equation.3">
                  <p:embed/>
                </p:oleObj>
              </mc:Choice>
              <mc:Fallback>
                <p:oleObj name="" r:id="rId13" imgW="146685" imgH="16954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9128760" y="2133600"/>
                        <a:ext cx="326390" cy="3803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9278" name="Group 126"/>
          <p:cNvGrpSpPr/>
          <p:nvPr/>
        </p:nvGrpSpPr>
        <p:grpSpPr>
          <a:xfrm>
            <a:off x="1813560" y="2819400"/>
            <a:ext cx="5562600" cy="533400"/>
            <a:chOff x="336" y="1344"/>
            <a:chExt cx="3504" cy="336"/>
          </a:xfrm>
        </p:grpSpPr>
        <p:grpSp>
          <p:nvGrpSpPr>
            <p:cNvPr id="4143" name="Group 108"/>
            <p:cNvGrpSpPr/>
            <p:nvPr/>
          </p:nvGrpSpPr>
          <p:grpSpPr>
            <a:xfrm>
              <a:off x="1488" y="1392"/>
              <a:ext cx="1248" cy="250"/>
              <a:chOff x="1680" y="1440"/>
              <a:chExt cx="1248" cy="250"/>
            </a:xfrm>
          </p:grpSpPr>
          <p:graphicFrame>
            <p:nvGraphicFramePr>
              <p:cNvPr id="4151" name="Object 18"/>
              <p:cNvGraphicFramePr>
                <a:graphicFrameLocks noChangeAspect="1"/>
              </p:cNvGraphicFramePr>
              <p:nvPr/>
            </p:nvGraphicFramePr>
            <p:xfrm>
              <a:off x="1680" y="1440"/>
              <a:ext cx="671" cy="20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15" imgW="419100" imgH="127000" progId="Equation.3">
                      <p:embed/>
                    </p:oleObj>
                  </mc:Choice>
                  <mc:Fallback>
                    <p:oleObj name="" r:id="rId15" imgW="419100" imgH="127000" progId="Equation.3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1680" y="1440"/>
                            <a:ext cx="671" cy="20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152" name="Line 19"/>
              <p:cNvSpPr/>
              <p:nvPr/>
            </p:nvSpPr>
            <p:spPr>
              <a:xfrm>
                <a:off x="2352" y="1632"/>
                <a:ext cx="384" cy="0"/>
              </a:xfrm>
              <a:prstGeom prst="line">
                <a:avLst/>
              </a:prstGeom>
              <a:ln w="158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53" name="Text Box 22"/>
              <p:cNvSpPr txBox="1"/>
              <p:nvPr/>
            </p:nvSpPr>
            <p:spPr>
              <a:xfrm>
                <a:off x="2688" y="1440"/>
                <a:ext cx="240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dirty="0">
                    <a:latin typeface="Arial" panose="020B0604020202020204" pitchFamily="34" charset="0"/>
                  </a:rPr>
                  <a:t>；</a:t>
                </a:r>
                <a:endParaRPr lang="zh-CN" altLang="en-US" sz="2000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144" name="Group 113"/>
            <p:cNvGrpSpPr/>
            <p:nvPr/>
          </p:nvGrpSpPr>
          <p:grpSpPr>
            <a:xfrm>
              <a:off x="2736" y="1392"/>
              <a:ext cx="1104" cy="288"/>
              <a:chOff x="2592" y="1392"/>
              <a:chExt cx="1104" cy="288"/>
            </a:xfrm>
          </p:grpSpPr>
          <p:graphicFrame>
            <p:nvGraphicFramePr>
              <p:cNvPr id="4149" name="Object 26"/>
              <p:cNvGraphicFramePr>
                <a:graphicFrameLocks noChangeAspect="1"/>
              </p:cNvGraphicFramePr>
              <p:nvPr/>
            </p:nvGraphicFramePr>
            <p:xfrm>
              <a:off x="2592" y="1392"/>
              <a:ext cx="671" cy="24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7" name="" r:id="rId17" imgW="419100" imgH="152400" progId="Equation.3">
                      <p:embed/>
                    </p:oleObj>
                  </mc:Choice>
                  <mc:Fallback>
                    <p:oleObj name="" r:id="rId17" imgW="419100" imgH="152400" progId="Equation.3">
                      <p:embed/>
                      <p:pic>
                        <p:nvPicPr>
                          <p:cNvPr id="0" name="图片 3076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2592" y="1392"/>
                            <a:ext cx="671" cy="24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150" name="Line 27"/>
              <p:cNvSpPr/>
              <p:nvPr/>
            </p:nvSpPr>
            <p:spPr>
              <a:xfrm>
                <a:off x="3264" y="1680"/>
                <a:ext cx="432" cy="0"/>
              </a:xfrm>
              <a:prstGeom prst="line">
                <a:avLst/>
              </a:prstGeom>
              <a:ln w="158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145" name="Group 125"/>
            <p:cNvGrpSpPr/>
            <p:nvPr/>
          </p:nvGrpSpPr>
          <p:grpSpPr>
            <a:xfrm>
              <a:off x="336" y="1344"/>
              <a:ext cx="1200" cy="288"/>
              <a:chOff x="192" y="1344"/>
              <a:chExt cx="1200" cy="288"/>
            </a:xfrm>
          </p:grpSpPr>
          <p:sp>
            <p:nvSpPr>
              <p:cNvPr id="4146" name="Line 15"/>
              <p:cNvSpPr/>
              <p:nvPr/>
            </p:nvSpPr>
            <p:spPr>
              <a:xfrm>
                <a:off x="796" y="1584"/>
                <a:ext cx="384" cy="0"/>
              </a:xfrm>
              <a:prstGeom prst="line">
                <a:avLst/>
              </a:prstGeom>
              <a:ln w="158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graphicFrame>
            <p:nvGraphicFramePr>
              <p:cNvPr id="4147" name="Object 13"/>
              <p:cNvGraphicFramePr>
                <a:graphicFrameLocks noChangeAspect="1"/>
              </p:cNvGraphicFramePr>
              <p:nvPr/>
            </p:nvGraphicFramePr>
            <p:xfrm>
              <a:off x="192" y="1344"/>
              <a:ext cx="651" cy="2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8" name="" r:id="rId19" imgW="405765" imgH="165100" progId="Equation.3">
                      <p:embed/>
                    </p:oleObj>
                  </mc:Choice>
                  <mc:Fallback>
                    <p:oleObj name="" r:id="rId19" imgW="405765" imgH="165100" progId="Equation.3">
                      <p:embed/>
                      <p:pic>
                        <p:nvPicPr>
                          <p:cNvPr id="0" name="图片 3077"/>
                          <p:cNvPicPr/>
                          <p:nvPr/>
                        </p:nvPicPr>
                        <p:blipFill>
                          <a:blip r:embed="rId20"/>
                          <a:stretch>
                            <a:fillRect/>
                          </a:stretch>
                        </p:blipFill>
                        <p:spPr>
                          <a:xfrm>
                            <a:off x="192" y="1344"/>
                            <a:ext cx="651" cy="26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148" name="Rectangle 124"/>
              <p:cNvSpPr/>
              <p:nvPr/>
            </p:nvSpPr>
            <p:spPr>
              <a:xfrm>
                <a:off x="1132" y="1401"/>
                <a:ext cx="26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</a:rPr>
                  <a:t>；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49280" name="Text Box 128"/>
          <p:cNvSpPr txBox="1"/>
          <p:nvPr/>
        </p:nvSpPr>
        <p:spPr>
          <a:xfrm>
            <a:off x="1661160" y="5181600"/>
            <a:ext cx="8229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</a:rPr>
              <a:t>问题</a:t>
            </a:r>
            <a:r>
              <a:rPr lang="en-US" altLang="zh-CN" sz="2000" b="1">
                <a:latin typeface="Arial" panose="020B0604020202020204" pitchFamily="34" charset="0"/>
              </a:rPr>
              <a:t>3.   </a:t>
            </a:r>
            <a:r>
              <a:rPr lang="zh-CN" altLang="en-US" sz="2000" b="1" dirty="0">
                <a:latin typeface="Arial" panose="020B0604020202020204" pitchFamily="34" charset="0"/>
              </a:rPr>
              <a:t>问题</a:t>
            </a:r>
            <a:r>
              <a:rPr lang="en-US" altLang="zh-CN" sz="2000" b="1"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latin typeface="Arial" panose="020B0604020202020204" pitchFamily="34" charset="0"/>
              </a:rPr>
              <a:t>中三角函数是以单位圆上点的坐标来定义的，你能从圆的几何性质出发，讨论一下同一个角的不同三角函数之间的关系吗？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grpSp>
        <p:nvGrpSpPr>
          <p:cNvPr id="49286" name="Group 134"/>
          <p:cNvGrpSpPr/>
          <p:nvPr/>
        </p:nvGrpSpPr>
        <p:grpSpPr>
          <a:xfrm>
            <a:off x="1661160" y="0"/>
            <a:ext cx="8839200" cy="2895600"/>
            <a:chOff x="192" y="0"/>
            <a:chExt cx="5568" cy="1824"/>
          </a:xfrm>
        </p:grpSpPr>
        <p:grpSp>
          <p:nvGrpSpPr>
            <p:cNvPr id="4121" name="Group 133"/>
            <p:cNvGrpSpPr/>
            <p:nvPr/>
          </p:nvGrpSpPr>
          <p:grpSpPr>
            <a:xfrm>
              <a:off x="192" y="0"/>
              <a:ext cx="5568" cy="1824"/>
              <a:chOff x="192" y="0"/>
              <a:chExt cx="5568" cy="1824"/>
            </a:xfrm>
          </p:grpSpPr>
          <p:grpSp>
            <p:nvGrpSpPr>
              <p:cNvPr id="4123" name="Group 132"/>
              <p:cNvGrpSpPr/>
              <p:nvPr/>
            </p:nvGrpSpPr>
            <p:grpSpPr>
              <a:xfrm>
                <a:off x="192" y="1008"/>
                <a:ext cx="3168" cy="660"/>
                <a:chOff x="432" y="960"/>
                <a:chExt cx="3168" cy="660"/>
              </a:xfrm>
            </p:grpSpPr>
            <p:sp>
              <p:nvSpPr>
                <p:cNvPr id="4140" name="Rectangle 9"/>
                <p:cNvSpPr/>
                <p:nvPr/>
              </p:nvSpPr>
              <p:spPr>
                <a:xfrm>
                  <a:off x="432" y="960"/>
                  <a:ext cx="3168" cy="66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lvl="0" eaLnBrk="1" hangingPunct="1">
                    <a:buNone/>
                  </a:pPr>
                  <a:r>
                    <a:rPr lang="zh-CN" altLang="en-US" sz="2000" b="1" dirty="0"/>
                    <a:t>问题</a:t>
                  </a:r>
                  <a:r>
                    <a:rPr lang="en-US" altLang="zh-CN" sz="2000" b="1"/>
                    <a:t>1.  </a:t>
                  </a:r>
                  <a:r>
                    <a:rPr lang="zh-CN" altLang="en-US" sz="2000" b="1" dirty="0"/>
                    <a:t>如图</a:t>
                  </a:r>
                  <a:r>
                    <a:rPr lang="en-US" altLang="zh-CN" sz="2000" b="1"/>
                    <a:t>1</a:t>
                  </a:r>
                  <a:r>
                    <a:rPr lang="zh-CN" altLang="en-US" sz="2000" b="1" dirty="0"/>
                    <a:t>，设    是一个任意角， 它的终边 与单位圆交于             ，那么由三角函数的定义可知：</a:t>
                  </a:r>
                  <a:endParaRPr lang="zh-CN" altLang="en-US" sz="2000" b="1" dirty="0"/>
                </a:p>
              </p:txBody>
            </p:sp>
            <p:graphicFrame>
              <p:nvGraphicFramePr>
                <p:cNvPr id="4141" name="Object 10"/>
                <p:cNvGraphicFramePr>
                  <a:graphicFrameLocks noChangeAspect="1"/>
                </p:cNvGraphicFramePr>
                <p:nvPr/>
              </p:nvGraphicFramePr>
              <p:xfrm>
                <a:off x="1728" y="986"/>
                <a:ext cx="249" cy="21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7" name="" r:id="rId21" imgW="139700" imgH="127000" progId="Equation.3">
                        <p:embed/>
                      </p:oleObj>
                    </mc:Choice>
                    <mc:Fallback>
                      <p:oleObj name="" r:id="rId21" imgW="139700" imgH="127000" progId="Equation.3">
                        <p:embed/>
                        <p:pic>
                          <p:nvPicPr>
                            <p:cNvPr id="0" name="图片 3086"/>
                            <p:cNvPicPr/>
                            <p:nvPr/>
                          </p:nvPicPr>
                          <p:blipFill>
                            <a:blip r:embed="rId22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728" y="986"/>
                              <a:ext cx="249" cy="214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4142" name="Object 11"/>
                <p:cNvGraphicFramePr>
                  <a:graphicFrameLocks noChangeAspect="1"/>
                </p:cNvGraphicFramePr>
                <p:nvPr/>
              </p:nvGraphicFramePr>
              <p:xfrm>
                <a:off x="2016" y="1152"/>
                <a:ext cx="646" cy="28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6" name="" r:id="rId23" imgW="406400" imgH="190500" progId="Equation.3">
                        <p:embed/>
                      </p:oleObj>
                    </mc:Choice>
                    <mc:Fallback>
                      <p:oleObj name="" r:id="rId23" imgW="406400" imgH="190500" progId="Equation.3">
                        <p:embed/>
                        <p:pic>
                          <p:nvPicPr>
                            <p:cNvPr id="0" name="图片 3085"/>
                            <p:cNvPicPr/>
                            <p:nvPr/>
                          </p:nvPicPr>
                          <p:blipFill>
                            <a:blip r:embed="rId2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016" y="1152"/>
                              <a:ext cx="646" cy="288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4124" name="Group 51"/>
              <p:cNvGrpSpPr/>
              <p:nvPr/>
            </p:nvGrpSpPr>
            <p:grpSpPr>
              <a:xfrm>
                <a:off x="3312" y="0"/>
                <a:ext cx="2448" cy="1824"/>
                <a:chOff x="3600" y="0"/>
                <a:chExt cx="2160" cy="1611"/>
              </a:xfrm>
            </p:grpSpPr>
            <p:grpSp>
              <p:nvGrpSpPr>
                <p:cNvPr id="4125" name="Group 49"/>
                <p:cNvGrpSpPr/>
                <p:nvPr/>
              </p:nvGrpSpPr>
              <p:grpSpPr>
                <a:xfrm>
                  <a:off x="3600" y="0"/>
                  <a:ext cx="2160" cy="1611"/>
                  <a:chOff x="3600" y="0"/>
                  <a:chExt cx="2160" cy="1611"/>
                </a:xfrm>
              </p:grpSpPr>
              <p:grpSp>
                <p:nvGrpSpPr>
                  <p:cNvPr id="4127" name="Group 47"/>
                  <p:cNvGrpSpPr/>
                  <p:nvPr/>
                </p:nvGrpSpPr>
                <p:grpSpPr>
                  <a:xfrm>
                    <a:off x="3600" y="0"/>
                    <a:ext cx="2160" cy="1611"/>
                    <a:chOff x="3600" y="0"/>
                    <a:chExt cx="2160" cy="1611"/>
                  </a:xfrm>
                </p:grpSpPr>
                <p:grpSp>
                  <p:nvGrpSpPr>
                    <p:cNvPr id="4129" name="Group 43"/>
                    <p:cNvGrpSpPr/>
                    <p:nvPr/>
                  </p:nvGrpSpPr>
                  <p:grpSpPr>
                    <a:xfrm>
                      <a:off x="3600" y="0"/>
                      <a:ext cx="2160" cy="1611"/>
                      <a:chOff x="3600" y="0"/>
                      <a:chExt cx="2160" cy="1611"/>
                    </a:xfrm>
                  </p:grpSpPr>
                  <p:grpSp>
                    <p:nvGrpSpPr>
                      <p:cNvPr id="4131" name="Group 29"/>
                      <p:cNvGrpSpPr/>
                      <p:nvPr/>
                    </p:nvGrpSpPr>
                    <p:grpSpPr>
                      <a:xfrm>
                        <a:off x="3600" y="0"/>
                        <a:ext cx="2160" cy="1611"/>
                        <a:chOff x="3312" y="144"/>
                        <a:chExt cx="2016" cy="1467"/>
                      </a:xfrm>
                    </p:grpSpPr>
                    <p:sp>
                      <p:nvSpPr>
                        <p:cNvPr id="4133" name="Text Box 30"/>
                        <p:cNvSpPr txBox="1"/>
                        <p:nvPr/>
                      </p:nvSpPr>
                      <p:spPr>
                        <a:xfrm>
                          <a:off x="3984" y="816"/>
                          <a:ext cx="384" cy="20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  <p:txBody>
                        <a:bodyPr>
                          <a:spAutoFit/>
                        </a:bodyPr>
                        <a:p>
                          <a:pPr>
                            <a:spcBef>
                              <a:spcPct val="50000"/>
                            </a:spcBef>
                          </a:pPr>
                          <a:r>
                            <a:rPr lang="en-US" altLang="zh-CN" sz="2000">
                              <a:latin typeface="Arial" panose="020B0604020202020204" pitchFamily="34" charset="0"/>
                            </a:rPr>
                            <a:t>O</a:t>
                          </a:r>
                          <a:endParaRPr lang="en-US" altLang="zh-CN" sz="2000">
                            <a:latin typeface="Arial" panose="020B0604020202020204" pitchFamily="34" charset="0"/>
                          </a:endParaRPr>
                        </a:p>
                      </p:txBody>
                    </p:sp>
                    <p:grpSp>
                      <p:nvGrpSpPr>
                        <p:cNvPr id="4134" name="Group 31"/>
                        <p:cNvGrpSpPr/>
                        <p:nvPr/>
                      </p:nvGrpSpPr>
                      <p:grpSpPr>
                        <a:xfrm>
                          <a:off x="3312" y="144"/>
                          <a:ext cx="2016" cy="1467"/>
                          <a:chOff x="3312" y="144"/>
                          <a:chExt cx="2016" cy="1467"/>
                        </a:xfrm>
                      </p:grpSpPr>
                      <p:sp>
                        <p:nvSpPr>
                          <p:cNvPr id="4135" name="Line 32"/>
                          <p:cNvSpPr/>
                          <p:nvPr/>
                        </p:nvSpPr>
                        <p:spPr>
                          <a:xfrm>
                            <a:off x="3312" y="873"/>
                            <a:ext cx="1728" cy="0"/>
                          </a:xfrm>
                          <a:prstGeom prst="line">
                            <a:avLst/>
                          </a:prstGeom>
                          <a:ln w="19050" cap="flat" cmpd="sng">
                            <a:solidFill>
                              <a:srgbClr val="993300"/>
                            </a:solidFill>
                            <a:prstDash val="solid"/>
                            <a:headEnd type="none" w="med" len="med"/>
                            <a:tailEnd type="triangle" w="med" len="med"/>
                          </a:ln>
                        </p:spPr>
                      </p:sp>
                      <p:sp>
                        <p:nvSpPr>
                          <p:cNvPr id="4136" name="Line 33"/>
                          <p:cNvSpPr/>
                          <p:nvPr/>
                        </p:nvSpPr>
                        <p:spPr>
                          <a:xfrm flipV="1">
                            <a:off x="4176" y="267"/>
                            <a:ext cx="0" cy="1344"/>
                          </a:xfrm>
                          <a:prstGeom prst="line">
                            <a:avLst/>
                          </a:prstGeom>
                          <a:ln w="19050" cap="flat" cmpd="sng">
                            <a:solidFill>
                              <a:srgbClr val="993300"/>
                            </a:solidFill>
                            <a:prstDash val="solid"/>
                            <a:headEnd type="none" w="med" len="med"/>
                            <a:tailEnd type="triangle" w="med" len="med"/>
                          </a:ln>
                        </p:spPr>
                      </p:sp>
                      <p:sp>
                        <p:nvSpPr>
                          <p:cNvPr id="4137" name="Oval 34"/>
                          <p:cNvSpPr/>
                          <p:nvPr/>
                        </p:nvSpPr>
                        <p:spPr>
                          <a:xfrm>
                            <a:off x="3744" y="477"/>
                            <a:ext cx="864" cy="810"/>
                          </a:xfrm>
                          <a:prstGeom prst="ellipse">
                            <a:avLst/>
                          </a:prstGeom>
                          <a:noFill/>
                          <a:ln w="19050" cap="flat" cmpd="sng">
                            <a:solidFill>
                              <a:srgbClr val="993300"/>
                            </a:solidFill>
                            <a:prstDash val="solid"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wrap="none" anchor="ctr"/>
                          <a:p>
                            <a:endParaRPr lang="zh-CN" altLang="en-US" dirty="0"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4138" name="Text Box 35"/>
                          <p:cNvSpPr txBox="1"/>
                          <p:nvPr/>
                        </p:nvSpPr>
                        <p:spPr>
                          <a:xfrm>
                            <a:off x="4944" y="816"/>
                            <a:ext cx="384" cy="201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  <p:txBody>
                          <a:bodyPr>
                            <a:spAutoFit/>
                          </a:bodyPr>
                          <a:p>
                            <a:pPr>
                              <a:spcBef>
                                <a:spcPct val="50000"/>
                              </a:spcBef>
                            </a:pPr>
                            <a:r>
                              <a:rPr lang="en-US" altLang="zh-CN" sz="2000" b="1">
                                <a:latin typeface="Arial" panose="020B0604020202020204" pitchFamily="34" charset="0"/>
                              </a:rPr>
                              <a:t>x</a:t>
                            </a:r>
                            <a:endParaRPr lang="en-US" altLang="zh-CN" sz="2000" b="1"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4139" name="Text Box 36"/>
                          <p:cNvSpPr txBox="1"/>
                          <p:nvPr/>
                        </p:nvSpPr>
                        <p:spPr>
                          <a:xfrm>
                            <a:off x="3984" y="144"/>
                            <a:ext cx="384" cy="201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  <p:txBody>
                          <a:bodyPr>
                            <a:spAutoFit/>
                          </a:bodyPr>
                          <a:p>
                            <a:pPr>
                              <a:spcBef>
                                <a:spcPct val="50000"/>
                              </a:spcBef>
                            </a:pPr>
                            <a:r>
                              <a:rPr lang="en-US" altLang="zh-CN" sz="2000" b="1">
                                <a:latin typeface="Arial" panose="020B0604020202020204" pitchFamily="34" charset="0"/>
                              </a:rPr>
                              <a:t>y</a:t>
                            </a:r>
                            <a:endParaRPr lang="en-US" altLang="zh-CN" sz="2000" b="1"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4132" name="Line 41"/>
                      <p:cNvSpPr/>
                      <p:nvPr/>
                    </p:nvSpPr>
                    <p:spPr>
                      <a:xfrm flipH="1" flipV="1">
                        <a:off x="3888" y="171"/>
                        <a:ext cx="624" cy="624"/>
                      </a:xfrm>
                      <a:prstGeom prst="line">
                        <a:avLst/>
                      </a:prstGeom>
                      <a:ln w="19050" cap="flat" cmpd="sng">
                        <a:solidFill>
                          <a:schemeClr val="tx1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sp>
                  <p:nvSpPr>
                    <p:cNvPr id="4130" name="Arc 46"/>
                    <p:cNvSpPr/>
                    <p:nvPr/>
                  </p:nvSpPr>
                  <p:spPr>
                    <a:xfrm>
                      <a:off x="4464" y="720"/>
                      <a:ext cx="154" cy="9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8"/>
                        </a:cxn>
                        <a:cxn ang="0">
                          <a:pos x="154" y="97"/>
                        </a:cxn>
                        <a:cxn ang="0">
                          <a:pos x="57" y="97"/>
                        </a:cxn>
                      </a:cxnLst>
                      <a:pathLst>
                        <a:path w="34208" h="21600" fill="none">
                          <a:moveTo>
                            <a:pt x="0" y="4061"/>
                          </a:moveTo>
                          <a:cubicBezTo>
                            <a:pt x="3673" y="1420"/>
                            <a:pt x="8083" y="-1"/>
                            <a:pt x="12608" y="0"/>
                          </a:cubicBezTo>
                          <a:cubicBezTo>
                            <a:pt x="24537" y="0"/>
                            <a:pt x="34208" y="9670"/>
                            <a:pt x="34208" y="21600"/>
                          </a:cubicBezTo>
                        </a:path>
                        <a:path w="34208" h="21600" stroke="0">
                          <a:moveTo>
                            <a:pt x="0" y="4061"/>
                          </a:moveTo>
                          <a:cubicBezTo>
                            <a:pt x="3673" y="1420"/>
                            <a:pt x="8083" y="-1"/>
                            <a:pt x="12608" y="0"/>
                          </a:cubicBezTo>
                          <a:cubicBezTo>
                            <a:pt x="24537" y="0"/>
                            <a:pt x="34208" y="9670"/>
                            <a:pt x="34208" y="21600"/>
                          </a:cubicBezTo>
                          <a:lnTo>
                            <a:pt x="12608" y="21600"/>
                          </a:lnTo>
                          <a:lnTo>
                            <a:pt x="0" y="4061"/>
                          </a:lnTo>
                          <a:close/>
                        </a:path>
                      </a:pathLst>
                    </a:custGeom>
                    <a:noFill/>
                    <a:ln w="9525" cap="flat" cmpd="sng">
                      <a:solidFill>
                        <a:schemeClr val="tx1">
                          <a:alpha val="10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aphicFrame>
                <p:nvGraphicFramePr>
                  <p:cNvPr id="4128" name="Object 48"/>
                  <p:cNvGraphicFramePr>
                    <a:graphicFrameLocks noChangeAspect="1"/>
                  </p:cNvGraphicFramePr>
                  <p:nvPr/>
                </p:nvGraphicFramePr>
                <p:xfrm>
                  <a:off x="4512" y="576"/>
                  <a:ext cx="192" cy="17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3088" name="" r:id="rId25" imgW="139700" imgH="127000" progId="Equation.3">
                          <p:embed/>
                        </p:oleObj>
                      </mc:Choice>
                      <mc:Fallback>
                        <p:oleObj name="" r:id="rId25" imgW="139700" imgH="127000" progId="Equation.3">
                          <p:embed/>
                          <p:pic>
                            <p:nvPicPr>
                              <p:cNvPr id="0" name="图片 3087"/>
                              <p:cNvPicPr/>
                              <p:nvPr/>
                            </p:nvPicPr>
                            <p:blipFill>
                              <a:blip r:embed="rId26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4512" y="576"/>
                                <a:ext cx="192" cy="175"/>
                              </a:xfrm>
                              <a:prstGeom prst="rect">
                                <a:avLst/>
                              </a:prstGeom>
                              <a:noFill/>
                              <a:ln w="38100">
                                <a:noFill/>
                                <a:miter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graphicFrame>
              <p:nvGraphicFramePr>
                <p:cNvPr id="4126" name="Object 50"/>
                <p:cNvGraphicFramePr>
                  <a:graphicFrameLocks noChangeAspect="1"/>
                </p:cNvGraphicFramePr>
                <p:nvPr/>
              </p:nvGraphicFramePr>
              <p:xfrm>
                <a:off x="4176" y="288"/>
                <a:ext cx="192" cy="19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9" name="" r:id="rId27" imgW="139700" imgH="139700" progId="Equation.3">
                        <p:embed/>
                      </p:oleObj>
                    </mc:Choice>
                    <mc:Fallback>
                      <p:oleObj name="" r:id="rId27" imgW="139700" imgH="139700" progId="Equation.3">
                        <p:embed/>
                        <p:pic>
                          <p:nvPicPr>
                            <p:cNvPr id="0" name="图片 3088"/>
                            <p:cNvPicPr/>
                            <p:nvPr/>
                          </p:nvPicPr>
                          <p:blipFill>
                            <a:blip r:embed="rId2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176" y="288"/>
                              <a:ext cx="192" cy="192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sp>
          <p:nvSpPr>
            <p:cNvPr id="4122" name="Text Box 130"/>
            <p:cNvSpPr txBox="1"/>
            <p:nvPr/>
          </p:nvSpPr>
          <p:spPr>
            <a:xfrm>
              <a:off x="4512" y="1584"/>
              <a:ext cx="38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</a:rPr>
                <a:t>图</a:t>
              </a:r>
              <a:r>
                <a:rPr lang="en-US" altLang="zh-CN">
                  <a:latin typeface="Arial" panose="020B0604020202020204" pitchFamily="34" charset="0"/>
                </a:rPr>
                <a:t>1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4115" name="Object 135"/>
          <p:cNvGraphicFramePr>
            <a:graphicFrameLocks noChangeAspect="1"/>
          </p:cNvGraphicFramePr>
          <p:nvPr/>
        </p:nvGraphicFramePr>
        <p:xfrm>
          <a:off x="3185160" y="4267200"/>
          <a:ext cx="625475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9" imgW="419100" imgH="228600" progId="Equation.DSMT4">
                  <p:embed/>
                </p:oleObj>
              </mc:Choice>
              <mc:Fallback>
                <p:oleObj name="" r:id="rId29" imgW="419100" imgH="2286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3185160" y="4267200"/>
                        <a:ext cx="625475" cy="341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6" name="Object 136"/>
          <p:cNvGraphicFramePr>
            <a:graphicFrameLocks noChangeAspect="1"/>
          </p:cNvGraphicFramePr>
          <p:nvPr/>
        </p:nvGraphicFramePr>
        <p:xfrm>
          <a:off x="4991735" y="4265613"/>
          <a:ext cx="7207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31" imgW="457200" imgH="241300" progId="Equation.DSMT4">
                  <p:embed/>
                </p:oleObj>
              </mc:Choice>
              <mc:Fallback>
                <p:oleObj name="" r:id="rId31" imgW="457200" imgH="2413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4991735" y="4265613"/>
                        <a:ext cx="720725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7" name="Object 137"/>
          <p:cNvGraphicFramePr>
            <a:graphicFrameLocks noChangeAspect="1"/>
          </p:cNvGraphicFramePr>
          <p:nvPr/>
        </p:nvGraphicFramePr>
        <p:xfrm>
          <a:off x="6766560" y="4267200"/>
          <a:ext cx="600075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33" imgW="381000" imgH="228600" progId="Equation.DSMT4">
                  <p:embed/>
                </p:oleObj>
              </mc:Choice>
              <mc:Fallback>
                <p:oleObj name="" r:id="rId33" imgW="381000" imgH="2286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6766560" y="4267200"/>
                        <a:ext cx="600075" cy="360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9293" name="Group 141"/>
          <p:cNvGrpSpPr/>
          <p:nvPr/>
        </p:nvGrpSpPr>
        <p:grpSpPr>
          <a:xfrm>
            <a:off x="6995160" y="762000"/>
            <a:ext cx="1066800" cy="442913"/>
            <a:chOff x="3552" y="480"/>
            <a:chExt cx="672" cy="279"/>
          </a:xfrm>
        </p:grpSpPr>
        <p:sp>
          <p:nvSpPr>
            <p:cNvPr id="4119" name="Text Box 139"/>
            <p:cNvSpPr txBox="1"/>
            <p:nvPr/>
          </p:nvSpPr>
          <p:spPr>
            <a:xfrm>
              <a:off x="4080" y="528"/>
              <a:ext cx="144" cy="231"/>
            </a:xfrm>
            <a:prstGeom prst="rect">
              <a:avLst/>
            </a:prstGeom>
            <a:noFill/>
            <a:ln w="6350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4120" name="Text Box 140"/>
            <p:cNvSpPr txBox="1"/>
            <p:nvPr/>
          </p:nvSpPr>
          <p:spPr>
            <a:xfrm>
              <a:off x="3552" y="480"/>
              <a:ext cx="528" cy="231"/>
            </a:xfrm>
            <a:prstGeom prst="rect">
              <a:avLst/>
            </a:prstGeom>
            <a:noFill/>
            <a:ln w="6350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</a:rPr>
                <a:t>（</a:t>
              </a:r>
              <a:r>
                <a:rPr lang="en-US" altLang="zh-CN" err="1">
                  <a:latin typeface="Arial" panose="020B0604020202020204" pitchFamily="34" charset="0"/>
                </a:rPr>
                <a:t>x,y</a:t>
              </a:r>
              <a:r>
                <a:rPr lang="zh-CN" altLang="en-US" dirty="0">
                  <a:latin typeface="Arial" panose="020B0604020202020204" pitchFamily="34" charset="0"/>
                </a:rPr>
                <a:t>）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  <p:custDataLst>
      <p:tags r:id="rId3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9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9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49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9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49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4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49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9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9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9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/>
      <p:bldP spid="49221" grpId="0"/>
      <p:bldP spid="492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34" name="Object 152"/>
          <p:cNvGraphicFramePr>
            <a:graphicFrameLocks noChangeAspect="1"/>
          </p:cNvGraphicFramePr>
          <p:nvPr/>
        </p:nvGraphicFramePr>
        <p:xfrm>
          <a:off x="1508760" y="1905000"/>
          <a:ext cx="5948363" cy="195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4813300" imgH="1841500" progId="Equation.DSMT4">
                  <p:embed/>
                </p:oleObj>
              </mc:Choice>
              <mc:Fallback>
                <p:oleObj name="" r:id="rId1" imgW="4813300" imgH="18415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08760" y="1905000"/>
                        <a:ext cx="5948363" cy="195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1" name="Text Box 5"/>
          <p:cNvSpPr txBox="1"/>
          <p:nvPr/>
        </p:nvSpPr>
        <p:spPr>
          <a:xfrm>
            <a:off x="1432560" y="152400"/>
            <a:ext cx="312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Arial" panose="020B0604020202020204" pitchFamily="34" charset="0"/>
              </a:rPr>
              <a:t>二、探究新知：</a:t>
            </a:r>
            <a:endParaRPr lang="zh-CN" altLang="en-US" sz="3200" b="1" dirty="0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sp>
        <p:nvSpPr>
          <p:cNvPr id="5168" name="Rectangle 52"/>
          <p:cNvSpPr/>
          <p:nvPr/>
        </p:nvSpPr>
        <p:spPr>
          <a:xfrm>
            <a:off x="1432560" y="3886200"/>
            <a:ext cx="6934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latin typeface="Arial" panose="020B0604020202020204" pitchFamily="34" charset="0"/>
              </a:rPr>
              <a:t>问题⑵    当角    的终边在坐标轴上时</a:t>
            </a:r>
            <a:r>
              <a:rPr lang="en-US" altLang="zh-CN" sz="2000" b="1">
                <a:latin typeface="Arial" panose="020B0604020202020204" pitchFamily="34" charset="0"/>
              </a:rPr>
              <a:t>,</a:t>
            </a:r>
            <a:r>
              <a:rPr lang="zh-CN" altLang="en-US" sz="2000" b="1" dirty="0">
                <a:latin typeface="Arial" panose="020B0604020202020204" pitchFamily="34" charset="0"/>
              </a:rPr>
              <a:t>关系式是否还成立？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sp>
        <p:nvSpPr>
          <p:cNvPr id="50253" name="Text Box 77"/>
          <p:cNvSpPr txBox="1"/>
          <p:nvPr/>
        </p:nvSpPr>
        <p:spPr>
          <a:xfrm>
            <a:off x="1584960" y="838200"/>
            <a:ext cx="502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</a:rPr>
              <a:t>、探究同角正弦、余弦之间的关系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50255" name="Group 79"/>
          <p:cNvGrpSpPr/>
          <p:nvPr/>
        </p:nvGrpSpPr>
        <p:grpSpPr>
          <a:xfrm>
            <a:off x="7680960" y="457200"/>
            <a:ext cx="3886200" cy="2895600"/>
            <a:chOff x="3456" y="144"/>
            <a:chExt cx="2448" cy="1824"/>
          </a:xfrm>
        </p:grpSpPr>
        <p:grpSp>
          <p:nvGrpSpPr>
            <p:cNvPr id="5148" name="Group 44"/>
            <p:cNvGrpSpPr/>
            <p:nvPr/>
          </p:nvGrpSpPr>
          <p:grpSpPr>
            <a:xfrm>
              <a:off x="3456" y="144"/>
              <a:ext cx="2448" cy="1824"/>
              <a:chOff x="3408" y="96"/>
              <a:chExt cx="2448" cy="1824"/>
            </a:xfrm>
          </p:grpSpPr>
          <p:grpSp>
            <p:nvGrpSpPr>
              <p:cNvPr id="5150" name="Group 11"/>
              <p:cNvGrpSpPr/>
              <p:nvPr/>
            </p:nvGrpSpPr>
            <p:grpSpPr>
              <a:xfrm>
                <a:off x="3408" y="96"/>
                <a:ext cx="2448" cy="1824"/>
                <a:chOff x="3600" y="0"/>
                <a:chExt cx="2160" cy="1611"/>
              </a:xfrm>
            </p:grpSpPr>
            <p:grpSp>
              <p:nvGrpSpPr>
                <p:cNvPr id="5153" name="Group 12"/>
                <p:cNvGrpSpPr/>
                <p:nvPr/>
              </p:nvGrpSpPr>
              <p:grpSpPr>
                <a:xfrm>
                  <a:off x="3600" y="0"/>
                  <a:ext cx="2160" cy="1611"/>
                  <a:chOff x="3600" y="0"/>
                  <a:chExt cx="2160" cy="1611"/>
                </a:xfrm>
              </p:grpSpPr>
              <p:grpSp>
                <p:nvGrpSpPr>
                  <p:cNvPr id="5155" name="Group 13"/>
                  <p:cNvGrpSpPr/>
                  <p:nvPr/>
                </p:nvGrpSpPr>
                <p:grpSpPr>
                  <a:xfrm>
                    <a:off x="3600" y="0"/>
                    <a:ext cx="2160" cy="1611"/>
                    <a:chOff x="3600" y="0"/>
                    <a:chExt cx="2160" cy="1611"/>
                  </a:xfrm>
                </p:grpSpPr>
                <p:grpSp>
                  <p:nvGrpSpPr>
                    <p:cNvPr id="5157" name="Group 14"/>
                    <p:cNvGrpSpPr/>
                    <p:nvPr/>
                  </p:nvGrpSpPr>
                  <p:grpSpPr>
                    <a:xfrm>
                      <a:off x="3600" y="0"/>
                      <a:ext cx="2160" cy="1611"/>
                      <a:chOff x="3600" y="0"/>
                      <a:chExt cx="2160" cy="1611"/>
                    </a:xfrm>
                  </p:grpSpPr>
                  <p:grpSp>
                    <p:nvGrpSpPr>
                      <p:cNvPr id="5159" name="Group 15"/>
                      <p:cNvGrpSpPr/>
                      <p:nvPr/>
                    </p:nvGrpSpPr>
                    <p:grpSpPr>
                      <a:xfrm>
                        <a:off x="3600" y="0"/>
                        <a:ext cx="2160" cy="1611"/>
                        <a:chOff x="3312" y="144"/>
                        <a:chExt cx="2016" cy="1467"/>
                      </a:xfrm>
                    </p:grpSpPr>
                    <p:sp>
                      <p:nvSpPr>
                        <p:cNvPr id="5161" name="Text Box 16"/>
                        <p:cNvSpPr txBox="1"/>
                        <p:nvPr/>
                      </p:nvSpPr>
                      <p:spPr>
                        <a:xfrm>
                          <a:off x="3984" y="816"/>
                          <a:ext cx="384" cy="20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  <p:txBody>
                        <a:bodyPr>
                          <a:spAutoFit/>
                        </a:bodyPr>
                        <a:p>
                          <a:pPr>
                            <a:spcBef>
                              <a:spcPct val="50000"/>
                            </a:spcBef>
                          </a:pPr>
                          <a:r>
                            <a:rPr lang="en-US" altLang="zh-CN" sz="2000">
                              <a:latin typeface="Arial" panose="020B0604020202020204" pitchFamily="34" charset="0"/>
                            </a:rPr>
                            <a:t>O</a:t>
                          </a:r>
                          <a:endParaRPr lang="en-US" altLang="zh-CN" sz="2000">
                            <a:latin typeface="Arial" panose="020B0604020202020204" pitchFamily="34" charset="0"/>
                          </a:endParaRPr>
                        </a:p>
                      </p:txBody>
                    </p:sp>
                    <p:grpSp>
                      <p:nvGrpSpPr>
                        <p:cNvPr id="5162" name="Group 17"/>
                        <p:cNvGrpSpPr/>
                        <p:nvPr/>
                      </p:nvGrpSpPr>
                      <p:grpSpPr>
                        <a:xfrm>
                          <a:off x="3312" y="144"/>
                          <a:ext cx="2016" cy="1467"/>
                          <a:chOff x="3312" y="144"/>
                          <a:chExt cx="2016" cy="1467"/>
                        </a:xfrm>
                      </p:grpSpPr>
                      <p:sp>
                        <p:nvSpPr>
                          <p:cNvPr id="5163" name="Line 18"/>
                          <p:cNvSpPr/>
                          <p:nvPr/>
                        </p:nvSpPr>
                        <p:spPr>
                          <a:xfrm>
                            <a:off x="3312" y="873"/>
                            <a:ext cx="1728" cy="0"/>
                          </a:xfrm>
                          <a:prstGeom prst="line">
                            <a:avLst/>
                          </a:prstGeom>
                          <a:ln w="19050" cap="flat" cmpd="sng">
                            <a:solidFill>
                              <a:srgbClr val="993300"/>
                            </a:solidFill>
                            <a:prstDash val="solid"/>
                            <a:headEnd type="none" w="med" len="med"/>
                            <a:tailEnd type="triangle" w="med" len="med"/>
                          </a:ln>
                        </p:spPr>
                      </p:sp>
                      <p:sp>
                        <p:nvSpPr>
                          <p:cNvPr id="5164" name="Line 19"/>
                          <p:cNvSpPr/>
                          <p:nvPr/>
                        </p:nvSpPr>
                        <p:spPr>
                          <a:xfrm flipV="1">
                            <a:off x="4176" y="267"/>
                            <a:ext cx="0" cy="1344"/>
                          </a:xfrm>
                          <a:prstGeom prst="line">
                            <a:avLst/>
                          </a:prstGeom>
                          <a:ln w="19050" cap="flat" cmpd="sng">
                            <a:solidFill>
                              <a:srgbClr val="993300"/>
                            </a:solidFill>
                            <a:prstDash val="solid"/>
                            <a:headEnd type="none" w="med" len="med"/>
                            <a:tailEnd type="triangle" w="med" len="med"/>
                          </a:ln>
                        </p:spPr>
                      </p:sp>
                      <p:sp>
                        <p:nvSpPr>
                          <p:cNvPr id="5165" name="Oval 20"/>
                          <p:cNvSpPr/>
                          <p:nvPr/>
                        </p:nvSpPr>
                        <p:spPr>
                          <a:xfrm>
                            <a:off x="3744" y="477"/>
                            <a:ext cx="864" cy="810"/>
                          </a:xfrm>
                          <a:prstGeom prst="ellipse">
                            <a:avLst/>
                          </a:prstGeom>
                          <a:noFill/>
                          <a:ln w="19050" cap="flat" cmpd="sng">
                            <a:solidFill>
                              <a:srgbClr val="993300"/>
                            </a:solidFill>
                            <a:prstDash val="solid"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wrap="none" anchor="ctr"/>
                          <a:p>
                            <a:endParaRPr lang="zh-CN" altLang="en-US" dirty="0"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5166" name="Text Box 21"/>
                          <p:cNvSpPr txBox="1"/>
                          <p:nvPr/>
                        </p:nvSpPr>
                        <p:spPr>
                          <a:xfrm>
                            <a:off x="4944" y="816"/>
                            <a:ext cx="384" cy="201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  <p:txBody>
                          <a:bodyPr>
                            <a:spAutoFit/>
                          </a:bodyPr>
                          <a:p>
                            <a:pPr>
                              <a:spcBef>
                                <a:spcPct val="50000"/>
                              </a:spcBef>
                            </a:pPr>
                            <a:r>
                              <a:rPr lang="en-US" altLang="zh-CN" sz="2000" b="1">
                                <a:latin typeface="Arial" panose="020B0604020202020204" pitchFamily="34" charset="0"/>
                              </a:rPr>
                              <a:t>x</a:t>
                            </a:r>
                            <a:endParaRPr lang="en-US" altLang="zh-CN" sz="2000" b="1"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  <p:sp>
                        <p:nvSpPr>
                          <p:cNvPr id="5167" name="Text Box 22"/>
                          <p:cNvSpPr txBox="1"/>
                          <p:nvPr/>
                        </p:nvSpPr>
                        <p:spPr>
                          <a:xfrm>
                            <a:off x="3984" y="144"/>
                            <a:ext cx="384" cy="201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  <p:txBody>
                          <a:bodyPr>
                            <a:spAutoFit/>
                          </a:bodyPr>
                          <a:p>
                            <a:pPr>
                              <a:spcBef>
                                <a:spcPct val="50000"/>
                              </a:spcBef>
                            </a:pPr>
                            <a:r>
                              <a:rPr lang="en-US" altLang="zh-CN" sz="2000" b="1">
                                <a:latin typeface="Arial" panose="020B0604020202020204" pitchFamily="34" charset="0"/>
                              </a:rPr>
                              <a:t>y</a:t>
                            </a:r>
                            <a:endParaRPr lang="en-US" altLang="zh-CN" sz="2000" b="1"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5160" name="Line 23"/>
                      <p:cNvSpPr/>
                      <p:nvPr/>
                    </p:nvSpPr>
                    <p:spPr>
                      <a:xfrm flipH="1" flipV="1">
                        <a:off x="3888" y="171"/>
                        <a:ext cx="624" cy="624"/>
                      </a:xfrm>
                      <a:prstGeom prst="line">
                        <a:avLst/>
                      </a:prstGeom>
                      <a:ln w="19050" cap="flat" cmpd="sng">
                        <a:solidFill>
                          <a:schemeClr val="tx1"/>
                        </a:solidFill>
                        <a:prstDash val="solid"/>
                        <a:headEnd type="none" w="med" len="med"/>
                        <a:tailEnd type="none" w="med" len="med"/>
                      </a:ln>
                    </p:spPr>
                  </p:sp>
                </p:grpSp>
                <p:sp>
                  <p:nvSpPr>
                    <p:cNvPr id="5158" name="Arc 24"/>
                    <p:cNvSpPr/>
                    <p:nvPr/>
                  </p:nvSpPr>
                  <p:spPr>
                    <a:xfrm>
                      <a:off x="4464" y="720"/>
                      <a:ext cx="154" cy="9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8"/>
                        </a:cxn>
                        <a:cxn ang="0">
                          <a:pos x="154" y="97"/>
                        </a:cxn>
                        <a:cxn ang="0">
                          <a:pos x="57" y="97"/>
                        </a:cxn>
                      </a:cxnLst>
                      <a:pathLst>
                        <a:path w="34208" h="21600" fill="none">
                          <a:moveTo>
                            <a:pt x="0" y="4061"/>
                          </a:moveTo>
                          <a:cubicBezTo>
                            <a:pt x="3673" y="1420"/>
                            <a:pt x="8083" y="-1"/>
                            <a:pt x="12608" y="0"/>
                          </a:cubicBezTo>
                          <a:cubicBezTo>
                            <a:pt x="24537" y="0"/>
                            <a:pt x="34208" y="9670"/>
                            <a:pt x="34208" y="21600"/>
                          </a:cubicBezTo>
                        </a:path>
                        <a:path w="34208" h="21600" stroke="0">
                          <a:moveTo>
                            <a:pt x="0" y="4061"/>
                          </a:moveTo>
                          <a:cubicBezTo>
                            <a:pt x="3673" y="1420"/>
                            <a:pt x="8083" y="-1"/>
                            <a:pt x="12608" y="0"/>
                          </a:cubicBezTo>
                          <a:cubicBezTo>
                            <a:pt x="24537" y="0"/>
                            <a:pt x="34208" y="9670"/>
                            <a:pt x="34208" y="21600"/>
                          </a:cubicBezTo>
                          <a:lnTo>
                            <a:pt x="12608" y="21600"/>
                          </a:lnTo>
                          <a:lnTo>
                            <a:pt x="0" y="4061"/>
                          </a:lnTo>
                          <a:close/>
                        </a:path>
                      </a:pathLst>
                    </a:custGeom>
                    <a:noFill/>
                    <a:ln w="9525" cap="flat" cmpd="sng">
                      <a:solidFill>
                        <a:schemeClr val="tx1">
                          <a:alpha val="10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aphicFrame>
                <p:nvGraphicFramePr>
                  <p:cNvPr id="5156" name="Object 25"/>
                  <p:cNvGraphicFramePr>
                    <a:graphicFrameLocks noChangeAspect="1"/>
                  </p:cNvGraphicFramePr>
                  <p:nvPr/>
                </p:nvGraphicFramePr>
                <p:xfrm>
                  <a:off x="4512" y="576"/>
                  <a:ext cx="192" cy="17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3095" name="" r:id="rId3" imgW="139700" imgH="127000" progId="Equation.3">
                          <p:embed/>
                        </p:oleObj>
                      </mc:Choice>
                      <mc:Fallback>
                        <p:oleObj name="" r:id="rId3" imgW="139700" imgH="127000" progId="Equation.3">
                          <p:embed/>
                          <p:pic>
                            <p:nvPicPr>
                              <p:cNvPr id="0" name="图片 3094"/>
                              <p:cNvPicPr/>
                              <p:nvPr/>
                            </p:nvPicPr>
                            <p:blipFill>
                              <a:blip r:embed="rId4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4512" y="576"/>
                                <a:ext cx="192" cy="175"/>
                              </a:xfrm>
                              <a:prstGeom prst="rect">
                                <a:avLst/>
                              </a:prstGeom>
                              <a:noFill/>
                              <a:ln w="38100">
                                <a:noFill/>
                                <a:miter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graphicFrame>
              <p:nvGraphicFramePr>
                <p:cNvPr id="5154" name="Object 26"/>
                <p:cNvGraphicFramePr>
                  <a:graphicFrameLocks noChangeAspect="1"/>
                </p:cNvGraphicFramePr>
                <p:nvPr/>
              </p:nvGraphicFramePr>
              <p:xfrm>
                <a:off x="4176" y="288"/>
                <a:ext cx="192" cy="19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6" name="" r:id="rId5" imgW="139700" imgH="139700" progId="Equation.3">
                        <p:embed/>
                      </p:oleObj>
                    </mc:Choice>
                    <mc:Fallback>
                      <p:oleObj name="" r:id="rId5" imgW="139700" imgH="139700" progId="Equation.3">
                        <p:embed/>
                        <p:pic>
                          <p:nvPicPr>
                            <p:cNvPr id="0" name="图片 3095"/>
                            <p:cNvPicPr/>
                            <p:nvPr/>
                          </p:nvPicPr>
                          <p:blipFill>
                            <a:blip r:embed="rId6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176" y="288"/>
                              <a:ext cx="192" cy="192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5151" name="Line 27"/>
              <p:cNvSpPr/>
              <p:nvPr/>
            </p:nvSpPr>
            <p:spPr>
              <a:xfrm>
                <a:off x="4080" y="624"/>
                <a:ext cx="0" cy="384"/>
              </a:xfrm>
              <a:prstGeom prst="line">
                <a:avLst/>
              </a:prstGeom>
              <a:ln w="19050" cap="flat" cmpd="sng">
                <a:solidFill>
                  <a:srgbClr val="990033"/>
                </a:solidFill>
                <a:prstDash val="solid"/>
                <a:headEnd type="none" w="med" len="med"/>
                <a:tailEnd type="none" w="med" len="med"/>
              </a:ln>
            </p:spPr>
          </p:sp>
          <p:graphicFrame>
            <p:nvGraphicFramePr>
              <p:cNvPr id="5152" name="Object 28"/>
              <p:cNvGraphicFramePr>
                <a:graphicFrameLocks noChangeAspect="1"/>
              </p:cNvGraphicFramePr>
              <p:nvPr/>
            </p:nvGraphicFramePr>
            <p:xfrm>
              <a:off x="3984" y="1008"/>
              <a:ext cx="192" cy="15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7" name="" r:id="rId7" imgW="177800" imgH="139700" progId="Equation.3">
                      <p:embed/>
                    </p:oleObj>
                  </mc:Choice>
                  <mc:Fallback>
                    <p:oleObj name="" r:id="rId7" imgW="177800" imgH="139700" progId="Equation.3">
                      <p:embed/>
                      <p:pic>
                        <p:nvPicPr>
                          <p:cNvPr id="0" name="图片 3096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3984" y="1008"/>
                            <a:ext cx="192" cy="15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5149" name="Text Box 78"/>
            <p:cNvSpPr txBox="1"/>
            <p:nvPr/>
          </p:nvSpPr>
          <p:spPr>
            <a:xfrm>
              <a:off x="4656" y="1680"/>
              <a:ext cx="38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</a:rPr>
                <a:t>图</a:t>
              </a:r>
              <a:r>
                <a:rPr lang="en-US" altLang="zh-CN">
                  <a:latin typeface="Arial" panose="020B0604020202020204" pitchFamily="34" charset="0"/>
                </a:rPr>
                <a:t>2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  <p:grpSp>
        <p:nvGrpSpPr>
          <p:cNvPr id="50270" name="Group 94"/>
          <p:cNvGrpSpPr/>
          <p:nvPr/>
        </p:nvGrpSpPr>
        <p:grpSpPr>
          <a:xfrm>
            <a:off x="1203960" y="4419600"/>
            <a:ext cx="7315200" cy="450850"/>
            <a:chOff x="240" y="2464"/>
            <a:chExt cx="4608" cy="284"/>
          </a:xfrm>
        </p:grpSpPr>
        <p:sp>
          <p:nvSpPr>
            <p:cNvPr id="5144" name="Rectangle 86"/>
            <p:cNvSpPr/>
            <p:nvPr/>
          </p:nvSpPr>
          <p:spPr>
            <a:xfrm>
              <a:off x="240" y="2486"/>
              <a:ext cx="244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rgbClr val="990033"/>
                  </a:solidFill>
                  <a:latin typeface="Arial" panose="020B0604020202020204" pitchFamily="34" charset="0"/>
                </a:rPr>
                <a:t>    </a:t>
              </a:r>
              <a:r>
                <a:rPr lang="zh-CN" altLang="en-US" sz="2000" b="1" dirty="0">
                  <a:latin typeface="Arial" panose="020B0604020202020204" pitchFamily="34" charset="0"/>
                </a:rPr>
                <a:t>当角    的终边在    轴上时</a:t>
              </a:r>
              <a:r>
                <a:rPr lang="en-US" altLang="zh-CN" sz="2000" b="1">
                  <a:latin typeface="Arial" panose="020B0604020202020204" pitchFamily="34" charset="0"/>
                </a:rPr>
                <a:t>,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graphicFrame>
          <p:nvGraphicFramePr>
            <p:cNvPr id="5145" name="Object 87"/>
            <p:cNvGraphicFramePr>
              <a:graphicFrameLocks noChangeAspect="1"/>
            </p:cNvGraphicFramePr>
            <p:nvPr/>
          </p:nvGraphicFramePr>
          <p:xfrm>
            <a:off x="743" y="2538"/>
            <a:ext cx="310" cy="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9" imgW="152400" imgH="139700" progId="Equation.3">
                    <p:embed/>
                  </p:oleObj>
                </mc:Choice>
                <mc:Fallback>
                  <p:oleObj name="" r:id="rId9" imgW="152400" imgH="139700" progId="Equation.3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10">
                          <a:clrChange>
                            <a:clrFrom>
                              <a:srgbClr val="000000"/>
                            </a:clrFrom>
                            <a:clrTo>
                              <a:srgbClr val="00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43" y="2538"/>
                          <a:ext cx="310" cy="21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46" name="Object 88"/>
            <p:cNvGraphicFramePr>
              <a:graphicFrameLocks noChangeAspect="1"/>
            </p:cNvGraphicFramePr>
            <p:nvPr/>
          </p:nvGraphicFramePr>
          <p:xfrm>
            <a:off x="1585" y="2496"/>
            <a:ext cx="287" cy="2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11" imgW="146685" imgH="169545" progId="Equation.3">
                    <p:embed/>
                  </p:oleObj>
                </mc:Choice>
                <mc:Fallback>
                  <p:oleObj name="" r:id="rId11" imgW="146685" imgH="169545" progId="Equation.3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12">
                          <a:clrChange>
                            <a:clrFrom>
                              <a:srgbClr val="000000"/>
                            </a:clrFrom>
                            <a:clrTo>
                              <a:srgbClr val="990033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585" y="2496"/>
                          <a:ext cx="287" cy="2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47" name="Object 89"/>
            <p:cNvGraphicFramePr>
              <a:graphicFrameLocks noChangeAspect="1"/>
            </p:cNvGraphicFramePr>
            <p:nvPr/>
          </p:nvGraphicFramePr>
          <p:xfrm>
            <a:off x="2707" y="2464"/>
            <a:ext cx="2141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2" name="" r:id="rId13" imgW="1840230" imgH="236855" progId="Equation.3">
                    <p:embed/>
                  </p:oleObj>
                </mc:Choice>
                <mc:Fallback>
                  <p:oleObj name="" r:id="rId13" imgW="1840230" imgH="236855" progId="Equation.3">
                    <p:embed/>
                    <p:pic>
                      <p:nvPicPr>
                        <p:cNvPr id="0" name="图片 3101"/>
                        <p:cNvPicPr/>
                        <p:nvPr/>
                      </p:nvPicPr>
                      <p:blipFill>
                        <a:blip r:embed="rId14">
                          <a:clrChange>
                            <a:clrFrom>
                              <a:srgbClr val="000000"/>
                            </a:clrFrom>
                            <a:clrTo>
                              <a:srgbClr val="0033CC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707" y="2464"/>
                          <a:ext cx="2141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0274" name="Group 98"/>
          <p:cNvGrpSpPr/>
          <p:nvPr/>
        </p:nvGrpSpPr>
        <p:grpSpPr>
          <a:xfrm>
            <a:off x="1508760" y="4953000"/>
            <a:ext cx="6546850" cy="468313"/>
            <a:chOff x="436" y="2794"/>
            <a:chExt cx="4124" cy="295"/>
          </a:xfrm>
        </p:grpSpPr>
        <p:graphicFrame>
          <p:nvGraphicFramePr>
            <p:cNvPr id="5138" name="Object 92"/>
            <p:cNvGraphicFramePr>
              <a:graphicFrameLocks noChangeAspect="1"/>
            </p:cNvGraphicFramePr>
            <p:nvPr/>
          </p:nvGraphicFramePr>
          <p:xfrm>
            <a:off x="2419" y="2794"/>
            <a:ext cx="2141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9" name="" r:id="rId15" imgW="1840230" imgH="236855" progId="Equation.3">
                    <p:embed/>
                  </p:oleObj>
                </mc:Choice>
                <mc:Fallback>
                  <p:oleObj name="" r:id="rId15" imgW="1840230" imgH="236855" progId="Equation.3">
                    <p:embed/>
                    <p:pic>
                      <p:nvPicPr>
                        <p:cNvPr id="0" name="图片 3098"/>
                        <p:cNvPicPr/>
                        <p:nvPr/>
                      </p:nvPicPr>
                      <p:blipFill>
                        <a:blip r:embed="rId16">
                          <a:clrChange>
                            <a:clrFrom>
                              <a:srgbClr val="000000"/>
                            </a:clrFrom>
                            <a:clrTo>
                              <a:srgbClr val="0033CC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419" y="2794"/>
                          <a:ext cx="2141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139" name="Group 97"/>
            <p:cNvGrpSpPr/>
            <p:nvPr/>
          </p:nvGrpSpPr>
          <p:grpSpPr>
            <a:xfrm>
              <a:off x="436" y="2832"/>
              <a:ext cx="2060" cy="257"/>
              <a:chOff x="388" y="3072"/>
              <a:chExt cx="2060" cy="257"/>
            </a:xfrm>
          </p:grpSpPr>
          <p:graphicFrame>
            <p:nvGraphicFramePr>
              <p:cNvPr id="5140" name="Object 91"/>
              <p:cNvGraphicFramePr>
                <a:graphicFrameLocks noChangeAspect="1"/>
              </p:cNvGraphicFramePr>
              <p:nvPr/>
            </p:nvGraphicFramePr>
            <p:xfrm>
              <a:off x="1412" y="3072"/>
              <a:ext cx="316" cy="2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0" name="" r:id="rId17" imgW="169545" imgH="191770" progId="Equation.3">
                      <p:embed/>
                    </p:oleObj>
                  </mc:Choice>
                  <mc:Fallback>
                    <p:oleObj name="" r:id="rId17" imgW="169545" imgH="191770" progId="Equation.3">
                      <p:embed/>
                      <p:pic>
                        <p:nvPicPr>
                          <p:cNvPr id="0" name="图片 3099"/>
                          <p:cNvPicPr/>
                          <p:nvPr/>
                        </p:nvPicPr>
                        <p:blipFill>
                          <a:blip r:embed="rId18">
                            <a:clrChange>
                              <a:clrFrom>
                                <a:srgbClr val="000000"/>
                              </a:clrFrom>
                              <a:clrTo>
                                <a:srgbClr val="990033"/>
                              </a:clrTo>
                            </a:clrChange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1412" y="3072"/>
                            <a:ext cx="316" cy="25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5141" name="Group 96"/>
              <p:cNvGrpSpPr/>
              <p:nvPr/>
            </p:nvGrpSpPr>
            <p:grpSpPr>
              <a:xfrm>
                <a:off x="388" y="3081"/>
                <a:ext cx="2060" cy="232"/>
                <a:chOff x="388" y="3081"/>
                <a:chExt cx="2060" cy="232"/>
              </a:xfrm>
            </p:grpSpPr>
            <p:graphicFrame>
              <p:nvGraphicFramePr>
                <p:cNvPr id="5142" name="Object 90"/>
                <p:cNvGraphicFramePr>
                  <a:graphicFrameLocks noChangeAspect="1"/>
                </p:cNvGraphicFramePr>
                <p:nvPr/>
              </p:nvGraphicFramePr>
              <p:xfrm>
                <a:off x="672" y="3114"/>
                <a:ext cx="316" cy="19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5" name="" r:id="rId19" imgW="169545" imgH="146685" progId="Equation.3">
                        <p:embed/>
                      </p:oleObj>
                    </mc:Choice>
                    <mc:Fallback>
                      <p:oleObj name="" r:id="rId19" imgW="169545" imgH="146685" progId="Equation.3">
                        <p:embed/>
                        <p:pic>
                          <p:nvPicPr>
                            <p:cNvPr id="0" name="图片 3104"/>
                            <p:cNvPicPr/>
                            <p:nvPr/>
                          </p:nvPicPr>
                          <p:blipFill>
                            <a:blip r:embed="rId20">
                              <a:clrChange>
                                <a:clrFrom>
                                  <a:srgbClr val="000000"/>
                                </a:clrFrom>
                                <a:clrTo>
                                  <a:srgbClr val="000000"/>
                                </a:clrTo>
                              </a:clrChange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72" y="3114"/>
                              <a:ext cx="316" cy="198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5143" name="Rectangle 93"/>
                <p:cNvSpPr/>
                <p:nvPr/>
              </p:nvSpPr>
              <p:spPr>
                <a:xfrm>
                  <a:off x="388" y="3081"/>
                  <a:ext cx="2060" cy="23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r>
                    <a:rPr lang="zh-CN" altLang="en-US" b="1" dirty="0">
                      <a:latin typeface="Arial" panose="020B0604020202020204" pitchFamily="34" charset="0"/>
                    </a:rPr>
                    <a:t>当角    的终边在    轴上时</a:t>
                  </a:r>
                  <a:r>
                    <a:rPr lang="en-US" altLang="zh-CN" b="1">
                      <a:latin typeface="Arial" panose="020B0604020202020204" pitchFamily="34" charset="0"/>
                    </a:rPr>
                    <a:t>,</a:t>
                  </a:r>
                  <a:endParaRPr lang="en-US" altLang="zh-CN" b="1">
                    <a:latin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50293" name="Rectangle 117"/>
          <p:cNvSpPr/>
          <p:nvPr/>
        </p:nvSpPr>
        <p:spPr>
          <a:xfrm>
            <a:off x="1432560" y="1295400"/>
            <a:ext cx="5562600" cy="701675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  <a:ea typeface="新宋体" panose="02010609030101010101" pitchFamily="49" charset="-122"/>
              </a:rPr>
              <a:t>问题⑴当角</a:t>
            </a:r>
            <a:r>
              <a:rPr lang="zh-CN" altLang="en-US" sz="2000" b="1" dirty="0">
                <a:latin typeface="Arial" panose="020B0604020202020204" pitchFamily="34" charset="0"/>
                <a:ea typeface="新宋体" panose="02010609030101010101" pitchFamily="49" charset="-122"/>
                <a:sym typeface="Symbol" panose="05050102010706020507" pitchFamily="18" charset="2"/>
              </a:rPr>
              <a:t></a:t>
            </a:r>
            <a:r>
              <a:rPr lang="zh-CN" altLang="en-US" sz="2000" b="1" dirty="0">
                <a:latin typeface="Arial" panose="020B0604020202020204" pitchFamily="34" charset="0"/>
                <a:ea typeface="新宋体" panose="02010609030101010101" pitchFamily="49" charset="-122"/>
              </a:rPr>
              <a:t>的终边不在坐标轴上时正弦、余弦之间的关系是什么？（如图）</a:t>
            </a:r>
            <a:endParaRPr lang="zh-CN" altLang="en-US" sz="2000" b="1" dirty="0">
              <a:latin typeface="Arial" panose="020B0604020202020204" pitchFamily="34" charset="0"/>
              <a:ea typeface="新宋体" panose="02010609030101010101" pitchFamily="49" charset="-122"/>
            </a:endParaRPr>
          </a:p>
        </p:txBody>
      </p:sp>
      <p:graphicFrame>
        <p:nvGraphicFramePr>
          <p:cNvPr id="50313" name="Object 137"/>
          <p:cNvGraphicFramePr>
            <a:graphicFrameLocks noChangeAspect="1"/>
          </p:cNvGraphicFramePr>
          <p:nvPr/>
        </p:nvGraphicFramePr>
        <p:xfrm>
          <a:off x="4808061" y="2976563"/>
          <a:ext cx="117856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21" imgW="685800" imgH="228600" progId="Equation.3">
                  <p:embed/>
                </p:oleObj>
              </mc:Choice>
              <mc:Fallback>
                <p:oleObj name="" r:id="rId21" imgW="685800" imgH="2286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2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08061" y="2976563"/>
                        <a:ext cx="1178560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314" name="Object 138"/>
          <p:cNvGraphicFramePr>
            <a:graphicFrameLocks noChangeAspect="1"/>
          </p:cNvGraphicFramePr>
          <p:nvPr/>
        </p:nvGraphicFramePr>
        <p:xfrm>
          <a:off x="3185160" y="3355975"/>
          <a:ext cx="2362200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3" imgW="1174115" imgH="226060" progId="Equation.3">
                  <p:embed/>
                </p:oleObj>
              </mc:Choice>
              <mc:Fallback>
                <p:oleObj name="" r:id="rId23" imgW="1174115" imgH="22606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4">
                        <a:clrChange>
                          <a:clrFrom>
                            <a:srgbClr val="000000"/>
                          </a:clrFrom>
                          <a:clrTo>
                            <a:srgbClr val="CC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185160" y="3355975"/>
                        <a:ext cx="2362200" cy="454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324" name="Object 148"/>
          <p:cNvGraphicFramePr>
            <a:graphicFrameLocks noChangeAspect="1"/>
          </p:cNvGraphicFramePr>
          <p:nvPr/>
        </p:nvGraphicFramePr>
        <p:xfrm>
          <a:off x="2118360" y="5654675"/>
          <a:ext cx="5027613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25" imgW="2082800" imgH="393700" progId="Equation.3">
                  <p:embed/>
                </p:oleObj>
              </mc:Choice>
              <mc:Fallback>
                <p:oleObj name="" r:id="rId25" imgW="2082800" imgH="393700" progId="Equation.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2118360" y="5654675"/>
                        <a:ext cx="5027613" cy="806450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chemeClr val="tx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3" name="Object 149"/>
          <p:cNvGraphicFramePr>
            <a:graphicFrameLocks noChangeAspect="1"/>
          </p:cNvGraphicFramePr>
          <p:nvPr/>
        </p:nvGraphicFramePr>
        <p:xfrm>
          <a:off x="5725160" y="3333750"/>
          <a:ext cx="1016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27" imgW="101600" imgH="190500" progId="Equation.3">
                  <p:embed/>
                </p:oleObj>
              </mc:Choice>
              <mc:Fallback>
                <p:oleObj name="" r:id="rId27" imgW="101600" imgH="190500" progId="Equation.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5725160" y="3333750"/>
                        <a:ext cx="101600" cy="190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5" name="Text Box 153"/>
          <p:cNvSpPr txBox="1"/>
          <p:nvPr/>
        </p:nvSpPr>
        <p:spPr>
          <a:xfrm>
            <a:off x="6385560" y="6096000"/>
            <a:ext cx="2590800" cy="366713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50330" name="Text Box 154"/>
          <p:cNvSpPr txBox="1"/>
          <p:nvPr/>
        </p:nvSpPr>
        <p:spPr>
          <a:xfrm>
            <a:off x="7452360" y="6019800"/>
            <a:ext cx="2438400" cy="366713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CC0066"/>
                </a:solidFill>
                <a:latin typeface="Arial" panose="020B0604020202020204" pitchFamily="34" charset="0"/>
              </a:rPr>
              <a:t>平方关系</a:t>
            </a:r>
            <a:endParaRPr lang="zh-CN" altLang="en-US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0332" name="Object 156"/>
          <p:cNvGraphicFramePr>
            <a:graphicFrameLocks noChangeAspect="1"/>
          </p:cNvGraphicFramePr>
          <p:nvPr/>
        </p:nvGraphicFramePr>
        <p:xfrm>
          <a:off x="7650480" y="1143000"/>
          <a:ext cx="1066800" cy="29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29" imgW="685800" imgH="190500" progId="Equation.3">
                  <p:embed/>
                </p:oleObj>
              </mc:Choice>
              <mc:Fallback>
                <p:oleObj name="" r:id="rId29" imgW="685800" imgH="1905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7650480" y="1143000"/>
                        <a:ext cx="1066800" cy="296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87"/>
          <p:cNvGraphicFramePr>
            <a:graphicFrameLocks noChangeAspect="1"/>
          </p:cNvGraphicFramePr>
          <p:nvPr/>
        </p:nvGraphicFramePr>
        <p:xfrm>
          <a:off x="2002790" y="5080000"/>
          <a:ext cx="492125" cy="3644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1" imgW="152400" imgH="139700" progId="Equation.3">
                  <p:embed/>
                </p:oleObj>
              </mc:Choice>
              <mc:Fallback>
                <p:oleObj name="" r:id="rId31" imgW="152400" imgH="1397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002790" y="5080000"/>
                        <a:ext cx="492125" cy="3644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4"/>
          <p:cNvGraphicFramePr>
            <a:graphicFrameLocks noChangeAspect="1"/>
          </p:cNvGraphicFramePr>
          <p:nvPr/>
        </p:nvGraphicFramePr>
        <p:xfrm>
          <a:off x="2975610" y="3968750"/>
          <a:ext cx="501650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32" imgW="169545" imgH="146685" progId="Equation.3">
                  <p:embed/>
                </p:oleObj>
              </mc:Choice>
              <mc:Fallback>
                <p:oleObj name="" r:id="rId32" imgW="169545" imgH="146685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33">
                        <a:clrChange>
                          <a:clrFrom>
                            <a:srgbClr val="000000"/>
                          </a:clrFrom>
                          <a:clrTo>
                            <a:srgbClr val="990033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975610" y="3968750"/>
                        <a:ext cx="501650" cy="314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02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5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5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0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0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  <p:bldP spid="50253" grpId="0"/>
      <p:bldP spid="50293" grpId="0"/>
      <p:bldP spid="503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/>
          <p:nvPr/>
        </p:nvSpPr>
        <p:spPr>
          <a:xfrm>
            <a:off x="2392680" y="609600"/>
            <a:ext cx="5715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latin typeface="Arial" panose="020B0604020202020204" pitchFamily="34" charset="0"/>
              </a:rPr>
              <a:t>2.</a:t>
            </a:r>
            <a:r>
              <a:rPr lang="zh-CN" altLang="en-US" sz="2000" b="1" dirty="0">
                <a:latin typeface="Arial" panose="020B0604020202020204" pitchFamily="34" charset="0"/>
              </a:rPr>
              <a:t>观察任意角     的三角函数的定义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graphicFrame>
        <p:nvGraphicFramePr>
          <p:cNvPr id="6147" name="Object 4"/>
          <p:cNvGraphicFramePr>
            <a:graphicFrameLocks noChangeAspect="1"/>
          </p:cNvGraphicFramePr>
          <p:nvPr/>
        </p:nvGraphicFramePr>
        <p:xfrm>
          <a:off x="3992880" y="609600"/>
          <a:ext cx="3810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" imgW="139700" imgH="127000" progId="Equation.3">
                  <p:embed/>
                </p:oleObj>
              </mc:Choice>
              <mc:Fallback>
                <p:oleObj name="" r:id="rId1" imgW="139700" imgH="1270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92880" y="609600"/>
                        <a:ext cx="381000" cy="346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48" name="Group 5"/>
          <p:cNvGrpSpPr/>
          <p:nvPr/>
        </p:nvGrpSpPr>
        <p:grpSpPr>
          <a:xfrm>
            <a:off x="2468880" y="838200"/>
            <a:ext cx="5334000" cy="838200"/>
            <a:chOff x="528" y="624"/>
            <a:chExt cx="4123" cy="625"/>
          </a:xfrm>
        </p:grpSpPr>
        <p:graphicFrame>
          <p:nvGraphicFramePr>
            <p:cNvPr id="6189" name="Object 6"/>
            <p:cNvGraphicFramePr>
              <a:graphicFrameLocks noChangeAspect="1"/>
            </p:cNvGraphicFramePr>
            <p:nvPr/>
          </p:nvGraphicFramePr>
          <p:xfrm>
            <a:off x="528" y="768"/>
            <a:ext cx="110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7" name="" r:id="rId3" imgW="533400" imgH="190500" progId="Equation.3">
                    <p:embed/>
                  </p:oleObj>
                </mc:Choice>
                <mc:Fallback>
                  <p:oleObj name="" r:id="rId3" imgW="533400" imgH="190500" progId="Equation.3">
                    <p:embed/>
                    <p:pic>
                      <p:nvPicPr>
                        <p:cNvPr id="0" name="图片 310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28" y="768"/>
                          <a:ext cx="1104" cy="3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90" name="Object 7"/>
            <p:cNvGraphicFramePr>
              <a:graphicFrameLocks noChangeAspect="1"/>
            </p:cNvGraphicFramePr>
            <p:nvPr/>
          </p:nvGraphicFramePr>
          <p:xfrm>
            <a:off x="1728" y="864"/>
            <a:ext cx="120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2" name="" r:id="rId5" imgW="546100" imgH="139700" progId="Equation.3">
                    <p:embed/>
                  </p:oleObj>
                </mc:Choice>
                <mc:Fallback>
                  <p:oleObj name="" r:id="rId5" imgW="546100" imgH="139700" progId="Equation.3">
                    <p:embed/>
                    <p:pic>
                      <p:nvPicPr>
                        <p:cNvPr id="0" name="图片 311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728" y="864"/>
                          <a:ext cx="1200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91" name="Object 8"/>
            <p:cNvGraphicFramePr>
              <a:graphicFrameLocks noChangeAspect="1"/>
            </p:cNvGraphicFramePr>
            <p:nvPr/>
          </p:nvGraphicFramePr>
          <p:xfrm>
            <a:off x="2976" y="624"/>
            <a:ext cx="1675" cy="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3" name="" r:id="rId7" imgW="951865" imgH="355600" progId="Equation.3">
                    <p:embed/>
                  </p:oleObj>
                </mc:Choice>
                <mc:Fallback>
                  <p:oleObj name="" r:id="rId7" imgW="951865" imgH="355600" progId="Equation.3">
                    <p:embed/>
                    <p:pic>
                      <p:nvPicPr>
                        <p:cNvPr id="0" name="图片 311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976" y="624"/>
                          <a:ext cx="1675" cy="6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2234" name="Group 10"/>
          <p:cNvGrpSpPr/>
          <p:nvPr/>
        </p:nvGrpSpPr>
        <p:grpSpPr>
          <a:xfrm>
            <a:off x="3154680" y="2514600"/>
            <a:ext cx="4267200" cy="838200"/>
            <a:chOff x="1440" y="1488"/>
            <a:chExt cx="2688" cy="624"/>
          </a:xfrm>
        </p:grpSpPr>
        <p:grpSp>
          <p:nvGrpSpPr>
            <p:cNvPr id="6185" name="Group 11"/>
            <p:cNvGrpSpPr/>
            <p:nvPr/>
          </p:nvGrpSpPr>
          <p:grpSpPr>
            <a:xfrm>
              <a:off x="1440" y="1488"/>
              <a:ext cx="1584" cy="624"/>
              <a:chOff x="1248" y="2688"/>
              <a:chExt cx="1968" cy="594"/>
            </a:xfrm>
          </p:grpSpPr>
          <p:graphicFrame>
            <p:nvGraphicFramePr>
              <p:cNvPr id="6187" name="Object 12"/>
              <p:cNvGraphicFramePr>
                <a:graphicFrameLocks noChangeAspect="1"/>
              </p:cNvGraphicFramePr>
              <p:nvPr/>
            </p:nvGraphicFramePr>
            <p:xfrm>
              <a:off x="1296" y="2688"/>
              <a:ext cx="1728" cy="5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4" name="" r:id="rId9" imgW="735965" imgH="355600" progId="Equation.3">
                      <p:embed/>
                    </p:oleObj>
                  </mc:Choice>
                  <mc:Fallback>
                    <p:oleObj name="" r:id="rId9" imgW="735965" imgH="355600" progId="Equation.3">
                      <p:embed/>
                      <p:pic>
                        <p:nvPicPr>
                          <p:cNvPr id="0" name="图片 3113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1296" y="2688"/>
                            <a:ext cx="1728" cy="59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188" name="Text Box 13"/>
              <p:cNvSpPr txBox="1"/>
              <p:nvPr/>
            </p:nvSpPr>
            <p:spPr>
              <a:xfrm>
                <a:off x="1248" y="2736"/>
                <a:ext cx="1968" cy="501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pPr>
                  <a:spcBef>
                    <a:spcPct val="50000"/>
                  </a:spcBef>
                </a:pPr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186" name="Text Box 14"/>
            <p:cNvSpPr txBox="1"/>
            <p:nvPr/>
          </p:nvSpPr>
          <p:spPr>
            <a:xfrm>
              <a:off x="3168" y="1632"/>
              <a:ext cx="960" cy="2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latin typeface="Arial" panose="020B0604020202020204" pitchFamily="34" charset="0"/>
                </a:rPr>
                <a:t>商的关系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6183" name="Object 9"/>
          <p:cNvGraphicFramePr>
            <a:graphicFrameLocks noChangeAspect="1"/>
          </p:cNvGraphicFramePr>
          <p:nvPr/>
        </p:nvGraphicFramePr>
        <p:xfrm>
          <a:off x="2545080" y="1524000"/>
          <a:ext cx="6018213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1" imgW="3883025" imgH="304800" progId="Equation.DSMT4">
                  <p:embed/>
                </p:oleObj>
              </mc:Choice>
              <mc:Fallback>
                <p:oleObj name="" r:id="rId11" imgW="3883025" imgH="3048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545080" y="1524000"/>
                        <a:ext cx="6018213" cy="395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84" name="Text Box 28"/>
          <p:cNvSpPr txBox="1"/>
          <p:nvPr/>
        </p:nvSpPr>
        <p:spPr>
          <a:xfrm>
            <a:off x="1630680" y="1524000"/>
            <a:ext cx="14414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990033"/>
                </a:solidFill>
                <a:latin typeface="Arial" panose="020B0604020202020204" pitchFamily="34" charset="0"/>
              </a:rPr>
              <a:t>思考：</a:t>
            </a:r>
            <a:endParaRPr lang="zh-CN" altLang="en-US" sz="2000" b="1" dirty="0">
              <a:solidFill>
                <a:srgbClr val="990033"/>
              </a:solidFill>
              <a:latin typeface="Arial" panose="020B0604020202020204" pitchFamily="34" charset="0"/>
            </a:endParaRPr>
          </a:p>
        </p:txBody>
      </p:sp>
      <p:grpSp>
        <p:nvGrpSpPr>
          <p:cNvPr id="52310" name="Group 86"/>
          <p:cNvGrpSpPr/>
          <p:nvPr/>
        </p:nvGrpSpPr>
        <p:grpSpPr>
          <a:xfrm>
            <a:off x="1706880" y="4443412"/>
            <a:ext cx="8651875" cy="827088"/>
            <a:chOff x="192" y="2799"/>
            <a:chExt cx="5450" cy="521"/>
          </a:xfrm>
        </p:grpSpPr>
        <p:graphicFrame>
          <p:nvGraphicFramePr>
            <p:cNvPr id="6181" name="Object 47"/>
            <p:cNvGraphicFramePr>
              <a:graphicFrameLocks noChangeAspect="1"/>
            </p:cNvGraphicFramePr>
            <p:nvPr/>
          </p:nvGraphicFramePr>
          <p:xfrm>
            <a:off x="3456" y="2799"/>
            <a:ext cx="2186" cy="5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5" name="" r:id="rId13" imgW="2381885" imgH="496570" progId="Equation.3">
                    <p:embed/>
                  </p:oleObj>
                </mc:Choice>
                <mc:Fallback>
                  <p:oleObj name="" r:id="rId13" imgW="2381885" imgH="496570" progId="Equation.3">
                    <p:embed/>
                    <p:pic>
                      <p:nvPicPr>
                        <p:cNvPr id="0" name="图片 3114"/>
                        <p:cNvPicPr/>
                        <p:nvPr/>
                      </p:nvPicPr>
                      <p:blipFill>
                        <a:blip r:embed="rId14">
                          <a:clrChange>
                            <a:clrFrom>
                              <a:srgbClr val="000000"/>
                            </a:clrFrom>
                            <a:clrTo>
                              <a:srgbClr val="CC0066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456" y="2799"/>
                          <a:ext cx="2186" cy="521"/>
                        </a:xfrm>
                        <a:prstGeom prst="rect">
                          <a:avLst/>
                        </a:prstGeom>
                        <a:solidFill>
                          <a:srgbClr val="92D050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82" name="Rectangle 48"/>
            <p:cNvSpPr/>
            <p:nvPr/>
          </p:nvSpPr>
          <p:spPr>
            <a:xfrm>
              <a:off x="192" y="2976"/>
              <a:ext cx="436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33CC"/>
                  </a:solidFill>
                  <a:latin typeface="Arial" panose="020B0604020202020204" pitchFamily="34" charset="0"/>
                </a:rPr>
                <a:t>            </a:t>
              </a:r>
              <a:r>
                <a:rPr lang="en-US" altLang="zh-CN" b="1">
                  <a:latin typeface="宋体" panose="02010600030101010101" pitchFamily="2" charset="-122"/>
                </a:rPr>
                <a:t>②</a:t>
              </a:r>
              <a:r>
                <a:rPr lang="en-US" altLang="zh-CN" b="1">
                  <a:latin typeface="Arial" panose="020B0604020202020204" pitchFamily="34" charset="0"/>
                </a:rPr>
                <a:t> </a:t>
              </a:r>
              <a:r>
                <a:rPr lang="zh-CN" altLang="en-US" b="1" dirty="0">
                  <a:latin typeface="Arial" panose="020B0604020202020204" pitchFamily="34" charset="0"/>
                </a:rPr>
                <a:t>这两个公式的前提是“同角”，  因此   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2282" name="Group 58"/>
          <p:cNvGrpSpPr/>
          <p:nvPr/>
        </p:nvGrpSpPr>
        <p:grpSpPr>
          <a:xfrm>
            <a:off x="1859280" y="3505200"/>
            <a:ext cx="7975600" cy="793750"/>
            <a:chOff x="271" y="1824"/>
            <a:chExt cx="5024" cy="500"/>
          </a:xfrm>
        </p:grpSpPr>
        <p:sp>
          <p:nvSpPr>
            <p:cNvPr id="6178" name="Text Box 50"/>
            <p:cNvSpPr txBox="1"/>
            <p:nvPr/>
          </p:nvSpPr>
          <p:spPr>
            <a:xfrm>
              <a:off x="271" y="1865"/>
              <a:ext cx="35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66"/>
                  </a:solidFill>
                  <a:latin typeface="Arial" panose="020B0604020202020204" pitchFamily="34" charset="0"/>
                </a:rPr>
                <a:t>注：</a:t>
              </a:r>
              <a:endPara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179" name="Text Box 51"/>
            <p:cNvSpPr txBox="1"/>
            <p:nvPr/>
          </p:nvSpPr>
          <p:spPr>
            <a:xfrm>
              <a:off x="655" y="1920"/>
              <a:ext cx="46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</a:rPr>
                <a:t>①</a:t>
              </a:r>
              <a:r>
                <a:rPr lang="zh-CN" altLang="en-US" b="1" dirty="0">
                  <a:latin typeface="Arial" panose="020B0604020202020204" pitchFamily="34" charset="0"/>
                </a:rPr>
                <a:t>商的关系不是对任意角都成立                                      ，是在等式两边都有意义的情况下，等式才成立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6180" name="Object 52"/>
            <p:cNvGraphicFramePr>
              <a:graphicFrameLocks noChangeAspect="1"/>
            </p:cNvGraphicFramePr>
            <p:nvPr/>
          </p:nvGraphicFramePr>
          <p:xfrm>
            <a:off x="2496" y="1824"/>
            <a:ext cx="1856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8" name="" r:id="rId15" imgW="1256665" imgH="342900" progId="Equation.3">
                    <p:embed/>
                  </p:oleObj>
                </mc:Choice>
                <mc:Fallback>
                  <p:oleObj name="" r:id="rId15" imgW="1256665" imgH="342900" progId="Equation.3">
                    <p:embed/>
                    <p:pic>
                      <p:nvPicPr>
                        <p:cNvPr id="0" name="图片 3117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2496" y="1824"/>
                          <a:ext cx="1856" cy="39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53" name="Text Box 60"/>
          <p:cNvSpPr txBox="1"/>
          <p:nvPr/>
        </p:nvSpPr>
        <p:spPr>
          <a:xfrm>
            <a:off x="2621280" y="4114800"/>
            <a:ext cx="6019800" cy="366713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宋体" panose="02010600030101010101" pitchFamily="2" charset="-122"/>
            </a:endParaRPr>
          </a:p>
        </p:txBody>
      </p:sp>
      <p:graphicFrame>
        <p:nvGraphicFramePr>
          <p:cNvPr id="6154" name="Object 61"/>
          <p:cNvGraphicFramePr>
            <a:graphicFrameLocks noChangeAspect="1"/>
          </p:cNvGraphicFramePr>
          <p:nvPr/>
        </p:nvGraphicFramePr>
        <p:xfrm>
          <a:off x="5923280" y="3333750"/>
          <a:ext cx="1016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7" imgW="101600" imgH="190500" progId="Equation.3">
                  <p:embed/>
                </p:oleObj>
              </mc:Choice>
              <mc:Fallback>
                <p:oleObj name="" r:id="rId17" imgW="101600" imgH="190500" progId="Equation.3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923280" y="3333750"/>
                        <a:ext cx="101600" cy="190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87" name="Rectangle 63"/>
          <p:cNvSpPr/>
          <p:nvPr/>
        </p:nvSpPr>
        <p:spPr>
          <a:xfrm>
            <a:off x="2545080" y="5410200"/>
            <a:ext cx="304800" cy="366713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p>
            <a:r>
              <a:rPr lang="en-US" altLang="zh-CN" b="1">
                <a:latin typeface="Arial" panose="020B0604020202020204" pitchFamily="34" charset="0"/>
              </a:rPr>
              <a:t>③</a:t>
            </a:r>
            <a:endParaRPr lang="en-US" altLang="zh-CN" b="1">
              <a:latin typeface="Arial" panose="020B0604020202020204" pitchFamily="34" charset="0"/>
            </a:endParaRPr>
          </a:p>
        </p:txBody>
      </p:sp>
      <p:grpSp>
        <p:nvGrpSpPr>
          <p:cNvPr id="52311" name="Group 87"/>
          <p:cNvGrpSpPr/>
          <p:nvPr/>
        </p:nvGrpSpPr>
        <p:grpSpPr>
          <a:xfrm>
            <a:off x="2849880" y="5334000"/>
            <a:ext cx="7086600" cy="460375"/>
            <a:chOff x="912" y="3360"/>
            <a:chExt cx="4464" cy="290"/>
          </a:xfrm>
        </p:grpSpPr>
        <p:sp>
          <p:nvSpPr>
            <p:cNvPr id="6157" name="AutoShape 64"/>
            <p:cNvSpPr>
              <a:spLocks noChangeAspect="1" noTextEdit="1"/>
            </p:cNvSpPr>
            <p:nvPr/>
          </p:nvSpPr>
          <p:spPr>
            <a:xfrm>
              <a:off x="912" y="3370"/>
              <a:ext cx="4464" cy="28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8" name="Rectangle 66"/>
            <p:cNvSpPr/>
            <p:nvPr/>
          </p:nvSpPr>
          <p:spPr>
            <a:xfrm>
              <a:off x="1470" y="3360"/>
              <a:ext cx="69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600">
                  <a:solidFill>
                    <a:srgbClr val="000000"/>
                  </a:solidFill>
                  <a:latin typeface="Symbol" panose="05050102010706020507" pitchFamily="18" charset="2"/>
                </a:rPr>
                <a:t>(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59" name="Rectangle 67"/>
            <p:cNvSpPr/>
            <p:nvPr/>
          </p:nvSpPr>
          <p:spPr>
            <a:xfrm>
              <a:off x="1831" y="3360"/>
              <a:ext cx="69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600">
                  <a:solidFill>
                    <a:srgbClr val="000000"/>
                  </a:solidFill>
                  <a:latin typeface="Symbol" panose="05050102010706020507" pitchFamily="18" charset="2"/>
                </a:rPr>
                <a:t>)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0" name="Rectangle 68"/>
            <p:cNvSpPr/>
            <p:nvPr/>
          </p:nvSpPr>
          <p:spPr>
            <a:xfrm>
              <a:off x="5282" y="3404"/>
              <a:ext cx="56" cy="1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40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1" name="Rectangle 69"/>
            <p:cNvSpPr/>
            <p:nvPr/>
          </p:nvSpPr>
          <p:spPr>
            <a:xfrm>
              <a:off x="4453" y="3404"/>
              <a:ext cx="56" cy="1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40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2" name="Rectangle 70"/>
            <p:cNvSpPr/>
            <p:nvPr/>
          </p:nvSpPr>
          <p:spPr>
            <a:xfrm>
              <a:off x="1879" y="3398"/>
              <a:ext cx="56" cy="1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40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3" name="Rectangle 71"/>
            <p:cNvSpPr/>
            <p:nvPr/>
          </p:nvSpPr>
          <p:spPr>
            <a:xfrm>
              <a:off x="1134" y="3404"/>
              <a:ext cx="56" cy="1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140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4" name="Rectangle 72"/>
            <p:cNvSpPr/>
            <p:nvPr/>
          </p:nvSpPr>
          <p:spPr>
            <a:xfrm>
              <a:off x="4959" y="3433"/>
              <a:ext cx="18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</a:rPr>
                <a:t>sin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5" name="Rectangle 73"/>
            <p:cNvSpPr/>
            <p:nvPr/>
          </p:nvSpPr>
          <p:spPr>
            <a:xfrm>
              <a:off x="4255" y="3433"/>
              <a:ext cx="18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</a:rPr>
                <a:t>sin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6" name="Rectangle 74"/>
            <p:cNvSpPr/>
            <p:nvPr/>
          </p:nvSpPr>
          <p:spPr>
            <a:xfrm>
              <a:off x="2872" y="3433"/>
              <a:ext cx="18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</a:rPr>
                <a:t>sin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7" name="Rectangle 75"/>
            <p:cNvSpPr/>
            <p:nvPr/>
          </p:nvSpPr>
          <p:spPr>
            <a:xfrm>
              <a:off x="1513" y="3433"/>
              <a:ext cx="18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</a:rPr>
                <a:t>sin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68" name="Rectangle 76"/>
            <p:cNvSpPr/>
            <p:nvPr/>
          </p:nvSpPr>
          <p:spPr>
            <a:xfrm>
              <a:off x="936" y="3433"/>
              <a:ext cx="195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 b="1">
                  <a:latin typeface="Times New Roman" panose="02020603050405020304" pitchFamily="18" charset="0"/>
                </a:rPr>
                <a:t>sin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6169" name="Rectangle 77"/>
            <p:cNvSpPr/>
            <p:nvPr/>
          </p:nvSpPr>
          <p:spPr>
            <a:xfrm>
              <a:off x="5156" y="3415"/>
              <a:ext cx="101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 i="1">
                  <a:solidFill>
                    <a:srgbClr val="000000"/>
                  </a:solidFill>
                  <a:latin typeface="Symbol" panose="05050102010706020507" pitchFamily="18" charset="2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70" name="Rectangle 78"/>
            <p:cNvSpPr/>
            <p:nvPr/>
          </p:nvSpPr>
          <p:spPr>
            <a:xfrm>
              <a:off x="4534" y="3415"/>
              <a:ext cx="101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 i="1">
                  <a:solidFill>
                    <a:srgbClr val="000000"/>
                  </a:solidFill>
                  <a:latin typeface="Symbol" panose="05050102010706020507" pitchFamily="18" charset="2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71" name="Rectangle 79"/>
            <p:cNvSpPr/>
            <p:nvPr/>
          </p:nvSpPr>
          <p:spPr>
            <a:xfrm>
              <a:off x="3054" y="3415"/>
              <a:ext cx="101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 i="1">
                  <a:solidFill>
                    <a:srgbClr val="000000"/>
                  </a:solidFill>
                  <a:latin typeface="Symbol" panose="05050102010706020507" pitchFamily="18" charset="2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72" name="Rectangle 80"/>
            <p:cNvSpPr/>
            <p:nvPr/>
          </p:nvSpPr>
          <p:spPr>
            <a:xfrm>
              <a:off x="1710" y="3415"/>
              <a:ext cx="101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 i="1">
                  <a:solidFill>
                    <a:srgbClr val="000000"/>
                  </a:solidFill>
                  <a:latin typeface="Symbol" panose="05050102010706020507" pitchFamily="18" charset="2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73" name="Rectangle 81"/>
            <p:cNvSpPr/>
            <p:nvPr/>
          </p:nvSpPr>
          <p:spPr>
            <a:xfrm>
              <a:off x="1215" y="3415"/>
              <a:ext cx="101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000" i="1">
                  <a:solidFill>
                    <a:srgbClr val="000000"/>
                  </a:solidFill>
                  <a:latin typeface="Symbol" panose="05050102010706020507" pitchFamily="18" charset="2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6174" name="Rectangle 82"/>
            <p:cNvSpPr/>
            <p:nvPr/>
          </p:nvSpPr>
          <p:spPr>
            <a:xfrm>
              <a:off x="4634" y="3438"/>
              <a:ext cx="401" cy="1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</a:rPr>
                <a:t>写成 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6175" name="Rectangle 83"/>
            <p:cNvSpPr/>
            <p:nvPr/>
          </p:nvSpPr>
          <p:spPr>
            <a:xfrm>
              <a:off x="3154" y="3438"/>
              <a:ext cx="112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</a:rPr>
                <a:t>的平方，不能将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6176" name="Rectangle 84"/>
            <p:cNvSpPr/>
            <p:nvPr/>
          </p:nvSpPr>
          <p:spPr>
            <a:xfrm>
              <a:off x="1939" y="3438"/>
              <a:ext cx="96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zh-CN" altLang="en-US" sz="2000" b="1" dirty="0">
                  <a:solidFill>
                    <a:srgbClr val="000000"/>
                  </a:solidFill>
                  <a:latin typeface="宋体" panose="02010600030101010101" pitchFamily="2" charset="-122"/>
                </a:rPr>
                <a:t>的简写，读作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6177" name="Rectangle 85"/>
            <p:cNvSpPr/>
            <p:nvPr/>
          </p:nvSpPr>
          <p:spPr>
            <a:xfrm>
              <a:off x="1315" y="3438"/>
              <a:ext cx="16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zh-CN" altLang="en-US" sz="2000" b="1" dirty="0">
                  <a:latin typeface="宋体" panose="02010600030101010101" pitchFamily="2" charset="-122"/>
                </a:rPr>
                <a:t>是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</p:spTree>
    <p:custDataLst>
      <p:tags r:id="rId1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8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/>
          <p:nvPr/>
        </p:nvSpPr>
        <p:spPr>
          <a:xfrm>
            <a:off x="1264920" y="0"/>
            <a:ext cx="312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0033"/>
                </a:solidFill>
                <a:latin typeface="Arial" panose="020B0604020202020204" pitchFamily="34" charset="0"/>
              </a:rPr>
              <a:t>三、例题互动</a:t>
            </a:r>
            <a:endParaRPr lang="zh-CN" altLang="en-US" sz="3200" b="1" dirty="0">
              <a:solidFill>
                <a:srgbClr val="990033"/>
              </a:solidFill>
              <a:latin typeface="Arial" panose="020B0604020202020204" pitchFamily="34" charset="0"/>
            </a:endParaRPr>
          </a:p>
        </p:txBody>
      </p:sp>
      <p:sp>
        <p:nvSpPr>
          <p:cNvPr id="62469" name="Text Box 5"/>
          <p:cNvSpPr txBox="1"/>
          <p:nvPr/>
        </p:nvSpPr>
        <p:spPr>
          <a:xfrm>
            <a:off x="1493520" y="533400"/>
            <a:ext cx="8686800" cy="1011238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类型一：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           应用同角三角函数的基本关系解决三角函数的求值问题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72" name="Text Box 6"/>
          <p:cNvSpPr txBox="1"/>
          <p:nvPr/>
        </p:nvSpPr>
        <p:spPr>
          <a:xfrm>
            <a:off x="2696845" y="13938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62476" name="Text Box 12"/>
          <p:cNvSpPr txBox="1"/>
          <p:nvPr/>
        </p:nvSpPr>
        <p:spPr>
          <a:xfrm>
            <a:off x="1798320" y="2514600"/>
            <a:ext cx="723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解：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aphicFrame>
        <p:nvGraphicFramePr>
          <p:cNvPr id="62481" name="Object 17"/>
          <p:cNvGraphicFramePr>
            <a:graphicFrameLocks noChangeAspect="1"/>
          </p:cNvGraphicFramePr>
          <p:nvPr/>
        </p:nvGraphicFramePr>
        <p:xfrm>
          <a:off x="2573020" y="2908300"/>
          <a:ext cx="4460875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" imgW="2222500" imgH="381000" progId="Equation.3">
                  <p:embed/>
                </p:oleObj>
              </mc:Choice>
              <mc:Fallback>
                <p:oleObj name="" r:id="rId1" imgW="2222500" imgH="381000" progId="Equation.3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73020" y="2908300"/>
                        <a:ext cx="4460875" cy="763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86" name="Object 22"/>
          <p:cNvGraphicFramePr>
            <a:graphicFrameLocks noChangeAspect="1"/>
          </p:cNvGraphicFramePr>
          <p:nvPr/>
        </p:nvGraphicFramePr>
        <p:xfrm>
          <a:off x="2877820" y="2525713"/>
          <a:ext cx="2336800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3" imgW="1256665" imgH="203200" progId="Equation.3">
                  <p:embed/>
                </p:oleObj>
              </mc:Choice>
              <mc:Fallback>
                <p:oleObj name="" r:id="rId3" imgW="1256665" imgH="203200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77820" y="2525713"/>
                        <a:ext cx="2336800" cy="379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87" name="Object 23"/>
          <p:cNvGraphicFramePr>
            <a:graphicFrameLocks noChangeAspect="1"/>
          </p:cNvGraphicFramePr>
          <p:nvPr/>
        </p:nvGraphicFramePr>
        <p:xfrm>
          <a:off x="2533333" y="3810000"/>
          <a:ext cx="427990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5" imgW="1930400" imgH="190500" progId="Equation.3">
                  <p:embed/>
                </p:oleObj>
              </mc:Choice>
              <mc:Fallback>
                <p:oleObj name="" r:id="rId5" imgW="1930400" imgH="190500" progId="Equation.3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33333" y="3810000"/>
                        <a:ext cx="4279900" cy="40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89" name="Object 25"/>
          <p:cNvGraphicFramePr>
            <a:graphicFrameLocks noChangeAspect="1"/>
          </p:cNvGraphicFramePr>
          <p:nvPr/>
        </p:nvGraphicFramePr>
        <p:xfrm>
          <a:off x="2560320" y="4267200"/>
          <a:ext cx="1598613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7" imgW="635000" imgH="342900" progId="Equation.3">
                  <p:embed/>
                </p:oleObj>
              </mc:Choice>
              <mc:Fallback>
                <p:oleObj name="" r:id="rId7" imgW="635000" imgH="342900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60320" y="4267200"/>
                        <a:ext cx="1598613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8" name="Object 26"/>
          <p:cNvGraphicFramePr>
            <a:graphicFrameLocks noChangeAspect="1"/>
          </p:cNvGraphicFramePr>
          <p:nvPr/>
        </p:nvGraphicFramePr>
        <p:xfrm>
          <a:off x="1645920" y="5181600"/>
          <a:ext cx="39941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9" imgW="3098800" imgH="609600" progId="Equation.DSMT4">
                  <p:embed/>
                </p:oleObj>
              </mc:Choice>
              <mc:Fallback>
                <p:oleObj name="" r:id="rId9" imgW="3098800" imgH="609600" progId="Equation.DSMT4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45920" y="5181600"/>
                        <a:ext cx="3994150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33" name="AutoShape 33"/>
          <p:cNvSpPr/>
          <p:nvPr/>
        </p:nvSpPr>
        <p:spPr>
          <a:xfrm>
            <a:off x="7741920" y="4800600"/>
            <a:ext cx="2713355" cy="914400"/>
          </a:xfrm>
          <a:prstGeom prst="cloudCallout">
            <a:avLst>
              <a:gd name="adj1" fmla="val -86606"/>
              <a:gd name="adj2" fmla="val -28296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07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全国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2800" b="1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7180" name="Object 9"/>
          <p:cNvGraphicFramePr>
            <a:graphicFrameLocks noChangeAspect="1"/>
          </p:cNvGraphicFramePr>
          <p:nvPr/>
        </p:nvGraphicFramePr>
        <p:xfrm>
          <a:off x="1493520" y="1752600"/>
          <a:ext cx="8305800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1" imgW="7124700" imgH="609600" progId="Equation.DSMT4">
                  <p:embed/>
                </p:oleObj>
              </mc:Choice>
              <mc:Fallback>
                <p:oleObj name="" r:id="rId11" imgW="7124700" imgH="609600" progId="Equation.DSMT4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493520" y="1752600"/>
                        <a:ext cx="8305800" cy="644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2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2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2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bldLvl="0" animBg="1"/>
      <p:bldP spid="62476" grpId="0"/>
      <p:bldP spid="2563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44" name="Group 32"/>
          <p:cNvGrpSpPr/>
          <p:nvPr/>
        </p:nvGrpSpPr>
        <p:grpSpPr>
          <a:xfrm>
            <a:off x="2148840" y="381000"/>
            <a:ext cx="6781800" cy="762000"/>
            <a:chOff x="384" y="595"/>
            <a:chExt cx="4300" cy="586"/>
          </a:xfrm>
        </p:grpSpPr>
        <p:sp>
          <p:nvSpPr>
            <p:cNvPr id="8222" name="Text Box 6"/>
            <p:cNvSpPr txBox="1"/>
            <p:nvPr/>
          </p:nvSpPr>
          <p:spPr>
            <a:xfrm>
              <a:off x="384" y="720"/>
              <a:ext cx="720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zh-CN" sz="2000" b="1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8223" name="Object 7"/>
            <p:cNvGraphicFramePr>
              <a:graphicFrameLocks noChangeAspect="1"/>
            </p:cNvGraphicFramePr>
            <p:nvPr/>
          </p:nvGraphicFramePr>
          <p:xfrm>
            <a:off x="453" y="595"/>
            <a:ext cx="4231" cy="5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5" name="" r:id="rId1" imgW="2717800" imgH="393700" progId="Equation.3">
                    <p:embed/>
                  </p:oleObj>
                </mc:Choice>
                <mc:Fallback>
                  <p:oleObj name="" r:id="rId1" imgW="2717800" imgH="393700" progId="Equation.3">
                    <p:embed/>
                    <p:pic>
                      <p:nvPicPr>
                        <p:cNvPr id="0" name="图片 312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3" y="595"/>
                          <a:ext cx="4231" cy="58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8920" name="Text Box 8"/>
          <p:cNvSpPr txBox="1"/>
          <p:nvPr/>
        </p:nvSpPr>
        <p:spPr>
          <a:xfrm>
            <a:off x="1767840" y="12192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解</a:t>
            </a: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</a:rPr>
              <a:t>：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8197" name="Object 10"/>
          <p:cNvGraphicFramePr>
            <a:graphicFrameLocks noChangeAspect="1"/>
          </p:cNvGraphicFramePr>
          <p:nvPr/>
        </p:nvGraphicFramePr>
        <p:xfrm>
          <a:off x="4028440" y="2674938"/>
          <a:ext cx="161925" cy="30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3" imgW="101600" imgH="190500" progId="Equation.3">
                  <p:embed/>
                </p:oleObj>
              </mc:Choice>
              <mc:Fallback>
                <p:oleObj name="" r:id="rId3" imgW="101600" imgH="190500" progId="Equation.3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28440" y="2674938"/>
                        <a:ext cx="161925" cy="301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928" name="Group 16"/>
          <p:cNvGrpSpPr/>
          <p:nvPr/>
        </p:nvGrpSpPr>
        <p:grpSpPr>
          <a:xfrm>
            <a:off x="2225040" y="3108325"/>
            <a:ext cx="4267200" cy="406400"/>
            <a:chOff x="576" y="1968"/>
            <a:chExt cx="2688" cy="256"/>
          </a:xfrm>
        </p:grpSpPr>
        <p:sp>
          <p:nvSpPr>
            <p:cNvPr id="8218" name="Text Box 11"/>
            <p:cNvSpPr txBox="1"/>
            <p:nvPr/>
          </p:nvSpPr>
          <p:spPr>
            <a:xfrm>
              <a:off x="576" y="1968"/>
              <a:ext cx="26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当      是第一象限角时</a:t>
              </a:r>
              <a:r>
                <a:rPr lang="zh-CN" altLang="en-US" dirty="0">
                  <a:latin typeface="Arial" panose="020B0604020202020204" pitchFamily="34" charset="0"/>
                </a:rPr>
                <a:t>，</a:t>
              </a:r>
              <a:r>
                <a:rPr lang="zh-CN" altLang="en-US" sz="2000" b="1" dirty="0">
                  <a:latin typeface="Arial" panose="020B0604020202020204" pitchFamily="34" charset="0"/>
                </a:rPr>
                <a:t>       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grpSp>
          <p:nvGrpSpPr>
            <p:cNvPr id="8219" name="Group 15"/>
            <p:cNvGrpSpPr/>
            <p:nvPr/>
          </p:nvGrpSpPr>
          <p:grpSpPr>
            <a:xfrm>
              <a:off x="816" y="2000"/>
              <a:ext cx="2079" cy="224"/>
              <a:chOff x="816" y="2000"/>
              <a:chExt cx="2079" cy="224"/>
            </a:xfrm>
          </p:grpSpPr>
          <p:graphicFrame>
            <p:nvGraphicFramePr>
              <p:cNvPr id="8220" name="Object 12"/>
              <p:cNvGraphicFramePr>
                <a:graphicFrameLocks noChangeAspect="1"/>
              </p:cNvGraphicFramePr>
              <p:nvPr/>
            </p:nvGraphicFramePr>
            <p:xfrm>
              <a:off x="816" y="2016"/>
              <a:ext cx="192" cy="1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31" name="" r:id="rId5" imgW="139700" imgH="127000" progId="Equation.3">
                      <p:embed/>
                    </p:oleObj>
                  </mc:Choice>
                  <mc:Fallback>
                    <p:oleObj name="" r:id="rId5" imgW="139700" imgH="127000" progId="Equation.3">
                      <p:embed/>
                      <p:pic>
                        <p:nvPicPr>
                          <p:cNvPr id="0" name="图片 3130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816" y="2016"/>
                            <a:ext cx="192" cy="17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221" name="Object 13"/>
              <p:cNvGraphicFramePr>
                <a:graphicFrameLocks noChangeAspect="1"/>
              </p:cNvGraphicFramePr>
              <p:nvPr/>
            </p:nvGraphicFramePr>
            <p:xfrm>
              <a:off x="2049" y="2000"/>
              <a:ext cx="846" cy="2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33" name="" r:id="rId7" imgW="596900" imgH="177800" progId="Equation.3">
                      <p:embed/>
                    </p:oleObj>
                  </mc:Choice>
                  <mc:Fallback>
                    <p:oleObj name="" r:id="rId7" imgW="596900" imgH="177800" progId="Equation.3">
                      <p:embed/>
                      <p:pic>
                        <p:nvPicPr>
                          <p:cNvPr id="0" name="图片 3132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2049" y="2000"/>
                            <a:ext cx="846" cy="22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8199" name="Object 14"/>
          <p:cNvGraphicFramePr>
            <a:graphicFrameLocks noChangeAspect="1"/>
          </p:cNvGraphicFramePr>
          <p:nvPr/>
        </p:nvGraphicFramePr>
        <p:xfrm>
          <a:off x="2377440" y="5029200"/>
          <a:ext cx="2260600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9" imgW="1346200" imgH="609600" progId="Equation.DSMT4">
                  <p:embed/>
                </p:oleObj>
              </mc:Choice>
              <mc:Fallback>
                <p:oleObj name="" r:id="rId9" imgW="1346200" imgH="609600" progId="Equation.DSMT4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77440" y="5029200"/>
                        <a:ext cx="2260600" cy="858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4587240" y="3505200"/>
          <a:ext cx="3230880" cy="808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1" imgW="1586865" imgH="393700" progId="Equation.3">
                  <p:embed/>
                </p:oleObj>
              </mc:Choice>
              <mc:Fallback>
                <p:oleObj name="" r:id="rId11" imgW="1586865" imgH="393700" progId="Equation.3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87240" y="3505200"/>
                        <a:ext cx="3230880" cy="8083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933" name="Group 21"/>
          <p:cNvGrpSpPr/>
          <p:nvPr/>
        </p:nvGrpSpPr>
        <p:grpSpPr>
          <a:xfrm>
            <a:off x="2225040" y="4419600"/>
            <a:ext cx="3516313" cy="390525"/>
            <a:chOff x="864" y="2817"/>
            <a:chExt cx="2215" cy="246"/>
          </a:xfrm>
        </p:grpSpPr>
        <p:sp>
          <p:nvSpPr>
            <p:cNvPr id="8215" name="Text Box 18"/>
            <p:cNvSpPr txBox="1"/>
            <p:nvPr/>
          </p:nvSpPr>
          <p:spPr>
            <a:xfrm>
              <a:off x="864" y="2832"/>
              <a:ext cx="182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当      是第二象限角时，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8216" name="Object 19"/>
            <p:cNvGraphicFramePr>
              <a:graphicFrameLocks noChangeAspect="1"/>
            </p:cNvGraphicFramePr>
            <p:nvPr/>
          </p:nvGraphicFramePr>
          <p:xfrm>
            <a:off x="1104" y="2880"/>
            <a:ext cx="188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36" name="" r:id="rId13" imgW="139700" imgH="127000" progId="Equation.3">
                    <p:embed/>
                  </p:oleObj>
                </mc:Choice>
                <mc:Fallback>
                  <p:oleObj name="" r:id="rId13" imgW="139700" imgH="127000" progId="Equation.3">
                    <p:embed/>
                    <p:pic>
                      <p:nvPicPr>
                        <p:cNvPr id="0" name="图片 313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1104" y="2880"/>
                          <a:ext cx="188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17" name="Object 20"/>
            <p:cNvGraphicFramePr>
              <a:graphicFrameLocks noChangeAspect="1"/>
            </p:cNvGraphicFramePr>
            <p:nvPr/>
          </p:nvGraphicFramePr>
          <p:xfrm>
            <a:off x="2345" y="2817"/>
            <a:ext cx="734" cy="2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37" name="" r:id="rId15" imgW="596900" imgH="177800" progId="Equation.3">
                    <p:embed/>
                  </p:oleObj>
                </mc:Choice>
                <mc:Fallback>
                  <p:oleObj name="" r:id="rId15" imgW="596900" imgH="177800" progId="Equation.3">
                    <p:embed/>
                    <p:pic>
                      <p:nvPicPr>
                        <p:cNvPr id="0" name="图片 3136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2345" y="2817"/>
                          <a:ext cx="734" cy="2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202" name="Object 22"/>
          <p:cNvGraphicFramePr>
            <a:graphicFrameLocks noChangeAspect="1"/>
          </p:cNvGraphicFramePr>
          <p:nvPr/>
        </p:nvGraphicFramePr>
        <p:xfrm>
          <a:off x="2377440" y="3505200"/>
          <a:ext cx="1754188" cy="760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7" imgW="1180465" imgH="609600" progId="Equation.DSMT4">
                  <p:embed/>
                </p:oleObj>
              </mc:Choice>
              <mc:Fallback>
                <p:oleObj name="" r:id="rId17" imgW="1180465" imgH="609600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377440" y="3505200"/>
                        <a:ext cx="1754188" cy="760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36" name="Object 24"/>
          <p:cNvGraphicFramePr>
            <a:graphicFrameLocks noChangeAspect="1"/>
          </p:cNvGraphicFramePr>
          <p:nvPr/>
        </p:nvGraphicFramePr>
        <p:xfrm>
          <a:off x="5806440" y="5029200"/>
          <a:ext cx="414464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19" imgW="1905000" imgH="393700" progId="Equation.3">
                  <p:embed/>
                </p:oleObj>
              </mc:Choice>
              <mc:Fallback>
                <p:oleObj name="" r:id="rId19" imgW="1905000" imgH="393700" progId="Equation.3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806440" y="5029200"/>
                        <a:ext cx="4144645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25" name="组合 8224"/>
          <p:cNvGrpSpPr/>
          <p:nvPr/>
        </p:nvGrpSpPr>
        <p:grpSpPr>
          <a:xfrm>
            <a:off x="7963535" y="976630"/>
            <a:ext cx="3868420" cy="3025140"/>
            <a:chOff x="3600" y="624"/>
            <a:chExt cx="2160" cy="1728"/>
          </a:xfrm>
        </p:grpSpPr>
        <p:sp>
          <p:nvSpPr>
            <p:cNvPr id="8213" name="Text Box 25"/>
            <p:cNvSpPr txBox="1"/>
            <p:nvPr/>
          </p:nvSpPr>
          <p:spPr>
            <a:xfrm>
              <a:off x="3696" y="624"/>
              <a:ext cx="1217" cy="263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C00CC"/>
                  </a:solidFill>
                  <a:latin typeface="Arial" panose="020B0604020202020204" pitchFamily="34" charset="0"/>
                </a:rPr>
                <a:t>自我反思：</a:t>
              </a:r>
              <a:endPara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8214" name="Object 27"/>
            <p:cNvGraphicFramePr>
              <a:graphicFrameLocks noChangeAspect="1"/>
            </p:cNvGraphicFramePr>
            <p:nvPr/>
          </p:nvGraphicFramePr>
          <p:xfrm>
            <a:off x="3792" y="864"/>
            <a:ext cx="1881" cy="14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39" name="" r:id="rId21" imgW="3848100" imgH="2362200" progId="Equation.DSMT4">
                    <p:embed/>
                  </p:oleObj>
                </mc:Choice>
                <mc:Fallback>
                  <p:oleObj name="" r:id="rId21" imgW="3848100" imgH="2362200" progId="Equation.DSMT4">
                    <p:embed/>
                    <p:pic>
                      <p:nvPicPr>
                        <p:cNvPr id="0" name="图片 3138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3792" y="864"/>
                          <a:ext cx="1881" cy="145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12" name="Rectangle 29"/>
            <p:cNvSpPr/>
            <p:nvPr/>
          </p:nvSpPr>
          <p:spPr>
            <a:xfrm>
              <a:off x="3600" y="624"/>
              <a:ext cx="2160" cy="1728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8205" name="Object 9"/>
          <p:cNvGraphicFramePr>
            <a:graphicFrameLocks noChangeAspect="1"/>
          </p:cNvGraphicFramePr>
          <p:nvPr/>
        </p:nvGraphicFramePr>
        <p:xfrm>
          <a:off x="4058603" y="609600"/>
          <a:ext cx="293687" cy="30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23" imgW="101600" imgH="190500" progId="Equation.3">
                  <p:embed/>
                </p:oleObj>
              </mc:Choice>
              <mc:Fallback>
                <p:oleObj name="" r:id="rId23" imgW="101600" imgH="190500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58603" y="609600"/>
                        <a:ext cx="293687" cy="303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6" name="Object 33"/>
          <p:cNvGraphicFramePr>
            <a:graphicFrameLocks noChangeAspect="1"/>
          </p:cNvGraphicFramePr>
          <p:nvPr/>
        </p:nvGraphicFramePr>
        <p:xfrm>
          <a:off x="3725228" y="1000125"/>
          <a:ext cx="201612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24" imgW="124460" imgH="226060" progId="Equation.3">
                  <p:embed/>
                </p:oleObj>
              </mc:Choice>
              <mc:Fallback>
                <p:oleObj name="" r:id="rId24" imgW="124460" imgH="226060" progId="Equation.3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25">
                        <a:clrChange>
                          <a:clrFrom>
                            <a:srgbClr val="000000"/>
                          </a:clrFrom>
                          <a:clrTo>
                            <a:srgbClr val="CC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725228" y="1000125"/>
                        <a:ext cx="201612" cy="357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46" name="Object 34"/>
          <p:cNvGraphicFramePr>
            <a:graphicFrameLocks noChangeAspect="1"/>
          </p:cNvGraphicFramePr>
          <p:nvPr/>
        </p:nvGraphicFramePr>
        <p:xfrm>
          <a:off x="2453640" y="1295400"/>
          <a:ext cx="3200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26" imgW="1231265" imgH="203200" progId="Equation.3">
                  <p:embed/>
                </p:oleObj>
              </mc:Choice>
              <mc:Fallback>
                <p:oleObj name="" r:id="rId26" imgW="1231265" imgH="203200" progId="Equation.3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453640" y="1295400"/>
                        <a:ext cx="32004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48" name="Object 36"/>
          <p:cNvGraphicFramePr>
            <a:graphicFrameLocks noChangeAspect="1"/>
          </p:cNvGraphicFramePr>
          <p:nvPr/>
        </p:nvGraphicFramePr>
        <p:xfrm>
          <a:off x="2453640" y="2286000"/>
          <a:ext cx="1447800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28" imgW="596900" imgH="165100" progId="Equation.3">
                  <p:embed/>
                </p:oleObj>
              </mc:Choice>
              <mc:Fallback>
                <p:oleObj name="" r:id="rId28" imgW="596900" imgH="165100" progId="Equation.3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2453640" y="2286000"/>
                        <a:ext cx="1447800" cy="382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49" name="Object 37"/>
          <p:cNvGraphicFramePr>
            <a:graphicFrameLocks noChangeAspect="1"/>
          </p:cNvGraphicFramePr>
          <p:nvPr/>
        </p:nvGraphicFramePr>
        <p:xfrm>
          <a:off x="2453640" y="1676400"/>
          <a:ext cx="2819400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30" imgW="1396365" imgH="355600" progId="Equation.3">
                  <p:embed/>
                </p:oleObj>
              </mc:Choice>
              <mc:Fallback>
                <p:oleObj name="" r:id="rId30" imgW="1396365" imgH="355600" progId="Equation.3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2453640" y="1676400"/>
                        <a:ext cx="2819400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50" name="Object 38"/>
          <p:cNvGraphicFramePr>
            <a:graphicFrameLocks noChangeAspect="1"/>
          </p:cNvGraphicFramePr>
          <p:nvPr/>
        </p:nvGraphicFramePr>
        <p:xfrm>
          <a:off x="2377440" y="2667000"/>
          <a:ext cx="320040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32" imgW="1485900" imgH="190500" progId="Equation.3">
                  <p:embed/>
                </p:oleObj>
              </mc:Choice>
              <mc:Fallback>
                <p:oleObj name="" r:id="rId32" imgW="1485900" imgH="190500" progId="Equation.3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2377440" y="2667000"/>
                        <a:ext cx="3200400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8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/>
          <p:nvPr/>
        </p:nvSpPr>
        <p:spPr>
          <a:xfrm>
            <a:off x="1783080" y="609600"/>
            <a:ext cx="5410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graphicFrame>
        <p:nvGraphicFramePr>
          <p:cNvPr id="12291" name="Object 5"/>
          <p:cNvGraphicFramePr>
            <a:graphicFrameLocks noChangeAspect="1"/>
          </p:cNvGraphicFramePr>
          <p:nvPr/>
        </p:nvGraphicFramePr>
        <p:xfrm>
          <a:off x="1578293" y="228600"/>
          <a:ext cx="7974012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372860" imgH="673100" progId="Equation.DSMT4">
                  <p:embed/>
                </p:oleObj>
              </mc:Choice>
              <mc:Fallback>
                <p:oleObj name="" r:id="rId1" imgW="6372860" imgH="673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78293" y="228600"/>
                        <a:ext cx="7974012" cy="865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3" name="Object 7"/>
          <p:cNvGraphicFramePr>
            <a:graphicFrameLocks noChangeAspect="1"/>
          </p:cNvGraphicFramePr>
          <p:nvPr/>
        </p:nvGraphicFramePr>
        <p:xfrm>
          <a:off x="2715260" y="1143000"/>
          <a:ext cx="586613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501900" imgH="698500" progId="Equation.3">
                  <p:embed/>
                </p:oleObj>
              </mc:Choice>
              <mc:Fallback>
                <p:oleObj name="" r:id="rId3" imgW="2501900" imgH="6985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15260" y="1143000"/>
                        <a:ext cx="5866130" cy="144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4" name="Object 8"/>
          <p:cNvGraphicFramePr>
            <a:graphicFrameLocks noChangeAspect="1"/>
          </p:cNvGraphicFramePr>
          <p:nvPr/>
        </p:nvGraphicFramePr>
        <p:xfrm>
          <a:off x="2818130" y="2590800"/>
          <a:ext cx="5201285" cy="1232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2349500" imgH="533400" progId="Equation.3">
                  <p:embed/>
                </p:oleObj>
              </mc:Choice>
              <mc:Fallback>
                <p:oleObj name="" r:id="rId5" imgW="2349500" imgH="5334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18130" y="2590800"/>
                        <a:ext cx="5201285" cy="12325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5" name="Object 9"/>
          <p:cNvGraphicFramePr>
            <a:graphicFrameLocks noChangeAspect="1"/>
          </p:cNvGraphicFramePr>
          <p:nvPr/>
        </p:nvGraphicFramePr>
        <p:xfrm>
          <a:off x="2818130" y="3823335"/>
          <a:ext cx="4037330" cy="1221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1688465" imgH="533400" progId="Equation.3">
                  <p:embed/>
                </p:oleObj>
              </mc:Choice>
              <mc:Fallback>
                <p:oleObj name="" r:id="rId7" imgW="1688465" imgH="5334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18130" y="3823335"/>
                        <a:ext cx="4037330" cy="12217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6" name="Object 10"/>
          <p:cNvGraphicFramePr>
            <a:graphicFrameLocks noChangeAspect="1"/>
          </p:cNvGraphicFramePr>
          <p:nvPr/>
        </p:nvGraphicFramePr>
        <p:xfrm>
          <a:off x="2770505" y="4876800"/>
          <a:ext cx="5192395" cy="1548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9" imgW="2082800" imgH="660400" progId="Equation.3">
                  <p:embed/>
                </p:oleObj>
              </mc:Choice>
              <mc:Fallback>
                <p:oleObj name="" r:id="rId9" imgW="2082800" imgH="6604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770505" y="4876800"/>
                        <a:ext cx="5192395" cy="15487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6"/>
          <p:cNvGraphicFramePr>
            <a:graphicFrameLocks noChangeAspect="1"/>
          </p:cNvGraphicFramePr>
          <p:nvPr/>
        </p:nvGraphicFramePr>
        <p:xfrm>
          <a:off x="2072640" y="1889760"/>
          <a:ext cx="4267200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2984500" imgH="609600" progId="Equation.DSMT4">
                  <p:embed/>
                </p:oleObj>
              </mc:Choice>
              <mc:Fallback>
                <p:oleObj name="" r:id="rId1" imgW="2984500" imgH="609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72640" y="1889760"/>
                        <a:ext cx="4267200" cy="871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7"/>
          <p:cNvGraphicFramePr>
            <a:graphicFrameLocks noChangeAspect="1"/>
          </p:cNvGraphicFramePr>
          <p:nvPr/>
        </p:nvGraphicFramePr>
        <p:xfrm>
          <a:off x="3617278" y="4004310"/>
          <a:ext cx="1333500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660400" imgH="482600" progId="Equation.3">
                  <p:embed/>
                </p:oleObj>
              </mc:Choice>
              <mc:Fallback>
                <p:oleObj name="" r:id="rId3" imgW="660400" imgH="4826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7278" y="4004310"/>
                        <a:ext cx="1333500" cy="973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68" name="Text Box 8"/>
          <p:cNvSpPr txBox="1"/>
          <p:nvPr/>
        </p:nvSpPr>
        <p:spPr>
          <a:xfrm>
            <a:off x="2148840" y="441960"/>
            <a:ext cx="6400800" cy="1011238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类型二：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应用同角三角函数的基本关系化简三角函数式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6570" name="Text Box 10"/>
          <p:cNvSpPr txBox="1"/>
          <p:nvPr/>
        </p:nvSpPr>
        <p:spPr>
          <a:xfrm>
            <a:off x="7635240" y="2804160"/>
            <a:ext cx="2590800" cy="1876425"/>
          </a:xfrm>
          <a:prstGeom prst="rect">
            <a:avLst/>
          </a:prstGeom>
          <a:noFill/>
          <a:ln w="635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3300"/>
                </a:solidFill>
                <a:latin typeface="Arial" panose="020B0604020202020204" pitchFamily="34" charset="0"/>
              </a:rPr>
              <a:t>解题思想：</a:t>
            </a:r>
            <a:endParaRPr lang="zh-CN" altLang="en-US" sz="20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3300"/>
                </a:solidFill>
                <a:latin typeface="Arial" panose="020B0604020202020204" pitchFamily="34" charset="0"/>
              </a:rPr>
              <a:t>      统一消元的思想</a:t>
            </a:r>
            <a:r>
              <a:rPr lang="en-US" altLang="zh-CN" sz="2000" b="1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000" b="1" dirty="0">
                <a:solidFill>
                  <a:srgbClr val="FF3300"/>
                </a:solidFill>
                <a:latin typeface="Arial" panose="020B0604020202020204" pitchFamily="34" charset="0"/>
              </a:rPr>
              <a:t>常用化简方法“切化弦”</a:t>
            </a:r>
            <a:r>
              <a:rPr lang="en-US" altLang="zh-CN" sz="2000" b="1">
                <a:solidFill>
                  <a:srgbClr val="FF3300"/>
                </a:solidFill>
                <a:latin typeface="Arial" panose="020B0604020202020204" pitchFamily="34" charset="0"/>
              </a:rPr>
              <a:t>.</a:t>
            </a:r>
            <a:endParaRPr lang="en-US" altLang="zh-CN" sz="2000" b="1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66571" name="Object 11"/>
          <p:cNvGraphicFramePr>
            <a:graphicFrameLocks noChangeAspect="1"/>
          </p:cNvGraphicFramePr>
          <p:nvPr/>
        </p:nvGraphicFramePr>
        <p:xfrm>
          <a:off x="2271395" y="3001010"/>
          <a:ext cx="3886835" cy="1464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1548765" imgH="584200" progId="Equation.3">
                  <p:embed/>
                </p:oleObj>
              </mc:Choice>
              <mc:Fallback>
                <p:oleObj name="" r:id="rId5" imgW="1548765" imgH="5842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71395" y="3001010"/>
                        <a:ext cx="3886835" cy="1464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72" name="Object 12"/>
          <p:cNvGraphicFramePr>
            <a:graphicFrameLocks noChangeAspect="1"/>
          </p:cNvGraphicFramePr>
          <p:nvPr/>
        </p:nvGraphicFramePr>
        <p:xfrm>
          <a:off x="3596640" y="4465320"/>
          <a:ext cx="2567940" cy="1424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1054100" imgH="584200" progId="Equation.3">
                  <p:embed/>
                </p:oleObj>
              </mc:Choice>
              <mc:Fallback>
                <p:oleObj name="" r:id="rId7" imgW="1054100" imgH="5842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96640" y="4465320"/>
                        <a:ext cx="2567940" cy="14243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73" name="Object 13"/>
          <p:cNvGraphicFramePr>
            <a:graphicFrameLocks noChangeAspect="1"/>
          </p:cNvGraphicFramePr>
          <p:nvPr/>
        </p:nvGraphicFramePr>
        <p:xfrm>
          <a:off x="3719195" y="6035675"/>
          <a:ext cx="1155700" cy="402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9" imgW="508000" imgH="177800" progId="Equation.3">
                  <p:embed/>
                </p:oleObj>
              </mc:Choice>
              <mc:Fallback>
                <p:oleObj name="" r:id="rId9" imgW="508000" imgH="1778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19195" y="6035675"/>
                        <a:ext cx="1155700" cy="4025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8" grpId="0" bldLvl="0" animBg="1"/>
      <p:bldP spid="665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5"/>
          <p:cNvSpPr txBox="1"/>
          <p:nvPr/>
        </p:nvSpPr>
        <p:spPr>
          <a:xfrm>
            <a:off x="2931160" y="702310"/>
            <a:ext cx="46259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990033"/>
                </a:solidFill>
                <a:latin typeface="Arial" panose="020B0604020202020204" pitchFamily="34" charset="0"/>
              </a:rPr>
              <a:t>练习</a:t>
            </a:r>
            <a:endParaRPr lang="zh-CN" altLang="en-US" sz="2400" b="1" dirty="0">
              <a:solidFill>
                <a:srgbClr val="990033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0484" name="Object 7"/>
          <p:cNvGraphicFramePr>
            <a:graphicFrameLocks noChangeAspect="1"/>
          </p:cNvGraphicFramePr>
          <p:nvPr/>
        </p:nvGraphicFramePr>
        <p:xfrm>
          <a:off x="2743200" y="1785620"/>
          <a:ext cx="6703695" cy="2268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4216400" imgH="1688465" progId="Equation.DSMT4">
                  <p:embed/>
                </p:oleObj>
              </mc:Choice>
              <mc:Fallback>
                <p:oleObj name="" r:id="rId1" imgW="4216400" imgH="1688465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43200" y="1785620"/>
                        <a:ext cx="6703695" cy="2268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743200" y="4778375"/>
          <a:ext cx="6454140" cy="537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2590800" imgH="215900" progId="Equation.KSEE3">
                  <p:embed/>
                </p:oleObj>
              </mc:Choice>
              <mc:Fallback>
                <p:oleObj name="" r:id="rId3" imgW="25908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43200" y="4778375"/>
                        <a:ext cx="6454140" cy="5378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5"/>
          <p:cNvSpPr txBox="1"/>
          <p:nvPr/>
        </p:nvSpPr>
        <p:spPr>
          <a:xfrm>
            <a:off x="4820920" y="2004060"/>
            <a:ext cx="4625975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990033"/>
                </a:solidFill>
                <a:latin typeface="Arial" panose="020B0604020202020204" pitchFamily="34" charset="0"/>
              </a:rPr>
              <a:t>练习</a:t>
            </a:r>
            <a:endParaRPr lang="zh-CN" altLang="en-US" sz="2400" b="1" dirty="0">
              <a:solidFill>
                <a:srgbClr val="990033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687320" y="1435735"/>
          <a:ext cx="4170045" cy="1403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5" imgW="1244600" imgH="419100" progId="Equation.KSEE3">
                  <p:embed/>
                </p:oleObj>
              </mc:Choice>
              <mc:Fallback>
                <p:oleObj name="" r:id="rId5" imgW="1244600" imgH="4191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87320" y="1435735"/>
                        <a:ext cx="4170045" cy="1403985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834</Words>
  <Application>WPS 演示</Application>
  <PresentationFormat>宽屏</PresentationFormat>
  <Paragraphs>156</Paragraphs>
  <Slides>17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79</vt:i4>
      </vt:variant>
      <vt:variant>
        <vt:lpstr>幻灯片标题</vt:lpstr>
      </vt:variant>
      <vt:variant>
        <vt:i4>17</vt:i4>
      </vt:variant>
    </vt:vector>
  </HeadingPairs>
  <TitlesOfParts>
    <vt:vector size="108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新宋体</vt:lpstr>
      <vt:lpstr>Symbol</vt:lpstr>
      <vt:lpstr>Times New Roman</vt:lpstr>
      <vt:lpstr>楷体_GB2312</vt:lpstr>
      <vt:lpstr>Office 主题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Equation.DSMT4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Equation.DSMT4</vt:lpstr>
      <vt:lpstr>Equation.KSEE3</vt:lpstr>
      <vt:lpstr>Equation.KSEE3</vt:lpstr>
      <vt:lpstr>Equation.3</vt:lpstr>
      <vt:lpstr>Equation.3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4</cp:revision>
  <dcterms:created xsi:type="dcterms:W3CDTF">2018-03-01T02:03:00Z</dcterms:created>
  <dcterms:modified xsi:type="dcterms:W3CDTF">2018-11-19T03:29:28Z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