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74" r:id="rId4"/>
    <p:sldId id="257" r:id="rId5"/>
    <p:sldId id="258" r:id="rId6"/>
    <p:sldId id="275" r:id="rId7"/>
    <p:sldId id="259" r:id="rId8"/>
    <p:sldId id="260" r:id="rId9"/>
    <p:sldId id="261" r:id="rId10"/>
    <p:sldId id="262" r:id="rId11"/>
    <p:sldId id="263" r:id="rId12"/>
    <p:sldId id="264" r:id="rId13"/>
    <p:sldId id="266" r:id="rId14"/>
    <p:sldId id="267" r:id="rId15"/>
    <p:sldId id="269" r:id="rId16"/>
    <p:sldId id="270" r:id="rId17"/>
    <p:sldId id="273" r:id="rId18"/>
  </p:sldIdLst>
  <p:sldSz cx="9144000" cy="6858000" type="screen4x3"/>
  <p:notesSz cx="6858000" cy="9144000"/>
  <p:custDataLst>
    <p:tags r:id="rId22"/>
  </p:custDataLst>
  <p:defaultTextStyle>
    <a:defPPr>
      <a:defRPr lang="zh-CN"/>
    </a:defPPr>
    <a:lvl1pPr marL="0" lvl="0"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1pPr>
    <a:lvl2pPr marL="457200" lvl="1"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5pPr>
    <a:lvl6pPr marL="2286000" lvl="5"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6pPr>
    <a:lvl7pPr marL="2743200" lvl="6"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7pPr>
    <a:lvl8pPr marL="3200400" lvl="7"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8pPr>
    <a:lvl9pPr marL="3657600" lvl="8"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87" d="100"/>
          <a:sy n="87" d="100"/>
        </p:scale>
        <p:origin x="-1458"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2" Type="http://schemas.openxmlformats.org/officeDocument/2006/relationships/tags" Target="tags/tag1.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spcBef>
                <a:spcPct val="0"/>
              </a:spcBef>
              <a:buClrTx/>
              <a:buSzTx/>
            </a:pPr>
            <a:endParaRPr lang="zh-CN" altLang="en-US"/>
          </a:p>
        </p:txBody>
      </p:sp>
      <p:sp>
        <p:nvSpPr>
          <p:cNvPr id="5" name="页脚占位符 4"/>
          <p:cNvSpPr>
            <a:spLocks noGrp="1"/>
          </p:cNvSpPr>
          <p:nvPr>
            <p:ph type="ftr" sz="quarter" idx="11"/>
          </p:nvPr>
        </p:nvSpPr>
        <p:spPr/>
        <p:txBody>
          <a:bodyPr/>
          <a:lstStyle/>
          <a:p>
            <a:pPr lvl="0">
              <a:spcBef>
                <a:spcPct val="0"/>
              </a:spcBef>
              <a:buClrTx/>
              <a:buSzTx/>
            </a:pPr>
            <a:endParaRPr lang="zh-CN" altLang="en-US"/>
          </a:p>
        </p:txBody>
      </p:sp>
      <p:sp>
        <p:nvSpPr>
          <p:cNvPr id="6" name="灯片编号占位符 5"/>
          <p:cNvSpPr>
            <a:spLocks noGrp="1"/>
          </p:cNvSpPr>
          <p:nvPr>
            <p:ph type="sldNum" sz="quarter" idx="12"/>
          </p:nvPr>
        </p:nvSpPr>
        <p:spPr/>
        <p:txBody>
          <a:bodyPr/>
          <a:lstStyle/>
          <a:p>
            <a:pPr lvl="0">
              <a:spcBef>
                <a:spcPct val="0"/>
              </a:spcBef>
              <a:buClrTx/>
              <a:buSzTx/>
            </a:pPr>
            <a:fld id="{9A0DB2DC-4C9A-4742-B13C-FB6460FD3503}" type="slidenum">
              <a:rPr lang="zh-CN" altLang="en-US"/>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spcBef>
                <a:spcPct val="0"/>
              </a:spcBef>
              <a:buClrTx/>
              <a:buSzTx/>
            </a:pPr>
            <a:endParaRPr lang="zh-CN" altLang="en-US"/>
          </a:p>
        </p:txBody>
      </p:sp>
      <p:sp>
        <p:nvSpPr>
          <p:cNvPr id="5" name="页脚占位符 4"/>
          <p:cNvSpPr>
            <a:spLocks noGrp="1"/>
          </p:cNvSpPr>
          <p:nvPr>
            <p:ph type="ftr" sz="quarter" idx="11"/>
          </p:nvPr>
        </p:nvSpPr>
        <p:spPr/>
        <p:txBody>
          <a:bodyPr/>
          <a:lstStyle/>
          <a:p>
            <a:pPr lvl="0">
              <a:spcBef>
                <a:spcPct val="0"/>
              </a:spcBef>
              <a:buClrTx/>
              <a:buSzTx/>
            </a:pPr>
            <a:endParaRPr lang="zh-CN" altLang="en-US"/>
          </a:p>
        </p:txBody>
      </p:sp>
      <p:sp>
        <p:nvSpPr>
          <p:cNvPr id="6" name="灯片编号占位符 5"/>
          <p:cNvSpPr>
            <a:spLocks noGrp="1"/>
          </p:cNvSpPr>
          <p:nvPr>
            <p:ph type="sldNum" sz="quarter" idx="12"/>
          </p:nvPr>
        </p:nvSpPr>
        <p:spPr/>
        <p:txBody>
          <a:bodyPr/>
          <a:lstStyle/>
          <a:p>
            <a:pPr lvl="0">
              <a:spcBef>
                <a:spcPct val="0"/>
              </a:spcBef>
              <a:buClrTx/>
              <a:buSzTx/>
            </a:pPr>
            <a:fld id="{9A0DB2DC-4C9A-4742-B13C-FB6460FD3503}" type="slidenum">
              <a:rPr lang="zh-CN" altLang="en-US"/>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spcBef>
                <a:spcPct val="0"/>
              </a:spcBef>
              <a:buClrTx/>
              <a:buSzTx/>
            </a:pPr>
            <a:endParaRPr lang="zh-CN" altLang="en-US"/>
          </a:p>
        </p:txBody>
      </p:sp>
      <p:sp>
        <p:nvSpPr>
          <p:cNvPr id="5" name="页脚占位符 4"/>
          <p:cNvSpPr>
            <a:spLocks noGrp="1"/>
          </p:cNvSpPr>
          <p:nvPr>
            <p:ph type="ftr" sz="quarter" idx="11"/>
          </p:nvPr>
        </p:nvSpPr>
        <p:spPr/>
        <p:txBody>
          <a:bodyPr/>
          <a:lstStyle/>
          <a:p>
            <a:pPr lvl="0">
              <a:spcBef>
                <a:spcPct val="0"/>
              </a:spcBef>
              <a:buClrTx/>
              <a:buSzTx/>
            </a:pPr>
            <a:endParaRPr lang="zh-CN" altLang="en-US"/>
          </a:p>
        </p:txBody>
      </p:sp>
      <p:sp>
        <p:nvSpPr>
          <p:cNvPr id="6" name="灯片编号占位符 5"/>
          <p:cNvSpPr>
            <a:spLocks noGrp="1"/>
          </p:cNvSpPr>
          <p:nvPr>
            <p:ph type="sldNum" sz="quarter" idx="12"/>
          </p:nvPr>
        </p:nvSpPr>
        <p:spPr/>
        <p:txBody>
          <a:bodyPr/>
          <a:lstStyle/>
          <a:p>
            <a:pPr lvl="0">
              <a:spcBef>
                <a:spcPct val="0"/>
              </a:spcBef>
              <a:buClrTx/>
              <a:buSzTx/>
            </a:pPr>
            <a:fld id="{9A0DB2DC-4C9A-4742-B13C-FB6460FD3503}" type="slidenum">
              <a:rPr lang="zh-CN" altLang="en-US"/>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spcBef>
                <a:spcPct val="0"/>
              </a:spcBef>
              <a:buClrTx/>
              <a:buSzTx/>
            </a:pPr>
            <a:endParaRPr lang="zh-CN" altLang="en-US"/>
          </a:p>
        </p:txBody>
      </p:sp>
      <p:sp>
        <p:nvSpPr>
          <p:cNvPr id="6" name="页脚占位符 5"/>
          <p:cNvSpPr>
            <a:spLocks noGrp="1"/>
          </p:cNvSpPr>
          <p:nvPr>
            <p:ph type="ftr" sz="quarter" idx="11"/>
          </p:nvPr>
        </p:nvSpPr>
        <p:spPr/>
        <p:txBody>
          <a:bodyPr/>
          <a:lstStyle/>
          <a:p>
            <a:pPr lvl="0">
              <a:spcBef>
                <a:spcPct val="0"/>
              </a:spcBef>
              <a:buClrTx/>
              <a:buSzTx/>
            </a:pPr>
            <a:endParaRPr lang="zh-CN" altLang="en-US"/>
          </a:p>
        </p:txBody>
      </p:sp>
      <p:sp>
        <p:nvSpPr>
          <p:cNvPr id="7" name="灯片编号占位符 6"/>
          <p:cNvSpPr>
            <a:spLocks noGrp="1"/>
          </p:cNvSpPr>
          <p:nvPr>
            <p:ph type="sldNum" sz="quarter" idx="12"/>
          </p:nvPr>
        </p:nvSpPr>
        <p:spPr/>
        <p:txBody>
          <a:bodyPr/>
          <a:lstStyle/>
          <a:p>
            <a:pPr lvl="0">
              <a:spcBef>
                <a:spcPct val="0"/>
              </a:spcBef>
              <a:buClrTx/>
              <a:buSzTx/>
            </a:pPr>
            <a:fld id="{9A0DB2DC-4C9A-4742-B13C-FB6460FD3503}" type="slidenum">
              <a:rPr lang="zh-CN" altLang="en-US"/>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spcBef>
                <a:spcPct val="0"/>
              </a:spcBef>
              <a:buClrTx/>
              <a:buSzTx/>
            </a:pPr>
            <a:endParaRPr lang="zh-CN" altLang="en-US"/>
          </a:p>
        </p:txBody>
      </p:sp>
      <p:sp>
        <p:nvSpPr>
          <p:cNvPr id="8" name="页脚占位符 7"/>
          <p:cNvSpPr>
            <a:spLocks noGrp="1"/>
          </p:cNvSpPr>
          <p:nvPr>
            <p:ph type="ftr" sz="quarter" idx="11"/>
          </p:nvPr>
        </p:nvSpPr>
        <p:spPr/>
        <p:txBody>
          <a:bodyPr/>
          <a:lstStyle/>
          <a:p>
            <a:pPr lvl="0">
              <a:spcBef>
                <a:spcPct val="0"/>
              </a:spcBef>
              <a:buClrTx/>
              <a:buSzTx/>
            </a:pPr>
            <a:endParaRPr lang="zh-CN" altLang="en-US"/>
          </a:p>
        </p:txBody>
      </p:sp>
      <p:sp>
        <p:nvSpPr>
          <p:cNvPr id="9" name="灯片编号占位符 8"/>
          <p:cNvSpPr>
            <a:spLocks noGrp="1"/>
          </p:cNvSpPr>
          <p:nvPr>
            <p:ph type="sldNum" sz="quarter" idx="12"/>
          </p:nvPr>
        </p:nvSpPr>
        <p:spPr/>
        <p:txBody>
          <a:bodyPr/>
          <a:lstStyle/>
          <a:p>
            <a:pPr lvl="0">
              <a:spcBef>
                <a:spcPct val="0"/>
              </a:spcBef>
              <a:buClrTx/>
              <a:buSzTx/>
            </a:pPr>
            <a:fld id="{9A0DB2DC-4C9A-4742-B13C-FB6460FD3503}" type="slidenum">
              <a:rPr lang="zh-CN"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spcBef>
                <a:spcPct val="0"/>
              </a:spcBef>
              <a:buClrTx/>
              <a:buSzTx/>
            </a:pPr>
            <a:endParaRPr lang="zh-CN" altLang="en-US"/>
          </a:p>
        </p:txBody>
      </p:sp>
      <p:sp>
        <p:nvSpPr>
          <p:cNvPr id="4" name="页脚占位符 3"/>
          <p:cNvSpPr>
            <a:spLocks noGrp="1"/>
          </p:cNvSpPr>
          <p:nvPr>
            <p:ph type="ftr" sz="quarter" idx="11"/>
          </p:nvPr>
        </p:nvSpPr>
        <p:spPr/>
        <p:txBody>
          <a:bodyPr/>
          <a:lstStyle/>
          <a:p>
            <a:pPr lvl="0">
              <a:spcBef>
                <a:spcPct val="0"/>
              </a:spcBef>
              <a:buClrTx/>
              <a:buSzTx/>
            </a:pPr>
            <a:endParaRPr lang="zh-CN" altLang="en-US"/>
          </a:p>
        </p:txBody>
      </p:sp>
      <p:sp>
        <p:nvSpPr>
          <p:cNvPr id="5" name="灯片编号占位符 4"/>
          <p:cNvSpPr>
            <a:spLocks noGrp="1"/>
          </p:cNvSpPr>
          <p:nvPr>
            <p:ph type="sldNum" sz="quarter" idx="12"/>
          </p:nvPr>
        </p:nvSpPr>
        <p:spPr/>
        <p:txBody>
          <a:bodyPr/>
          <a:lstStyle/>
          <a:p>
            <a:pPr lvl="0">
              <a:spcBef>
                <a:spcPct val="0"/>
              </a:spcBef>
              <a:buClrTx/>
              <a:buSzTx/>
            </a:pPr>
            <a:fld id="{9A0DB2DC-4C9A-4742-B13C-FB6460FD3503}" type="slidenum">
              <a:rPr lang="zh-CN" altLang="en-US"/>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spcBef>
                <a:spcPct val="0"/>
              </a:spcBef>
              <a:buClrTx/>
              <a:buSzTx/>
            </a:pPr>
            <a:endParaRPr lang="zh-CN" altLang="en-US"/>
          </a:p>
        </p:txBody>
      </p:sp>
      <p:sp>
        <p:nvSpPr>
          <p:cNvPr id="3" name="页脚占位符 2"/>
          <p:cNvSpPr>
            <a:spLocks noGrp="1"/>
          </p:cNvSpPr>
          <p:nvPr>
            <p:ph type="ftr" sz="quarter" idx="11"/>
          </p:nvPr>
        </p:nvSpPr>
        <p:spPr/>
        <p:txBody>
          <a:bodyPr/>
          <a:lstStyle/>
          <a:p>
            <a:pPr lvl="0">
              <a:spcBef>
                <a:spcPct val="0"/>
              </a:spcBef>
              <a:buClrTx/>
              <a:buSzTx/>
            </a:pPr>
            <a:endParaRPr lang="zh-CN" altLang="en-US"/>
          </a:p>
        </p:txBody>
      </p:sp>
      <p:sp>
        <p:nvSpPr>
          <p:cNvPr id="4" name="灯片编号占位符 3"/>
          <p:cNvSpPr>
            <a:spLocks noGrp="1"/>
          </p:cNvSpPr>
          <p:nvPr>
            <p:ph type="sldNum" sz="quarter" idx="12"/>
          </p:nvPr>
        </p:nvSpPr>
        <p:spPr/>
        <p:txBody>
          <a:bodyPr/>
          <a:lstStyle/>
          <a:p>
            <a:pPr lvl="0">
              <a:spcBef>
                <a:spcPct val="0"/>
              </a:spcBef>
              <a:buClrTx/>
              <a:buSzTx/>
            </a:pPr>
            <a:fld id="{9A0DB2DC-4C9A-4742-B13C-FB6460FD3503}" type="slidenum">
              <a:rPr lang="zh-CN" altLang="en-US"/>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spcBef>
                <a:spcPct val="0"/>
              </a:spcBef>
              <a:buClrTx/>
              <a:buSzTx/>
            </a:pPr>
            <a:endParaRPr lang="zh-CN" altLang="en-US"/>
          </a:p>
        </p:txBody>
      </p:sp>
      <p:sp>
        <p:nvSpPr>
          <p:cNvPr id="6" name="页脚占位符 5"/>
          <p:cNvSpPr>
            <a:spLocks noGrp="1"/>
          </p:cNvSpPr>
          <p:nvPr>
            <p:ph type="ftr" sz="quarter" idx="11"/>
          </p:nvPr>
        </p:nvSpPr>
        <p:spPr/>
        <p:txBody>
          <a:bodyPr/>
          <a:lstStyle/>
          <a:p>
            <a:pPr lvl="0">
              <a:spcBef>
                <a:spcPct val="0"/>
              </a:spcBef>
              <a:buClrTx/>
              <a:buSzTx/>
            </a:pPr>
            <a:endParaRPr lang="zh-CN" altLang="en-US"/>
          </a:p>
        </p:txBody>
      </p:sp>
      <p:sp>
        <p:nvSpPr>
          <p:cNvPr id="7" name="灯片编号占位符 6"/>
          <p:cNvSpPr>
            <a:spLocks noGrp="1"/>
          </p:cNvSpPr>
          <p:nvPr>
            <p:ph type="sldNum" sz="quarter" idx="12"/>
          </p:nvPr>
        </p:nvSpPr>
        <p:spPr/>
        <p:txBody>
          <a:bodyPr/>
          <a:lstStyle/>
          <a:p>
            <a:pPr lvl="0">
              <a:spcBef>
                <a:spcPct val="0"/>
              </a:spcBef>
              <a:buClrTx/>
              <a:buSzTx/>
            </a:pPr>
            <a:fld id="{9A0DB2DC-4C9A-4742-B13C-FB6460FD3503}" type="slidenum">
              <a:rPr lang="zh-CN" altLang="en-US"/>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spcBef>
                <a:spcPct val="0"/>
              </a:spcBef>
              <a:buClrTx/>
              <a:buSzTx/>
            </a:pPr>
            <a:endParaRPr lang="zh-CN" altLang="en-US"/>
          </a:p>
        </p:txBody>
      </p:sp>
      <p:sp>
        <p:nvSpPr>
          <p:cNvPr id="6" name="页脚占位符 5"/>
          <p:cNvSpPr>
            <a:spLocks noGrp="1"/>
          </p:cNvSpPr>
          <p:nvPr>
            <p:ph type="ftr" sz="quarter" idx="11"/>
          </p:nvPr>
        </p:nvSpPr>
        <p:spPr/>
        <p:txBody>
          <a:bodyPr/>
          <a:lstStyle/>
          <a:p>
            <a:pPr lvl="0">
              <a:spcBef>
                <a:spcPct val="0"/>
              </a:spcBef>
              <a:buClrTx/>
              <a:buSzTx/>
            </a:pPr>
            <a:endParaRPr lang="zh-CN" altLang="en-US"/>
          </a:p>
        </p:txBody>
      </p:sp>
      <p:sp>
        <p:nvSpPr>
          <p:cNvPr id="7" name="灯片编号占位符 6"/>
          <p:cNvSpPr>
            <a:spLocks noGrp="1"/>
          </p:cNvSpPr>
          <p:nvPr>
            <p:ph type="sldNum" sz="quarter" idx="12"/>
          </p:nvPr>
        </p:nvSpPr>
        <p:spPr/>
        <p:txBody>
          <a:bodyPr/>
          <a:lstStyle/>
          <a:p>
            <a:pPr lvl="0">
              <a:spcBef>
                <a:spcPct val="0"/>
              </a:spcBef>
              <a:buClrTx/>
              <a:buSzTx/>
            </a:pPr>
            <a:fld id="{9A0DB2DC-4C9A-4742-B13C-FB6460FD3503}" type="slidenum">
              <a:rPr lang="zh-CN" altLang="en-US"/>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spcBef>
                <a:spcPct val="0"/>
              </a:spcBef>
              <a:buClrTx/>
              <a:buSzTx/>
            </a:pPr>
            <a:endParaRPr lang="zh-CN" altLang="en-US"/>
          </a:p>
        </p:txBody>
      </p:sp>
      <p:sp>
        <p:nvSpPr>
          <p:cNvPr id="5" name="页脚占位符 4"/>
          <p:cNvSpPr>
            <a:spLocks noGrp="1"/>
          </p:cNvSpPr>
          <p:nvPr>
            <p:ph type="ftr" sz="quarter" idx="11"/>
          </p:nvPr>
        </p:nvSpPr>
        <p:spPr/>
        <p:txBody>
          <a:bodyPr/>
          <a:lstStyle/>
          <a:p>
            <a:pPr lvl="0">
              <a:spcBef>
                <a:spcPct val="0"/>
              </a:spcBef>
              <a:buClrTx/>
              <a:buSzTx/>
            </a:pPr>
            <a:endParaRPr lang="zh-CN" altLang="en-US"/>
          </a:p>
        </p:txBody>
      </p:sp>
      <p:sp>
        <p:nvSpPr>
          <p:cNvPr id="6" name="灯片编号占位符 5"/>
          <p:cNvSpPr>
            <a:spLocks noGrp="1"/>
          </p:cNvSpPr>
          <p:nvPr>
            <p:ph type="sldNum" sz="quarter" idx="12"/>
          </p:nvPr>
        </p:nvSpPr>
        <p:spPr/>
        <p:txBody>
          <a:bodyPr/>
          <a:lstStyle/>
          <a:p>
            <a:pPr lvl="0">
              <a:spcBef>
                <a:spcPct val="0"/>
              </a:spcBef>
              <a:buClrTx/>
              <a:buSzTx/>
            </a:pPr>
            <a:fld id="{9A0DB2DC-4C9A-4742-B13C-FB6460FD3503}" type="slidenum">
              <a:rPr lang="zh-CN" altLang="en-US"/>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spcBef>
                <a:spcPct val="0"/>
              </a:spcBef>
              <a:buClrTx/>
              <a:buSzTx/>
            </a:pPr>
            <a:endParaRPr lang="zh-CN" altLang="en-US"/>
          </a:p>
        </p:txBody>
      </p:sp>
      <p:sp>
        <p:nvSpPr>
          <p:cNvPr id="5" name="页脚占位符 4"/>
          <p:cNvSpPr>
            <a:spLocks noGrp="1"/>
          </p:cNvSpPr>
          <p:nvPr>
            <p:ph type="ftr" sz="quarter" idx="11"/>
          </p:nvPr>
        </p:nvSpPr>
        <p:spPr/>
        <p:txBody>
          <a:bodyPr/>
          <a:lstStyle/>
          <a:p>
            <a:pPr lvl="0">
              <a:spcBef>
                <a:spcPct val="0"/>
              </a:spcBef>
              <a:buClrTx/>
              <a:buSzTx/>
            </a:pPr>
            <a:endParaRPr lang="zh-CN" altLang="en-US"/>
          </a:p>
        </p:txBody>
      </p:sp>
      <p:sp>
        <p:nvSpPr>
          <p:cNvPr id="6" name="灯片编号占位符 5"/>
          <p:cNvSpPr>
            <a:spLocks noGrp="1"/>
          </p:cNvSpPr>
          <p:nvPr>
            <p:ph type="sldNum" sz="quarter" idx="12"/>
          </p:nvPr>
        </p:nvSpPr>
        <p:spPr/>
        <p:txBody>
          <a:bodyPr/>
          <a:lstStyle/>
          <a:p>
            <a:pPr lvl="0">
              <a:spcBef>
                <a:spcPct val="0"/>
              </a:spcBef>
              <a:buClrTx/>
              <a:buSzTx/>
            </a:pPr>
            <a:fld id="{9A0DB2DC-4C9A-4742-B13C-FB6460FD3503}" type="slidenum">
              <a:rPr lang="zh-CN" altLang="en-US"/>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p:txBody>
          <a:bodyPr/>
          <a:lstStyle/>
          <a:p>
            <a:endParaRPr lang="zh-CN" altLang="en-US"/>
          </a:p>
        </p:txBody>
      </p:sp>
      <p:sp>
        <p:nvSpPr>
          <p:cNvPr id="4" name="日期占位符 3"/>
          <p:cNvSpPr>
            <a:spLocks noGrp="1"/>
          </p:cNvSpPr>
          <p:nvPr>
            <p:ph type="dt" sz="half" idx="10"/>
          </p:nvPr>
        </p:nvSpPr>
        <p:spPr/>
        <p:txBody>
          <a:bodyPr/>
          <a:lstStyle/>
          <a:p>
            <a:pPr lvl="0">
              <a:spcBef>
                <a:spcPct val="0"/>
              </a:spcBef>
              <a:buClrTx/>
              <a:buSzTx/>
            </a:pPr>
            <a:endParaRPr lang="zh-CN" altLang="en-US"/>
          </a:p>
        </p:txBody>
      </p:sp>
      <p:sp>
        <p:nvSpPr>
          <p:cNvPr id="5" name="页脚占位符 4"/>
          <p:cNvSpPr>
            <a:spLocks noGrp="1"/>
          </p:cNvSpPr>
          <p:nvPr>
            <p:ph type="ftr" sz="quarter" idx="11"/>
          </p:nvPr>
        </p:nvSpPr>
        <p:spPr/>
        <p:txBody>
          <a:bodyPr/>
          <a:lstStyle/>
          <a:p>
            <a:pPr lvl="0">
              <a:spcBef>
                <a:spcPct val="0"/>
              </a:spcBef>
              <a:buClrTx/>
              <a:buSzTx/>
            </a:pPr>
            <a:endParaRPr lang="zh-CN" altLang="en-US"/>
          </a:p>
        </p:txBody>
      </p:sp>
      <p:sp>
        <p:nvSpPr>
          <p:cNvPr id="6" name="灯片编号占位符 5"/>
          <p:cNvSpPr>
            <a:spLocks noGrp="1"/>
          </p:cNvSpPr>
          <p:nvPr>
            <p:ph type="sldNum" sz="quarter" idx="12"/>
          </p:nvPr>
        </p:nvSpPr>
        <p:spPr/>
        <p:txBody>
          <a:bodyPr/>
          <a:lstStyle/>
          <a:p>
            <a:pPr lvl="0">
              <a:spcBef>
                <a:spcPct val="0"/>
              </a:spcBef>
              <a:buClrTx/>
              <a:buSzTx/>
            </a:pPr>
            <a:fld id="{9A0DB2DC-4C9A-4742-B13C-FB6460FD3503}" type="slidenum">
              <a:rPr lang="zh-CN" altLang="en-US"/>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pPr lvl="0">
              <a:spcBef>
                <a:spcPct val="0"/>
              </a:spcBef>
              <a:buClrTx/>
              <a:buSzTx/>
            </a:pPr>
            <a:endParaRPr lang="zh-CN" altLang="en-US"/>
          </a:p>
        </p:txBody>
      </p:sp>
      <p:sp>
        <p:nvSpPr>
          <p:cNvPr id="4" name="页脚占位符 3"/>
          <p:cNvSpPr>
            <a:spLocks noGrp="1"/>
          </p:cNvSpPr>
          <p:nvPr>
            <p:ph type="ftr" sz="quarter" idx="11"/>
          </p:nvPr>
        </p:nvSpPr>
        <p:spPr/>
        <p:txBody>
          <a:bodyPr/>
          <a:lstStyle/>
          <a:p>
            <a:pPr lvl="0">
              <a:spcBef>
                <a:spcPct val="0"/>
              </a:spcBef>
              <a:buClrTx/>
              <a:buSzTx/>
            </a:pPr>
            <a:endParaRPr lang="zh-CN" altLang="en-US"/>
          </a:p>
        </p:txBody>
      </p:sp>
      <p:sp>
        <p:nvSpPr>
          <p:cNvPr id="5" name="灯片编号占位符 4"/>
          <p:cNvSpPr>
            <a:spLocks noGrp="1"/>
          </p:cNvSpPr>
          <p:nvPr>
            <p:ph type="sldNum" sz="quarter" idx="12"/>
          </p:nvPr>
        </p:nvSpPr>
        <p:spPr/>
        <p:txBody>
          <a:bodyPr/>
          <a:lstStyle/>
          <a:p>
            <a:pPr lvl="0">
              <a:spcBef>
                <a:spcPct val="0"/>
              </a:spcBef>
              <a:buClrTx/>
              <a:buSzTx/>
            </a:pPr>
            <a:fld id="{9A0DB2DC-4C9A-4742-B13C-FB6460FD3503}" type="slidenum">
              <a:rPr lang="zh-CN" altLang="en-US"/>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1.jpe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fillRect/>
          </a:stretch>
        </a:blipFill>
        <a:effectLst/>
      </p:bgPr>
    </p:bg>
    <p:spTree>
      <p:nvGrpSpPr>
        <p:cNvPr id="1" name=""/>
        <p:cNvGrpSpPr/>
        <p:nvPr/>
      </p:nvGrpSpPr>
      <p:grpSpPr/>
      <p:sp>
        <p:nvSpPr>
          <p:cNvPr id="1025" name="标题放置区1"/>
          <p:cNvSpPr/>
          <p:nvPr>
            <p:ph type="title"/>
          </p:nvPr>
        </p:nvSpPr>
        <p:spPr>
          <a:xfrm>
            <a:off x="457200" y="274638"/>
            <a:ext cx="8229600" cy="1143000"/>
          </a:xfrm>
          <a:prstGeom prst="rect">
            <a:avLst/>
          </a:prstGeom>
          <a:noFill/>
          <a:ln w="9525">
            <a:noFill/>
          </a:ln>
        </p:spPr>
        <p:txBody>
          <a:bodyPr wrap="square" lIns="91440" tIns="45720" rIns="91440" bIns="45720" anchor="ctr" anchorCtr="0"/>
          <a:p>
            <a:pPr lvl="0"/>
            <a:r>
              <a:rPr lang="zh-CN" altLang="en-US"/>
              <a:t>单击此处编辑母版标题样式</a:t>
            </a:r>
            <a:endParaRPr lang="zh-CN" altLang="en-US"/>
          </a:p>
        </p:txBody>
      </p:sp>
      <p:sp>
        <p:nvSpPr>
          <p:cNvPr id="1026" name="文本放置区1"/>
          <p:cNvSpPr/>
          <p:nvPr>
            <p:ph type="body" idx="1"/>
          </p:nvPr>
        </p:nvSpPr>
        <p:spPr>
          <a:xfrm>
            <a:off x="457200" y="1600200"/>
            <a:ext cx="8229600" cy="4525963"/>
          </a:xfrm>
          <a:prstGeom prst="rect">
            <a:avLst/>
          </a:prstGeom>
          <a:noFill/>
          <a:ln w="9525">
            <a:noFill/>
          </a:ln>
        </p:spPr>
        <p:txBody>
          <a:bodyPr wrap="square" lIns="91440" tIns="45720" rIns="91440" bIns="45720" anchor="t" anchorCtr="0"/>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7" name="日期时间区1"/>
          <p:cNvSpPr/>
          <p:nvPr>
            <p:ph type="dt" sz="half" idx="2"/>
          </p:nvPr>
        </p:nvSpPr>
        <p:spPr>
          <a:xfrm>
            <a:off x="457200" y="6245225"/>
            <a:ext cx="2133600" cy="476250"/>
          </a:xfrm>
          <a:prstGeom prst="rect">
            <a:avLst/>
          </a:prstGeom>
          <a:noFill/>
          <a:ln w="9525">
            <a:noFill/>
          </a:ln>
        </p:spPr>
        <p:txBody>
          <a:bodyPr wrap="square" lIns="91440" tIns="45720" rIns="91440" bIns="45720" anchor="t" anchorCtr="0"/>
          <a:lstStyle>
            <a:lvl1pPr>
              <a:buFontTx/>
              <a:defRPr sz="1400"/>
            </a:lvl1pPr>
          </a:lstStyle>
          <a:p>
            <a:pPr lvl="0">
              <a:spcBef>
                <a:spcPct val="0"/>
              </a:spcBef>
              <a:buClrTx/>
              <a:buSzTx/>
            </a:pPr>
            <a:endParaRPr lang="zh-CN" altLang="en-US"/>
          </a:p>
        </p:txBody>
      </p:sp>
      <p:sp>
        <p:nvSpPr>
          <p:cNvPr id="1028" name="页脚区1"/>
          <p:cNvSpPr/>
          <p:nvPr>
            <p:ph type="ftr" sz="quarter" idx="3"/>
          </p:nvPr>
        </p:nvSpPr>
        <p:spPr>
          <a:xfrm>
            <a:off x="3124200" y="6245225"/>
            <a:ext cx="2895600" cy="476250"/>
          </a:xfrm>
          <a:prstGeom prst="rect">
            <a:avLst/>
          </a:prstGeom>
          <a:noFill/>
          <a:ln w="9525">
            <a:noFill/>
          </a:ln>
        </p:spPr>
        <p:txBody>
          <a:bodyPr wrap="square" lIns="91440" tIns="45720" rIns="91440" bIns="45720" anchor="t" anchorCtr="0"/>
          <a:lstStyle>
            <a:lvl1pPr algn="ctr">
              <a:buFontTx/>
              <a:defRPr sz="1400"/>
            </a:lvl1pPr>
          </a:lstStyle>
          <a:p>
            <a:pPr lvl="0">
              <a:spcBef>
                <a:spcPct val="0"/>
              </a:spcBef>
              <a:buClrTx/>
              <a:buSzTx/>
            </a:pPr>
            <a:endParaRPr lang="zh-CN" altLang="en-US"/>
          </a:p>
        </p:txBody>
      </p:sp>
      <p:sp>
        <p:nvSpPr>
          <p:cNvPr id="1029" name="幻灯片号码区1"/>
          <p:cNvSpPr/>
          <p:nvPr>
            <p:ph type="sldNum" sz="quarter" idx="4"/>
          </p:nvPr>
        </p:nvSpPr>
        <p:spPr>
          <a:xfrm>
            <a:off x="6553200" y="6245225"/>
            <a:ext cx="2133600" cy="476250"/>
          </a:xfrm>
          <a:prstGeom prst="rect">
            <a:avLst/>
          </a:prstGeom>
          <a:noFill/>
          <a:ln w="9525">
            <a:noFill/>
          </a:ln>
        </p:spPr>
        <p:txBody>
          <a:bodyPr wrap="square" lIns="91440" tIns="45720" rIns="91440" bIns="45720" anchor="t" anchorCtr="0"/>
          <a:lstStyle>
            <a:lvl1pPr algn="r">
              <a:buFontTx/>
              <a:defRPr sz="1400"/>
            </a:lvl1pPr>
          </a:lstStyle>
          <a:p>
            <a:pPr lvl="0">
              <a:spcBef>
                <a:spcPct val="0"/>
              </a:spcBef>
              <a:buClrTx/>
              <a:buSzTx/>
            </a:pPr>
            <a:fld id="{9A0DB2DC-4C9A-4742-B13C-FB6460FD3503}" type="slidenum">
              <a:rPr lang="zh-CN" altLang="en-US"/>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lvl1pPr marL="0" lvl="0" indent="0" algn="ctr" defTabSz="914400">
        <a:lnSpc>
          <a:spcPct val="100000"/>
        </a:lnSpc>
        <a:spcBef>
          <a:spcPct val="0"/>
        </a:spcBef>
        <a:spcAft>
          <a:spcPct val="0"/>
        </a:spcAft>
        <a:buClr>
          <a:schemeClr val="tx1"/>
        </a:buClr>
        <a:buNone/>
        <a:defRPr sz="4400" b="0" i="0" u="none" kern="1200" baseline="0">
          <a:solidFill>
            <a:schemeClr val="tx2"/>
          </a:solidFill>
          <a:latin typeface="+mj-lt"/>
          <a:ea typeface="+mj-ea"/>
          <a:cs typeface="+mj-cs"/>
        </a:defRPr>
      </a:lvl1pPr>
    </p:titleStyle>
    <p:bodyStyle>
      <a:lvl1pPr marL="342900" lvl="0" indent="-342900" algn="l" defTabSz="914400">
        <a:lnSpc>
          <a:spcPct val="100000"/>
        </a:lnSpc>
        <a:spcBef>
          <a:spcPct val="0"/>
        </a:spcBef>
        <a:spcAft>
          <a:spcPct val="0"/>
        </a:spcAft>
        <a:buClr>
          <a:schemeClr val="tx1"/>
        </a:buClr>
        <a:buChar char="•"/>
        <a:defRPr sz="3200" b="0" i="0" u="none" kern="1200" baseline="0">
          <a:solidFill>
            <a:schemeClr val="tx1"/>
          </a:solidFill>
          <a:latin typeface="+mn-lt"/>
          <a:ea typeface="+mn-ea"/>
          <a:cs typeface="+mn-cs"/>
        </a:defRPr>
      </a:lvl1pPr>
      <a:lvl2pPr marL="742950" lvl="1" indent="-285750" algn="l" defTabSz="914400">
        <a:lnSpc>
          <a:spcPct val="100000"/>
        </a:lnSpc>
        <a:spcBef>
          <a:spcPct val="0"/>
        </a:spcBef>
        <a:spcAft>
          <a:spcPct val="0"/>
        </a:spcAft>
        <a:buClr>
          <a:schemeClr val="tx1"/>
        </a:buClr>
        <a:buSzTx/>
        <a:buFontTx/>
        <a:buChar char="–"/>
        <a:defRPr sz="2800" b="0" i="0" u="none" kern="1200" baseline="0">
          <a:solidFill>
            <a:schemeClr val="tx1"/>
          </a:solidFill>
          <a:latin typeface="+mn-lt"/>
          <a:ea typeface="+mn-ea"/>
          <a:cs typeface="+mn-cs"/>
        </a:defRPr>
      </a:lvl2pPr>
      <a:lvl3pPr marL="1143000" lvl="2" indent="-228600" algn="l" defTabSz="914400">
        <a:lnSpc>
          <a:spcPct val="100000"/>
        </a:lnSpc>
        <a:spcBef>
          <a:spcPct val="0"/>
        </a:spcBef>
        <a:spcAft>
          <a:spcPct val="0"/>
        </a:spcAft>
        <a:buClr>
          <a:schemeClr val="tx1"/>
        </a:buClr>
        <a:buSzTx/>
        <a:buFontTx/>
        <a:buChar char="•"/>
        <a:defRPr sz="2400" b="0" i="0" u="none" kern="1200" baseline="0">
          <a:solidFill>
            <a:schemeClr val="tx1"/>
          </a:solidFill>
          <a:latin typeface="+mn-lt"/>
          <a:ea typeface="+mn-ea"/>
          <a:cs typeface="+mn-cs"/>
        </a:defRPr>
      </a:lvl3pPr>
      <a:lvl4pPr marL="1600200" lvl="3" indent="-228600" algn="l" defTabSz="914400">
        <a:lnSpc>
          <a:spcPct val="100000"/>
        </a:lnSpc>
        <a:spcBef>
          <a:spcPct val="0"/>
        </a:spcBef>
        <a:spcAft>
          <a:spcPct val="0"/>
        </a:spcAft>
        <a:buClr>
          <a:schemeClr val="tx1"/>
        </a:buClr>
        <a:buSzTx/>
        <a:buFontTx/>
        <a:buChar char="–"/>
        <a:defRPr sz="2000" b="0" i="0" u="none" kern="1200" baseline="0">
          <a:solidFill>
            <a:schemeClr val="tx1"/>
          </a:solidFill>
          <a:latin typeface="+mn-lt"/>
          <a:ea typeface="+mn-ea"/>
          <a:cs typeface="+mn-cs"/>
        </a:defRPr>
      </a:lvl4pPr>
      <a:lvl5pPr marL="2057400" lvl="4" indent="-228600" algn="l" defTabSz="914400">
        <a:lnSpc>
          <a:spcPct val="100000"/>
        </a:lnSpc>
        <a:spcBef>
          <a:spcPct val="0"/>
        </a:spcBef>
        <a:spcAft>
          <a:spcPct val="0"/>
        </a:spcAft>
        <a:buClr>
          <a:schemeClr val="tx1"/>
        </a:buClr>
        <a:buSzTx/>
        <a:buFontTx/>
        <a:buChar char="»"/>
        <a:defRPr sz="2000" b="0" i="0" u="none" kern="1200" baseline="0">
          <a:solidFill>
            <a:schemeClr val="tx1"/>
          </a:solidFill>
          <a:latin typeface="+mn-lt"/>
          <a:ea typeface="+mn-ea"/>
          <a:cs typeface="+mn-cs"/>
        </a:defRPr>
      </a:lvl5pPr>
      <a:lvl6pPr marL="2514600" lvl="5" indent="-228600" algn="l" defTabSz="914400">
        <a:lnSpc>
          <a:spcPct val="100000"/>
        </a:lnSpc>
        <a:spcBef>
          <a:spcPct val="0"/>
        </a:spcBef>
        <a:spcAft>
          <a:spcPct val="0"/>
        </a:spcAft>
        <a:buClr>
          <a:schemeClr val="tx1"/>
        </a:buClr>
        <a:buSzTx/>
        <a:buFontTx/>
        <a:buChar char="»"/>
        <a:defRPr sz="2000" b="0" i="0" u="none" kern="1200" baseline="0">
          <a:solidFill>
            <a:schemeClr val="tx1"/>
          </a:solidFill>
          <a:latin typeface="+mn-lt"/>
          <a:ea typeface="+mn-ea"/>
          <a:cs typeface="+mn-cs"/>
        </a:defRPr>
      </a:lvl6pPr>
      <a:lvl7pPr marL="2971800" lvl="6" indent="-228600" algn="l" defTabSz="914400">
        <a:lnSpc>
          <a:spcPct val="100000"/>
        </a:lnSpc>
        <a:spcBef>
          <a:spcPct val="0"/>
        </a:spcBef>
        <a:spcAft>
          <a:spcPct val="0"/>
        </a:spcAft>
        <a:buClr>
          <a:schemeClr val="tx1"/>
        </a:buClr>
        <a:buSzTx/>
        <a:buFontTx/>
        <a:buChar char="»"/>
        <a:defRPr sz="2000" b="0" i="0" u="none" kern="1200" baseline="0">
          <a:solidFill>
            <a:schemeClr val="tx1"/>
          </a:solidFill>
          <a:latin typeface="+mn-lt"/>
          <a:ea typeface="+mn-ea"/>
          <a:cs typeface="+mn-cs"/>
        </a:defRPr>
      </a:lvl7pPr>
      <a:lvl8pPr marL="3429000" lvl="7" indent="-228600" algn="l" defTabSz="914400">
        <a:lnSpc>
          <a:spcPct val="100000"/>
        </a:lnSpc>
        <a:spcBef>
          <a:spcPct val="0"/>
        </a:spcBef>
        <a:spcAft>
          <a:spcPct val="0"/>
        </a:spcAft>
        <a:buClr>
          <a:schemeClr val="tx1"/>
        </a:buClr>
        <a:buSzTx/>
        <a:buFontTx/>
        <a:buChar char="»"/>
        <a:defRPr sz="2000" b="0" i="0" u="none" kern="1200" baseline="0">
          <a:solidFill>
            <a:schemeClr val="tx1"/>
          </a:solidFill>
          <a:latin typeface="+mn-lt"/>
          <a:ea typeface="+mn-ea"/>
          <a:cs typeface="+mn-cs"/>
        </a:defRPr>
      </a:lvl8pPr>
      <a:lvl9pPr marL="3886200" lvl="8" indent="-228600" algn="l" defTabSz="914400">
        <a:lnSpc>
          <a:spcPct val="100000"/>
        </a:lnSpc>
        <a:spcBef>
          <a:spcPct val="0"/>
        </a:spcBef>
        <a:spcAft>
          <a:spcPct val="0"/>
        </a:spcAft>
        <a:buClr>
          <a:schemeClr val="tx1"/>
        </a:buClr>
        <a:buSzTx/>
        <a:buFontTx/>
        <a:buChar char="»"/>
        <a:defRPr sz="2000" b="0" i="0" u="none" kern="1200" baseline="0">
          <a:solidFill>
            <a:schemeClr val="tx1"/>
          </a:solidFill>
          <a:latin typeface="+mn-lt"/>
          <a:ea typeface="+mn-ea"/>
          <a:cs typeface="+mn-cs"/>
        </a:defRPr>
      </a:lvl9pPr>
    </p:bodyStyle>
    <p:otherStyle>
      <a:lvl1pPr marL="0" lvl="0" indent="0" algn="l" defTabSz="914400" rtl="0" eaLnBrk="0" fontAlgn="base" latinLnBrk="0" hangingPunct="0">
        <a:lnSpc>
          <a:spcPct val="100000"/>
        </a:lnSpc>
        <a:spcBef>
          <a:spcPct val="0"/>
        </a:spcBef>
        <a:spcAft>
          <a:spcPct val="0"/>
        </a:spcAft>
        <a:buClr>
          <a:schemeClr val="tx1"/>
        </a:buClr>
        <a:buNone/>
        <a:defRPr sz="1800" b="0" i="0" u="none" kern="1200" baseline="0">
          <a:solidFill>
            <a:schemeClr val="tx1"/>
          </a:solidFill>
          <a:latin typeface="+mn-lt"/>
          <a:ea typeface="+mn-ea"/>
          <a:cs typeface="+mn-cs"/>
        </a:defRPr>
      </a:lvl1pPr>
      <a:lvl2pPr marL="457200" lvl="1"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5pPr>
      <a:lvl6pPr marL="2286000" lvl="5"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6pPr>
      <a:lvl7pPr marL="2743200" lvl="6"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7pPr>
      <a:lvl8pPr marL="3200400" lvl="7"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8pPr>
      <a:lvl9pPr marL="3657600" lvl="8" indent="0" algn="l" defTabSz="914400" rtl="0" eaLnBrk="0" fontAlgn="base" latinLnBrk="0" hangingPunct="0">
        <a:lnSpc>
          <a:spcPct val="100000"/>
        </a:lnSpc>
        <a:spcBef>
          <a:spcPct val="0"/>
        </a:spcBef>
        <a:spcAft>
          <a:spcPct val="0"/>
        </a:spcAft>
        <a:buClr>
          <a:schemeClr val="tx1"/>
        </a:buClr>
        <a:buNone/>
        <a:defRPr b="0" i="0" u="none" kern="1200" baseline="0">
          <a:solidFill>
            <a:schemeClr val="tx1"/>
          </a:solidFill>
          <a:latin typeface="Arial" panose="020B0604020202020204" pitchFamily="34" charset="0"/>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2.jpeg"/><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jpeg"/><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049" name="幻灯片标题1"/>
          <p:cNvSpPr/>
          <p:nvPr>
            <p:ph type="ctrTitle"/>
          </p:nvPr>
        </p:nvSpPr>
        <p:spPr>
          <a:xfrm>
            <a:off x="0" y="1268413"/>
            <a:ext cx="8748713" cy="1470025"/>
          </a:xfrm>
          <a:solidFill>
            <a:schemeClr val="accent1">
              <a:alpha val="100000"/>
            </a:schemeClr>
          </a:solidFill>
          <a:ln/>
        </p:spPr>
        <p:txBody>
          <a:bodyPr wrap="square" lIns="91440" tIns="45720" rIns="91440" bIns="45720" anchor="ctr" anchorCtr="0"/>
          <a:p>
            <a:pPr defTabSz="914400">
              <a:buSzTx/>
              <a:buFontTx/>
              <a:buNone/>
            </a:pPr>
            <a:r>
              <a:rPr lang="zh-CN" altLang="en-US" sz="5400" b="1" kern="1200" baseline="0" dirty="0">
                <a:solidFill>
                  <a:srgbClr val="FF0000"/>
                </a:solidFill>
                <a:latin typeface="Arial" panose="020B0604020202020204" pitchFamily="34" charset="0"/>
                <a:ea typeface="宋体" panose="02010600030101010101" pitchFamily="2" charset="-122"/>
              </a:rPr>
              <a:t>第六课第二框</a:t>
            </a:r>
            <a:r>
              <a:rPr lang="en-US" altLang="zh-CN" sz="5400" b="1" kern="1200" baseline="0">
                <a:solidFill>
                  <a:srgbClr val="FF0000"/>
                </a:solidFill>
                <a:latin typeface="Arial" panose="020B0604020202020204" pitchFamily="34" charset="0"/>
                <a:ea typeface="宋体" panose="02010600030101010101" pitchFamily="2" charset="-122"/>
              </a:rPr>
              <a:t>《</a:t>
            </a:r>
            <a:r>
              <a:rPr lang="zh-CN" altLang="en-US" sz="5400" b="1" kern="1200" baseline="0" dirty="0">
                <a:solidFill>
                  <a:srgbClr val="FF0000"/>
                </a:solidFill>
                <a:latin typeface="Arial" panose="020B0604020202020204" pitchFamily="34" charset="0"/>
                <a:ea typeface="宋体" panose="02010600030101010101" pitchFamily="2" charset="-122"/>
              </a:rPr>
              <a:t>师生交往</a:t>
            </a:r>
            <a:r>
              <a:rPr lang="en-US" altLang="zh-CN" sz="5400" b="1" kern="1200" baseline="0">
                <a:solidFill>
                  <a:srgbClr val="FF0000"/>
                </a:solidFill>
                <a:latin typeface="Arial" panose="020B0604020202020204" pitchFamily="34" charset="0"/>
                <a:ea typeface="宋体" panose="02010600030101010101" pitchFamily="2" charset="-122"/>
              </a:rPr>
              <a:t>》</a:t>
            </a:r>
            <a:endParaRPr lang="en-US" altLang="zh-CN" sz="5400" b="1" kern="1200" baseline="0">
              <a:solidFill>
                <a:srgbClr val="FF0000"/>
              </a:solidFill>
              <a:latin typeface="Arial" panose="020B0604020202020204" pitchFamily="34" charset="0"/>
              <a:ea typeface="宋体" panose="02010600030101010101" pitchFamily="2" charset="-122"/>
            </a:endParaRPr>
          </a:p>
        </p:txBody>
      </p:sp>
      <p:sp>
        <p:nvSpPr>
          <p:cNvPr id="2" name="副标题 1"/>
          <p:cNvSpPr/>
          <p:nvPr>
            <p:ph type="subTitle" idx="1"/>
          </p:nvPr>
        </p:nvSpPr>
        <p:spPr/>
        <p:txBody>
          <a:bodyPr/>
          <a:p>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3" name="文本框1"/>
          <p:cNvSpPr txBox="1"/>
          <p:nvPr/>
        </p:nvSpPr>
        <p:spPr>
          <a:xfrm>
            <a:off x="0" y="574675"/>
            <a:ext cx="9144000" cy="1187450"/>
          </a:xfrm>
          <a:prstGeom prst="rect">
            <a:avLst/>
          </a:prstGeom>
          <a:solidFill>
            <a:schemeClr val="bg1"/>
          </a:solidFill>
          <a:ln w="9525">
            <a:noFill/>
          </a:ln>
        </p:spPr>
        <p:txBody>
          <a:bodyPr>
            <a:spAutoFit/>
          </a:bodyPr>
          <a:p>
            <a:r>
              <a:rPr lang="en-US" altLang="zh-CN" sz="2400" b="1">
                <a:solidFill>
                  <a:srgbClr val="FF0000"/>
                </a:solidFill>
                <a:ea typeface="宋体" panose="02010600030101010101" pitchFamily="2" charset="-122"/>
              </a:rPr>
              <a:t>       </a:t>
            </a:r>
            <a:r>
              <a:rPr lang="zh-CN" altLang="en-US" sz="2400" b="1">
                <a:solidFill>
                  <a:srgbClr val="FF0000"/>
                </a:solidFill>
                <a:ea typeface="宋体" panose="02010600030101010101" pitchFamily="2" charset="-122"/>
              </a:rPr>
              <a:t>老师虽毕业多年，但忘不了你与我们在操场上，教室里，嬉戏逗乐的场景，现在与同学说起你，想到的都是你欢声笑语，好想回到做你学生的时光哦。</a:t>
            </a:r>
            <a:endParaRPr lang="zh-CN" altLang="en-US" sz="2400" b="1">
              <a:solidFill>
                <a:srgbClr val="FF0000"/>
              </a:solidFill>
              <a:ea typeface="宋体" panose="02010600030101010101" pitchFamily="2" charset="-122"/>
            </a:endParaRPr>
          </a:p>
        </p:txBody>
      </p:sp>
      <p:sp>
        <p:nvSpPr>
          <p:cNvPr id="3074" name="文本框2"/>
          <p:cNvSpPr txBox="1"/>
          <p:nvPr/>
        </p:nvSpPr>
        <p:spPr>
          <a:xfrm>
            <a:off x="0" y="2133600"/>
            <a:ext cx="9144000" cy="1187450"/>
          </a:xfrm>
          <a:prstGeom prst="rect">
            <a:avLst/>
          </a:prstGeom>
          <a:solidFill>
            <a:schemeClr val="bg1"/>
          </a:solidFill>
          <a:ln w="9525">
            <a:noFill/>
          </a:ln>
        </p:spPr>
        <p:txBody>
          <a:bodyPr>
            <a:spAutoFit/>
          </a:bodyPr>
          <a:p>
            <a:r>
              <a:rPr lang="en-US" altLang="zh-CN" sz="2400" b="1">
                <a:solidFill>
                  <a:srgbClr val="FF00FF"/>
                </a:solidFill>
                <a:ea typeface="宋体" panose="02010600030101010101" pitchFamily="2" charset="-122"/>
              </a:rPr>
              <a:t>      </a:t>
            </a:r>
            <a:r>
              <a:rPr lang="zh-CN" altLang="en-US" sz="2400" b="1">
                <a:solidFill>
                  <a:srgbClr val="FF00FF"/>
                </a:solidFill>
                <a:ea typeface="宋体" panose="02010600030101010101" pitchFamily="2" charset="-122"/>
              </a:rPr>
              <a:t>老师还记得我吗？我是经常被你请到办公室促膝谈心的小淘，虽然当时很烦你，但现在却非常怀念当时的时光，什么时候你再请我谈谈心？</a:t>
            </a:r>
            <a:endParaRPr lang="zh-CN" altLang="en-US" sz="2400" b="1">
              <a:solidFill>
                <a:srgbClr val="FF00FF"/>
              </a:solidFill>
              <a:ea typeface="宋体" panose="02010600030101010101" pitchFamily="2" charset="-122"/>
            </a:endParaRPr>
          </a:p>
        </p:txBody>
      </p:sp>
      <p:sp>
        <p:nvSpPr>
          <p:cNvPr id="3075" name="文本框3"/>
          <p:cNvSpPr txBox="1"/>
          <p:nvPr/>
        </p:nvSpPr>
        <p:spPr>
          <a:xfrm>
            <a:off x="0" y="3789363"/>
            <a:ext cx="9144000" cy="1187450"/>
          </a:xfrm>
          <a:prstGeom prst="rect">
            <a:avLst/>
          </a:prstGeom>
          <a:solidFill>
            <a:srgbClr val="E1F3F3"/>
          </a:solidFill>
          <a:ln w="9525">
            <a:noFill/>
          </a:ln>
        </p:spPr>
        <p:txBody>
          <a:bodyPr>
            <a:spAutoFit/>
          </a:bodyPr>
          <a:p>
            <a:r>
              <a:rPr lang="en-US" altLang="zh-CN" sz="2400" b="1">
                <a:solidFill>
                  <a:srgbClr val="0000FF"/>
                </a:solidFill>
                <a:ea typeface="宋体" panose="02010600030101010101" pitchFamily="2" charset="-122"/>
              </a:rPr>
              <a:t>     </a:t>
            </a:r>
            <a:r>
              <a:rPr lang="zh-CN" altLang="en-US" sz="2400" b="1">
                <a:solidFill>
                  <a:srgbClr val="0000FF"/>
                </a:solidFill>
                <a:ea typeface="宋体" panose="02010600030101010101" pitchFamily="2" charset="-122"/>
              </a:rPr>
              <a:t>老师你知道吗，你上课严肃的样子让我们害怕，但你与我们爬山时对我们的照顾，又让我们觉得你很亲切，暑假回来，我们再一起去爬山，约吗？</a:t>
            </a:r>
            <a:endParaRPr lang="zh-CN" altLang="en-US" sz="2400" b="1">
              <a:solidFill>
                <a:srgbClr val="0000FF"/>
              </a:solidFill>
              <a:ea typeface="宋体" panose="02010600030101010101" pitchFamily="2" charset="-122"/>
            </a:endParaRPr>
          </a:p>
        </p:txBody>
      </p:sp>
      <p:sp>
        <p:nvSpPr>
          <p:cNvPr id="3077" name="文本框 3076"/>
          <p:cNvSpPr txBox="1"/>
          <p:nvPr/>
        </p:nvSpPr>
        <p:spPr>
          <a:xfrm>
            <a:off x="0" y="5516563"/>
            <a:ext cx="9144000" cy="822325"/>
          </a:xfrm>
          <a:prstGeom prst="rect">
            <a:avLst/>
          </a:prstGeom>
          <a:solidFill>
            <a:schemeClr val="bg1"/>
          </a:solidFill>
          <a:ln w="9525">
            <a:noFill/>
          </a:ln>
        </p:spPr>
        <p:txBody>
          <a:bodyPr>
            <a:spAutoFit/>
          </a:bodyPr>
          <a:p>
            <a:pPr>
              <a:spcBef>
                <a:spcPct val="50000"/>
              </a:spcBef>
            </a:pPr>
            <a:r>
              <a:rPr lang="zh-CN" altLang="en-US" sz="2400" b="1" dirty="0">
                <a:solidFill>
                  <a:srgbClr val="FF3300"/>
                </a:solidFill>
                <a:ea typeface="宋体" panose="02010600030101010101" pitchFamily="2" charset="-122"/>
              </a:rPr>
              <a:t>老师告诉你一个秘密，你那次输给班长，还害你一个星期都在研究的字牌游戏，其实是我们乘你不注意偷偷换了牌。哈哈</a:t>
            </a:r>
            <a:endParaRPr lang="zh-CN" altLang="en-US" sz="2400" b="1" dirty="0">
              <a:solidFill>
                <a:srgbClr val="FF3300"/>
              </a:solidFill>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073"/>
                                        </p:tgtEl>
                                        <p:attrNameLst>
                                          <p:attrName>style.visibility</p:attrName>
                                        </p:attrNameLst>
                                      </p:cBhvr>
                                      <p:to>
                                        <p:strVal val="visible"/>
                                      </p:to>
                                    </p:set>
                                    <p:animEffect transition="in" filter="diamond(in)">
                                      <p:cBhvr>
                                        <p:cTn id="7" dur="2000"/>
                                        <p:tgtEl>
                                          <p:spTgt spid="307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p:cTn id="12" dur="1000" fill="hold"/>
                                        <p:tgtEl>
                                          <p:spTgt spid="3074"/>
                                        </p:tgtEl>
                                        <p:attrNameLst>
                                          <p:attrName>ppt_y</p:attrName>
                                        </p:attrNameLst>
                                      </p:cBhvr>
                                      <p:tavLst>
                                        <p:tav tm="0">
                                          <p:val>
                                            <p:strVal val="#ppt_y+.1"/>
                                          </p:val>
                                        </p:tav>
                                        <p:tav tm="100000">
                                          <p:val>
                                            <p:strVal val="#ppt_y"/>
                                          </p:val>
                                        </p:tav>
                                      </p:tavLst>
                                    </p:anim>
                                    <p:animEffect transition="in" filter="fade">
                                      <p:cBhvr>
                                        <p:cTn id="13" dur="1000"/>
                                        <p:tgtEl>
                                          <p:spTgt spid="3074"/>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075"/>
                                        </p:tgtEl>
                                        <p:attrNameLst>
                                          <p:attrName>style.visibility</p:attrName>
                                        </p:attrNameLst>
                                      </p:cBhvr>
                                      <p:to>
                                        <p:strVal val="visible"/>
                                      </p:to>
                                    </p:set>
                                    <p:anim calcmode="lin" valueType="num">
                                      <p:cBhvr>
                                        <p:cTn id="18" dur="1000" fill="hold"/>
                                        <p:tgtEl>
                                          <p:spTgt spid="3075"/>
                                        </p:tgtEl>
                                        <p:attrNameLst>
                                          <p:attrName>ppt_y</p:attrName>
                                        </p:attrNameLst>
                                      </p:cBhvr>
                                      <p:tavLst>
                                        <p:tav tm="0">
                                          <p:val>
                                            <p:strVal val="#ppt_y+.1"/>
                                          </p:val>
                                        </p:tav>
                                        <p:tav tm="100000">
                                          <p:val>
                                            <p:strVal val="#ppt_y"/>
                                          </p:val>
                                        </p:tav>
                                      </p:tavLst>
                                    </p:anim>
                                    <p:animEffect transition="in" filter="fade">
                                      <p:cBhvr>
                                        <p:cTn id="19" dur="1000"/>
                                        <p:tgtEl>
                                          <p:spTgt spid="3075"/>
                                        </p:tgtEl>
                                      </p:cBhvr>
                                    </p:animEffect>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3077"/>
                                        </p:tgtEl>
                                        <p:attrNameLst>
                                          <p:attrName>style.visibility</p:attrName>
                                        </p:attrNameLst>
                                      </p:cBhvr>
                                      <p:to>
                                        <p:strVal val="visible"/>
                                      </p:to>
                                    </p:set>
                                    <p:animEffect transition="in" filter="diamond(in)">
                                      <p:cBhvr>
                                        <p:cTn id="24" dur="20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3" grpId="0" animBg="1" advAuto="1000"/>
      <p:bldP spid="3074" grpId="0" animBg="1" advAuto="1000"/>
      <p:bldP spid="3075" grpId="0" animBg="1" advAuto="1000"/>
      <p:bldP spid="3077"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4097" name="Picture 2" descr="http://cn.dreamstime.com/%e9%bb%91%e6%9d%bf%e5%9b%be%e6%a0%87%e8%ba%ab%e5%88%86-thumb16460329.jpg"/>
          <p:cNvPicPr>
            <a:picLocks noRot="1" noChangeAspect="1"/>
          </p:cNvPicPr>
          <p:nvPr/>
        </p:nvPicPr>
        <p:blipFill>
          <a:blip r:embed="rId1"/>
          <a:srcRect l="11809" t="11809" r="14760" b="30510"/>
          <a:stretch>
            <a:fillRect/>
          </a:stretch>
        </p:blipFill>
        <p:spPr>
          <a:xfrm>
            <a:off x="0" y="0"/>
            <a:ext cx="5292725" cy="908050"/>
          </a:xfrm>
          <a:prstGeom prst="rect">
            <a:avLst/>
          </a:prstGeom>
          <a:noFill/>
          <a:ln w="9525">
            <a:noFill/>
          </a:ln>
        </p:spPr>
      </p:pic>
      <p:sp>
        <p:nvSpPr>
          <p:cNvPr id="4098" name="TextArt 对象1"/>
          <p:cNvSpPr/>
          <p:nvPr/>
        </p:nvSpPr>
        <p:spPr>
          <a:xfrm>
            <a:off x="323850" y="0"/>
            <a:ext cx="3024188" cy="649288"/>
          </a:xfrm>
          <a:prstGeom prst="rect">
            <a:avLst/>
          </a:prstGeom>
        </p:spPr>
        <p:txBody>
          <a:bodyPr wrap="none" fromWordArt="1">
            <a:prstTxWarp prst="textDoubleWave1">
              <a:avLst>
                <a:gd name="adj1" fmla="val 10000"/>
                <a:gd name="adj2" fmla="val 0"/>
              </a:avLst>
            </a:prstTxWarp>
            <a:normAutofit/>
          </a:bodyPr>
          <a:p>
            <a:pPr algn="ctr"/>
            <a:r>
              <a:rPr lang="zh-CN" altLang="en-US" sz="3600" b="1" spc="-360">
                <a:ln w="12700" cap="flat" cmpd="sng">
                  <a:solidFill>
                    <a:srgbClr val="FF0066"/>
                  </a:solidFill>
                  <a:prstDash val="solid"/>
                  <a:headEnd type="none" w="med" len="med"/>
                  <a:tailEnd type="none" w="med" len="med"/>
                </a:ln>
                <a:solidFill>
                  <a:srgbClr val="FF0000"/>
                </a:solidFill>
                <a:effectLst>
                  <a:outerShdw sy="50000" rotWithShape="0">
                    <a:srgbClr val="000099">
                      <a:alpha val="50000"/>
                    </a:srgbClr>
                  </a:outerShdw>
                </a:effectLst>
                <a:latin typeface="华文新魏" panose="02010800040101010101" pitchFamily="2" charset="-122"/>
                <a:ea typeface="华文新魏" panose="02010800040101010101" pitchFamily="2" charset="-122"/>
              </a:rPr>
              <a:t>活动一：填一填</a:t>
            </a:r>
            <a:endParaRPr lang="zh-CN" altLang="en-US" sz="3600" b="1" spc="-360">
              <a:ln w="12700" cap="flat" cmpd="sng">
                <a:solidFill>
                  <a:srgbClr val="FF0066"/>
                </a:solidFill>
                <a:prstDash val="solid"/>
                <a:headEnd type="none" w="med" len="med"/>
                <a:tailEnd type="none" w="med" len="med"/>
              </a:ln>
              <a:solidFill>
                <a:srgbClr val="FF0000"/>
              </a:solidFill>
              <a:effectLst>
                <a:outerShdw sy="50000" rotWithShape="0">
                  <a:srgbClr val="000099">
                    <a:alpha val="50000"/>
                  </a:srgbClr>
                </a:outerShdw>
              </a:effectLst>
              <a:latin typeface="华文新魏" panose="02010800040101010101" pitchFamily="2" charset="-122"/>
              <a:ea typeface="华文新魏" panose="02010800040101010101" pitchFamily="2" charset="-122"/>
            </a:endParaRPr>
          </a:p>
        </p:txBody>
      </p:sp>
      <p:sp>
        <p:nvSpPr>
          <p:cNvPr id="4099" name="文本框2"/>
          <p:cNvSpPr txBox="1"/>
          <p:nvPr/>
        </p:nvSpPr>
        <p:spPr>
          <a:xfrm>
            <a:off x="0" y="981075"/>
            <a:ext cx="9144000" cy="457200"/>
          </a:xfrm>
          <a:prstGeom prst="rect">
            <a:avLst/>
          </a:prstGeom>
          <a:solidFill>
            <a:srgbClr val="FFFF99"/>
          </a:solidFill>
          <a:ln w="9525">
            <a:noFill/>
          </a:ln>
        </p:spPr>
        <p:txBody>
          <a:bodyPr>
            <a:spAutoFit/>
          </a:bodyPr>
          <a:p>
            <a:r>
              <a:rPr lang="zh-CN" altLang="en-US" sz="2400" b="1">
                <a:solidFill>
                  <a:srgbClr val="0000FF"/>
                </a:solidFill>
                <a:ea typeface="宋体" panose="02010600030101010101" pitchFamily="2" charset="-122"/>
              </a:rPr>
              <a:t>你与老师有哪些方面的交往？在交往过程中，老师扮演什么角色？</a:t>
            </a:r>
            <a:endParaRPr lang="zh-CN" altLang="en-US" sz="2400" b="1">
              <a:solidFill>
                <a:srgbClr val="0000FF"/>
              </a:solidFill>
              <a:ea typeface="宋体" panose="02010600030101010101" pitchFamily="2" charset="-122"/>
            </a:endParaRPr>
          </a:p>
        </p:txBody>
      </p:sp>
      <p:sp>
        <p:nvSpPr>
          <p:cNvPr id="4100" name="文本框1"/>
          <p:cNvSpPr txBox="1"/>
          <p:nvPr/>
        </p:nvSpPr>
        <p:spPr>
          <a:xfrm>
            <a:off x="0" y="1773238"/>
            <a:ext cx="9144000" cy="519112"/>
          </a:xfrm>
          <a:prstGeom prst="rect">
            <a:avLst/>
          </a:prstGeom>
          <a:solidFill>
            <a:srgbClr val="993300">
              <a:alpha val="79999"/>
            </a:srgbClr>
          </a:solidFill>
          <a:ln w="9525">
            <a:noFill/>
          </a:ln>
        </p:spPr>
        <p:txBody>
          <a:bodyPr>
            <a:spAutoFit/>
          </a:bodyPr>
          <a:p>
            <a:r>
              <a:rPr lang="en-US" altLang="zh-CN" sz="2800">
                <a:solidFill>
                  <a:srgbClr val="FFFFFF"/>
                </a:solidFill>
                <a:latin typeface="黑体" panose="02010609060101010101" pitchFamily="49" charset="-122"/>
                <a:ea typeface="黑体" panose="02010609060101010101" pitchFamily="49" charset="-122"/>
              </a:rPr>
              <a:t>   </a:t>
            </a:r>
            <a:r>
              <a:rPr lang="zh-CN" altLang="en-US" sz="2800" b="1">
                <a:solidFill>
                  <a:srgbClr val="FFFFFF"/>
                </a:solidFill>
                <a:latin typeface="黑体" panose="02010609060101010101" pitchFamily="49" charset="-122"/>
                <a:ea typeface="黑体" panose="02010609060101010101" pitchFamily="49" charset="-122"/>
              </a:rPr>
              <a:t>与师生交往场景              </a:t>
            </a:r>
            <a:r>
              <a:rPr lang="zh-CN" altLang="en-US" sz="2800" b="1">
                <a:solidFill>
                  <a:srgbClr val="FFFFFF"/>
                </a:solidFill>
                <a:ea typeface="宋体" panose="02010600030101010101" pitchFamily="2" charset="-122"/>
              </a:rPr>
              <a:t>老师的角色</a:t>
            </a:r>
            <a:endParaRPr lang="zh-CN" altLang="en-US" sz="2800" b="1">
              <a:solidFill>
                <a:srgbClr val="FFFFFF"/>
              </a:solidFill>
              <a:ea typeface="宋体" panose="02010600030101010101" pitchFamily="2" charset="-122"/>
            </a:endParaRPr>
          </a:p>
        </p:txBody>
      </p:sp>
      <p:sp>
        <p:nvSpPr>
          <p:cNvPr id="4101" name="文本框3"/>
          <p:cNvSpPr txBox="1"/>
          <p:nvPr/>
        </p:nvSpPr>
        <p:spPr>
          <a:xfrm>
            <a:off x="0" y="2565400"/>
            <a:ext cx="9144000" cy="1160463"/>
          </a:xfrm>
          <a:prstGeom prst="rect">
            <a:avLst/>
          </a:prstGeom>
          <a:solidFill>
            <a:srgbClr val="669900">
              <a:alpha val="68999"/>
            </a:srgbClr>
          </a:solidFill>
          <a:ln w="9525">
            <a:noFill/>
          </a:ln>
        </p:spPr>
        <p:txBody>
          <a:bodyPr>
            <a:spAutoFit/>
          </a:bodyPr>
          <a:p>
            <a:pPr>
              <a:buClrTx/>
            </a:pPr>
            <a:r>
              <a:rPr lang="en-US" altLang="zh-CN" sz="2800" b="1">
                <a:solidFill>
                  <a:schemeClr val="bg1"/>
                </a:solidFill>
                <a:latin typeface="黑体" panose="02010609060101010101" pitchFamily="49" charset="-122"/>
                <a:ea typeface="黑体" panose="02010609060101010101" pitchFamily="49" charset="-122"/>
              </a:rPr>
              <a:t>    </a:t>
            </a:r>
            <a:r>
              <a:rPr lang="zh-CN" altLang="en-US" sz="2800" b="1">
                <a:solidFill>
                  <a:schemeClr val="bg1"/>
                </a:solidFill>
                <a:latin typeface="黑体" panose="02010609060101010101" pitchFamily="49" charset="-122"/>
                <a:ea typeface="黑体" panose="02010609060101010101" pitchFamily="49" charset="-122"/>
              </a:rPr>
              <a:t>学习生活</a:t>
            </a:r>
            <a:r>
              <a:rPr lang="zh-CN" altLang="en-US" sz="2800" b="1">
                <a:latin typeface="黑体" panose="02010609060101010101" pitchFamily="49" charset="-122"/>
                <a:ea typeface="黑体" panose="02010609060101010101" pitchFamily="49" charset="-122"/>
              </a:rPr>
              <a:t>                  </a:t>
            </a:r>
            <a:r>
              <a:rPr lang="zh-CN" altLang="en-US" sz="2800" b="1">
                <a:solidFill>
                  <a:schemeClr val="bg1"/>
                </a:solidFill>
                <a:latin typeface="黑体" panose="02010609060101010101" pitchFamily="49" charset="-122"/>
                <a:ea typeface="黑体" panose="02010609060101010101" pitchFamily="49" charset="-122"/>
              </a:rPr>
              <a:t>引导者、参与者</a:t>
            </a:r>
            <a:endParaRPr lang="zh-CN" altLang="en-US" sz="2800" b="1">
              <a:solidFill>
                <a:schemeClr val="bg1"/>
              </a:solidFill>
              <a:latin typeface="黑体" panose="02010609060101010101" pitchFamily="49" charset="-122"/>
              <a:ea typeface="黑体" panose="02010609060101010101" pitchFamily="49" charset="-122"/>
            </a:endParaRPr>
          </a:p>
          <a:p>
            <a:pPr>
              <a:spcBef>
                <a:spcPts val="1675"/>
              </a:spcBef>
              <a:buClrTx/>
            </a:pPr>
            <a:endParaRPr lang="zh-CN" altLang="en-US" sz="2800" b="1">
              <a:solidFill>
                <a:schemeClr val="bg1"/>
              </a:solidFill>
              <a:latin typeface="黑体" panose="02010609060101010101" pitchFamily="49" charset="-122"/>
              <a:ea typeface="黑体" panose="02010609060101010101" pitchFamily="49" charset="-122"/>
            </a:endParaRPr>
          </a:p>
        </p:txBody>
      </p:sp>
      <p:sp>
        <p:nvSpPr>
          <p:cNvPr id="4102" name="文本框6"/>
          <p:cNvSpPr txBox="1"/>
          <p:nvPr/>
        </p:nvSpPr>
        <p:spPr>
          <a:xfrm>
            <a:off x="0" y="3429000"/>
            <a:ext cx="9144000" cy="1160463"/>
          </a:xfrm>
          <a:prstGeom prst="rect">
            <a:avLst/>
          </a:prstGeom>
          <a:solidFill>
            <a:srgbClr val="FFCC99"/>
          </a:solidFill>
          <a:ln w="9525">
            <a:noFill/>
          </a:ln>
        </p:spPr>
        <p:txBody>
          <a:bodyPr>
            <a:spAutoFit/>
          </a:bodyPr>
          <a:p>
            <a:pPr>
              <a:buClrTx/>
            </a:pPr>
            <a:r>
              <a:rPr lang="en-US" altLang="zh-CN">
                <a:ea typeface="宋体" panose="02010600030101010101" pitchFamily="2" charset="-122"/>
              </a:rPr>
              <a:t>               </a:t>
            </a:r>
            <a:r>
              <a:rPr lang="zh-CN" altLang="en-US" sz="2800" b="1">
                <a:solidFill>
                  <a:schemeClr val="accent2"/>
                </a:solidFill>
                <a:latin typeface="黑体" panose="02010609060101010101" pitchFamily="49" charset="-122"/>
                <a:ea typeface="黑体" panose="02010609060101010101" pitchFamily="49" charset="-122"/>
              </a:rPr>
              <a:t>集体活动                    组织者</a:t>
            </a:r>
            <a:endParaRPr lang="zh-CN" altLang="en-US" sz="2800" b="1">
              <a:solidFill>
                <a:schemeClr val="accent2"/>
              </a:solidFill>
              <a:latin typeface="黑体" panose="02010609060101010101" pitchFamily="49" charset="-122"/>
              <a:ea typeface="黑体" panose="02010609060101010101" pitchFamily="49" charset="-122"/>
            </a:endParaRPr>
          </a:p>
          <a:p>
            <a:pPr>
              <a:spcBef>
                <a:spcPts val="1675"/>
              </a:spcBef>
              <a:buClrTx/>
            </a:pPr>
            <a:endParaRPr lang="zh-CN" altLang="en-US" sz="2800" b="1">
              <a:solidFill>
                <a:schemeClr val="accent2"/>
              </a:solidFill>
              <a:latin typeface="黑体" panose="02010609060101010101" pitchFamily="49" charset="-122"/>
              <a:ea typeface="黑体" panose="02010609060101010101" pitchFamily="49" charset="-122"/>
            </a:endParaRPr>
          </a:p>
        </p:txBody>
      </p:sp>
      <p:sp>
        <p:nvSpPr>
          <p:cNvPr id="4103" name="文本框5"/>
          <p:cNvSpPr txBox="1"/>
          <p:nvPr/>
        </p:nvSpPr>
        <p:spPr>
          <a:xfrm>
            <a:off x="0" y="4292600"/>
            <a:ext cx="9144000" cy="1160463"/>
          </a:xfrm>
          <a:prstGeom prst="rect">
            <a:avLst/>
          </a:prstGeom>
          <a:solidFill>
            <a:srgbClr val="FF9900">
              <a:alpha val="89000"/>
            </a:srgbClr>
          </a:solidFill>
          <a:ln w="9525">
            <a:noFill/>
          </a:ln>
        </p:spPr>
        <p:txBody>
          <a:bodyPr>
            <a:spAutoFit/>
          </a:bodyPr>
          <a:p>
            <a:pPr>
              <a:buClrTx/>
            </a:pPr>
            <a:r>
              <a:rPr lang="en-US" altLang="zh-CN">
                <a:ea typeface="宋体" panose="02010600030101010101" pitchFamily="2" charset="-122"/>
              </a:rPr>
              <a:t>            </a:t>
            </a:r>
            <a:r>
              <a:rPr lang="zh-CN" altLang="en-US" sz="2800" b="1">
                <a:latin typeface="黑体" panose="02010609060101010101" pitchFamily="49" charset="-122"/>
                <a:ea typeface="黑体" panose="02010609060101010101" pitchFamily="49" charset="-122"/>
              </a:rPr>
              <a:t>课外生活                   陪伴者、朋友</a:t>
            </a:r>
            <a:endParaRPr lang="zh-CN" altLang="en-US" sz="2800" b="1">
              <a:latin typeface="黑体" panose="02010609060101010101" pitchFamily="49" charset="-122"/>
              <a:ea typeface="黑体" panose="02010609060101010101" pitchFamily="49" charset="-122"/>
            </a:endParaRPr>
          </a:p>
          <a:p>
            <a:pPr>
              <a:spcBef>
                <a:spcPts val="1675"/>
              </a:spcBef>
              <a:buClrTx/>
            </a:pPr>
            <a:endParaRPr lang="zh-CN" altLang="en-US" sz="2800" b="1">
              <a:latin typeface="黑体" panose="02010609060101010101" pitchFamily="49" charset="-122"/>
              <a:ea typeface="黑体" panose="02010609060101010101" pitchFamily="49" charset="-122"/>
            </a:endParaRPr>
          </a:p>
        </p:txBody>
      </p:sp>
      <p:sp>
        <p:nvSpPr>
          <p:cNvPr id="4104" name="文本框4"/>
          <p:cNvSpPr txBox="1"/>
          <p:nvPr/>
        </p:nvSpPr>
        <p:spPr>
          <a:xfrm>
            <a:off x="0" y="5516563"/>
            <a:ext cx="9144000" cy="519112"/>
          </a:xfrm>
          <a:prstGeom prst="rect">
            <a:avLst/>
          </a:prstGeom>
          <a:solidFill>
            <a:srgbClr val="9966FF">
              <a:alpha val="29999"/>
            </a:srgbClr>
          </a:solidFill>
          <a:ln w="9525">
            <a:noFill/>
          </a:ln>
        </p:spPr>
        <p:txBody>
          <a:bodyPr>
            <a:spAutoFit/>
          </a:bodyPr>
          <a:p>
            <a:pPr>
              <a:buClrTx/>
            </a:pPr>
            <a:r>
              <a:rPr lang="en-US" altLang="zh-CN" sz="2800" b="1">
                <a:latin typeface="黑体" panose="02010609060101010101" pitchFamily="49" charset="-122"/>
                <a:ea typeface="黑体" panose="02010609060101010101" pitchFamily="49" charset="-122"/>
              </a:rPr>
              <a:t>        ……                    ……</a:t>
            </a:r>
            <a:endParaRPr lang="en-US" altLang="zh-CN" sz="2800" b="1">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00"/>
                                        </p:tgtEl>
                                        <p:attrNameLst>
                                          <p:attrName>style.visibility</p:attrName>
                                        </p:attrNameLst>
                                      </p:cBhvr>
                                      <p:to>
                                        <p:strVal val="visible"/>
                                      </p:to>
                                    </p:set>
                                    <p:anim calcmode="lin" valueType="num">
                                      <p:cBhvr>
                                        <p:cTn id="7" dur="500" fill="hold"/>
                                        <p:tgtEl>
                                          <p:spTgt spid="4100"/>
                                        </p:tgtEl>
                                        <p:attrNameLst>
                                          <p:attrName>ppt_x</p:attrName>
                                        </p:attrNameLst>
                                      </p:cBhvr>
                                      <p:tavLst>
                                        <p:tav tm="0">
                                          <p:val>
                                            <p:strVal val="ppt_x"/>
                                          </p:val>
                                        </p:tav>
                                        <p:tav tm="100000">
                                          <p:val>
                                            <p:strVal val="ppt_x"/>
                                          </p:val>
                                        </p:tav>
                                      </p:tavLst>
                                    </p:anim>
                                    <p:anim calcmode="lin" valueType="num">
                                      <p:cBhvr>
                                        <p:cTn id="8" dur="500" fill="hold"/>
                                        <p:tgtEl>
                                          <p:spTgt spid="4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4101"/>
                                        </p:tgtEl>
                                        <p:attrNameLst>
                                          <p:attrName>style.visibility</p:attrName>
                                        </p:attrNameLst>
                                      </p:cBhvr>
                                      <p:to>
                                        <p:strVal val="visible"/>
                                      </p:to>
                                    </p:set>
                                    <p:animEffect transition="in" filter="diamond(in)">
                                      <p:cBhvr>
                                        <p:cTn id="13" dur="1000"/>
                                        <p:tgtEl>
                                          <p:spTgt spid="4101"/>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4102"/>
                                        </p:tgtEl>
                                        <p:attrNameLst>
                                          <p:attrName>style.visibility</p:attrName>
                                        </p:attrNameLst>
                                      </p:cBhvr>
                                      <p:to>
                                        <p:strVal val="visible"/>
                                      </p:to>
                                    </p:set>
                                    <p:animEffect transition="in" filter="diamond(in)">
                                      <p:cBhvr>
                                        <p:cTn id="18" dur="1000"/>
                                        <p:tgtEl>
                                          <p:spTgt spid="4102"/>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4103"/>
                                        </p:tgtEl>
                                        <p:attrNameLst>
                                          <p:attrName>style.visibility</p:attrName>
                                        </p:attrNameLst>
                                      </p:cBhvr>
                                      <p:to>
                                        <p:strVal val="visible"/>
                                      </p:to>
                                    </p:set>
                                    <p:animEffect transition="in" filter="diamond(in)">
                                      <p:cBhvr>
                                        <p:cTn id="23" dur="1000"/>
                                        <p:tgtEl>
                                          <p:spTgt spid="4103"/>
                                        </p:tgtEl>
                                      </p:cBhvr>
                                    </p:animEffec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4104"/>
                                        </p:tgtEl>
                                        <p:attrNameLst>
                                          <p:attrName>style.visibility</p:attrName>
                                        </p:attrNameLst>
                                      </p:cBhvr>
                                      <p:to>
                                        <p:strVal val="visible"/>
                                      </p:to>
                                    </p:set>
                                    <p:animEffect transition="in" filter="diamond(in)">
                                      <p:cBhvr>
                                        <p:cTn id="28" dur="1000"/>
                                        <p:tgtEl>
                                          <p:spTgt spid="4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animBg="1" advAuto="1000"/>
      <p:bldP spid="4101" grpId="0" animBg="1" advAuto="1000"/>
      <p:bldP spid="4102" grpId="0" animBg="1" advAuto="1000"/>
      <p:bldP spid="4103" grpId="0" animBg="1" advAuto="1000"/>
      <p:bldP spid="4104" grpId="0" animBg="1" advAuto="100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121" name="幻灯片文本1"/>
          <p:cNvSpPr/>
          <p:nvPr>
            <p:ph type="body" idx="4294967295"/>
          </p:nvPr>
        </p:nvSpPr>
        <p:spPr>
          <a:xfrm>
            <a:off x="0" y="1412875"/>
            <a:ext cx="9144000" cy="3529013"/>
          </a:xfrm>
          <a:solidFill>
            <a:schemeClr val="bg1">
              <a:alpha val="100000"/>
            </a:schemeClr>
          </a:solidFill>
          <a:ln/>
        </p:spPr>
        <p:txBody>
          <a:bodyPr wrap="square" lIns="91440" tIns="45720" rIns="91440" bIns="45720" anchor="t" anchorCtr="0"/>
          <a:p>
            <a:pPr>
              <a:buClrTx/>
              <a:buSzTx/>
              <a:buFontTx/>
            </a:pPr>
            <a:r>
              <a:rPr lang="en-US" altLang="zh-CN"/>
              <a:t>  </a:t>
            </a:r>
            <a:r>
              <a:rPr lang="zh-CN" altLang="en-US" b="1">
                <a:solidFill>
                  <a:srgbClr val="FF0000"/>
                </a:solidFill>
                <a:latin typeface="黑体" panose="02010609060101010101" pitchFamily="49" charset="-122"/>
              </a:rPr>
              <a:t>教学相长</a:t>
            </a:r>
            <a:endParaRPr lang="zh-CN" altLang="en-US" b="1">
              <a:solidFill>
                <a:srgbClr val="FF0000"/>
              </a:solidFill>
              <a:latin typeface="黑体" panose="02010609060101010101" pitchFamily="49" charset="-122"/>
            </a:endParaRPr>
          </a:p>
          <a:p>
            <a:pPr>
              <a:buClr>
                <a:schemeClr val="tx1"/>
              </a:buClr>
              <a:buSzTx/>
              <a:buFontTx/>
              <a:buNone/>
            </a:pPr>
            <a:r>
              <a:rPr lang="zh-CN" altLang="en-US" b="1">
                <a:solidFill>
                  <a:srgbClr val="FF0000"/>
                </a:solidFill>
                <a:latin typeface="黑体" panose="02010609060101010101" pitchFamily="49" charset="-122"/>
              </a:rPr>
              <a:t>      教与学是师生相互陪伴、相互促进。共同成长的过程。</a:t>
            </a:r>
            <a:endParaRPr lang="zh-CN" altLang="en-US" b="1">
              <a:solidFill>
                <a:srgbClr val="0000FF"/>
              </a:solidFill>
              <a:latin typeface="黑体" panose="02010609060101010101" pitchFamily="49" charset="-122"/>
            </a:endParaRPr>
          </a:p>
          <a:p>
            <a:pPr>
              <a:buClr>
                <a:schemeClr val="tx1"/>
              </a:buClr>
              <a:buSzTx/>
              <a:buFontTx/>
              <a:buNone/>
            </a:pPr>
            <a:r>
              <a:rPr lang="zh-CN" altLang="en-US" b="1">
                <a:solidFill>
                  <a:srgbClr val="FF0000"/>
                </a:solidFill>
                <a:latin typeface="黑体" panose="02010609060101010101" pitchFamily="49" charset="-122"/>
              </a:rPr>
              <a:t>         一方面，我们的学习离不开老师的引领和指导；另一方面，我们与老师交流互动，也可以促进老师更好地“教”。</a:t>
            </a:r>
            <a:endParaRPr lang="zh-CN" altLang="en-US" b="1">
              <a:solidFill>
                <a:srgbClr val="FF0000"/>
              </a:solidFill>
              <a:latin typeface="黑体" panose="02010609060101010101" pitchFamily="49" charset="-122"/>
            </a:endParaRPr>
          </a:p>
        </p:txBody>
      </p:sp>
      <p:grpSp>
        <p:nvGrpSpPr>
          <p:cNvPr id="5122" name="组1"/>
          <p:cNvGrpSpPr/>
          <p:nvPr/>
        </p:nvGrpSpPr>
        <p:grpSpPr>
          <a:xfrm>
            <a:off x="0" y="188913"/>
            <a:ext cx="5003800" cy="908050"/>
            <a:chOff x="0" y="0"/>
            <a:chExt cx="10000" cy="10000"/>
          </a:xfrm>
        </p:grpSpPr>
        <p:pic>
          <p:nvPicPr>
            <p:cNvPr id="5123" name="Picture 2" descr="http://cn.dreamstime.com/%e9%bb%91%e6%9d%bf%e5%9b%be%e6%a0%87%e8%ba%ab%e5%88%86-thumb16460329.jpg"/>
            <p:cNvPicPr>
              <a:picLocks noRot="1" noChangeAspect="1"/>
            </p:cNvPicPr>
            <p:nvPr/>
          </p:nvPicPr>
          <p:blipFill>
            <a:blip r:embed="rId1">
              <a:lum/>
            </a:blip>
            <a:srcRect l="11809" t="11809" r="14760" b="30510"/>
            <a:stretch>
              <a:fillRect/>
            </a:stretch>
          </p:blipFill>
          <p:spPr>
            <a:xfrm>
              <a:off x="0" y="0"/>
              <a:ext cx="10000" cy="10000"/>
            </a:xfrm>
            <a:prstGeom prst="rect">
              <a:avLst/>
            </a:prstGeom>
            <a:noFill/>
            <a:ln w="9525">
              <a:noFill/>
            </a:ln>
          </p:spPr>
        </p:pic>
        <p:sp>
          <p:nvSpPr>
            <p:cNvPr id="5124" name="矩形 6145"/>
            <p:cNvSpPr/>
            <p:nvPr/>
          </p:nvSpPr>
          <p:spPr>
            <a:xfrm>
              <a:off x="936" y="2080"/>
              <a:ext cx="5777" cy="5403"/>
            </a:xfrm>
          </p:spPr>
          <p:txBody>
            <a:bodyPr wrap="none" fromWordArt="1">
              <a:normAutofit/>
            </a:bodyPr>
            <a:p>
              <a:pPr algn="ctr"/>
              <a:r>
                <a:rPr lang="zh-CN" altLang="en-US" sz="3600" b="1">
                  <a:ln w="12700" cap="flat" cmpd="sng">
                    <a:solidFill>
                      <a:srgbClr val="EAEAEA"/>
                    </a:solidFill>
                    <a:prstDash val="solid"/>
                    <a:headEnd type="none" w="med" len="med"/>
                    <a:tailEnd type="none" w="med" len="med"/>
                  </a:ln>
                  <a:gradFill rotWithShape="0">
                    <a:gsLst>
                      <a:gs pos="0">
                        <a:srgbClr val="A603AB">
                          <a:alpha val="100000"/>
                        </a:srgbClr>
                      </a:gs>
                      <a:gs pos="22000">
                        <a:srgbClr val="0819FB">
                          <a:alpha val="100000"/>
                        </a:srgbClr>
                      </a:gs>
                      <a:gs pos="36000">
                        <a:srgbClr val="1A8D48">
                          <a:alpha val="100000"/>
                        </a:srgbClr>
                      </a:gs>
                      <a:gs pos="53001">
                        <a:srgbClr val="FFFF00">
                          <a:alpha val="100000"/>
                        </a:srgbClr>
                      </a:gs>
                      <a:gs pos="73001">
                        <a:srgbClr val="EE3F17">
                          <a:alpha val="100000"/>
                        </a:srgbClr>
                      </a:gs>
                      <a:gs pos="89001">
                        <a:srgbClr val="E81766">
                          <a:alpha val="100000"/>
                        </a:srgbClr>
                      </a:gs>
                      <a:gs pos="100000">
                        <a:srgbClr val="A603AB">
                          <a:alpha val="100000"/>
                        </a:srgbClr>
                      </a:gs>
                    </a:gsLst>
                    <a:lin ang="10800000" scaled="1"/>
                    <a:tileRect/>
                  </a:gradFill>
                  <a:latin typeface="楷体" panose="02010609060101010101" pitchFamily="49" charset="-122"/>
                  <a:ea typeface="楷体" panose="02010609060101010101" pitchFamily="49" charset="-122"/>
                </a:rPr>
                <a:t>◆感悟与收获</a:t>
              </a:r>
              <a:endParaRPr lang="zh-CN" altLang="en-US" sz="3600" b="1">
                <a:ln w="12700" cap="flat" cmpd="sng">
                  <a:solidFill>
                    <a:srgbClr val="EAEAEA"/>
                  </a:solidFill>
                  <a:prstDash val="solid"/>
                  <a:headEnd type="none" w="med" len="med"/>
                  <a:tailEnd type="none" w="med" len="med"/>
                </a:ln>
                <a:gradFill rotWithShape="0">
                  <a:gsLst>
                    <a:gs pos="0">
                      <a:srgbClr val="A603AB">
                        <a:alpha val="100000"/>
                      </a:srgbClr>
                    </a:gs>
                    <a:gs pos="22000">
                      <a:srgbClr val="0819FB">
                        <a:alpha val="100000"/>
                      </a:srgbClr>
                    </a:gs>
                    <a:gs pos="36000">
                      <a:srgbClr val="1A8D48">
                        <a:alpha val="100000"/>
                      </a:srgbClr>
                    </a:gs>
                    <a:gs pos="53001">
                      <a:srgbClr val="FFFF00">
                        <a:alpha val="100000"/>
                      </a:srgbClr>
                    </a:gs>
                    <a:gs pos="73001">
                      <a:srgbClr val="EE3F17">
                        <a:alpha val="100000"/>
                      </a:srgbClr>
                    </a:gs>
                    <a:gs pos="89001">
                      <a:srgbClr val="E81766">
                        <a:alpha val="100000"/>
                      </a:srgbClr>
                    </a:gs>
                    <a:gs pos="100000">
                      <a:srgbClr val="A603AB">
                        <a:alpha val="100000"/>
                      </a:srgbClr>
                    </a:gs>
                  </a:gsLst>
                  <a:lin ang="10800000" scaled="1"/>
                  <a:tileRect/>
                </a:gradFill>
                <a:latin typeface="楷体" panose="02010609060101010101" pitchFamily="49" charset="-122"/>
                <a:ea typeface="楷体" panose="02010609060101010101"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21">
                                            <p:txEl>
                                              <p:charRg st="0" end="7"/>
                                            </p:txEl>
                                          </p:spTgt>
                                        </p:tgtEl>
                                        <p:attrNameLst>
                                          <p:attrName>style.visibility</p:attrName>
                                        </p:attrNameLst>
                                      </p:cBhvr>
                                      <p:to>
                                        <p:strVal val="visible"/>
                                      </p:to>
                                    </p:set>
                                    <p:anim calcmode="lin" valueType="num">
                                      <p:cBhvr>
                                        <p:cTn id="7" dur="2000" fill="hold"/>
                                        <p:tgtEl>
                                          <p:spTgt spid="5121">
                                            <p:txEl>
                                              <p:charRg st="0" end="7"/>
                                            </p:txEl>
                                          </p:spTgt>
                                        </p:tgtEl>
                                        <p:attrNameLst>
                                          <p:attrName>ppt_x</p:attrName>
                                        </p:attrNameLst>
                                      </p:cBhvr>
                                      <p:tavLst>
                                        <p:tav tm="0">
                                          <p:val>
                                            <p:strVal val="ppt_x"/>
                                          </p:val>
                                        </p:tav>
                                        <p:tav tm="100000">
                                          <p:val>
                                            <p:strVal val="ppt_x"/>
                                          </p:val>
                                        </p:tav>
                                      </p:tavLst>
                                    </p:anim>
                                    <p:anim calcmode="lin" valueType="num">
                                      <p:cBhvr>
                                        <p:cTn id="8" dur="2000" fill="hold"/>
                                        <p:tgtEl>
                                          <p:spTgt spid="5121">
                                            <p:txEl>
                                              <p:charRg st="0" end="7"/>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1" nodeType="withEffect">
                                  <p:stCondLst>
                                    <p:cond delay="0"/>
                                  </p:stCondLst>
                                  <p:childTnLst>
                                    <p:set>
                                      <p:cBhvr>
                                        <p:cTn id="10" dur="1" fill="hold">
                                          <p:stCondLst>
                                            <p:cond delay="0"/>
                                          </p:stCondLst>
                                        </p:cTn>
                                        <p:tgtEl>
                                          <p:spTgt spid="5121">
                                            <p:txEl>
                                              <p:charRg st="7" end="38"/>
                                            </p:txEl>
                                          </p:spTgt>
                                        </p:tgtEl>
                                        <p:attrNameLst>
                                          <p:attrName>style.visibility</p:attrName>
                                        </p:attrNameLst>
                                      </p:cBhvr>
                                      <p:to>
                                        <p:strVal val="visible"/>
                                      </p:to>
                                    </p:set>
                                    <p:anim calcmode="lin" valueType="num">
                                      <p:cBhvr>
                                        <p:cTn id="11" dur="2000" fill="hold"/>
                                        <p:tgtEl>
                                          <p:spTgt spid="5121">
                                            <p:txEl>
                                              <p:charRg st="7" end="38"/>
                                            </p:txEl>
                                          </p:spTgt>
                                        </p:tgtEl>
                                        <p:attrNameLst>
                                          <p:attrName>ppt_x</p:attrName>
                                        </p:attrNameLst>
                                      </p:cBhvr>
                                      <p:tavLst>
                                        <p:tav tm="0">
                                          <p:val>
                                            <p:strVal val="ppt_x"/>
                                          </p:val>
                                        </p:tav>
                                        <p:tav tm="100000">
                                          <p:val>
                                            <p:strVal val="ppt_x"/>
                                          </p:val>
                                        </p:tav>
                                      </p:tavLst>
                                    </p:anim>
                                    <p:anim calcmode="lin" valueType="num">
                                      <p:cBhvr>
                                        <p:cTn id="12" dur="2000" fill="hold"/>
                                        <p:tgtEl>
                                          <p:spTgt spid="5121">
                                            <p:txEl>
                                              <p:charRg st="7" end="38"/>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2" nodeType="withEffect">
                                  <p:stCondLst>
                                    <p:cond delay="0"/>
                                  </p:stCondLst>
                                  <p:childTnLst>
                                    <p:set>
                                      <p:cBhvr>
                                        <p:cTn id="14" dur="1" fill="hold">
                                          <p:stCondLst>
                                            <p:cond delay="0"/>
                                          </p:stCondLst>
                                        </p:cTn>
                                        <p:tgtEl>
                                          <p:spTgt spid="5121">
                                            <p:txEl>
                                              <p:charRg st="38" end="98"/>
                                            </p:txEl>
                                          </p:spTgt>
                                        </p:tgtEl>
                                        <p:attrNameLst>
                                          <p:attrName>style.visibility</p:attrName>
                                        </p:attrNameLst>
                                      </p:cBhvr>
                                      <p:to>
                                        <p:strVal val="visible"/>
                                      </p:to>
                                    </p:set>
                                    <p:anim calcmode="lin" valueType="num">
                                      <p:cBhvr>
                                        <p:cTn id="15" dur="2000" fill="hold"/>
                                        <p:tgtEl>
                                          <p:spTgt spid="5121">
                                            <p:txEl>
                                              <p:charRg st="38" end="98"/>
                                            </p:txEl>
                                          </p:spTgt>
                                        </p:tgtEl>
                                        <p:attrNameLst>
                                          <p:attrName>ppt_x</p:attrName>
                                        </p:attrNameLst>
                                      </p:cBhvr>
                                      <p:tavLst>
                                        <p:tav tm="0">
                                          <p:val>
                                            <p:strVal val="ppt_x"/>
                                          </p:val>
                                        </p:tav>
                                        <p:tav tm="100000">
                                          <p:val>
                                            <p:strVal val="ppt_x"/>
                                          </p:val>
                                        </p:tav>
                                      </p:tavLst>
                                    </p:anim>
                                    <p:anim calcmode="lin" valueType="num">
                                      <p:cBhvr>
                                        <p:cTn id="16" dur="2000" fill="hold"/>
                                        <p:tgtEl>
                                          <p:spTgt spid="5121">
                                            <p:txEl>
                                              <p:charRg st="38" end="9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 grpId="0" animBg="1" advAuto="1000"/>
      <p:bldP spid="5121" grpId="1" animBg="1" advAuto="1000"/>
      <p:bldP spid="5121" grpId="2" animBg="1" advAuto="100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5" name="对象1" descr="C:\Documents and Settings\Administrator\桌面\993a50c2c8901542-bc00678bf1a35439-c46993617bd4c7d2e46cee844c937285.jpg"/>
          <p:cNvPicPr>
            <a:picLocks noRot="1" noChangeAspect="1"/>
          </p:cNvPicPr>
          <p:nvPr>
            <p:ph type="clipArt"/>
          </p:nvPr>
        </p:nvPicPr>
        <p:blipFill>
          <a:blip r:embed="rId1">
            <a:lum/>
          </a:blip>
          <a:srcRect b="17389"/>
          <a:stretch>
            <a:fillRect/>
          </a:stretch>
        </p:blipFill>
        <p:spPr>
          <a:xfrm>
            <a:off x="71438" y="2779713"/>
            <a:ext cx="2728912" cy="1454150"/>
          </a:xfrm>
          <a:ln/>
        </p:spPr>
      </p:pic>
      <p:pic>
        <p:nvPicPr>
          <p:cNvPr id="6146" name="图片模式1" descr="C:\Documents and Settings\Administrator\桌面\clip_image002.jpg"/>
          <p:cNvPicPr>
            <a:picLocks noRot="1" noChangeAspect="1"/>
          </p:cNvPicPr>
          <p:nvPr/>
        </p:nvPicPr>
        <p:blipFill>
          <a:blip r:embed="rId2">
            <a:lum/>
          </a:blip>
          <a:srcRect/>
          <a:stretch>
            <a:fillRect/>
          </a:stretch>
        </p:blipFill>
        <p:spPr>
          <a:xfrm rot="60588">
            <a:off x="3511550" y="2439988"/>
            <a:ext cx="2371725" cy="1782762"/>
          </a:xfrm>
          <a:prstGeom prst="rect">
            <a:avLst/>
          </a:prstGeom>
          <a:noFill/>
          <a:ln w="9525">
            <a:noFill/>
          </a:ln>
        </p:spPr>
      </p:pic>
      <p:pic>
        <p:nvPicPr>
          <p:cNvPr id="6147" name="图片模式2" descr="C:\Documents and Settings\Administrator\桌面\2fa03a6c65be575c-13d96cef0636d66e-7e8c432e02f69101f1fc4ceafb124741.jpg"/>
          <p:cNvPicPr>
            <a:picLocks noRot="1"/>
          </p:cNvPicPr>
          <p:nvPr/>
        </p:nvPicPr>
        <p:blipFill>
          <a:blip r:embed="rId3">
            <a:lum/>
          </a:blip>
          <a:srcRect l="63879" t="8690"/>
          <a:stretch>
            <a:fillRect/>
          </a:stretch>
        </p:blipFill>
        <p:spPr>
          <a:xfrm>
            <a:off x="6242050" y="2654300"/>
            <a:ext cx="2009775" cy="1741488"/>
          </a:xfrm>
          <a:prstGeom prst="rect">
            <a:avLst/>
          </a:prstGeom>
          <a:noFill/>
          <a:ln w="9525">
            <a:noFill/>
          </a:ln>
        </p:spPr>
      </p:pic>
      <p:sp>
        <p:nvSpPr>
          <p:cNvPr id="6148" name="图例1"/>
          <p:cNvSpPr/>
          <p:nvPr/>
        </p:nvSpPr>
        <p:spPr>
          <a:xfrm>
            <a:off x="-142875" y="1363663"/>
            <a:ext cx="3155950" cy="1865312"/>
          </a:xfrm>
          <a:prstGeom prst="wedgeEllipseCallout">
            <a:avLst>
              <a:gd name="adj1" fmla="val -31625"/>
              <a:gd name="adj2" fmla="val 83593"/>
            </a:avLst>
          </a:prstGeom>
          <a:solidFill>
            <a:schemeClr val="accent1">
              <a:alpha val="100000"/>
            </a:schemeClr>
          </a:solidFill>
          <a:ln w="9525" cap="flat" cmpd="sng">
            <a:solidFill>
              <a:schemeClr val="tx1"/>
            </a:solidFill>
            <a:prstDash val="solid"/>
            <a:miter/>
            <a:headEnd type="none" w="med" len="med"/>
            <a:tailEnd type="none" w="med" len="med"/>
          </a:ln>
        </p:spPr>
        <p:txBody>
          <a:bodyPr wrap="square" anchor="t" anchorCtr="0"/>
          <a:p>
            <a:pPr>
              <a:buClrTx/>
              <a:buSzTx/>
              <a:buFontTx/>
            </a:pPr>
            <a:r>
              <a:rPr lang="zh-CN" altLang="en-US" sz="2000" b="1">
                <a:solidFill>
                  <a:srgbClr val="FF0000"/>
                </a:solidFill>
                <a:latin typeface="黑体" panose="02010609060101010101" pitchFamily="49" charset="-122"/>
              </a:rPr>
              <a:t>老师反正我听不懂，你就上你的课，我睡我的觉，咱们互不干涉哈</a:t>
            </a:r>
            <a:endParaRPr lang="zh-CN" altLang="en-US" sz="2000" b="1">
              <a:solidFill>
                <a:srgbClr val="FF0000"/>
              </a:solidFill>
              <a:latin typeface="黑体" panose="02010609060101010101" pitchFamily="49" charset="-122"/>
            </a:endParaRPr>
          </a:p>
        </p:txBody>
      </p:sp>
      <p:sp>
        <p:nvSpPr>
          <p:cNvPr id="6149" name="图例2"/>
          <p:cNvSpPr/>
          <p:nvPr/>
        </p:nvSpPr>
        <p:spPr>
          <a:xfrm rot="-21600000" flipV="1">
            <a:off x="3013075" y="1076325"/>
            <a:ext cx="2798763" cy="2008188"/>
          </a:xfrm>
          <a:prstGeom prst="wedgeEllipseCallout">
            <a:avLst>
              <a:gd name="adj1" fmla="val 29347"/>
              <a:gd name="adj2" fmla="val -54282"/>
            </a:avLst>
          </a:prstGeom>
          <a:solidFill>
            <a:schemeClr val="accent1">
              <a:alpha val="100000"/>
            </a:schemeClr>
          </a:solidFill>
          <a:ln w="9525" cap="flat" cmpd="sng">
            <a:solidFill>
              <a:schemeClr val="tx1"/>
            </a:solidFill>
            <a:prstDash val="solid"/>
            <a:miter/>
            <a:headEnd type="none" w="med" len="med"/>
            <a:tailEnd type="none" w="med" len="med"/>
          </a:ln>
        </p:spPr>
        <p:txBody>
          <a:bodyPr rot="10800000" wrap="square" anchor="t" anchorCtr="0"/>
          <a:p>
            <a:pPr>
              <a:buClrTx/>
              <a:buSzTx/>
              <a:buFontTx/>
            </a:pPr>
            <a:r>
              <a:rPr lang="zh-CN" altLang="en-US" sz="2000" b="1">
                <a:solidFill>
                  <a:srgbClr val="C94136"/>
                </a:solidFill>
                <a:latin typeface="黑体" panose="02010609060101010101" pitchFamily="49" charset="-122"/>
              </a:rPr>
              <a:t>今天老师讲得解题方法好像错了，下课后我想跟老师再讨论讨论</a:t>
            </a:r>
            <a:endParaRPr lang="zh-CN" altLang="en-US" sz="2000" b="1">
              <a:solidFill>
                <a:srgbClr val="C94136"/>
              </a:solidFill>
              <a:latin typeface="黑体" panose="02010609060101010101" pitchFamily="49" charset="-122"/>
            </a:endParaRPr>
          </a:p>
        </p:txBody>
      </p:sp>
      <p:sp>
        <p:nvSpPr>
          <p:cNvPr id="6150" name="图例3"/>
          <p:cNvSpPr/>
          <p:nvPr/>
        </p:nvSpPr>
        <p:spPr>
          <a:xfrm>
            <a:off x="7288213" y="215900"/>
            <a:ext cx="1752600" cy="2295525"/>
          </a:xfrm>
          <a:prstGeom prst="cloudCallout">
            <a:avLst>
              <a:gd name="adj1" fmla="val -20954"/>
              <a:gd name="adj2" fmla="val 63769"/>
            </a:avLst>
          </a:prstGeom>
          <a:solidFill>
            <a:schemeClr val="accent1">
              <a:alpha val="100000"/>
            </a:schemeClr>
          </a:solidFill>
          <a:ln w="9525" cap="flat" cmpd="sng">
            <a:solidFill>
              <a:schemeClr val="tx1"/>
            </a:solidFill>
            <a:prstDash val="solid"/>
            <a:headEnd type="none" w="med" len="med"/>
            <a:tailEnd type="none" w="med" len="med"/>
          </a:ln>
        </p:spPr>
        <p:txBody>
          <a:bodyPr wrap="square" anchor="t" anchorCtr="0"/>
          <a:p>
            <a:pPr>
              <a:buClrTx/>
              <a:buSzTx/>
              <a:buFontTx/>
            </a:pPr>
            <a:r>
              <a:rPr lang="zh-CN" altLang="en-US" b="1">
                <a:solidFill>
                  <a:srgbClr val="FF0000"/>
                </a:solidFill>
                <a:latin typeface="黑体" panose="02010609060101010101" pitchFamily="49" charset="-122"/>
              </a:rPr>
              <a:t>老师你今天用游戏方式教学英语，我学得特别轻松。</a:t>
            </a:r>
            <a:endParaRPr lang="zh-CN" altLang="en-US" b="1">
              <a:solidFill>
                <a:srgbClr val="FF0000"/>
              </a:solidFill>
              <a:latin typeface="黑体" panose="02010609060101010101" pitchFamily="49" charset="-122"/>
            </a:endParaRPr>
          </a:p>
        </p:txBody>
      </p:sp>
      <p:sp>
        <p:nvSpPr>
          <p:cNvPr id="6151" name="图例4"/>
          <p:cNvSpPr/>
          <p:nvPr/>
        </p:nvSpPr>
        <p:spPr>
          <a:xfrm>
            <a:off x="6027738" y="430213"/>
            <a:ext cx="1147762" cy="2152650"/>
          </a:xfrm>
          <a:prstGeom prst="wedgeRoundRectCallout">
            <a:avLst>
              <a:gd name="adj1" fmla="val 17972"/>
              <a:gd name="adj2" fmla="val 75190"/>
              <a:gd name="adj3" fmla="val 16667"/>
            </a:avLst>
          </a:prstGeom>
          <a:solidFill>
            <a:schemeClr val="accent1">
              <a:alpha val="100000"/>
            </a:schemeClr>
          </a:solidFill>
          <a:ln w="9525" cap="flat" cmpd="sng">
            <a:solidFill>
              <a:schemeClr val="tx1"/>
            </a:solidFill>
            <a:prstDash val="solid"/>
            <a:miter/>
            <a:headEnd type="none" w="med" len="med"/>
            <a:tailEnd type="none" w="med" len="med"/>
          </a:ln>
        </p:spPr>
        <p:txBody>
          <a:bodyPr wrap="square" anchor="t" anchorCtr="0"/>
          <a:p>
            <a:pPr>
              <a:buClrTx/>
              <a:buSzTx/>
              <a:buFontTx/>
            </a:pPr>
            <a:r>
              <a:rPr lang="zh-CN" altLang="en-US" sz="2000">
                <a:solidFill>
                  <a:srgbClr val="0536FA"/>
                </a:solidFill>
                <a:latin typeface="黑体" panose="02010609060101010101" pitchFamily="49" charset="-122"/>
              </a:rPr>
              <a:t>是吗？谢谢，</a:t>
            </a:r>
            <a:r>
              <a:rPr lang="zh-CN" altLang="en-US" sz="2000" b="1">
                <a:solidFill>
                  <a:srgbClr val="0536FA"/>
                </a:solidFill>
                <a:latin typeface="黑体" panose="02010609060101010101" pitchFamily="49" charset="-122"/>
              </a:rPr>
              <a:t>我以后会经常采用这种方法的</a:t>
            </a:r>
            <a:r>
              <a:rPr lang="zh-CN" altLang="en-US" sz="2000">
                <a:solidFill>
                  <a:srgbClr val="0536FA"/>
                </a:solidFill>
                <a:latin typeface="黑体" panose="02010609060101010101" pitchFamily="49" charset="-122"/>
              </a:rPr>
              <a:t>。</a:t>
            </a:r>
            <a:endParaRPr lang="zh-CN" altLang="en-US" sz="2000">
              <a:solidFill>
                <a:srgbClr val="0536FA"/>
              </a:solidFill>
              <a:latin typeface="黑体" panose="02010609060101010101" pitchFamily="49" charset="-122"/>
            </a:endParaRPr>
          </a:p>
        </p:txBody>
      </p:sp>
      <p:grpSp>
        <p:nvGrpSpPr>
          <p:cNvPr id="6152" name="组1"/>
          <p:cNvGrpSpPr/>
          <p:nvPr/>
        </p:nvGrpSpPr>
        <p:grpSpPr>
          <a:xfrm>
            <a:off x="88900" y="25400"/>
            <a:ext cx="5292725" cy="908050"/>
            <a:chOff x="0" y="0"/>
            <a:chExt cx="10000" cy="10000"/>
          </a:xfrm>
        </p:grpSpPr>
        <p:pic>
          <p:nvPicPr>
            <p:cNvPr id="6153" name="Picture 2" descr="http://cn.dreamstime.com/%e9%bb%91%e6%9d%bf%e5%9b%be%e6%a0%87%e8%ba%ab%e5%88%86-thumb16460329.jpg"/>
            <p:cNvPicPr>
              <a:picLocks noRot="1" noChangeAspect="1"/>
            </p:cNvPicPr>
            <p:nvPr/>
          </p:nvPicPr>
          <p:blipFill>
            <a:blip r:embed="rId4">
              <a:lum/>
            </a:blip>
            <a:srcRect l="11809" t="11809" r="14760" b="30510"/>
            <a:stretch>
              <a:fillRect/>
            </a:stretch>
          </p:blipFill>
          <p:spPr>
            <a:xfrm>
              <a:off x="0" y="0"/>
              <a:ext cx="10000" cy="10000"/>
            </a:xfrm>
            <a:prstGeom prst="rect">
              <a:avLst/>
            </a:prstGeom>
            <a:noFill/>
            <a:ln w="9525">
              <a:noFill/>
            </a:ln>
          </p:spPr>
        </p:pic>
        <p:sp>
          <p:nvSpPr>
            <p:cNvPr id="6154" name="TextArt 对象1"/>
            <p:cNvSpPr/>
            <p:nvPr/>
          </p:nvSpPr>
          <p:spPr>
            <a:xfrm>
              <a:off x="1155" y="787"/>
              <a:ext cx="5714" cy="7150"/>
            </a:xfrm>
            <a:prstGeom prst="rect">
              <a:avLst/>
            </a:prstGeom>
          </p:spPr>
          <p:txBody>
            <a:bodyPr wrap="none" fromWordArt="1">
              <a:prstTxWarp prst="textDoubleWave1">
                <a:avLst>
                  <a:gd name="adj1" fmla="val 10000"/>
                  <a:gd name="adj2" fmla="val 0"/>
                </a:avLst>
              </a:prstTxWarp>
              <a:normAutofit/>
            </a:bodyPr>
            <a:p>
              <a:pPr algn="ctr"/>
              <a:r>
                <a:rPr lang="zh-CN" altLang="en-US" sz="3600" b="1" spc="-360">
                  <a:ln w="12700" cap="flat" cmpd="sng">
                    <a:solidFill>
                      <a:srgbClr val="FF0066"/>
                    </a:solidFill>
                    <a:prstDash val="solid"/>
                    <a:headEnd type="none" w="med" len="med"/>
                    <a:tailEnd type="none" w="med" len="med"/>
                  </a:ln>
                  <a:solidFill>
                    <a:srgbClr val="FF0000">
                      <a:alpha val="100000"/>
                    </a:srgbClr>
                  </a:solidFill>
                  <a:effectLst>
                    <a:outerShdw sy="50000" rotWithShape="0">
                      <a:srgbClr val="000099">
                        <a:alpha val="50000"/>
                      </a:srgbClr>
                    </a:outerShdw>
                  </a:effectLst>
                  <a:latin typeface="华文新魏" panose="02010800040101010101" pitchFamily="2" charset="-122"/>
                  <a:ea typeface="华文新魏" panose="02010800040101010101" pitchFamily="2" charset="-122"/>
                </a:rPr>
                <a:t>活动二：说一说</a:t>
              </a:r>
              <a:endParaRPr lang="zh-CN" altLang="en-US" sz="3600" b="1" spc="-360">
                <a:ln w="12700" cap="flat" cmpd="sng">
                  <a:solidFill>
                    <a:srgbClr val="FF0066"/>
                  </a:solidFill>
                  <a:prstDash val="solid"/>
                  <a:headEnd type="none" w="med" len="med"/>
                  <a:tailEnd type="none" w="med" len="med"/>
                </a:ln>
                <a:solidFill>
                  <a:srgbClr val="FF0000">
                    <a:alpha val="100000"/>
                  </a:srgbClr>
                </a:solidFill>
                <a:effectLst>
                  <a:outerShdw sy="50000" rotWithShape="0">
                    <a:srgbClr val="000099">
                      <a:alpha val="50000"/>
                    </a:srgbClr>
                  </a:outerShdw>
                </a:effectLst>
                <a:latin typeface="华文新魏" panose="02010800040101010101" pitchFamily="2" charset="-122"/>
                <a:ea typeface="华文新魏" panose="02010800040101010101" pitchFamily="2" charset="-122"/>
              </a:endParaRPr>
            </a:p>
          </p:txBody>
        </p:sp>
      </p:grpSp>
      <p:sp>
        <p:nvSpPr>
          <p:cNvPr id="6155" name="文本框1"/>
          <p:cNvSpPr txBox="1"/>
          <p:nvPr/>
        </p:nvSpPr>
        <p:spPr>
          <a:xfrm>
            <a:off x="0" y="4664075"/>
            <a:ext cx="9144000" cy="1292225"/>
          </a:xfrm>
          <a:prstGeom prst="rect">
            <a:avLst/>
          </a:prstGeom>
          <a:solidFill>
            <a:srgbClr val="B4B4DA">
              <a:alpha val="100000"/>
            </a:srgbClr>
          </a:solidFill>
          <a:ln w="9525">
            <a:noFill/>
          </a:ln>
        </p:spPr>
        <p:txBody>
          <a:bodyPr wrap="square" anchor="t" anchorCtr="0">
            <a:spAutoFit/>
          </a:bodyPr>
          <a:p>
            <a:pPr>
              <a:buSzTx/>
              <a:buFontTx/>
            </a:pPr>
            <a:r>
              <a:rPr lang="zh-CN" altLang="en-US" sz="2800" b="1">
                <a:solidFill>
                  <a:srgbClr val="FF00FF"/>
                </a:solidFill>
              </a:rPr>
              <a:t>你觉得他们的做法有利于我们的教学相长吗？为什么？</a:t>
            </a:r>
            <a:endParaRPr lang="zh-CN" altLang="en-US" sz="2800" b="1">
              <a:solidFill>
                <a:srgbClr val="FF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145"/>
                                        </p:tgtEl>
                                        <p:attrNameLst>
                                          <p:attrName>style.visibility</p:attrName>
                                        </p:attrNameLst>
                                      </p:cBhvr>
                                      <p:to>
                                        <p:strVal val="visible"/>
                                      </p:to>
                                    </p:set>
                                    <p:anim calcmode="lin" valueType="num">
                                      <p:cBhvr>
                                        <p:cTn id="7" dur="500" fill="hold"/>
                                        <p:tgtEl>
                                          <p:spTgt spid="6145"/>
                                        </p:tgtEl>
                                        <p:attrNameLst>
                                          <p:attrName>ppt_x</p:attrName>
                                        </p:attrNameLst>
                                      </p:cBhvr>
                                      <p:tavLst>
                                        <p:tav tm="0">
                                          <p:val>
                                            <p:strVal val="ppt_x"/>
                                          </p:val>
                                        </p:tav>
                                        <p:tav tm="100000">
                                          <p:val>
                                            <p:strVal val="ppt_x"/>
                                          </p:val>
                                        </p:tav>
                                      </p:tavLst>
                                    </p:anim>
                                    <p:anim calcmode="lin" valueType="num">
                                      <p:cBhvr>
                                        <p:cTn id="8" dur="500" fill="hold"/>
                                        <p:tgtEl>
                                          <p:spTgt spid="614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grpId="0" nodeType="clickEffect">
                                  <p:stCondLst>
                                    <p:cond delay="0"/>
                                  </p:stCondLst>
                                  <p:childTnLst>
                                    <p:set>
                                      <p:cBhvr>
                                        <p:cTn id="12" dur="1" fill="hold">
                                          <p:stCondLst>
                                            <p:cond delay="0"/>
                                          </p:stCondLst>
                                        </p:cTn>
                                        <p:tgtEl>
                                          <p:spTgt spid="6148"/>
                                        </p:tgtEl>
                                        <p:attrNameLst>
                                          <p:attrName>style.visibility</p:attrName>
                                        </p:attrNameLst>
                                      </p:cBhvr>
                                      <p:to>
                                        <p:strVal val="visible"/>
                                      </p:to>
                                    </p:set>
                                    <p:anim calcmode="lin" valueType="num">
                                      <p:cBhvr>
                                        <p:cTn id="13" dur="1000" fill="hold"/>
                                        <p:tgtEl>
                                          <p:spTgt spid="6148"/>
                                        </p:tgtEl>
                                        <p:attrNameLst>
                                          <p:attrName>ppt_y</p:attrName>
                                        </p:attrNameLst>
                                      </p:cBhvr>
                                      <p:tavLst>
                                        <p:tav tm="0">
                                          <p:val>
                                            <p:strVal val="#ppt_y-.1"/>
                                          </p:val>
                                        </p:tav>
                                        <p:tav tm="100000">
                                          <p:val>
                                            <p:strVal val="#ppt_y"/>
                                          </p:val>
                                        </p:tav>
                                      </p:tavLst>
                                    </p:anim>
                                    <p:animEffect transition="in" filter="fade">
                                      <p:cBhvr>
                                        <p:cTn id="14" dur="1000"/>
                                        <p:tgtEl>
                                          <p:spTgt spid="6148"/>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146"/>
                                        </p:tgtEl>
                                        <p:attrNameLst>
                                          <p:attrName>style.visibility</p:attrName>
                                        </p:attrNameLst>
                                      </p:cBhvr>
                                      <p:to>
                                        <p:strVal val="visible"/>
                                      </p:to>
                                    </p:set>
                                    <p:anim calcmode="lin" valueType="num">
                                      <p:cBhvr>
                                        <p:cTn id="19" dur="1000" fill="hold"/>
                                        <p:tgtEl>
                                          <p:spTgt spid="6146"/>
                                        </p:tgtEl>
                                        <p:attrNameLst>
                                          <p:attrName>ppt_y</p:attrName>
                                        </p:attrNameLst>
                                      </p:cBhvr>
                                      <p:tavLst>
                                        <p:tav tm="0">
                                          <p:val>
                                            <p:strVal val="#ppt_y+.1"/>
                                          </p:val>
                                        </p:tav>
                                        <p:tav tm="100000">
                                          <p:val>
                                            <p:strVal val="#ppt_y"/>
                                          </p:val>
                                        </p:tav>
                                      </p:tavLst>
                                    </p:anim>
                                    <p:animEffect transition="in" filter="fade">
                                      <p:cBhvr>
                                        <p:cTn id="20" dur="1000"/>
                                        <p:tgtEl>
                                          <p:spTgt spid="6146"/>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6149"/>
                                        </p:tgtEl>
                                        <p:attrNameLst>
                                          <p:attrName>style.visibility</p:attrName>
                                        </p:attrNameLst>
                                      </p:cBhvr>
                                      <p:to>
                                        <p:strVal val="visible"/>
                                      </p:to>
                                    </p:set>
                                    <p:anim calcmode="lin" valueType="num">
                                      <p:cBhvr>
                                        <p:cTn id="25" dur="1000" fill="hold"/>
                                        <p:tgtEl>
                                          <p:spTgt spid="6149"/>
                                        </p:tgtEl>
                                        <p:attrNameLst>
                                          <p:attrName>ppt_y</p:attrName>
                                        </p:attrNameLst>
                                      </p:cBhvr>
                                      <p:tavLst>
                                        <p:tav tm="0">
                                          <p:val>
                                            <p:strVal val="#ppt_y-.1"/>
                                          </p:val>
                                        </p:tav>
                                        <p:tav tm="100000">
                                          <p:val>
                                            <p:strVal val="#ppt_y"/>
                                          </p:val>
                                        </p:tav>
                                      </p:tavLst>
                                    </p:anim>
                                    <p:animEffect transition="in" filter="fade">
                                      <p:cBhvr>
                                        <p:cTn id="26" dur="1000"/>
                                        <p:tgtEl>
                                          <p:spTgt spid="6149"/>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6147"/>
                                        </p:tgtEl>
                                        <p:attrNameLst>
                                          <p:attrName>style.visibility</p:attrName>
                                        </p:attrNameLst>
                                      </p:cBhvr>
                                      <p:to>
                                        <p:strVal val="visible"/>
                                      </p:to>
                                    </p:set>
                                    <p:anim calcmode="lin" valueType="num">
                                      <p:cBhvr>
                                        <p:cTn id="31" dur="1000" fill="hold"/>
                                        <p:tgtEl>
                                          <p:spTgt spid="6147"/>
                                        </p:tgtEl>
                                        <p:attrNameLst>
                                          <p:attrName>ppt_y</p:attrName>
                                        </p:attrNameLst>
                                      </p:cBhvr>
                                      <p:tavLst>
                                        <p:tav tm="0">
                                          <p:val>
                                            <p:strVal val="#ppt_y+.1"/>
                                          </p:val>
                                        </p:tav>
                                        <p:tav tm="100000">
                                          <p:val>
                                            <p:strVal val="#ppt_y"/>
                                          </p:val>
                                        </p:tav>
                                      </p:tavLst>
                                    </p:anim>
                                    <p:animEffect transition="in" filter="fade">
                                      <p:cBhvr>
                                        <p:cTn id="32" dur="1000"/>
                                        <p:tgtEl>
                                          <p:spTgt spid="6147"/>
                                        </p:tgtEl>
                                      </p:cBhvr>
                                    </p:animEffect>
                                  </p:childTnLst>
                                </p:cTn>
                              </p:par>
                            </p:childTnLst>
                          </p:cTn>
                        </p:par>
                      </p:childTnLst>
                    </p:cTn>
                  </p:par>
                  <p:par>
                    <p:cTn id="33" fill="hold">
                      <p:stCondLst>
                        <p:cond delay="indefinite"/>
                      </p:stCondLst>
                      <p:childTnLst>
                        <p:par>
                          <p:cTn id="34" fill="hold">
                            <p:stCondLst>
                              <p:cond delay="0"/>
                            </p:stCondLst>
                            <p:childTnLst>
                              <p:par>
                                <p:cTn id="35" presetID="47" presetClass="entr" presetSubtype="0" fill="hold" grpId="0" nodeType="clickEffect">
                                  <p:stCondLst>
                                    <p:cond delay="0"/>
                                  </p:stCondLst>
                                  <p:childTnLst>
                                    <p:set>
                                      <p:cBhvr>
                                        <p:cTn id="36" dur="1" fill="hold">
                                          <p:stCondLst>
                                            <p:cond delay="0"/>
                                          </p:stCondLst>
                                        </p:cTn>
                                        <p:tgtEl>
                                          <p:spTgt spid="6150"/>
                                        </p:tgtEl>
                                        <p:attrNameLst>
                                          <p:attrName>style.visibility</p:attrName>
                                        </p:attrNameLst>
                                      </p:cBhvr>
                                      <p:to>
                                        <p:strVal val="visible"/>
                                      </p:to>
                                    </p:set>
                                    <p:anim calcmode="lin" valueType="num">
                                      <p:cBhvr>
                                        <p:cTn id="37" dur="1000" fill="hold"/>
                                        <p:tgtEl>
                                          <p:spTgt spid="6150"/>
                                        </p:tgtEl>
                                        <p:attrNameLst>
                                          <p:attrName>ppt_y</p:attrName>
                                        </p:attrNameLst>
                                      </p:cBhvr>
                                      <p:tavLst>
                                        <p:tav tm="0">
                                          <p:val>
                                            <p:strVal val="#ppt_y-.1"/>
                                          </p:val>
                                        </p:tav>
                                        <p:tav tm="100000">
                                          <p:val>
                                            <p:strVal val="#ppt_y"/>
                                          </p:val>
                                        </p:tav>
                                      </p:tavLst>
                                    </p:anim>
                                    <p:animEffect transition="in" filter="fade">
                                      <p:cBhvr>
                                        <p:cTn id="38" dur="1000"/>
                                        <p:tgtEl>
                                          <p:spTgt spid="6150"/>
                                        </p:tgtEl>
                                      </p:cBhvr>
                                    </p:animEffect>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grpId="0" nodeType="clickEffect">
                                  <p:stCondLst>
                                    <p:cond delay="0"/>
                                  </p:stCondLst>
                                  <p:childTnLst>
                                    <p:set>
                                      <p:cBhvr>
                                        <p:cTn id="42" dur="1" fill="hold">
                                          <p:stCondLst>
                                            <p:cond delay="0"/>
                                          </p:stCondLst>
                                        </p:cTn>
                                        <p:tgtEl>
                                          <p:spTgt spid="6151"/>
                                        </p:tgtEl>
                                        <p:attrNameLst>
                                          <p:attrName>style.visibility</p:attrName>
                                        </p:attrNameLst>
                                      </p:cBhvr>
                                      <p:to>
                                        <p:strVal val="visible"/>
                                      </p:to>
                                    </p:set>
                                    <p:anim calcmode="lin" valueType="num">
                                      <p:cBhvr>
                                        <p:cTn id="43" dur="1000" fill="hold"/>
                                        <p:tgtEl>
                                          <p:spTgt spid="6151"/>
                                        </p:tgtEl>
                                        <p:attrNameLst>
                                          <p:attrName>ppt_y</p:attrName>
                                        </p:attrNameLst>
                                      </p:cBhvr>
                                      <p:tavLst>
                                        <p:tav tm="0">
                                          <p:val>
                                            <p:strVal val="#ppt_y-.1"/>
                                          </p:val>
                                        </p:tav>
                                        <p:tav tm="100000">
                                          <p:val>
                                            <p:strVal val="#ppt_y"/>
                                          </p:val>
                                        </p:tav>
                                      </p:tavLst>
                                    </p:anim>
                                    <p:animEffect transition="in" filter="fade">
                                      <p:cBhvr>
                                        <p:cTn id="44" dur="1000"/>
                                        <p:tgtEl>
                                          <p:spTgt spid="6151"/>
                                        </p:tgtEl>
                                      </p:cBhvr>
                                    </p:animEffect>
                                  </p:childTnLst>
                                </p:cTn>
                              </p:par>
                            </p:childTnLst>
                          </p:cTn>
                        </p:par>
                      </p:childTnLst>
                    </p:cTn>
                  </p:par>
                  <p:par>
                    <p:cTn id="45" fill="hold">
                      <p:stCondLst>
                        <p:cond delay="indefinite"/>
                      </p:stCondLst>
                      <p:childTnLst>
                        <p:par>
                          <p:cTn id="46" fill="hold">
                            <p:stCondLst>
                              <p:cond delay="0"/>
                            </p:stCondLst>
                            <p:childTnLst>
                              <p:par>
                                <p:cTn id="47" presetID="8" presetClass="entr" presetSubtype="16" fill="hold" grpId="0" nodeType="clickEffect">
                                  <p:stCondLst>
                                    <p:cond delay="0"/>
                                  </p:stCondLst>
                                  <p:childTnLst>
                                    <p:set>
                                      <p:cBhvr>
                                        <p:cTn id="48" dur="1" fill="hold">
                                          <p:stCondLst>
                                            <p:cond delay="0"/>
                                          </p:stCondLst>
                                        </p:cTn>
                                        <p:tgtEl>
                                          <p:spTgt spid="6155"/>
                                        </p:tgtEl>
                                        <p:attrNameLst>
                                          <p:attrName>style.visibility</p:attrName>
                                        </p:attrNameLst>
                                      </p:cBhvr>
                                      <p:to>
                                        <p:strVal val="visible"/>
                                      </p:to>
                                    </p:set>
                                    <p:animEffect transition="in" filter="diamond(in)">
                                      <p:cBhvr>
                                        <p:cTn id="49" dur="2000"/>
                                        <p:tgtEl>
                                          <p:spTgt spid="6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advAuto="1000"/>
      <p:bldP spid="6149" grpId="0" animBg="1" advAuto="1000"/>
      <p:bldP spid="6150" grpId="0" animBg="1" advAuto="1000"/>
      <p:bldP spid="6151" grpId="0" animBg="1" advAuto="1000"/>
      <p:bldP spid="6155" grpId="0" animBg="1" advAuto="100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7169" name="文本框1"/>
          <p:cNvSpPr txBox="1"/>
          <p:nvPr/>
        </p:nvSpPr>
        <p:spPr>
          <a:xfrm>
            <a:off x="0" y="1268413"/>
            <a:ext cx="9144000" cy="641350"/>
          </a:xfrm>
          <a:prstGeom prst="rect">
            <a:avLst/>
          </a:prstGeom>
          <a:solidFill>
            <a:schemeClr val="bg1">
              <a:alpha val="100000"/>
            </a:schemeClr>
          </a:solidFill>
          <a:ln w="9525">
            <a:noFill/>
          </a:ln>
        </p:spPr>
        <p:txBody>
          <a:bodyPr wrap="square" lIns="91440" tIns="45720" rIns="91440" bIns="45720" anchor="t" anchorCtr="0">
            <a:spAutoFit/>
          </a:bodyPr>
          <a:p>
            <a:pPr>
              <a:buSzTx/>
              <a:buFontTx/>
            </a:pPr>
            <a:r>
              <a:rPr lang="zh-CN" altLang="en-US" sz="3600" b="1">
                <a:solidFill>
                  <a:srgbClr val="000000"/>
                </a:solidFill>
              </a:rPr>
              <a:t>面对老师的引领和指导我们应该：</a:t>
            </a:r>
            <a:endParaRPr lang="zh-CN" altLang="en-US" sz="3600" b="1">
              <a:solidFill>
                <a:srgbClr val="000000"/>
              </a:solidFill>
            </a:endParaRPr>
          </a:p>
        </p:txBody>
      </p:sp>
      <p:grpSp>
        <p:nvGrpSpPr>
          <p:cNvPr id="7170" name="组1"/>
          <p:cNvGrpSpPr/>
          <p:nvPr/>
        </p:nvGrpSpPr>
        <p:grpSpPr>
          <a:xfrm>
            <a:off x="0" y="188913"/>
            <a:ext cx="5003800" cy="908050"/>
            <a:chOff x="0" y="0"/>
            <a:chExt cx="10000" cy="10000"/>
          </a:xfrm>
        </p:grpSpPr>
        <p:pic>
          <p:nvPicPr>
            <p:cNvPr id="7171" name="Picture 2" descr="http://cn.dreamstime.com/%e9%bb%91%e6%9d%bf%e5%9b%be%e6%a0%87%e8%ba%ab%e5%88%86-thumb16460329.jpg"/>
            <p:cNvPicPr>
              <a:picLocks noRot="1" noChangeAspect="1"/>
            </p:cNvPicPr>
            <p:nvPr/>
          </p:nvPicPr>
          <p:blipFill>
            <a:blip r:embed="rId1">
              <a:lum/>
            </a:blip>
            <a:srcRect l="11809" t="11809" r="14760" b="30510"/>
            <a:stretch>
              <a:fillRect/>
            </a:stretch>
          </p:blipFill>
          <p:spPr>
            <a:xfrm>
              <a:off x="0" y="0"/>
              <a:ext cx="10000" cy="10000"/>
            </a:xfrm>
            <a:prstGeom prst="rect">
              <a:avLst/>
            </a:prstGeom>
            <a:noFill/>
            <a:ln w="9525">
              <a:noFill/>
            </a:ln>
          </p:spPr>
        </p:pic>
        <p:sp>
          <p:nvSpPr>
            <p:cNvPr id="7172" name="矩形 6145"/>
            <p:cNvSpPr/>
            <p:nvPr/>
          </p:nvSpPr>
          <p:spPr>
            <a:xfrm>
              <a:off x="936" y="2080"/>
              <a:ext cx="5777" cy="5403"/>
            </a:xfrm>
          </p:spPr>
          <p:txBody>
            <a:bodyPr wrap="none" fromWordArt="1">
              <a:normAutofit/>
            </a:bodyPr>
            <a:p>
              <a:pPr algn="ctr"/>
              <a:r>
                <a:rPr lang="zh-CN" altLang="en-US" sz="3600" b="1">
                  <a:ln w="12700" cap="flat" cmpd="sng">
                    <a:solidFill>
                      <a:srgbClr val="EAEAEA"/>
                    </a:solidFill>
                    <a:prstDash val="solid"/>
                    <a:headEnd type="none" w="med" len="med"/>
                    <a:tailEnd type="none" w="med" len="med"/>
                  </a:ln>
                  <a:gradFill rotWithShape="0">
                    <a:gsLst>
                      <a:gs pos="0">
                        <a:srgbClr val="A603AB">
                          <a:alpha val="100000"/>
                        </a:srgbClr>
                      </a:gs>
                      <a:gs pos="22000">
                        <a:srgbClr val="0819FB">
                          <a:alpha val="100000"/>
                        </a:srgbClr>
                      </a:gs>
                      <a:gs pos="36000">
                        <a:srgbClr val="1A8D48">
                          <a:alpha val="100000"/>
                        </a:srgbClr>
                      </a:gs>
                      <a:gs pos="53001">
                        <a:srgbClr val="FFFF00">
                          <a:alpha val="100000"/>
                        </a:srgbClr>
                      </a:gs>
                      <a:gs pos="73001">
                        <a:srgbClr val="EE3F17">
                          <a:alpha val="100000"/>
                        </a:srgbClr>
                      </a:gs>
                      <a:gs pos="89001">
                        <a:srgbClr val="E81766">
                          <a:alpha val="100000"/>
                        </a:srgbClr>
                      </a:gs>
                      <a:gs pos="100000">
                        <a:srgbClr val="A603AB">
                          <a:alpha val="100000"/>
                        </a:srgbClr>
                      </a:gs>
                    </a:gsLst>
                    <a:lin ang="10800000" scaled="1"/>
                    <a:tileRect/>
                  </a:gradFill>
                  <a:latin typeface="楷体" panose="02010609060101010101" pitchFamily="49" charset="-122"/>
                  <a:ea typeface="楷体" panose="02010609060101010101" pitchFamily="49" charset="-122"/>
                </a:rPr>
                <a:t>◆感悟与收获</a:t>
              </a:r>
              <a:endParaRPr lang="zh-CN" altLang="en-US" sz="3600" b="1">
                <a:ln w="12700" cap="flat" cmpd="sng">
                  <a:solidFill>
                    <a:srgbClr val="EAEAEA"/>
                  </a:solidFill>
                  <a:prstDash val="solid"/>
                  <a:headEnd type="none" w="med" len="med"/>
                  <a:tailEnd type="none" w="med" len="med"/>
                </a:ln>
                <a:gradFill rotWithShape="0">
                  <a:gsLst>
                    <a:gs pos="0">
                      <a:srgbClr val="A603AB">
                        <a:alpha val="100000"/>
                      </a:srgbClr>
                    </a:gs>
                    <a:gs pos="22000">
                      <a:srgbClr val="0819FB">
                        <a:alpha val="100000"/>
                      </a:srgbClr>
                    </a:gs>
                    <a:gs pos="36000">
                      <a:srgbClr val="1A8D48">
                        <a:alpha val="100000"/>
                      </a:srgbClr>
                    </a:gs>
                    <a:gs pos="53001">
                      <a:srgbClr val="FFFF00">
                        <a:alpha val="100000"/>
                      </a:srgbClr>
                    </a:gs>
                    <a:gs pos="73001">
                      <a:srgbClr val="EE3F17">
                        <a:alpha val="100000"/>
                      </a:srgbClr>
                    </a:gs>
                    <a:gs pos="89001">
                      <a:srgbClr val="E81766">
                        <a:alpha val="100000"/>
                      </a:srgbClr>
                    </a:gs>
                    <a:gs pos="100000">
                      <a:srgbClr val="A603AB">
                        <a:alpha val="100000"/>
                      </a:srgbClr>
                    </a:gs>
                  </a:gsLst>
                  <a:lin ang="10800000" scaled="1"/>
                  <a:tileRect/>
                </a:gradFill>
                <a:latin typeface="楷体" panose="02010609060101010101" pitchFamily="49" charset="-122"/>
                <a:ea typeface="楷体" panose="02010609060101010101" pitchFamily="49" charset="-122"/>
              </a:endParaRPr>
            </a:p>
          </p:txBody>
        </p:sp>
      </p:grpSp>
      <p:sp>
        <p:nvSpPr>
          <p:cNvPr id="7173" name="文本框4"/>
          <p:cNvSpPr txBox="1"/>
          <p:nvPr/>
        </p:nvSpPr>
        <p:spPr>
          <a:xfrm>
            <a:off x="0" y="2279650"/>
            <a:ext cx="9144000" cy="519113"/>
          </a:xfrm>
          <a:prstGeom prst="rect">
            <a:avLst/>
          </a:prstGeom>
          <a:solidFill>
            <a:schemeClr val="bg1">
              <a:alpha val="100000"/>
            </a:schemeClr>
          </a:solidFill>
          <a:ln w="9525">
            <a:noFill/>
          </a:ln>
        </p:spPr>
        <p:txBody>
          <a:bodyPr wrap="square" lIns="91440" tIns="45720" rIns="91440" bIns="45720" anchor="t" anchorCtr="0">
            <a:spAutoFit/>
          </a:bodyPr>
          <a:p>
            <a:pPr>
              <a:buSzTx/>
              <a:buFontTx/>
            </a:pPr>
            <a:r>
              <a:rPr lang="en-US" altLang="zh-CN" sz="2800" b="1">
                <a:solidFill>
                  <a:srgbClr val="C94136"/>
                </a:solidFill>
              </a:rPr>
              <a:t>A </a:t>
            </a:r>
            <a:r>
              <a:rPr lang="zh-CN" altLang="en-US" sz="2800" b="1">
                <a:solidFill>
                  <a:srgbClr val="C94136"/>
                </a:solidFill>
              </a:rPr>
              <a:t>主动参与、勤学好问。</a:t>
            </a:r>
            <a:r>
              <a:rPr lang="zh-CN" altLang="en-US" sz="2800" b="1">
                <a:solidFill>
                  <a:srgbClr val="0000FF"/>
                </a:solidFill>
              </a:rPr>
              <a:t>有助于我们与老师相互交流。</a:t>
            </a:r>
            <a:endParaRPr lang="zh-CN" altLang="en-US" sz="2800" b="1">
              <a:solidFill>
                <a:srgbClr val="0000FF"/>
              </a:solidFill>
            </a:endParaRPr>
          </a:p>
        </p:txBody>
      </p:sp>
      <p:sp>
        <p:nvSpPr>
          <p:cNvPr id="7174" name="文本框3"/>
          <p:cNvSpPr txBox="1"/>
          <p:nvPr/>
        </p:nvSpPr>
        <p:spPr>
          <a:xfrm>
            <a:off x="0" y="3287713"/>
            <a:ext cx="9144000" cy="946150"/>
          </a:xfrm>
          <a:prstGeom prst="rect">
            <a:avLst/>
          </a:prstGeom>
          <a:solidFill>
            <a:schemeClr val="bg1">
              <a:alpha val="100000"/>
            </a:schemeClr>
          </a:solidFill>
          <a:ln w="9525">
            <a:noFill/>
          </a:ln>
        </p:spPr>
        <p:txBody>
          <a:bodyPr wrap="square" lIns="91440" tIns="45720" rIns="91440" bIns="45720" anchor="t" anchorCtr="0">
            <a:spAutoFit/>
          </a:bodyPr>
          <a:p>
            <a:pPr>
              <a:buSzTx/>
              <a:buFontTx/>
            </a:pPr>
            <a:r>
              <a:rPr lang="en-US" altLang="zh-CN" sz="2800" b="1">
                <a:solidFill>
                  <a:srgbClr val="C94136"/>
                </a:solidFill>
              </a:rPr>
              <a:t>B </a:t>
            </a:r>
            <a:r>
              <a:rPr lang="zh-CN" altLang="en-US" sz="2800" b="1">
                <a:solidFill>
                  <a:srgbClr val="C94136"/>
                </a:solidFill>
              </a:rPr>
              <a:t>真诚、恰当地向老师表达自己的观点和见解。</a:t>
            </a:r>
            <a:r>
              <a:rPr lang="zh-CN" altLang="en-US" sz="2800" b="1">
                <a:solidFill>
                  <a:srgbClr val="0000FF"/>
                </a:solidFill>
              </a:rPr>
              <a:t>既是对老师的积极反馈，也是师生共同学习的新资源；</a:t>
            </a:r>
            <a:endParaRPr lang="zh-CN" altLang="en-US" sz="2800" b="1">
              <a:solidFill>
                <a:srgbClr val="0000FF"/>
              </a:solidFill>
            </a:endParaRPr>
          </a:p>
        </p:txBody>
      </p:sp>
      <p:sp>
        <p:nvSpPr>
          <p:cNvPr id="7175" name="文本框2"/>
          <p:cNvSpPr txBox="1"/>
          <p:nvPr/>
        </p:nvSpPr>
        <p:spPr>
          <a:xfrm>
            <a:off x="0" y="4578350"/>
            <a:ext cx="9144000" cy="946150"/>
          </a:xfrm>
          <a:prstGeom prst="rect">
            <a:avLst/>
          </a:prstGeom>
          <a:solidFill>
            <a:schemeClr val="bg1">
              <a:alpha val="100000"/>
            </a:schemeClr>
          </a:solidFill>
          <a:ln w="9525">
            <a:noFill/>
          </a:ln>
        </p:spPr>
        <p:txBody>
          <a:bodyPr wrap="square" lIns="91440" tIns="45720" rIns="91440" bIns="45720" anchor="t" anchorCtr="0">
            <a:spAutoFit/>
          </a:bodyPr>
          <a:p>
            <a:pPr>
              <a:buSzTx/>
              <a:buFontTx/>
            </a:pPr>
            <a:r>
              <a:rPr lang="en-US" altLang="zh-CN" sz="2800" b="1">
                <a:solidFill>
                  <a:srgbClr val="C94136"/>
                </a:solidFill>
              </a:rPr>
              <a:t>C </a:t>
            </a:r>
            <a:r>
              <a:rPr lang="zh-CN" altLang="en-US" sz="2800" b="1">
                <a:solidFill>
                  <a:srgbClr val="C94136"/>
                </a:solidFill>
              </a:rPr>
              <a:t>与老师分享自己的学习感受、学习成果。</a:t>
            </a:r>
            <a:r>
              <a:rPr lang="zh-CN" altLang="en-US" sz="2800" b="1">
                <a:solidFill>
                  <a:srgbClr val="0000FF"/>
                </a:solidFill>
              </a:rPr>
              <a:t>可以促进师生共同进步。</a:t>
            </a:r>
            <a:endParaRPr lang="zh-CN" altLang="en-US" sz="2800" b="1">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69"/>
                                        </p:tgtEl>
                                        <p:attrNameLst>
                                          <p:attrName>style.visibility</p:attrName>
                                        </p:attrNameLst>
                                      </p:cBhvr>
                                      <p:to>
                                        <p:strVal val="visible"/>
                                      </p:to>
                                    </p:set>
                                    <p:anim calcmode="lin" valueType="num">
                                      <p:cBhvr>
                                        <p:cTn id="7" dur="500" fill="hold"/>
                                        <p:tgtEl>
                                          <p:spTgt spid="7169"/>
                                        </p:tgtEl>
                                        <p:attrNameLst>
                                          <p:attrName>ppt_x</p:attrName>
                                        </p:attrNameLst>
                                      </p:cBhvr>
                                      <p:tavLst>
                                        <p:tav tm="0">
                                          <p:val>
                                            <p:strVal val="ppt_x"/>
                                          </p:val>
                                        </p:tav>
                                        <p:tav tm="100000">
                                          <p:val>
                                            <p:strVal val="ppt_x"/>
                                          </p:val>
                                        </p:tav>
                                      </p:tavLst>
                                    </p:anim>
                                    <p:anim calcmode="lin" valueType="num">
                                      <p:cBhvr>
                                        <p:cTn id="8" dur="500" fill="hold"/>
                                        <p:tgtEl>
                                          <p:spTgt spid="716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173"/>
                                        </p:tgtEl>
                                        <p:attrNameLst>
                                          <p:attrName>style.visibility</p:attrName>
                                        </p:attrNameLst>
                                      </p:cBhvr>
                                      <p:to>
                                        <p:strVal val="visible"/>
                                      </p:to>
                                    </p:set>
                                    <p:anim calcmode="lin" valueType="num">
                                      <p:cBhvr>
                                        <p:cTn id="13" dur="500" fill="hold"/>
                                        <p:tgtEl>
                                          <p:spTgt spid="7173"/>
                                        </p:tgtEl>
                                        <p:attrNameLst>
                                          <p:attrName>ppt_x</p:attrName>
                                        </p:attrNameLst>
                                      </p:cBhvr>
                                      <p:tavLst>
                                        <p:tav tm="0">
                                          <p:val>
                                            <p:strVal val="ppt_x"/>
                                          </p:val>
                                        </p:tav>
                                        <p:tav tm="100000">
                                          <p:val>
                                            <p:strVal val="ppt_x"/>
                                          </p:val>
                                        </p:tav>
                                      </p:tavLst>
                                    </p:anim>
                                    <p:anim calcmode="lin" valueType="num">
                                      <p:cBhvr>
                                        <p:cTn id="14"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174"/>
                                        </p:tgtEl>
                                        <p:attrNameLst>
                                          <p:attrName>style.visibility</p:attrName>
                                        </p:attrNameLst>
                                      </p:cBhvr>
                                      <p:to>
                                        <p:strVal val="visible"/>
                                      </p:to>
                                    </p:set>
                                    <p:anim calcmode="lin" valueType="num">
                                      <p:cBhvr>
                                        <p:cTn id="19" dur="500" fill="hold"/>
                                        <p:tgtEl>
                                          <p:spTgt spid="7174"/>
                                        </p:tgtEl>
                                        <p:attrNameLst>
                                          <p:attrName>ppt_x</p:attrName>
                                        </p:attrNameLst>
                                      </p:cBhvr>
                                      <p:tavLst>
                                        <p:tav tm="0">
                                          <p:val>
                                            <p:strVal val="ppt_x"/>
                                          </p:val>
                                        </p:tav>
                                        <p:tav tm="100000">
                                          <p:val>
                                            <p:strVal val="ppt_x"/>
                                          </p:val>
                                        </p:tav>
                                      </p:tavLst>
                                    </p:anim>
                                    <p:anim calcmode="lin" valueType="num">
                                      <p:cBhvr>
                                        <p:cTn id="20"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175"/>
                                        </p:tgtEl>
                                        <p:attrNameLst>
                                          <p:attrName>style.visibility</p:attrName>
                                        </p:attrNameLst>
                                      </p:cBhvr>
                                      <p:to>
                                        <p:strVal val="visible"/>
                                      </p:to>
                                    </p:set>
                                    <p:anim calcmode="lin" valueType="num">
                                      <p:cBhvr>
                                        <p:cTn id="25" dur="2000" fill="hold"/>
                                        <p:tgtEl>
                                          <p:spTgt spid="7175"/>
                                        </p:tgtEl>
                                        <p:attrNameLst>
                                          <p:attrName>ppt_x</p:attrName>
                                        </p:attrNameLst>
                                      </p:cBhvr>
                                      <p:tavLst>
                                        <p:tav tm="0">
                                          <p:val>
                                            <p:strVal val="ppt_x"/>
                                          </p:val>
                                        </p:tav>
                                        <p:tav tm="100000">
                                          <p:val>
                                            <p:strVal val="ppt_x"/>
                                          </p:val>
                                        </p:tav>
                                      </p:tavLst>
                                    </p:anim>
                                    <p:anim calcmode="lin" valueType="num">
                                      <p:cBhvr>
                                        <p:cTn id="26" dur="2000" fill="hold"/>
                                        <p:tgtEl>
                                          <p:spTgt spid="71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9" grpId="0" animBg="1" advAuto="1000"/>
      <p:bldP spid="7173" grpId="0" animBg="1" advAuto="1000"/>
      <p:bldP spid="7174" grpId="0" animBg="1" advAuto="1000"/>
      <p:bldP spid="7175" grpId="0" animBg="1" advAuto="100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幻灯片标题1"/>
          <p:cNvSpPr/>
          <p:nvPr>
            <p:ph type="title"/>
          </p:nvPr>
        </p:nvSpPr>
        <p:spPr>
          <a:xfrm>
            <a:off x="5219700" y="0"/>
            <a:ext cx="3779838" cy="1143000"/>
          </a:xfrm>
          <a:solidFill>
            <a:schemeClr val="bg1">
              <a:alpha val="100000"/>
            </a:schemeClr>
          </a:solidFill>
          <a:ln/>
        </p:spPr>
        <p:txBody>
          <a:bodyPr wrap="square" lIns="91440" tIns="45720" rIns="91440" bIns="45720" anchor="ctr" anchorCtr="0"/>
          <a:p>
            <a:endParaRPr dirty="0"/>
          </a:p>
        </p:txBody>
      </p:sp>
      <p:pic>
        <p:nvPicPr>
          <p:cNvPr id="8194" name="幻灯片文本1"/>
          <p:cNvPicPr>
            <a:picLocks noRot="1" noChangeAspect="1"/>
          </p:cNvPicPr>
          <p:nvPr>
            <p:ph type="body" idx="1"/>
          </p:nvPr>
        </p:nvPicPr>
        <p:blipFill>
          <a:blip r:embed="rId1">
            <a:lum/>
          </a:blip>
          <a:srcRect/>
          <a:stretch>
            <a:fillRect/>
          </a:stretch>
        </p:blipFill>
        <p:spPr>
          <a:xfrm>
            <a:off x="0" y="1341438"/>
            <a:ext cx="6372225" cy="5373687"/>
          </a:xfrm>
          <a:ln/>
        </p:spPr>
      </p:pic>
      <p:sp>
        <p:nvSpPr>
          <p:cNvPr id="8195" name="文本框1"/>
          <p:cNvSpPr txBox="1"/>
          <p:nvPr/>
        </p:nvSpPr>
        <p:spPr>
          <a:xfrm>
            <a:off x="6659563" y="1425575"/>
            <a:ext cx="2303462" cy="5432425"/>
          </a:xfrm>
          <a:prstGeom prst="rect">
            <a:avLst/>
          </a:prstGeom>
          <a:solidFill>
            <a:schemeClr val="bg1">
              <a:alpha val="89000"/>
            </a:schemeClr>
          </a:solidFill>
          <a:ln w="9525">
            <a:noFill/>
          </a:ln>
        </p:spPr>
        <p:txBody>
          <a:bodyPr wrap="square" lIns="91440" tIns="45720" rIns="91440" bIns="45720" anchor="t" anchorCtr="0">
            <a:spAutoFit/>
          </a:bodyPr>
          <a:p>
            <a:pPr>
              <a:buSzTx/>
              <a:buFontTx/>
            </a:pPr>
            <a:r>
              <a:rPr lang="en-US" altLang="zh-CN" sz="2800" b="1">
                <a:solidFill>
                  <a:srgbClr val="FF0000"/>
                </a:solidFill>
                <a:latin typeface="黑体" panose="02010609060101010101" pitchFamily="49" charset="-122"/>
              </a:rPr>
              <a:t>1.</a:t>
            </a:r>
            <a:r>
              <a:rPr lang="zh-CN" altLang="en-US" sz="2800" b="1">
                <a:solidFill>
                  <a:srgbClr val="FF0000"/>
                </a:solidFill>
                <a:latin typeface="黑体" panose="02010609060101010101" pitchFamily="49" charset="-122"/>
              </a:rPr>
              <a:t>语文老师为什么会表扬小奇？</a:t>
            </a:r>
            <a:endParaRPr lang="zh-CN" altLang="en-US" sz="2800" b="1">
              <a:solidFill>
                <a:srgbClr val="FF0000"/>
              </a:solidFill>
              <a:latin typeface="黑体" panose="02010609060101010101" pitchFamily="49" charset="-122"/>
            </a:endParaRPr>
          </a:p>
          <a:p>
            <a:pPr>
              <a:spcBef>
                <a:spcPts val="1675"/>
              </a:spcBef>
              <a:buSzTx/>
              <a:buFontTx/>
            </a:pPr>
            <a:r>
              <a:rPr lang="en-US" altLang="zh-CN" sz="2800" b="1">
                <a:solidFill>
                  <a:srgbClr val="FF0000"/>
                </a:solidFill>
                <a:latin typeface="黑体" panose="02010609060101010101" pitchFamily="49" charset="-122"/>
              </a:rPr>
              <a:t>2.</a:t>
            </a:r>
            <a:r>
              <a:rPr lang="zh-CN" altLang="en-US" sz="2800" b="1">
                <a:solidFill>
                  <a:srgbClr val="FF0000"/>
                </a:solidFill>
                <a:latin typeface="黑体" panose="02010609060101010101" pitchFamily="49" charset="-122"/>
              </a:rPr>
              <a:t>你觉得数学老师批评的有道理吗？</a:t>
            </a:r>
            <a:endParaRPr lang="zh-CN" altLang="en-US" sz="2800" b="1">
              <a:solidFill>
                <a:srgbClr val="FF0000"/>
              </a:solidFill>
              <a:latin typeface="黑体" panose="02010609060101010101" pitchFamily="49" charset="-122"/>
            </a:endParaRPr>
          </a:p>
          <a:p>
            <a:pPr>
              <a:spcBef>
                <a:spcPts val="1675"/>
              </a:spcBef>
              <a:buSzTx/>
              <a:buFontTx/>
            </a:pPr>
            <a:r>
              <a:rPr lang="en-US" altLang="zh-CN" sz="2800" b="1">
                <a:solidFill>
                  <a:srgbClr val="FF0000"/>
                </a:solidFill>
                <a:latin typeface="黑体" panose="02010609060101010101" pitchFamily="49" charset="-122"/>
              </a:rPr>
              <a:t>3.</a:t>
            </a:r>
            <a:r>
              <a:rPr lang="zh-CN" altLang="en-US" sz="2800" b="1">
                <a:solidFill>
                  <a:srgbClr val="FF0000"/>
                </a:solidFill>
                <a:latin typeface="黑体" panose="02010609060101010101" pitchFamily="49" charset="-122"/>
              </a:rPr>
              <a:t>你能给小奇提出怎样的建议？</a:t>
            </a:r>
            <a:endParaRPr lang="zh-CN" altLang="en-US" sz="2800" b="1">
              <a:solidFill>
                <a:srgbClr val="FF0000"/>
              </a:solidFill>
              <a:latin typeface="黑体" panose="02010609060101010101" pitchFamily="49" charset="-122"/>
            </a:endParaRPr>
          </a:p>
          <a:p>
            <a:pPr>
              <a:spcBef>
                <a:spcPts val="1675"/>
              </a:spcBef>
              <a:buSzTx/>
              <a:buFontTx/>
            </a:pPr>
            <a:endParaRPr lang="zh-CN" altLang="en-US" sz="2800" b="1">
              <a:solidFill>
                <a:srgbClr val="FF0000"/>
              </a:solidFill>
              <a:latin typeface="黑体" panose="02010609060101010101" pitchFamily="49" charset="-122"/>
            </a:endParaRPr>
          </a:p>
        </p:txBody>
      </p:sp>
      <p:grpSp>
        <p:nvGrpSpPr>
          <p:cNvPr id="8196" name="组1"/>
          <p:cNvGrpSpPr/>
          <p:nvPr/>
        </p:nvGrpSpPr>
        <p:grpSpPr>
          <a:xfrm>
            <a:off x="0" y="0"/>
            <a:ext cx="5003800" cy="1143000"/>
            <a:chOff x="0" y="0"/>
            <a:chExt cx="10000" cy="10000"/>
          </a:xfrm>
        </p:grpSpPr>
        <p:pic>
          <p:nvPicPr>
            <p:cNvPr id="8197" name="Picture 2" descr="http://cn.dreamstime.com/%e9%bb%91%e6%9d%bf%e5%9b%be%e6%a0%87%e8%ba%ab%e5%88%86-thumb16460329.jpg"/>
            <p:cNvPicPr>
              <a:picLocks noRot="1" noChangeAspect="1"/>
            </p:cNvPicPr>
            <p:nvPr>
              <p:ph type="title"/>
            </p:nvPr>
          </p:nvPicPr>
          <p:blipFill>
            <a:blip r:embed="rId2">
              <a:lum/>
            </a:blip>
            <a:srcRect l="11809" t="11809" r="14760" b="30510"/>
            <a:stretch>
              <a:fillRect/>
            </a:stretch>
          </p:blipFill>
          <p:spPr>
            <a:xfrm>
              <a:off x="0" y="0"/>
              <a:ext cx="10000" cy="10000"/>
            </a:xfrm>
            <a:ln/>
          </p:spPr>
        </p:pic>
        <p:sp>
          <p:nvSpPr>
            <p:cNvPr id="8198" name="TextArt 对象1"/>
            <p:cNvSpPr/>
            <p:nvPr/>
          </p:nvSpPr>
          <p:spPr>
            <a:xfrm>
              <a:off x="1079" y="1653"/>
              <a:ext cx="5612" cy="7555"/>
            </a:xfrm>
            <a:prstGeom prst="rect">
              <a:avLst/>
            </a:prstGeom>
          </p:spPr>
          <p:txBody>
            <a:bodyPr wrap="none" fromWordArt="1">
              <a:prstTxWarp prst="textDoubleWave1">
                <a:avLst>
                  <a:gd name="adj1" fmla="val 10000"/>
                  <a:gd name="adj2" fmla="val 0"/>
                </a:avLst>
              </a:prstTxWarp>
              <a:normAutofit/>
            </a:bodyPr>
            <a:p>
              <a:pPr algn="ctr"/>
              <a:r>
                <a:rPr lang="zh-CN" altLang="en-US" sz="3600" b="1" spc="-360">
                  <a:ln w="12700" cap="flat" cmpd="sng">
                    <a:solidFill>
                      <a:srgbClr val="FF0066"/>
                    </a:solidFill>
                    <a:prstDash val="solid"/>
                    <a:headEnd type="none" w="med" len="med"/>
                    <a:tailEnd type="none" w="med" len="med"/>
                  </a:ln>
                  <a:solidFill>
                    <a:srgbClr val="FF0000">
                      <a:alpha val="100000"/>
                    </a:srgbClr>
                  </a:solidFill>
                  <a:effectLst>
                    <a:outerShdw sy="50000" rotWithShape="0">
                      <a:srgbClr val="000099">
                        <a:alpha val="50000"/>
                      </a:srgbClr>
                    </a:outerShdw>
                  </a:effectLst>
                  <a:latin typeface="华文新魏" panose="02010800040101010101" pitchFamily="2" charset="-122"/>
                  <a:ea typeface="华文新魏" panose="02010800040101010101" pitchFamily="2" charset="-122"/>
                </a:rPr>
                <a:t>活动三：议一议</a:t>
              </a:r>
              <a:endParaRPr lang="zh-CN" altLang="en-US" sz="3600" b="1" spc="-360">
                <a:ln w="12700" cap="flat" cmpd="sng">
                  <a:solidFill>
                    <a:srgbClr val="FF0066"/>
                  </a:solidFill>
                  <a:prstDash val="solid"/>
                  <a:headEnd type="none" w="med" len="med"/>
                  <a:tailEnd type="none" w="med" len="med"/>
                </a:ln>
                <a:solidFill>
                  <a:srgbClr val="FF0000">
                    <a:alpha val="100000"/>
                  </a:srgbClr>
                </a:solidFill>
                <a:effectLst>
                  <a:outerShdw sy="50000" rotWithShape="0">
                    <a:srgbClr val="000099">
                      <a:alpha val="50000"/>
                    </a:srgbClr>
                  </a:outerShdw>
                </a:effectLst>
                <a:latin typeface="华文新魏" panose="02010800040101010101" pitchFamily="2" charset="-122"/>
                <a:ea typeface="华文新魏" panose="02010800040101010101" pitchFamily="2" charset="-122"/>
              </a:endParaRPr>
            </a:p>
          </p:txBody>
        </p:sp>
      </p:grpSp>
      <p:sp>
        <p:nvSpPr>
          <p:cNvPr id="8199" name="矩形2"/>
          <p:cNvSpPr/>
          <p:nvPr/>
        </p:nvSpPr>
        <p:spPr>
          <a:xfrm>
            <a:off x="5219700" y="0"/>
            <a:ext cx="3779838" cy="1143000"/>
          </a:xfrm>
          <a:prstGeom prst="rect">
            <a:avLst/>
          </a:prstGeom>
          <a:solidFill>
            <a:schemeClr val="bg1">
              <a:alpha val="100000"/>
            </a:schemeClr>
          </a:solidFill>
          <a:ln w="9525">
            <a:noFill/>
          </a:ln>
        </p:spPr>
        <p:txBody>
          <a:bodyPr wrap="square" lIns="91440" tIns="45720" rIns="91440" bIns="45720" anchor="ctr" anchorCtr="0"/>
          <a:lstStyle>
            <a:lvl1pPr marL="0" lvl="0" indent="0" algn="ctr" defTabSz="914400">
              <a:lnSpc>
                <a:spcPct val="100000"/>
              </a:lnSpc>
              <a:spcBef>
                <a:spcPct val="0"/>
              </a:spcBef>
              <a:spcAft>
                <a:spcPct val="0"/>
              </a:spcAft>
              <a:buClr>
                <a:schemeClr val="tx1"/>
              </a:buClr>
              <a:buNone/>
              <a:defRPr sz="4400" u="none" kern="1200" baseline="0">
                <a:solidFill>
                  <a:schemeClr val="tx2"/>
                </a:solidFill>
                <a:latin typeface="Arial" panose="020B0604020202020204" pitchFamily="34" charset="0"/>
              </a:defRPr>
            </a:lvl1pPr>
          </a:lstStyle>
          <a:p>
            <a:pPr lvl="0">
              <a:spcBef>
                <a:spcPct val="0"/>
              </a:spcBef>
              <a:buClrTx/>
              <a:buSzTx/>
              <a:buFontTx/>
            </a:pPr>
            <a:r>
              <a:rPr lang="zh-CN" altLang="en-US" sz="3200">
                <a:solidFill>
                  <a:schemeClr val="tx1"/>
                </a:solidFill>
                <a:latin typeface="华文行楷" panose="02010800040101010101" pitchFamily="2" charset="-122"/>
              </a:rPr>
              <a:t>阅读</a:t>
            </a:r>
            <a:r>
              <a:rPr lang="en-US" altLang="zh-CN" sz="3200">
                <a:solidFill>
                  <a:schemeClr val="tx1"/>
                </a:solidFill>
                <a:latin typeface="华文行楷" panose="02010800040101010101" pitchFamily="2" charset="-122"/>
              </a:rPr>
              <a:t>P67</a:t>
            </a:r>
            <a:r>
              <a:rPr lang="zh-CN" altLang="en-US" sz="3200">
                <a:solidFill>
                  <a:schemeClr val="tx1"/>
                </a:solidFill>
                <a:latin typeface="华文行楷" panose="02010800040101010101" pitchFamily="2" charset="-122"/>
              </a:rPr>
              <a:t>小奇的故事思考</a:t>
            </a:r>
            <a:r>
              <a:rPr lang="zh-CN" altLang="en-US" sz="4000">
                <a:solidFill>
                  <a:schemeClr val="tx1"/>
                </a:solidFill>
              </a:rPr>
              <a:t>：</a:t>
            </a:r>
            <a:endParaRPr lang="zh-CN" altLang="en-US" sz="4000">
              <a:solidFill>
                <a:schemeClr val="tx1"/>
              </a:solidFill>
            </a:endParaRPr>
          </a:p>
        </p:txBody>
      </p:sp>
      <p:pic>
        <p:nvPicPr>
          <p:cNvPr id="8200" name="图片 2"/>
          <p:cNvPicPr>
            <a:picLocks noRot="1" noChangeAspect="1"/>
          </p:cNvPicPr>
          <p:nvPr/>
        </p:nvPicPr>
        <p:blipFill>
          <a:blip r:embed="rId1">
            <a:lum/>
          </a:blip>
          <a:srcRect/>
          <a:stretch>
            <a:fillRect/>
          </a:stretch>
        </p:blipFill>
        <p:spPr>
          <a:xfrm>
            <a:off x="0" y="1341438"/>
            <a:ext cx="6372225" cy="5373687"/>
          </a:xfrm>
          <a:prstGeom prst="rect">
            <a:avLst/>
          </a:prstGeom>
          <a:noFill/>
          <a:ln w="9525">
            <a:noFill/>
          </a:ln>
        </p:spPr>
      </p:pic>
      <p:sp>
        <p:nvSpPr>
          <p:cNvPr id="8201" name="矩形1"/>
          <p:cNvSpPr/>
          <p:nvPr/>
        </p:nvSpPr>
        <p:spPr>
          <a:xfrm>
            <a:off x="5219700" y="0"/>
            <a:ext cx="3779838" cy="1143000"/>
          </a:xfrm>
          <a:prstGeom prst="rect">
            <a:avLst/>
          </a:prstGeom>
          <a:solidFill>
            <a:schemeClr val="bg1">
              <a:alpha val="100000"/>
            </a:schemeClr>
          </a:solidFill>
          <a:ln w="9525">
            <a:noFill/>
          </a:ln>
        </p:spPr>
        <p:txBody>
          <a:bodyPr wrap="square" lIns="91440" tIns="45720" rIns="91440" bIns="45720" anchor="ctr" anchorCtr="0"/>
          <a:lstStyle>
            <a:lvl1pPr marL="0" lvl="0" indent="0" algn="ctr" defTabSz="914400">
              <a:lnSpc>
                <a:spcPct val="100000"/>
              </a:lnSpc>
              <a:spcBef>
                <a:spcPct val="0"/>
              </a:spcBef>
              <a:spcAft>
                <a:spcPct val="0"/>
              </a:spcAft>
              <a:buClr>
                <a:schemeClr val="tx1"/>
              </a:buClr>
              <a:buNone/>
              <a:defRPr sz="4400" u="none" kern="1200" baseline="0">
                <a:solidFill>
                  <a:schemeClr val="tx2"/>
                </a:solidFill>
                <a:latin typeface="Arial" panose="020B0604020202020204" pitchFamily="34" charset="0"/>
              </a:defRPr>
            </a:lvl1pPr>
          </a:lstStyle>
          <a:p>
            <a:pPr lvl="0">
              <a:spcBef>
                <a:spcPct val="0"/>
              </a:spcBef>
              <a:buClrTx/>
              <a:buSzTx/>
              <a:buFontTx/>
            </a:pPr>
            <a:r>
              <a:rPr lang="zh-CN" altLang="en-US" sz="3200">
                <a:solidFill>
                  <a:schemeClr val="tx1"/>
                </a:solidFill>
                <a:latin typeface="华文行楷" panose="02010800040101010101" pitchFamily="2" charset="-122"/>
              </a:rPr>
              <a:t>阅读</a:t>
            </a:r>
            <a:r>
              <a:rPr lang="en-US" altLang="zh-CN" sz="3200">
                <a:solidFill>
                  <a:schemeClr val="tx1"/>
                </a:solidFill>
                <a:latin typeface="华文行楷" panose="02010800040101010101" pitchFamily="2" charset="-122"/>
              </a:rPr>
              <a:t>P67</a:t>
            </a:r>
            <a:r>
              <a:rPr lang="zh-CN" altLang="en-US" sz="3200">
                <a:solidFill>
                  <a:schemeClr val="tx1"/>
                </a:solidFill>
                <a:latin typeface="华文行楷" panose="02010800040101010101" pitchFamily="2" charset="-122"/>
              </a:rPr>
              <a:t>小奇的故事小组内议一议</a:t>
            </a:r>
            <a:r>
              <a:rPr lang="zh-CN" altLang="en-US" sz="4000">
                <a:solidFill>
                  <a:schemeClr val="tx1"/>
                </a:solidFill>
              </a:rPr>
              <a:t>：</a:t>
            </a:r>
            <a:endParaRPr lang="zh-CN" altLang="en-US" sz="4000">
              <a:solidFill>
                <a:schemeClr val="tx1"/>
              </a:solidFill>
            </a:endParaRPr>
          </a:p>
        </p:txBody>
      </p:sp>
      <p:pic>
        <p:nvPicPr>
          <p:cNvPr id="8202" name="图片模式1"/>
          <p:cNvPicPr>
            <a:picLocks noRot="1" noChangeAspect="1"/>
          </p:cNvPicPr>
          <p:nvPr/>
        </p:nvPicPr>
        <p:blipFill>
          <a:blip r:embed="rId1">
            <a:lum/>
          </a:blip>
          <a:srcRect/>
          <a:stretch>
            <a:fillRect/>
          </a:stretch>
        </p:blipFill>
        <p:spPr>
          <a:xfrm>
            <a:off x="0" y="1341438"/>
            <a:ext cx="6372225" cy="5373687"/>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p:cTn id="7" dur="2000" fill="hold"/>
                                        <p:tgtEl>
                                          <p:spTgt spid="8195"/>
                                        </p:tgtEl>
                                        <p:attrNameLst>
                                          <p:attrName>ppt_x</p:attrName>
                                        </p:attrNameLst>
                                      </p:cBhvr>
                                      <p:tavLst>
                                        <p:tav tm="0">
                                          <p:val>
                                            <p:strVal val="ppt_x"/>
                                          </p:val>
                                        </p:tav>
                                        <p:tav tm="100000">
                                          <p:val>
                                            <p:strVal val="ppt_x"/>
                                          </p:val>
                                        </p:tav>
                                      </p:tavLst>
                                    </p:anim>
                                    <p:anim calcmode="lin" valueType="num">
                                      <p:cBhvr>
                                        <p:cTn id="8" dur="2000" fill="hold"/>
                                        <p:tgtEl>
                                          <p:spTgt spid="81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nimBg="1" advAuto="100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幻灯片标题1"/>
          <p:cNvSpPr/>
          <p:nvPr>
            <p:ph type="title"/>
          </p:nvPr>
        </p:nvSpPr>
        <p:spPr>
          <a:xfrm>
            <a:off x="0" y="1292225"/>
            <a:ext cx="9042400" cy="573088"/>
          </a:xfrm>
          <a:solidFill>
            <a:schemeClr val="bg1">
              <a:alpha val="100000"/>
            </a:schemeClr>
          </a:solidFill>
          <a:ln/>
        </p:spPr>
        <p:txBody>
          <a:bodyPr wrap="square" lIns="91440" tIns="45720" rIns="91440" bIns="45720" anchor="ctr" anchorCtr="0"/>
          <a:p>
            <a:r>
              <a:rPr lang="zh-CN" altLang="en-US" sz="4000" b="1" dirty="0">
                <a:solidFill>
                  <a:srgbClr val="FF0000"/>
                </a:solidFill>
                <a:latin typeface="华文行楷" panose="02010800040101010101" pitchFamily="2" charset="-122"/>
                <a:ea typeface="华文行楷" panose="02010800040101010101" pitchFamily="2" charset="-122"/>
              </a:rPr>
              <a:t>正确对待老师的表扬与批评</a:t>
            </a:r>
            <a:endParaRPr lang="zh-CN" altLang="en-US" sz="4000" b="1" dirty="0">
              <a:solidFill>
                <a:srgbClr val="FF0000"/>
              </a:solidFill>
              <a:latin typeface="华文行楷" panose="02010800040101010101" pitchFamily="2" charset="-122"/>
              <a:ea typeface="华文行楷" panose="02010800040101010101" pitchFamily="2" charset="-122"/>
            </a:endParaRPr>
          </a:p>
        </p:txBody>
      </p:sp>
      <p:sp>
        <p:nvSpPr>
          <p:cNvPr id="9218" name="幻灯片文本1"/>
          <p:cNvSpPr/>
          <p:nvPr>
            <p:ph type="body" idx="1"/>
          </p:nvPr>
        </p:nvSpPr>
        <p:spPr>
          <a:xfrm>
            <a:off x="0" y="1844675"/>
            <a:ext cx="9144000" cy="5257800"/>
          </a:xfrm>
          <a:solidFill>
            <a:schemeClr val="bg1">
              <a:alpha val="71999"/>
            </a:schemeClr>
          </a:solidFill>
          <a:ln/>
        </p:spPr>
        <p:txBody>
          <a:bodyPr wrap="square" lIns="91440" tIns="45720" rIns="91440" bIns="45720" anchor="t" anchorCtr="0"/>
          <a:p>
            <a:pPr>
              <a:buNone/>
            </a:pPr>
            <a:endParaRPr lang="en-US" altLang="zh-CN" b="1" dirty="0">
              <a:solidFill>
                <a:srgbClr val="FF0000"/>
              </a:solidFill>
              <a:latin typeface="黑体" panose="02010609060101010101" pitchFamily="49" charset="-122"/>
              <a:ea typeface="黑体" panose="02010609060101010101" pitchFamily="49" charset="-122"/>
            </a:endParaRPr>
          </a:p>
          <a:p>
            <a:pPr>
              <a:buNone/>
            </a:pPr>
            <a:r>
              <a:rPr lang="en-US" altLang="zh-CN" b="1" dirty="0">
                <a:solidFill>
                  <a:srgbClr val="0000FF"/>
                </a:solidFill>
                <a:latin typeface="黑体" panose="02010609060101010101" pitchFamily="49" charset="-122"/>
                <a:ea typeface="黑体" panose="02010609060101010101" pitchFamily="49" charset="-122"/>
              </a:rPr>
              <a:t>     </a:t>
            </a:r>
            <a:r>
              <a:rPr lang="zh-CN" altLang="en-US" b="1" dirty="0">
                <a:solidFill>
                  <a:srgbClr val="0000FF"/>
                </a:solidFill>
                <a:latin typeface="黑体" panose="02010609060101010101" pitchFamily="49" charset="-122"/>
                <a:ea typeface="黑体" panose="02010609060101010101" pitchFamily="49" charset="-122"/>
              </a:rPr>
              <a:t>老师的表扬意味着肯定、鼓励和期待，激励我们更好地学习和发展；</a:t>
            </a:r>
            <a:endParaRPr lang="zh-CN" altLang="en-US" b="1" dirty="0">
              <a:solidFill>
                <a:srgbClr val="0000FF"/>
              </a:solidFill>
              <a:latin typeface="黑体" panose="02010609060101010101" pitchFamily="49" charset="-122"/>
              <a:ea typeface="黑体" panose="02010609060101010101" pitchFamily="49" charset="-122"/>
            </a:endParaRPr>
          </a:p>
          <a:p>
            <a:pPr>
              <a:buNone/>
            </a:pPr>
            <a:r>
              <a:rPr lang="zh-CN" altLang="en-US" b="1" dirty="0">
                <a:solidFill>
                  <a:srgbClr val="FF0000"/>
                </a:solidFill>
                <a:latin typeface="黑体" panose="02010609060101010101" pitchFamily="49" charset="-122"/>
                <a:ea typeface="黑体" panose="02010609060101010101" pitchFamily="49" charset="-122"/>
              </a:rPr>
              <a:t>     老师的批评意味着关心、提醒和劝诫，可以帮助我们反省自己，改进不足。</a:t>
            </a:r>
            <a:endParaRPr lang="zh-CN" altLang="en-US" b="1" dirty="0">
              <a:solidFill>
                <a:srgbClr val="FF0000"/>
              </a:solidFill>
              <a:latin typeface="黑体" panose="02010609060101010101" pitchFamily="49" charset="-122"/>
              <a:ea typeface="黑体" panose="02010609060101010101" pitchFamily="49" charset="-122"/>
            </a:endParaRPr>
          </a:p>
          <a:p>
            <a:pPr>
              <a:buNone/>
            </a:pPr>
            <a:r>
              <a:rPr lang="zh-CN" altLang="en-US" b="1" dirty="0">
                <a:solidFill>
                  <a:srgbClr val="FF0000"/>
                </a:solidFill>
                <a:latin typeface="黑体" panose="02010609060101010101" pitchFamily="49" charset="-122"/>
                <a:ea typeface="黑体" panose="02010609060101010101" pitchFamily="49" charset="-122"/>
              </a:rPr>
              <a:t>     </a:t>
            </a:r>
            <a:r>
              <a:rPr lang="zh-CN" altLang="en-US" b="1" dirty="0">
                <a:solidFill>
                  <a:srgbClr val="C94136"/>
                </a:solidFill>
                <a:latin typeface="黑体" panose="02010609060101010101" pitchFamily="49" charset="-122"/>
                <a:ea typeface="黑体" panose="02010609060101010101" pitchFamily="49" charset="-122"/>
              </a:rPr>
              <a:t>对待老师的批评，我们要把注意力放在老师批评的内容和用意上，理解老师的良苦用心。</a:t>
            </a:r>
            <a:endParaRPr lang="zh-CN" altLang="en-US" b="1" dirty="0">
              <a:solidFill>
                <a:srgbClr val="0536FA"/>
              </a:solidFill>
              <a:latin typeface="黑体" panose="02010609060101010101" pitchFamily="49" charset="-122"/>
              <a:ea typeface="黑体" panose="02010609060101010101" pitchFamily="49" charset="-122"/>
            </a:endParaRPr>
          </a:p>
        </p:txBody>
      </p:sp>
      <p:grpSp>
        <p:nvGrpSpPr>
          <p:cNvPr id="9219" name="组1"/>
          <p:cNvGrpSpPr/>
          <p:nvPr/>
        </p:nvGrpSpPr>
        <p:grpSpPr>
          <a:xfrm>
            <a:off x="0" y="188913"/>
            <a:ext cx="5003800" cy="908050"/>
            <a:chOff x="0" y="0"/>
            <a:chExt cx="10000" cy="10000"/>
          </a:xfrm>
        </p:grpSpPr>
        <p:pic>
          <p:nvPicPr>
            <p:cNvPr id="9220" name="Picture 2" descr="http://cn.dreamstime.com/%e9%bb%91%e6%9d%bf%e5%9b%be%e6%a0%87%e8%ba%ab%e5%88%86-thumb16460329.jpg"/>
            <p:cNvPicPr>
              <a:picLocks noRot="1" noChangeAspect="1"/>
            </p:cNvPicPr>
            <p:nvPr/>
          </p:nvPicPr>
          <p:blipFill>
            <a:blip r:embed="rId1"/>
            <a:srcRect l="11809" t="11809" r="14760" b="30510"/>
            <a:stretch>
              <a:fillRect/>
            </a:stretch>
          </p:blipFill>
          <p:spPr>
            <a:xfrm>
              <a:off x="0" y="0"/>
              <a:ext cx="10000" cy="10000"/>
            </a:xfrm>
            <a:prstGeom prst="rect">
              <a:avLst/>
            </a:prstGeom>
            <a:noFill/>
            <a:ln w="9525">
              <a:noFill/>
            </a:ln>
          </p:spPr>
        </p:pic>
        <p:sp>
          <p:nvSpPr>
            <p:cNvPr id="9221" name="矩形 6145"/>
            <p:cNvSpPr/>
            <p:nvPr/>
          </p:nvSpPr>
          <p:spPr>
            <a:xfrm>
              <a:off x="936" y="2080"/>
              <a:ext cx="5777" cy="5403"/>
            </a:xfrm>
          </p:spPr>
          <p:txBody>
            <a:bodyPr wrap="none" fromWordArt="1">
              <a:normAutofit/>
            </a:bodyPr>
            <a:p>
              <a:pPr algn="ctr"/>
              <a:r>
                <a:rPr lang="zh-CN" altLang="en-US" sz="3600" b="1">
                  <a:ln w="12700" cap="flat" cmpd="sng">
                    <a:solidFill>
                      <a:srgbClr val="EAEAEA"/>
                    </a:solidFill>
                    <a:prstDash val="solid"/>
                    <a:headEnd type="none" w="med" len="med"/>
                    <a:tailEnd type="none" w="med" len="med"/>
                  </a:ln>
                  <a:gradFill rotWithShape="0">
                    <a:gsLst>
                      <a:gs pos="0">
                        <a:srgbClr val="A603AB">
                          <a:alpha val="100000"/>
                        </a:srgbClr>
                      </a:gs>
                      <a:gs pos="22000">
                        <a:srgbClr val="0819FB">
                          <a:alpha val="100000"/>
                        </a:srgbClr>
                      </a:gs>
                      <a:gs pos="36000">
                        <a:srgbClr val="1A8D48">
                          <a:alpha val="100000"/>
                        </a:srgbClr>
                      </a:gs>
                      <a:gs pos="53001">
                        <a:srgbClr val="FFFF00">
                          <a:alpha val="100000"/>
                        </a:srgbClr>
                      </a:gs>
                      <a:gs pos="73001">
                        <a:srgbClr val="EE3F17">
                          <a:alpha val="100000"/>
                        </a:srgbClr>
                      </a:gs>
                      <a:gs pos="89001">
                        <a:srgbClr val="E81766">
                          <a:alpha val="100000"/>
                        </a:srgbClr>
                      </a:gs>
                      <a:gs pos="100000">
                        <a:srgbClr val="A603AB">
                          <a:alpha val="100000"/>
                        </a:srgbClr>
                      </a:gs>
                    </a:gsLst>
                    <a:lin ang="10800000" scaled="1"/>
                    <a:tileRect/>
                  </a:gradFill>
                  <a:latin typeface="楷体" panose="02010609060101010101" pitchFamily="49" charset="-122"/>
                  <a:ea typeface="楷体" panose="02010609060101010101" pitchFamily="49" charset="-122"/>
                </a:rPr>
                <a:t>◆感悟与收获</a:t>
              </a:r>
              <a:endParaRPr lang="zh-CN" altLang="en-US" sz="3600" b="1">
                <a:ln w="12700" cap="flat" cmpd="sng">
                  <a:solidFill>
                    <a:srgbClr val="EAEAEA"/>
                  </a:solidFill>
                  <a:prstDash val="solid"/>
                  <a:headEnd type="none" w="med" len="med"/>
                  <a:tailEnd type="none" w="med" len="med"/>
                </a:ln>
                <a:gradFill rotWithShape="0">
                  <a:gsLst>
                    <a:gs pos="0">
                      <a:srgbClr val="A603AB">
                        <a:alpha val="100000"/>
                      </a:srgbClr>
                    </a:gs>
                    <a:gs pos="22000">
                      <a:srgbClr val="0819FB">
                        <a:alpha val="100000"/>
                      </a:srgbClr>
                    </a:gs>
                    <a:gs pos="36000">
                      <a:srgbClr val="1A8D48">
                        <a:alpha val="100000"/>
                      </a:srgbClr>
                    </a:gs>
                    <a:gs pos="53001">
                      <a:srgbClr val="FFFF00">
                        <a:alpha val="100000"/>
                      </a:srgbClr>
                    </a:gs>
                    <a:gs pos="73001">
                      <a:srgbClr val="EE3F17">
                        <a:alpha val="100000"/>
                      </a:srgbClr>
                    </a:gs>
                    <a:gs pos="89001">
                      <a:srgbClr val="E81766">
                        <a:alpha val="100000"/>
                      </a:srgbClr>
                    </a:gs>
                    <a:gs pos="100000">
                      <a:srgbClr val="A603AB">
                        <a:alpha val="100000"/>
                      </a:srgbClr>
                    </a:gs>
                  </a:gsLst>
                  <a:lin ang="10800000" scaled="1"/>
                  <a:tileRect/>
                </a:gradFill>
                <a:latin typeface="楷体" panose="02010609060101010101" pitchFamily="49" charset="-122"/>
                <a:ea typeface="楷体" panose="02010609060101010101"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17"/>
                                        </p:tgtEl>
                                        <p:attrNameLst>
                                          <p:attrName>style.visibility</p:attrName>
                                        </p:attrNameLst>
                                      </p:cBhvr>
                                      <p:to>
                                        <p:strVal val="visible"/>
                                      </p:to>
                                    </p:set>
                                    <p:anim calcmode="lin" valueType="num">
                                      <p:cBhvr>
                                        <p:cTn id="7" dur="500" fill="hold"/>
                                        <p:tgtEl>
                                          <p:spTgt spid="9217"/>
                                        </p:tgtEl>
                                        <p:attrNameLst>
                                          <p:attrName>ppt_x</p:attrName>
                                        </p:attrNameLst>
                                      </p:cBhvr>
                                      <p:tavLst>
                                        <p:tav tm="0">
                                          <p:val>
                                            <p:strVal val="ppt_x"/>
                                          </p:val>
                                        </p:tav>
                                        <p:tav tm="100000">
                                          <p:val>
                                            <p:strVal val="ppt_x"/>
                                          </p:val>
                                        </p:tav>
                                      </p:tavLst>
                                    </p:anim>
                                    <p:anim calcmode="lin" valueType="num">
                                      <p:cBhvr>
                                        <p:cTn id="8" dur="500" fill="hold"/>
                                        <p:tgtEl>
                                          <p:spTgt spid="92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9218">
                                            <p:txEl>
                                              <p:charRg st="1" end="37"/>
                                            </p:txEl>
                                          </p:spTgt>
                                        </p:tgtEl>
                                        <p:attrNameLst>
                                          <p:attrName>style.visibility</p:attrName>
                                        </p:attrNameLst>
                                      </p:cBhvr>
                                      <p:to>
                                        <p:strVal val="visible"/>
                                      </p:to>
                                    </p:set>
                                    <p:animEffect transition="in" filter="box(in)">
                                      <p:cBhvr>
                                        <p:cTn id="13" dur="500"/>
                                        <p:tgtEl>
                                          <p:spTgt spid="9218">
                                            <p:txEl>
                                              <p:charRg st="1" end="37"/>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9218">
                                            <p:txEl>
                                              <p:charRg st="37" end="76"/>
                                            </p:txEl>
                                          </p:spTgt>
                                        </p:tgtEl>
                                        <p:attrNameLst>
                                          <p:attrName>style.visibility</p:attrName>
                                        </p:attrNameLst>
                                      </p:cBhvr>
                                      <p:to>
                                        <p:strVal val="visible"/>
                                      </p:to>
                                    </p:set>
                                    <p:animEffect transition="in" filter="box(in)">
                                      <p:cBhvr>
                                        <p:cTn id="18" dur="500"/>
                                        <p:tgtEl>
                                          <p:spTgt spid="9218">
                                            <p:txEl>
                                              <p:charRg st="37" end="76"/>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9218">
                                            <p:txEl>
                                              <p:charRg st="76" end="121"/>
                                            </p:txEl>
                                          </p:spTgt>
                                        </p:tgtEl>
                                        <p:attrNameLst>
                                          <p:attrName>style.visibility</p:attrName>
                                        </p:attrNameLst>
                                      </p:cBhvr>
                                      <p:to>
                                        <p:strVal val="visible"/>
                                      </p:to>
                                    </p:set>
                                    <p:animEffect transition="in" filter="box(in)">
                                      <p:cBhvr>
                                        <p:cTn id="23" dur="500"/>
                                        <p:tgtEl>
                                          <p:spTgt spid="9218">
                                            <p:txEl>
                                              <p:charRg st="76" end="12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7" grpId="0" animBg="1" advAuto="1000"/>
      <p:bldP spid="9218"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幻灯片标题1"/>
          <p:cNvSpPr/>
          <p:nvPr>
            <p:ph type="title"/>
          </p:nvPr>
        </p:nvSpPr>
        <p:spPr>
          <a:xfrm>
            <a:off x="0" y="908050"/>
            <a:ext cx="9144000" cy="1143000"/>
          </a:xfrm>
          <a:solidFill>
            <a:schemeClr val="bg1">
              <a:alpha val="100000"/>
            </a:schemeClr>
          </a:solidFill>
          <a:ln/>
        </p:spPr>
        <p:txBody>
          <a:bodyPr wrap="square" lIns="91440" tIns="45720" rIns="91440" bIns="45720" anchor="ctr" anchorCtr="0"/>
          <a:p>
            <a:br>
              <a:rPr lang="en-US" altLang="zh-CN" sz="4000" b="1" dirty="0">
                <a:solidFill>
                  <a:srgbClr val="000000"/>
                </a:solidFill>
                <a:latin typeface="华文行楷" panose="02010800040101010101" pitchFamily="2" charset="-122"/>
                <a:ea typeface="华文行楷" panose="02010800040101010101" pitchFamily="2" charset="-122"/>
              </a:rPr>
            </a:br>
            <a:r>
              <a:rPr lang="zh-CN" altLang="en-US" sz="4000" b="1" dirty="0">
                <a:solidFill>
                  <a:srgbClr val="000000"/>
                </a:solidFill>
                <a:latin typeface="华文行楷" panose="02010800040101010101" pitchFamily="2" charset="-122"/>
                <a:ea typeface="华文行楷" panose="02010800040101010101" pitchFamily="2" charset="-122"/>
              </a:rPr>
              <a:t>教学相长要求我们</a:t>
            </a:r>
            <a:r>
              <a:rPr lang="en-US" altLang="zh-CN" sz="4000" b="1">
                <a:solidFill>
                  <a:srgbClr val="000000"/>
                </a:solidFill>
                <a:latin typeface="华文行楷" panose="02010800040101010101" pitchFamily="2" charset="-122"/>
                <a:ea typeface="华文行楷" panose="02010800040101010101" pitchFamily="2" charset="-122"/>
              </a:rPr>
              <a:t>:</a:t>
            </a:r>
            <a:br>
              <a:rPr lang="en-US" altLang="zh-CN" sz="4000" b="1">
                <a:solidFill>
                  <a:srgbClr val="000000"/>
                </a:solidFill>
                <a:latin typeface="华文行楷" panose="02010800040101010101" pitchFamily="2" charset="-122"/>
                <a:ea typeface="华文行楷" panose="02010800040101010101" pitchFamily="2" charset="-122"/>
              </a:rPr>
            </a:br>
            <a:endParaRPr lang="en-US" altLang="zh-CN" sz="4000" b="1">
              <a:solidFill>
                <a:srgbClr val="000000"/>
              </a:solidFill>
              <a:latin typeface="华文行楷" panose="02010800040101010101" pitchFamily="2" charset="-122"/>
              <a:ea typeface="华文行楷" panose="02010800040101010101" pitchFamily="2" charset="-122"/>
            </a:endParaRPr>
          </a:p>
        </p:txBody>
      </p:sp>
      <p:sp>
        <p:nvSpPr>
          <p:cNvPr id="10242" name="幻灯片文本1"/>
          <p:cNvSpPr/>
          <p:nvPr>
            <p:ph type="body" idx="1"/>
          </p:nvPr>
        </p:nvSpPr>
        <p:spPr>
          <a:xfrm>
            <a:off x="452438" y="2074863"/>
            <a:ext cx="8229600" cy="4525962"/>
          </a:xfrm>
          <a:ln/>
        </p:spPr>
        <p:txBody>
          <a:bodyPr wrap="square" lIns="91440" tIns="45720" rIns="91440" bIns="45720" anchor="t" anchorCtr="0"/>
          <a:p>
            <a:pPr>
              <a:buClrTx/>
              <a:buNone/>
            </a:pPr>
            <a:endParaRPr lang="en-US" altLang="zh-CN" b="1" dirty="0">
              <a:ea typeface="宋体" panose="02010600030101010101" pitchFamily="2" charset="-122"/>
            </a:endParaRPr>
          </a:p>
          <a:p>
            <a:pPr>
              <a:buNone/>
            </a:pPr>
            <a:r>
              <a:rPr lang="zh-CN" altLang="en-US" sz="3600" b="1" dirty="0">
                <a:solidFill>
                  <a:schemeClr val="bg1"/>
                </a:solidFill>
                <a:latin typeface="黑体" panose="02010609060101010101" pitchFamily="49" charset="-122"/>
                <a:ea typeface="黑体" panose="02010609060101010101" pitchFamily="49" charset="-122"/>
              </a:rPr>
              <a:t>（</a:t>
            </a:r>
            <a:r>
              <a:rPr lang="en-US" altLang="zh-CN" sz="3600" b="1">
                <a:solidFill>
                  <a:schemeClr val="bg1"/>
                </a:solidFill>
                <a:latin typeface="黑体" panose="02010609060101010101" pitchFamily="49" charset="-122"/>
                <a:ea typeface="黑体" panose="02010609060101010101" pitchFamily="49" charset="-122"/>
              </a:rPr>
              <a:t>1</a:t>
            </a:r>
            <a:r>
              <a:rPr lang="zh-CN" altLang="en-US" sz="3600" b="1" dirty="0">
                <a:solidFill>
                  <a:schemeClr val="bg1"/>
                </a:solidFill>
                <a:latin typeface="黑体" panose="02010609060101010101" pitchFamily="49" charset="-122"/>
                <a:ea typeface="黑体" panose="02010609060101010101" pitchFamily="49" charset="-122"/>
              </a:rPr>
              <a:t>）主动参与，勤学好问</a:t>
            </a:r>
            <a:endParaRPr lang="zh-CN" altLang="en-US" sz="3600" b="1" dirty="0">
              <a:solidFill>
                <a:schemeClr val="bg1"/>
              </a:solidFill>
              <a:latin typeface="黑体" panose="02010609060101010101" pitchFamily="49" charset="-122"/>
              <a:ea typeface="黑体" panose="02010609060101010101" pitchFamily="49" charset="-122"/>
            </a:endParaRPr>
          </a:p>
          <a:p>
            <a:pPr>
              <a:buNone/>
            </a:pPr>
            <a:endParaRPr lang="zh-CN" altLang="en-US" sz="3600" b="1" dirty="0">
              <a:solidFill>
                <a:schemeClr val="bg1"/>
              </a:solidFill>
              <a:latin typeface="黑体" panose="02010609060101010101" pitchFamily="49" charset="-122"/>
              <a:ea typeface="黑体" panose="02010609060101010101" pitchFamily="49" charset="-122"/>
            </a:endParaRPr>
          </a:p>
          <a:p>
            <a:pPr>
              <a:buNone/>
            </a:pPr>
            <a:r>
              <a:rPr lang="zh-CN" altLang="en-US" sz="3600" b="1" dirty="0">
                <a:solidFill>
                  <a:schemeClr val="bg1"/>
                </a:solidFill>
                <a:latin typeface="黑体" panose="02010609060101010101" pitchFamily="49" charset="-122"/>
                <a:ea typeface="黑体" panose="02010609060101010101" pitchFamily="49" charset="-122"/>
              </a:rPr>
              <a:t>（</a:t>
            </a:r>
            <a:r>
              <a:rPr lang="en-US" altLang="zh-CN" sz="3600" b="1">
                <a:solidFill>
                  <a:schemeClr val="bg1"/>
                </a:solidFill>
                <a:latin typeface="黑体" panose="02010609060101010101" pitchFamily="49" charset="-122"/>
                <a:ea typeface="黑体" panose="02010609060101010101" pitchFamily="49" charset="-122"/>
              </a:rPr>
              <a:t>2</a:t>
            </a:r>
            <a:r>
              <a:rPr lang="zh-CN" altLang="en-US" sz="3600" b="1" dirty="0">
                <a:solidFill>
                  <a:schemeClr val="bg1"/>
                </a:solidFill>
                <a:latin typeface="黑体" panose="02010609060101010101" pitchFamily="49" charset="-122"/>
                <a:ea typeface="黑体" panose="02010609060101010101" pitchFamily="49" charset="-122"/>
              </a:rPr>
              <a:t>）正确对待老师的表扬和批评</a:t>
            </a:r>
            <a:endParaRPr lang="zh-CN" altLang="en-US" sz="3600" b="1" dirty="0">
              <a:solidFill>
                <a:schemeClr val="bg1"/>
              </a:solidFill>
              <a:latin typeface="黑体" panose="02010609060101010101" pitchFamily="49" charset="-122"/>
              <a:ea typeface="黑体" panose="02010609060101010101" pitchFamily="49" charset="-122"/>
            </a:endParaRPr>
          </a:p>
          <a:p>
            <a:endParaRPr lang="zh-CN" altLang="en-US" sz="3600" dirty="0">
              <a:solidFill>
                <a:schemeClr val="bg1"/>
              </a:solidFill>
              <a:latin typeface="黑体" panose="02010609060101010101" pitchFamily="49" charset="-122"/>
              <a:ea typeface="黑体" panose="02010609060101010101" pitchFamily="49" charset="-122"/>
            </a:endParaRPr>
          </a:p>
        </p:txBody>
      </p:sp>
      <p:grpSp>
        <p:nvGrpSpPr>
          <p:cNvPr id="10243" name="组1"/>
          <p:cNvGrpSpPr/>
          <p:nvPr/>
        </p:nvGrpSpPr>
        <p:grpSpPr>
          <a:xfrm>
            <a:off x="0" y="0"/>
            <a:ext cx="5003800" cy="908050"/>
            <a:chOff x="0" y="0"/>
            <a:chExt cx="10000" cy="10000"/>
          </a:xfrm>
        </p:grpSpPr>
        <p:pic>
          <p:nvPicPr>
            <p:cNvPr id="10244" name="Picture 2" descr="http://cn.dreamstime.com/%e9%bb%91%e6%9d%bf%e5%9b%be%e6%a0%87%e8%ba%ab%e5%88%86-thumb16460329.jpg"/>
            <p:cNvPicPr>
              <a:picLocks noRot="1" noChangeAspect="1"/>
            </p:cNvPicPr>
            <p:nvPr/>
          </p:nvPicPr>
          <p:blipFill>
            <a:blip r:embed="rId1"/>
            <a:srcRect l="11809" t="11809" r="14760" b="30510"/>
            <a:stretch>
              <a:fillRect/>
            </a:stretch>
          </p:blipFill>
          <p:spPr>
            <a:xfrm>
              <a:off x="0" y="0"/>
              <a:ext cx="10000" cy="10000"/>
            </a:xfrm>
            <a:prstGeom prst="rect">
              <a:avLst/>
            </a:prstGeom>
            <a:noFill/>
            <a:ln w="9525">
              <a:noFill/>
            </a:ln>
          </p:spPr>
        </p:pic>
        <p:sp>
          <p:nvSpPr>
            <p:cNvPr id="10245" name="矩形 6145"/>
            <p:cNvSpPr/>
            <p:nvPr/>
          </p:nvSpPr>
          <p:spPr>
            <a:xfrm>
              <a:off x="936" y="2080"/>
              <a:ext cx="5777" cy="5403"/>
            </a:xfrm>
          </p:spPr>
          <p:txBody>
            <a:bodyPr wrap="none" fromWordArt="1">
              <a:normAutofit/>
            </a:bodyPr>
            <a:p>
              <a:pPr algn="ctr"/>
              <a:r>
                <a:rPr lang="zh-CN" altLang="en-US" sz="3600" b="1">
                  <a:ln w="12700" cap="flat" cmpd="sng">
                    <a:solidFill>
                      <a:srgbClr val="EAEAEA"/>
                    </a:solidFill>
                    <a:prstDash val="solid"/>
                    <a:headEnd type="none" w="med" len="med"/>
                    <a:tailEnd type="none" w="med" len="med"/>
                  </a:ln>
                  <a:gradFill rotWithShape="0">
                    <a:gsLst>
                      <a:gs pos="0">
                        <a:srgbClr val="A603AB">
                          <a:alpha val="100000"/>
                        </a:srgbClr>
                      </a:gs>
                      <a:gs pos="22000">
                        <a:srgbClr val="0819FB">
                          <a:alpha val="100000"/>
                        </a:srgbClr>
                      </a:gs>
                      <a:gs pos="36000">
                        <a:srgbClr val="1A8D48">
                          <a:alpha val="100000"/>
                        </a:srgbClr>
                      </a:gs>
                      <a:gs pos="53001">
                        <a:srgbClr val="FFFF00">
                          <a:alpha val="100000"/>
                        </a:srgbClr>
                      </a:gs>
                      <a:gs pos="73001">
                        <a:srgbClr val="EE3F17">
                          <a:alpha val="100000"/>
                        </a:srgbClr>
                      </a:gs>
                      <a:gs pos="89001">
                        <a:srgbClr val="E81766">
                          <a:alpha val="100000"/>
                        </a:srgbClr>
                      </a:gs>
                      <a:gs pos="100000">
                        <a:srgbClr val="A603AB">
                          <a:alpha val="100000"/>
                        </a:srgbClr>
                      </a:gs>
                    </a:gsLst>
                    <a:lin ang="10800000" scaled="1"/>
                    <a:tileRect/>
                  </a:gradFill>
                  <a:latin typeface="楷体" panose="02010609060101010101" pitchFamily="49" charset="-122"/>
                  <a:ea typeface="楷体" panose="02010609060101010101" pitchFamily="49" charset="-122"/>
                </a:rPr>
                <a:t>◆感悟与收获</a:t>
              </a:r>
              <a:endParaRPr lang="zh-CN" altLang="en-US" sz="3600" b="1">
                <a:ln w="12700" cap="flat" cmpd="sng">
                  <a:solidFill>
                    <a:srgbClr val="EAEAEA"/>
                  </a:solidFill>
                  <a:prstDash val="solid"/>
                  <a:headEnd type="none" w="med" len="med"/>
                  <a:tailEnd type="none" w="med" len="med"/>
                </a:ln>
                <a:gradFill rotWithShape="0">
                  <a:gsLst>
                    <a:gs pos="0">
                      <a:srgbClr val="A603AB">
                        <a:alpha val="100000"/>
                      </a:srgbClr>
                    </a:gs>
                    <a:gs pos="22000">
                      <a:srgbClr val="0819FB">
                        <a:alpha val="100000"/>
                      </a:srgbClr>
                    </a:gs>
                    <a:gs pos="36000">
                      <a:srgbClr val="1A8D48">
                        <a:alpha val="100000"/>
                      </a:srgbClr>
                    </a:gs>
                    <a:gs pos="53001">
                      <a:srgbClr val="FFFF00">
                        <a:alpha val="100000"/>
                      </a:srgbClr>
                    </a:gs>
                    <a:gs pos="73001">
                      <a:srgbClr val="EE3F17">
                        <a:alpha val="100000"/>
                      </a:srgbClr>
                    </a:gs>
                    <a:gs pos="89001">
                      <a:srgbClr val="E81766">
                        <a:alpha val="100000"/>
                      </a:srgbClr>
                    </a:gs>
                    <a:gs pos="100000">
                      <a:srgbClr val="A603AB">
                        <a:alpha val="100000"/>
                      </a:srgbClr>
                    </a:gs>
                  </a:gsLst>
                  <a:lin ang="10800000" scaled="1"/>
                  <a:tileRect/>
                </a:gradFill>
                <a:latin typeface="楷体" panose="02010609060101010101" pitchFamily="49" charset="-122"/>
                <a:ea typeface="楷体" panose="02010609060101010101"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1"/>
                                        </p:tgtEl>
                                        <p:attrNameLst>
                                          <p:attrName>style.visibility</p:attrName>
                                        </p:attrNameLst>
                                      </p:cBhvr>
                                      <p:to>
                                        <p:strVal val="visible"/>
                                      </p:to>
                                    </p:set>
                                    <p:anim calcmode="lin" valueType="num">
                                      <p:cBhvr>
                                        <p:cTn id="7" dur="500" fill="hold"/>
                                        <p:tgtEl>
                                          <p:spTgt spid="10241"/>
                                        </p:tgtEl>
                                        <p:attrNameLst>
                                          <p:attrName>ppt_x</p:attrName>
                                        </p:attrNameLst>
                                      </p:cBhvr>
                                      <p:tavLst>
                                        <p:tav tm="0">
                                          <p:val>
                                            <p:strVal val="ppt_x"/>
                                          </p:val>
                                        </p:tav>
                                        <p:tav tm="100000">
                                          <p:val>
                                            <p:strVal val="ppt_x"/>
                                          </p:val>
                                        </p:tav>
                                      </p:tavLst>
                                    </p:anim>
                                    <p:anim calcmode="lin" valueType="num">
                                      <p:cBhvr>
                                        <p:cTn id="8" dur="500" fill="hold"/>
                                        <p:tgtEl>
                                          <p:spTgt spid="1024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0242">
                                            <p:txEl>
                                              <p:charRg st="1" end="14"/>
                                            </p:txEl>
                                          </p:spTgt>
                                        </p:tgtEl>
                                        <p:attrNameLst>
                                          <p:attrName>style.visibility</p:attrName>
                                        </p:attrNameLst>
                                      </p:cBhvr>
                                      <p:to>
                                        <p:strVal val="visible"/>
                                      </p:to>
                                    </p:set>
                                    <p:animEffect transition="in" filter="box(in)">
                                      <p:cBhvr>
                                        <p:cTn id="13" dur="500"/>
                                        <p:tgtEl>
                                          <p:spTgt spid="10242">
                                            <p:txEl>
                                              <p:charRg st="1" end="14"/>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0242">
                                            <p:txEl>
                                              <p:charRg st="15" end="31"/>
                                            </p:txEl>
                                          </p:spTgt>
                                        </p:tgtEl>
                                        <p:attrNameLst>
                                          <p:attrName>style.visibility</p:attrName>
                                        </p:attrNameLst>
                                      </p:cBhvr>
                                      <p:to>
                                        <p:strVal val="visible"/>
                                      </p:to>
                                    </p:set>
                                    <p:animEffect transition="in" filter="box(in)">
                                      <p:cBhvr>
                                        <p:cTn id="18" dur="500"/>
                                        <p:tgtEl>
                                          <p:spTgt spid="10242">
                                            <p:txEl>
                                              <p:charRg st="15" end="3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1" grpId="0" animBg="1" advAuto="1000"/>
      <p:bldP spid="10242"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幻灯片文本1"/>
          <p:cNvSpPr/>
          <p:nvPr>
            <p:ph type="body" idx="1"/>
          </p:nvPr>
        </p:nvSpPr>
        <p:spPr>
          <a:xfrm>
            <a:off x="0" y="1628775"/>
            <a:ext cx="9144000" cy="1612900"/>
          </a:xfrm>
          <a:solidFill>
            <a:schemeClr val="bg1">
              <a:alpha val="100000"/>
            </a:schemeClr>
          </a:solidFill>
          <a:ln/>
        </p:spPr>
        <p:txBody>
          <a:bodyPr wrap="square" lIns="91440" tIns="45720" rIns="91440" bIns="45720" anchor="t" anchorCtr="0"/>
          <a:p>
            <a:pPr>
              <a:buClrTx/>
            </a:pPr>
            <a:r>
              <a:rPr lang="zh-CN" altLang="en-US" b="1" dirty="0">
                <a:latin typeface="黑体" panose="02010609060101010101" pitchFamily="49" charset="-122"/>
                <a:ea typeface="黑体" panose="02010609060101010101" pitchFamily="49" charset="-122"/>
              </a:rPr>
              <a:t>你最喜欢哪位老师？为什么？</a:t>
            </a:r>
            <a:endParaRPr lang="zh-CN" altLang="en-US" b="1" dirty="0">
              <a:latin typeface="黑体" panose="02010609060101010101" pitchFamily="49" charset="-122"/>
              <a:ea typeface="黑体" panose="02010609060101010101" pitchFamily="49" charset="-122"/>
            </a:endParaRPr>
          </a:p>
          <a:p>
            <a:pPr>
              <a:buClrTx/>
            </a:pPr>
            <a:r>
              <a:rPr lang="zh-CN" altLang="en-US" b="1" dirty="0">
                <a:latin typeface="黑体" panose="02010609060101010101" pitchFamily="49" charset="-122"/>
                <a:ea typeface="黑体" panose="02010609060101010101" pitchFamily="49" charset="-122"/>
              </a:rPr>
              <a:t>你希望老师怎样与你们相处？</a:t>
            </a:r>
            <a:endParaRPr lang="zh-CN" altLang="en-US" b="1" dirty="0">
              <a:latin typeface="黑体" panose="02010609060101010101" pitchFamily="49" charset="-122"/>
              <a:ea typeface="黑体" panose="02010609060101010101" pitchFamily="49" charset="-122"/>
            </a:endParaRPr>
          </a:p>
        </p:txBody>
      </p:sp>
      <p:sp>
        <p:nvSpPr>
          <p:cNvPr id="11266" name="文本框1"/>
          <p:cNvSpPr txBox="1"/>
          <p:nvPr/>
        </p:nvSpPr>
        <p:spPr>
          <a:xfrm>
            <a:off x="0" y="3716338"/>
            <a:ext cx="9144000" cy="2286000"/>
          </a:xfrm>
          <a:prstGeom prst="rect">
            <a:avLst/>
          </a:prstGeom>
          <a:solidFill>
            <a:schemeClr val="bg1">
              <a:alpha val="100000"/>
            </a:schemeClr>
          </a:solidFill>
          <a:ln w="9525">
            <a:noFill/>
          </a:ln>
        </p:spPr>
        <p:txBody>
          <a:bodyPr wrap="square" lIns="91440" tIns="45720" rIns="91440" bIns="45720" anchor="t" anchorCtr="0">
            <a:spAutoFit/>
          </a:bodyPr>
          <a:p>
            <a:pPr>
              <a:buSzTx/>
              <a:buFontTx/>
            </a:pPr>
            <a:endParaRPr lang="en-US" altLang="zh-CN" sz="3200" b="1">
              <a:solidFill>
                <a:srgbClr val="FF0000"/>
              </a:solidFill>
            </a:endParaRPr>
          </a:p>
          <a:p>
            <a:pPr>
              <a:spcBef>
                <a:spcPts val="1925"/>
              </a:spcBef>
              <a:buSzTx/>
              <a:buFontTx/>
            </a:pPr>
            <a:r>
              <a:rPr lang="zh-CN" altLang="en-US" sz="3200" b="1">
                <a:solidFill>
                  <a:srgbClr val="0536FA"/>
                </a:solidFill>
              </a:rPr>
              <a:t>学生乐于学习，老师寓教于乐，师生之间彼此尊重、相互关心、携手共进</a:t>
            </a:r>
            <a:r>
              <a:rPr lang="zh-CN" altLang="en-US" sz="3200" b="1"/>
              <a:t>。（亦师亦友的师生关系）</a:t>
            </a:r>
            <a:endParaRPr lang="zh-CN" altLang="en-US" sz="3200" b="1"/>
          </a:p>
        </p:txBody>
      </p:sp>
      <p:grpSp>
        <p:nvGrpSpPr>
          <p:cNvPr id="11267" name="组1"/>
          <p:cNvGrpSpPr/>
          <p:nvPr/>
        </p:nvGrpSpPr>
        <p:grpSpPr>
          <a:xfrm>
            <a:off x="0" y="333375"/>
            <a:ext cx="5003800" cy="1143000"/>
            <a:chOff x="0" y="0"/>
            <a:chExt cx="10000" cy="10000"/>
          </a:xfrm>
        </p:grpSpPr>
        <p:pic>
          <p:nvPicPr>
            <p:cNvPr id="11268" name="Picture 2" descr="http://cn.dreamstime.com/%e9%bb%91%e6%9d%bf%e5%9b%be%e6%a0%87%e8%ba%ab%e5%88%86-thumb16460329.jpg"/>
            <p:cNvPicPr>
              <a:picLocks noRot="1" noChangeAspect="1"/>
            </p:cNvPicPr>
            <p:nvPr>
              <p:ph type="title"/>
            </p:nvPr>
          </p:nvPicPr>
          <p:blipFill>
            <a:blip r:embed="rId1">
              <a:lum/>
            </a:blip>
            <a:srcRect l="11809" t="11809" r="14760" b="30510"/>
            <a:stretch>
              <a:fillRect/>
            </a:stretch>
          </p:blipFill>
          <p:spPr>
            <a:xfrm>
              <a:off x="0" y="0"/>
              <a:ext cx="10000" cy="10000"/>
            </a:xfrm>
            <a:ln/>
          </p:spPr>
        </p:pic>
        <p:sp>
          <p:nvSpPr>
            <p:cNvPr id="11269" name="TextArt 对象1"/>
            <p:cNvSpPr/>
            <p:nvPr/>
          </p:nvSpPr>
          <p:spPr>
            <a:xfrm>
              <a:off x="1367" y="1014"/>
              <a:ext cx="5613" cy="7555"/>
            </a:xfrm>
            <a:prstGeom prst="rect">
              <a:avLst/>
            </a:prstGeom>
          </p:spPr>
          <p:txBody>
            <a:bodyPr wrap="none" fromWordArt="1">
              <a:prstTxWarp prst="textDoubleWave1">
                <a:avLst>
                  <a:gd name="adj1" fmla="val 10000"/>
                  <a:gd name="adj2" fmla="val 0"/>
                </a:avLst>
              </a:prstTxWarp>
              <a:normAutofit/>
            </a:bodyPr>
            <a:p>
              <a:pPr algn="ctr"/>
              <a:r>
                <a:rPr lang="zh-CN" altLang="en-US" sz="3600" b="1" spc="-360">
                  <a:ln w="12700" cap="flat" cmpd="sng">
                    <a:solidFill>
                      <a:srgbClr val="FF0066"/>
                    </a:solidFill>
                    <a:prstDash val="solid"/>
                    <a:headEnd type="none" w="med" len="med"/>
                    <a:tailEnd type="none" w="med" len="med"/>
                  </a:ln>
                  <a:solidFill>
                    <a:srgbClr val="FF0000">
                      <a:alpha val="100000"/>
                    </a:srgbClr>
                  </a:solidFill>
                  <a:effectLst>
                    <a:outerShdw sy="50000" rotWithShape="0">
                      <a:srgbClr val="000099">
                        <a:alpha val="50000"/>
                      </a:srgbClr>
                    </a:outerShdw>
                  </a:effectLst>
                  <a:latin typeface="华文新魏" panose="02010800040101010101" pitchFamily="2" charset="-122"/>
                  <a:ea typeface="华文新魏" panose="02010800040101010101" pitchFamily="2" charset="-122"/>
                </a:rPr>
                <a:t>活动四：说一说</a:t>
              </a:r>
              <a:endParaRPr lang="zh-CN" altLang="en-US" sz="3600" b="1" spc="-360">
                <a:ln w="12700" cap="flat" cmpd="sng">
                  <a:solidFill>
                    <a:srgbClr val="FF0066"/>
                  </a:solidFill>
                  <a:prstDash val="solid"/>
                  <a:headEnd type="none" w="med" len="med"/>
                  <a:tailEnd type="none" w="med" len="med"/>
                </a:ln>
                <a:solidFill>
                  <a:srgbClr val="FF0000">
                    <a:alpha val="100000"/>
                  </a:srgbClr>
                </a:solidFill>
                <a:effectLst>
                  <a:outerShdw sy="50000" rotWithShape="0">
                    <a:srgbClr val="000099">
                      <a:alpha val="50000"/>
                    </a:srgbClr>
                  </a:outerShdw>
                </a:effectLst>
                <a:latin typeface="华文新魏" panose="02010800040101010101" pitchFamily="2" charset="-122"/>
                <a:ea typeface="华文新魏" panose="0201080004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65">
                                            <p:txEl>
                                              <p:charRg st="0" end="14"/>
                                            </p:txEl>
                                          </p:spTgt>
                                        </p:tgtEl>
                                        <p:attrNameLst>
                                          <p:attrName>style.visibility</p:attrName>
                                        </p:attrNameLst>
                                      </p:cBhvr>
                                      <p:to>
                                        <p:strVal val="visible"/>
                                      </p:to>
                                    </p:set>
                                    <p:anim calcmode="lin" valueType="num">
                                      <p:cBhvr>
                                        <p:cTn id="7" dur="500" fill="hold"/>
                                        <p:tgtEl>
                                          <p:spTgt spid="11265">
                                            <p:txEl>
                                              <p:charRg st="0" end="14"/>
                                            </p:txEl>
                                          </p:spTgt>
                                        </p:tgtEl>
                                        <p:attrNameLst>
                                          <p:attrName>ppt_x</p:attrName>
                                        </p:attrNameLst>
                                      </p:cBhvr>
                                      <p:tavLst>
                                        <p:tav tm="0">
                                          <p:val>
                                            <p:strVal val="ppt_x"/>
                                          </p:val>
                                        </p:tav>
                                        <p:tav tm="100000">
                                          <p:val>
                                            <p:strVal val="ppt_x"/>
                                          </p:val>
                                        </p:tav>
                                      </p:tavLst>
                                    </p:anim>
                                    <p:anim calcmode="lin" valueType="num">
                                      <p:cBhvr>
                                        <p:cTn id="8" dur="500" fill="hold"/>
                                        <p:tgtEl>
                                          <p:spTgt spid="11265">
                                            <p:txEl>
                                              <p:charRg st="0" end="1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265">
                                            <p:txEl>
                                              <p:charRg st="14" end="28"/>
                                            </p:txEl>
                                          </p:spTgt>
                                        </p:tgtEl>
                                        <p:attrNameLst>
                                          <p:attrName>style.visibility</p:attrName>
                                        </p:attrNameLst>
                                      </p:cBhvr>
                                      <p:to>
                                        <p:strVal val="visible"/>
                                      </p:to>
                                    </p:set>
                                    <p:anim calcmode="lin" valueType="num">
                                      <p:cBhvr>
                                        <p:cTn id="13" dur="500" fill="hold"/>
                                        <p:tgtEl>
                                          <p:spTgt spid="11265">
                                            <p:txEl>
                                              <p:charRg st="14" end="28"/>
                                            </p:txEl>
                                          </p:spTgt>
                                        </p:tgtEl>
                                        <p:attrNameLst>
                                          <p:attrName>ppt_x</p:attrName>
                                        </p:attrNameLst>
                                      </p:cBhvr>
                                      <p:tavLst>
                                        <p:tav tm="0">
                                          <p:val>
                                            <p:strVal val="ppt_x"/>
                                          </p:val>
                                        </p:tav>
                                        <p:tav tm="100000">
                                          <p:val>
                                            <p:strVal val="ppt_x"/>
                                          </p:val>
                                        </p:tav>
                                      </p:tavLst>
                                    </p:anim>
                                    <p:anim calcmode="lin" valueType="num">
                                      <p:cBhvr>
                                        <p:cTn id="14" dur="500" fill="hold"/>
                                        <p:tgtEl>
                                          <p:spTgt spid="11265">
                                            <p:txEl>
                                              <p:charRg st="14" end="28"/>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11266"/>
                                        </p:tgtEl>
                                        <p:attrNameLst>
                                          <p:attrName>style.visibility</p:attrName>
                                        </p:attrNameLst>
                                      </p:cBhvr>
                                      <p:to>
                                        <p:strVal val="visible"/>
                                      </p:to>
                                    </p:set>
                                    <p:animEffect transition="in" filter="box(in)">
                                      <p:cBhvr>
                                        <p:cTn id="19"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 grpId="0" build="p"/>
      <p:bldP spid="11266" grpId="0" animBg="1" advAuto="100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幻灯片文本1"/>
          <p:cNvSpPr/>
          <p:nvPr>
            <p:ph type="body" idx="1"/>
          </p:nvPr>
        </p:nvSpPr>
        <p:spPr>
          <a:xfrm>
            <a:off x="0" y="1268413"/>
            <a:ext cx="9144000" cy="1368425"/>
          </a:xfrm>
          <a:solidFill>
            <a:schemeClr val="bg1">
              <a:alpha val="89000"/>
            </a:schemeClr>
          </a:solidFill>
          <a:ln/>
        </p:spPr>
        <p:txBody>
          <a:bodyPr wrap="square" lIns="91440" tIns="45720" rIns="91440" bIns="45720" anchor="t" anchorCtr="0"/>
          <a:p>
            <a:pPr>
              <a:lnSpc>
                <a:spcPct val="90000"/>
              </a:lnSpc>
              <a:buClrTx/>
            </a:pPr>
            <a:r>
              <a:rPr lang="zh-CN" altLang="en-US" sz="2800" dirty="0">
                <a:latin typeface="黑体" panose="02010609060101010101" pitchFamily="49" charset="-122"/>
                <a:ea typeface="黑体" panose="02010609060101010101" pitchFamily="49" charset="-122"/>
              </a:rPr>
              <a:t>阅读</a:t>
            </a:r>
            <a:r>
              <a:rPr lang="en-US" altLang="zh-CN" sz="2800">
                <a:latin typeface="黑体" panose="02010609060101010101" pitchFamily="49" charset="-122"/>
                <a:ea typeface="黑体" panose="02010609060101010101" pitchFamily="49" charset="-122"/>
              </a:rPr>
              <a:t>P69</a:t>
            </a:r>
            <a:r>
              <a:rPr lang="zh-CN" altLang="en-US" sz="2800" dirty="0">
                <a:latin typeface="黑体" panose="02010609060101010101" pitchFamily="49" charset="-122"/>
                <a:ea typeface="黑体" panose="02010609060101010101" pitchFamily="49" charset="-122"/>
              </a:rPr>
              <a:t>相关链接，想一想：</a:t>
            </a:r>
            <a:endParaRPr lang="zh-CN" altLang="en-US" sz="2800" dirty="0">
              <a:latin typeface="黑体" panose="02010609060101010101" pitchFamily="49" charset="-122"/>
              <a:ea typeface="黑体" panose="02010609060101010101" pitchFamily="49" charset="-122"/>
            </a:endParaRPr>
          </a:p>
          <a:p>
            <a:pPr>
              <a:lnSpc>
                <a:spcPct val="90000"/>
              </a:lnSpc>
              <a:buClrTx/>
            </a:pPr>
            <a:r>
              <a:rPr lang="en-US" altLang="zh-CN" sz="2800">
                <a:latin typeface="黑体" panose="02010609060101010101" pitchFamily="49" charset="-122"/>
                <a:ea typeface="黑体" panose="02010609060101010101" pitchFamily="49" charset="-122"/>
              </a:rPr>
              <a:t>1.</a:t>
            </a:r>
            <a:r>
              <a:rPr lang="zh-CN" altLang="en-US" sz="2800" dirty="0">
                <a:latin typeface="黑体" panose="02010609060101010101" pitchFamily="49" charset="-122"/>
                <a:ea typeface="黑体" panose="02010609060101010101" pitchFamily="49" charset="-122"/>
              </a:rPr>
              <a:t>从毛泽东写给老师的信和习近平总书记的讲话中，你明白了什么？</a:t>
            </a:r>
            <a:endParaRPr lang="zh-CN" altLang="en-US" sz="2800" dirty="0">
              <a:latin typeface="黑体" panose="02010609060101010101" pitchFamily="49" charset="-122"/>
              <a:ea typeface="黑体" panose="02010609060101010101" pitchFamily="49" charset="-122"/>
            </a:endParaRPr>
          </a:p>
        </p:txBody>
      </p:sp>
      <p:sp>
        <p:nvSpPr>
          <p:cNvPr id="12290" name="文本框2"/>
          <p:cNvSpPr txBox="1"/>
          <p:nvPr/>
        </p:nvSpPr>
        <p:spPr>
          <a:xfrm>
            <a:off x="0" y="2781300"/>
            <a:ext cx="9144000" cy="1373188"/>
          </a:xfrm>
          <a:prstGeom prst="rect">
            <a:avLst/>
          </a:prstGeom>
          <a:solidFill>
            <a:schemeClr val="bg1">
              <a:alpha val="79999"/>
            </a:schemeClr>
          </a:solidFill>
          <a:ln w="9525">
            <a:noFill/>
          </a:ln>
        </p:spPr>
        <p:txBody>
          <a:bodyPr wrap="square" lIns="91440" tIns="45720" rIns="91440" bIns="45720" anchor="t" anchorCtr="0">
            <a:spAutoFit/>
          </a:bodyPr>
          <a:p>
            <a:pPr>
              <a:buSzTx/>
              <a:buFontTx/>
            </a:pPr>
            <a:r>
              <a:rPr lang="en-US" altLang="zh-CN" sz="2800" b="1">
                <a:solidFill>
                  <a:srgbClr val="000000"/>
                </a:solidFill>
              </a:rPr>
              <a:t>     </a:t>
            </a:r>
            <a:r>
              <a:rPr lang="zh-CN" altLang="en-US" sz="2800" b="1">
                <a:solidFill>
                  <a:srgbClr val="FF0000"/>
                </a:solidFill>
              </a:rPr>
              <a:t>尊重老师，是中华民族的优良传统，是我们作为“晚辈”的基本道德修养，他不仅体现我们内心的情感和态度，而且表现在与老师日常交往的言谈举止中。</a:t>
            </a:r>
            <a:endParaRPr lang="zh-CN" altLang="en-US" sz="2800" b="1">
              <a:solidFill>
                <a:srgbClr val="FF0000"/>
              </a:solidFill>
            </a:endParaRPr>
          </a:p>
        </p:txBody>
      </p:sp>
      <p:sp>
        <p:nvSpPr>
          <p:cNvPr id="12291" name="文本框1"/>
          <p:cNvSpPr txBox="1"/>
          <p:nvPr/>
        </p:nvSpPr>
        <p:spPr>
          <a:xfrm>
            <a:off x="0" y="4508500"/>
            <a:ext cx="9144000" cy="1016000"/>
          </a:xfrm>
          <a:prstGeom prst="rect">
            <a:avLst/>
          </a:prstGeom>
          <a:solidFill>
            <a:schemeClr val="bg1">
              <a:alpha val="100000"/>
            </a:schemeClr>
          </a:solidFill>
          <a:ln w="9525">
            <a:noFill/>
          </a:ln>
        </p:spPr>
        <p:txBody>
          <a:bodyPr wrap="square" lIns="91440" tIns="45720" rIns="91440" bIns="45720" anchor="t" anchorCtr="0">
            <a:spAutoFit/>
          </a:bodyPr>
          <a:p>
            <a:pPr>
              <a:buClrTx/>
              <a:buSzTx/>
              <a:buFontTx/>
            </a:pPr>
            <a:r>
              <a:rPr lang="en-US" altLang="zh-CN" sz="3200" b="1">
                <a:latin typeface="黑体" panose="02010609060101010101" pitchFamily="49" charset="-122"/>
              </a:rPr>
              <a:t>  </a:t>
            </a:r>
            <a:r>
              <a:rPr lang="en-US" altLang="zh-CN" sz="2800" b="1">
                <a:latin typeface="黑体" panose="02010609060101010101" pitchFamily="49" charset="-122"/>
              </a:rPr>
              <a:t>2.</a:t>
            </a:r>
            <a:r>
              <a:rPr lang="zh-CN" altLang="en-US" sz="2800" b="1">
                <a:latin typeface="黑体" panose="02010609060101010101" pitchFamily="49" charset="-122"/>
              </a:rPr>
              <a:t>在学习生活中，我们应该怎样尊重老师？</a:t>
            </a:r>
            <a:r>
              <a:rPr lang="zh-CN" altLang="en-US" sz="2800" b="1">
                <a:solidFill>
                  <a:srgbClr val="FF0000"/>
                </a:solidFill>
                <a:latin typeface="黑体" panose="02010609060101010101" pitchFamily="49" charset="-122"/>
              </a:rPr>
              <a:t>（比一比，看哪组的同学做法更多、更好）</a:t>
            </a:r>
            <a:endParaRPr lang="zh-CN" altLang="en-US" sz="2800" b="1">
              <a:latin typeface="黑体" panose="02010609060101010101" pitchFamily="49" charset="-122"/>
            </a:endParaRPr>
          </a:p>
        </p:txBody>
      </p:sp>
      <p:grpSp>
        <p:nvGrpSpPr>
          <p:cNvPr id="12292" name="组1"/>
          <p:cNvGrpSpPr/>
          <p:nvPr/>
        </p:nvGrpSpPr>
        <p:grpSpPr>
          <a:xfrm>
            <a:off x="323850" y="0"/>
            <a:ext cx="5003800" cy="1143000"/>
            <a:chOff x="0" y="0"/>
            <a:chExt cx="10000" cy="10000"/>
          </a:xfrm>
        </p:grpSpPr>
        <p:pic>
          <p:nvPicPr>
            <p:cNvPr id="12293" name="Picture 2" descr="http://cn.dreamstime.com/%e9%bb%91%e6%9d%bf%e5%9b%be%e6%a0%87%e8%ba%ab%e5%88%86-thumb16460329.jpg"/>
            <p:cNvPicPr>
              <a:picLocks noRot="1" noChangeAspect="1"/>
            </p:cNvPicPr>
            <p:nvPr>
              <p:ph type="title"/>
            </p:nvPr>
          </p:nvPicPr>
          <p:blipFill>
            <a:blip r:embed="rId1">
              <a:lum/>
            </a:blip>
            <a:srcRect l="11809" t="11809" r="14760" b="30510"/>
            <a:stretch>
              <a:fillRect/>
            </a:stretch>
          </p:blipFill>
          <p:spPr>
            <a:xfrm>
              <a:off x="0" y="0"/>
              <a:ext cx="10000" cy="10000"/>
            </a:xfrm>
            <a:ln/>
          </p:spPr>
        </p:pic>
        <p:sp>
          <p:nvSpPr>
            <p:cNvPr id="12294" name="TextArt 对象1"/>
            <p:cNvSpPr/>
            <p:nvPr/>
          </p:nvSpPr>
          <p:spPr>
            <a:xfrm>
              <a:off x="1656" y="1653"/>
              <a:ext cx="5612" cy="7555"/>
            </a:xfrm>
            <a:prstGeom prst="rect">
              <a:avLst/>
            </a:prstGeom>
          </p:spPr>
          <p:txBody>
            <a:bodyPr wrap="none" fromWordArt="1">
              <a:prstTxWarp prst="textDoubleWave1">
                <a:avLst>
                  <a:gd name="adj1" fmla="val 10000"/>
                  <a:gd name="adj2" fmla="val 0"/>
                </a:avLst>
              </a:prstTxWarp>
              <a:normAutofit/>
            </a:bodyPr>
            <a:p>
              <a:pPr algn="ctr"/>
              <a:r>
                <a:rPr lang="zh-CN" altLang="en-US" sz="3600" b="1" spc="-360">
                  <a:ln w="12700" cap="flat" cmpd="sng">
                    <a:solidFill>
                      <a:srgbClr val="FF0066"/>
                    </a:solidFill>
                    <a:prstDash val="solid"/>
                    <a:headEnd type="none" w="med" len="med"/>
                    <a:tailEnd type="none" w="med" len="med"/>
                  </a:ln>
                  <a:solidFill>
                    <a:srgbClr val="FF0000">
                      <a:alpha val="100000"/>
                    </a:srgbClr>
                  </a:solidFill>
                  <a:effectLst>
                    <a:outerShdw sy="50000" rotWithShape="0">
                      <a:srgbClr val="000099">
                        <a:alpha val="50000"/>
                      </a:srgbClr>
                    </a:outerShdw>
                  </a:effectLst>
                  <a:latin typeface="华文新魏" panose="02010800040101010101" pitchFamily="2" charset="-122"/>
                  <a:ea typeface="华文新魏" panose="02010800040101010101" pitchFamily="2" charset="-122"/>
                </a:rPr>
                <a:t>活动五：谈一谈</a:t>
              </a:r>
              <a:endParaRPr lang="zh-CN" altLang="en-US" sz="3600" b="1" spc="-360">
                <a:ln w="12700" cap="flat" cmpd="sng">
                  <a:solidFill>
                    <a:srgbClr val="FF0066"/>
                  </a:solidFill>
                  <a:prstDash val="solid"/>
                  <a:headEnd type="none" w="med" len="med"/>
                  <a:tailEnd type="none" w="med" len="med"/>
                </a:ln>
                <a:solidFill>
                  <a:srgbClr val="FF0000">
                    <a:alpha val="100000"/>
                  </a:srgbClr>
                </a:solidFill>
                <a:effectLst>
                  <a:outerShdw sy="50000" rotWithShape="0">
                    <a:srgbClr val="000099">
                      <a:alpha val="50000"/>
                    </a:srgbClr>
                  </a:outerShdw>
                </a:effectLst>
                <a:latin typeface="华文新魏" panose="02010800040101010101" pitchFamily="2" charset="-122"/>
                <a:ea typeface="华文新魏" panose="02010800040101010101" pitchFamily="2" charset="-122"/>
              </a:endParaRPr>
            </a:p>
          </p:txBody>
        </p:sp>
      </p:grpSp>
      <p:sp>
        <p:nvSpPr>
          <p:cNvPr id="12295" name="文本框3"/>
          <p:cNvSpPr txBox="1"/>
          <p:nvPr/>
        </p:nvSpPr>
        <p:spPr>
          <a:xfrm>
            <a:off x="0" y="6035675"/>
            <a:ext cx="9144000" cy="539750"/>
          </a:xfrm>
          <a:prstGeom prst="rect">
            <a:avLst/>
          </a:prstGeom>
          <a:solidFill>
            <a:schemeClr val="accent1">
              <a:alpha val="100000"/>
            </a:schemeClr>
          </a:solidFill>
          <a:ln w="9525">
            <a:noFill/>
          </a:ln>
        </p:spPr>
        <p:txBody>
          <a:bodyPr wrap="square" anchor="t" anchorCtr="0">
            <a:spAutoFit/>
          </a:bodyPr>
          <a:p>
            <a:pPr>
              <a:buSzTx/>
              <a:buFontTx/>
            </a:pPr>
            <a:r>
              <a:rPr lang="zh-CN" altLang="en-US" sz="2800" b="1">
                <a:solidFill>
                  <a:srgbClr val="0000FF"/>
                </a:solidFill>
              </a:rPr>
              <a:t>尊重老师的人格尊严、个性差异、劳动成果等。</a:t>
            </a:r>
            <a:endParaRPr lang="zh-CN" altLang="en-US" sz="2800" b="1">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289">
                                            <p:txEl>
                                              <p:charRg st="0" end="15"/>
                                            </p:txEl>
                                          </p:spTgt>
                                        </p:tgtEl>
                                        <p:attrNameLst>
                                          <p:attrName>style.visibility</p:attrName>
                                        </p:attrNameLst>
                                      </p:cBhvr>
                                      <p:to>
                                        <p:strVal val="visible"/>
                                      </p:to>
                                    </p:set>
                                    <p:anim calcmode="lin" valueType="num">
                                      <p:cBhvr>
                                        <p:cTn id="7" dur="500" fill="hold"/>
                                        <p:tgtEl>
                                          <p:spTgt spid="12289">
                                            <p:txEl>
                                              <p:charRg st="0" end="15"/>
                                            </p:txEl>
                                          </p:spTgt>
                                        </p:tgtEl>
                                        <p:attrNameLst>
                                          <p:attrName>ppt_x</p:attrName>
                                        </p:attrNameLst>
                                      </p:cBhvr>
                                      <p:tavLst>
                                        <p:tav tm="0">
                                          <p:val>
                                            <p:strVal val="ppt_x"/>
                                          </p:val>
                                        </p:tav>
                                        <p:tav tm="100000">
                                          <p:val>
                                            <p:strVal val="ppt_x"/>
                                          </p:val>
                                        </p:tav>
                                      </p:tavLst>
                                    </p:anim>
                                    <p:anim calcmode="lin" valueType="num">
                                      <p:cBhvr>
                                        <p:cTn id="8" dur="500" fill="hold"/>
                                        <p:tgtEl>
                                          <p:spTgt spid="12289">
                                            <p:txEl>
                                              <p:charRg st="0" end="1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289">
                                            <p:txEl>
                                              <p:charRg st="15" end="47"/>
                                            </p:txEl>
                                          </p:spTgt>
                                        </p:tgtEl>
                                        <p:attrNameLst>
                                          <p:attrName>style.visibility</p:attrName>
                                        </p:attrNameLst>
                                      </p:cBhvr>
                                      <p:to>
                                        <p:strVal val="visible"/>
                                      </p:to>
                                    </p:set>
                                    <p:anim calcmode="lin" valueType="num">
                                      <p:cBhvr>
                                        <p:cTn id="13" dur="500" fill="hold"/>
                                        <p:tgtEl>
                                          <p:spTgt spid="12289">
                                            <p:txEl>
                                              <p:charRg st="15" end="47"/>
                                            </p:txEl>
                                          </p:spTgt>
                                        </p:tgtEl>
                                        <p:attrNameLst>
                                          <p:attrName>ppt_x</p:attrName>
                                        </p:attrNameLst>
                                      </p:cBhvr>
                                      <p:tavLst>
                                        <p:tav tm="0">
                                          <p:val>
                                            <p:strVal val="ppt_x"/>
                                          </p:val>
                                        </p:tav>
                                        <p:tav tm="100000">
                                          <p:val>
                                            <p:strVal val="ppt_x"/>
                                          </p:val>
                                        </p:tav>
                                      </p:tavLst>
                                    </p:anim>
                                    <p:anim calcmode="lin" valueType="num">
                                      <p:cBhvr>
                                        <p:cTn id="14" dur="500" fill="hold"/>
                                        <p:tgtEl>
                                          <p:spTgt spid="12289">
                                            <p:txEl>
                                              <p:charRg st="15" end="47"/>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12290"/>
                                        </p:tgtEl>
                                        <p:attrNameLst>
                                          <p:attrName>style.visibility</p:attrName>
                                        </p:attrNameLst>
                                      </p:cBhvr>
                                      <p:to>
                                        <p:strVal val="visible"/>
                                      </p:to>
                                    </p:set>
                                    <p:animEffect transition="in" filter="box(in)">
                                      <p:cBhvr>
                                        <p:cTn id="19" dur="500"/>
                                        <p:tgtEl>
                                          <p:spTgt spid="1229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2291"/>
                                        </p:tgtEl>
                                        <p:attrNameLst>
                                          <p:attrName>style.visibility</p:attrName>
                                        </p:attrNameLst>
                                      </p:cBhvr>
                                      <p:to>
                                        <p:strVal val="visible"/>
                                      </p:to>
                                    </p:set>
                                    <p:anim calcmode="lin" valueType="num">
                                      <p:cBhvr>
                                        <p:cTn id="24" dur="500" fill="hold"/>
                                        <p:tgtEl>
                                          <p:spTgt spid="12291"/>
                                        </p:tgtEl>
                                        <p:attrNameLst>
                                          <p:attrName>ppt_x</p:attrName>
                                        </p:attrNameLst>
                                      </p:cBhvr>
                                      <p:tavLst>
                                        <p:tav tm="0">
                                          <p:val>
                                            <p:strVal val="ppt_x"/>
                                          </p:val>
                                        </p:tav>
                                        <p:tav tm="100000">
                                          <p:val>
                                            <p:strVal val="ppt_x"/>
                                          </p:val>
                                        </p:tav>
                                      </p:tavLst>
                                    </p:anim>
                                    <p:anim calcmode="lin" valueType="num">
                                      <p:cBhvr>
                                        <p:cTn id="25" dur="500" fill="hold"/>
                                        <p:tgtEl>
                                          <p:spTgt spid="12291"/>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295"/>
                                        </p:tgtEl>
                                        <p:attrNameLst>
                                          <p:attrName>style.visibility</p:attrName>
                                        </p:attrNameLst>
                                      </p:cBhvr>
                                      <p:to>
                                        <p:strVal val="visible"/>
                                      </p:to>
                                    </p:set>
                                    <p:anim calcmode="lin" valueType="num">
                                      <p:cBhvr>
                                        <p:cTn id="30" dur="500" fill="hold"/>
                                        <p:tgtEl>
                                          <p:spTgt spid="12295"/>
                                        </p:tgtEl>
                                        <p:attrNameLst>
                                          <p:attrName>ppt_x</p:attrName>
                                        </p:attrNameLst>
                                      </p:cBhvr>
                                      <p:tavLst>
                                        <p:tav tm="0">
                                          <p:val>
                                            <p:strVal val="ppt_x"/>
                                          </p:val>
                                        </p:tav>
                                        <p:tav tm="100000">
                                          <p:val>
                                            <p:strVal val="ppt_x"/>
                                          </p:val>
                                        </p:tav>
                                      </p:tavLst>
                                    </p:anim>
                                    <p:anim calcmode="lin" valueType="num">
                                      <p:cBhvr>
                                        <p:cTn id="31" dur="500" fill="hold"/>
                                        <p:tgtEl>
                                          <p:spTgt spid="122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9" grpId="0" build="p"/>
      <p:bldP spid="12290" grpId="0" animBg="1" advAuto="1000"/>
      <p:bldP spid="12291" grpId="0" animBg="1" advAuto="1000"/>
      <p:bldP spid="12295" grpId="0" animBg="1" advAuto="100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幻灯片文本1"/>
          <p:cNvSpPr/>
          <p:nvPr>
            <p:ph type="body" idx="1"/>
          </p:nvPr>
        </p:nvSpPr>
        <p:spPr>
          <a:xfrm>
            <a:off x="0" y="1628775"/>
            <a:ext cx="9144000" cy="2476500"/>
          </a:xfrm>
          <a:solidFill>
            <a:schemeClr val="bg1">
              <a:alpha val="100000"/>
            </a:schemeClr>
          </a:solidFill>
          <a:ln/>
        </p:spPr>
        <p:txBody>
          <a:bodyPr wrap="square" lIns="91440" tIns="45720" rIns="91440" bIns="45720" anchor="t" anchorCtr="0"/>
          <a:p>
            <a:pPr>
              <a:buClrTx/>
            </a:pPr>
            <a:r>
              <a:rPr lang="zh-CN" altLang="en-US" sz="2800" b="1" dirty="0">
                <a:ea typeface="宋体" panose="02010600030101010101" pitchFamily="2" charset="-122"/>
              </a:rPr>
              <a:t>今天上午第一节是我们最讨厌的刘老师的课，他平铺直叙的讲课方式，听着听着就想睡觉。结果不小心睡着了的晓东被老师当着全班同学的面揪着耳朵猛训了一顿。晓东觉得没面子就与老师顶撞了起来，一直僵持到了下课。哎！黑色星期一 ！</a:t>
            </a:r>
            <a:endParaRPr lang="zh-CN" altLang="en-US" sz="2800" b="1" dirty="0">
              <a:ea typeface="宋体" panose="02010600030101010101" pitchFamily="2" charset="-122"/>
            </a:endParaRPr>
          </a:p>
        </p:txBody>
      </p:sp>
      <p:sp>
        <p:nvSpPr>
          <p:cNvPr id="13314" name="文本框1"/>
          <p:cNvSpPr txBox="1"/>
          <p:nvPr/>
        </p:nvSpPr>
        <p:spPr>
          <a:xfrm>
            <a:off x="0" y="3933825"/>
            <a:ext cx="9144000" cy="1800225"/>
          </a:xfrm>
          <a:prstGeom prst="rect">
            <a:avLst/>
          </a:prstGeom>
          <a:solidFill>
            <a:schemeClr val="bg1"/>
          </a:solidFill>
          <a:ln w="9525">
            <a:noFill/>
          </a:ln>
        </p:spPr>
        <p:txBody>
          <a:bodyPr>
            <a:spAutoFit/>
          </a:bodyPr>
          <a:p>
            <a:r>
              <a:rPr lang="en-US" altLang="zh-CN" sz="2800" b="1">
                <a:solidFill>
                  <a:srgbClr val="FF0000"/>
                </a:solidFill>
                <a:latin typeface="黑体" panose="02010609060101010101" pitchFamily="49" charset="-122"/>
                <a:ea typeface="黑体" panose="02010609060101010101" pitchFamily="49" charset="-122"/>
              </a:rPr>
              <a:t>1.</a:t>
            </a:r>
            <a:r>
              <a:rPr lang="zh-CN" altLang="en-US" sz="2800" b="1" dirty="0">
                <a:solidFill>
                  <a:srgbClr val="FF0000"/>
                </a:solidFill>
                <a:latin typeface="黑体" panose="02010609060101010101" pitchFamily="49" charset="-122"/>
                <a:ea typeface="黑体" panose="02010609060101010101" pitchFamily="49" charset="-122"/>
              </a:rPr>
              <a:t>晓东的做法对吗？如果不喜欢某个老师，我们还要尊重他吗？</a:t>
            </a:r>
            <a:endParaRPr lang="zh-CN" altLang="en-US" sz="2800" b="1" dirty="0">
              <a:solidFill>
                <a:srgbClr val="FF0000"/>
              </a:solidFill>
              <a:latin typeface="黑体" panose="02010609060101010101" pitchFamily="49" charset="-122"/>
              <a:ea typeface="黑体" panose="02010609060101010101" pitchFamily="49" charset="-122"/>
            </a:endParaRPr>
          </a:p>
          <a:p>
            <a:r>
              <a:rPr lang="en-US" altLang="zh-CN" sz="2800" b="1">
                <a:solidFill>
                  <a:srgbClr val="FF0000"/>
                </a:solidFill>
                <a:latin typeface="黑体" panose="02010609060101010101" pitchFamily="49" charset="-122"/>
                <a:ea typeface="黑体" panose="02010609060101010101" pitchFamily="49" charset="-122"/>
              </a:rPr>
              <a:t>2.</a:t>
            </a:r>
            <a:r>
              <a:rPr lang="zh-CN" altLang="en-US" sz="2800" b="1" dirty="0">
                <a:solidFill>
                  <a:srgbClr val="FF0000"/>
                </a:solidFill>
                <a:latin typeface="黑体" panose="02010609060101010101" pitchFamily="49" charset="-122"/>
                <a:ea typeface="黑体" panose="02010609060101010101" pitchFamily="49" charset="-122"/>
              </a:rPr>
              <a:t>你能给小东哪些合理建议？</a:t>
            </a:r>
            <a:endParaRPr lang="zh-CN" altLang="en-US" sz="2800" b="1" dirty="0">
              <a:solidFill>
                <a:srgbClr val="FF0000"/>
              </a:solidFill>
              <a:latin typeface="黑体" panose="02010609060101010101" pitchFamily="49" charset="-122"/>
              <a:ea typeface="黑体" panose="02010609060101010101" pitchFamily="49" charset="-122"/>
            </a:endParaRPr>
          </a:p>
          <a:p>
            <a:r>
              <a:rPr lang="en-US" altLang="zh-CN" sz="2800" b="1">
                <a:solidFill>
                  <a:srgbClr val="FF0000"/>
                </a:solidFill>
                <a:latin typeface="黑体" panose="02010609060101010101" pitchFamily="49" charset="-122"/>
                <a:ea typeface="黑体" panose="02010609060101010101" pitchFamily="49" charset="-122"/>
              </a:rPr>
              <a:t>3.</a:t>
            </a:r>
            <a:r>
              <a:rPr lang="zh-CN" altLang="en-US" sz="2800" b="1" dirty="0">
                <a:solidFill>
                  <a:srgbClr val="FF0000"/>
                </a:solidFill>
                <a:latin typeface="黑体" panose="02010609060101010101" pitchFamily="49" charset="-122"/>
                <a:ea typeface="黑体" panose="02010609060101010101" pitchFamily="49" charset="-122"/>
              </a:rPr>
              <a:t>你有关类似晓东的经历吗？你是怎么做的？</a:t>
            </a:r>
            <a:endParaRPr lang="zh-CN" altLang="en-US" sz="2800" b="1" dirty="0">
              <a:solidFill>
                <a:srgbClr val="FF0000"/>
              </a:solidFill>
              <a:latin typeface="黑体" panose="02010609060101010101" pitchFamily="49" charset="-122"/>
              <a:ea typeface="黑体" panose="02010609060101010101" pitchFamily="49" charset="-122"/>
            </a:endParaRPr>
          </a:p>
        </p:txBody>
      </p:sp>
      <p:grpSp>
        <p:nvGrpSpPr>
          <p:cNvPr id="13315" name="组1"/>
          <p:cNvGrpSpPr/>
          <p:nvPr/>
        </p:nvGrpSpPr>
        <p:grpSpPr>
          <a:xfrm>
            <a:off x="0" y="188913"/>
            <a:ext cx="5003800" cy="1143000"/>
            <a:chOff x="0" y="0"/>
            <a:chExt cx="10000" cy="10000"/>
          </a:xfrm>
        </p:grpSpPr>
        <p:pic>
          <p:nvPicPr>
            <p:cNvPr id="13316" name="Picture 2" descr="http://cn.dreamstime.com/%e9%bb%91%e6%9d%bf%e5%9b%be%e6%a0%87%e8%ba%ab%e5%88%86-thumb16460329.jpg"/>
            <p:cNvPicPr>
              <a:picLocks noRot="1" noChangeAspect="1"/>
            </p:cNvPicPr>
            <p:nvPr>
              <p:ph type="title"/>
            </p:nvPr>
          </p:nvPicPr>
          <p:blipFill>
            <a:blip r:embed="rId1">
              <a:lum/>
            </a:blip>
            <a:srcRect l="11809" t="11809" r="14760" b="30510"/>
            <a:stretch>
              <a:fillRect/>
            </a:stretch>
          </p:blipFill>
          <p:spPr>
            <a:xfrm>
              <a:off x="0" y="0"/>
              <a:ext cx="10000" cy="10000"/>
            </a:xfrm>
            <a:ln/>
          </p:spPr>
        </p:pic>
        <p:sp>
          <p:nvSpPr>
            <p:cNvPr id="13317" name="TextArt 对象1"/>
            <p:cNvSpPr/>
            <p:nvPr/>
          </p:nvSpPr>
          <p:spPr>
            <a:xfrm>
              <a:off x="1656" y="1014"/>
              <a:ext cx="5612" cy="7555"/>
            </a:xfrm>
            <a:prstGeom prst="rect">
              <a:avLst/>
            </a:prstGeom>
          </p:spPr>
          <p:txBody>
            <a:bodyPr wrap="none" fromWordArt="1">
              <a:prstTxWarp prst="textDoubleWave1">
                <a:avLst>
                  <a:gd name="adj1" fmla="val 10000"/>
                  <a:gd name="adj2" fmla="val 0"/>
                </a:avLst>
              </a:prstTxWarp>
              <a:normAutofit/>
            </a:bodyPr>
            <a:p>
              <a:pPr algn="ctr"/>
              <a:r>
                <a:rPr lang="zh-CN" altLang="en-US" sz="3600" b="1" spc="-360">
                  <a:ln w="12700" cap="flat" cmpd="sng">
                    <a:solidFill>
                      <a:srgbClr val="FF0066"/>
                    </a:solidFill>
                    <a:prstDash val="solid"/>
                    <a:headEnd type="none" w="med" len="med"/>
                    <a:tailEnd type="none" w="med" len="med"/>
                  </a:ln>
                  <a:solidFill>
                    <a:srgbClr val="FF0000"/>
                  </a:solidFill>
                  <a:effectLst>
                    <a:outerShdw sy="50000" rotWithShape="0">
                      <a:srgbClr val="000099">
                        <a:alpha val="50000"/>
                      </a:srgbClr>
                    </a:outerShdw>
                  </a:effectLst>
                  <a:latin typeface="华文新魏" panose="02010800040101010101" pitchFamily="2" charset="-122"/>
                  <a:ea typeface="华文新魏" panose="02010800040101010101" pitchFamily="2" charset="-122"/>
                </a:rPr>
                <a:t>活动六：想一想</a:t>
              </a:r>
              <a:endParaRPr lang="zh-CN" altLang="en-US" sz="3600" b="1" spc="-360">
                <a:ln w="12700" cap="flat" cmpd="sng">
                  <a:solidFill>
                    <a:srgbClr val="FF0066"/>
                  </a:solidFill>
                  <a:prstDash val="solid"/>
                  <a:headEnd type="none" w="med" len="med"/>
                  <a:tailEnd type="none" w="med" len="med"/>
                </a:ln>
                <a:solidFill>
                  <a:srgbClr val="FF0000"/>
                </a:solidFill>
                <a:effectLst>
                  <a:outerShdw sy="50000" rotWithShape="0">
                    <a:srgbClr val="000099">
                      <a:alpha val="50000"/>
                    </a:srgbClr>
                  </a:outerShdw>
                </a:effectLst>
                <a:latin typeface="华文新魏" panose="02010800040101010101" pitchFamily="2" charset="-122"/>
                <a:ea typeface="华文新魏" panose="02010800040101010101" pitchFamily="2" charset="-122"/>
              </a:endParaRPr>
            </a:p>
          </p:txBody>
        </p:sp>
      </p:grpSp>
      <p:sp>
        <p:nvSpPr>
          <p:cNvPr id="13318" name="文本框2"/>
          <p:cNvSpPr txBox="1"/>
          <p:nvPr/>
        </p:nvSpPr>
        <p:spPr>
          <a:xfrm>
            <a:off x="0" y="5949950"/>
            <a:ext cx="9144000" cy="519113"/>
          </a:xfrm>
          <a:prstGeom prst="rect">
            <a:avLst/>
          </a:prstGeom>
          <a:solidFill>
            <a:schemeClr val="bg1"/>
          </a:solidFill>
          <a:ln w="9525">
            <a:noFill/>
          </a:ln>
        </p:spPr>
        <p:txBody>
          <a:bodyPr>
            <a:spAutoFit/>
          </a:bodyPr>
          <a:p>
            <a:r>
              <a:rPr lang="zh-CN" altLang="en-US" sz="2800" b="1" dirty="0">
                <a:solidFill>
                  <a:srgbClr val="0000FF"/>
                </a:solidFill>
                <a:ea typeface="宋体" panose="02010600030101010101" pitchFamily="2" charset="-122"/>
              </a:rPr>
              <a:t>尊重老师需要正确处理与老师之间的矛盾</a:t>
            </a:r>
            <a:endParaRPr lang="zh-CN" altLang="en-US" sz="2800" b="1" dirty="0">
              <a:solidFill>
                <a:srgbClr val="0000FF"/>
              </a:solidFill>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3"/>
                                        </p:tgtEl>
                                        <p:attrNameLst>
                                          <p:attrName>style.visibility</p:attrName>
                                        </p:attrNameLst>
                                      </p:cBhvr>
                                      <p:to>
                                        <p:strVal val="visible"/>
                                      </p:to>
                                    </p:set>
                                    <p:anim calcmode="lin" valueType="num">
                                      <p:cBhvr>
                                        <p:cTn id="7" dur="500" fill="hold"/>
                                        <p:tgtEl>
                                          <p:spTgt spid="13313"/>
                                        </p:tgtEl>
                                        <p:attrNameLst>
                                          <p:attrName>ppt_x</p:attrName>
                                        </p:attrNameLst>
                                      </p:cBhvr>
                                      <p:tavLst>
                                        <p:tav tm="0">
                                          <p:val>
                                            <p:strVal val="ppt_x"/>
                                          </p:val>
                                        </p:tav>
                                        <p:tav tm="100000">
                                          <p:val>
                                            <p:strVal val="ppt_x"/>
                                          </p:val>
                                        </p:tav>
                                      </p:tavLst>
                                    </p:anim>
                                    <p:anim calcmode="lin" valueType="num">
                                      <p:cBhvr>
                                        <p:cTn id="8" dur="500" fill="hold"/>
                                        <p:tgtEl>
                                          <p:spTgt spid="133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3314"/>
                                        </p:tgtEl>
                                        <p:attrNameLst>
                                          <p:attrName>style.visibility</p:attrName>
                                        </p:attrNameLst>
                                      </p:cBhvr>
                                      <p:to>
                                        <p:strVal val="visible"/>
                                      </p:to>
                                    </p:set>
                                    <p:animEffect transition="in" filter="box(in)">
                                      <p:cBhvr>
                                        <p:cTn id="13" dur="500"/>
                                        <p:tgtEl>
                                          <p:spTgt spid="1331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3318"/>
                                        </p:tgtEl>
                                        <p:attrNameLst>
                                          <p:attrName>style.visibility</p:attrName>
                                        </p:attrNameLst>
                                      </p:cBhvr>
                                      <p:to>
                                        <p:strVal val="visible"/>
                                      </p:to>
                                    </p:set>
                                    <p:anim calcmode="lin" valueType="num">
                                      <p:cBhvr>
                                        <p:cTn id="18" dur="500" fill="hold"/>
                                        <p:tgtEl>
                                          <p:spTgt spid="13318"/>
                                        </p:tgtEl>
                                        <p:attrNameLst>
                                          <p:attrName>ppt_x</p:attrName>
                                        </p:attrNameLst>
                                      </p:cBhvr>
                                      <p:tavLst>
                                        <p:tav tm="0">
                                          <p:val>
                                            <p:strVal val="ppt_x"/>
                                          </p:val>
                                        </p:tav>
                                        <p:tav tm="100000">
                                          <p:val>
                                            <p:strVal val="ppt_x"/>
                                          </p:val>
                                        </p:tav>
                                      </p:tavLst>
                                    </p:anim>
                                    <p:anim calcmode="lin" valueType="num">
                                      <p:cBhvr>
                                        <p:cTn id="19" dur="500" fill="hold"/>
                                        <p:tgtEl>
                                          <p:spTgt spid="133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3" grpId="0" build="p"/>
      <p:bldP spid="13314" grpId="0" animBg="1" advAuto="1000"/>
      <p:bldP spid="13318" grpId="0" animBg="1" advAuto="100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幻灯片文本1"/>
          <p:cNvSpPr/>
          <p:nvPr>
            <p:ph type="body" idx="1"/>
          </p:nvPr>
        </p:nvSpPr>
        <p:spPr>
          <a:xfrm>
            <a:off x="0" y="1628775"/>
            <a:ext cx="9144000" cy="3844925"/>
          </a:xfrm>
          <a:solidFill>
            <a:schemeClr val="bg1">
              <a:alpha val="100000"/>
            </a:schemeClr>
          </a:solidFill>
          <a:ln/>
        </p:spPr>
        <p:txBody>
          <a:bodyPr wrap="square" lIns="91440" tIns="45720" rIns="91440" bIns="45720" anchor="t" anchorCtr="0"/>
          <a:p>
            <a:pPr>
              <a:buClrTx/>
              <a:buNone/>
            </a:pPr>
            <a:r>
              <a:rPr lang="en-US" altLang="zh-CN" sz="2800" b="1">
                <a:latin typeface="黑体" panose="02010609060101010101" pitchFamily="49" charset="-122"/>
                <a:ea typeface="黑体" panose="02010609060101010101" pitchFamily="49" charset="-122"/>
              </a:rPr>
              <a:t>1.</a:t>
            </a:r>
            <a:r>
              <a:rPr lang="zh-CN" altLang="en-US" sz="2800" b="1" dirty="0">
                <a:latin typeface="黑体" panose="02010609060101010101" pitchFamily="49" charset="-122"/>
                <a:ea typeface="黑体" panose="02010609060101010101" pitchFamily="49" charset="-122"/>
              </a:rPr>
              <a:t>回忆老师打动你的瞬间，并说说为什么会打动你？</a:t>
            </a:r>
            <a:endParaRPr lang="zh-CN" altLang="en-US" sz="2800" b="1" dirty="0">
              <a:latin typeface="黑体" panose="02010609060101010101" pitchFamily="49" charset="-122"/>
              <a:ea typeface="黑体" panose="02010609060101010101" pitchFamily="49" charset="-122"/>
            </a:endParaRPr>
          </a:p>
          <a:p>
            <a:pPr>
              <a:buClrTx/>
              <a:buNone/>
            </a:pPr>
            <a:endParaRPr lang="zh-CN" altLang="en-US" sz="2800" b="1" dirty="0">
              <a:latin typeface="黑体" panose="02010609060101010101" pitchFamily="49" charset="-122"/>
              <a:ea typeface="黑体" panose="02010609060101010101" pitchFamily="49" charset="-122"/>
            </a:endParaRPr>
          </a:p>
          <a:p>
            <a:pPr>
              <a:buClrTx/>
              <a:buNone/>
            </a:pPr>
            <a:endParaRPr lang="zh-CN" altLang="en-US" sz="2800" b="1" dirty="0">
              <a:latin typeface="黑体" panose="02010609060101010101" pitchFamily="49" charset="-122"/>
              <a:ea typeface="黑体" panose="02010609060101010101" pitchFamily="49" charset="-122"/>
            </a:endParaRPr>
          </a:p>
          <a:p>
            <a:pPr>
              <a:buClrTx/>
              <a:buNone/>
            </a:pPr>
            <a:r>
              <a:rPr lang="en-US" altLang="zh-CN" sz="2800" b="1">
                <a:latin typeface="黑体" panose="02010609060101010101" pitchFamily="49" charset="-122"/>
                <a:ea typeface="黑体" panose="02010609060101010101" pitchFamily="49" charset="-122"/>
              </a:rPr>
              <a:t>2.</a:t>
            </a:r>
            <a:r>
              <a:rPr lang="zh-CN" altLang="en-US" sz="2800" b="1" dirty="0">
                <a:latin typeface="黑体" panose="02010609060101010101" pitchFamily="49" charset="-122"/>
                <a:ea typeface="黑体" panose="02010609060101010101" pitchFamily="49" charset="-122"/>
              </a:rPr>
              <a:t>面对老师的关心与帮助你想对老师说什么？你会怎么做？</a:t>
            </a:r>
            <a:endParaRPr lang="zh-CN" altLang="en-US" sz="2800" b="1" dirty="0">
              <a:latin typeface="黑体" panose="02010609060101010101" pitchFamily="49" charset="-122"/>
              <a:ea typeface="黑体" panose="02010609060101010101" pitchFamily="49" charset="-122"/>
            </a:endParaRPr>
          </a:p>
        </p:txBody>
      </p:sp>
      <p:grpSp>
        <p:nvGrpSpPr>
          <p:cNvPr id="14338" name="组1"/>
          <p:cNvGrpSpPr/>
          <p:nvPr/>
        </p:nvGrpSpPr>
        <p:grpSpPr>
          <a:xfrm>
            <a:off x="647700" y="217488"/>
            <a:ext cx="5003800" cy="1143000"/>
            <a:chOff x="0" y="0"/>
            <a:chExt cx="10000" cy="10000"/>
          </a:xfrm>
        </p:grpSpPr>
        <p:pic>
          <p:nvPicPr>
            <p:cNvPr id="14339" name="Picture 2" descr="http://cn.dreamstime.com/%e9%bb%91%e6%9d%bf%e5%9b%be%e6%a0%87%e8%ba%ab%e5%88%86-thumb16460329.jpg"/>
            <p:cNvPicPr>
              <a:picLocks noRot="1" noChangeAspect="1"/>
            </p:cNvPicPr>
            <p:nvPr>
              <p:ph type="title"/>
            </p:nvPr>
          </p:nvPicPr>
          <p:blipFill>
            <a:blip r:embed="rId1">
              <a:lum/>
            </a:blip>
            <a:srcRect l="11809" t="11809" r="14760" b="30510"/>
            <a:stretch>
              <a:fillRect/>
            </a:stretch>
          </p:blipFill>
          <p:spPr>
            <a:xfrm>
              <a:off x="0" y="0"/>
              <a:ext cx="10000" cy="10000"/>
            </a:xfrm>
            <a:ln/>
          </p:spPr>
        </p:pic>
        <p:sp>
          <p:nvSpPr>
            <p:cNvPr id="14340" name="TextArt 对象1"/>
            <p:cNvSpPr/>
            <p:nvPr/>
          </p:nvSpPr>
          <p:spPr>
            <a:xfrm>
              <a:off x="2373" y="1014"/>
              <a:ext cx="5612" cy="7555"/>
            </a:xfrm>
            <a:prstGeom prst="rect">
              <a:avLst/>
            </a:prstGeom>
          </p:spPr>
          <p:txBody>
            <a:bodyPr wrap="none" fromWordArt="1">
              <a:prstTxWarp prst="textDoubleWave1">
                <a:avLst>
                  <a:gd name="adj1" fmla="val 10000"/>
                  <a:gd name="adj2" fmla="val 0"/>
                </a:avLst>
              </a:prstTxWarp>
              <a:normAutofit/>
            </a:bodyPr>
            <a:p>
              <a:pPr algn="ctr"/>
              <a:r>
                <a:rPr lang="zh-CN" altLang="en-US" sz="3600" b="1" spc="-360">
                  <a:ln w="12700" cap="flat" cmpd="sng">
                    <a:solidFill>
                      <a:srgbClr val="FF0066"/>
                    </a:solidFill>
                    <a:prstDash val="solid"/>
                    <a:headEnd type="none" w="med" len="med"/>
                    <a:tailEnd type="none" w="med" len="med"/>
                  </a:ln>
                  <a:solidFill>
                    <a:srgbClr val="FF0000"/>
                  </a:solidFill>
                  <a:effectLst>
                    <a:outerShdw sy="50000" rotWithShape="0">
                      <a:srgbClr val="000099">
                        <a:alpha val="50000"/>
                      </a:srgbClr>
                    </a:outerShdw>
                  </a:effectLst>
                  <a:latin typeface="华文新魏" panose="02010800040101010101" pitchFamily="2" charset="-122"/>
                  <a:ea typeface="华文新魏" panose="02010800040101010101" pitchFamily="2" charset="-122"/>
                </a:rPr>
                <a:t>活动七：忆一忆</a:t>
              </a:r>
              <a:endParaRPr lang="zh-CN" altLang="en-US" sz="3600" b="1" spc="-360">
                <a:ln w="12700" cap="flat" cmpd="sng">
                  <a:solidFill>
                    <a:srgbClr val="FF0066"/>
                  </a:solidFill>
                  <a:prstDash val="solid"/>
                  <a:headEnd type="none" w="med" len="med"/>
                  <a:tailEnd type="none" w="med" len="med"/>
                </a:ln>
                <a:solidFill>
                  <a:srgbClr val="FF0000"/>
                </a:solidFill>
                <a:effectLst>
                  <a:outerShdw sy="50000" rotWithShape="0">
                    <a:srgbClr val="000099">
                      <a:alpha val="50000"/>
                    </a:srgbClr>
                  </a:outerShdw>
                </a:effectLst>
                <a:latin typeface="华文新魏" panose="02010800040101010101" pitchFamily="2" charset="-122"/>
                <a:ea typeface="华文新魏" panose="02010800040101010101" pitchFamily="2" charset="-122"/>
              </a:endParaRPr>
            </a:p>
          </p:txBody>
        </p:sp>
      </p:grpSp>
      <p:sp>
        <p:nvSpPr>
          <p:cNvPr id="14341" name="文本框1"/>
          <p:cNvSpPr txBox="1"/>
          <p:nvPr/>
        </p:nvSpPr>
        <p:spPr>
          <a:xfrm>
            <a:off x="0" y="4868863"/>
            <a:ext cx="9144000" cy="519112"/>
          </a:xfrm>
          <a:prstGeom prst="rect">
            <a:avLst/>
          </a:prstGeom>
          <a:solidFill>
            <a:srgbClr val="CCFFFF"/>
          </a:solidFill>
          <a:ln w="9525">
            <a:noFill/>
          </a:ln>
        </p:spPr>
        <p:txBody>
          <a:bodyPr>
            <a:spAutoFit/>
          </a:bodyPr>
          <a:p>
            <a:r>
              <a:rPr lang="en-US" altLang="zh-CN" sz="2800" b="1" dirty="0">
                <a:solidFill>
                  <a:srgbClr val="FF0000"/>
                </a:solidFill>
                <a:ea typeface="宋体" panose="02010600030101010101" pitchFamily="2" charset="-122"/>
              </a:rPr>
              <a:t>                         </a:t>
            </a:r>
            <a:r>
              <a:rPr lang="zh-CN" altLang="en-US" sz="2800" b="1" dirty="0">
                <a:solidFill>
                  <a:srgbClr val="FF0000"/>
                </a:solidFill>
                <a:ea typeface="宋体" panose="02010600030101010101" pitchFamily="2" charset="-122"/>
              </a:rPr>
              <a:t>关心老师、理解老师</a:t>
            </a:r>
            <a:endParaRPr lang="zh-CN" altLang="en-US" sz="2800" b="1" dirty="0">
              <a:solidFill>
                <a:srgbClr val="FF0000"/>
              </a:solidFill>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37">
                                            <p:txEl>
                                              <p:charRg st="0" end="25"/>
                                            </p:txEl>
                                          </p:spTgt>
                                        </p:tgtEl>
                                        <p:attrNameLst>
                                          <p:attrName>style.visibility</p:attrName>
                                        </p:attrNameLst>
                                      </p:cBhvr>
                                      <p:to>
                                        <p:strVal val="visible"/>
                                      </p:to>
                                    </p:set>
                                    <p:anim calcmode="lin" valueType="num">
                                      <p:cBhvr>
                                        <p:cTn id="7" dur="500" fill="hold"/>
                                        <p:tgtEl>
                                          <p:spTgt spid="14337">
                                            <p:txEl>
                                              <p:charRg st="0" end="25"/>
                                            </p:txEl>
                                          </p:spTgt>
                                        </p:tgtEl>
                                        <p:attrNameLst>
                                          <p:attrName>ppt_x</p:attrName>
                                        </p:attrNameLst>
                                      </p:cBhvr>
                                      <p:tavLst>
                                        <p:tav tm="0">
                                          <p:val>
                                            <p:strVal val="ppt_x"/>
                                          </p:val>
                                        </p:tav>
                                        <p:tav tm="100000">
                                          <p:val>
                                            <p:strVal val="ppt_x"/>
                                          </p:val>
                                        </p:tav>
                                      </p:tavLst>
                                    </p:anim>
                                    <p:anim calcmode="lin" valueType="num">
                                      <p:cBhvr>
                                        <p:cTn id="8" dur="500" fill="hold"/>
                                        <p:tgtEl>
                                          <p:spTgt spid="14337">
                                            <p:txEl>
                                              <p:charRg st="0" end="2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337">
                                            <p:txEl>
                                              <p:charRg st="27" end="55"/>
                                            </p:txEl>
                                          </p:spTgt>
                                        </p:tgtEl>
                                        <p:attrNameLst>
                                          <p:attrName>style.visibility</p:attrName>
                                        </p:attrNameLst>
                                      </p:cBhvr>
                                      <p:to>
                                        <p:strVal val="visible"/>
                                      </p:to>
                                    </p:set>
                                    <p:anim calcmode="lin" valueType="num">
                                      <p:cBhvr>
                                        <p:cTn id="13" dur="500" fill="hold"/>
                                        <p:tgtEl>
                                          <p:spTgt spid="14337">
                                            <p:txEl>
                                              <p:charRg st="27" end="55"/>
                                            </p:txEl>
                                          </p:spTgt>
                                        </p:tgtEl>
                                        <p:attrNameLst>
                                          <p:attrName>ppt_x</p:attrName>
                                        </p:attrNameLst>
                                      </p:cBhvr>
                                      <p:tavLst>
                                        <p:tav tm="0">
                                          <p:val>
                                            <p:strVal val="ppt_x"/>
                                          </p:val>
                                        </p:tav>
                                        <p:tav tm="100000">
                                          <p:val>
                                            <p:strVal val="ppt_x"/>
                                          </p:val>
                                        </p:tav>
                                      </p:tavLst>
                                    </p:anim>
                                    <p:anim calcmode="lin" valueType="num">
                                      <p:cBhvr>
                                        <p:cTn id="14" dur="500" fill="hold"/>
                                        <p:tgtEl>
                                          <p:spTgt spid="14337">
                                            <p:txEl>
                                              <p:charRg st="27" end="5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341"/>
                                        </p:tgtEl>
                                        <p:attrNameLst>
                                          <p:attrName>style.visibility</p:attrName>
                                        </p:attrNameLst>
                                      </p:cBhvr>
                                      <p:to>
                                        <p:strVal val="visible"/>
                                      </p:to>
                                    </p:set>
                                    <p:anim calcmode="lin" valueType="num">
                                      <p:cBhvr>
                                        <p:cTn id="19" dur="2000" fill="hold"/>
                                        <p:tgtEl>
                                          <p:spTgt spid="14341"/>
                                        </p:tgtEl>
                                        <p:attrNameLst>
                                          <p:attrName>ppt_x</p:attrName>
                                        </p:attrNameLst>
                                      </p:cBhvr>
                                      <p:tavLst>
                                        <p:tav tm="0">
                                          <p:val>
                                            <p:strVal val="ppt_x"/>
                                          </p:val>
                                        </p:tav>
                                        <p:tav tm="100000">
                                          <p:val>
                                            <p:strVal val="ppt_x"/>
                                          </p:val>
                                        </p:tav>
                                      </p:tavLst>
                                    </p:anim>
                                    <p:anim calcmode="lin" valueType="num">
                                      <p:cBhvr>
                                        <p:cTn id="20" dur="2000" fill="hold"/>
                                        <p:tgtEl>
                                          <p:spTgt spid="143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7" grpId="0" uiExpand="1" build="p"/>
      <p:bldP spid="14341" grpId="0" animBg="1" advAuto="100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幻灯片标题1"/>
          <p:cNvSpPr/>
          <p:nvPr>
            <p:ph type="title"/>
          </p:nvPr>
        </p:nvSpPr>
        <p:spPr>
          <a:xfrm>
            <a:off x="0" y="908050"/>
            <a:ext cx="9144000" cy="854075"/>
          </a:xfrm>
          <a:solidFill>
            <a:schemeClr val="bg1">
              <a:alpha val="100000"/>
            </a:schemeClr>
          </a:solidFill>
          <a:ln/>
        </p:spPr>
        <p:txBody>
          <a:bodyPr wrap="square" lIns="91440" tIns="45720" rIns="91440" bIns="45720" anchor="ctr" anchorCtr="0"/>
          <a:p>
            <a:r>
              <a:rPr lang="zh-CN" altLang="en-US" sz="3600" dirty="0">
                <a:solidFill>
                  <a:srgbClr val="000000"/>
                </a:solidFill>
                <a:ea typeface="宋体" panose="02010600030101010101" pitchFamily="2" charset="-122"/>
              </a:rPr>
              <a:t>建立良好师生关系的要求：</a:t>
            </a:r>
            <a:endParaRPr lang="zh-CN" altLang="en-US" sz="3600" dirty="0">
              <a:solidFill>
                <a:srgbClr val="000000"/>
              </a:solidFill>
              <a:ea typeface="宋体" panose="02010600030101010101" pitchFamily="2" charset="-122"/>
            </a:endParaRPr>
          </a:p>
        </p:txBody>
      </p:sp>
      <p:sp>
        <p:nvSpPr>
          <p:cNvPr id="15362" name="幻灯片文本1"/>
          <p:cNvSpPr/>
          <p:nvPr>
            <p:ph type="body" idx="1"/>
          </p:nvPr>
        </p:nvSpPr>
        <p:spPr>
          <a:xfrm>
            <a:off x="0" y="1844675"/>
            <a:ext cx="9144000" cy="5013325"/>
          </a:xfrm>
          <a:solidFill>
            <a:schemeClr val="bg1">
              <a:alpha val="100000"/>
            </a:schemeClr>
          </a:solidFill>
          <a:ln/>
        </p:spPr>
        <p:txBody>
          <a:bodyPr wrap="square" lIns="91440" tIns="45720" rIns="91440" bIns="45720" anchor="t" anchorCtr="0"/>
          <a:p>
            <a:pPr>
              <a:buNone/>
            </a:pPr>
            <a:r>
              <a:rPr lang="en-US" altLang="zh-CN" b="1">
                <a:solidFill>
                  <a:srgbClr val="FF0000"/>
                </a:solidFill>
                <a:latin typeface="黑体" panose="02010609060101010101" pitchFamily="49" charset="-122"/>
                <a:ea typeface="黑体" panose="02010609060101010101" pitchFamily="49" charset="-122"/>
              </a:rPr>
              <a:t>1.</a:t>
            </a:r>
            <a:r>
              <a:rPr lang="zh-CN" altLang="en-US" b="1" dirty="0">
                <a:solidFill>
                  <a:srgbClr val="FF0000"/>
                </a:solidFill>
                <a:latin typeface="黑体" panose="02010609060101010101" pitchFamily="49" charset="-122"/>
                <a:ea typeface="黑体" panose="02010609060101010101" pitchFamily="49" charset="-122"/>
              </a:rPr>
              <a:t>尊重老师。彼此尊重，是我们与老师建立良好关系的开始。</a:t>
            </a:r>
            <a:endParaRPr lang="zh-CN" altLang="en-US" b="1" dirty="0">
              <a:solidFill>
                <a:srgbClr val="FF0000"/>
              </a:solidFill>
              <a:latin typeface="黑体" panose="02010609060101010101" pitchFamily="49" charset="-122"/>
              <a:ea typeface="黑体" panose="02010609060101010101" pitchFamily="49" charset="-122"/>
            </a:endParaRPr>
          </a:p>
          <a:p>
            <a:pPr>
              <a:buNone/>
            </a:pPr>
            <a:endParaRPr lang="zh-CN" altLang="en-US" b="1" dirty="0">
              <a:solidFill>
                <a:srgbClr val="FF0000"/>
              </a:solidFill>
              <a:latin typeface="黑体" panose="02010609060101010101" pitchFamily="49" charset="-122"/>
              <a:ea typeface="黑体" panose="02010609060101010101" pitchFamily="49" charset="-122"/>
            </a:endParaRPr>
          </a:p>
          <a:p>
            <a:pPr>
              <a:buNone/>
            </a:pPr>
            <a:endParaRPr lang="zh-CN" altLang="en-US" b="1" dirty="0">
              <a:solidFill>
                <a:srgbClr val="FF0000"/>
              </a:solidFill>
              <a:latin typeface="黑体" panose="02010609060101010101" pitchFamily="49" charset="-122"/>
              <a:ea typeface="黑体" panose="02010609060101010101" pitchFamily="49" charset="-122"/>
            </a:endParaRPr>
          </a:p>
          <a:p>
            <a:pPr>
              <a:buNone/>
            </a:pPr>
            <a:r>
              <a:rPr lang="en-US" altLang="zh-CN" b="1">
                <a:solidFill>
                  <a:srgbClr val="FF0000"/>
                </a:solidFill>
                <a:latin typeface="黑体" panose="02010609060101010101" pitchFamily="49" charset="-122"/>
                <a:ea typeface="黑体" panose="02010609060101010101" pitchFamily="49" charset="-122"/>
              </a:rPr>
              <a:t>2.</a:t>
            </a:r>
            <a:r>
              <a:rPr lang="zh-CN" altLang="en-US" b="1" dirty="0">
                <a:solidFill>
                  <a:srgbClr val="FF0000"/>
                </a:solidFill>
                <a:latin typeface="黑体" panose="02010609060101010101" pitchFamily="49" charset="-122"/>
                <a:ea typeface="黑体" panose="02010609060101010101" pitchFamily="49" charset="-122"/>
              </a:rPr>
              <a:t>老师给予我们生活上的关心和情感上的关怀，我们也应该主动关心老师、理解老师。</a:t>
            </a:r>
            <a:endParaRPr lang="zh-CN" altLang="en-US" b="1" dirty="0">
              <a:solidFill>
                <a:srgbClr val="FF0000"/>
              </a:solidFill>
              <a:latin typeface="黑体" panose="02010609060101010101" pitchFamily="49" charset="-122"/>
              <a:ea typeface="黑体" panose="02010609060101010101" pitchFamily="49" charset="-122"/>
            </a:endParaRPr>
          </a:p>
          <a:p>
            <a:endParaRPr lang="zh-CN" altLang="en-US" b="1" dirty="0">
              <a:solidFill>
                <a:srgbClr val="FF0000"/>
              </a:solidFill>
              <a:latin typeface="黑体" panose="02010609060101010101" pitchFamily="49" charset="-122"/>
              <a:ea typeface="黑体" panose="02010609060101010101" pitchFamily="49" charset="-122"/>
            </a:endParaRPr>
          </a:p>
        </p:txBody>
      </p:sp>
      <p:grpSp>
        <p:nvGrpSpPr>
          <p:cNvPr id="15363" name="组1"/>
          <p:cNvGrpSpPr/>
          <p:nvPr/>
        </p:nvGrpSpPr>
        <p:grpSpPr>
          <a:xfrm>
            <a:off x="0" y="0"/>
            <a:ext cx="5003800" cy="908050"/>
            <a:chOff x="0" y="0"/>
            <a:chExt cx="10000" cy="10000"/>
          </a:xfrm>
        </p:grpSpPr>
        <p:pic>
          <p:nvPicPr>
            <p:cNvPr id="15364" name="Picture 2" descr="http://cn.dreamstime.com/%e9%bb%91%e6%9d%bf%e5%9b%be%e6%a0%87%e8%ba%ab%e5%88%86-thumb16460329.jpg"/>
            <p:cNvPicPr>
              <a:picLocks noRot="1" noChangeAspect="1"/>
            </p:cNvPicPr>
            <p:nvPr/>
          </p:nvPicPr>
          <p:blipFill>
            <a:blip r:embed="rId1">
              <a:lum/>
            </a:blip>
            <a:srcRect l="11809" t="11809" r="14760" b="30510"/>
            <a:stretch>
              <a:fillRect/>
            </a:stretch>
          </p:blipFill>
          <p:spPr>
            <a:xfrm>
              <a:off x="0" y="0"/>
              <a:ext cx="10000" cy="10000"/>
            </a:xfrm>
            <a:prstGeom prst="rect">
              <a:avLst/>
            </a:prstGeom>
            <a:noFill/>
            <a:ln w="9525">
              <a:noFill/>
            </a:ln>
          </p:spPr>
        </p:pic>
        <p:sp>
          <p:nvSpPr>
            <p:cNvPr id="15365" name="矩形 6145"/>
            <p:cNvSpPr/>
            <p:nvPr/>
          </p:nvSpPr>
          <p:spPr>
            <a:xfrm>
              <a:off x="936" y="2080"/>
              <a:ext cx="5777" cy="5403"/>
            </a:xfrm>
          </p:spPr>
          <p:txBody>
            <a:bodyPr wrap="none" fromWordArt="1">
              <a:normAutofit/>
            </a:bodyPr>
            <a:p>
              <a:pPr algn="ctr"/>
              <a:r>
                <a:rPr lang="zh-CN" altLang="en-US" sz="3600" b="1">
                  <a:ln w="12700" cap="flat" cmpd="sng">
                    <a:solidFill>
                      <a:srgbClr val="EAEAEA"/>
                    </a:solidFill>
                    <a:prstDash val="solid"/>
                    <a:headEnd type="none" w="med" len="med"/>
                    <a:tailEnd type="none" w="med" len="med"/>
                  </a:ln>
                  <a:gradFill rotWithShape="0">
                    <a:gsLst>
                      <a:gs pos="0">
                        <a:srgbClr val="A603AB">
                          <a:alpha val="100000"/>
                        </a:srgbClr>
                      </a:gs>
                      <a:gs pos="22000">
                        <a:srgbClr val="0819FB">
                          <a:alpha val="100000"/>
                        </a:srgbClr>
                      </a:gs>
                      <a:gs pos="36000">
                        <a:srgbClr val="1A8D48">
                          <a:alpha val="100000"/>
                        </a:srgbClr>
                      </a:gs>
                      <a:gs pos="53001">
                        <a:srgbClr val="FFFF00">
                          <a:alpha val="100000"/>
                        </a:srgbClr>
                      </a:gs>
                      <a:gs pos="73001">
                        <a:srgbClr val="EE3F17">
                          <a:alpha val="100000"/>
                        </a:srgbClr>
                      </a:gs>
                      <a:gs pos="89001">
                        <a:srgbClr val="E81766">
                          <a:alpha val="100000"/>
                        </a:srgbClr>
                      </a:gs>
                      <a:gs pos="100000">
                        <a:srgbClr val="A603AB">
                          <a:alpha val="100000"/>
                        </a:srgbClr>
                      </a:gs>
                    </a:gsLst>
                    <a:lin ang="10800000" scaled="1"/>
                    <a:tileRect/>
                  </a:gradFill>
                  <a:latin typeface="楷体" panose="02010609060101010101" pitchFamily="49" charset="-122"/>
                  <a:ea typeface="楷体" panose="02010609060101010101" pitchFamily="49" charset="-122"/>
                </a:rPr>
                <a:t>◆感悟与收获</a:t>
              </a:r>
              <a:endParaRPr lang="zh-CN" altLang="en-US" sz="3600" b="1">
                <a:ln w="12700" cap="flat" cmpd="sng">
                  <a:solidFill>
                    <a:srgbClr val="EAEAEA"/>
                  </a:solidFill>
                  <a:prstDash val="solid"/>
                  <a:headEnd type="none" w="med" len="med"/>
                  <a:tailEnd type="none" w="med" len="med"/>
                </a:ln>
                <a:gradFill rotWithShape="0">
                  <a:gsLst>
                    <a:gs pos="0">
                      <a:srgbClr val="A603AB">
                        <a:alpha val="100000"/>
                      </a:srgbClr>
                    </a:gs>
                    <a:gs pos="22000">
                      <a:srgbClr val="0819FB">
                        <a:alpha val="100000"/>
                      </a:srgbClr>
                    </a:gs>
                    <a:gs pos="36000">
                      <a:srgbClr val="1A8D48">
                        <a:alpha val="100000"/>
                      </a:srgbClr>
                    </a:gs>
                    <a:gs pos="53001">
                      <a:srgbClr val="FFFF00">
                        <a:alpha val="100000"/>
                      </a:srgbClr>
                    </a:gs>
                    <a:gs pos="73001">
                      <a:srgbClr val="EE3F17">
                        <a:alpha val="100000"/>
                      </a:srgbClr>
                    </a:gs>
                    <a:gs pos="89001">
                      <a:srgbClr val="E81766">
                        <a:alpha val="100000"/>
                      </a:srgbClr>
                    </a:gs>
                    <a:gs pos="100000">
                      <a:srgbClr val="A603AB">
                        <a:alpha val="100000"/>
                      </a:srgbClr>
                    </a:gs>
                  </a:gsLst>
                  <a:lin ang="10800000" scaled="1"/>
                  <a:tileRect/>
                </a:gradFill>
                <a:latin typeface="楷体" panose="02010609060101010101" pitchFamily="49" charset="-122"/>
                <a:ea typeface="楷体" panose="02010609060101010101"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61"/>
                                        </p:tgtEl>
                                        <p:attrNameLst>
                                          <p:attrName>style.visibility</p:attrName>
                                        </p:attrNameLst>
                                      </p:cBhvr>
                                      <p:to>
                                        <p:strVal val="visible"/>
                                      </p:to>
                                    </p:set>
                                    <p:anim calcmode="lin" valueType="num">
                                      <p:cBhvr>
                                        <p:cTn id="7" dur="500" fill="hold"/>
                                        <p:tgtEl>
                                          <p:spTgt spid="15361"/>
                                        </p:tgtEl>
                                        <p:attrNameLst>
                                          <p:attrName>ppt_x</p:attrName>
                                        </p:attrNameLst>
                                      </p:cBhvr>
                                      <p:tavLst>
                                        <p:tav tm="0">
                                          <p:val>
                                            <p:strVal val="ppt_x"/>
                                          </p:val>
                                        </p:tav>
                                        <p:tav tm="100000">
                                          <p:val>
                                            <p:strVal val="ppt_x"/>
                                          </p:val>
                                        </p:tav>
                                      </p:tavLst>
                                    </p:anim>
                                    <p:anim calcmode="lin" valueType="num">
                                      <p:cBhvr>
                                        <p:cTn id="8" dur="500" fill="hold"/>
                                        <p:tgtEl>
                                          <p:spTgt spid="1536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362">
                                            <p:txEl>
                                              <p:charRg st="0" end="29"/>
                                            </p:txEl>
                                          </p:spTgt>
                                        </p:tgtEl>
                                        <p:attrNameLst>
                                          <p:attrName>style.visibility</p:attrName>
                                        </p:attrNameLst>
                                      </p:cBhvr>
                                      <p:to>
                                        <p:strVal val="visible"/>
                                      </p:to>
                                    </p:set>
                                    <p:anim calcmode="lin" valueType="num">
                                      <p:cBhvr>
                                        <p:cTn id="13" dur="500" fill="hold"/>
                                        <p:tgtEl>
                                          <p:spTgt spid="15362">
                                            <p:txEl>
                                              <p:charRg st="0" end="29"/>
                                            </p:txEl>
                                          </p:spTgt>
                                        </p:tgtEl>
                                        <p:attrNameLst>
                                          <p:attrName>ppt_x</p:attrName>
                                        </p:attrNameLst>
                                      </p:cBhvr>
                                      <p:tavLst>
                                        <p:tav tm="0">
                                          <p:val>
                                            <p:strVal val="ppt_x"/>
                                          </p:val>
                                        </p:tav>
                                        <p:tav tm="100000">
                                          <p:val>
                                            <p:strVal val="ppt_x"/>
                                          </p:val>
                                        </p:tav>
                                      </p:tavLst>
                                    </p:anim>
                                    <p:anim calcmode="lin" valueType="num">
                                      <p:cBhvr>
                                        <p:cTn id="14" dur="500" fill="hold"/>
                                        <p:tgtEl>
                                          <p:spTgt spid="15362">
                                            <p:txEl>
                                              <p:charRg st="0" end="2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362">
                                            <p:txEl>
                                              <p:charRg st="31" end="71"/>
                                            </p:txEl>
                                          </p:spTgt>
                                        </p:tgtEl>
                                        <p:attrNameLst>
                                          <p:attrName>style.visibility</p:attrName>
                                        </p:attrNameLst>
                                      </p:cBhvr>
                                      <p:to>
                                        <p:strVal val="visible"/>
                                      </p:to>
                                    </p:set>
                                    <p:anim calcmode="lin" valueType="num">
                                      <p:cBhvr>
                                        <p:cTn id="19" dur="500" fill="hold"/>
                                        <p:tgtEl>
                                          <p:spTgt spid="15362">
                                            <p:txEl>
                                              <p:charRg st="31" end="71"/>
                                            </p:txEl>
                                          </p:spTgt>
                                        </p:tgtEl>
                                        <p:attrNameLst>
                                          <p:attrName>ppt_x</p:attrName>
                                        </p:attrNameLst>
                                      </p:cBhvr>
                                      <p:tavLst>
                                        <p:tav tm="0">
                                          <p:val>
                                            <p:strVal val="ppt_x"/>
                                          </p:val>
                                        </p:tav>
                                        <p:tav tm="100000">
                                          <p:val>
                                            <p:strVal val="ppt_x"/>
                                          </p:val>
                                        </p:tav>
                                      </p:tavLst>
                                    </p:anim>
                                    <p:anim calcmode="lin" valueType="num">
                                      <p:cBhvr>
                                        <p:cTn id="20" dur="500" fill="hold"/>
                                        <p:tgtEl>
                                          <p:spTgt spid="15362">
                                            <p:txEl>
                                              <p:charRg st="31" end="7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1" grpId="0" animBg="1" advAuto="1000"/>
      <p:bldP spid="1536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幻灯片标题1"/>
          <p:cNvSpPr/>
          <p:nvPr>
            <p:ph type="title"/>
          </p:nvPr>
        </p:nvSpPr>
        <p:spPr>
          <a:xfrm>
            <a:off x="0" y="274638"/>
            <a:ext cx="9144000" cy="1143000"/>
          </a:xfrm>
          <a:solidFill>
            <a:schemeClr val="bg1">
              <a:alpha val="100000"/>
            </a:schemeClr>
          </a:solidFill>
          <a:ln/>
        </p:spPr>
        <p:txBody>
          <a:bodyPr wrap="square" lIns="91440" tIns="45720" rIns="91440" bIns="45720" anchor="ctr" anchorCtr="0"/>
          <a:p>
            <a:r>
              <a:rPr lang="zh-CN" altLang="en-US" b="1" dirty="0">
                <a:ea typeface="宋体" panose="02010600030101010101" pitchFamily="2" charset="-122"/>
              </a:rPr>
              <a:t>我有我的收获：</a:t>
            </a:r>
            <a:endParaRPr lang="zh-CN" altLang="en-US" b="1" dirty="0">
              <a:ea typeface="宋体" panose="02010600030101010101" pitchFamily="2" charset="-122"/>
            </a:endParaRPr>
          </a:p>
        </p:txBody>
      </p:sp>
      <p:sp>
        <p:nvSpPr>
          <p:cNvPr id="16386" name="幻灯片文本1"/>
          <p:cNvSpPr/>
          <p:nvPr>
            <p:ph type="body" idx="1"/>
          </p:nvPr>
        </p:nvSpPr>
        <p:spPr>
          <a:xfrm>
            <a:off x="0" y="1600200"/>
            <a:ext cx="9144000" cy="4525963"/>
          </a:xfrm>
          <a:solidFill>
            <a:schemeClr val="bg1">
              <a:alpha val="100000"/>
            </a:schemeClr>
          </a:solidFill>
          <a:ln/>
        </p:spPr>
        <p:txBody>
          <a:bodyPr wrap="square" lIns="91440" tIns="45720" rIns="91440" bIns="45720" anchor="t" anchorCtr="0"/>
          <a:p>
            <a:pPr>
              <a:buClrTx/>
            </a:pPr>
            <a:endParaRPr lang="en-US" altLang="zh-CN" dirty="0">
              <a:ea typeface="宋体" panose="02010600030101010101" pitchFamily="2" charset="-122"/>
            </a:endParaRPr>
          </a:p>
          <a:p>
            <a:pPr>
              <a:buClrTx/>
            </a:pPr>
            <a:endParaRPr lang="en-US" altLang="zh-CN" dirty="0">
              <a:ea typeface="宋体" panose="02010600030101010101" pitchFamily="2" charset="-122"/>
            </a:endParaRPr>
          </a:p>
          <a:p>
            <a:r>
              <a:rPr lang="zh-CN" altLang="en-US" b="1" dirty="0">
                <a:solidFill>
                  <a:srgbClr val="FF0000"/>
                </a:solidFill>
                <a:ea typeface="宋体" panose="02010600030101010101" pitchFamily="2" charset="-122"/>
              </a:rPr>
              <a:t>谈谈你在这节课与老师的交往中，有什么收获？</a:t>
            </a:r>
            <a:endParaRPr lang="zh-CN" altLang="en-US" b="1" dirty="0">
              <a:solidFill>
                <a:srgbClr val="FF0000"/>
              </a:solidFill>
              <a:ea typeface="宋体" panose="02010600030101010101" pitchFamily="2"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文本框 1"/>
          <p:cNvSpPr txBox="1"/>
          <p:nvPr/>
        </p:nvSpPr>
        <p:spPr>
          <a:xfrm>
            <a:off x="431800" y="511175"/>
            <a:ext cx="2052638" cy="585788"/>
          </a:xfrm>
          <a:prstGeom prst="rect">
            <a:avLst/>
          </a:prstGeom>
          <a:gradFill rotWithShape="0">
            <a:gsLst>
              <a:gs pos="0">
                <a:srgbClr val="FFD479">
                  <a:alpha val="100000"/>
                </a:srgbClr>
              </a:gs>
              <a:gs pos="50000">
                <a:srgbClr val="FFD78E">
                  <a:alpha val="100000"/>
                </a:srgbClr>
              </a:gs>
              <a:gs pos="100000">
                <a:srgbClr val="FFDD9C">
                  <a:alpha val="100000"/>
                </a:srgbClr>
              </a:gs>
            </a:gsLst>
            <a:lin ang="16200000" scaled="1"/>
            <a:tileRect/>
          </a:gradFill>
          <a:ln w="6350" cap="flat" cmpd="sng">
            <a:solidFill>
              <a:srgbClr val="FFC000"/>
            </a:solidFill>
            <a:prstDash val="solid"/>
            <a:miter/>
            <a:headEnd type="none" w="med" len="med"/>
            <a:tailEnd type="none" w="med" len="med"/>
          </a:ln>
        </p:spPr>
        <p:txBody>
          <a:bodyPr wrap="square" lIns="91440" tIns="45720" rIns="91440" bIns="45720" anchor="t" anchorCtr="0">
            <a:spAutoFit/>
          </a:bodyPr>
          <a:p>
            <a:pPr>
              <a:buSzTx/>
              <a:buFontTx/>
            </a:pPr>
            <a:r>
              <a:rPr lang="zh-CN" altLang="en-US" sz="3200" b="1">
                <a:solidFill>
                  <a:srgbClr val="000000"/>
                </a:solidFill>
                <a:latin typeface="Calibri" panose="020F0502020204030204" pitchFamily="34" charset="0"/>
              </a:rPr>
              <a:t>课后小结</a:t>
            </a:r>
            <a:endParaRPr lang="zh-CN" altLang="en-US" sz="3200" b="1">
              <a:solidFill>
                <a:srgbClr val="000000"/>
              </a:solidFill>
              <a:latin typeface="Calibri" panose="020F0502020204030204" pitchFamily="34" charset="0"/>
            </a:endParaRPr>
          </a:p>
        </p:txBody>
      </p:sp>
      <p:sp>
        <p:nvSpPr>
          <p:cNvPr id="17410" name="矩形 6"/>
          <p:cNvSpPr/>
          <p:nvPr/>
        </p:nvSpPr>
        <p:spPr>
          <a:xfrm>
            <a:off x="1042988" y="3284538"/>
            <a:ext cx="1714500" cy="623887"/>
          </a:xfrm>
          <a:prstGeom prst="rect">
            <a:avLst/>
          </a:prstGeom>
          <a:solidFill>
            <a:schemeClr val="accent1">
              <a:alpha val="100000"/>
            </a:schemeClr>
          </a:solidFill>
          <a:ln w="12700" cap="flat" cmpd="sng">
            <a:solidFill>
              <a:srgbClr val="41719C"/>
            </a:solidFill>
            <a:prstDash val="solid"/>
            <a:miter/>
            <a:headEnd type="none" w="med" len="med"/>
            <a:tailEnd type="none" w="med" len="med"/>
          </a:ln>
        </p:spPr>
        <p:txBody>
          <a:bodyPr wrap="square" lIns="91440" tIns="45720" rIns="91440" bIns="45720" anchor="ctr" anchorCtr="0"/>
          <a:p>
            <a:pPr algn="ctr">
              <a:buSzTx/>
              <a:buFontTx/>
            </a:pPr>
            <a:r>
              <a:rPr lang="zh-CN" altLang="en-US" sz="2400" b="1">
                <a:solidFill>
                  <a:srgbClr val="0536FA"/>
                </a:solidFill>
                <a:latin typeface="Calibri" panose="020F0502020204030204" pitchFamily="34" charset="0"/>
              </a:rPr>
              <a:t>师生交往</a:t>
            </a:r>
            <a:endParaRPr lang="zh-CN" altLang="en-US" sz="2400" b="1">
              <a:solidFill>
                <a:srgbClr val="0536FA"/>
              </a:solidFill>
              <a:latin typeface="Calibri" panose="020F0502020204030204" pitchFamily="34" charset="0"/>
            </a:endParaRPr>
          </a:p>
        </p:txBody>
      </p:sp>
      <p:sp>
        <p:nvSpPr>
          <p:cNvPr id="17411" name="左中括号 13"/>
          <p:cNvSpPr/>
          <p:nvPr/>
        </p:nvSpPr>
        <p:spPr>
          <a:xfrm>
            <a:off x="2755900" y="2381250"/>
            <a:ext cx="277813" cy="2073275"/>
          </a:xfrm>
          <a:prstGeom prst="leftBracket">
            <a:avLst>
              <a:gd name="adj" fmla="val 11090"/>
            </a:avLst>
          </a:prstGeom>
          <a:noFill/>
          <a:ln w="6350" cap="flat" cmpd="sng">
            <a:solidFill>
              <a:schemeClr val="accent1"/>
            </a:solidFill>
            <a:prstDash val="solid"/>
            <a:headEnd type="none" w="med" len="med"/>
            <a:tailEnd type="none" w="med" len="med"/>
          </a:ln>
        </p:spPr>
        <p:txBody>
          <a:bodyPr wrap="square" lIns="91440" tIns="45720" rIns="91440" bIns="45720" anchor="ctr" anchorCtr="0"/>
          <a:p>
            <a:pPr algn="ctr">
              <a:buClrTx/>
              <a:buSzTx/>
              <a:buFontTx/>
            </a:pPr>
            <a:endParaRPr>
              <a:latin typeface="Calibri" panose="020F0502020204030204" pitchFamily="34" charset="0"/>
            </a:endParaRPr>
          </a:p>
        </p:txBody>
      </p:sp>
      <p:sp>
        <p:nvSpPr>
          <p:cNvPr id="17412" name="矩形 14"/>
          <p:cNvSpPr/>
          <p:nvPr/>
        </p:nvSpPr>
        <p:spPr>
          <a:xfrm>
            <a:off x="2959100" y="2311400"/>
            <a:ext cx="1325563" cy="623888"/>
          </a:xfrm>
          <a:prstGeom prst="rect">
            <a:avLst/>
          </a:prstGeom>
          <a:solidFill>
            <a:schemeClr val="accent1">
              <a:alpha val="100000"/>
            </a:schemeClr>
          </a:solidFill>
          <a:ln w="12700" cap="flat" cmpd="sng">
            <a:solidFill>
              <a:srgbClr val="41719C"/>
            </a:solidFill>
            <a:prstDash val="solid"/>
            <a:miter/>
            <a:headEnd type="none" w="med" len="med"/>
            <a:tailEnd type="none" w="med" len="med"/>
          </a:ln>
        </p:spPr>
        <p:txBody>
          <a:bodyPr wrap="square" lIns="91440" tIns="45720" rIns="91440" bIns="45720" anchor="ctr" anchorCtr="0"/>
          <a:p>
            <a:pPr algn="ctr">
              <a:buSzTx/>
              <a:buFontTx/>
            </a:pPr>
            <a:r>
              <a:rPr lang="zh-CN" altLang="en-US" sz="2000" b="1">
                <a:solidFill>
                  <a:srgbClr val="0536FA"/>
                </a:solidFill>
                <a:latin typeface="Calibri" panose="020F0502020204030204" pitchFamily="34" charset="0"/>
              </a:rPr>
              <a:t>教学相长</a:t>
            </a:r>
            <a:endParaRPr lang="zh-CN" altLang="en-US" sz="2000" b="1">
              <a:solidFill>
                <a:srgbClr val="0536FA"/>
              </a:solidFill>
              <a:latin typeface="Calibri" panose="020F0502020204030204" pitchFamily="34" charset="0"/>
            </a:endParaRPr>
          </a:p>
        </p:txBody>
      </p:sp>
      <p:sp>
        <p:nvSpPr>
          <p:cNvPr id="17413" name="矩形 15"/>
          <p:cNvSpPr/>
          <p:nvPr/>
        </p:nvSpPr>
        <p:spPr>
          <a:xfrm>
            <a:off x="3022600" y="4083050"/>
            <a:ext cx="1384300" cy="623888"/>
          </a:xfrm>
          <a:prstGeom prst="rect">
            <a:avLst/>
          </a:prstGeom>
          <a:solidFill>
            <a:schemeClr val="accent1">
              <a:alpha val="100000"/>
            </a:schemeClr>
          </a:solidFill>
          <a:ln w="12700" cap="flat" cmpd="sng">
            <a:solidFill>
              <a:srgbClr val="41719C"/>
            </a:solidFill>
            <a:prstDash val="solid"/>
            <a:miter/>
            <a:headEnd type="none" w="med" len="med"/>
            <a:tailEnd type="none" w="med" len="med"/>
          </a:ln>
        </p:spPr>
        <p:txBody>
          <a:bodyPr wrap="square" lIns="91440" tIns="45720" rIns="91440" bIns="45720" anchor="ctr" anchorCtr="0"/>
          <a:p>
            <a:pPr algn="ctr">
              <a:buSzTx/>
              <a:buFontTx/>
            </a:pPr>
            <a:r>
              <a:rPr lang="zh-CN" altLang="en-US" sz="2000" b="1">
                <a:solidFill>
                  <a:srgbClr val="0536FA"/>
                </a:solidFill>
                <a:latin typeface="Calibri" panose="020F0502020204030204" pitchFamily="34" charset="0"/>
              </a:rPr>
              <a:t>亦师亦友</a:t>
            </a:r>
            <a:endParaRPr lang="zh-CN" altLang="en-US" sz="2000" b="1">
              <a:solidFill>
                <a:srgbClr val="0536FA"/>
              </a:solidFill>
              <a:latin typeface="Calibri" panose="020F0502020204030204" pitchFamily="34" charset="0"/>
            </a:endParaRPr>
          </a:p>
        </p:txBody>
      </p:sp>
      <p:sp>
        <p:nvSpPr>
          <p:cNvPr id="17414" name="左中括号 16"/>
          <p:cNvSpPr/>
          <p:nvPr/>
        </p:nvSpPr>
        <p:spPr>
          <a:xfrm>
            <a:off x="4341813" y="1841500"/>
            <a:ext cx="276225" cy="1093788"/>
          </a:xfrm>
          <a:prstGeom prst="leftBracket">
            <a:avLst>
              <a:gd name="adj" fmla="val 11109"/>
            </a:avLst>
          </a:prstGeom>
          <a:noFill/>
          <a:ln w="6350" cap="flat" cmpd="sng">
            <a:solidFill>
              <a:schemeClr val="accent1"/>
            </a:solidFill>
            <a:prstDash val="solid"/>
            <a:headEnd type="none" w="med" len="med"/>
            <a:tailEnd type="none" w="med" len="med"/>
          </a:ln>
        </p:spPr>
        <p:txBody>
          <a:bodyPr wrap="square" lIns="91440" tIns="45720" rIns="91440" bIns="45720" anchor="ctr" anchorCtr="0"/>
          <a:p>
            <a:pPr algn="ctr">
              <a:buClrTx/>
              <a:buSzTx/>
              <a:buFontTx/>
            </a:pPr>
            <a:endParaRPr>
              <a:latin typeface="Calibri" panose="020F0502020204030204" pitchFamily="34" charset="0"/>
            </a:endParaRPr>
          </a:p>
        </p:txBody>
      </p:sp>
      <p:sp>
        <p:nvSpPr>
          <p:cNvPr id="17415" name="矩形 17"/>
          <p:cNvSpPr/>
          <p:nvPr/>
        </p:nvSpPr>
        <p:spPr>
          <a:xfrm>
            <a:off x="4587875" y="1968500"/>
            <a:ext cx="3054350" cy="955675"/>
          </a:xfrm>
          <a:prstGeom prst="rect">
            <a:avLst/>
          </a:prstGeom>
          <a:solidFill>
            <a:schemeClr val="bg1">
              <a:alpha val="100000"/>
            </a:schemeClr>
          </a:solidFill>
          <a:ln w="12700" cap="flat" cmpd="sng">
            <a:solidFill>
              <a:srgbClr val="70AD47"/>
            </a:solidFill>
            <a:prstDash val="solid"/>
            <a:miter/>
            <a:headEnd type="none" w="med" len="med"/>
            <a:tailEnd type="none" w="med" len="med"/>
          </a:ln>
        </p:spPr>
        <p:txBody>
          <a:bodyPr wrap="square" lIns="91440" tIns="45720" rIns="91440" bIns="45720" anchor="ctr" anchorCtr="0"/>
          <a:p>
            <a:pPr algn="ctr">
              <a:buSzTx/>
              <a:buFontTx/>
            </a:pPr>
            <a:r>
              <a:rPr lang="en-US" altLang="zh-CN" sz="2000" b="1">
                <a:solidFill>
                  <a:srgbClr val="FF0000"/>
                </a:solidFill>
                <a:latin typeface="黑体" panose="02010609060101010101" pitchFamily="49" charset="-122"/>
              </a:rPr>
              <a:t>1.</a:t>
            </a:r>
            <a:r>
              <a:rPr lang="zh-CN" altLang="en-US" sz="2000" b="1">
                <a:solidFill>
                  <a:srgbClr val="FF0000"/>
                </a:solidFill>
                <a:latin typeface="黑体" panose="02010609060101010101" pitchFamily="49" charset="-122"/>
              </a:rPr>
              <a:t>新型的师生关系</a:t>
            </a:r>
            <a:endParaRPr lang="zh-CN" altLang="en-US" sz="2000" b="1">
              <a:solidFill>
                <a:srgbClr val="FF0000"/>
              </a:solidFill>
              <a:latin typeface="黑体" panose="02010609060101010101" pitchFamily="49" charset="-122"/>
            </a:endParaRPr>
          </a:p>
          <a:p>
            <a:pPr algn="ctr">
              <a:buSzTx/>
              <a:buFontTx/>
            </a:pPr>
            <a:r>
              <a:rPr lang="en-US" altLang="zh-CN" sz="2000" b="1">
                <a:solidFill>
                  <a:srgbClr val="FF0000"/>
                </a:solidFill>
                <a:latin typeface="黑体" panose="02010609060101010101" pitchFamily="49" charset="-122"/>
              </a:rPr>
              <a:t>2.</a:t>
            </a:r>
            <a:r>
              <a:rPr lang="zh-CN" altLang="en-US" sz="2000" b="1">
                <a:solidFill>
                  <a:srgbClr val="FF0000"/>
                </a:solidFill>
                <a:latin typeface="黑体" panose="02010609060101010101" pitchFamily="49" charset="-122"/>
              </a:rPr>
              <a:t>新型的师生关系对我们的要求</a:t>
            </a:r>
            <a:endParaRPr lang="zh-CN" altLang="en-US" sz="2000" b="1">
              <a:solidFill>
                <a:srgbClr val="FF0000"/>
              </a:solidFill>
              <a:latin typeface="黑体" panose="02010609060101010101" pitchFamily="49" charset="-122"/>
            </a:endParaRPr>
          </a:p>
        </p:txBody>
      </p:sp>
      <p:sp>
        <p:nvSpPr>
          <p:cNvPr id="17416" name="左中括号 18"/>
          <p:cNvSpPr/>
          <p:nvPr/>
        </p:nvSpPr>
        <p:spPr>
          <a:xfrm>
            <a:off x="4413250" y="3727450"/>
            <a:ext cx="276225" cy="1336675"/>
          </a:xfrm>
          <a:prstGeom prst="leftBracket">
            <a:avLst>
              <a:gd name="adj" fmla="val 11111"/>
            </a:avLst>
          </a:prstGeom>
          <a:noFill/>
          <a:ln w="6350" cap="flat" cmpd="sng">
            <a:solidFill>
              <a:schemeClr val="accent1"/>
            </a:solidFill>
            <a:prstDash val="solid"/>
            <a:headEnd type="none" w="med" len="med"/>
            <a:tailEnd type="none" w="med" len="med"/>
          </a:ln>
        </p:spPr>
        <p:txBody>
          <a:bodyPr wrap="square" lIns="91440" tIns="45720" rIns="91440" bIns="45720" anchor="ctr" anchorCtr="0"/>
          <a:p>
            <a:pPr algn="ctr">
              <a:buClrTx/>
              <a:buSzTx/>
              <a:buFontTx/>
            </a:pPr>
            <a:endParaRPr>
              <a:latin typeface="Calibri" panose="020F0502020204030204" pitchFamily="34" charset="0"/>
            </a:endParaRPr>
          </a:p>
        </p:txBody>
      </p:sp>
      <p:sp>
        <p:nvSpPr>
          <p:cNvPr id="17417" name="矩形 19"/>
          <p:cNvSpPr/>
          <p:nvPr/>
        </p:nvSpPr>
        <p:spPr>
          <a:xfrm>
            <a:off x="4618038" y="3900488"/>
            <a:ext cx="3055937" cy="979487"/>
          </a:xfrm>
          <a:prstGeom prst="rect">
            <a:avLst/>
          </a:prstGeom>
          <a:solidFill>
            <a:schemeClr val="bg1">
              <a:alpha val="100000"/>
            </a:schemeClr>
          </a:solidFill>
          <a:ln w="12700" cap="flat" cmpd="sng">
            <a:solidFill>
              <a:srgbClr val="70AD47"/>
            </a:solidFill>
            <a:prstDash val="solid"/>
            <a:miter/>
            <a:headEnd type="none" w="med" len="med"/>
            <a:tailEnd type="none" w="med" len="med"/>
          </a:ln>
        </p:spPr>
        <p:txBody>
          <a:bodyPr wrap="square" lIns="91440" tIns="45720" rIns="91440" bIns="45720" anchor="ctr" anchorCtr="0"/>
          <a:p>
            <a:pPr algn="ctr">
              <a:buSzTx/>
              <a:buFontTx/>
            </a:pPr>
            <a:r>
              <a:rPr lang="en-US" altLang="zh-CN" sz="2000" b="1">
                <a:solidFill>
                  <a:srgbClr val="FF0000"/>
                </a:solidFill>
                <a:latin typeface="黑体" panose="02010609060101010101" pitchFamily="49" charset="-122"/>
              </a:rPr>
              <a:t>1.</a:t>
            </a:r>
            <a:r>
              <a:rPr lang="zh-CN" altLang="en-US" sz="2000" b="1">
                <a:solidFill>
                  <a:srgbClr val="FF0000"/>
                </a:solidFill>
                <a:latin typeface="黑体" panose="02010609060101010101" pitchFamily="49" charset="-122"/>
              </a:rPr>
              <a:t>良好师生关系的表现</a:t>
            </a:r>
            <a:endParaRPr lang="zh-CN" altLang="en-US" sz="2000" b="1">
              <a:solidFill>
                <a:srgbClr val="FF0000"/>
              </a:solidFill>
              <a:latin typeface="黑体" panose="02010609060101010101" pitchFamily="49" charset="-122"/>
            </a:endParaRPr>
          </a:p>
          <a:p>
            <a:pPr algn="ctr">
              <a:buSzTx/>
              <a:buFontTx/>
            </a:pPr>
            <a:r>
              <a:rPr lang="en-US" altLang="zh-CN" sz="2000" b="1">
                <a:solidFill>
                  <a:srgbClr val="FF0000"/>
                </a:solidFill>
                <a:latin typeface="黑体" panose="02010609060101010101" pitchFamily="49" charset="-122"/>
              </a:rPr>
              <a:t>2.</a:t>
            </a:r>
            <a:r>
              <a:rPr lang="zh-CN" altLang="en-US" sz="2000" b="1">
                <a:solidFill>
                  <a:srgbClr val="FF0000"/>
                </a:solidFill>
                <a:latin typeface="黑体" panose="02010609060101010101" pitchFamily="49" charset="-122"/>
              </a:rPr>
              <a:t>建立良好师生关系的要求</a:t>
            </a:r>
            <a:endParaRPr lang="zh-CN" altLang="en-US" sz="2000" b="1">
              <a:solidFill>
                <a:srgbClr val="FF0000"/>
              </a:solidFill>
              <a:latin typeface="黑体" panose="02010609060101010101" pitchFamily="49" charset="-122"/>
            </a:endParaRPr>
          </a:p>
        </p:txBody>
      </p:sp>
    </p:spTree>
  </p:cSld>
  <p:clrMapOvr>
    <a:masterClrMapping/>
  </p:clrMapOvr>
  <p:transition/>
</p:sld>
</file>

<file path=ppt/tags/tag1.xml><?xml version="1.0" encoding="utf-8"?>
<p:tagLst xmlns:p="http://schemas.openxmlformats.org/presentationml/2006/main">
  <p:tag name="KSO_WPP_MARK_KEY" val="87940676-3ff1-43ba-9760-a200a21a13aa"/>
  <p:tag name="COMMONDATA" val="eyJoZGlkIjoiMDVkYWI0MmE4MDc3NjQxNDYxYjcyYzYyMmNjOWY1ODQifQ=="/>
</p:tagLst>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1838</Words>
  <Application>WPS 演示</Application>
  <PresentationFormat>在屏幕上显示</PresentationFormat>
  <Paragraphs>149</Paragraphs>
  <Slides>16</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16</vt:i4>
      </vt:variant>
    </vt:vector>
  </HeadingPairs>
  <TitlesOfParts>
    <vt:vector size="27" baseType="lpstr">
      <vt:lpstr>Arial</vt:lpstr>
      <vt:lpstr>宋体</vt:lpstr>
      <vt:lpstr>Wingdings</vt:lpstr>
      <vt:lpstr>华文行楷</vt:lpstr>
      <vt:lpstr>黑体</vt:lpstr>
      <vt:lpstr>华文新魏</vt:lpstr>
      <vt:lpstr>Calibri</vt:lpstr>
      <vt:lpstr>楷体</vt:lpstr>
      <vt:lpstr>微软雅黑</vt:lpstr>
      <vt:lpstr>Arial Unicode MS</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第六课第二框《师生交往》</dc:title>
  <dc:creator>lst</dc:creator>
  <cp:lastModifiedBy>琪</cp:lastModifiedBy>
  <cp:revision>11</cp:revision>
  <dcterms:created xsi:type="dcterms:W3CDTF">2016-11-29T00:43:07Z</dcterms:created>
  <dcterms:modified xsi:type="dcterms:W3CDTF">2023-01-09T03:38:12Z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3D8A5445B4004C8EB85B8329C26323B6</vt:lpwstr>
  </property>
  <property fmtid="{D5CDD505-2E9C-101B-9397-08002B2CF9AE}" pid="3" name="KSOProductBuildVer">
    <vt:lpwstr>2052-11.1.0.12970</vt:lpwstr>
  </property>
</Properties>
</file>