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1" r:id="rId15"/>
    <p:sldId id="282" r:id="rId16"/>
    <p:sldId id="283" r:id="rId17"/>
    <p:sldId id="284" r:id="rId18"/>
    <p:sldId id="285" r:id="rId19"/>
    <p:sldId id="286" r:id="rId20"/>
    <p:sldId id="287" r:id="rId21"/>
    <p:sldId id="288" r:id="rId22"/>
    <p:sldId id="289" r:id="rId23"/>
    <p:sldId id="290" r:id="rId24"/>
    <p:sldId id="291" r:id="rId25"/>
    <p:sldId id="292" r:id="rId26"/>
    <p:sldId id="293" r:id="rId27"/>
    <p:sldId id="294" r:id="rId2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108" d="100"/>
          <a:sy n="108" d="100"/>
        </p:scale>
        <p:origin x="72" y="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94973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0383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84281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3117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2503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598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0683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8778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4222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9346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70657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555687-CE9F-450E-898B-279B6C31DA43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7511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53.png"/><Relationship Id="rId7" Type="http://schemas.openxmlformats.org/officeDocument/2006/relationships/image" Target="../media/image57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Relationship Id="rId9" Type="http://schemas.openxmlformats.org/officeDocument/2006/relationships/image" Target="../media/image5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1.png"/><Relationship Id="rId7" Type="http://schemas.openxmlformats.org/officeDocument/2006/relationships/image" Target="../media/image65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Relationship Id="rId9" Type="http://schemas.openxmlformats.org/officeDocument/2006/relationships/image" Target="../media/image6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3.png"/><Relationship Id="rId5" Type="http://schemas.openxmlformats.org/officeDocument/2006/relationships/image" Target="../media/image82.png"/><Relationship Id="rId4" Type="http://schemas.openxmlformats.org/officeDocument/2006/relationships/image" Target="../media/image81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3" Type="http://schemas.openxmlformats.org/officeDocument/2006/relationships/image" Target="../media/image85.png"/><Relationship Id="rId7" Type="http://schemas.openxmlformats.org/officeDocument/2006/relationships/image" Target="../media/image89.png"/><Relationship Id="rId12" Type="http://schemas.openxmlformats.org/officeDocument/2006/relationships/image" Target="../media/image94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8.png"/><Relationship Id="rId11" Type="http://schemas.openxmlformats.org/officeDocument/2006/relationships/image" Target="../media/image93.png"/><Relationship Id="rId5" Type="http://schemas.openxmlformats.org/officeDocument/2006/relationships/image" Target="../media/image87.png"/><Relationship Id="rId10" Type="http://schemas.openxmlformats.org/officeDocument/2006/relationships/image" Target="../media/image92.png"/><Relationship Id="rId4" Type="http://schemas.openxmlformats.org/officeDocument/2006/relationships/image" Target="../media/image86.png"/><Relationship Id="rId9" Type="http://schemas.openxmlformats.org/officeDocument/2006/relationships/image" Target="../media/image9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8.png"/><Relationship Id="rId4" Type="http://schemas.openxmlformats.org/officeDocument/2006/relationships/image" Target="../media/image9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7" Type="http://schemas.openxmlformats.org/officeDocument/2006/relationships/image" Target="../media/image104.pn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3.png"/><Relationship Id="rId5" Type="http://schemas.openxmlformats.org/officeDocument/2006/relationships/image" Target="../media/image102.png"/><Relationship Id="rId4" Type="http://schemas.openxmlformats.org/officeDocument/2006/relationships/image" Target="../media/image10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3.png"/><Relationship Id="rId3" Type="http://schemas.openxmlformats.org/officeDocument/2006/relationships/image" Target="../media/image108.png"/><Relationship Id="rId7" Type="http://schemas.openxmlformats.org/officeDocument/2006/relationships/image" Target="../media/image112.png"/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1.png"/><Relationship Id="rId5" Type="http://schemas.openxmlformats.org/officeDocument/2006/relationships/image" Target="../media/image110.png"/><Relationship Id="rId10" Type="http://schemas.openxmlformats.org/officeDocument/2006/relationships/image" Target="../media/image115.png"/><Relationship Id="rId4" Type="http://schemas.openxmlformats.org/officeDocument/2006/relationships/image" Target="../media/image109.png"/><Relationship Id="rId9" Type="http://schemas.openxmlformats.org/officeDocument/2006/relationships/image" Target="../media/image11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9.png"/><Relationship Id="rId4" Type="http://schemas.openxmlformats.org/officeDocument/2006/relationships/image" Target="../media/image11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pn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3.png"/><Relationship Id="rId4" Type="http://schemas.openxmlformats.org/officeDocument/2006/relationships/image" Target="../media/image1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315944" y="129394"/>
            <a:ext cx="11542857" cy="6333333"/>
            <a:chOff x="315944" y="129394"/>
            <a:chExt cx="11542857" cy="6333333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5944" y="129394"/>
              <a:ext cx="11542857" cy="6333333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772578" y="2496060"/>
              <a:ext cx="1866667" cy="160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79538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1439" y="1698649"/>
            <a:ext cx="9142857" cy="230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129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074" y="69662"/>
            <a:ext cx="1752381" cy="35238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502" y="766430"/>
            <a:ext cx="9714286" cy="3323809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2533" y="2619419"/>
            <a:ext cx="5114286" cy="70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616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567" y="68764"/>
            <a:ext cx="1752381" cy="371429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323" y="594701"/>
            <a:ext cx="2161905" cy="28571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9567" y="1034923"/>
            <a:ext cx="9285714" cy="73333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8323" y="1922764"/>
            <a:ext cx="9800000" cy="188571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40034" y="4277048"/>
            <a:ext cx="3704762" cy="258095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39506" y="3781810"/>
            <a:ext cx="1704762" cy="307619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9402793" y="990752"/>
            <a:ext cx="3062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Kozuka Mincho Pro H" panose="02020A00000000000000" pitchFamily="18" charset="-128"/>
                <a:ea typeface="Kozuka Mincho Pro H" panose="02020A00000000000000" pitchFamily="18" charset="-128"/>
              </a:rPr>
              <a:t>B</a:t>
            </a:r>
            <a:endParaRPr lang="zh-CN" altLang="en-US" sz="2000" dirty="0">
              <a:latin typeface="Kozuka Mincho Pro H" panose="02020A00000000000000" pitchFamily="18" charset="-128"/>
              <a:ea typeface="Kozuka Mincho Pro H" panose="02020A00000000000000" pitchFamily="18" charset="-128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629178" y="2998330"/>
            <a:ext cx="3062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Kozuka Mincho Pro H" panose="02020A00000000000000" pitchFamily="18" charset="-128"/>
                <a:ea typeface="Kozuka Mincho Pro H" panose="02020A00000000000000" pitchFamily="18" charset="-128"/>
              </a:rPr>
              <a:t>B</a:t>
            </a:r>
            <a:endParaRPr lang="zh-CN" altLang="en-US" sz="2000" dirty="0">
              <a:latin typeface="Kozuka Mincho Pro H" panose="02020A00000000000000" pitchFamily="18" charset="-128"/>
              <a:ea typeface="Kozuka Mincho Pro H" panose="02020A00000000000000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46103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265" y="103804"/>
            <a:ext cx="9819048" cy="173333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8520" y="1837137"/>
            <a:ext cx="6771428" cy="160952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6729" y="3480301"/>
            <a:ext cx="1314286" cy="216190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632885" y="2194594"/>
            <a:ext cx="3321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Kozuka Mincho Pro H" panose="02020A00000000000000" pitchFamily="18" charset="-128"/>
                <a:ea typeface="Kozuka Mincho Pro H" panose="02020A00000000000000" pitchFamily="18" charset="-128"/>
              </a:rPr>
              <a:t>A</a:t>
            </a:r>
            <a:endParaRPr lang="zh-CN" altLang="en-US" sz="2000" dirty="0">
              <a:latin typeface="Kozuka Mincho Pro H" panose="02020A00000000000000" pitchFamily="18" charset="-128"/>
              <a:ea typeface="Kozuka Mincho Pro H" panose="02020A00000000000000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34742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620623" y="246952"/>
            <a:ext cx="10122618" cy="3409524"/>
            <a:chOff x="620623" y="246952"/>
            <a:chExt cx="10122618" cy="3409524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20623" y="246952"/>
              <a:ext cx="6723809" cy="342857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72408" y="589809"/>
              <a:ext cx="9419048" cy="819048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72408" y="1400231"/>
              <a:ext cx="4476190" cy="533333"/>
            </a:xfrm>
            <a:prstGeom prst="rect">
              <a:avLst/>
            </a:prstGeom>
          </p:spPr>
        </p:pic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9200384" y="1408857"/>
              <a:ext cx="1542857" cy="2247619"/>
            </a:xfrm>
            <a:prstGeom prst="rect">
              <a:avLst/>
            </a:prstGeom>
          </p:spPr>
        </p:pic>
      </p:grpSp>
      <p:pic>
        <p:nvPicPr>
          <p:cNvPr id="7" name="图片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02728" y="2965230"/>
            <a:ext cx="1676190" cy="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780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345" y="194297"/>
            <a:ext cx="2247619" cy="36190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345" y="697855"/>
            <a:ext cx="9819048" cy="166666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58767" y="2104785"/>
            <a:ext cx="2914286" cy="1923810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1671821" y="3034653"/>
            <a:ext cx="5190476" cy="2474696"/>
            <a:chOff x="1671821" y="3034653"/>
            <a:chExt cx="5190476" cy="2474696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267059" y="3034653"/>
              <a:ext cx="2447619" cy="323810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671821" y="3423635"/>
              <a:ext cx="5190476" cy="208571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20453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329" y="127978"/>
            <a:ext cx="2257143" cy="30476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434" y="520970"/>
            <a:ext cx="9780952" cy="2400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89977" y="3680636"/>
            <a:ext cx="3609524" cy="228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868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507417" y="516596"/>
            <a:ext cx="5478973" cy="5088641"/>
            <a:chOff x="2516209" y="1343072"/>
            <a:chExt cx="5478973" cy="5088641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516209" y="1343072"/>
              <a:ext cx="2323809" cy="380952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840018" y="1412666"/>
              <a:ext cx="2923809" cy="276190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842801" y="1793618"/>
              <a:ext cx="5152381" cy="46380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89590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2162" y="82459"/>
            <a:ext cx="3990476" cy="485714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819" y="568173"/>
            <a:ext cx="1714286" cy="36190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819" y="1129101"/>
            <a:ext cx="6047619" cy="36190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4277" y="1690029"/>
            <a:ext cx="9742857" cy="790476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2027" y="2612862"/>
            <a:ext cx="5809524" cy="4000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2027" y="3145219"/>
            <a:ext cx="9723809" cy="1228571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4186" y="4488563"/>
            <a:ext cx="9761905" cy="121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632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135" y="0"/>
            <a:ext cx="1695238" cy="419048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509" y="597662"/>
            <a:ext cx="8352381" cy="240952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509" y="3361649"/>
            <a:ext cx="9752381" cy="1171429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893999" y="577095"/>
            <a:ext cx="3062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Kozuka Mincho Pro H" panose="02020A00000000000000" pitchFamily="18" charset="-128"/>
                <a:ea typeface="Kozuka Mincho Pro H" panose="02020A00000000000000" pitchFamily="18" charset="-128"/>
              </a:rPr>
              <a:t>B</a:t>
            </a:r>
            <a:endParaRPr lang="zh-CN" altLang="en-US" sz="2000" dirty="0">
              <a:latin typeface="Kozuka Mincho Pro H" panose="02020A00000000000000" pitchFamily="18" charset="-128"/>
              <a:ea typeface="Kozuka Mincho Pro H" panose="02020A00000000000000" pitchFamily="18" charset="-128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681651" y="3747308"/>
            <a:ext cx="3105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latin typeface="Kozuka Mincho Pro H" panose="02020A00000000000000" pitchFamily="18" charset="-128"/>
                <a:ea typeface="Kozuka Mincho Pro H" panose="02020A00000000000000" pitchFamily="18" charset="-128"/>
              </a:rPr>
              <a:t>C</a:t>
            </a:r>
            <a:endParaRPr lang="zh-CN" altLang="en-US" sz="2000" dirty="0">
              <a:latin typeface="Kozuka Mincho Pro H" panose="02020A00000000000000" pitchFamily="18" charset="-128"/>
              <a:ea typeface="Kozuka Mincho Pro H" panose="02020A00000000000000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09507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241" y="334524"/>
            <a:ext cx="9742857" cy="79047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670" y="3415309"/>
            <a:ext cx="9771428" cy="847619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3759" y="1125000"/>
            <a:ext cx="2438095" cy="1980952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23024" y="4572286"/>
            <a:ext cx="2580952" cy="228571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92130" y="665304"/>
            <a:ext cx="428571" cy="30476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00660" y="3869388"/>
            <a:ext cx="428571" cy="266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955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482" y="63769"/>
            <a:ext cx="1685714" cy="4000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624" y="622575"/>
            <a:ext cx="9761905" cy="2447619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36775" y="2837217"/>
            <a:ext cx="3038095" cy="373333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17528" y="4102408"/>
            <a:ext cx="5038095" cy="1009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563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480" y="99670"/>
            <a:ext cx="1714286" cy="38095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480" y="686990"/>
            <a:ext cx="9752381" cy="145714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480" y="2144133"/>
            <a:ext cx="9676190" cy="1104762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9527" y="3474108"/>
            <a:ext cx="9714286" cy="771429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54766" y="4642596"/>
            <a:ext cx="2352381" cy="2057143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2902291" y="2518678"/>
            <a:ext cx="3062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Kozuka Mincho Pro H" panose="02020A00000000000000" pitchFamily="18" charset="-128"/>
                <a:ea typeface="Kozuka Mincho Pro H" panose="02020A00000000000000" pitchFamily="18" charset="-128"/>
              </a:rPr>
              <a:t>B</a:t>
            </a:r>
            <a:endParaRPr lang="zh-CN" altLang="en-US" sz="2000" dirty="0">
              <a:latin typeface="Kozuka Mincho Pro H" panose="02020A00000000000000" pitchFamily="18" charset="-128"/>
              <a:ea typeface="Kozuka Mincho Pro H" panose="02020A00000000000000" pitchFamily="18" charset="-128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653453" y="1055931"/>
            <a:ext cx="3105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latin typeface="Kozuka Mincho Pro H" panose="02020A00000000000000" pitchFamily="18" charset="-128"/>
                <a:ea typeface="Kozuka Mincho Pro H" panose="02020A00000000000000" pitchFamily="18" charset="-128"/>
              </a:rPr>
              <a:t>C</a:t>
            </a:r>
            <a:endParaRPr lang="zh-CN" altLang="en-US" sz="2000" dirty="0">
              <a:latin typeface="Kozuka Mincho Pro H" panose="02020A00000000000000" pitchFamily="18" charset="-128"/>
              <a:ea typeface="Kozuka Mincho Pro H" panose="02020A00000000000000" pitchFamily="18" charset="-128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8211839" y="3519398"/>
            <a:ext cx="955083" cy="216508"/>
            <a:chOff x="6497339" y="4751146"/>
            <a:chExt cx="1257143" cy="284982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497339" y="4759938"/>
              <a:ext cx="933333" cy="276190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7430672" y="4751146"/>
              <a:ext cx="323810" cy="247619"/>
            </a:xfrm>
            <a:prstGeom prst="rect">
              <a:avLst/>
            </a:prstGeom>
          </p:spPr>
        </p:pic>
      </p:grpSp>
      <p:pic>
        <p:nvPicPr>
          <p:cNvPr id="12" name="图片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58203" y="3888773"/>
            <a:ext cx="1971429" cy="266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916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418" y="148421"/>
            <a:ext cx="9733333" cy="828571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1795" y="976992"/>
            <a:ext cx="2323809" cy="2028571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518" y="1180808"/>
            <a:ext cx="8514286" cy="119047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18275" y="3767281"/>
            <a:ext cx="1380952" cy="229523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93763" y="597874"/>
            <a:ext cx="771429" cy="266667"/>
          </a:xfrm>
          <a:prstGeom prst="rect">
            <a:avLst/>
          </a:prstGeom>
        </p:spPr>
      </p:pic>
      <p:grpSp>
        <p:nvGrpSpPr>
          <p:cNvPr id="10" name="组合 9"/>
          <p:cNvGrpSpPr/>
          <p:nvPr/>
        </p:nvGrpSpPr>
        <p:grpSpPr>
          <a:xfrm>
            <a:off x="1605727" y="3131911"/>
            <a:ext cx="5504762" cy="2476191"/>
            <a:chOff x="1517804" y="3184665"/>
            <a:chExt cx="5504762" cy="2476191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517804" y="3184665"/>
              <a:ext cx="504762" cy="295238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022566" y="3184665"/>
              <a:ext cx="5000000" cy="371429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574636" y="3556094"/>
              <a:ext cx="5066667" cy="21047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25149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175" y="100401"/>
            <a:ext cx="2238095" cy="36190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175" y="462306"/>
            <a:ext cx="9771428" cy="250476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987" y="3865846"/>
            <a:ext cx="3666667" cy="2590476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3953099" y="3067281"/>
            <a:ext cx="7276191" cy="3695238"/>
            <a:chOff x="357045" y="3067281"/>
            <a:chExt cx="7276191" cy="3695238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518950" y="3067281"/>
              <a:ext cx="5114286" cy="3695238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57045" y="3067281"/>
              <a:ext cx="2161905" cy="31428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89142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084" y="176233"/>
            <a:ext cx="2209524" cy="33333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895" y="869921"/>
            <a:ext cx="9923809" cy="3447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644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099" y="234767"/>
            <a:ext cx="9609524" cy="4876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940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1325390" y="73521"/>
            <a:ext cx="8194319" cy="6431926"/>
            <a:chOff x="1325390" y="73521"/>
            <a:chExt cx="8194319" cy="6431926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029635" y="73521"/>
              <a:ext cx="5095238" cy="4038095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325390" y="4467352"/>
              <a:ext cx="5057143" cy="2038095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910185" y="4400685"/>
              <a:ext cx="2609524" cy="21047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93968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3920" y="75128"/>
            <a:ext cx="3666667" cy="447619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693" y="665304"/>
            <a:ext cx="1780952" cy="30476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151" y="1208963"/>
            <a:ext cx="8276190" cy="34285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3444" y="1656282"/>
            <a:ext cx="5980952" cy="43809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1028" y="2238036"/>
            <a:ext cx="5600000" cy="447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006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194" y="76592"/>
            <a:ext cx="1742857" cy="409524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124" y="628671"/>
            <a:ext cx="3590476" cy="34285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124" y="1114083"/>
            <a:ext cx="6342857" cy="34285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4918" y="1599495"/>
            <a:ext cx="3504762" cy="352381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4918" y="2094431"/>
            <a:ext cx="7009524" cy="32381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56700" y="2900873"/>
            <a:ext cx="8190476" cy="2304762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63815" y="614235"/>
            <a:ext cx="1000000" cy="285714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63815" y="1117888"/>
            <a:ext cx="780952" cy="266667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61462" y="1117888"/>
            <a:ext cx="780952" cy="266667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72097" y="1117888"/>
            <a:ext cx="780952" cy="266667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40005" y="1599495"/>
            <a:ext cx="514286" cy="285714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515206" y="4794390"/>
            <a:ext cx="752381" cy="27619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866955" y="4665087"/>
            <a:ext cx="752381" cy="27619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076147" y="4829558"/>
            <a:ext cx="752381" cy="276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50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034" y="114687"/>
            <a:ext cx="1704762" cy="33333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034" y="610182"/>
            <a:ext cx="9752381" cy="345714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6415" y="4219905"/>
            <a:ext cx="9800000" cy="263809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4268692" y="1016426"/>
            <a:ext cx="3062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Kozuka Mincho Pro H" panose="02020A00000000000000" pitchFamily="18" charset="-128"/>
                <a:ea typeface="Kozuka Mincho Pro H" panose="02020A00000000000000" pitchFamily="18" charset="-128"/>
              </a:rPr>
              <a:t>B</a:t>
            </a:r>
            <a:endParaRPr lang="zh-CN" altLang="en-US" sz="2000" dirty="0">
              <a:latin typeface="Kozuka Mincho Pro H" panose="02020A00000000000000" pitchFamily="18" charset="-128"/>
              <a:ea typeface="Kozuka Mincho Pro H" panose="02020A00000000000000" pitchFamily="18" charset="-128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3404416" y="5664414"/>
            <a:ext cx="1728551" cy="400110"/>
            <a:chOff x="3184474" y="5664414"/>
            <a:chExt cx="1728551" cy="400110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236835" y="5721612"/>
              <a:ext cx="676190" cy="285714"/>
            </a:xfrm>
            <a:prstGeom prst="rect">
              <a:avLst/>
            </a:prstGeom>
          </p:spPr>
        </p:pic>
        <p:sp>
          <p:nvSpPr>
            <p:cNvPr id="7" name="文本框 6"/>
            <p:cNvSpPr txBox="1"/>
            <p:nvPr/>
          </p:nvSpPr>
          <p:spPr>
            <a:xfrm>
              <a:off x="3184474" y="5664414"/>
              <a:ext cx="7548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>
                  <a:latin typeface="楷体" panose="02010609060101010101" pitchFamily="49" charset="-122"/>
                  <a:ea typeface="楷体" panose="02010609060101010101" pitchFamily="49" charset="-122"/>
                </a:rPr>
                <a:t>答案：</a:t>
              </a:r>
              <a:endPara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20804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385" y="80622"/>
            <a:ext cx="1761905" cy="419048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716" y="638195"/>
            <a:ext cx="2171429" cy="32381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5801" y="1100530"/>
            <a:ext cx="8466667" cy="208571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508" y="3324769"/>
            <a:ext cx="6676190" cy="780952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10628" y="3324769"/>
            <a:ext cx="1857143" cy="130476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8217" y="4601818"/>
            <a:ext cx="5733333" cy="1866667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6420342" y="3315977"/>
            <a:ext cx="3062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Kozuka Mincho Pro H" panose="02020A00000000000000" pitchFamily="18" charset="-128"/>
                <a:ea typeface="Kozuka Mincho Pro H" panose="02020A00000000000000" pitchFamily="18" charset="-128"/>
              </a:rPr>
              <a:t>B</a:t>
            </a:r>
            <a:endParaRPr lang="zh-CN" altLang="en-US" sz="2000" dirty="0">
              <a:latin typeface="Kozuka Mincho Pro H" panose="02020A00000000000000" pitchFamily="18" charset="-128"/>
              <a:ea typeface="Kozuka Mincho Pro H" panose="02020A00000000000000" pitchFamily="18" charset="-128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083413" y="1064030"/>
            <a:ext cx="3105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latin typeface="Kozuka Mincho Pro H" panose="02020A00000000000000" pitchFamily="18" charset="-128"/>
                <a:ea typeface="Kozuka Mincho Pro H" panose="02020A00000000000000" pitchFamily="18" charset="-128"/>
              </a:rPr>
              <a:t>C</a:t>
            </a:r>
            <a:endParaRPr lang="zh-CN" altLang="en-US" sz="2000" dirty="0">
              <a:latin typeface="Kozuka Mincho Pro H" panose="02020A00000000000000" pitchFamily="18" charset="-128"/>
              <a:ea typeface="Kozuka Mincho Pro H" panose="02020A00000000000000" pitchFamily="18" charset="-128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680926" y="4566650"/>
            <a:ext cx="3062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Kozuka Mincho Pro H" panose="02020A00000000000000" pitchFamily="18" charset="-128"/>
                <a:ea typeface="Kozuka Mincho Pro H" panose="02020A00000000000000" pitchFamily="18" charset="-128"/>
              </a:rPr>
              <a:t>B</a:t>
            </a:r>
            <a:endParaRPr lang="zh-CN" altLang="en-US" sz="2000" dirty="0">
              <a:latin typeface="Kozuka Mincho Pro H" panose="02020A00000000000000" pitchFamily="18" charset="-128"/>
              <a:ea typeface="Kozuka Mincho Pro H" panose="02020A00000000000000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28443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764" y="135326"/>
            <a:ext cx="9723809" cy="231428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072" y="2527221"/>
            <a:ext cx="9733333" cy="2647619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9802559" y="2544805"/>
            <a:ext cx="3105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latin typeface="Kozuka Mincho Pro H" panose="02020A00000000000000" pitchFamily="18" charset="-128"/>
                <a:ea typeface="Kozuka Mincho Pro H" panose="02020A00000000000000" pitchFamily="18" charset="-128"/>
              </a:rPr>
              <a:t>C</a:t>
            </a:r>
            <a:endParaRPr lang="zh-CN" altLang="en-US" sz="2000" dirty="0">
              <a:latin typeface="Kozuka Mincho Pro H" panose="02020A00000000000000" pitchFamily="18" charset="-128"/>
              <a:ea typeface="Kozuka Mincho Pro H" panose="02020A00000000000000" pitchFamily="18" charset="-128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667488" y="530980"/>
            <a:ext cx="3062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Kozuka Mincho Pro H" panose="02020A00000000000000" pitchFamily="18" charset="-128"/>
                <a:ea typeface="Kozuka Mincho Pro H" panose="02020A00000000000000" pitchFamily="18" charset="-128"/>
              </a:rPr>
              <a:t>B</a:t>
            </a:r>
            <a:endParaRPr lang="zh-CN" altLang="en-US" sz="2000" dirty="0">
              <a:latin typeface="Kozuka Mincho Pro H" panose="02020A00000000000000" pitchFamily="18" charset="-128"/>
              <a:ea typeface="Kozuka Mincho Pro H" panose="02020A00000000000000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82388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129" y="85800"/>
            <a:ext cx="5438095" cy="12000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129" y="1563983"/>
            <a:ext cx="5380952" cy="828571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4495" y="0"/>
            <a:ext cx="4323809" cy="307619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1949" y="3168658"/>
            <a:ext cx="8295238" cy="371429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07187" y="3770236"/>
            <a:ext cx="2780952" cy="267619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58595" y="880693"/>
            <a:ext cx="333333" cy="29523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26028" y="1958245"/>
            <a:ext cx="580952" cy="295238"/>
          </a:xfrm>
          <a:prstGeom prst="rect">
            <a:avLst/>
          </a:prstGeom>
        </p:spPr>
      </p:pic>
      <p:grpSp>
        <p:nvGrpSpPr>
          <p:cNvPr id="13" name="组合 12"/>
          <p:cNvGrpSpPr/>
          <p:nvPr/>
        </p:nvGrpSpPr>
        <p:grpSpPr>
          <a:xfrm>
            <a:off x="1871424" y="4436360"/>
            <a:ext cx="4226800" cy="450656"/>
            <a:chOff x="1338090" y="4207760"/>
            <a:chExt cx="4226800" cy="450656"/>
          </a:xfrm>
        </p:grpSpPr>
        <p:grpSp>
          <p:nvGrpSpPr>
            <p:cNvPr id="11" name="组合 10"/>
            <p:cNvGrpSpPr/>
            <p:nvPr/>
          </p:nvGrpSpPr>
          <p:grpSpPr>
            <a:xfrm>
              <a:off x="2279176" y="4267940"/>
              <a:ext cx="3285714" cy="390476"/>
              <a:chOff x="2279176" y="4267940"/>
              <a:chExt cx="3285714" cy="390476"/>
            </a:xfrm>
          </p:grpSpPr>
          <p:pic>
            <p:nvPicPr>
              <p:cNvPr id="9" name="图片 8"/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2279176" y="4267940"/>
                <a:ext cx="2142857" cy="390476"/>
              </a:xfrm>
              <a:prstGeom prst="rect">
                <a:avLst/>
              </a:prstGeom>
            </p:spPr>
          </p:pic>
          <p:pic>
            <p:nvPicPr>
              <p:cNvPr id="10" name="图片 9"/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4422033" y="4303108"/>
                <a:ext cx="1142857" cy="304762"/>
              </a:xfrm>
              <a:prstGeom prst="rect">
                <a:avLst/>
              </a:prstGeom>
            </p:spPr>
          </p:pic>
        </p:grpSp>
        <p:sp>
          <p:nvSpPr>
            <p:cNvPr id="12" name="文本框 11"/>
            <p:cNvSpPr txBox="1"/>
            <p:nvPr/>
          </p:nvSpPr>
          <p:spPr>
            <a:xfrm>
              <a:off x="1338090" y="4207760"/>
              <a:ext cx="7548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>
                  <a:latin typeface="楷体" panose="02010609060101010101" pitchFamily="49" charset="-122"/>
                  <a:ea typeface="楷体" panose="02010609060101010101" pitchFamily="49" charset="-122"/>
                </a:rPr>
                <a:t>答案：</a:t>
              </a:r>
              <a:endPara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51311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461" y="117985"/>
            <a:ext cx="2209524" cy="36190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461" y="675673"/>
            <a:ext cx="9247619" cy="2095238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461" y="2966694"/>
            <a:ext cx="9676190" cy="8000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92400" y="3450629"/>
            <a:ext cx="409524" cy="238095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5459556" y="675673"/>
            <a:ext cx="3278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Kozuka Mincho Pro H" panose="02020A00000000000000" pitchFamily="18" charset="-128"/>
                <a:ea typeface="Kozuka Mincho Pro H" panose="02020A00000000000000" pitchFamily="18" charset="-128"/>
              </a:rPr>
              <a:t>D</a:t>
            </a:r>
            <a:endParaRPr lang="zh-CN" altLang="en-US" sz="2000" dirty="0">
              <a:latin typeface="Kozuka Mincho Pro H" panose="02020A00000000000000" pitchFamily="18" charset="-128"/>
              <a:ea typeface="Kozuka Mincho Pro H" panose="02020A00000000000000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08328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293" y="185757"/>
            <a:ext cx="2180952" cy="31428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039" y="690978"/>
            <a:ext cx="9761905" cy="78095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64256" y="1558605"/>
            <a:ext cx="2523809" cy="268571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77198" y="1115267"/>
            <a:ext cx="447619" cy="266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00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1349</TotalTime>
  <Words>18</Words>
  <Application>Microsoft Office PowerPoint</Application>
  <PresentationFormat>宽屏</PresentationFormat>
  <Paragraphs>16</Paragraphs>
  <Slides>27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4" baseType="lpstr">
      <vt:lpstr>Kozuka Mincho Pro H</vt:lpstr>
      <vt:lpstr>楷体</vt:lpstr>
      <vt:lpstr>宋体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田坤</dc:creator>
  <cp:lastModifiedBy>田坤</cp:lastModifiedBy>
  <cp:revision>232</cp:revision>
  <dcterms:created xsi:type="dcterms:W3CDTF">2019-02-16T09:18:31Z</dcterms:created>
  <dcterms:modified xsi:type="dcterms:W3CDTF">2019-12-17T16:32:04Z</dcterms:modified>
</cp:coreProperties>
</file>